
<file path=[Content_Types].xml><?xml version="1.0" encoding="utf-8"?>
<Types xmlns="http://schemas.openxmlformats.org/package/2006/content-types">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fontTable.xml" ContentType="application/vnd.openxmlformats-officedocument.wordprocessingml.fontTable+xml"/>
  <Override PartName="/word/glossary/document.xml" ContentType="application/vnd.openxmlformats-officedocument.wordprocessingml.document.glossary+xml"/>
  <Override PartName="/word/glossary/styles.xml" ContentType="application/vnd.openxmlformats-officedocument.wordprocessingml.styles+xml"/>
  <Override PartName="/word/glossary/settings.xml" ContentType="application/vnd.openxmlformats-officedocument.wordprocessingml.settings+xml"/>
  <Override PartName="/word/glossary/webSettings.xml" ContentType="application/vnd.openxmlformats-officedocument.wordprocessingml.webSettings+xml"/>
  <Override PartName="/word/glossary/fontTable.xml" ContentType="application/vnd.openxmlformats-officedocument.wordprocessingml.fontTable+xml"/>
  <Override PartName="/word/webextensions/taskpanes.xml" ContentType="application/vnd.ms-office.webextensiontaskpanes+xml"/>
  <Override PartName="/word/webextensions/webextension1.xml" ContentType="application/vnd.ms-office.webextension+xml"/>
  <Override PartName="/word/webextensions/webextension2.xml" ContentType="application/vnd.ms-office.webextension+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word/documenttasks/documenttasks1.xml" ContentType="application/vnd.ms-office.documenttasks+xml"/>
  <Override PartName="/word/intelligence2.xml" ContentType="application/vnd.ms-office.intelligence2+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microsoft.com/office/2011/relationships/webextensiontaskpanes" Target="word/webextensions/taskpanes.xml"/><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4796C06E" w14:textId="77777777" w:rsidR="009F250D" w:rsidRPr="00B13374" w:rsidRDefault="009F250D" w:rsidP="009F250D">
      <w:pPr>
        <w:autoSpaceDE w:val="0"/>
        <w:autoSpaceDN w:val="0"/>
        <w:adjustRightInd w:val="0"/>
        <w:spacing w:after="0" w:line="360" w:lineRule="auto"/>
        <w:ind w:left="0" w:firstLine="0"/>
        <w:jc w:val="center"/>
        <w:rPr>
          <w:rFonts w:ascii="Arial" w:hAnsi="Arial" w:cs="Arial"/>
          <w:b/>
          <w:szCs w:val="20"/>
        </w:rPr>
      </w:pPr>
      <w:r w:rsidRPr="00705909">
        <w:rPr>
          <w:rFonts w:ascii="Arial" w:hAnsi="Arial" w:cs="Arial"/>
          <w:b/>
          <w:kern w:val="28"/>
          <w:szCs w:val="20"/>
        </w:rPr>
        <w:t>Supplemen</w:t>
      </w:r>
      <w:r>
        <w:rPr>
          <w:rFonts w:ascii="Arial" w:hAnsi="Arial" w:cs="Arial"/>
          <w:b/>
          <w:kern w:val="28"/>
          <w:szCs w:val="20"/>
        </w:rPr>
        <w:t>t</w:t>
      </w:r>
    </w:p>
    <w:p w14:paraId="6C064520" w14:textId="77777777" w:rsidR="009F250D" w:rsidRPr="00145B34" w:rsidRDefault="009F250D" w:rsidP="00496880">
      <w:pPr>
        <w:pStyle w:val="Covertext"/>
        <w:spacing w:line="360" w:lineRule="auto"/>
        <w:rPr>
          <w:rFonts w:cs="Arial"/>
          <w:b/>
          <w:bCs/>
          <w:sz w:val="20"/>
        </w:rPr>
      </w:pPr>
    </w:p>
    <w:p w14:paraId="6A90A41A" w14:textId="042073C7" w:rsidR="00496880" w:rsidRPr="00145B34" w:rsidRDefault="00496880" w:rsidP="00496880">
      <w:pPr>
        <w:pStyle w:val="Covertext"/>
        <w:spacing w:line="360" w:lineRule="auto"/>
        <w:rPr>
          <w:rFonts w:cs="Arial"/>
          <w:b/>
          <w:bCs/>
          <w:sz w:val="20"/>
        </w:rPr>
      </w:pPr>
      <w:r w:rsidRPr="00145B34">
        <w:rPr>
          <w:rFonts w:cs="Arial"/>
          <w:b/>
          <w:bCs/>
          <w:sz w:val="20"/>
        </w:rPr>
        <w:t>Long-term safety of risankizumab in patients with psoriatic disease: A comprehensive analysis from clinical trials</w:t>
      </w:r>
    </w:p>
    <w:p w14:paraId="38491837" w14:textId="77777777" w:rsidR="00145B34" w:rsidRDefault="00145B34" w:rsidP="00145B34">
      <w:pPr>
        <w:spacing w:after="0" w:line="360" w:lineRule="auto"/>
        <w:ind w:left="0" w:firstLine="0"/>
        <w:rPr>
          <w:rFonts w:ascii="Arial" w:hAnsi="Arial" w:cs="Arial"/>
          <w:b/>
          <w:bCs/>
          <w:szCs w:val="20"/>
          <w:lang w:val="en-US"/>
        </w:rPr>
      </w:pPr>
    </w:p>
    <w:p w14:paraId="256684A5" w14:textId="5F3CBDC5"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b/>
          <w:bCs/>
          <w:szCs w:val="20"/>
          <w:lang w:val="en-US"/>
        </w:rPr>
        <w:t>Authors</w:t>
      </w:r>
    </w:p>
    <w:p w14:paraId="68FB696F" w14:textId="77777777" w:rsidR="00145B34" w:rsidRPr="00145B34" w:rsidRDefault="00145B34" w:rsidP="00145B34">
      <w:pPr>
        <w:spacing w:after="0" w:line="360" w:lineRule="auto"/>
        <w:ind w:left="0" w:firstLine="0"/>
        <w:rPr>
          <w:rFonts w:ascii="Arial" w:hAnsi="Arial" w:cs="Arial"/>
          <w:b/>
          <w:i/>
          <w:szCs w:val="20"/>
          <w:lang w:val="en-US"/>
        </w:rPr>
      </w:pPr>
      <w:r w:rsidRPr="00145B34">
        <w:rPr>
          <w:rFonts w:ascii="Arial" w:hAnsi="Arial" w:cs="Arial"/>
          <w:szCs w:val="20"/>
          <w:lang w:val="en-US"/>
        </w:rPr>
        <w:t>Kenneth B. Gordon</w:t>
      </w:r>
      <w:r w:rsidRPr="00145B34">
        <w:rPr>
          <w:rFonts w:ascii="Arial" w:hAnsi="Arial" w:cs="Arial"/>
          <w:szCs w:val="20"/>
          <w:vertAlign w:val="superscript"/>
          <w:lang w:val="en-US"/>
        </w:rPr>
        <w:t>1</w:t>
      </w:r>
      <w:r w:rsidRPr="00145B34">
        <w:rPr>
          <w:rFonts w:ascii="Arial" w:hAnsi="Arial" w:cs="Arial"/>
          <w:szCs w:val="20"/>
          <w:lang w:val="en-US"/>
        </w:rPr>
        <w:t>, Andrew Blauvelt</w:t>
      </w:r>
      <w:r w:rsidRPr="00145B34">
        <w:rPr>
          <w:rFonts w:ascii="Arial" w:hAnsi="Arial" w:cs="Arial"/>
          <w:szCs w:val="20"/>
          <w:vertAlign w:val="superscript"/>
          <w:lang w:val="en-US"/>
        </w:rPr>
        <w:t xml:space="preserve"> 2</w:t>
      </w:r>
      <w:r w:rsidRPr="00145B34">
        <w:rPr>
          <w:rFonts w:ascii="Arial" w:hAnsi="Arial" w:cs="Arial"/>
          <w:szCs w:val="20"/>
          <w:lang w:val="en-US"/>
        </w:rPr>
        <w:t>, Hervé Bachelez,</w:t>
      </w:r>
      <w:r w:rsidRPr="00145B34">
        <w:rPr>
          <w:rFonts w:ascii="Arial" w:hAnsi="Arial" w:cs="Arial"/>
          <w:szCs w:val="20"/>
          <w:vertAlign w:val="superscript"/>
          <w:lang w:val="en-US"/>
        </w:rPr>
        <w:t xml:space="preserve">3 </w:t>
      </w:r>
      <w:r w:rsidRPr="00145B34">
        <w:rPr>
          <w:rFonts w:ascii="Arial" w:hAnsi="Arial" w:cs="Arial"/>
          <w:szCs w:val="20"/>
          <w:lang w:val="en-US"/>
        </w:rPr>
        <w:t>Laura C. Coates</w:t>
      </w:r>
      <w:r w:rsidRPr="00145B34">
        <w:rPr>
          <w:rFonts w:ascii="Arial" w:hAnsi="Arial" w:cs="Arial"/>
          <w:szCs w:val="20"/>
          <w:vertAlign w:val="superscript"/>
          <w:lang w:val="en-US"/>
        </w:rPr>
        <w:t>4</w:t>
      </w:r>
      <w:r w:rsidRPr="00145B34">
        <w:rPr>
          <w:rFonts w:ascii="Arial" w:hAnsi="Arial" w:cs="Arial"/>
          <w:szCs w:val="20"/>
          <w:lang w:val="en-US"/>
        </w:rPr>
        <w:t>, Filip E. Van den Bosch</w:t>
      </w:r>
      <w:r w:rsidRPr="00145B34">
        <w:rPr>
          <w:rFonts w:ascii="Arial" w:hAnsi="Arial" w:cs="Arial"/>
          <w:szCs w:val="20"/>
          <w:vertAlign w:val="superscript"/>
          <w:lang w:val="en-US"/>
        </w:rPr>
        <w:t>5</w:t>
      </w:r>
      <w:r w:rsidRPr="00145B34">
        <w:rPr>
          <w:rFonts w:ascii="Arial" w:hAnsi="Arial" w:cs="Arial"/>
          <w:szCs w:val="20"/>
          <w:lang w:val="en-US"/>
        </w:rPr>
        <w:t>, Blair Kaplan</w:t>
      </w:r>
      <w:r w:rsidRPr="00145B34">
        <w:rPr>
          <w:rFonts w:ascii="Arial" w:hAnsi="Arial" w:cs="Arial"/>
          <w:szCs w:val="20"/>
          <w:vertAlign w:val="superscript"/>
          <w:lang w:val="en-US"/>
        </w:rPr>
        <w:t>6</w:t>
      </w:r>
      <w:r w:rsidRPr="00145B34">
        <w:rPr>
          <w:rFonts w:ascii="Arial" w:hAnsi="Arial" w:cs="Arial"/>
          <w:szCs w:val="20"/>
          <w:lang w:val="en-US"/>
        </w:rPr>
        <w:t>, Willem Koetse</w:t>
      </w:r>
      <w:r w:rsidRPr="00145B34">
        <w:rPr>
          <w:rFonts w:ascii="Arial" w:hAnsi="Arial" w:cs="Arial"/>
          <w:szCs w:val="20"/>
          <w:vertAlign w:val="superscript"/>
          <w:lang w:val="en-US"/>
        </w:rPr>
        <w:t>6</w:t>
      </w:r>
      <w:r w:rsidRPr="00145B34">
        <w:rPr>
          <w:rFonts w:ascii="Arial" w:hAnsi="Arial" w:cs="Arial"/>
          <w:szCs w:val="20"/>
          <w:lang w:val="en-US"/>
        </w:rPr>
        <w:t>, Doug G. Ashley</w:t>
      </w:r>
      <w:r w:rsidRPr="00145B34">
        <w:rPr>
          <w:rFonts w:ascii="Arial" w:hAnsi="Arial" w:cs="Arial"/>
          <w:szCs w:val="20"/>
          <w:vertAlign w:val="superscript"/>
          <w:lang w:val="en-US"/>
        </w:rPr>
        <w:t>6</w:t>
      </w:r>
      <w:r w:rsidRPr="00145B34">
        <w:rPr>
          <w:rFonts w:ascii="Arial" w:hAnsi="Arial" w:cs="Arial"/>
          <w:szCs w:val="20"/>
          <w:lang w:val="en-US"/>
        </w:rPr>
        <w:t>, Ralph Lippe</w:t>
      </w:r>
      <w:r w:rsidRPr="00145B34">
        <w:rPr>
          <w:rFonts w:ascii="Arial" w:hAnsi="Arial" w:cs="Arial"/>
          <w:szCs w:val="20"/>
          <w:vertAlign w:val="superscript"/>
          <w:lang w:val="en-US"/>
        </w:rPr>
        <w:t>6</w:t>
      </w:r>
      <w:r w:rsidRPr="00145B34">
        <w:rPr>
          <w:rFonts w:ascii="Arial" w:hAnsi="Arial" w:cs="Arial"/>
          <w:szCs w:val="20"/>
          <w:lang w:val="en-US"/>
        </w:rPr>
        <w:t>, Ranjeeta Sinvhal</w:t>
      </w:r>
      <w:r w:rsidRPr="00145B34">
        <w:rPr>
          <w:rFonts w:ascii="Arial" w:hAnsi="Arial" w:cs="Arial"/>
          <w:szCs w:val="20"/>
          <w:vertAlign w:val="superscript"/>
          <w:lang w:val="en-US"/>
        </w:rPr>
        <w:t>6</w:t>
      </w:r>
      <w:r w:rsidRPr="00145B34">
        <w:rPr>
          <w:rFonts w:ascii="Arial" w:hAnsi="Arial" w:cs="Arial"/>
          <w:szCs w:val="20"/>
          <w:lang w:val="en-US"/>
        </w:rPr>
        <w:t>, Kim A. Papp</w:t>
      </w:r>
      <w:r w:rsidRPr="00145B34">
        <w:rPr>
          <w:rFonts w:ascii="Arial" w:hAnsi="Arial" w:cs="Arial"/>
          <w:szCs w:val="20"/>
          <w:vertAlign w:val="superscript"/>
          <w:lang w:val="en-US"/>
        </w:rPr>
        <w:t>7,8</w:t>
      </w:r>
    </w:p>
    <w:p w14:paraId="1008A9B5" w14:textId="77777777" w:rsidR="00145B34" w:rsidRPr="00145B34" w:rsidRDefault="00145B34" w:rsidP="00145B34">
      <w:pPr>
        <w:spacing w:after="0" w:line="360" w:lineRule="auto"/>
        <w:ind w:left="0" w:firstLine="0"/>
        <w:rPr>
          <w:rFonts w:ascii="Arial" w:hAnsi="Arial" w:cs="Arial"/>
          <w:b/>
          <w:szCs w:val="20"/>
          <w:lang w:val="en-US"/>
        </w:rPr>
      </w:pPr>
    </w:p>
    <w:p w14:paraId="37634B30" w14:textId="77777777"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b/>
          <w:szCs w:val="20"/>
          <w:lang w:val="en-US"/>
        </w:rPr>
        <w:t>Affiliations</w:t>
      </w:r>
    </w:p>
    <w:p w14:paraId="77484062" w14:textId="77777777"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szCs w:val="20"/>
          <w:vertAlign w:val="superscript"/>
          <w:lang w:val="en-US"/>
        </w:rPr>
        <w:t>1</w:t>
      </w:r>
      <w:r w:rsidRPr="00145B34">
        <w:rPr>
          <w:rFonts w:ascii="Arial" w:hAnsi="Arial" w:cs="Arial"/>
          <w:szCs w:val="20"/>
          <w:lang w:val="en-US"/>
        </w:rPr>
        <w:t>Department of Dermatology, Medical College of Wisconsin, Milwaukee, WI, USA</w:t>
      </w:r>
    </w:p>
    <w:p w14:paraId="29DAE88A" w14:textId="77777777"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szCs w:val="20"/>
          <w:vertAlign w:val="superscript"/>
          <w:lang w:val="en-US"/>
        </w:rPr>
        <w:t>2</w:t>
      </w:r>
      <w:r w:rsidRPr="00145B34">
        <w:rPr>
          <w:rFonts w:ascii="Arial" w:hAnsi="Arial" w:cs="Arial"/>
          <w:szCs w:val="20"/>
          <w:lang w:val="en-US"/>
        </w:rPr>
        <w:t>Blauvelt Consulting, LLC, Lake Oswego, OR, USA</w:t>
      </w:r>
    </w:p>
    <w:p w14:paraId="4E17B034" w14:textId="77777777"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szCs w:val="20"/>
          <w:vertAlign w:val="superscript"/>
          <w:lang w:val="en-US"/>
        </w:rPr>
        <w:t>3</w:t>
      </w:r>
      <w:r w:rsidRPr="00145B34">
        <w:rPr>
          <w:rFonts w:ascii="Arial" w:hAnsi="Arial" w:cs="Arial"/>
          <w:szCs w:val="20"/>
          <w:lang w:val="en-US"/>
        </w:rPr>
        <w:t xml:space="preserve">Department of Dermatology, APHP </w:t>
      </w:r>
      <w:proofErr w:type="spellStart"/>
      <w:r w:rsidRPr="00145B34">
        <w:rPr>
          <w:rFonts w:ascii="Arial" w:hAnsi="Arial" w:cs="Arial"/>
          <w:szCs w:val="20"/>
          <w:lang w:val="en-US"/>
        </w:rPr>
        <w:t>Hôpital</w:t>
      </w:r>
      <w:proofErr w:type="spellEnd"/>
      <w:r w:rsidRPr="00145B34">
        <w:rPr>
          <w:rFonts w:ascii="Arial" w:hAnsi="Arial" w:cs="Arial"/>
          <w:szCs w:val="20"/>
          <w:lang w:val="en-US"/>
        </w:rPr>
        <w:t xml:space="preserve"> Saint-Louis, Université de Paris, Paris, France</w:t>
      </w:r>
    </w:p>
    <w:p w14:paraId="7DCF8BF6" w14:textId="77777777" w:rsidR="00145B34" w:rsidRPr="00145B34" w:rsidRDefault="00145B34" w:rsidP="00145B34">
      <w:pPr>
        <w:spacing w:after="0" w:line="360" w:lineRule="auto"/>
        <w:ind w:left="0" w:firstLine="0"/>
        <w:rPr>
          <w:rFonts w:ascii="Arial" w:hAnsi="Arial" w:cs="Arial"/>
          <w:szCs w:val="20"/>
          <w:shd w:val="clear" w:color="auto" w:fill="FFFFFF"/>
          <w:lang w:val="en-US"/>
        </w:rPr>
      </w:pPr>
      <w:r w:rsidRPr="00145B34">
        <w:rPr>
          <w:rFonts w:ascii="Arial" w:hAnsi="Arial" w:cs="Arial"/>
          <w:szCs w:val="20"/>
          <w:vertAlign w:val="superscript"/>
          <w:lang w:val="en-US"/>
        </w:rPr>
        <w:t>4</w:t>
      </w:r>
      <w:r w:rsidRPr="00145B34">
        <w:rPr>
          <w:rFonts w:ascii="Arial" w:hAnsi="Arial" w:cs="Arial"/>
          <w:szCs w:val="20"/>
          <w:lang w:val="en-US"/>
        </w:rPr>
        <w:t xml:space="preserve">Nuffield </w:t>
      </w:r>
      <w:r w:rsidRPr="00145B34">
        <w:rPr>
          <w:rFonts w:ascii="Arial" w:hAnsi="Arial" w:cs="Arial"/>
          <w:szCs w:val="20"/>
          <w:shd w:val="clear" w:color="auto" w:fill="FFFFFF"/>
          <w:lang w:val="en-US"/>
        </w:rPr>
        <w:t xml:space="preserve">Department of </w:t>
      </w:r>
      <w:proofErr w:type="spellStart"/>
      <w:r w:rsidRPr="00145B34">
        <w:rPr>
          <w:rFonts w:ascii="Arial" w:hAnsi="Arial" w:cs="Arial"/>
          <w:szCs w:val="20"/>
          <w:shd w:val="clear" w:color="auto" w:fill="FFFFFF"/>
          <w:lang w:val="en-US"/>
        </w:rPr>
        <w:t>Orthopaedics</w:t>
      </w:r>
      <w:proofErr w:type="spellEnd"/>
      <w:r w:rsidRPr="00145B34">
        <w:rPr>
          <w:rFonts w:ascii="Arial" w:hAnsi="Arial" w:cs="Arial"/>
          <w:szCs w:val="20"/>
          <w:shd w:val="clear" w:color="auto" w:fill="FFFFFF"/>
          <w:lang w:val="en-US"/>
        </w:rPr>
        <w:t>, Rheumatology and Musculoskeletal Sciences, University of Oxford, Oxford, UK</w:t>
      </w:r>
    </w:p>
    <w:p w14:paraId="1E394ABD" w14:textId="77777777" w:rsidR="00145B34" w:rsidRPr="00145B34" w:rsidRDefault="00145B34" w:rsidP="00145B34">
      <w:pPr>
        <w:spacing w:after="0" w:line="360" w:lineRule="auto"/>
        <w:ind w:left="0" w:firstLine="0"/>
        <w:rPr>
          <w:rFonts w:ascii="Arial" w:hAnsi="Arial" w:cs="Arial"/>
          <w:szCs w:val="20"/>
          <w:shd w:val="clear" w:color="auto" w:fill="FFFFFF"/>
          <w:lang w:val="en-US"/>
        </w:rPr>
      </w:pPr>
      <w:r w:rsidRPr="00145B34">
        <w:rPr>
          <w:rFonts w:ascii="Arial" w:hAnsi="Arial" w:cs="Arial"/>
          <w:szCs w:val="20"/>
          <w:shd w:val="clear" w:color="auto" w:fill="FFFFFF"/>
          <w:vertAlign w:val="superscript"/>
          <w:lang w:val="en-US"/>
        </w:rPr>
        <w:t>5</w:t>
      </w:r>
      <w:r w:rsidRPr="00145B34">
        <w:rPr>
          <w:rFonts w:ascii="Arial" w:hAnsi="Arial" w:cs="Arial"/>
          <w:szCs w:val="20"/>
          <w:shd w:val="clear" w:color="auto" w:fill="FFFFFF"/>
          <w:lang w:val="en-US"/>
        </w:rPr>
        <w:t>Department of Rheumatology, University Hospital, Ghent University, Ghent, Belgium</w:t>
      </w:r>
    </w:p>
    <w:p w14:paraId="16F4FD91" w14:textId="77777777" w:rsidR="00145B34" w:rsidRPr="00145B34" w:rsidRDefault="00145B34" w:rsidP="00145B34">
      <w:pPr>
        <w:spacing w:after="0" w:line="360" w:lineRule="auto"/>
        <w:ind w:left="0" w:firstLine="0"/>
        <w:rPr>
          <w:rFonts w:ascii="Arial" w:hAnsi="Arial" w:cs="Arial"/>
          <w:szCs w:val="20"/>
          <w:lang w:val="en-US"/>
        </w:rPr>
      </w:pPr>
      <w:r w:rsidRPr="00145B34">
        <w:rPr>
          <w:rFonts w:ascii="Arial" w:hAnsi="Arial" w:cs="Arial"/>
          <w:szCs w:val="20"/>
          <w:vertAlign w:val="superscript"/>
          <w:lang w:val="en-US"/>
        </w:rPr>
        <w:t>6</w:t>
      </w:r>
      <w:r w:rsidRPr="00145B34">
        <w:rPr>
          <w:rFonts w:ascii="Arial" w:hAnsi="Arial" w:cs="Arial"/>
          <w:szCs w:val="20"/>
          <w:lang w:val="en-US"/>
        </w:rPr>
        <w:t>AbbVie Inc., North Chicago, IL, USA</w:t>
      </w:r>
    </w:p>
    <w:p w14:paraId="4FB07366" w14:textId="77777777" w:rsidR="00145B34" w:rsidRPr="00145B34" w:rsidRDefault="00145B34" w:rsidP="00145B34">
      <w:pPr>
        <w:spacing w:after="0" w:line="360" w:lineRule="auto"/>
        <w:ind w:left="0" w:firstLine="0"/>
        <w:rPr>
          <w:rFonts w:ascii="Arial" w:hAnsi="Arial" w:cs="Arial"/>
          <w:szCs w:val="20"/>
          <w:shd w:val="clear" w:color="auto" w:fill="FFFFFF"/>
        </w:rPr>
      </w:pPr>
      <w:r w:rsidRPr="00145B34">
        <w:rPr>
          <w:rFonts w:ascii="Arial" w:hAnsi="Arial" w:cs="Arial"/>
          <w:szCs w:val="20"/>
          <w:shd w:val="clear" w:color="auto" w:fill="FFFFFF"/>
          <w:vertAlign w:val="superscript"/>
        </w:rPr>
        <w:t>7</w:t>
      </w:r>
      <w:r w:rsidRPr="00145B34">
        <w:rPr>
          <w:rFonts w:ascii="Arial" w:hAnsi="Arial" w:cs="Arial"/>
          <w:szCs w:val="20"/>
          <w:shd w:val="clear" w:color="auto" w:fill="FFFFFF"/>
        </w:rPr>
        <w:t>Probity Medical Research and Alliance Clinical Trials, Waterloo, Canada</w:t>
      </w:r>
    </w:p>
    <w:p w14:paraId="3F47F416" w14:textId="77777777" w:rsidR="00145B34" w:rsidRPr="00145B34" w:rsidRDefault="00145B34" w:rsidP="00145B34">
      <w:pPr>
        <w:spacing w:after="0" w:line="360" w:lineRule="auto"/>
        <w:ind w:left="0" w:firstLine="0"/>
        <w:rPr>
          <w:rFonts w:ascii="Arial" w:hAnsi="Arial" w:cs="Arial"/>
          <w:szCs w:val="20"/>
          <w:shd w:val="clear" w:color="auto" w:fill="FFFFFF"/>
        </w:rPr>
      </w:pPr>
      <w:r w:rsidRPr="00145B34">
        <w:rPr>
          <w:rFonts w:ascii="Arial" w:hAnsi="Arial" w:cs="Arial"/>
          <w:szCs w:val="20"/>
          <w:shd w:val="clear" w:color="auto" w:fill="FFFFFF"/>
          <w:vertAlign w:val="superscript"/>
        </w:rPr>
        <w:t>8</w:t>
      </w:r>
      <w:r w:rsidRPr="00145B34">
        <w:rPr>
          <w:rFonts w:ascii="Arial" w:hAnsi="Arial" w:cs="Arial"/>
          <w:szCs w:val="20"/>
          <w:shd w:val="clear" w:color="auto" w:fill="FFFFFF"/>
        </w:rPr>
        <w:t>Department of Medicine, University of Toronto, Toronto, ON, Canada</w:t>
      </w:r>
    </w:p>
    <w:p w14:paraId="466BB646" w14:textId="77777777" w:rsidR="00145B34" w:rsidRPr="00145B34" w:rsidRDefault="00145B34" w:rsidP="00145B34">
      <w:pPr>
        <w:spacing w:after="0" w:line="360" w:lineRule="auto"/>
        <w:ind w:left="0" w:firstLine="0"/>
        <w:rPr>
          <w:rFonts w:ascii="Arial" w:hAnsi="Arial" w:cs="Arial"/>
          <w:b/>
          <w:szCs w:val="20"/>
          <w:lang w:val="en-US"/>
        </w:rPr>
      </w:pPr>
    </w:p>
    <w:p w14:paraId="2D3C83CE" w14:textId="77777777" w:rsidR="00145B34" w:rsidRPr="00145B34" w:rsidRDefault="00145B34" w:rsidP="00145B34">
      <w:pPr>
        <w:spacing w:after="0" w:line="360" w:lineRule="auto"/>
        <w:ind w:left="0" w:firstLine="0"/>
        <w:rPr>
          <w:rFonts w:ascii="Arial" w:hAnsi="Arial" w:cs="Arial"/>
          <w:b/>
          <w:bCs/>
          <w:szCs w:val="20"/>
        </w:rPr>
      </w:pPr>
      <w:r w:rsidRPr="00145B34">
        <w:rPr>
          <w:rFonts w:ascii="Arial" w:hAnsi="Arial" w:cs="Arial"/>
          <w:b/>
          <w:bCs/>
          <w:szCs w:val="20"/>
        </w:rPr>
        <w:t>Name and email of the corresponding author</w:t>
      </w:r>
    </w:p>
    <w:p w14:paraId="059950A7" w14:textId="77777777" w:rsidR="00145B34" w:rsidRPr="00145B34" w:rsidRDefault="00145B34" w:rsidP="00145B34">
      <w:pPr>
        <w:spacing w:after="0" w:line="360" w:lineRule="auto"/>
        <w:ind w:left="0" w:firstLine="0"/>
        <w:rPr>
          <w:rFonts w:ascii="Arial" w:hAnsi="Arial" w:cs="Arial"/>
          <w:bCs/>
          <w:szCs w:val="20"/>
          <w:lang w:val="en-US"/>
        </w:rPr>
      </w:pPr>
      <w:r w:rsidRPr="00145B34">
        <w:rPr>
          <w:rFonts w:ascii="Arial" w:hAnsi="Arial" w:cs="Arial"/>
          <w:bCs/>
          <w:szCs w:val="20"/>
          <w:lang w:val="en-US"/>
        </w:rPr>
        <w:t>Kenneth B. Gordon, MD</w:t>
      </w:r>
    </w:p>
    <w:p w14:paraId="65B7CFD6" w14:textId="77777777" w:rsidR="00145B34" w:rsidRPr="00145B34" w:rsidRDefault="00145B34" w:rsidP="00145B34">
      <w:pPr>
        <w:spacing w:after="0" w:line="360" w:lineRule="auto"/>
        <w:ind w:left="0" w:firstLine="0"/>
        <w:rPr>
          <w:rFonts w:ascii="Arial" w:hAnsi="Arial" w:cs="Arial"/>
          <w:b/>
          <w:szCs w:val="20"/>
          <w:lang w:val="en-US"/>
        </w:rPr>
      </w:pPr>
      <w:r w:rsidRPr="00145B34">
        <w:rPr>
          <w:rFonts w:ascii="Arial" w:hAnsi="Arial" w:cs="Arial"/>
          <w:szCs w:val="20"/>
          <w:lang w:val="en-US"/>
        </w:rPr>
        <w:t>Department of Dermatology, Medical College of Wisconsin</w:t>
      </w:r>
    </w:p>
    <w:p w14:paraId="57AD3549" w14:textId="77777777" w:rsidR="00145B34" w:rsidRPr="00145B34" w:rsidRDefault="00145B34" w:rsidP="00145B34">
      <w:pPr>
        <w:shd w:val="clear" w:color="auto" w:fill="FFFFFF"/>
        <w:spacing w:after="0" w:line="360" w:lineRule="auto"/>
        <w:ind w:left="0" w:firstLine="0"/>
        <w:rPr>
          <w:rFonts w:ascii="Arial" w:hAnsi="Arial" w:cs="Arial"/>
          <w:color w:val="000000"/>
          <w:szCs w:val="20"/>
          <w:lang w:val="en-US" w:eastAsia="en-US"/>
        </w:rPr>
      </w:pPr>
      <w:r w:rsidRPr="00145B34">
        <w:rPr>
          <w:rFonts w:ascii="Arial" w:hAnsi="Arial" w:cs="Arial"/>
          <w:color w:val="000000"/>
          <w:szCs w:val="20"/>
        </w:rPr>
        <w:t>8701 Watertown Plank RD, TBRC C2010</w:t>
      </w:r>
    </w:p>
    <w:p w14:paraId="2AE2049E" w14:textId="77777777" w:rsidR="00145B34" w:rsidRPr="00145B34" w:rsidRDefault="00145B34" w:rsidP="00145B34">
      <w:pPr>
        <w:shd w:val="clear" w:color="auto" w:fill="FFFFFF"/>
        <w:spacing w:after="0" w:line="360" w:lineRule="auto"/>
        <w:ind w:left="0" w:firstLine="0"/>
        <w:rPr>
          <w:rFonts w:ascii="Arial" w:hAnsi="Arial" w:cs="Arial"/>
          <w:color w:val="000000"/>
          <w:szCs w:val="20"/>
        </w:rPr>
      </w:pPr>
      <w:r w:rsidRPr="00145B34">
        <w:rPr>
          <w:rFonts w:ascii="Arial" w:hAnsi="Arial" w:cs="Arial"/>
          <w:color w:val="000000"/>
          <w:szCs w:val="20"/>
        </w:rPr>
        <w:t>Milwaukee, WI 53226-3522, USA</w:t>
      </w:r>
    </w:p>
    <w:p w14:paraId="4414DA06" w14:textId="0055AFC9" w:rsidR="00145B34" w:rsidRPr="00145B34" w:rsidRDefault="00145B34" w:rsidP="00145B34">
      <w:pPr>
        <w:pStyle w:val="Covertext"/>
        <w:spacing w:line="360" w:lineRule="auto"/>
        <w:rPr>
          <w:sz w:val="20"/>
        </w:rPr>
      </w:pPr>
      <w:r w:rsidRPr="00145B34">
        <w:rPr>
          <w:rFonts w:cs="Arial"/>
          <w:color w:val="000000"/>
          <w:sz w:val="20"/>
        </w:rPr>
        <w:t xml:space="preserve">Email: </w:t>
      </w:r>
      <w:hyperlink r:id="rId14" w:history="1">
        <w:r w:rsidRPr="00145B34">
          <w:rPr>
            <w:rStyle w:val="Hyperlink"/>
            <w:sz w:val="20"/>
          </w:rPr>
          <w:t>gordon.kenneth@att.net</w:t>
        </w:r>
      </w:hyperlink>
    </w:p>
    <w:p w14:paraId="2804EB31" w14:textId="77777777" w:rsidR="00145B34" w:rsidRDefault="00145B34">
      <w:pPr>
        <w:spacing w:after="0"/>
        <w:ind w:left="0" w:firstLine="0"/>
        <w:rPr>
          <w:rFonts w:ascii="Arial" w:eastAsia="Times New Roman" w:hAnsi="Arial"/>
          <w:sz w:val="24"/>
          <w:szCs w:val="20"/>
          <w:lang w:val="en-US" w:eastAsia="ja-JP"/>
        </w:rPr>
      </w:pPr>
      <w:r>
        <w:br w:type="page"/>
      </w:r>
    </w:p>
    <w:p w14:paraId="6026A256" w14:textId="77777777" w:rsidR="009F250D" w:rsidRPr="00B13374" w:rsidRDefault="009F250D" w:rsidP="00145B34">
      <w:pPr>
        <w:pStyle w:val="Covertext"/>
        <w:spacing w:line="360" w:lineRule="auto"/>
        <w:rPr>
          <w:rFonts w:cs="Arial"/>
          <w:b/>
          <w:bCs/>
          <w:sz w:val="20"/>
        </w:rPr>
      </w:pPr>
    </w:p>
    <w:p w14:paraId="43445243" w14:textId="77777777" w:rsidR="008337D5" w:rsidRPr="00705909" w:rsidRDefault="008337D5" w:rsidP="009647D5">
      <w:pPr>
        <w:pStyle w:val="Heading2"/>
      </w:pPr>
      <w:bookmarkStart w:id="0" w:name="_Table_S1._Risankizumab"/>
      <w:bookmarkEnd w:id="0"/>
      <w:r w:rsidRPr="00705909">
        <w:t>Table S1. Risankizumab clinical trials included in this analysis</w:t>
      </w:r>
    </w:p>
    <w:tbl>
      <w:tblPr>
        <w:tblStyle w:val="TableGrid"/>
        <w:tblW w:w="5337" w:type="pct"/>
        <w:tblLayout w:type="fixed"/>
        <w:tblLook w:val="04A0" w:firstRow="1" w:lastRow="0" w:firstColumn="1" w:lastColumn="0" w:noHBand="0" w:noVBand="1"/>
      </w:tblPr>
      <w:tblGrid>
        <w:gridCol w:w="2334"/>
        <w:gridCol w:w="1261"/>
        <w:gridCol w:w="2250"/>
        <w:gridCol w:w="4289"/>
      </w:tblGrid>
      <w:tr w:rsidR="008337D5" w:rsidRPr="00705909" w14:paraId="4EB3D7DD" w14:textId="77777777" w:rsidTr="002A6855">
        <w:trPr>
          <w:trHeight w:val="144"/>
        </w:trPr>
        <w:tc>
          <w:tcPr>
            <w:tcW w:w="1152" w:type="pct"/>
            <w:vAlign w:val="bottom"/>
          </w:tcPr>
          <w:p w14:paraId="2F14AB8F" w14:textId="78FB23BA" w:rsidR="008337D5" w:rsidRPr="00705909" w:rsidRDefault="009F77C0" w:rsidP="00137ABB">
            <w:pPr>
              <w:spacing w:after="0" w:line="360" w:lineRule="auto"/>
              <w:rPr>
                <w:rFonts w:ascii="Arial" w:hAnsi="Arial" w:cs="Arial"/>
                <w:bCs/>
                <w:szCs w:val="20"/>
              </w:rPr>
            </w:pPr>
            <w:r w:rsidRPr="00705909">
              <w:rPr>
                <w:rFonts w:ascii="Arial" w:hAnsi="Arial" w:cs="Arial"/>
                <w:bCs/>
                <w:szCs w:val="20"/>
              </w:rPr>
              <w:t>Clinical trials</w:t>
            </w:r>
          </w:p>
        </w:tc>
        <w:tc>
          <w:tcPr>
            <w:tcW w:w="622" w:type="pct"/>
            <w:vAlign w:val="bottom"/>
          </w:tcPr>
          <w:p w14:paraId="470650E9" w14:textId="77777777" w:rsidR="008337D5" w:rsidRPr="00705909" w:rsidRDefault="008337D5" w:rsidP="00137ABB">
            <w:pPr>
              <w:spacing w:after="0" w:line="360" w:lineRule="auto"/>
              <w:jc w:val="center"/>
              <w:rPr>
                <w:rFonts w:ascii="Arial" w:hAnsi="Arial" w:cs="Arial"/>
                <w:bCs/>
                <w:szCs w:val="20"/>
              </w:rPr>
            </w:pPr>
            <w:r w:rsidRPr="00705909">
              <w:rPr>
                <w:rFonts w:ascii="Arial" w:hAnsi="Arial" w:cs="Arial"/>
                <w:bCs/>
                <w:szCs w:val="20"/>
              </w:rPr>
              <w:t>Patients,</w:t>
            </w:r>
          </w:p>
          <w:p w14:paraId="585ACAD1" w14:textId="77777777" w:rsidR="008337D5" w:rsidRPr="00705909" w:rsidRDefault="008337D5" w:rsidP="00137ABB">
            <w:pPr>
              <w:spacing w:after="0" w:line="360" w:lineRule="auto"/>
              <w:jc w:val="center"/>
              <w:rPr>
                <w:rFonts w:ascii="Arial" w:hAnsi="Arial" w:cs="Arial"/>
                <w:bCs/>
                <w:szCs w:val="20"/>
              </w:rPr>
            </w:pPr>
            <w:r w:rsidRPr="00705909">
              <w:rPr>
                <w:rFonts w:ascii="Arial" w:hAnsi="Arial" w:cs="Arial"/>
                <w:bCs/>
                <w:szCs w:val="20"/>
              </w:rPr>
              <w:t>N</w:t>
            </w:r>
          </w:p>
        </w:tc>
        <w:tc>
          <w:tcPr>
            <w:tcW w:w="1110" w:type="pct"/>
            <w:vAlign w:val="bottom"/>
          </w:tcPr>
          <w:p w14:paraId="2E239B67" w14:textId="77777777" w:rsidR="008337D5" w:rsidRPr="00705909" w:rsidRDefault="008337D5" w:rsidP="00137ABB">
            <w:pPr>
              <w:spacing w:after="0" w:line="360" w:lineRule="auto"/>
              <w:jc w:val="center"/>
              <w:rPr>
                <w:rFonts w:ascii="Arial" w:hAnsi="Arial" w:cs="Arial"/>
                <w:bCs/>
                <w:szCs w:val="20"/>
              </w:rPr>
            </w:pPr>
            <w:r w:rsidRPr="00705909">
              <w:rPr>
                <w:rFonts w:ascii="Arial" w:hAnsi="Arial" w:cs="Arial"/>
                <w:bCs/>
                <w:szCs w:val="20"/>
              </w:rPr>
              <w:t>Design</w:t>
            </w:r>
          </w:p>
        </w:tc>
        <w:tc>
          <w:tcPr>
            <w:tcW w:w="2116" w:type="pct"/>
            <w:vAlign w:val="bottom"/>
          </w:tcPr>
          <w:p w14:paraId="270D9257" w14:textId="77777777" w:rsidR="008337D5" w:rsidRPr="00705909" w:rsidRDefault="008337D5" w:rsidP="00137ABB">
            <w:pPr>
              <w:spacing w:after="0" w:line="360" w:lineRule="auto"/>
              <w:jc w:val="center"/>
              <w:rPr>
                <w:rFonts w:ascii="Arial" w:hAnsi="Arial" w:cs="Arial"/>
                <w:bCs/>
                <w:szCs w:val="20"/>
              </w:rPr>
            </w:pPr>
            <w:r w:rsidRPr="00705909">
              <w:rPr>
                <w:rFonts w:ascii="Arial" w:hAnsi="Arial" w:cs="Arial"/>
                <w:bCs/>
                <w:szCs w:val="20"/>
              </w:rPr>
              <w:t>Treatment</w:t>
            </w:r>
          </w:p>
        </w:tc>
      </w:tr>
      <w:tr w:rsidR="008337D5" w:rsidRPr="00705909" w14:paraId="3EBF3A7D" w14:textId="77777777" w:rsidTr="002A6855">
        <w:trPr>
          <w:trHeight w:val="144"/>
        </w:trPr>
        <w:tc>
          <w:tcPr>
            <w:tcW w:w="1152" w:type="pct"/>
            <w:vAlign w:val="bottom"/>
          </w:tcPr>
          <w:p w14:paraId="646D2554" w14:textId="5596811E" w:rsidR="008337D5" w:rsidRPr="00705909" w:rsidRDefault="008337D5" w:rsidP="00137ABB">
            <w:pPr>
              <w:spacing w:after="0" w:line="360" w:lineRule="auto"/>
              <w:rPr>
                <w:rFonts w:ascii="Arial" w:hAnsi="Arial" w:cs="Arial"/>
                <w:bCs/>
                <w:szCs w:val="20"/>
              </w:rPr>
            </w:pPr>
            <w:r w:rsidRPr="00705909">
              <w:rPr>
                <w:rFonts w:ascii="Arial" w:hAnsi="Arial" w:cs="Arial"/>
                <w:bCs/>
                <w:szCs w:val="20"/>
              </w:rPr>
              <w:t xml:space="preserve">Psoriasis </w:t>
            </w:r>
          </w:p>
        </w:tc>
        <w:tc>
          <w:tcPr>
            <w:tcW w:w="622" w:type="pct"/>
            <w:vAlign w:val="bottom"/>
          </w:tcPr>
          <w:p w14:paraId="4A3E04DF" w14:textId="77777777" w:rsidR="008337D5" w:rsidRPr="00705909" w:rsidRDefault="008337D5" w:rsidP="00137ABB">
            <w:pPr>
              <w:spacing w:after="0" w:line="360" w:lineRule="auto"/>
              <w:jc w:val="center"/>
              <w:rPr>
                <w:rFonts w:ascii="Arial" w:hAnsi="Arial" w:cs="Arial"/>
                <w:bCs/>
                <w:szCs w:val="20"/>
              </w:rPr>
            </w:pPr>
          </w:p>
        </w:tc>
        <w:tc>
          <w:tcPr>
            <w:tcW w:w="1110" w:type="pct"/>
            <w:vAlign w:val="bottom"/>
          </w:tcPr>
          <w:p w14:paraId="484DB46E" w14:textId="77777777" w:rsidR="008337D5" w:rsidRPr="00705909" w:rsidRDefault="008337D5" w:rsidP="00137ABB">
            <w:pPr>
              <w:spacing w:after="0" w:line="360" w:lineRule="auto"/>
              <w:jc w:val="center"/>
              <w:rPr>
                <w:rFonts w:ascii="Arial" w:hAnsi="Arial" w:cs="Arial"/>
                <w:bCs/>
                <w:szCs w:val="20"/>
              </w:rPr>
            </w:pPr>
          </w:p>
        </w:tc>
        <w:tc>
          <w:tcPr>
            <w:tcW w:w="2116" w:type="pct"/>
            <w:vAlign w:val="bottom"/>
          </w:tcPr>
          <w:p w14:paraId="680FBC7F" w14:textId="77777777" w:rsidR="008337D5" w:rsidRPr="00705909" w:rsidRDefault="008337D5" w:rsidP="00137ABB">
            <w:pPr>
              <w:spacing w:after="0" w:line="360" w:lineRule="auto"/>
              <w:jc w:val="center"/>
              <w:rPr>
                <w:rFonts w:ascii="Arial" w:hAnsi="Arial" w:cs="Arial"/>
                <w:bCs/>
                <w:szCs w:val="20"/>
              </w:rPr>
            </w:pPr>
          </w:p>
        </w:tc>
      </w:tr>
      <w:tr w:rsidR="008337D5" w:rsidRPr="00705909" w14:paraId="0744FF75" w14:textId="77777777" w:rsidTr="002A6855">
        <w:trPr>
          <w:trHeight w:val="144"/>
        </w:trPr>
        <w:tc>
          <w:tcPr>
            <w:tcW w:w="1152" w:type="pct"/>
          </w:tcPr>
          <w:p w14:paraId="4933ABE5" w14:textId="6D7274BD" w:rsidR="008337D5" w:rsidRPr="00705909" w:rsidRDefault="008337D5" w:rsidP="00137ABB">
            <w:pPr>
              <w:spacing w:after="0" w:line="360" w:lineRule="auto"/>
              <w:rPr>
                <w:rFonts w:ascii="Arial" w:hAnsi="Arial" w:cs="Arial"/>
                <w:szCs w:val="20"/>
              </w:rPr>
            </w:pPr>
            <w:r w:rsidRPr="00705909">
              <w:rPr>
                <w:rFonts w:ascii="Arial" w:hAnsi="Arial" w:cs="Arial"/>
                <w:szCs w:val="20"/>
              </w:rPr>
              <w:t>1311.1</w:t>
            </w:r>
            <w:r w:rsidRPr="00705909">
              <w:rPr>
                <w:rFonts w:ascii="Arial" w:hAnsi="Arial" w:cs="Arial"/>
                <w:szCs w:val="20"/>
              </w:rPr>
              <w:br/>
              <w:t>NCT01577550</w:t>
            </w:r>
            <w:sdt>
              <w:sdtPr>
                <w:rPr>
                  <w:rFonts w:ascii="Arial" w:hAnsi="Arial" w:cs="Arial"/>
                  <w:szCs w:val="20"/>
                </w:rPr>
                <w:alias w:val="SmartCite Citation"/>
                <w:tag w:val="e01e7885-f615-4614-9a52-3250f1ab662a:7ab222b4-16e0-4c2a-804e-120016beadbe+{&quot;items&quot;:{}}"/>
                <w:id w:val="43811"/>
              </w:sdtPr>
              <w:sdtEndPr/>
              <w:sdtContent>
                <w:r w:rsidR="00D55CC7" w:rsidRPr="00D55CC7">
                  <w:rPr>
                    <w:rFonts w:eastAsia="Times New Roman"/>
                  </w:rPr>
                  <w:t>[</w:t>
                </w:r>
                <w:hyperlink w:anchor="biblioRef00" w:history="1">
                  <w:r w:rsidR="00D55CC7" w:rsidRPr="00D55CC7">
                    <w:rPr>
                      <w:rStyle w:val="Hyperlink"/>
                      <w:rFonts w:eastAsia="Times New Roman"/>
                      <w:u w:val="none"/>
                    </w:rPr>
                    <w:t>1</w:t>
                  </w:r>
                </w:hyperlink>
                <w:r w:rsidR="00D55CC7" w:rsidRPr="00D55CC7">
                  <w:rPr>
                    <w:rFonts w:eastAsia="Times New Roman"/>
                  </w:rPr>
                  <w:t>]</w:t>
                </w:r>
              </w:sdtContent>
            </w:sdt>
          </w:p>
        </w:tc>
        <w:tc>
          <w:tcPr>
            <w:tcW w:w="622" w:type="pct"/>
          </w:tcPr>
          <w:p w14:paraId="5E564BE7"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39</w:t>
            </w:r>
          </w:p>
        </w:tc>
        <w:tc>
          <w:tcPr>
            <w:tcW w:w="1110" w:type="pct"/>
          </w:tcPr>
          <w:p w14:paraId="2FAAC359" w14:textId="0D757989"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1 single-rising dose, randomi</w:t>
            </w:r>
            <w:r w:rsidR="00AF6820" w:rsidRPr="00705909">
              <w:rPr>
                <w:rFonts w:ascii="Arial" w:hAnsi="Arial" w:cs="Arial"/>
                <w:szCs w:val="20"/>
              </w:rPr>
              <w:t>s</w:t>
            </w:r>
            <w:r w:rsidRPr="00705909">
              <w:rPr>
                <w:rFonts w:ascii="Arial" w:hAnsi="Arial" w:cs="Arial"/>
                <w:szCs w:val="20"/>
              </w:rPr>
              <w:t>ed, double-blinded, PBO-controlled</w:t>
            </w:r>
          </w:p>
        </w:tc>
        <w:tc>
          <w:tcPr>
            <w:tcW w:w="2116" w:type="pct"/>
          </w:tcPr>
          <w:p w14:paraId="4514EC6C" w14:textId="77777777"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Single-dose RZB 0.01, 0.05, 0.25, 1, 3, or 5 mg/kg or PBO IV</w:t>
            </w:r>
          </w:p>
          <w:p w14:paraId="4EBEC2D3" w14:textId="77777777"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Single-dose RZB 0.25 or 1 mg/kg or PBO SC</w:t>
            </w:r>
          </w:p>
        </w:tc>
      </w:tr>
      <w:tr w:rsidR="008337D5" w:rsidRPr="00705909" w14:paraId="5391063F" w14:textId="77777777" w:rsidTr="002A6855">
        <w:trPr>
          <w:trHeight w:val="144"/>
        </w:trPr>
        <w:tc>
          <w:tcPr>
            <w:tcW w:w="1152" w:type="pct"/>
          </w:tcPr>
          <w:p w14:paraId="7D08E712" w14:textId="68FFB31E" w:rsidR="008337D5" w:rsidRPr="00705909" w:rsidRDefault="008337D5" w:rsidP="00137ABB">
            <w:pPr>
              <w:spacing w:after="0" w:line="360" w:lineRule="auto"/>
              <w:rPr>
                <w:rFonts w:ascii="Arial" w:hAnsi="Arial" w:cs="Arial"/>
                <w:szCs w:val="20"/>
              </w:rPr>
            </w:pPr>
            <w:r w:rsidRPr="00705909">
              <w:rPr>
                <w:rFonts w:ascii="Arial" w:hAnsi="Arial" w:cs="Arial"/>
                <w:szCs w:val="20"/>
              </w:rPr>
              <w:t>M16-007/1311.36</w:t>
            </w:r>
            <w:r w:rsidRPr="00705909">
              <w:rPr>
                <w:rFonts w:ascii="Arial" w:hAnsi="Arial" w:cs="Arial"/>
                <w:szCs w:val="20"/>
              </w:rPr>
              <w:br/>
              <w:t>NCT02772601</w:t>
            </w:r>
            <w:sdt>
              <w:sdtPr>
                <w:rPr>
                  <w:rFonts w:ascii="Arial" w:hAnsi="Arial" w:cs="Arial"/>
                  <w:szCs w:val="20"/>
                </w:rPr>
                <w:alias w:val="SmartCite Citation"/>
                <w:tag w:val="e01e7885-f615-4614-9a52-3250f1ab662a:144f24d1-4bed-4557-b6e7-68b6cca38f0f+{&quot;items&quot;:{}}"/>
                <w:id w:val="43812"/>
              </w:sdtPr>
              <w:sdtEndPr/>
              <w:sdtContent>
                <w:r w:rsidR="00D55CC7" w:rsidRPr="00D55CC7">
                  <w:rPr>
                    <w:rFonts w:eastAsia="Times New Roman"/>
                  </w:rPr>
                  <w:t>[</w:t>
                </w:r>
                <w:hyperlink w:anchor="biblioRef01" w:history="1">
                  <w:r w:rsidR="00D55CC7" w:rsidRPr="00D55CC7">
                    <w:rPr>
                      <w:rStyle w:val="Hyperlink"/>
                      <w:rFonts w:eastAsia="Times New Roman"/>
                      <w:u w:val="none"/>
                    </w:rPr>
                    <w:t>2</w:t>
                  </w:r>
                </w:hyperlink>
                <w:r w:rsidR="00D55CC7" w:rsidRPr="00D55CC7">
                  <w:rPr>
                    <w:rFonts w:eastAsia="Times New Roman"/>
                  </w:rPr>
                  <w:t>]</w:t>
                </w:r>
              </w:sdtContent>
            </w:sdt>
          </w:p>
        </w:tc>
        <w:tc>
          <w:tcPr>
            <w:tcW w:w="622" w:type="pct"/>
          </w:tcPr>
          <w:p w14:paraId="599586E3"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21</w:t>
            </w:r>
          </w:p>
        </w:tc>
        <w:tc>
          <w:tcPr>
            <w:tcW w:w="1110" w:type="pct"/>
          </w:tcPr>
          <w:p w14:paraId="58649B4A" w14:textId="77777777"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1 open-label drug-drug interaction</w:t>
            </w:r>
          </w:p>
        </w:tc>
        <w:tc>
          <w:tcPr>
            <w:tcW w:w="2116" w:type="pct"/>
          </w:tcPr>
          <w:p w14:paraId="26A64425" w14:textId="44CE3E66"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150 mg SC q4w starting day 8 to </w:t>
            </w:r>
            <w:r w:rsidR="001B0956" w:rsidRPr="00705909">
              <w:rPr>
                <w:rFonts w:ascii="Arial" w:hAnsi="Arial" w:cs="Arial"/>
                <w:szCs w:val="20"/>
              </w:rPr>
              <w:t>week</w:t>
            </w:r>
            <w:r w:rsidRPr="00705909">
              <w:rPr>
                <w:rFonts w:ascii="Arial" w:hAnsi="Arial" w:cs="Arial"/>
                <w:szCs w:val="20"/>
              </w:rPr>
              <w:t xml:space="preserve"> 13 </w:t>
            </w:r>
          </w:p>
        </w:tc>
      </w:tr>
      <w:tr w:rsidR="008337D5" w:rsidRPr="00705909" w14:paraId="66788F23" w14:textId="77777777" w:rsidTr="002A6855">
        <w:trPr>
          <w:trHeight w:val="144"/>
        </w:trPr>
        <w:tc>
          <w:tcPr>
            <w:tcW w:w="1152" w:type="pct"/>
          </w:tcPr>
          <w:p w14:paraId="7DA991AC" w14:textId="0474A636" w:rsidR="008337D5" w:rsidRPr="00705909" w:rsidRDefault="008337D5" w:rsidP="00137ABB">
            <w:pPr>
              <w:spacing w:after="0" w:line="360" w:lineRule="auto"/>
              <w:rPr>
                <w:rFonts w:ascii="Arial" w:hAnsi="Arial" w:cs="Arial"/>
                <w:szCs w:val="20"/>
              </w:rPr>
            </w:pPr>
            <w:r w:rsidRPr="00705909">
              <w:rPr>
                <w:rFonts w:ascii="Arial" w:hAnsi="Arial" w:cs="Arial"/>
                <w:szCs w:val="20"/>
              </w:rPr>
              <w:t>1311.2</w:t>
            </w:r>
            <w:r w:rsidRPr="00705909">
              <w:rPr>
                <w:rFonts w:ascii="Arial" w:hAnsi="Arial" w:cs="Arial"/>
                <w:szCs w:val="20"/>
              </w:rPr>
              <w:br/>
              <w:t>NCT02054481</w:t>
            </w:r>
            <w:sdt>
              <w:sdtPr>
                <w:rPr>
                  <w:rFonts w:ascii="Arial" w:hAnsi="Arial" w:cs="Arial"/>
                  <w:szCs w:val="20"/>
                </w:rPr>
                <w:alias w:val="SmartCite Citation"/>
                <w:tag w:val="e01e7885-f615-4614-9a52-3250f1ab662a:bbfd5ff8-88cc-43ee-8cab-4052789a3dee+{&quot;items&quot;:{}}"/>
                <w:id w:val="43813"/>
              </w:sdtPr>
              <w:sdtEndPr/>
              <w:sdtContent>
                <w:r w:rsidR="00D55CC7" w:rsidRPr="00D55CC7">
                  <w:rPr>
                    <w:rFonts w:eastAsia="Times New Roman"/>
                  </w:rPr>
                  <w:t>[</w:t>
                </w:r>
                <w:hyperlink w:anchor="biblioRef02" w:history="1">
                  <w:r w:rsidR="00D55CC7" w:rsidRPr="00D55CC7">
                    <w:rPr>
                      <w:rStyle w:val="Hyperlink"/>
                      <w:rFonts w:eastAsia="Times New Roman"/>
                      <w:u w:val="none"/>
                    </w:rPr>
                    <w:t>3</w:t>
                  </w:r>
                </w:hyperlink>
                <w:r w:rsidR="00D55CC7" w:rsidRPr="00D55CC7">
                  <w:rPr>
                    <w:rFonts w:eastAsia="Times New Roman"/>
                  </w:rPr>
                  <w:t>]</w:t>
                </w:r>
              </w:sdtContent>
            </w:sdt>
          </w:p>
        </w:tc>
        <w:tc>
          <w:tcPr>
            <w:tcW w:w="622" w:type="pct"/>
          </w:tcPr>
          <w:p w14:paraId="6D467E2D"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166</w:t>
            </w:r>
          </w:p>
        </w:tc>
        <w:tc>
          <w:tcPr>
            <w:tcW w:w="1110" w:type="pct"/>
          </w:tcPr>
          <w:p w14:paraId="44636694" w14:textId="78E02285"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2 randomi</w:t>
            </w:r>
            <w:r w:rsidR="00AF6820" w:rsidRPr="00705909">
              <w:rPr>
                <w:rFonts w:ascii="Arial" w:hAnsi="Arial" w:cs="Arial"/>
                <w:szCs w:val="20"/>
              </w:rPr>
              <w:t>s</w:t>
            </w:r>
            <w:r w:rsidRPr="00705909">
              <w:rPr>
                <w:rFonts w:ascii="Arial" w:hAnsi="Arial" w:cs="Arial"/>
                <w:szCs w:val="20"/>
              </w:rPr>
              <w:t>ed, double-blinded, dose-ranging, active-controlled</w:t>
            </w:r>
          </w:p>
        </w:tc>
        <w:tc>
          <w:tcPr>
            <w:tcW w:w="2116" w:type="pct"/>
          </w:tcPr>
          <w:p w14:paraId="34631AB3" w14:textId="051EBFFB"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1:1:1:1 to:</w:t>
            </w:r>
          </w:p>
          <w:p w14:paraId="5904242F" w14:textId="1E3E86B6"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18 mg at </w:t>
            </w:r>
            <w:r w:rsidR="001B0956" w:rsidRPr="00705909">
              <w:rPr>
                <w:rFonts w:ascii="Arial" w:hAnsi="Arial" w:cs="Arial"/>
                <w:szCs w:val="20"/>
              </w:rPr>
              <w:t>week</w:t>
            </w:r>
            <w:r w:rsidR="008337D5" w:rsidRPr="00705909">
              <w:rPr>
                <w:rFonts w:ascii="Arial" w:hAnsi="Arial" w:cs="Arial"/>
                <w:szCs w:val="20"/>
              </w:rPr>
              <w:t xml:space="preserve"> 0 (excluded from 16-</w:t>
            </w:r>
            <w:r w:rsidR="001B0956" w:rsidRPr="00705909">
              <w:rPr>
                <w:rFonts w:ascii="Arial" w:hAnsi="Arial" w:cs="Arial"/>
                <w:szCs w:val="20"/>
              </w:rPr>
              <w:t>week</w:t>
            </w:r>
            <w:r w:rsidR="008337D5" w:rsidRPr="00705909">
              <w:rPr>
                <w:rFonts w:ascii="Arial" w:hAnsi="Arial" w:cs="Arial"/>
                <w:szCs w:val="20"/>
              </w:rPr>
              <w:t xml:space="preserve"> analysis)</w:t>
            </w:r>
          </w:p>
          <w:p w14:paraId="0EED1324" w14:textId="4BB52C18"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RZB 90 mg at </w:t>
            </w:r>
            <w:r w:rsidR="001B0956" w:rsidRPr="00705909">
              <w:rPr>
                <w:rFonts w:ascii="Arial" w:hAnsi="Arial" w:cs="Arial"/>
                <w:szCs w:val="20"/>
              </w:rPr>
              <w:t>week</w:t>
            </w:r>
            <w:r w:rsidR="008337D5" w:rsidRPr="00705909">
              <w:rPr>
                <w:rFonts w:ascii="Arial" w:hAnsi="Arial" w:cs="Arial"/>
                <w:szCs w:val="20"/>
              </w:rPr>
              <w:t xml:space="preserve"> 0, 4, 16</w:t>
            </w:r>
          </w:p>
          <w:p w14:paraId="38040D6B" w14:textId="690AE6E0"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3: RZB 180 mg at </w:t>
            </w:r>
            <w:r w:rsidR="001B0956" w:rsidRPr="00705909">
              <w:rPr>
                <w:rFonts w:ascii="Arial" w:hAnsi="Arial" w:cs="Arial"/>
                <w:szCs w:val="20"/>
              </w:rPr>
              <w:t>week</w:t>
            </w:r>
            <w:r w:rsidR="008337D5" w:rsidRPr="00705909">
              <w:rPr>
                <w:rFonts w:ascii="Arial" w:hAnsi="Arial" w:cs="Arial"/>
                <w:szCs w:val="20"/>
              </w:rPr>
              <w:t xml:space="preserve"> 0, 4, 16</w:t>
            </w:r>
          </w:p>
          <w:p w14:paraId="0E838456" w14:textId="0274E1E6"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4: UST</w:t>
            </w:r>
            <w:r w:rsidR="008337D5" w:rsidRPr="00705909">
              <w:rPr>
                <w:rFonts w:ascii="Arial" w:hAnsi="Arial" w:cs="Arial"/>
                <w:szCs w:val="20"/>
                <w:vertAlign w:val="superscript"/>
              </w:rPr>
              <w:t>†</w:t>
            </w:r>
            <w:r w:rsidR="008337D5" w:rsidRPr="00705909">
              <w:rPr>
                <w:rFonts w:ascii="Arial" w:hAnsi="Arial" w:cs="Arial"/>
                <w:szCs w:val="20"/>
              </w:rPr>
              <w:t xml:space="preserve"> 45/90 mg at </w:t>
            </w:r>
            <w:r w:rsidR="001B0956" w:rsidRPr="00705909">
              <w:rPr>
                <w:rFonts w:ascii="Arial" w:hAnsi="Arial" w:cs="Arial"/>
                <w:szCs w:val="20"/>
              </w:rPr>
              <w:t>week</w:t>
            </w:r>
            <w:r w:rsidR="008337D5" w:rsidRPr="00705909">
              <w:rPr>
                <w:rFonts w:ascii="Arial" w:hAnsi="Arial" w:cs="Arial"/>
                <w:szCs w:val="20"/>
              </w:rPr>
              <w:t xml:space="preserve"> 0, 4, 16</w:t>
            </w:r>
          </w:p>
        </w:tc>
      </w:tr>
      <w:tr w:rsidR="008337D5" w:rsidRPr="00705909" w14:paraId="7174ECD3" w14:textId="77777777" w:rsidTr="002A6855">
        <w:trPr>
          <w:trHeight w:val="144"/>
        </w:trPr>
        <w:tc>
          <w:tcPr>
            <w:tcW w:w="1152" w:type="pct"/>
          </w:tcPr>
          <w:p w14:paraId="3A181EE3" w14:textId="56FD9E88" w:rsidR="008337D5" w:rsidRPr="00705909" w:rsidRDefault="008337D5" w:rsidP="00137ABB">
            <w:pPr>
              <w:spacing w:after="0" w:line="360" w:lineRule="auto"/>
              <w:rPr>
                <w:rFonts w:ascii="Arial" w:hAnsi="Arial" w:cs="Arial"/>
                <w:szCs w:val="20"/>
              </w:rPr>
            </w:pPr>
            <w:r w:rsidRPr="00705909">
              <w:rPr>
                <w:rFonts w:ascii="Arial" w:hAnsi="Arial" w:cs="Arial"/>
                <w:szCs w:val="20"/>
              </w:rPr>
              <w:t>M16-009/1311.13</w:t>
            </w:r>
            <w:r w:rsidRPr="00705909">
              <w:rPr>
                <w:rFonts w:ascii="Arial" w:hAnsi="Arial" w:cs="Arial"/>
                <w:szCs w:val="20"/>
              </w:rPr>
              <w:br/>
              <w:t>NCT02203851</w:t>
            </w:r>
            <w:sdt>
              <w:sdtPr>
                <w:rPr>
                  <w:rFonts w:ascii="Arial" w:hAnsi="Arial" w:cs="Arial"/>
                  <w:szCs w:val="20"/>
                </w:rPr>
                <w:alias w:val="SmartCite Citation"/>
                <w:tag w:val="e01e7885-f615-4614-9a52-3250f1ab662a:79a6b66a-bc9b-42c5-90eb-420aa30a8026+{&quot;items&quot;:{}}"/>
                <w:id w:val="43814"/>
              </w:sdtPr>
              <w:sdtEndPr/>
              <w:sdtContent>
                <w:r w:rsidR="00D55CC7" w:rsidRPr="00D55CC7">
                  <w:rPr>
                    <w:rFonts w:eastAsia="Times New Roman"/>
                  </w:rPr>
                  <w:t>[</w:t>
                </w:r>
                <w:hyperlink w:anchor="biblioRef03" w:history="1">
                  <w:r w:rsidR="00D55CC7" w:rsidRPr="00D55CC7">
                    <w:rPr>
                      <w:rStyle w:val="Hyperlink"/>
                      <w:rFonts w:eastAsia="Times New Roman"/>
                      <w:u w:val="none"/>
                    </w:rPr>
                    <w:t>4</w:t>
                  </w:r>
                </w:hyperlink>
                <w:r w:rsidR="00D55CC7" w:rsidRPr="00D55CC7">
                  <w:rPr>
                    <w:rFonts w:eastAsia="Times New Roman"/>
                  </w:rPr>
                  <w:t>]</w:t>
                </w:r>
              </w:sdtContent>
            </w:sdt>
          </w:p>
        </w:tc>
        <w:tc>
          <w:tcPr>
            <w:tcW w:w="622" w:type="pct"/>
          </w:tcPr>
          <w:p w14:paraId="4A65B6E4"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110</w:t>
            </w:r>
          </w:p>
        </w:tc>
        <w:tc>
          <w:tcPr>
            <w:tcW w:w="1110" w:type="pct"/>
          </w:tcPr>
          <w:p w14:paraId="3B262D28" w14:textId="77777777"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2 open-label extension to study 1311.2</w:t>
            </w:r>
          </w:p>
        </w:tc>
        <w:tc>
          <w:tcPr>
            <w:tcW w:w="2116" w:type="pct"/>
          </w:tcPr>
          <w:p w14:paraId="429F39B0" w14:textId="77777777"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RZB 90 and 180 mg q12w</w:t>
            </w:r>
          </w:p>
        </w:tc>
      </w:tr>
      <w:tr w:rsidR="008337D5" w:rsidRPr="00705909" w14:paraId="7031154C" w14:textId="77777777" w:rsidTr="002A6855">
        <w:trPr>
          <w:trHeight w:val="144"/>
        </w:trPr>
        <w:tc>
          <w:tcPr>
            <w:tcW w:w="1152" w:type="pct"/>
          </w:tcPr>
          <w:p w14:paraId="2DAE5D54" w14:textId="77777777"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t>SustaIMM</w:t>
            </w:r>
            <w:proofErr w:type="spellEnd"/>
          </w:p>
          <w:p w14:paraId="153F30F7" w14:textId="731CE505"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(M16-004/1311.38)</w:t>
            </w:r>
            <w:r w:rsidRPr="00705909">
              <w:rPr>
                <w:rFonts w:ascii="Arial" w:hAnsi="Arial" w:cs="Arial"/>
                <w:szCs w:val="20"/>
              </w:rPr>
              <w:br/>
              <w:t>NCT03000075</w:t>
            </w:r>
            <w:sdt>
              <w:sdtPr>
                <w:rPr>
                  <w:rFonts w:ascii="Arial" w:hAnsi="Arial" w:cs="Arial"/>
                  <w:szCs w:val="20"/>
                </w:rPr>
                <w:alias w:val="SmartCite Citation"/>
                <w:tag w:val="e01e7885-f615-4614-9a52-3250f1ab662a:39ffab6b-1faa-4cf3-b513-f72cfb5679f9+{&quot;items&quot;:{}}"/>
                <w:id w:val="43815"/>
              </w:sdtPr>
              <w:sdtEndPr/>
              <w:sdtContent>
                <w:r w:rsidR="00D55CC7" w:rsidRPr="00D55CC7">
                  <w:rPr>
                    <w:rFonts w:eastAsia="Times New Roman"/>
                  </w:rPr>
                  <w:t>[</w:t>
                </w:r>
                <w:hyperlink w:anchor="biblioRef04" w:history="1">
                  <w:r w:rsidR="00D55CC7" w:rsidRPr="00D55CC7">
                    <w:rPr>
                      <w:rStyle w:val="Hyperlink"/>
                      <w:rFonts w:eastAsia="Times New Roman"/>
                      <w:u w:val="none"/>
                    </w:rPr>
                    <w:t>5</w:t>
                  </w:r>
                </w:hyperlink>
                <w:r w:rsidR="00D55CC7" w:rsidRPr="00D55CC7">
                  <w:rPr>
                    <w:rFonts w:eastAsia="Times New Roman"/>
                  </w:rPr>
                  <w:t>]</w:t>
                </w:r>
              </w:sdtContent>
            </w:sdt>
          </w:p>
        </w:tc>
        <w:tc>
          <w:tcPr>
            <w:tcW w:w="622" w:type="pct"/>
          </w:tcPr>
          <w:p w14:paraId="34463837"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171</w:t>
            </w:r>
          </w:p>
        </w:tc>
        <w:tc>
          <w:tcPr>
            <w:tcW w:w="1110" w:type="pct"/>
          </w:tcPr>
          <w:p w14:paraId="04E77093" w14:textId="2F99335E"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2b/3 </w:t>
            </w:r>
            <w:r w:rsidR="005E04AD">
              <w:rPr>
                <w:rFonts w:ascii="Arial" w:hAnsi="Arial" w:cs="Arial"/>
                <w:szCs w:val="20"/>
              </w:rPr>
              <w:t>randomised</w:t>
            </w:r>
            <w:r w:rsidRPr="00705909">
              <w:rPr>
                <w:rFonts w:ascii="Arial" w:hAnsi="Arial" w:cs="Arial"/>
                <w:szCs w:val="20"/>
              </w:rPr>
              <w:t>, double-blinded, PBO-controlled</w:t>
            </w:r>
          </w:p>
        </w:tc>
        <w:tc>
          <w:tcPr>
            <w:tcW w:w="2116" w:type="pct"/>
          </w:tcPr>
          <w:p w14:paraId="3DD65BAB" w14:textId="775A9CA0"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2:2:1:1 to:</w:t>
            </w:r>
          </w:p>
          <w:p w14:paraId="638785A9" w14:textId="12B389BD"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75 mg at </w:t>
            </w:r>
            <w:r w:rsidR="001B0956" w:rsidRPr="00705909">
              <w:rPr>
                <w:rFonts w:ascii="Arial" w:hAnsi="Arial" w:cs="Arial"/>
                <w:szCs w:val="20"/>
              </w:rPr>
              <w:t>week</w:t>
            </w:r>
            <w:r w:rsidR="008337D5" w:rsidRPr="00705909">
              <w:rPr>
                <w:rFonts w:ascii="Arial" w:hAnsi="Arial" w:cs="Arial"/>
                <w:szCs w:val="20"/>
              </w:rPr>
              <w:t xml:space="preserve"> 0, 4 then q12w</w:t>
            </w:r>
          </w:p>
          <w:p w14:paraId="611F9CBA" w14:textId="03436085"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RZB 150 mg at </w:t>
            </w:r>
            <w:r w:rsidR="001B0956" w:rsidRPr="00705909">
              <w:rPr>
                <w:rFonts w:ascii="Arial" w:hAnsi="Arial" w:cs="Arial"/>
                <w:szCs w:val="20"/>
              </w:rPr>
              <w:t>week</w:t>
            </w:r>
            <w:r w:rsidR="008337D5" w:rsidRPr="00705909">
              <w:rPr>
                <w:rFonts w:ascii="Arial" w:hAnsi="Arial" w:cs="Arial"/>
                <w:szCs w:val="20"/>
              </w:rPr>
              <w:t xml:space="preserve"> 0, 4 then q12w</w:t>
            </w:r>
          </w:p>
          <w:p w14:paraId="14CC80D6" w14:textId="1ADD3EF2"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3: PBO at </w:t>
            </w:r>
            <w:r w:rsidR="001B0956" w:rsidRPr="00705909">
              <w:rPr>
                <w:rFonts w:ascii="Arial" w:hAnsi="Arial" w:cs="Arial"/>
                <w:szCs w:val="20"/>
              </w:rPr>
              <w:t>week</w:t>
            </w:r>
            <w:r w:rsidR="008337D5" w:rsidRPr="00705909">
              <w:rPr>
                <w:rFonts w:ascii="Arial" w:hAnsi="Arial" w:cs="Arial"/>
                <w:szCs w:val="20"/>
              </w:rPr>
              <w:t xml:space="preserve"> 0, 4, then RZB 75 mg q12w from </w:t>
            </w:r>
            <w:r w:rsidR="001B0956" w:rsidRPr="00705909">
              <w:rPr>
                <w:rFonts w:ascii="Arial" w:hAnsi="Arial" w:cs="Arial"/>
                <w:szCs w:val="20"/>
              </w:rPr>
              <w:t>week</w:t>
            </w:r>
            <w:r w:rsidR="008337D5" w:rsidRPr="00705909">
              <w:rPr>
                <w:rFonts w:ascii="Arial" w:hAnsi="Arial" w:cs="Arial"/>
                <w:szCs w:val="20"/>
              </w:rPr>
              <w:t xml:space="preserve"> 16</w:t>
            </w:r>
          </w:p>
          <w:p w14:paraId="04774F7D" w14:textId="529963CA"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4: PBO at </w:t>
            </w:r>
            <w:r w:rsidR="001B0956" w:rsidRPr="00705909">
              <w:rPr>
                <w:rFonts w:ascii="Arial" w:hAnsi="Arial" w:cs="Arial"/>
                <w:szCs w:val="20"/>
              </w:rPr>
              <w:t>week</w:t>
            </w:r>
            <w:r w:rsidR="008337D5" w:rsidRPr="00705909">
              <w:rPr>
                <w:rFonts w:ascii="Arial" w:hAnsi="Arial" w:cs="Arial"/>
                <w:szCs w:val="20"/>
              </w:rPr>
              <w:t xml:space="preserve"> 0, 4, then RZB 150 mg q12w from </w:t>
            </w:r>
            <w:r w:rsidR="001B0956" w:rsidRPr="00705909">
              <w:rPr>
                <w:rFonts w:ascii="Arial" w:hAnsi="Arial" w:cs="Arial"/>
                <w:szCs w:val="20"/>
              </w:rPr>
              <w:t>week</w:t>
            </w:r>
            <w:r w:rsidR="008337D5" w:rsidRPr="00705909">
              <w:rPr>
                <w:rFonts w:ascii="Arial" w:hAnsi="Arial" w:cs="Arial"/>
                <w:szCs w:val="20"/>
              </w:rPr>
              <w:t xml:space="preserve"> 16</w:t>
            </w:r>
          </w:p>
        </w:tc>
      </w:tr>
      <w:tr w:rsidR="008337D5" w:rsidRPr="00705909" w14:paraId="7B4C9279" w14:textId="77777777" w:rsidTr="002A6855">
        <w:trPr>
          <w:trHeight w:val="144"/>
        </w:trPr>
        <w:tc>
          <w:tcPr>
            <w:tcW w:w="1152" w:type="pct"/>
          </w:tcPr>
          <w:p w14:paraId="260AE8DE" w14:textId="77777777" w:rsidR="008337D5" w:rsidRPr="00705909" w:rsidRDefault="008337D5" w:rsidP="00137ABB">
            <w:pPr>
              <w:spacing w:after="0" w:line="360" w:lineRule="auto"/>
              <w:ind w:left="317" w:hanging="317"/>
              <w:rPr>
                <w:rFonts w:ascii="Arial" w:hAnsi="Arial" w:cs="Arial"/>
                <w:szCs w:val="20"/>
                <w:lang w:val="de-DE"/>
              </w:rPr>
            </w:pPr>
            <w:r w:rsidRPr="00705909">
              <w:rPr>
                <w:rFonts w:ascii="Arial" w:hAnsi="Arial" w:cs="Arial"/>
                <w:szCs w:val="20"/>
                <w:lang w:val="de-DE"/>
              </w:rPr>
              <w:t>UltIMMa-1/2</w:t>
            </w:r>
          </w:p>
          <w:p w14:paraId="0B9441A0" w14:textId="0282D28E" w:rsidR="008337D5" w:rsidRPr="00705909" w:rsidRDefault="008337D5" w:rsidP="00137ABB">
            <w:pPr>
              <w:spacing w:after="0" w:line="360" w:lineRule="auto"/>
              <w:ind w:left="317" w:hanging="317"/>
              <w:rPr>
                <w:rFonts w:ascii="Arial" w:hAnsi="Arial" w:cs="Arial"/>
                <w:szCs w:val="20"/>
                <w:lang w:val="de-DE"/>
              </w:rPr>
            </w:pPr>
            <w:r w:rsidRPr="00705909">
              <w:rPr>
                <w:rFonts w:ascii="Arial" w:hAnsi="Arial" w:cs="Arial"/>
                <w:szCs w:val="20"/>
                <w:lang w:val="de-DE"/>
              </w:rPr>
              <w:t>(M16-008/1311.3) NCT02684370</w:t>
            </w:r>
            <w:sdt>
              <w:sdtPr>
                <w:rPr>
                  <w:rFonts w:ascii="Arial" w:hAnsi="Arial" w:cs="Arial"/>
                  <w:szCs w:val="20"/>
                </w:rPr>
                <w:alias w:val="SmartCite Citation"/>
                <w:tag w:val="e01e7885-f615-4614-9a52-3250f1ab662a:a10753c4-7f29-4d8b-bea7-969e9418a901+{&quot;items&quot;:{}}"/>
                <w:id w:val="43816"/>
              </w:sdtPr>
              <w:sdtEndPr/>
              <w:sdtContent>
                <w:r w:rsidR="00D55CC7" w:rsidRPr="00D55CC7">
                  <w:rPr>
                    <w:rFonts w:eastAsia="Times New Roman"/>
                  </w:rPr>
                  <w:t>[</w:t>
                </w:r>
                <w:hyperlink w:anchor="biblioRef05" w:history="1">
                  <w:r w:rsidR="00D55CC7" w:rsidRPr="00D55CC7">
                    <w:rPr>
                      <w:rStyle w:val="Hyperlink"/>
                      <w:rFonts w:eastAsia="Times New Roman"/>
                      <w:u w:val="none"/>
                    </w:rPr>
                    <w:t>6</w:t>
                  </w:r>
                </w:hyperlink>
                <w:r w:rsidR="00D55CC7" w:rsidRPr="00D55CC7">
                  <w:rPr>
                    <w:rFonts w:eastAsia="Times New Roman"/>
                  </w:rPr>
                  <w:t>]</w:t>
                </w:r>
              </w:sdtContent>
            </w:sdt>
          </w:p>
          <w:p w14:paraId="51A65AB6" w14:textId="77777777" w:rsidR="008337D5" w:rsidRPr="00705909" w:rsidRDefault="008337D5" w:rsidP="00137ABB">
            <w:pPr>
              <w:spacing w:after="0" w:line="360" w:lineRule="auto"/>
              <w:ind w:left="317" w:hanging="317"/>
              <w:rPr>
                <w:rFonts w:ascii="Arial" w:hAnsi="Arial" w:cs="Arial"/>
                <w:szCs w:val="20"/>
                <w:lang w:val="de-DE"/>
              </w:rPr>
            </w:pPr>
            <w:r w:rsidRPr="00705909">
              <w:rPr>
                <w:rFonts w:ascii="Arial" w:hAnsi="Arial" w:cs="Arial"/>
                <w:szCs w:val="20"/>
                <w:lang w:val="de-DE"/>
              </w:rPr>
              <w:t>UltIMMa-2</w:t>
            </w:r>
          </w:p>
          <w:p w14:paraId="75F2CBCF" w14:textId="21DCBC92" w:rsidR="008337D5" w:rsidRPr="00705909" w:rsidRDefault="008337D5" w:rsidP="00137ABB">
            <w:pPr>
              <w:spacing w:after="0" w:line="360" w:lineRule="auto"/>
              <w:rPr>
                <w:rFonts w:ascii="Arial" w:hAnsi="Arial" w:cs="Arial"/>
                <w:szCs w:val="20"/>
                <w:lang w:val="de-DE"/>
              </w:rPr>
            </w:pPr>
            <w:r w:rsidRPr="00705909">
              <w:rPr>
                <w:rFonts w:ascii="Arial" w:hAnsi="Arial" w:cs="Arial"/>
                <w:szCs w:val="20"/>
                <w:lang w:val="de-DE"/>
              </w:rPr>
              <w:t xml:space="preserve">(M15-995/1311.28) </w:t>
            </w:r>
            <w:r w:rsidRPr="00705909">
              <w:rPr>
                <w:rFonts w:ascii="Arial" w:hAnsi="Arial" w:cs="Arial"/>
                <w:szCs w:val="20"/>
                <w:lang w:val="de-DE"/>
              </w:rPr>
              <w:br/>
              <w:t>NCT02684357</w:t>
            </w:r>
            <w:sdt>
              <w:sdtPr>
                <w:rPr>
                  <w:rFonts w:ascii="Arial" w:hAnsi="Arial" w:cs="Arial"/>
                  <w:szCs w:val="20"/>
                </w:rPr>
                <w:alias w:val="SmartCite Citation"/>
                <w:tag w:val="e01e7885-f615-4614-9a52-3250f1ab662a:a10753c4-7f29-4d8b-bea7-969e9418a901+{&quot;items&quot;:{}}"/>
                <w:id w:val="43817"/>
              </w:sdtPr>
              <w:sdtEndPr/>
              <w:sdtContent>
                <w:r w:rsidR="00D55CC7" w:rsidRPr="00D55CC7">
                  <w:rPr>
                    <w:rFonts w:eastAsia="Times New Roman"/>
                  </w:rPr>
                  <w:t>[</w:t>
                </w:r>
                <w:hyperlink w:anchor="biblioRef05" w:history="1">
                  <w:r w:rsidR="00D55CC7" w:rsidRPr="00D55CC7">
                    <w:rPr>
                      <w:rStyle w:val="Hyperlink"/>
                      <w:rFonts w:eastAsia="Times New Roman"/>
                      <w:u w:val="none"/>
                    </w:rPr>
                    <w:t>6</w:t>
                  </w:r>
                </w:hyperlink>
                <w:r w:rsidR="00D55CC7" w:rsidRPr="00D55CC7">
                  <w:rPr>
                    <w:rFonts w:eastAsia="Times New Roman"/>
                  </w:rPr>
                  <w:t>]</w:t>
                </w:r>
              </w:sdtContent>
            </w:sdt>
          </w:p>
        </w:tc>
        <w:tc>
          <w:tcPr>
            <w:tcW w:w="622" w:type="pct"/>
          </w:tcPr>
          <w:p w14:paraId="7E81C047"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506</w:t>
            </w:r>
          </w:p>
          <w:p w14:paraId="52BA5C34" w14:textId="77777777" w:rsidR="008337D5" w:rsidRPr="00705909" w:rsidRDefault="008337D5" w:rsidP="00137ABB">
            <w:pPr>
              <w:spacing w:after="0" w:line="360" w:lineRule="auto"/>
              <w:ind w:left="0" w:firstLine="0"/>
              <w:rPr>
                <w:rFonts w:ascii="Arial" w:hAnsi="Arial" w:cs="Arial"/>
                <w:szCs w:val="20"/>
              </w:rPr>
            </w:pPr>
          </w:p>
          <w:p w14:paraId="278FCCD6" w14:textId="6EA3CA61" w:rsidR="000E648B" w:rsidRPr="00705909" w:rsidRDefault="000E648B" w:rsidP="00137ABB">
            <w:pPr>
              <w:spacing w:after="0" w:line="360" w:lineRule="auto"/>
              <w:jc w:val="center"/>
              <w:rPr>
                <w:rFonts w:ascii="Arial" w:hAnsi="Arial" w:cs="Arial"/>
                <w:szCs w:val="20"/>
              </w:rPr>
            </w:pPr>
          </w:p>
          <w:p w14:paraId="7F69A3F5" w14:textId="77777777" w:rsidR="000E648B" w:rsidRPr="00705909" w:rsidRDefault="000E648B" w:rsidP="00137ABB">
            <w:pPr>
              <w:spacing w:after="0" w:line="360" w:lineRule="auto"/>
              <w:jc w:val="center"/>
              <w:rPr>
                <w:rFonts w:ascii="Arial" w:hAnsi="Arial" w:cs="Arial"/>
                <w:szCs w:val="20"/>
              </w:rPr>
            </w:pPr>
          </w:p>
          <w:p w14:paraId="52700CD5" w14:textId="1C97DC28" w:rsidR="008337D5" w:rsidRPr="00705909" w:rsidRDefault="00926A08" w:rsidP="00137ABB">
            <w:pPr>
              <w:spacing w:after="0" w:line="360" w:lineRule="auto"/>
              <w:jc w:val="center"/>
              <w:rPr>
                <w:rFonts w:ascii="Arial" w:hAnsi="Arial" w:cs="Arial"/>
                <w:szCs w:val="20"/>
              </w:rPr>
            </w:pPr>
            <w:r w:rsidRPr="00705909">
              <w:rPr>
                <w:rFonts w:ascii="Arial" w:hAnsi="Arial" w:cs="Arial"/>
                <w:szCs w:val="20"/>
              </w:rPr>
              <w:t>491</w:t>
            </w:r>
          </w:p>
        </w:tc>
        <w:tc>
          <w:tcPr>
            <w:tcW w:w="1110" w:type="pct"/>
          </w:tcPr>
          <w:p w14:paraId="2FA92E55" w14:textId="74874FBD"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replicates, </w:t>
            </w:r>
            <w:r w:rsidR="005E04AD">
              <w:rPr>
                <w:rFonts w:ascii="Arial" w:hAnsi="Arial" w:cs="Arial"/>
                <w:szCs w:val="20"/>
              </w:rPr>
              <w:t>randomised</w:t>
            </w:r>
            <w:r w:rsidRPr="00705909">
              <w:rPr>
                <w:rFonts w:ascii="Arial" w:hAnsi="Arial" w:cs="Arial"/>
                <w:szCs w:val="20"/>
              </w:rPr>
              <w:t>, double-blinded, PBO- and active-controlled</w:t>
            </w:r>
          </w:p>
        </w:tc>
        <w:tc>
          <w:tcPr>
            <w:tcW w:w="2116" w:type="pct"/>
          </w:tcPr>
          <w:p w14:paraId="08633C63" w14:textId="6F31E983"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3:1:1 to:</w:t>
            </w:r>
          </w:p>
          <w:p w14:paraId="62105CB5" w14:textId="575DA92D"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150 mg at </w:t>
            </w:r>
            <w:r w:rsidR="001B0956" w:rsidRPr="00705909">
              <w:rPr>
                <w:rFonts w:ascii="Arial" w:hAnsi="Arial" w:cs="Arial"/>
                <w:szCs w:val="20"/>
              </w:rPr>
              <w:t>week</w:t>
            </w:r>
            <w:r w:rsidR="008337D5" w:rsidRPr="00705909">
              <w:rPr>
                <w:rFonts w:ascii="Arial" w:hAnsi="Arial" w:cs="Arial"/>
                <w:szCs w:val="20"/>
              </w:rPr>
              <w:t xml:space="preserve"> 0 and 4, then q12w</w:t>
            </w:r>
          </w:p>
          <w:p w14:paraId="28C1752E" w14:textId="3318DDAF"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UST 45/90 mg at </w:t>
            </w:r>
            <w:r w:rsidR="001B0956" w:rsidRPr="00705909">
              <w:rPr>
                <w:rFonts w:ascii="Arial" w:hAnsi="Arial" w:cs="Arial"/>
                <w:szCs w:val="20"/>
              </w:rPr>
              <w:t>week</w:t>
            </w:r>
            <w:r w:rsidR="008337D5" w:rsidRPr="00705909">
              <w:rPr>
                <w:rFonts w:ascii="Arial" w:hAnsi="Arial" w:cs="Arial"/>
                <w:szCs w:val="20"/>
              </w:rPr>
              <w:t xml:space="preserve"> 0 and 4, then q12w</w:t>
            </w:r>
          </w:p>
          <w:p w14:paraId="20B92EFE" w14:textId="68C06DDA"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3: PBO at </w:t>
            </w:r>
            <w:r w:rsidR="001B0956" w:rsidRPr="00705909">
              <w:rPr>
                <w:rFonts w:ascii="Arial" w:hAnsi="Arial" w:cs="Arial"/>
                <w:szCs w:val="20"/>
              </w:rPr>
              <w:t>week</w:t>
            </w:r>
            <w:r w:rsidR="008337D5" w:rsidRPr="00705909">
              <w:rPr>
                <w:rFonts w:ascii="Arial" w:hAnsi="Arial" w:cs="Arial"/>
                <w:szCs w:val="20"/>
              </w:rPr>
              <w:t xml:space="preserve"> 0 and 4, then RZB 150 mg at </w:t>
            </w:r>
            <w:r w:rsidR="001B0956" w:rsidRPr="00705909">
              <w:rPr>
                <w:rFonts w:ascii="Arial" w:hAnsi="Arial" w:cs="Arial"/>
                <w:szCs w:val="20"/>
              </w:rPr>
              <w:t>week</w:t>
            </w:r>
            <w:r w:rsidR="008337D5" w:rsidRPr="00705909">
              <w:rPr>
                <w:rFonts w:ascii="Arial" w:hAnsi="Arial" w:cs="Arial"/>
                <w:szCs w:val="20"/>
              </w:rPr>
              <w:t xml:space="preserve"> 16 and q12w</w:t>
            </w:r>
          </w:p>
        </w:tc>
      </w:tr>
      <w:tr w:rsidR="008337D5" w:rsidRPr="00705909" w14:paraId="0F6FA7F4" w14:textId="77777777" w:rsidTr="002A6855">
        <w:trPr>
          <w:trHeight w:val="144"/>
        </w:trPr>
        <w:tc>
          <w:tcPr>
            <w:tcW w:w="1152" w:type="pct"/>
          </w:tcPr>
          <w:p w14:paraId="439C21BF" w14:textId="77777777"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lastRenderedPageBreak/>
              <w:t>IMMhance</w:t>
            </w:r>
            <w:proofErr w:type="spellEnd"/>
          </w:p>
          <w:p w14:paraId="57C7648B" w14:textId="6155CDD4"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(M15-992/1311.4)</w:t>
            </w:r>
            <w:r w:rsidRPr="00705909">
              <w:rPr>
                <w:rFonts w:ascii="Arial" w:hAnsi="Arial" w:cs="Arial"/>
                <w:szCs w:val="20"/>
              </w:rPr>
              <w:br/>
              <w:t>NCT02672852</w:t>
            </w:r>
            <w:sdt>
              <w:sdtPr>
                <w:rPr>
                  <w:rFonts w:ascii="Arial" w:hAnsi="Arial" w:cs="Arial"/>
                  <w:szCs w:val="20"/>
                </w:rPr>
                <w:alias w:val="SmartCite Citation"/>
                <w:tag w:val="e01e7885-f615-4614-9a52-3250f1ab662a:23f7a9cf-330e-40ab-afd7-2cc82202f43c+{&quot;items&quot;:{}}"/>
                <w:id w:val="43818"/>
              </w:sdtPr>
              <w:sdtEndPr/>
              <w:sdtContent>
                <w:r w:rsidR="00D55CC7" w:rsidRPr="00D55CC7">
                  <w:rPr>
                    <w:rFonts w:eastAsia="Times New Roman"/>
                  </w:rPr>
                  <w:t>[</w:t>
                </w:r>
                <w:hyperlink w:anchor="biblioRef06" w:history="1">
                  <w:r w:rsidR="00D55CC7" w:rsidRPr="00D55CC7">
                    <w:rPr>
                      <w:rStyle w:val="Hyperlink"/>
                      <w:rFonts w:eastAsia="Times New Roman"/>
                      <w:u w:val="none"/>
                    </w:rPr>
                    <w:t>7</w:t>
                  </w:r>
                </w:hyperlink>
                <w:r w:rsidR="00D55CC7" w:rsidRPr="00D55CC7">
                  <w:rPr>
                    <w:rFonts w:eastAsia="Times New Roman"/>
                  </w:rPr>
                  <w:t>]</w:t>
                </w:r>
              </w:sdtContent>
            </w:sdt>
          </w:p>
        </w:tc>
        <w:tc>
          <w:tcPr>
            <w:tcW w:w="622" w:type="pct"/>
          </w:tcPr>
          <w:p w14:paraId="1768FF44"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507</w:t>
            </w:r>
          </w:p>
        </w:tc>
        <w:tc>
          <w:tcPr>
            <w:tcW w:w="1110" w:type="pct"/>
          </w:tcPr>
          <w:p w14:paraId="32159438" w14:textId="484C77AB"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PBO-controlled</w:t>
            </w:r>
          </w:p>
        </w:tc>
        <w:tc>
          <w:tcPr>
            <w:tcW w:w="2116" w:type="pct"/>
          </w:tcPr>
          <w:p w14:paraId="00E3EAE2" w14:textId="2EEC3434"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At baseline, </w:t>
            </w:r>
            <w:r w:rsidR="005E04AD">
              <w:rPr>
                <w:rFonts w:ascii="Arial" w:hAnsi="Arial" w:cs="Arial"/>
                <w:szCs w:val="20"/>
              </w:rPr>
              <w:t>randomised</w:t>
            </w:r>
            <w:r w:rsidRPr="00705909">
              <w:rPr>
                <w:rFonts w:ascii="Arial" w:hAnsi="Arial" w:cs="Arial"/>
                <w:szCs w:val="20"/>
              </w:rPr>
              <w:t xml:space="preserve"> 4:1 to:</w:t>
            </w:r>
          </w:p>
          <w:p w14:paraId="42B69EF7" w14:textId="62FD41BC"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150 mg at </w:t>
            </w:r>
            <w:r w:rsidR="001B0956" w:rsidRPr="00705909">
              <w:rPr>
                <w:rFonts w:ascii="Arial" w:hAnsi="Arial" w:cs="Arial"/>
                <w:szCs w:val="20"/>
              </w:rPr>
              <w:t>week</w:t>
            </w:r>
            <w:r w:rsidR="008337D5" w:rsidRPr="00705909">
              <w:rPr>
                <w:rFonts w:ascii="Arial" w:hAnsi="Arial" w:cs="Arial"/>
                <w:szCs w:val="20"/>
              </w:rPr>
              <w:t xml:space="preserve"> 0, 4, 16</w:t>
            </w:r>
          </w:p>
          <w:p w14:paraId="72FD52C7" w14:textId="1778C431"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PBO at </w:t>
            </w:r>
            <w:r w:rsidR="001B0956" w:rsidRPr="00705909">
              <w:rPr>
                <w:rFonts w:ascii="Arial" w:hAnsi="Arial" w:cs="Arial"/>
                <w:szCs w:val="20"/>
              </w:rPr>
              <w:t>week</w:t>
            </w:r>
            <w:r w:rsidR="008337D5" w:rsidRPr="00705909">
              <w:rPr>
                <w:rFonts w:ascii="Arial" w:hAnsi="Arial" w:cs="Arial"/>
                <w:szCs w:val="20"/>
              </w:rPr>
              <w:t xml:space="preserve"> 0 and 4, then RZB 150 mg at </w:t>
            </w:r>
            <w:r w:rsidR="001B0956" w:rsidRPr="00705909">
              <w:rPr>
                <w:rFonts w:ascii="Arial" w:hAnsi="Arial" w:cs="Arial"/>
                <w:szCs w:val="20"/>
              </w:rPr>
              <w:t>week</w:t>
            </w:r>
            <w:r w:rsidR="008337D5" w:rsidRPr="00705909">
              <w:rPr>
                <w:rFonts w:ascii="Arial" w:hAnsi="Arial" w:cs="Arial"/>
                <w:szCs w:val="20"/>
              </w:rPr>
              <w:t xml:space="preserve"> 16</w:t>
            </w:r>
          </w:p>
          <w:p w14:paraId="7B5D9AEB" w14:textId="3D92D7F3"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At </w:t>
            </w:r>
            <w:r w:rsidR="001B0956" w:rsidRPr="00705909">
              <w:rPr>
                <w:rFonts w:ascii="Arial" w:hAnsi="Arial" w:cs="Arial"/>
                <w:szCs w:val="20"/>
              </w:rPr>
              <w:t>week</w:t>
            </w:r>
            <w:r w:rsidRPr="00705909">
              <w:rPr>
                <w:rFonts w:ascii="Arial" w:hAnsi="Arial" w:cs="Arial"/>
                <w:szCs w:val="20"/>
              </w:rPr>
              <w:t xml:space="preserve"> 28:</w:t>
            </w:r>
          </w:p>
          <w:p w14:paraId="510D28AC" w14:textId="144ECA98"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Responders (sPGA ≤1) initially </w:t>
            </w:r>
            <w:r w:rsidR="005E04AD">
              <w:rPr>
                <w:rFonts w:ascii="Arial" w:hAnsi="Arial" w:cs="Arial"/>
                <w:szCs w:val="20"/>
              </w:rPr>
              <w:t>randomised</w:t>
            </w:r>
            <w:r w:rsidRPr="00705909">
              <w:rPr>
                <w:rFonts w:ascii="Arial" w:hAnsi="Arial" w:cs="Arial"/>
                <w:szCs w:val="20"/>
              </w:rPr>
              <w:t xml:space="preserve"> to RZB: re-</w:t>
            </w:r>
            <w:r w:rsidR="005E04AD">
              <w:rPr>
                <w:rFonts w:ascii="Arial" w:hAnsi="Arial" w:cs="Arial"/>
                <w:szCs w:val="20"/>
              </w:rPr>
              <w:t>randomised</w:t>
            </w:r>
            <w:r w:rsidRPr="00705909">
              <w:rPr>
                <w:rFonts w:ascii="Arial" w:hAnsi="Arial" w:cs="Arial"/>
                <w:szCs w:val="20"/>
              </w:rPr>
              <w:t xml:space="preserve"> to RZB 150 mg or PBO q12w</w:t>
            </w:r>
          </w:p>
          <w:p w14:paraId="00DE3FB5" w14:textId="0CACDB48"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All non-responders (sPGA ≥2) and responders (sPGA ≤1) initially </w:t>
            </w:r>
            <w:r w:rsidR="005E04AD">
              <w:rPr>
                <w:rFonts w:ascii="Arial" w:hAnsi="Arial" w:cs="Arial"/>
                <w:szCs w:val="20"/>
              </w:rPr>
              <w:t>randomised</w:t>
            </w:r>
            <w:r w:rsidRPr="00705909">
              <w:rPr>
                <w:rFonts w:ascii="Arial" w:hAnsi="Arial" w:cs="Arial"/>
                <w:szCs w:val="20"/>
              </w:rPr>
              <w:t xml:space="preserve"> to PBO: switched to RZB 150 mg q12w</w:t>
            </w:r>
          </w:p>
          <w:p w14:paraId="693EA179" w14:textId="738B30CC"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Beginning at </w:t>
            </w:r>
            <w:r w:rsidR="001B0956" w:rsidRPr="00705909">
              <w:rPr>
                <w:rFonts w:ascii="Arial" w:hAnsi="Arial" w:cs="Arial"/>
                <w:szCs w:val="20"/>
              </w:rPr>
              <w:t>week</w:t>
            </w:r>
            <w:r w:rsidRPr="00705909">
              <w:rPr>
                <w:rFonts w:ascii="Arial" w:hAnsi="Arial" w:cs="Arial"/>
                <w:szCs w:val="20"/>
              </w:rPr>
              <w:t xml:space="preserve"> 32:</w:t>
            </w:r>
          </w:p>
          <w:p w14:paraId="22C58AEF" w14:textId="65FB9083"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Re-</w:t>
            </w:r>
            <w:r w:rsidR="005E04AD">
              <w:rPr>
                <w:rFonts w:ascii="Arial" w:hAnsi="Arial" w:cs="Arial"/>
                <w:szCs w:val="20"/>
              </w:rPr>
              <w:t>randomised</w:t>
            </w:r>
            <w:r w:rsidRPr="00705909">
              <w:rPr>
                <w:rFonts w:ascii="Arial" w:hAnsi="Arial" w:cs="Arial"/>
                <w:szCs w:val="20"/>
              </w:rPr>
              <w:t xml:space="preserve"> patients with relapse (sPGA ≥3): RZB 150 mg q12w </w:t>
            </w:r>
          </w:p>
        </w:tc>
      </w:tr>
      <w:tr w:rsidR="008337D5" w:rsidRPr="00705909" w14:paraId="2098A103" w14:textId="77777777" w:rsidTr="002A6855">
        <w:trPr>
          <w:trHeight w:val="144"/>
        </w:trPr>
        <w:tc>
          <w:tcPr>
            <w:tcW w:w="1152" w:type="pct"/>
          </w:tcPr>
          <w:p w14:paraId="498AE6CD" w14:textId="77777777"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t>IMMvent</w:t>
            </w:r>
            <w:proofErr w:type="spellEnd"/>
          </w:p>
          <w:p w14:paraId="70C511EC" w14:textId="69551DA7"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(M16-010/1311.30) NCT02694523</w:t>
            </w:r>
            <w:sdt>
              <w:sdtPr>
                <w:rPr>
                  <w:rFonts w:ascii="Arial" w:hAnsi="Arial" w:cs="Arial"/>
                  <w:szCs w:val="20"/>
                </w:rPr>
                <w:alias w:val="SmartCite Citation"/>
                <w:tag w:val="e01e7885-f615-4614-9a52-3250f1ab662a:593a9f65-72e4-4a24-a468-f27ab6814f59+{&quot;items&quot;:{}}"/>
                <w:id w:val="43819"/>
              </w:sdtPr>
              <w:sdtEndPr/>
              <w:sdtContent>
                <w:r w:rsidR="00D55CC7" w:rsidRPr="00D55CC7">
                  <w:rPr>
                    <w:rFonts w:eastAsia="Times New Roman"/>
                  </w:rPr>
                  <w:t>[</w:t>
                </w:r>
                <w:hyperlink w:anchor="biblioRef07" w:history="1">
                  <w:r w:rsidR="00D55CC7" w:rsidRPr="00D55CC7">
                    <w:rPr>
                      <w:rStyle w:val="Hyperlink"/>
                      <w:rFonts w:eastAsia="Times New Roman"/>
                      <w:u w:val="none"/>
                    </w:rPr>
                    <w:t>8</w:t>
                  </w:r>
                </w:hyperlink>
                <w:r w:rsidR="00D55CC7" w:rsidRPr="00D55CC7">
                  <w:rPr>
                    <w:rFonts w:eastAsia="Times New Roman"/>
                  </w:rPr>
                  <w:t>]</w:t>
                </w:r>
              </w:sdtContent>
            </w:sdt>
          </w:p>
        </w:tc>
        <w:tc>
          <w:tcPr>
            <w:tcW w:w="622" w:type="pct"/>
          </w:tcPr>
          <w:p w14:paraId="534D8790"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605</w:t>
            </w:r>
          </w:p>
        </w:tc>
        <w:tc>
          <w:tcPr>
            <w:tcW w:w="1110" w:type="pct"/>
          </w:tcPr>
          <w:p w14:paraId="605690D4" w14:textId="07C8C10E"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active-controlled</w:t>
            </w:r>
          </w:p>
        </w:tc>
        <w:tc>
          <w:tcPr>
            <w:tcW w:w="2116" w:type="pct"/>
          </w:tcPr>
          <w:p w14:paraId="73FEF5F8" w14:textId="72B098F3"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1:1 to:</w:t>
            </w:r>
          </w:p>
          <w:p w14:paraId="172F2CF3" w14:textId="3818B970"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150 mg at </w:t>
            </w:r>
            <w:r w:rsidR="001B0956" w:rsidRPr="00705909">
              <w:rPr>
                <w:rFonts w:ascii="Arial" w:hAnsi="Arial" w:cs="Arial"/>
                <w:szCs w:val="20"/>
              </w:rPr>
              <w:t>week</w:t>
            </w:r>
            <w:r w:rsidR="008337D5" w:rsidRPr="00705909">
              <w:rPr>
                <w:rFonts w:ascii="Arial" w:hAnsi="Arial" w:cs="Arial"/>
                <w:szCs w:val="20"/>
              </w:rPr>
              <w:t xml:space="preserve"> 0, 4, 16, 28</w:t>
            </w:r>
          </w:p>
          <w:p w14:paraId="07DC1184" w14:textId="24527597"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ADA 80 mg at </w:t>
            </w:r>
            <w:r w:rsidR="001B0956" w:rsidRPr="00705909">
              <w:rPr>
                <w:rFonts w:ascii="Arial" w:hAnsi="Arial" w:cs="Arial"/>
                <w:szCs w:val="20"/>
              </w:rPr>
              <w:t>week</w:t>
            </w:r>
            <w:r w:rsidR="008337D5" w:rsidRPr="00705909">
              <w:rPr>
                <w:rFonts w:ascii="Arial" w:hAnsi="Arial" w:cs="Arial"/>
                <w:szCs w:val="20"/>
              </w:rPr>
              <w:t xml:space="preserve"> 0, then 40 mg eow from </w:t>
            </w:r>
            <w:r w:rsidR="001B0956" w:rsidRPr="00705909">
              <w:rPr>
                <w:rFonts w:ascii="Arial" w:hAnsi="Arial" w:cs="Arial"/>
                <w:szCs w:val="20"/>
              </w:rPr>
              <w:t>week</w:t>
            </w:r>
            <w:r w:rsidR="008337D5" w:rsidRPr="00705909">
              <w:rPr>
                <w:rFonts w:ascii="Arial" w:hAnsi="Arial" w:cs="Arial"/>
                <w:szCs w:val="20"/>
              </w:rPr>
              <w:t xml:space="preserve"> 1. At </w:t>
            </w:r>
            <w:r w:rsidR="001B0956" w:rsidRPr="00705909">
              <w:rPr>
                <w:rFonts w:ascii="Arial" w:hAnsi="Arial" w:cs="Arial"/>
                <w:szCs w:val="20"/>
              </w:rPr>
              <w:t>week</w:t>
            </w:r>
            <w:r w:rsidR="008337D5" w:rsidRPr="00705909">
              <w:rPr>
                <w:rFonts w:ascii="Arial" w:hAnsi="Arial" w:cs="Arial"/>
                <w:szCs w:val="20"/>
              </w:rPr>
              <w:t xml:space="preserve"> 16 (depending on PASI), continued ADA, switched to RZB 150 mg at </w:t>
            </w:r>
            <w:r w:rsidR="001B0956" w:rsidRPr="00705909">
              <w:rPr>
                <w:rFonts w:ascii="Arial" w:hAnsi="Arial" w:cs="Arial"/>
                <w:szCs w:val="20"/>
              </w:rPr>
              <w:t>week</w:t>
            </w:r>
            <w:r w:rsidR="008337D5" w:rsidRPr="00705909">
              <w:rPr>
                <w:rFonts w:ascii="Arial" w:hAnsi="Arial" w:cs="Arial"/>
                <w:szCs w:val="20"/>
              </w:rPr>
              <w:t xml:space="preserve"> 16, 20, 32 or were re-</w:t>
            </w:r>
            <w:r w:rsidR="005E04AD">
              <w:rPr>
                <w:rFonts w:ascii="Arial" w:hAnsi="Arial" w:cs="Arial"/>
                <w:szCs w:val="20"/>
              </w:rPr>
              <w:t>randomised</w:t>
            </w:r>
            <w:r w:rsidR="008337D5" w:rsidRPr="00705909">
              <w:rPr>
                <w:rFonts w:ascii="Arial" w:hAnsi="Arial" w:cs="Arial"/>
                <w:szCs w:val="20"/>
              </w:rPr>
              <w:t xml:space="preserve"> to RZB 150 mg at </w:t>
            </w:r>
            <w:r w:rsidR="001B0956" w:rsidRPr="00705909">
              <w:rPr>
                <w:rFonts w:ascii="Arial" w:hAnsi="Arial" w:cs="Arial"/>
                <w:szCs w:val="20"/>
              </w:rPr>
              <w:t>week</w:t>
            </w:r>
            <w:r w:rsidR="008337D5" w:rsidRPr="00705909">
              <w:rPr>
                <w:rFonts w:ascii="Arial" w:hAnsi="Arial" w:cs="Arial"/>
                <w:szCs w:val="20"/>
              </w:rPr>
              <w:t xml:space="preserve"> 16, 20, 32 or ADA 40 mg eow</w:t>
            </w:r>
          </w:p>
        </w:tc>
      </w:tr>
      <w:tr w:rsidR="008337D5" w:rsidRPr="00705909" w14:paraId="7060110A" w14:textId="77777777" w:rsidTr="002A6855">
        <w:trPr>
          <w:trHeight w:val="144"/>
        </w:trPr>
        <w:tc>
          <w:tcPr>
            <w:tcW w:w="1152" w:type="pct"/>
          </w:tcPr>
          <w:p w14:paraId="1A65C270" w14:textId="3FF314E8" w:rsidR="008337D5" w:rsidRPr="00705909" w:rsidRDefault="008337D5" w:rsidP="00137ABB">
            <w:pPr>
              <w:spacing w:after="0" w:line="360" w:lineRule="auto"/>
              <w:rPr>
                <w:rFonts w:ascii="Arial" w:hAnsi="Arial" w:cs="Arial"/>
                <w:szCs w:val="20"/>
              </w:rPr>
            </w:pPr>
            <w:r w:rsidRPr="00705909">
              <w:rPr>
                <w:rFonts w:ascii="Arial" w:hAnsi="Arial" w:cs="Arial"/>
                <w:szCs w:val="20"/>
                <w:shd w:val="clear" w:color="auto" w:fill="FFFFFF"/>
              </w:rPr>
              <w:t>M16-178</w:t>
            </w:r>
            <w:r w:rsidRPr="00705909">
              <w:rPr>
                <w:rFonts w:ascii="Arial" w:hAnsi="Arial" w:cs="Arial"/>
                <w:szCs w:val="20"/>
              </w:rPr>
              <w:t xml:space="preserve"> </w:t>
            </w:r>
            <w:r w:rsidRPr="00705909">
              <w:rPr>
                <w:rFonts w:ascii="Arial" w:hAnsi="Arial" w:cs="Arial"/>
                <w:szCs w:val="20"/>
              </w:rPr>
              <w:br/>
              <w:t>NCT03255382</w:t>
            </w:r>
            <w:sdt>
              <w:sdtPr>
                <w:rPr>
                  <w:rFonts w:ascii="Arial" w:hAnsi="Arial" w:cs="Arial"/>
                  <w:szCs w:val="20"/>
                </w:rPr>
                <w:alias w:val="SmartCite Citation"/>
                <w:tag w:val="e01e7885-f615-4614-9a52-3250f1ab662a:c39cffc0-cc0e-46b0-8bfd-b5d99a02fc47+{&quot;items&quot;:{}}"/>
                <w:id w:val="43821"/>
              </w:sdtPr>
              <w:sdtEndPr/>
              <w:sdtContent>
                <w:r w:rsidR="00D55CC7" w:rsidRPr="00D55CC7">
                  <w:rPr>
                    <w:rFonts w:eastAsia="Times New Roman"/>
                  </w:rPr>
                  <w:t>[</w:t>
                </w:r>
                <w:hyperlink w:anchor="biblioRef08" w:history="1">
                  <w:r w:rsidR="00D55CC7" w:rsidRPr="00D55CC7">
                    <w:rPr>
                      <w:rStyle w:val="Hyperlink"/>
                      <w:rFonts w:eastAsia="Times New Roman"/>
                      <w:u w:val="none"/>
                    </w:rPr>
                    <w:t>9</w:t>
                  </w:r>
                </w:hyperlink>
                <w:r w:rsidR="00D55CC7" w:rsidRPr="00D55CC7">
                  <w:rPr>
                    <w:rFonts w:eastAsia="Times New Roman"/>
                  </w:rPr>
                  <w:t>]</w:t>
                </w:r>
              </w:sdtContent>
            </w:sdt>
          </w:p>
        </w:tc>
        <w:tc>
          <w:tcPr>
            <w:tcW w:w="622" w:type="pct"/>
          </w:tcPr>
          <w:p w14:paraId="4CE10E11" w14:textId="0D11C0A5"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117</w:t>
            </w:r>
          </w:p>
        </w:tc>
        <w:tc>
          <w:tcPr>
            <w:tcW w:w="1110" w:type="pct"/>
          </w:tcPr>
          <w:p w14:paraId="70E571AC" w14:textId="69B8FF2E"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xml:space="preserve">, open-label, active-controlled </w:t>
            </w:r>
          </w:p>
        </w:tc>
        <w:tc>
          <w:tcPr>
            <w:tcW w:w="2116" w:type="pct"/>
          </w:tcPr>
          <w:p w14:paraId="2D46C8F9" w14:textId="3BB0FA18"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1:1 to:</w:t>
            </w:r>
          </w:p>
          <w:p w14:paraId="0F98CB1B" w14:textId="332E1962"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1: RZB 150 mg SC at </w:t>
            </w:r>
            <w:r w:rsidR="001B0956" w:rsidRPr="00705909">
              <w:rPr>
                <w:rFonts w:ascii="Arial" w:hAnsi="Arial" w:cs="Arial"/>
                <w:szCs w:val="20"/>
              </w:rPr>
              <w:t>week</w:t>
            </w:r>
            <w:r w:rsidR="008337D5" w:rsidRPr="00705909">
              <w:rPr>
                <w:rFonts w:ascii="Arial" w:hAnsi="Arial" w:cs="Arial"/>
                <w:szCs w:val="20"/>
              </w:rPr>
              <w:t xml:space="preserve"> 0, 4, 16</w:t>
            </w:r>
          </w:p>
          <w:p w14:paraId="73B48BB2" w14:textId="7EF5ECD6"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Oral fumaric acid esters at increasing doses from 30 mg/d at </w:t>
            </w:r>
            <w:r w:rsidR="001B0956" w:rsidRPr="00705909">
              <w:rPr>
                <w:rFonts w:ascii="Arial" w:hAnsi="Arial" w:cs="Arial"/>
                <w:szCs w:val="20"/>
              </w:rPr>
              <w:t>week</w:t>
            </w:r>
            <w:r w:rsidR="008337D5" w:rsidRPr="00705909">
              <w:rPr>
                <w:rFonts w:ascii="Arial" w:hAnsi="Arial" w:cs="Arial"/>
                <w:szCs w:val="20"/>
              </w:rPr>
              <w:t xml:space="preserve"> 0 to up to 720 mg/d for </w:t>
            </w:r>
            <w:r w:rsidR="001B0956" w:rsidRPr="00705909">
              <w:rPr>
                <w:rFonts w:ascii="Arial" w:hAnsi="Arial" w:cs="Arial"/>
                <w:szCs w:val="20"/>
              </w:rPr>
              <w:t>week</w:t>
            </w:r>
            <w:r w:rsidR="008337D5" w:rsidRPr="00705909">
              <w:rPr>
                <w:rFonts w:ascii="Arial" w:hAnsi="Arial" w:cs="Arial"/>
                <w:szCs w:val="20"/>
              </w:rPr>
              <w:t xml:space="preserve"> 8–24, if tolerability allowed, to achieve PASI 90 </w:t>
            </w:r>
          </w:p>
        </w:tc>
      </w:tr>
      <w:tr w:rsidR="008337D5" w:rsidRPr="00705909" w14:paraId="24880D27" w14:textId="77777777" w:rsidTr="002A6855">
        <w:trPr>
          <w:trHeight w:val="144"/>
        </w:trPr>
        <w:tc>
          <w:tcPr>
            <w:tcW w:w="1152" w:type="pct"/>
          </w:tcPr>
          <w:p w14:paraId="307AA3B2" w14:textId="77777777"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t>IMMPress</w:t>
            </w:r>
            <w:proofErr w:type="spellEnd"/>
          </w:p>
          <w:p w14:paraId="6BE6AF44" w14:textId="77777777"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(M16-176)</w:t>
            </w:r>
          </w:p>
          <w:p w14:paraId="0BDEA81C" w14:textId="2D75D554" w:rsidR="008337D5" w:rsidRPr="00705909" w:rsidRDefault="008337D5" w:rsidP="00137ABB">
            <w:pPr>
              <w:spacing w:after="0" w:line="360" w:lineRule="auto"/>
              <w:ind w:left="317" w:firstLine="21"/>
              <w:rPr>
                <w:rFonts w:ascii="Arial" w:hAnsi="Arial" w:cs="Arial"/>
                <w:szCs w:val="20"/>
              </w:rPr>
            </w:pPr>
            <w:r w:rsidRPr="00705909">
              <w:rPr>
                <w:rFonts w:ascii="Arial" w:hAnsi="Arial" w:cs="Arial"/>
                <w:szCs w:val="20"/>
                <w:shd w:val="clear" w:color="auto" w:fill="FFFFFF"/>
              </w:rPr>
              <w:t>NCT03518047</w:t>
            </w:r>
            <w:sdt>
              <w:sdtPr>
                <w:rPr>
                  <w:rFonts w:ascii="Arial" w:hAnsi="Arial" w:cs="Arial"/>
                  <w:szCs w:val="20"/>
                </w:rPr>
                <w:alias w:val="SmartCite Citation"/>
                <w:tag w:val="e01e7885-f615-4614-9a52-3250f1ab662a:83f261d8-48df-46b9-873b-abaf534f0c2c+{&quot;items&quot;:{}}"/>
                <w:id w:val="43822"/>
              </w:sdtPr>
              <w:sdtEndPr/>
              <w:sdtContent>
                <w:r w:rsidR="00D55CC7" w:rsidRPr="00D55CC7">
                  <w:rPr>
                    <w:rFonts w:eastAsia="Times New Roman"/>
                  </w:rPr>
                  <w:t>[</w:t>
                </w:r>
                <w:hyperlink w:anchor="biblioRef09" w:history="1">
                  <w:r w:rsidR="00D55CC7" w:rsidRPr="00D55CC7">
                    <w:rPr>
                      <w:rStyle w:val="Hyperlink"/>
                      <w:rFonts w:eastAsia="Times New Roman"/>
                      <w:u w:val="none"/>
                    </w:rPr>
                    <w:t>10</w:t>
                  </w:r>
                </w:hyperlink>
                <w:r w:rsidR="00D55CC7" w:rsidRPr="00D55CC7">
                  <w:rPr>
                    <w:rFonts w:eastAsia="Times New Roman"/>
                  </w:rPr>
                  <w:t>]</w:t>
                </w:r>
              </w:sdtContent>
            </w:sdt>
          </w:p>
        </w:tc>
        <w:tc>
          <w:tcPr>
            <w:tcW w:w="622" w:type="pct"/>
          </w:tcPr>
          <w:p w14:paraId="77E3FCEE"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 xml:space="preserve">50 </w:t>
            </w:r>
          </w:p>
        </w:tc>
        <w:tc>
          <w:tcPr>
            <w:tcW w:w="1110" w:type="pct"/>
          </w:tcPr>
          <w:p w14:paraId="006B3099" w14:textId="6F4E5F72"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PBO-controlled and then open-label</w:t>
            </w:r>
          </w:p>
        </w:tc>
        <w:tc>
          <w:tcPr>
            <w:tcW w:w="2116" w:type="pct"/>
          </w:tcPr>
          <w:p w14:paraId="2B34140E" w14:textId="096F2A1A"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to:</w:t>
            </w:r>
          </w:p>
          <w:p w14:paraId="07F238F4" w14:textId="7CF59F5F"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150 mg SC or PBO at </w:t>
            </w:r>
            <w:r w:rsidR="001B0956" w:rsidRPr="00705909">
              <w:rPr>
                <w:rFonts w:ascii="Arial" w:hAnsi="Arial" w:cs="Arial"/>
                <w:szCs w:val="20"/>
              </w:rPr>
              <w:t>week</w:t>
            </w:r>
            <w:r w:rsidRPr="00705909">
              <w:rPr>
                <w:rFonts w:ascii="Arial" w:hAnsi="Arial" w:cs="Arial"/>
                <w:szCs w:val="20"/>
              </w:rPr>
              <w:t xml:space="preserve"> 0, 4</w:t>
            </w:r>
          </w:p>
          <w:p w14:paraId="727F9BC7" w14:textId="0FF8E646"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Then all open-label RZB at </w:t>
            </w:r>
            <w:r w:rsidR="001B0956" w:rsidRPr="00705909">
              <w:rPr>
                <w:rFonts w:ascii="Arial" w:hAnsi="Arial" w:cs="Arial"/>
                <w:szCs w:val="20"/>
              </w:rPr>
              <w:t>week</w:t>
            </w:r>
            <w:r w:rsidRPr="00705909">
              <w:rPr>
                <w:rFonts w:ascii="Arial" w:hAnsi="Arial" w:cs="Arial"/>
                <w:szCs w:val="20"/>
              </w:rPr>
              <w:t xml:space="preserve"> 16, 28, and 40</w:t>
            </w:r>
          </w:p>
        </w:tc>
      </w:tr>
      <w:tr w:rsidR="008337D5" w:rsidRPr="00705909" w14:paraId="0103DE41" w14:textId="77777777" w:rsidTr="002A6855">
        <w:trPr>
          <w:trHeight w:val="144"/>
        </w:trPr>
        <w:tc>
          <w:tcPr>
            <w:tcW w:w="1152" w:type="pct"/>
          </w:tcPr>
          <w:p w14:paraId="126D69F6" w14:textId="77777777"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M16-177</w:t>
            </w:r>
          </w:p>
          <w:p w14:paraId="0A86BF36" w14:textId="2CEA1C73" w:rsidR="008337D5" w:rsidRPr="00705909" w:rsidRDefault="008337D5" w:rsidP="00137ABB">
            <w:pPr>
              <w:spacing w:after="0" w:line="360" w:lineRule="auto"/>
              <w:ind w:left="317" w:firstLine="21"/>
              <w:rPr>
                <w:rFonts w:ascii="Arial" w:hAnsi="Arial" w:cs="Arial"/>
                <w:szCs w:val="20"/>
              </w:rPr>
            </w:pPr>
            <w:r w:rsidRPr="00705909">
              <w:rPr>
                <w:rFonts w:ascii="Arial" w:hAnsi="Arial" w:cs="Arial"/>
                <w:szCs w:val="20"/>
                <w:shd w:val="clear" w:color="auto" w:fill="FFFFFF"/>
              </w:rPr>
              <w:t>NCT03219437</w:t>
            </w:r>
            <w:sdt>
              <w:sdtPr>
                <w:rPr>
                  <w:rFonts w:ascii="Arial" w:hAnsi="Arial" w:cs="Arial"/>
                  <w:szCs w:val="20"/>
                </w:rPr>
                <w:alias w:val="SmartCite Citation"/>
                <w:tag w:val="e01e7885-f615-4614-9a52-3250f1ab662a:ea16b640-9f91-4c70-b779-21149254a2cc+{&quot;items&quot;:{}}"/>
                <w:id w:val="43823"/>
              </w:sdtPr>
              <w:sdtEndPr/>
              <w:sdtContent>
                <w:r w:rsidR="00D55CC7" w:rsidRPr="00D55CC7">
                  <w:rPr>
                    <w:rFonts w:eastAsia="Times New Roman"/>
                  </w:rPr>
                  <w:t>[</w:t>
                </w:r>
                <w:hyperlink w:anchor="biblioRef010" w:history="1">
                  <w:r w:rsidR="00D55CC7" w:rsidRPr="00D55CC7">
                    <w:rPr>
                      <w:rStyle w:val="Hyperlink"/>
                      <w:rFonts w:eastAsia="Times New Roman"/>
                      <w:u w:val="none"/>
                    </w:rPr>
                    <w:t>11</w:t>
                  </w:r>
                </w:hyperlink>
                <w:r w:rsidR="00D55CC7" w:rsidRPr="00D55CC7">
                  <w:rPr>
                    <w:rFonts w:eastAsia="Times New Roman"/>
                  </w:rPr>
                  <w:t>]</w:t>
                </w:r>
              </w:sdtContent>
            </w:sdt>
          </w:p>
        </w:tc>
        <w:tc>
          <w:tcPr>
            <w:tcW w:w="622" w:type="pct"/>
          </w:tcPr>
          <w:p w14:paraId="6E6240F9" w14:textId="017EF4B7" w:rsidR="008337D5" w:rsidRPr="00705909" w:rsidRDefault="007F668F" w:rsidP="00137ABB">
            <w:pPr>
              <w:spacing w:after="0" w:line="360" w:lineRule="auto"/>
              <w:jc w:val="center"/>
              <w:rPr>
                <w:rFonts w:ascii="Arial" w:hAnsi="Arial" w:cs="Arial"/>
                <w:szCs w:val="20"/>
              </w:rPr>
            </w:pPr>
            <w:r w:rsidRPr="00705909">
              <w:rPr>
                <w:rFonts w:ascii="Arial" w:hAnsi="Arial" w:cs="Arial"/>
                <w:szCs w:val="20"/>
              </w:rPr>
              <w:t>97</w:t>
            </w:r>
          </w:p>
        </w:tc>
        <w:tc>
          <w:tcPr>
            <w:tcW w:w="1110" w:type="pct"/>
          </w:tcPr>
          <w:p w14:paraId="4A637FCD" w14:textId="39E8A0B0"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active-controlled</w:t>
            </w:r>
          </w:p>
        </w:tc>
        <w:tc>
          <w:tcPr>
            <w:tcW w:w="2116" w:type="pct"/>
          </w:tcPr>
          <w:p w14:paraId="662AB250" w14:textId="5F8F2582"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1:1 to:</w:t>
            </w:r>
          </w:p>
          <w:p w14:paraId="0F0794E9" w14:textId="6A5F637A"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lastRenderedPageBreak/>
              <w:t>Population</w:t>
            </w:r>
            <w:r w:rsidR="008337D5" w:rsidRPr="00705909">
              <w:rPr>
                <w:rFonts w:ascii="Arial" w:hAnsi="Arial" w:cs="Arial"/>
                <w:szCs w:val="20"/>
              </w:rPr>
              <w:t xml:space="preserve"> 1: RZB 150 mg SC at </w:t>
            </w:r>
            <w:r w:rsidR="001B0956" w:rsidRPr="00705909">
              <w:rPr>
                <w:rFonts w:ascii="Arial" w:hAnsi="Arial" w:cs="Arial"/>
                <w:szCs w:val="20"/>
              </w:rPr>
              <w:t>week</w:t>
            </w:r>
            <w:r w:rsidR="008337D5" w:rsidRPr="00705909">
              <w:rPr>
                <w:rFonts w:ascii="Arial" w:hAnsi="Arial" w:cs="Arial"/>
                <w:szCs w:val="20"/>
              </w:rPr>
              <w:t xml:space="preserve"> 0, 4, 16 and PBO and oral folate 5 mg weekly from </w:t>
            </w:r>
            <w:r w:rsidR="001B0956" w:rsidRPr="00705909">
              <w:rPr>
                <w:rFonts w:ascii="Arial" w:hAnsi="Arial" w:cs="Arial"/>
                <w:szCs w:val="20"/>
              </w:rPr>
              <w:t>week</w:t>
            </w:r>
            <w:r w:rsidR="008337D5" w:rsidRPr="00705909">
              <w:rPr>
                <w:rFonts w:ascii="Arial" w:hAnsi="Arial" w:cs="Arial"/>
                <w:szCs w:val="20"/>
              </w:rPr>
              <w:t xml:space="preserve"> 0 to 27</w:t>
            </w:r>
          </w:p>
          <w:p w14:paraId="30E86D10" w14:textId="60E54983" w:rsidR="008337D5" w:rsidRPr="00705909" w:rsidRDefault="00465B17" w:rsidP="00137ABB">
            <w:pPr>
              <w:spacing w:after="0" w:line="360" w:lineRule="auto"/>
              <w:ind w:left="255" w:hanging="270"/>
              <w:rPr>
                <w:rFonts w:ascii="Arial" w:hAnsi="Arial" w:cs="Arial"/>
                <w:szCs w:val="20"/>
              </w:rPr>
            </w:pPr>
            <w:r w:rsidRPr="00705909">
              <w:rPr>
                <w:rFonts w:ascii="Arial" w:hAnsi="Arial" w:cs="Arial"/>
                <w:szCs w:val="20"/>
              </w:rPr>
              <w:t>Population</w:t>
            </w:r>
            <w:r w:rsidR="008337D5" w:rsidRPr="00705909">
              <w:rPr>
                <w:rFonts w:ascii="Arial" w:hAnsi="Arial" w:cs="Arial"/>
                <w:szCs w:val="20"/>
              </w:rPr>
              <w:t xml:space="preserve"> 2: MTX capsules and oral folate 5 mg weekly from </w:t>
            </w:r>
            <w:r w:rsidR="001B0956" w:rsidRPr="00705909">
              <w:rPr>
                <w:rFonts w:ascii="Arial" w:hAnsi="Arial" w:cs="Arial"/>
                <w:szCs w:val="20"/>
              </w:rPr>
              <w:t>week</w:t>
            </w:r>
            <w:r w:rsidR="008337D5" w:rsidRPr="00705909">
              <w:rPr>
                <w:rFonts w:ascii="Arial" w:hAnsi="Arial" w:cs="Arial"/>
                <w:szCs w:val="20"/>
              </w:rPr>
              <w:t xml:space="preserve"> 0 to 27 and PBO SC injection at </w:t>
            </w:r>
            <w:r w:rsidR="001B0956" w:rsidRPr="00705909">
              <w:rPr>
                <w:rFonts w:ascii="Arial" w:hAnsi="Arial" w:cs="Arial"/>
                <w:szCs w:val="20"/>
              </w:rPr>
              <w:t>week</w:t>
            </w:r>
            <w:r w:rsidR="008337D5" w:rsidRPr="00705909">
              <w:rPr>
                <w:rFonts w:ascii="Arial" w:hAnsi="Arial" w:cs="Arial"/>
                <w:szCs w:val="20"/>
              </w:rPr>
              <w:t xml:space="preserve"> 0, 4, 16</w:t>
            </w:r>
          </w:p>
          <w:p w14:paraId="5FACBE0D" w14:textId="5B80E9B1"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All receive open-label RZB 150 mg SC q12w from </w:t>
            </w:r>
            <w:r w:rsidR="001B0956" w:rsidRPr="00705909">
              <w:rPr>
                <w:rFonts w:ascii="Arial" w:hAnsi="Arial" w:cs="Arial"/>
                <w:szCs w:val="20"/>
              </w:rPr>
              <w:t>week</w:t>
            </w:r>
            <w:r w:rsidRPr="00705909">
              <w:rPr>
                <w:rFonts w:ascii="Arial" w:hAnsi="Arial" w:cs="Arial"/>
                <w:szCs w:val="20"/>
              </w:rPr>
              <w:t xml:space="preserve"> 28 through </w:t>
            </w:r>
            <w:r w:rsidR="001B0956" w:rsidRPr="00705909">
              <w:rPr>
                <w:rFonts w:ascii="Arial" w:hAnsi="Arial" w:cs="Arial"/>
                <w:szCs w:val="20"/>
              </w:rPr>
              <w:t>week</w:t>
            </w:r>
            <w:r w:rsidRPr="00705909">
              <w:rPr>
                <w:rFonts w:ascii="Arial" w:hAnsi="Arial" w:cs="Arial"/>
                <w:szCs w:val="20"/>
              </w:rPr>
              <w:t xml:space="preserve"> 100 </w:t>
            </w:r>
          </w:p>
        </w:tc>
      </w:tr>
      <w:tr w:rsidR="008337D5" w:rsidRPr="00705909" w14:paraId="211206EE" w14:textId="77777777" w:rsidTr="002A6855">
        <w:trPr>
          <w:trHeight w:val="144"/>
        </w:trPr>
        <w:tc>
          <w:tcPr>
            <w:tcW w:w="1152" w:type="pct"/>
          </w:tcPr>
          <w:p w14:paraId="0C721BD0" w14:textId="77777777"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lastRenderedPageBreak/>
              <w:t>IMMerge</w:t>
            </w:r>
            <w:proofErr w:type="spellEnd"/>
          </w:p>
          <w:p w14:paraId="10A1B6E2" w14:textId="77777777"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(M16-766)</w:t>
            </w:r>
          </w:p>
          <w:p w14:paraId="26F1C38C" w14:textId="2C017C83" w:rsidR="008337D5" w:rsidRPr="00705909" w:rsidRDefault="008337D5" w:rsidP="00137ABB">
            <w:pPr>
              <w:spacing w:after="0" w:line="360" w:lineRule="auto"/>
              <w:ind w:left="317" w:firstLine="21"/>
              <w:rPr>
                <w:rFonts w:ascii="Arial" w:hAnsi="Arial" w:cs="Arial"/>
                <w:szCs w:val="20"/>
                <w:shd w:val="clear" w:color="auto" w:fill="FFFFFF"/>
              </w:rPr>
            </w:pPr>
            <w:r w:rsidRPr="00705909">
              <w:rPr>
                <w:rFonts w:ascii="Arial" w:hAnsi="Arial" w:cs="Arial"/>
                <w:szCs w:val="20"/>
                <w:shd w:val="clear" w:color="auto" w:fill="FFFFFF"/>
              </w:rPr>
              <w:t>NCT03478787</w:t>
            </w:r>
            <w:sdt>
              <w:sdtPr>
                <w:rPr>
                  <w:rFonts w:ascii="Arial" w:hAnsi="Arial" w:cs="Arial"/>
                  <w:szCs w:val="20"/>
                </w:rPr>
                <w:alias w:val="SmartCite Citation"/>
                <w:tag w:val="e01e7885-f615-4614-9a52-3250f1ab662a:aafc815a-0c7d-4ea7-9bf6-f5a15ea26075+{&quot;items&quot;:{}}"/>
                <w:id w:val="43824"/>
              </w:sdtPr>
              <w:sdtEndPr/>
              <w:sdtContent>
                <w:r w:rsidR="00D55CC7" w:rsidRPr="00D55CC7">
                  <w:rPr>
                    <w:rFonts w:eastAsia="Times New Roman"/>
                  </w:rPr>
                  <w:t>[</w:t>
                </w:r>
                <w:hyperlink w:anchor="biblioRef011" w:history="1">
                  <w:r w:rsidR="00D55CC7" w:rsidRPr="00D55CC7">
                    <w:rPr>
                      <w:rStyle w:val="Hyperlink"/>
                      <w:rFonts w:eastAsia="Times New Roman"/>
                      <w:u w:val="none"/>
                    </w:rPr>
                    <w:t>12</w:t>
                  </w:r>
                </w:hyperlink>
                <w:r w:rsidR="00D55CC7" w:rsidRPr="00D55CC7">
                  <w:rPr>
                    <w:rFonts w:eastAsia="Times New Roman"/>
                  </w:rPr>
                  <w:t>]</w:t>
                </w:r>
              </w:sdtContent>
            </w:sdt>
          </w:p>
        </w:tc>
        <w:tc>
          <w:tcPr>
            <w:tcW w:w="622" w:type="pct"/>
          </w:tcPr>
          <w:p w14:paraId="23E79FF9"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327</w:t>
            </w:r>
          </w:p>
        </w:tc>
        <w:tc>
          <w:tcPr>
            <w:tcW w:w="1110" w:type="pct"/>
          </w:tcPr>
          <w:p w14:paraId="07F0E7F1" w14:textId="157A10D2"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active-controlled</w:t>
            </w:r>
          </w:p>
        </w:tc>
        <w:tc>
          <w:tcPr>
            <w:tcW w:w="2116" w:type="pct"/>
          </w:tcPr>
          <w:p w14:paraId="3FFEC787" w14:textId="7654DC4F"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1:1 to:</w:t>
            </w:r>
          </w:p>
          <w:p w14:paraId="2C39665D" w14:textId="584865B5"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Secukinumab: 2 injections (300 mg total) SC at </w:t>
            </w:r>
            <w:r w:rsidR="001B0956" w:rsidRPr="00705909">
              <w:rPr>
                <w:rFonts w:ascii="Arial" w:hAnsi="Arial" w:cs="Arial"/>
                <w:szCs w:val="20"/>
              </w:rPr>
              <w:t>week</w:t>
            </w:r>
            <w:r w:rsidRPr="00705909">
              <w:rPr>
                <w:rFonts w:ascii="Arial" w:hAnsi="Arial" w:cs="Arial"/>
                <w:szCs w:val="20"/>
              </w:rPr>
              <w:t xml:space="preserve"> 0, 1, 2,3, 4, 16 and then q4w until last dose at </w:t>
            </w:r>
            <w:r w:rsidR="001B0956" w:rsidRPr="00705909">
              <w:rPr>
                <w:rFonts w:ascii="Arial" w:hAnsi="Arial" w:cs="Arial"/>
                <w:szCs w:val="20"/>
              </w:rPr>
              <w:t>week</w:t>
            </w:r>
            <w:r w:rsidRPr="00705909">
              <w:rPr>
                <w:rFonts w:ascii="Arial" w:hAnsi="Arial" w:cs="Arial"/>
                <w:szCs w:val="20"/>
              </w:rPr>
              <w:t xml:space="preserve"> 48</w:t>
            </w:r>
          </w:p>
          <w:p w14:paraId="3118D78D" w14:textId="0FF4CBC2"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2 injections (150 mg total) SC at </w:t>
            </w:r>
            <w:r w:rsidR="001B0956" w:rsidRPr="00705909">
              <w:rPr>
                <w:rFonts w:ascii="Arial" w:hAnsi="Arial" w:cs="Arial"/>
                <w:szCs w:val="20"/>
              </w:rPr>
              <w:t>week</w:t>
            </w:r>
            <w:r w:rsidRPr="00705909">
              <w:rPr>
                <w:rFonts w:ascii="Arial" w:hAnsi="Arial" w:cs="Arial"/>
                <w:szCs w:val="20"/>
              </w:rPr>
              <w:t xml:space="preserve"> 0 and 4, and then q12w until </w:t>
            </w:r>
            <w:r w:rsidR="000A1032" w:rsidRPr="00705909">
              <w:rPr>
                <w:rFonts w:ascii="Arial" w:hAnsi="Arial" w:cs="Arial"/>
                <w:szCs w:val="20"/>
              </w:rPr>
              <w:t xml:space="preserve">the </w:t>
            </w:r>
            <w:r w:rsidRPr="00705909">
              <w:rPr>
                <w:rFonts w:ascii="Arial" w:hAnsi="Arial" w:cs="Arial"/>
                <w:szCs w:val="20"/>
              </w:rPr>
              <w:t xml:space="preserve">last dose at </w:t>
            </w:r>
            <w:r w:rsidR="001B0956" w:rsidRPr="00705909">
              <w:rPr>
                <w:rFonts w:ascii="Arial" w:hAnsi="Arial" w:cs="Arial"/>
                <w:szCs w:val="20"/>
              </w:rPr>
              <w:t>week</w:t>
            </w:r>
            <w:r w:rsidRPr="00705909">
              <w:rPr>
                <w:rFonts w:ascii="Arial" w:hAnsi="Arial" w:cs="Arial"/>
                <w:szCs w:val="20"/>
              </w:rPr>
              <w:t xml:space="preserve"> 40. Patients in France received additional doses at </w:t>
            </w:r>
            <w:r w:rsidR="001B0956" w:rsidRPr="00705909">
              <w:rPr>
                <w:rFonts w:ascii="Arial" w:hAnsi="Arial" w:cs="Arial"/>
                <w:szCs w:val="20"/>
              </w:rPr>
              <w:t>week</w:t>
            </w:r>
            <w:r w:rsidR="000A1032" w:rsidRPr="00705909">
              <w:rPr>
                <w:rFonts w:ascii="Arial" w:hAnsi="Arial" w:cs="Arial"/>
                <w:szCs w:val="20"/>
              </w:rPr>
              <w:t>s</w:t>
            </w:r>
            <w:r w:rsidRPr="00705909">
              <w:rPr>
                <w:rFonts w:ascii="Arial" w:hAnsi="Arial" w:cs="Arial"/>
                <w:szCs w:val="20"/>
              </w:rPr>
              <w:t xml:space="preserve"> 52 and 64</w:t>
            </w:r>
          </w:p>
        </w:tc>
      </w:tr>
      <w:tr w:rsidR="008337D5" w:rsidRPr="00705909" w14:paraId="3077708E" w14:textId="77777777" w:rsidTr="002A6855">
        <w:trPr>
          <w:trHeight w:val="144"/>
        </w:trPr>
        <w:tc>
          <w:tcPr>
            <w:tcW w:w="1152" w:type="pct"/>
          </w:tcPr>
          <w:p w14:paraId="4BA08F9C" w14:textId="540C626D" w:rsidR="008337D5" w:rsidRPr="00705909" w:rsidRDefault="008337D5" w:rsidP="00137ABB">
            <w:pPr>
              <w:spacing w:after="0" w:line="360" w:lineRule="auto"/>
              <w:rPr>
                <w:rFonts w:ascii="Arial" w:hAnsi="Arial" w:cs="Arial"/>
                <w:szCs w:val="20"/>
                <w:shd w:val="clear" w:color="auto" w:fill="FFFFFF"/>
              </w:rPr>
            </w:pPr>
            <w:r w:rsidRPr="00705909">
              <w:rPr>
                <w:rFonts w:ascii="Arial" w:hAnsi="Arial" w:cs="Arial"/>
                <w:szCs w:val="20"/>
                <w:shd w:val="clear" w:color="auto" w:fill="FFFFFF"/>
              </w:rPr>
              <w:t>M15-999 NCT03875482</w:t>
            </w:r>
            <w:sdt>
              <w:sdtPr>
                <w:rPr>
                  <w:rFonts w:ascii="Arial" w:hAnsi="Arial" w:cs="Arial"/>
                  <w:szCs w:val="20"/>
                </w:rPr>
                <w:alias w:val="SmartCite Citation"/>
                <w:tag w:val="e01e7885-f615-4614-9a52-3250f1ab662a:da833689-4aa6-4a1c-9524-8311522a836a+{&quot;items&quot;:{}}"/>
                <w:id w:val="43825"/>
              </w:sdtPr>
              <w:sdtEndPr/>
              <w:sdtContent>
                <w:r w:rsidR="00D55CC7" w:rsidRPr="00D55CC7">
                  <w:rPr>
                    <w:rFonts w:eastAsia="Times New Roman"/>
                  </w:rPr>
                  <w:t>[</w:t>
                </w:r>
                <w:hyperlink w:anchor="biblioRef012" w:history="1">
                  <w:r w:rsidR="00D55CC7" w:rsidRPr="00D55CC7">
                    <w:rPr>
                      <w:rStyle w:val="Hyperlink"/>
                      <w:rFonts w:eastAsia="Times New Roman"/>
                      <w:u w:val="none"/>
                    </w:rPr>
                    <w:t>13</w:t>
                  </w:r>
                </w:hyperlink>
                <w:r w:rsidR="00D55CC7" w:rsidRPr="00D55CC7">
                  <w:rPr>
                    <w:rFonts w:eastAsia="Times New Roman"/>
                  </w:rPr>
                  <w:t>]</w:t>
                </w:r>
              </w:sdtContent>
            </w:sdt>
          </w:p>
        </w:tc>
        <w:tc>
          <w:tcPr>
            <w:tcW w:w="622" w:type="pct"/>
          </w:tcPr>
          <w:p w14:paraId="69B22185"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157</w:t>
            </w:r>
          </w:p>
        </w:tc>
        <w:tc>
          <w:tcPr>
            <w:tcW w:w="1110" w:type="pct"/>
          </w:tcPr>
          <w:p w14:paraId="71BCE0F3" w14:textId="52D86E30"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PBO-controlled</w:t>
            </w:r>
          </w:p>
        </w:tc>
        <w:tc>
          <w:tcPr>
            <w:tcW w:w="2116" w:type="pct"/>
          </w:tcPr>
          <w:p w14:paraId="760ED138" w14:textId="5461D8BA" w:rsidR="008337D5" w:rsidRPr="00705909" w:rsidRDefault="005E04AD" w:rsidP="00137ABB">
            <w:pPr>
              <w:spacing w:after="0" w:line="360" w:lineRule="auto"/>
              <w:ind w:left="255" w:hanging="270"/>
              <w:rPr>
                <w:rFonts w:ascii="Arial" w:hAnsi="Arial" w:cs="Arial"/>
                <w:szCs w:val="20"/>
              </w:rPr>
            </w:pPr>
            <w:r>
              <w:rPr>
                <w:rFonts w:ascii="Arial" w:hAnsi="Arial" w:cs="Arial"/>
                <w:szCs w:val="20"/>
              </w:rPr>
              <w:t>Randomised</w:t>
            </w:r>
            <w:r w:rsidR="008337D5" w:rsidRPr="00705909">
              <w:rPr>
                <w:rFonts w:ascii="Arial" w:hAnsi="Arial" w:cs="Arial"/>
                <w:szCs w:val="20"/>
              </w:rPr>
              <w:t xml:space="preserve"> to self-administered:</w:t>
            </w:r>
          </w:p>
          <w:p w14:paraId="317D56CB" w14:textId="3D3993B7"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150 mg SC (new formulation) or PBO SC at </w:t>
            </w:r>
            <w:r w:rsidR="001B0956" w:rsidRPr="00705909">
              <w:rPr>
                <w:rFonts w:ascii="Arial" w:hAnsi="Arial" w:cs="Arial"/>
                <w:szCs w:val="20"/>
              </w:rPr>
              <w:t>week</w:t>
            </w:r>
            <w:r w:rsidR="000A1032" w:rsidRPr="00705909">
              <w:rPr>
                <w:rFonts w:ascii="Arial" w:hAnsi="Arial" w:cs="Arial"/>
                <w:szCs w:val="20"/>
              </w:rPr>
              <w:t>s</w:t>
            </w:r>
            <w:r w:rsidRPr="00705909">
              <w:rPr>
                <w:rFonts w:ascii="Arial" w:hAnsi="Arial" w:cs="Arial"/>
                <w:szCs w:val="20"/>
              </w:rPr>
              <w:t xml:space="preserve"> 0, 4, and 16</w:t>
            </w:r>
          </w:p>
        </w:tc>
      </w:tr>
      <w:tr w:rsidR="008337D5" w:rsidRPr="00705909" w14:paraId="1F66F687" w14:textId="77777777" w:rsidTr="002A6855">
        <w:trPr>
          <w:trHeight w:val="144"/>
        </w:trPr>
        <w:tc>
          <w:tcPr>
            <w:tcW w:w="1152" w:type="pct"/>
          </w:tcPr>
          <w:p w14:paraId="7125C403" w14:textId="2D4EA3B1" w:rsidR="008337D5" w:rsidRPr="00705909" w:rsidRDefault="008337D5" w:rsidP="00137ABB">
            <w:pPr>
              <w:spacing w:after="0" w:line="360" w:lineRule="auto"/>
              <w:rPr>
                <w:rFonts w:ascii="Arial" w:hAnsi="Arial" w:cs="Arial"/>
                <w:szCs w:val="20"/>
              </w:rPr>
            </w:pPr>
            <w:r w:rsidRPr="00705909">
              <w:rPr>
                <w:rFonts w:ascii="Arial" w:hAnsi="Arial" w:cs="Arial"/>
                <w:szCs w:val="20"/>
                <w:shd w:val="clear" w:color="auto" w:fill="FFFFFF"/>
              </w:rPr>
              <w:t>M16-005 NCT03875508</w:t>
            </w:r>
            <w:sdt>
              <w:sdtPr>
                <w:rPr>
                  <w:rFonts w:ascii="Arial" w:hAnsi="Arial" w:cs="Arial"/>
                  <w:szCs w:val="20"/>
                </w:rPr>
                <w:alias w:val="SmartCite Citation"/>
                <w:tag w:val="e01e7885-f615-4614-9a52-3250f1ab662a:da833689-4aa6-4a1c-9524-8311522a836a+{&quot;items&quot;:{}}"/>
                <w:id w:val="43826"/>
              </w:sdtPr>
              <w:sdtEndPr/>
              <w:sdtContent>
                <w:r w:rsidR="00D55CC7" w:rsidRPr="00D55CC7">
                  <w:rPr>
                    <w:rFonts w:eastAsia="Times New Roman"/>
                  </w:rPr>
                  <w:t>[</w:t>
                </w:r>
                <w:hyperlink w:anchor="biblioRef012" w:history="1">
                  <w:r w:rsidR="00D55CC7" w:rsidRPr="00D55CC7">
                    <w:rPr>
                      <w:rStyle w:val="Hyperlink"/>
                      <w:rFonts w:eastAsia="Times New Roman"/>
                      <w:u w:val="none"/>
                    </w:rPr>
                    <w:t>13</w:t>
                  </w:r>
                </w:hyperlink>
                <w:r w:rsidR="00D55CC7" w:rsidRPr="00D55CC7">
                  <w:rPr>
                    <w:rFonts w:eastAsia="Times New Roman"/>
                  </w:rPr>
                  <w:t>]</w:t>
                </w:r>
              </w:sdtContent>
            </w:sdt>
          </w:p>
        </w:tc>
        <w:tc>
          <w:tcPr>
            <w:tcW w:w="622" w:type="pct"/>
          </w:tcPr>
          <w:p w14:paraId="50DD8B6B"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108</w:t>
            </w:r>
          </w:p>
        </w:tc>
        <w:tc>
          <w:tcPr>
            <w:tcW w:w="1110" w:type="pct"/>
          </w:tcPr>
          <w:p w14:paraId="5E3A6A1A" w14:textId="316190EA"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3 single</w:t>
            </w:r>
            <w:r w:rsidR="000A1032" w:rsidRPr="00705909">
              <w:rPr>
                <w:rFonts w:ascii="Arial" w:hAnsi="Arial" w:cs="Arial"/>
                <w:szCs w:val="20"/>
              </w:rPr>
              <w:t>-</w:t>
            </w:r>
            <w:r w:rsidRPr="00705909">
              <w:rPr>
                <w:rFonts w:ascii="Arial" w:hAnsi="Arial" w:cs="Arial"/>
                <w:szCs w:val="20"/>
              </w:rPr>
              <w:t>arm, open</w:t>
            </w:r>
            <w:r w:rsidR="0043467F" w:rsidRPr="00705909">
              <w:rPr>
                <w:rFonts w:ascii="Arial" w:hAnsi="Arial" w:cs="Arial"/>
                <w:szCs w:val="20"/>
              </w:rPr>
              <w:t>-</w:t>
            </w:r>
            <w:r w:rsidRPr="00705909">
              <w:rPr>
                <w:rFonts w:ascii="Arial" w:hAnsi="Arial" w:cs="Arial"/>
                <w:szCs w:val="20"/>
              </w:rPr>
              <w:t>label</w:t>
            </w:r>
          </w:p>
        </w:tc>
        <w:tc>
          <w:tcPr>
            <w:tcW w:w="2116" w:type="pct"/>
          </w:tcPr>
          <w:p w14:paraId="0205464F" w14:textId="15607F53"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Self-administered RZB 150 mg SC (new formulation) or PBO SC using autoinjector at </w:t>
            </w:r>
            <w:r w:rsidR="001B0956" w:rsidRPr="00705909">
              <w:rPr>
                <w:rFonts w:ascii="Arial" w:hAnsi="Arial" w:cs="Arial"/>
                <w:szCs w:val="20"/>
              </w:rPr>
              <w:t>week</w:t>
            </w:r>
            <w:r w:rsidRPr="00705909">
              <w:rPr>
                <w:rFonts w:ascii="Arial" w:hAnsi="Arial" w:cs="Arial"/>
                <w:szCs w:val="20"/>
              </w:rPr>
              <w:t xml:space="preserve"> 0, 4, 16, and 28</w:t>
            </w:r>
          </w:p>
        </w:tc>
      </w:tr>
      <w:tr w:rsidR="008337D5" w:rsidRPr="00705909" w14:paraId="654130F8" w14:textId="77777777" w:rsidTr="002A6855">
        <w:trPr>
          <w:trHeight w:val="144"/>
        </w:trPr>
        <w:tc>
          <w:tcPr>
            <w:tcW w:w="1152" w:type="pct"/>
          </w:tcPr>
          <w:p w14:paraId="4C0C6ADE" w14:textId="170E99E4" w:rsidR="008337D5" w:rsidRPr="00705909" w:rsidRDefault="008337D5" w:rsidP="00137ABB">
            <w:pPr>
              <w:spacing w:after="0" w:line="360" w:lineRule="auto"/>
              <w:rPr>
                <w:rFonts w:ascii="Arial" w:hAnsi="Arial" w:cs="Arial"/>
                <w:szCs w:val="20"/>
              </w:rPr>
            </w:pPr>
            <w:r w:rsidRPr="00705909">
              <w:rPr>
                <w:rFonts w:ascii="Arial" w:hAnsi="Arial" w:cs="Arial"/>
                <w:szCs w:val="20"/>
                <w:shd w:val="clear" w:color="auto" w:fill="FFFFFF"/>
              </w:rPr>
              <w:t>M19-164 NCT04102007</w:t>
            </w:r>
            <w:sdt>
              <w:sdtPr>
                <w:rPr>
                  <w:rFonts w:ascii="Arial" w:hAnsi="Arial" w:cs="Arial"/>
                  <w:szCs w:val="20"/>
                </w:rPr>
                <w:alias w:val="SmartCite Citation"/>
                <w:tag w:val="e01e7885-f615-4614-9a52-3250f1ab662a:720d684d-345f-457a-833f-819b98641246+{&quot;items&quot;:{}}"/>
                <w:id w:val="43827"/>
              </w:sdtPr>
              <w:sdtEndPr/>
              <w:sdtContent>
                <w:r w:rsidR="00D55CC7" w:rsidRPr="00D55CC7">
                  <w:rPr>
                    <w:rFonts w:eastAsia="Times New Roman"/>
                  </w:rPr>
                  <w:t>[</w:t>
                </w:r>
                <w:hyperlink w:anchor="biblioRef013" w:history="1">
                  <w:r w:rsidR="00D55CC7" w:rsidRPr="00D55CC7">
                    <w:rPr>
                      <w:rStyle w:val="Hyperlink"/>
                      <w:rFonts w:eastAsia="Times New Roman"/>
                      <w:u w:val="none"/>
                    </w:rPr>
                    <w:t>14</w:t>
                  </w:r>
                </w:hyperlink>
                <w:r w:rsidR="00D55CC7" w:rsidRPr="00D55CC7">
                  <w:rPr>
                    <w:rFonts w:eastAsia="Times New Roman"/>
                  </w:rPr>
                  <w:t>]</w:t>
                </w:r>
              </w:sdtContent>
            </w:sdt>
          </w:p>
        </w:tc>
        <w:tc>
          <w:tcPr>
            <w:tcW w:w="622" w:type="pct"/>
          </w:tcPr>
          <w:p w14:paraId="136C9E9E"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252</w:t>
            </w:r>
          </w:p>
        </w:tc>
        <w:tc>
          <w:tcPr>
            <w:tcW w:w="1110" w:type="pct"/>
          </w:tcPr>
          <w:p w14:paraId="490DD051" w14:textId="530DC198"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3b single</w:t>
            </w:r>
            <w:r w:rsidR="000A1032" w:rsidRPr="00705909">
              <w:rPr>
                <w:rFonts w:ascii="Arial" w:hAnsi="Arial" w:cs="Arial"/>
                <w:szCs w:val="20"/>
              </w:rPr>
              <w:t>-</w:t>
            </w:r>
            <w:r w:rsidRPr="00705909">
              <w:rPr>
                <w:rFonts w:ascii="Arial" w:hAnsi="Arial" w:cs="Arial"/>
                <w:szCs w:val="20"/>
              </w:rPr>
              <w:t>arm, open</w:t>
            </w:r>
            <w:r w:rsidR="0043467F" w:rsidRPr="00705909">
              <w:rPr>
                <w:rFonts w:ascii="Arial" w:hAnsi="Arial" w:cs="Arial"/>
                <w:szCs w:val="20"/>
              </w:rPr>
              <w:t>-</w:t>
            </w:r>
            <w:r w:rsidRPr="00705909">
              <w:rPr>
                <w:rFonts w:ascii="Arial" w:hAnsi="Arial" w:cs="Arial"/>
                <w:szCs w:val="20"/>
              </w:rPr>
              <w:t>label</w:t>
            </w:r>
          </w:p>
        </w:tc>
        <w:tc>
          <w:tcPr>
            <w:tcW w:w="2116" w:type="pct"/>
          </w:tcPr>
          <w:p w14:paraId="31FD80C1" w14:textId="3EA9E684"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150 mg SC at </w:t>
            </w:r>
            <w:r w:rsidR="001B0956" w:rsidRPr="00705909">
              <w:rPr>
                <w:rFonts w:ascii="Arial" w:hAnsi="Arial" w:cs="Arial"/>
                <w:szCs w:val="20"/>
              </w:rPr>
              <w:t>week</w:t>
            </w:r>
            <w:r w:rsidRPr="00705909">
              <w:rPr>
                <w:rFonts w:ascii="Arial" w:hAnsi="Arial" w:cs="Arial"/>
                <w:szCs w:val="20"/>
              </w:rPr>
              <w:t xml:space="preserve"> 0 and 4 and then q12w until </w:t>
            </w:r>
            <w:r w:rsidR="001B0956" w:rsidRPr="00705909">
              <w:rPr>
                <w:rFonts w:ascii="Arial" w:hAnsi="Arial" w:cs="Arial"/>
                <w:szCs w:val="20"/>
              </w:rPr>
              <w:t>week</w:t>
            </w:r>
            <w:r w:rsidRPr="00705909">
              <w:rPr>
                <w:rFonts w:ascii="Arial" w:hAnsi="Arial" w:cs="Arial"/>
                <w:szCs w:val="20"/>
              </w:rPr>
              <w:t xml:space="preserve"> 40</w:t>
            </w:r>
          </w:p>
        </w:tc>
      </w:tr>
      <w:tr w:rsidR="008337D5" w:rsidRPr="00705909" w14:paraId="411AF1D3" w14:textId="77777777" w:rsidTr="002A6855">
        <w:trPr>
          <w:trHeight w:val="144"/>
        </w:trPr>
        <w:tc>
          <w:tcPr>
            <w:tcW w:w="1152" w:type="pct"/>
          </w:tcPr>
          <w:p w14:paraId="11009787" w14:textId="1265EF6A" w:rsidR="008337D5" w:rsidRPr="00705909" w:rsidRDefault="008337D5" w:rsidP="00137ABB">
            <w:pPr>
              <w:spacing w:after="0" w:line="360" w:lineRule="auto"/>
              <w:ind w:left="317" w:hanging="317"/>
              <w:rPr>
                <w:rFonts w:ascii="Arial" w:hAnsi="Arial" w:cs="Arial"/>
                <w:szCs w:val="20"/>
              </w:rPr>
            </w:pPr>
            <w:proofErr w:type="spellStart"/>
            <w:r w:rsidRPr="00705909">
              <w:rPr>
                <w:rFonts w:ascii="Arial" w:hAnsi="Arial" w:cs="Arial"/>
                <w:szCs w:val="20"/>
              </w:rPr>
              <w:t>LIMMitless</w:t>
            </w:r>
            <w:proofErr w:type="spellEnd"/>
          </w:p>
          <w:p w14:paraId="5EC1CC11" w14:textId="52B324A0" w:rsidR="008337D5" w:rsidRPr="00705909" w:rsidRDefault="008337D5" w:rsidP="00137ABB">
            <w:pPr>
              <w:spacing w:after="0" w:line="360" w:lineRule="auto"/>
              <w:ind w:left="317" w:hanging="317"/>
              <w:rPr>
                <w:rFonts w:ascii="Arial" w:hAnsi="Arial" w:cs="Arial"/>
                <w:szCs w:val="20"/>
              </w:rPr>
            </w:pPr>
            <w:r w:rsidRPr="00705909">
              <w:rPr>
                <w:rFonts w:ascii="Arial" w:hAnsi="Arial" w:cs="Arial"/>
                <w:szCs w:val="20"/>
              </w:rPr>
              <w:t>(M15-997)</w:t>
            </w:r>
            <w:r w:rsidRPr="00705909">
              <w:rPr>
                <w:rFonts w:ascii="Arial" w:hAnsi="Arial" w:cs="Arial"/>
                <w:szCs w:val="20"/>
              </w:rPr>
              <w:br/>
              <w:t>NCT03047395</w:t>
            </w:r>
            <w:sdt>
              <w:sdtPr>
                <w:rPr>
                  <w:rFonts w:ascii="Arial" w:hAnsi="Arial" w:cs="Arial"/>
                  <w:szCs w:val="20"/>
                </w:rPr>
                <w:alias w:val="SmartCite Citation"/>
                <w:tag w:val="e01e7885-f615-4614-9a52-3250f1ab662a:06ea58c6-4f8d-4912-8eba-cf093a9f4087+{&quot;items&quot;:{}}"/>
                <w:id w:val="43828"/>
              </w:sdtPr>
              <w:sdtEndPr/>
              <w:sdtContent>
                <w:r w:rsidR="00D55CC7" w:rsidRPr="00D55CC7">
                  <w:rPr>
                    <w:rFonts w:eastAsia="Times New Roman"/>
                  </w:rPr>
                  <w:t>[</w:t>
                </w:r>
                <w:hyperlink w:anchor="biblioRef014" w:history="1">
                  <w:r w:rsidR="00D55CC7" w:rsidRPr="00D55CC7">
                    <w:rPr>
                      <w:rStyle w:val="Hyperlink"/>
                      <w:rFonts w:eastAsia="Times New Roman"/>
                      <w:u w:val="none"/>
                    </w:rPr>
                    <w:t>15</w:t>
                  </w:r>
                </w:hyperlink>
                <w:r w:rsidR="00D55CC7" w:rsidRPr="00D55CC7">
                  <w:rPr>
                    <w:rFonts w:eastAsia="Times New Roman"/>
                  </w:rPr>
                  <w:t>]</w:t>
                </w:r>
              </w:sdtContent>
            </w:sdt>
          </w:p>
        </w:tc>
        <w:tc>
          <w:tcPr>
            <w:tcW w:w="622" w:type="pct"/>
          </w:tcPr>
          <w:p w14:paraId="4BBE8097"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2170</w:t>
            </w:r>
          </w:p>
        </w:tc>
        <w:tc>
          <w:tcPr>
            <w:tcW w:w="1110" w:type="pct"/>
          </w:tcPr>
          <w:p w14:paraId="66580795" w14:textId="77777777"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Open-label extension of phase 2/3 studies</w:t>
            </w:r>
          </w:p>
        </w:tc>
        <w:tc>
          <w:tcPr>
            <w:tcW w:w="2116" w:type="pct"/>
          </w:tcPr>
          <w:p w14:paraId="5A27BA17" w14:textId="77777777"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RZB 150 mg q12w</w:t>
            </w:r>
          </w:p>
        </w:tc>
      </w:tr>
      <w:tr w:rsidR="008337D5" w:rsidRPr="00705909" w14:paraId="7CB0EF37" w14:textId="77777777" w:rsidTr="002A6855">
        <w:trPr>
          <w:trHeight w:val="144"/>
        </w:trPr>
        <w:tc>
          <w:tcPr>
            <w:tcW w:w="1152" w:type="pct"/>
          </w:tcPr>
          <w:p w14:paraId="41BC13F4" w14:textId="77777777" w:rsidR="008337D5" w:rsidRPr="00705909" w:rsidRDefault="008337D5" w:rsidP="00137ABB">
            <w:pPr>
              <w:pStyle w:val="Default"/>
              <w:spacing w:line="360" w:lineRule="auto"/>
              <w:rPr>
                <w:color w:val="333333"/>
                <w:sz w:val="20"/>
                <w:szCs w:val="20"/>
                <w:shd w:val="clear" w:color="auto" w:fill="FFFFFF"/>
              </w:rPr>
            </w:pPr>
            <w:r w:rsidRPr="00705909">
              <w:rPr>
                <w:color w:val="333333"/>
                <w:sz w:val="20"/>
                <w:szCs w:val="20"/>
                <w:shd w:val="clear" w:color="auto" w:fill="FFFFFF"/>
              </w:rPr>
              <w:t>OptIMMize-1</w:t>
            </w:r>
          </w:p>
          <w:p w14:paraId="67564B7C" w14:textId="5589F9E2" w:rsidR="008337D5" w:rsidRPr="00705909" w:rsidRDefault="008337D5" w:rsidP="00137ABB">
            <w:pPr>
              <w:pStyle w:val="Default"/>
              <w:spacing w:line="360" w:lineRule="auto"/>
              <w:rPr>
                <w:sz w:val="20"/>
                <w:szCs w:val="20"/>
              </w:rPr>
            </w:pPr>
            <w:r w:rsidRPr="00705909">
              <w:rPr>
                <w:sz w:val="20"/>
                <w:szCs w:val="20"/>
              </w:rPr>
              <w:t>(M19-977)</w:t>
            </w:r>
          </w:p>
          <w:p w14:paraId="749AB7B3" w14:textId="595A94A1" w:rsidR="008337D5" w:rsidRPr="00705909" w:rsidRDefault="008337D5" w:rsidP="00137ABB">
            <w:pPr>
              <w:pStyle w:val="Default"/>
              <w:spacing w:line="360" w:lineRule="auto"/>
              <w:ind w:left="350"/>
              <w:rPr>
                <w:sz w:val="20"/>
                <w:szCs w:val="20"/>
              </w:rPr>
            </w:pPr>
            <w:r w:rsidRPr="00705909">
              <w:rPr>
                <w:color w:val="1B1B1B"/>
                <w:sz w:val="20"/>
                <w:szCs w:val="20"/>
                <w:shd w:val="clear" w:color="auto" w:fill="FFFFFF"/>
              </w:rPr>
              <w:t>NCT04435600</w:t>
            </w:r>
            <w:sdt>
              <w:sdtPr>
                <w:rPr>
                  <w:sz w:val="20"/>
                  <w:szCs w:val="20"/>
                </w:rPr>
                <w:alias w:val="SmartCite Citation"/>
                <w:tag w:val="e01e7885-f615-4614-9a52-3250f1ab662a:97169d05-e676-4132-b8ea-d0b675a2580b+{&quot;items&quot;:{}}"/>
                <w:id w:val="43829"/>
              </w:sdtPr>
              <w:sdtEndPr/>
              <w:sdtContent>
                <w:r w:rsidR="00D55CC7" w:rsidRPr="00D55CC7">
                  <w:rPr>
                    <w:rFonts w:eastAsia="Times New Roman"/>
                  </w:rPr>
                  <w:t>[</w:t>
                </w:r>
                <w:hyperlink w:anchor="biblioRef015" w:history="1">
                  <w:r w:rsidR="00D55CC7" w:rsidRPr="00D55CC7">
                    <w:rPr>
                      <w:rStyle w:val="Hyperlink"/>
                      <w:rFonts w:eastAsia="Times New Roman"/>
                      <w:u w:val="none"/>
                    </w:rPr>
                    <w:t>16</w:t>
                  </w:r>
                </w:hyperlink>
                <w:r w:rsidR="00D55CC7" w:rsidRPr="00D55CC7">
                  <w:rPr>
                    <w:rFonts w:eastAsia="Times New Roman"/>
                  </w:rPr>
                  <w:t>]</w:t>
                </w:r>
              </w:sdtContent>
            </w:sdt>
          </w:p>
          <w:p w14:paraId="6E863E31" w14:textId="77777777" w:rsidR="008337D5" w:rsidRPr="00705909" w:rsidRDefault="008337D5" w:rsidP="00137ABB">
            <w:pPr>
              <w:pStyle w:val="Default"/>
              <w:spacing w:line="360" w:lineRule="auto"/>
              <w:ind w:left="350"/>
              <w:rPr>
                <w:sz w:val="20"/>
                <w:szCs w:val="20"/>
              </w:rPr>
            </w:pPr>
          </w:p>
        </w:tc>
        <w:tc>
          <w:tcPr>
            <w:tcW w:w="622" w:type="pct"/>
          </w:tcPr>
          <w:p w14:paraId="2F0CDADC" w14:textId="1FC95A63" w:rsidR="008337D5" w:rsidRPr="00705909" w:rsidRDefault="00E44903" w:rsidP="00137ABB">
            <w:pPr>
              <w:spacing w:after="0" w:line="360" w:lineRule="auto"/>
              <w:jc w:val="center"/>
              <w:rPr>
                <w:rFonts w:ascii="Arial" w:hAnsi="Arial" w:cs="Arial"/>
                <w:szCs w:val="20"/>
              </w:rPr>
            </w:pPr>
            <w:r w:rsidRPr="00705909">
              <w:rPr>
                <w:rFonts w:ascii="Arial" w:hAnsi="Arial" w:cs="Arial"/>
                <w:szCs w:val="20"/>
              </w:rPr>
              <w:t>107</w:t>
            </w:r>
          </w:p>
        </w:tc>
        <w:tc>
          <w:tcPr>
            <w:tcW w:w="1110" w:type="pct"/>
          </w:tcPr>
          <w:p w14:paraId="1B34E38B" w14:textId="3472134D"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Phase 3, active-controlled, efficacy-assessor</w:t>
            </w:r>
            <w:r w:rsidR="001964D3" w:rsidRPr="00705909">
              <w:rPr>
                <w:rFonts w:ascii="Arial" w:hAnsi="Arial" w:cs="Arial"/>
                <w:szCs w:val="20"/>
              </w:rPr>
              <w:t>-</w:t>
            </w:r>
            <w:r w:rsidRPr="00705909">
              <w:rPr>
                <w:rFonts w:ascii="Arial" w:hAnsi="Arial" w:cs="Arial"/>
                <w:szCs w:val="20"/>
              </w:rPr>
              <w:t>blinded study in adolescents</w:t>
            </w:r>
          </w:p>
        </w:tc>
        <w:tc>
          <w:tcPr>
            <w:tcW w:w="2116" w:type="pct"/>
          </w:tcPr>
          <w:p w14:paraId="570A191F" w14:textId="05F1A6ED"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 xml:space="preserve">RZB 150 mg SC at </w:t>
            </w:r>
            <w:r w:rsidR="001B0956" w:rsidRPr="00705909">
              <w:rPr>
                <w:rFonts w:ascii="Arial" w:hAnsi="Arial" w:cs="Arial"/>
                <w:szCs w:val="20"/>
              </w:rPr>
              <w:t>week</w:t>
            </w:r>
            <w:r w:rsidRPr="00705909">
              <w:rPr>
                <w:rFonts w:ascii="Arial" w:hAnsi="Arial" w:cs="Arial"/>
                <w:szCs w:val="20"/>
              </w:rPr>
              <w:t>s 0, 4, 16, 28</w:t>
            </w:r>
            <w:r w:rsidR="000A1032" w:rsidRPr="00705909">
              <w:rPr>
                <w:rFonts w:ascii="Arial" w:hAnsi="Arial" w:cs="Arial"/>
                <w:szCs w:val="20"/>
              </w:rPr>
              <w:t>,</w:t>
            </w:r>
            <w:r w:rsidRPr="00705909">
              <w:rPr>
                <w:rFonts w:ascii="Arial" w:hAnsi="Arial" w:cs="Arial"/>
                <w:szCs w:val="20"/>
              </w:rPr>
              <w:t xml:space="preserve"> and 40; then adult dose based on body weight.</w:t>
            </w:r>
          </w:p>
          <w:p w14:paraId="39729AFF" w14:textId="562C1190" w:rsidR="008337D5" w:rsidRPr="00705909" w:rsidRDefault="008337D5" w:rsidP="00137ABB">
            <w:pPr>
              <w:spacing w:after="0" w:line="360" w:lineRule="auto"/>
              <w:ind w:left="255" w:hanging="270"/>
              <w:rPr>
                <w:rFonts w:ascii="Arial" w:hAnsi="Arial" w:cs="Arial"/>
                <w:szCs w:val="20"/>
              </w:rPr>
            </w:pPr>
            <w:r w:rsidRPr="00705909">
              <w:rPr>
                <w:rFonts w:ascii="Arial" w:hAnsi="Arial" w:cs="Arial"/>
                <w:szCs w:val="20"/>
              </w:rPr>
              <w:t>UST 45 mg or 90 mg based on body weight</w:t>
            </w:r>
          </w:p>
        </w:tc>
      </w:tr>
      <w:tr w:rsidR="008337D5" w:rsidRPr="00705909" w14:paraId="1A214DB3" w14:textId="77777777" w:rsidTr="002A6855">
        <w:trPr>
          <w:trHeight w:val="144"/>
        </w:trPr>
        <w:tc>
          <w:tcPr>
            <w:tcW w:w="1152" w:type="pct"/>
          </w:tcPr>
          <w:p w14:paraId="2AD6153B" w14:textId="77777777" w:rsidR="008337D5" w:rsidRPr="00705909" w:rsidRDefault="008337D5" w:rsidP="00137ABB">
            <w:pPr>
              <w:pStyle w:val="Default"/>
              <w:spacing w:line="360" w:lineRule="auto"/>
              <w:rPr>
                <w:color w:val="333333"/>
                <w:sz w:val="20"/>
                <w:szCs w:val="20"/>
                <w:shd w:val="clear" w:color="auto" w:fill="FFFFFF"/>
              </w:rPr>
            </w:pPr>
            <w:r w:rsidRPr="00705909">
              <w:rPr>
                <w:color w:val="333333"/>
                <w:sz w:val="20"/>
                <w:szCs w:val="20"/>
                <w:shd w:val="clear" w:color="auto" w:fill="FFFFFF"/>
              </w:rPr>
              <w:t>OptIMMize-2</w:t>
            </w:r>
          </w:p>
          <w:p w14:paraId="71F942D6" w14:textId="5C287E79" w:rsidR="008337D5" w:rsidRPr="00705909" w:rsidRDefault="008337D5" w:rsidP="00137ABB">
            <w:pPr>
              <w:pStyle w:val="Default"/>
              <w:spacing w:line="360" w:lineRule="auto"/>
              <w:rPr>
                <w:sz w:val="20"/>
                <w:szCs w:val="20"/>
              </w:rPr>
            </w:pPr>
            <w:r w:rsidRPr="00705909">
              <w:rPr>
                <w:sz w:val="20"/>
                <w:szCs w:val="20"/>
              </w:rPr>
              <w:t>(M19-973)</w:t>
            </w:r>
          </w:p>
          <w:p w14:paraId="0285F3BF" w14:textId="3675E511" w:rsidR="008337D5" w:rsidRPr="00705909" w:rsidRDefault="008337D5" w:rsidP="00137ABB">
            <w:pPr>
              <w:pStyle w:val="Default"/>
              <w:spacing w:line="360" w:lineRule="auto"/>
              <w:ind w:left="350"/>
              <w:rPr>
                <w:sz w:val="20"/>
                <w:szCs w:val="20"/>
              </w:rPr>
            </w:pPr>
            <w:r w:rsidRPr="00705909">
              <w:rPr>
                <w:color w:val="1B1B1B"/>
                <w:sz w:val="20"/>
                <w:szCs w:val="20"/>
                <w:shd w:val="clear" w:color="auto" w:fill="FFFFFF"/>
              </w:rPr>
              <w:t>NCT04862286</w:t>
            </w:r>
            <w:sdt>
              <w:sdtPr>
                <w:rPr>
                  <w:sz w:val="20"/>
                  <w:szCs w:val="20"/>
                </w:rPr>
                <w:alias w:val="SmartCite Citation"/>
                <w:tag w:val="e01e7885-f615-4614-9a52-3250f1ab662a:4579830c-e164-46dc-adf7-3afc3bac8f90+{&quot;items&quot;:{}}"/>
                <w:id w:val="43830"/>
              </w:sdtPr>
              <w:sdtEndPr/>
              <w:sdtContent>
                <w:r w:rsidR="00D55CC7" w:rsidRPr="00D55CC7">
                  <w:rPr>
                    <w:rFonts w:eastAsia="Times New Roman"/>
                  </w:rPr>
                  <w:t>[</w:t>
                </w:r>
                <w:hyperlink w:anchor="biblioRef016" w:history="1">
                  <w:r w:rsidR="00D55CC7" w:rsidRPr="00D55CC7">
                    <w:rPr>
                      <w:rStyle w:val="Hyperlink"/>
                      <w:rFonts w:eastAsia="Times New Roman"/>
                      <w:u w:val="none"/>
                    </w:rPr>
                    <w:t>17</w:t>
                  </w:r>
                </w:hyperlink>
                <w:r w:rsidR="00D55CC7" w:rsidRPr="00D55CC7">
                  <w:rPr>
                    <w:rFonts w:eastAsia="Times New Roman"/>
                  </w:rPr>
                  <w:t>]</w:t>
                </w:r>
              </w:sdtContent>
            </w:sdt>
          </w:p>
        </w:tc>
        <w:tc>
          <w:tcPr>
            <w:tcW w:w="622" w:type="pct"/>
          </w:tcPr>
          <w:p w14:paraId="67E49E5B" w14:textId="04A56E1A" w:rsidR="008337D5" w:rsidRPr="00705909" w:rsidRDefault="003D1E9D" w:rsidP="00137ABB">
            <w:pPr>
              <w:spacing w:after="0" w:line="360" w:lineRule="auto"/>
              <w:jc w:val="center"/>
              <w:rPr>
                <w:rFonts w:ascii="Arial" w:hAnsi="Arial" w:cs="Arial"/>
                <w:szCs w:val="20"/>
              </w:rPr>
            </w:pPr>
            <w:r w:rsidRPr="00705909">
              <w:rPr>
                <w:rFonts w:ascii="Arial" w:hAnsi="Arial" w:cs="Arial"/>
                <w:szCs w:val="20"/>
              </w:rPr>
              <w:t>46</w:t>
            </w:r>
          </w:p>
        </w:tc>
        <w:tc>
          <w:tcPr>
            <w:tcW w:w="1110" w:type="pct"/>
          </w:tcPr>
          <w:p w14:paraId="489BFD33" w14:textId="6BF223BF" w:rsidR="008337D5" w:rsidRPr="00705909" w:rsidRDefault="00090FB8" w:rsidP="00137ABB">
            <w:pPr>
              <w:spacing w:after="0" w:line="360" w:lineRule="auto"/>
              <w:ind w:left="0" w:firstLine="0"/>
              <w:rPr>
                <w:rFonts w:ascii="Arial" w:hAnsi="Arial" w:cs="Arial"/>
                <w:szCs w:val="20"/>
              </w:rPr>
            </w:pPr>
            <w:r w:rsidRPr="00705909">
              <w:rPr>
                <w:rFonts w:ascii="Arial" w:hAnsi="Arial" w:cs="Arial"/>
                <w:szCs w:val="20"/>
              </w:rPr>
              <w:t>Open</w:t>
            </w:r>
            <w:r w:rsidR="008337D5" w:rsidRPr="00705909">
              <w:rPr>
                <w:rFonts w:ascii="Arial" w:hAnsi="Arial" w:cs="Arial"/>
                <w:szCs w:val="20"/>
              </w:rPr>
              <w:t>-label extension of Phase 3 study</w:t>
            </w:r>
          </w:p>
        </w:tc>
        <w:tc>
          <w:tcPr>
            <w:tcW w:w="2116" w:type="pct"/>
          </w:tcPr>
          <w:p w14:paraId="234D6CD7" w14:textId="73AA9AB3" w:rsidR="008337D5" w:rsidRPr="00705909" w:rsidRDefault="008337D5" w:rsidP="00137ABB">
            <w:pPr>
              <w:pStyle w:val="Default"/>
              <w:spacing w:line="360" w:lineRule="auto"/>
              <w:ind w:left="255" w:hanging="270"/>
              <w:rPr>
                <w:sz w:val="20"/>
                <w:szCs w:val="20"/>
              </w:rPr>
            </w:pPr>
            <w:r w:rsidRPr="00705909">
              <w:rPr>
                <w:sz w:val="20"/>
                <w:szCs w:val="20"/>
              </w:rPr>
              <w:t>RZB 150 mg or 55 mg by weight q12w</w:t>
            </w:r>
          </w:p>
          <w:p w14:paraId="6C552961" w14:textId="77777777" w:rsidR="008337D5" w:rsidRPr="00705909" w:rsidRDefault="008337D5" w:rsidP="00137ABB">
            <w:pPr>
              <w:spacing w:after="0" w:line="360" w:lineRule="auto"/>
              <w:ind w:left="255" w:hanging="270"/>
              <w:rPr>
                <w:rFonts w:ascii="Arial" w:hAnsi="Arial" w:cs="Arial"/>
                <w:szCs w:val="20"/>
              </w:rPr>
            </w:pPr>
          </w:p>
        </w:tc>
      </w:tr>
      <w:tr w:rsidR="008337D5" w:rsidRPr="00705909" w14:paraId="2614A5B0" w14:textId="77777777" w:rsidTr="002A6855">
        <w:trPr>
          <w:trHeight w:val="144"/>
        </w:trPr>
        <w:tc>
          <w:tcPr>
            <w:tcW w:w="1152" w:type="pct"/>
          </w:tcPr>
          <w:p w14:paraId="0AAE8F64" w14:textId="77777777" w:rsidR="008337D5" w:rsidRPr="00705909" w:rsidRDefault="008337D5" w:rsidP="68E0AAF9">
            <w:pPr>
              <w:pStyle w:val="Default"/>
              <w:spacing w:line="360" w:lineRule="auto"/>
              <w:rPr>
                <w:sz w:val="20"/>
                <w:szCs w:val="20"/>
                <w:lang w:val="en-GB"/>
              </w:rPr>
            </w:pPr>
            <w:r w:rsidRPr="00705909">
              <w:rPr>
                <w:sz w:val="20"/>
                <w:szCs w:val="20"/>
                <w:lang w:val="en-GB"/>
              </w:rPr>
              <w:t>IMMpulse</w:t>
            </w:r>
          </w:p>
          <w:p w14:paraId="65BFAE1E" w14:textId="77777777" w:rsidR="008337D5" w:rsidRPr="00705909" w:rsidRDefault="008337D5" w:rsidP="00137ABB">
            <w:pPr>
              <w:pStyle w:val="Default"/>
              <w:spacing w:line="360" w:lineRule="auto"/>
              <w:rPr>
                <w:color w:val="333333"/>
                <w:sz w:val="20"/>
                <w:szCs w:val="20"/>
                <w:shd w:val="clear" w:color="auto" w:fill="FFFFFF"/>
              </w:rPr>
            </w:pPr>
            <w:r w:rsidRPr="00705909">
              <w:rPr>
                <w:sz w:val="20"/>
                <w:szCs w:val="20"/>
              </w:rPr>
              <w:t>(M20-326)</w:t>
            </w:r>
          </w:p>
          <w:p w14:paraId="058796FC" w14:textId="66B58746" w:rsidR="008337D5" w:rsidRPr="00705909" w:rsidRDefault="008337D5" w:rsidP="00137ABB">
            <w:pPr>
              <w:spacing w:after="0" w:line="360" w:lineRule="auto"/>
              <w:ind w:firstLine="20"/>
              <w:rPr>
                <w:rFonts w:ascii="Arial" w:hAnsi="Arial" w:cs="Arial"/>
                <w:szCs w:val="20"/>
              </w:rPr>
            </w:pPr>
            <w:r w:rsidRPr="00705909">
              <w:rPr>
                <w:rFonts w:ascii="Arial" w:hAnsi="Arial" w:cs="Arial"/>
                <w:color w:val="1B1B1B"/>
                <w:szCs w:val="20"/>
                <w:shd w:val="clear" w:color="auto" w:fill="FFFFFF"/>
              </w:rPr>
              <w:lastRenderedPageBreak/>
              <w:t>NCT04908475</w:t>
            </w:r>
            <w:sdt>
              <w:sdtPr>
                <w:rPr>
                  <w:rFonts w:ascii="Arial" w:hAnsi="Arial" w:cs="Arial"/>
                  <w:szCs w:val="20"/>
                </w:rPr>
                <w:alias w:val="SmartCite Citation"/>
                <w:tag w:val="e01e7885-f615-4614-9a52-3250f1ab662a:1e883a9e-dad0-4fcf-9f97-3abe49959826+{&quot;items&quot;:{}}"/>
                <w:id w:val="43831"/>
              </w:sdtPr>
              <w:sdtEndPr/>
              <w:sdtContent>
                <w:r w:rsidR="00D55CC7" w:rsidRPr="00D55CC7">
                  <w:rPr>
                    <w:rFonts w:eastAsia="Times New Roman"/>
                  </w:rPr>
                  <w:t>[</w:t>
                </w:r>
                <w:hyperlink w:anchor="biblioRef017" w:history="1">
                  <w:r w:rsidR="00D55CC7" w:rsidRPr="00D55CC7">
                    <w:rPr>
                      <w:rStyle w:val="Hyperlink"/>
                      <w:rFonts w:eastAsia="Times New Roman"/>
                      <w:u w:val="none"/>
                    </w:rPr>
                    <w:t>18</w:t>
                  </w:r>
                </w:hyperlink>
                <w:r w:rsidR="00D55CC7" w:rsidRPr="00D55CC7">
                  <w:rPr>
                    <w:rFonts w:eastAsia="Times New Roman"/>
                  </w:rPr>
                  <w:t>]</w:t>
                </w:r>
              </w:sdtContent>
            </w:sdt>
          </w:p>
        </w:tc>
        <w:tc>
          <w:tcPr>
            <w:tcW w:w="622" w:type="pct"/>
          </w:tcPr>
          <w:p w14:paraId="3DB7EC1B" w14:textId="58BDA458" w:rsidR="008337D5" w:rsidRPr="00705909" w:rsidRDefault="00070E90" w:rsidP="00137ABB">
            <w:pPr>
              <w:spacing w:after="0" w:line="360" w:lineRule="auto"/>
              <w:jc w:val="center"/>
              <w:rPr>
                <w:rFonts w:ascii="Arial" w:hAnsi="Arial" w:cs="Arial"/>
                <w:szCs w:val="20"/>
              </w:rPr>
            </w:pPr>
            <w:r w:rsidRPr="00705909">
              <w:rPr>
                <w:rFonts w:ascii="Arial" w:hAnsi="Arial" w:cs="Arial"/>
                <w:szCs w:val="20"/>
              </w:rPr>
              <w:lastRenderedPageBreak/>
              <w:t>352</w:t>
            </w:r>
          </w:p>
        </w:tc>
        <w:tc>
          <w:tcPr>
            <w:tcW w:w="1110" w:type="pct"/>
          </w:tcPr>
          <w:p w14:paraId="53E9A83E" w14:textId="2D2C1257"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4, </w:t>
            </w:r>
            <w:r w:rsidR="005E04AD">
              <w:rPr>
                <w:rFonts w:ascii="Arial" w:hAnsi="Arial" w:cs="Arial"/>
                <w:szCs w:val="20"/>
              </w:rPr>
              <w:t>randomised</w:t>
            </w:r>
            <w:r w:rsidRPr="00705909">
              <w:rPr>
                <w:rFonts w:ascii="Arial" w:hAnsi="Arial" w:cs="Arial"/>
                <w:szCs w:val="20"/>
              </w:rPr>
              <w:t>, open-label, active comparator study</w:t>
            </w:r>
          </w:p>
        </w:tc>
        <w:tc>
          <w:tcPr>
            <w:tcW w:w="2116" w:type="pct"/>
          </w:tcPr>
          <w:p w14:paraId="45E82399" w14:textId="7C1AAA44" w:rsidR="008337D5" w:rsidRPr="00705909" w:rsidRDefault="008337D5" w:rsidP="00137ABB">
            <w:pPr>
              <w:pStyle w:val="Default"/>
              <w:spacing w:line="360" w:lineRule="auto"/>
              <w:ind w:left="255" w:hanging="270"/>
              <w:rPr>
                <w:sz w:val="20"/>
                <w:szCs w:val="20"/>
              </w:rPr>
            </w:pPr>
            <w:r w:rsidRPr="00705909">
              <w:rPr>
                <w:sz w:val="20"/>
                <w:szCs w:val="20"/>
              </w:rPr>
              <w:t xml:space="preserve">RZB 150 mg SC at </w:t>
            </w:r>
            <w:r w:rsidR="001B0956" w:rsidRPr="00705909">
              <w:rPr>
                <w:sz w:val="20"/>
                <w:szCs w:val="20"/>
              </w:rPr>
              <w:t>week</w:t>
            </w:r>
            <w:r w:rsidRPr="00705909">
              <w:rPr>
                <w:sz w:val="20"/>
                <w:szCs w:val="20"/>
              </w:rPr>
              <w:t>s 0, 16, 28, and 40</w:t>
            </w:r>
          </w:p>
          <w:p w14:paraId="75AA6C96" w14:textId="36754A1E" w:rsidR="008337D5" w:rsidRPr="00705909" w:rsidRDefault="008337D5" w:rsidP="00137ABB">
            <w:pPr>
              <w:pStyle w:val="Default"/>
              <w:spacing w:line="360" w:lineRule="auto"/>
              <w:ind w:left="255" w:hanging="270"/>
              <w:rPr>
                <w:sz w:val="20"/>
                <w:szCs w:val="20"/>
              </w:rPr>
            </w:pPr>
            <w:r w:rsidRPr="00705909">
              <w:rPr>
                <w:sz w:val="20"/>
                <w:szCs w:val="20"/>
              </w:rPr>
              <w:lastRenderedPageBreak/>
              <w:t xml:space="preserve">Apremilast 30 mg BID until </w:t>
            </w:r>
            <w:r w:rsidR="001B0956" w:rsidRPr="00705909">
              <w:rPr>
                <w:sz w:val="20"/>
                <w:szCs w:val="20"/>
              </w:rPr>
              <w:t>week</w:t>
            </w:r>
            <w:r w:rsidRPr="00705909">
              <w:rPr>
                <w:sz w:val="20"/>
                <w:szCs w:val="20"/>
              </w:rPr>
              <w:t xml:space="preserve"> 16, then re</w:t>
            </w:r>
            <w:r w:rsidR="0043467F" w:rsidRPr="00705909">
              <w:rPr>
                <w:sz w:val="20"/>
                <w:szCs w:val="20"/>
              </w:rPr>
              <w:t>-</w:t>
            </w:r>
            <w:proofErr w:type="spellStart"/>
            <w:r w:rsidR="005E04AD">
              <w:rPr>
                <w:sz w:val="20"/>
                <w:szCs w:val="20"/>
              </w:rPr>
              <w:t>randomised</w:t>
            </w:r>
            <w:proofErr w:type="spellEnd"/>
            <w:r w:rsidRPr="00705909">
              <w:rPr>
                <w:sz w:val="20"/>
                <w:szCs w:val="20"/>
              </w:rPr>
              <w:t xml:space="preserve"> to RZB 150 mg SC at </w:t>
            </w:r>
            <w:r w:rsidR="001B0956" w:rsidRPr="00705909">
              <w:rPr>
                <w:sz w:val="20"/>
                <w:szCs w:val="20"/>
              </w:rPr>
              <w:t>week</w:t>
            </w:r>
            <w:r w:rsidRPr="00705909">
              <w:rPr>
                <w:sz w:val="20"/>
                <w:szCs w:val="20"/>
              </w:rPr>
              <w:t>s 16, 20, 32, and 44 or apremilast</w:t>
            </w:r>
          </w:p>
        </w:tc>
      </w:tr>
      <w:tr w:rsidR="008337D5" w:rsidRPr="00705909" w14:paraId="07578374" w14:textId="77777777" w:rsidTr="75D1F63A">
        <w:trPr>
          <w:trHeight w:val="144"/>
        </w:trPr>
        <w:tc>
          <w:tcPr>
            <w:tcW w:w="5000" w:type="pct"/>
            <w:gridSpan w:val="4"/>
            <w:vAlign w:val="bottom"/>
          </w:tcPr>
          <w:p w14:paraId="012519B2" w14:textId="7E569B2F" w:rsidR="008337D5" w:rsidRPr="00705909" w:rsidRDefault="008337D5" w:rsidP="00137ABB">
            <w:pPr>
              <w:spacing w:after="0" w:line="360" w:lineRule="auto"/>
              <w:ind w:left="0" w:firstLine="0"/>
              <w:rPr>
                <w:rFonts w:ascii="Arial" w:hAnsi="Arial" w:cs="Arial"/>
                <w:bCs/>
                <w:szCs w:val="20"/>
              </w:rPr>
            </w:pPr>
            <w:r w:rsidRPr="00705909">
              <w:rPr>
                <w:rFonts w:ascii="Arial" w:hAnsi="Arial" w:cs="Arial"/>
                <w:bCs/>
                <w:szCs w:val="20"/>
              </w:rPr>
              <w:lastRenderedPageBreak/>
              <w:t>Psoriatic arthritis</w:t>
            </w:r>
          </w:p>
        </w:tc>
      </w:tr>
      <w:tr w:rsidR="008337D5" w:rsidRPr="00705909" w14:paraId="0A852862" w14:textId="77777777" w:rsidTr="002A6855">
        <w:trPr>
          <w:trHeight w:val="144"/>
        </w:trPr>
        <w:tc>
          <w:tcPr>
            <w:tcW w:w="1152" w:type="pct"/>
          </w:tcPr>
          <w:p w14:paraId="435ABF0D" w14:textId="2A7611B1" w:rsidR="008337D5" w:rsidRPr="00705909" w:rsidRDefault="008337D5" w:rsidP="00137ABB">
            <w:pPr>
              <w:pStyle w:val="Default"/>
              <w:spacing w:line="360" w:lineRule="auto"/>
              <w:rPr>
                <w:color w:val="333333"/>
                <w:sz w:val="20"/>
                <w:szCs w:val="20"/>
                <w:shd w:val="clear" w:color="auto" w:fill="FFFFFF"/>
              </w:rPr>
            </w:pPr>
            <w:r w:rsidRPr="00705909">
              <w:rPr>
                <w:sz w:val="20"/>
                <w:szCs w:val="20"/>
              </w:rPr>
              <w:t>M16-002/1311.5</w:t>
            </w:r>
          </w:p>
          <w:p w14:paraId="0B6026C3" w14:textId="07F8B693" w:rsidR="008337D5" w:rsidRPr="00705909" w:rsidRDefault="008337D5" w:rsidP="00137ABB">
            <w:pPr>
              <w:spacing w:after="0" w:line="360" w:lineRule="auto"/>
              <w:ind w:hanging="70"/>
              <w:rPr>
                <w:rFonts w:ascii="Arial" w:hAnsi="Arial" w:cs="Arial"/>
                <w:szCs w:val="20"/>
              </w:rPr>
            </w:pPr>
            <w:r w:rsidRPr="00705909">
              <w:rPr>
                <w:rFonts w:ascii="Arial" w:hAnsi="Arial" w:cs="Arial"/>
                <w:color w:val="1B1B1B"/>
                <w:szCs w:val="20"/>
                <w:shd w:val="clear" w:color="auto" w:fill="FFFFFF"/>
              </w:rPr>
              <w:t>NCT02719171</w:t>
            </w:r>
            <w:sdt>
              <w:sdtPr>
                <w:rPr>
                  <w:rFonts w:ascii="Arial" w:hAnsi="Arial" w:cs="Arial"/>
                  <w:szCs w:val="20"/>
                </w:rPr>
                <w:alias w:val="SmartCite Citation"/>
                <w:tag w:val="e01e7885-f615-4614-9a52-3250f1ab662a:c629cf84-ced5-4ea0-8db0-315c14248a5b+{&quot;items&quot;:{}}"/>
                <w:id w:val="43832"/>
              </w:sdtPr>
              <w:sdtEndPr/>
              <w:sdtContent>
                <w:r w:rsidR="00D55CC7" w:rsidRPr="00D55CC7">
                  <w:rPr>
                    <w:rFonts w:eastAsia="Times New Roman"/>
                  </w:rPr>
                  <w:t>[</w:t>
                </w:r>
                <w:hyperlink w:anchor="biblioRef018" w:history="1">
                  <w:r w:rsidR="00D55CC7" w:rsidRPr="00D55CC7">
                    <w:rPr>
                      <w:rStyle w:val="Hyperlink"/>
                      <w:rFonts w:eastAsia="Times New Roman"/>
                      <w:u w:val="none"/>
                    </w:rPr>
                    <w:t>19</w:t>
                  </w:r>
                </w:hyperlink>
                <w:r w:rsidR="00D55CC7" w:rsidRPr="00D55CC7">
                  <w:rPr>
                    <w:rFonts w:eastAsia="Times New Roman"/>
                  </w:rPr>
                  <w:t>]</w:t>
                </w:r>
              </w:sdtContent>
            </w:sdt>
          </w:p>
        </w:tc>
        <w:tc>
          <w:tcPr>
            <w:tcW w:w="622" w:type="pct"/>
          </w:tcPr>
          <w:p w14:paraId="02BBB826"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185</w:t>
            </w:r>
          </w:p>
        </w:tc>
        <w:tc>
          <w:tcPr>
            <w:tcW w:w="1110" w:type="pct"/>
          </w:tcPr>
          <w:p w14:paraId="76942AD8" w14:textId="12AC9CEE"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2, </w:t>
            </w:r>
            <w:r w:rsidR="005E04AD">
              <w:rPr>
                <w:rFonts w:ascii="Arial" w:hAnsi="Arial" w:cs="Arial"/>
                <w:szCs w:val="20"/>
              </w:rPr>
              <w:t>randomised</w:t>
            </w:r>
            <w:r w:rsidRPr="00705909">
              <w:rPr>
                <w:rFonts w:ascii="Arial" w:hAnsi="Arial" w:cs="Arial"/>
                <w:szCs w:val="20"/>
              </w:rPr>
              <w:t>, double-blinded, PBO-controlled</w:t>
            </w:r>
          </w:p>
        </w:tc>
        <w:tc>
          <w:tcPr>
            <w:tcW w:w="2116" w:type="pct"/>
          </w:tcPr>
          <w:p w14:paraId="2D3CA4A5" w14:textId="51C8B777" w:rsidR="008337D5" w:rsidRPr="00705909" w:rsidRDefault="008337D5" w:rsidP="00137ABB">
            <w:pPr>
              <w:pStyle w:val="Default"/>
              <w:spacing w:line="360" w:lineRule="auto"/>
              <w:ind w:left="255" w:hanging="255"/>
              <w:rPr>
                <w:sz w:val="20"/>
                <w:szCs w:val="20"/>
              </w:rPr>
            </w:pPr>
            <w:r w:rsidRPr="00705909">
              <w:rPr>
                <w:sz w:val="20"/>
                <w:szCs w:val="20"/>
              </w:rPr>
              <w:t>RZB 75 mg, RZB 150 mg</w:t>
            </w:r>
            <w:r w:rsidR="000A1032" w:rsidRPr="00705909">
              <w:rPr>
                <w:sz w:val="20"/>
                <w:szCs w:val="20"/>
              </w:rPr>
              <w:t>,</w:t>
            </w:r>
            <w:r w:rsidRPr="00705909">
              <w:rPr>
                <w:sz w:val="20"/>
                <w:szCs w:val="20"/>
              </w:rPr>
              <w:t xml:space="preserve"> or PBO at different time</w:t>
            </w:r>
            <w:r w:rsidR="004609B4" w:rsidRPr="00705909">
              <w:rPr>
                <w:sz w:val="20"/>
                <w:szCs w:val="20"/>
              </w:rPr>
              <w:t xml:space="preserve"> </w:t>
            </w:r>
            <w:r w:rsidRPr="00705909">
              <w:rPr>
                <w:sz w:val="20"/>
                <w:szCs w:val="20"/>
              </w:rPr>
              <w:t xml:space="preserve">points up to 16 weeks (dose-ranging) </w:t>
            </w:r>
          </w:p>
        </w:tc>
      </w:tr>
      <w:tr w:rsidR="008337D5" w:rsidRPr="00705909" w14:paraId="12A09046" w14:textId="77777777" w:rsidTr="002A6855">
        <w:trPr>
          <w:trHeight w:val="144"/>
        </w:trPr>
        <w:tc>
          <w:tcPr>
            <w:tcW w:w="1152" w:type="pct"/>
          </w:tcPr>
          <w:p w14:paraId="316AF44B" w14:textId="05D6336D" w:rsidR="008337D5" w:rsidRPr="00705909" w:rsidRDefault="00595247" w:rsidP="00137ABB">
            <w:pPr>
              <w:pStyle w:val="Default"/>
              <w:spacing w:line="360" w:lineRule="auto"/>
              <w:rPr>
                <w:color w:val="333333"/>
                <w:sz w:val="20"/>
                <w:szCs w:val="20"/>
                <w:shd w:val="clear" w:color="auto" w:fill="FFFFFF"/>
              </w:rPr>
            </w:pPr>
            <w:r w:rsidRPr="00705909">
              <w:rPr>
                <w:sz w:val="20"/>
                <w:szCs w:val="20"/>
              </w:rPr>
              <w:t>M16</w:t>
            </w:r>
            <w:r w:rsidR="008337D5" w:rsidRPr="00705909">
              <w:rPr>
                <w:sz w:val="20"/>
                <w:szCs w:val="20"/>
              </w:rPr>
              <w:t>-</w:t>
            </w:r>
            <w:r w:rsidR="007765A2" w:rsidRPr="00705909">
              <w:rPr>
                <w:sz w:val="20"/>
                <w:szCs w:val="20"/>
              </w:rPr>
              <w:t>244</w:t>
            </w:r>
          </w:p>
          <w:p w14:paraId="6F2AC007" w14:textId="4BA04627" w:rsidR="008337D5" w:rsidRPr="00705909" w:rsidRDefault="008337D5" w:rsidP="00137ABB">
            <w:pPr>
              <w:spacing w:after="0" w:line="360" w:lineRule="auto"/>
              <w:ind w:hanging="70"/>
              <w:rPr>
                <w:rFonts w:ascii="Arial" w:hAnsi="Arial" w:cs="Arial"/>
                <w:szCs w:val="20"/>
              </w:rPr>
            </w:pPr>
            <w:r w:rsidRPr="00705909">
              <w:rPr>
                <w:rFonts w:ascii="Arial" w:hAnsi="Arial" w:cs="Arial"/>
                <w:color w:val="1B1B1B"/>
                <w:szCs w:val="20"/>
                <w:shd w:val="clear" w:color="auto" w:fill="FFFFFF"/>
              </w:rPr>
              <w:t>NCT02986373</w:t>
            </w:r>
            <w:sdt>
              <w:sdtPr>
                <w:rPr>
                  <w:rFonts w:ascii="Arial" w:hAnsi="Arial" w:cs="Arial"/>
                  <w:szCs w:val="20"/>
                </w:rPr>
                <w:alias w:val="SmartCite Citation"/>
                <w:tag w:val="e01e7885-f615-4614-9a52-3250f1ab662a:c629cf84-ced5-4ea0-8db0-315c14248a5b+{&quot;items&quot;:{}}"/>
                <w:id w:val="43833"/>
              </w:sdtPr>
              <w:sdtEndPr/>
              <w:sdtContent>
                <w:r w:rsidR="00D55CC7" w:rsidRPr="00D55CC7">
                  <w:rPr>
                    <w:rFonts w:eastAsia="Times New Roman"/>
                  </w:rPr>
                  <w:t>[</w:t>
                </w:r>
                <w:hyperlink w:anchor="biblioRef018" w:history="1">
                  <w:r w:rsidR="00D55CC7" w:rsidRPr="00D55CC7">
                    <w:rPr>
                      <w:rStyle w:val="Hyperlink"/>
                      <w:rFonts w:eastAsia="Times New Roman"/>
                      <w:u w:val="none"/>
                    </w:rPr>
                    <w:t>19</w:t>
                  </w:r>
                </w:hyperlink>
                <w:r w:rsidR="00D55CC7" w:rsidRPr="00D55CC7">
                  <w:rPr>
                    <w:rFonts w:eastAsia="Times New Roman"/>
                  </w:rPr>
                  <w:t>]</w:t>
                </w:r>
              </w:sdtContent>
            </w:sdt>
          </w:p>
        </w:tc>
        <w:tc>
          <w:tcPr>
            <w:tcW w:w="622" w:type="pct"/>
          </w:tcPr>
          <w:p w14:paraId="5615C421"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145</w:t>
            </w:r>
          </w:p>
        </w:tc>
        <w:tc>
          <w:tcPr>
            <w:tcW w:w="1110" w:type="pct"/>
          </w:tcPr>
          <w:p w14:paraId="1C11FBEF" w14:textId="77777777"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Open-label extension of phase 2 study</w:t>
            </w:r>
          </w:p>
        </w:tc>
        <w:tc>
          <w:tcPr>
            <w:tcW w:w="2116" w:type="pct"/>
          </w:tcPr>
          <w:p w14:paraId="78FAC069" w14:textId="72FDB99D" w:rsidR="008337D5" w:rsidRPr="00705909" w:rsidRDefault="008337D5" w:rsidP="00137ABB">
            <w:pPr>
              <w:pStyle w:val="Default"/>
              <w:spacing w:line="360" w:lineRule="auto"/>
              <w:ind w:left="255" w:hanging="255"/>
              <w:rPr>
                <w:sz w:val="20"/>
                <w:szCs w:val="20"/>
              </w:rPr>
            </w:pPr>
            <w:r w:rsidRPr="00705909">
              <w:rPr>
                <w:sz w:val="20"/>
                <w:szCs w:val="20"/>
              </w:rPr>
              <w:t>RZB 150 mg SC q12w</w:t>
            </w:r>
          </w:p>
          <w:p w14:paraId="46B46C03" w14:textId="77777777" w:rsidR="008337D5" w:rsidRPr="00705909" w:rsidRDefault="008337D5" w:rsidP="00137ABB">
            <w:pPr>
              <w:spacing w:after="0" w:line="360" w:lineRule="auto"/>
              <w:ind w:left="255" w:hanging="255"/>
              <w:rPr>
                <w:rFonts w:ascii="Arial" w:hAnsi="Arial" w:cs="Arial"/>
                <w:szCs w:val="20"/>
              </w:rPr>
            </w:pPr>
          </w:p>
        </w:tc>
      </w:tr>
      <w:tr w:rsidR="008337D5" w:rsidRPr="00705909" w14:paraId="5ACD7EEF" w14:textId="77777777" w:rsidTr="002A6855">
        <w:trPr>
          <w:trHeight w:val="144"/>
        </w:trPr>
        <w:tc>
          <w:tcPr>
            <w:tcW w:w="1152" w:type="pct"/>
          </w:tcPr>
          <w:p w14:paraId="34CB9776" w14:textId="77777777" w:rsidR="008337D5" w:rsidRPr="00705909" w:rsidRDefault="008337D5" w:rsidP="75D1F63A">
            <w:pPr>
              <w:pStyle w:val="Default"/>
              <w:spacing w:line="360" w:lineRule="auto"/>
              <w:rPr>
                <w:sz w:val="20"/>
                <w:szCs w:val="20"/>
                <w:lang w:val="en-GB"/>
              </w:rPr>
            </w:pPr>
            <w:proofErr w:type="spellStart"/>
            <w:r w:rsidRPr="00705909">
              <w:rPr>
                <w:sz w:val="20"/>
                <w:szCs w:val="20"/>
                <w:lang w:val="en-GB"/>
              </w:rPr>
              <w:t>KEEPsAKE</w:t>
            </w:r>
            <w:proofErr w:type="spellEnd"/>
            <w:r w:rsidRPr="00705909">
              <w:rPr>
                <w:sz w:val="20"/>
                <w:szCs w:val="20"/>
                <w:lang w:val="en-GB"/>
              </w:rPr>
              <w:t xml:space="preserve"> 1</w:t>
            </w:r>
          </w:p>
          <w:p w14:paraId="017E4F08" w14:textId="7CD4B2D9" w:rsidR="008337D5" w:rsidRPr="00705909" w:rsidRDefault="008337D5" w:rsidP="00137ABB">
            <w:pPr>
              <w:pStyle w:val="Default"/>
              <w:spacing w:line="360" w:lineRule="auto"/>
              <w:rPr>
                <w:color w:val="333333"/>
                <w:sz w:val="20"/>
                <w:szCs w:val="20"/>
                <w:shd w:val="clear" w:color="auto" w:fill="FFFFFF"/>
              </w:rPr>
            </w:pPr>
            <w:r w:rsidRPr="00705909">
              <w:rPr>
                <w:sz w:val="20"/>
                <w:szCs w:val="20"/>
              </w:rPr>
              <w:t>(M16-011)</w:t>
            </w:r>
          </w:p>
          <w:p w14:paraId="65AA8C1E" w14:textId="6BE2EC51" w:rsidR="008337D5" w:rsidRPr="00705909" w:rsidRDefault="008337D5" w:rsidP="00137ABB">
            <w:pPr>
              <w:spacing w:after="0" w:line="360" w:lineRule="auto"/>
              <w:ind w:hanging="70"/>
              <w:rPr>
                <w:rFonts w:ascii="Arial" w:hAnsi="Arial" w:cs="Arial"/>
                <w:szCs w:val="20"/>
              </w:rPr>
            </w:pPr>
            <w:r w:rsidRPr="00705909">
              <w:rPr>
                <w:rFonts w:ascii="Arial" w:hAnsi="Arial" w:cs="Arial"/>
                <w:color w:val="1B1B1B"/>
                <w:szCs w:val="20"/>
                <w:shd w:val="clear" w:color="auto" w:fill="FFFFFF"/>
              </w:rPr>
              <w:t>NCT03675308</w:t>
            </w:r>
            <w:sdt>
              <w:sdtPr>
                <w:rPr>
                  <w:rFonts w:ascii="Arial" w:hAnsi="Arial" w:cs="Arial"/>
                  <w:szCs w:val="20"/>
                </w:rPr>
                <w:alias w:val="SmartCite Citation"/>
                <w:tag w:val="e01e7885-f615-4614-9a52-3250f1ab662a:4309a9fd-b8ee-4009-934e-f6c44401cbbb+{&quot;items&quot;:{}}"/>
                <w:id w:val="43834"/>
              </w:sdtPr>
              <w:sdtEndPr/>
              <w:sdtContent>
                <w:r w:rsidR="00D55CC7" w:rsidRPr="00D55CC7">
                  <w:rPr>
                    <w:rFonts w:eastAsia="Times New Roman"/>
                  </w:rPr>
                  <w:t>[</w:t>
                </w:r>
                <w:hyperlink w:anchor="biblioRef019" w:history="1">
                  <w:r w:rsidR="00D55CC7" w:rsidRPr="00D55CC7">
                    <w:rPr>
                      <w:rStyle w:val="Hyperlink"/>
                      <w:rFonts w:eastAsia="Times New Roman"/>
                      <w:u w:val="none"/>
                    </w:rPr>
                    <w:t>20</w:t>
                  </w:r>
                </w:hyperlink>
                <w:r w:rsidR="00D55CC7" w:rsidRPr="00D55CC7">
                  <w:rPr>
                    <w:rFonts w:eastAsia="Times New Roman"/>
                  </w:rPr>
                  <w:t>]</w:t>
                </w:r>
              </w:sdtContent>
            </w:sdt>
          </w:p>
        </w:tc>
        <w:tc>
          <w:tcPr>
            <w:tcW w:w="622" w:type="pct"/>
          </w:tcPr>
          <w:p w14:paraId="5ACE4D2A" w14:textId="77777777"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964</w:t>
            </w:r>
          </w:p>
        </w:tc>
        <w:tc>
          <w:tcPr>
            <w:tcW w:w="1110" w:type="pct"/>
          </w:tcPr>
          <w:p w14:paraId="377329A3" w14:textId="28F20EF4"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PBO-controlled period 1; open-label period 2</w:t>
            </w:r>
          </w:p>
        </w:tc>
        <w:tc>
          <w:tcPr>
            <w:tcW w:w="2116" w:type="pct"/>
          </w:tcPr>
          <w:p w14:paraId="581122D6" w14:textId="2E5C441B" w:rsidR="008337D5" w:rsidRPr="00705909" w:rsidRDefault="008337D5" w:rsidP="00137ABB">
            <w:pPr>
              <w:pStyle w:val="Default"/>
              <w:spacing w:line="360" w:lineRule="auto"/>
              <w:ind w:left="255" w:hanging="255"/>
              <w:rPr>
                <w:sz w:val="20"/>
                <w:szCs w:val="20"/>
              </w:rPr>
            </w:pPr>
            <w:r w:rsidRPr="00705909">
              <w:rPr>
                <w:sz w:val="20"/>
                <w:szCs w:val="20"/>
              </w:rPr>
              <w:t xml:space="preserve">RZB 150 mg or PBO SC injection at </w:t>
            </w:r>
            <w:r w:rsidR="001B0956" w:rsidRPr="00705909">
              <w:rPr>
                <w:sz w:val="20"/>
                <w:szCs w:val="20"/>
              </w:rPr>
              <w:t>week</w:t>
            </w:r>
            <w:r w:rsidRPr="00705909">
              <w:rPr>
                <w:sz w:val="20"/>
                <w:szCs w:val="20"/>
              </w:rPr>
              <w:t>s 0, 4, and 16.</w:t>
            </w:r>
          </w:p>
          <w:p w14:paraId="247256AB" w14:textId="2E0CBF1B" w:rsidR="008337D5" w:rsidRPr="00705909" w:rsidRDefault="008337D5" w:rsidP="00137ABB">
            <w:pPr>
              <w:spacing w:after="0" w:line="360" w:lineRule="auto"/>
              <w:ind w:left="255" w:hanging="255"/>
              <w:rPr>
                <w:rFonts w:ascii="Arial" w:hAnsi="Arial" w:cs="Arial"/>
                <w:szCs w:val="20"/>
              </w:rPr>
            </w:pPr>
            <w:r w:rsidRPr="00705909">
              <w:rPr>
                <w:rFonts w:ascii="Arial" w:hAnsi="Arial" w:cs="Arial"/>
                <w:szCs w:val="20"/>
              </w:rPr>
              <w:t xml:space="preserve">RZB patients receive PBO, PBO patients receive RZB 150 mg SC at </w:t>
            </w:r>
            <w:r w:rsidR="001B0956" w:rsidRPr="00705909">
              <w:rPr>
                <w:rFonts w:ascii="Arial" w:hAnsi="Arial" w:cs="Arial"/>
                <w:szCs w:val="20"/>
              </w:rPr>
              <w:t>week</w:t>
            </w:r>
            <w:r w:rsidRPr="00705909">
              <w:rPr>
                <w:rFonts w:ascii="Arial" w:hAnsi="Arial" w:cs="Arial"/>
                <w:szCs w:val="20"/>
              </w:rPr>
              <w:t xml:space="preserve"> 24</w:t>
            </w:r>
          </w:p>
          <w:p w14:paraId="51739950" w14:textId="265FAE4B" w:rsidR="008337D5" w:rsidRPr="00705909" w:rsidRDefault="008337D5" w:rsidP="00137ABB">
            <w:pPr>
              <w:spacing w:after="0" w:line="360" w:lineRule="auto"/>
              <w:ind w:left="255" w:hanging="255"/>
              <w:rPr>
                <w:rFonts w:ascii="Arial" w:hAnsi="Arial" w:cs="Arial"/>
                <w:szCs w:val="20"/>
              </w:rPr>
            </w:pPr>
            <w:r w:rsidRPr="00705909">
              <w:rPr>
                <w:rFonts w:ascii="Arial" w:hAnsi="Arial" w:cs="Arial"/>
                <w:szCs w:val="20"/>
              </w:rPr>
              <w:t xml:space="preserve">All patients receive open-label RZB 150 mg SC q12w from </w:t>
            </w:r>
            <w:r w:rsidR="001B0956" w:rsidRPr="00705909">
              <w:rPr>
                <w:rFonts w:ascii="Arial" w:hAnsi="Arial" w:cs="Arial"/>
                <w:szCs w:val="20"/>
              </w:rPr>
              <w:t>week</w:t>
            </w:r>
            <w:r w:rsidRPr="00705909">
              <w:rPr>
                <w:rFonts w:ascii="Arial" w:hAnsi="Arial" w:cs="Arial"/>
                <w:szCs w:val="20"/>
              </w:rPr>
              <w:t xml:space="preserve"> 28 until </w:t>
            </w:r>
            <w:r w:rsidR="001B0956" w:rsidRPr="00705909">
              <w:rPr>
                <w:rFonts w:ascii="Arial" w:hAnsi="Arial" w:cs="Arial"/>
                <w:szCs w:val="20"/>
              </w:rPr>
              <w:t>week</w:t>
            </w:r>
            <w:r w:rsidRPr="00705909">
              <w:rPr>
                <w:rFonts w:ascii="Arial" w:hAnsi="Arial" w:cs="Arial"/>
                <w:szCs w:val="20"/>
              </w:rPr>
              <w:t xml:space="preserve"> 208</w:t>
            </w:r>
          </w:p>
        </w:tc>
      </w:tr>
      <w:tr w:rsidR="008337D5" w:rsidRPr="00705909" w14:paraId="0FBF0D3A" w14:textId="77777777" w:rsidTr="002A6855">
        <w:trPr>
          <w:trHeight w:val="144"/>
        </w:trPr>
        <w:tc>
          <w:tcPr>
            <w:tcW w:w="1152" w:type="pct"/>
            <w:vAlign w:val="center"/>
          </w:tcPr>
          <w:p w14:paraId="188B6DBE" w14:textId="77777777" w:rsidR="008337D5" w:rsidRPr="00705909" w:rsidRDefault="008337D5" w:rsidP="68E0AAF9">
            <w:pPr>
              <w:pStyle w:val="Default"/>
              <w:spacing w:line="360" w:lineRule="auto"/>
              <w:rPr>
                <w:sz w:val="20"/>
                <w:szCs w:val="20"/>
                <w:lang w:val="en-GB"/>
              </w:rPr>
            </w:pPr>
            <w:proofErr w:type="spellStart"/>
            <w:r w:rsidRPr="00705909">
              <w:rPr>
                <w:sz w:val="20"/>
                <w:szCs w:val="20"/>
                <w:lang w:val="en-GB"/>
              </w:rPr>
              <w:t>KEEPsAKE</w:t>
            </w:r>
            <w:proofErr w:type="spellEnd"/>
            <w:r w:rsidRPr="00705909">
              <w:rPr>
                <w:sz w:val="20"/>
                <w:szCs w:val="20"/>
                <w:lang w:val="en-GB"/>
              </w:rPr>
              <w:t xml:space="preserve"> 2</w:t>
            </w:r>
          </w:p>
          <w:p w14:paraId="37FDE079" w14:textId="77777777" w:rsidR="008337D5" w:rsidRPr="00705909" w:rsidRDefault="008337D5" w:rsidP="00137ABB">
            <w:pPr>
              <w:pStyle w:val="Default"/>
              <w:spacing w:line="360" w:lineRule="auto"/>
              <w:rPr>
                <w:color w:val="333333"/>
                <w:sz w:val="20"/>
                <w:szCs w:val="20"/>
                <w:shd w:val="clear" w:color="auto" w:fill="FFFFFF"/>
              </w:rPr>
            </w:pPr>
            <w:r w:rsidRPr="00705909">
              <w:rPr>
                <w:sz w:val="20"/>
                <w:szCs w:val="20"/>
              </w:rPr>
              <w:t>(M15-998)</w:t>
            </w:r>
          </w:p>
          <w:p w14:paraId="2199629E" w14:textId="5FBC199D" w:rsidR="008337D5" w:rsidRPr="00705909" w:rsidRDefault="008337D5" w:rsidP="00137ABB">
            <w:pPr>
              <w:pStyle w:val="Default"/>
              <w:spacing w:line="360" w:lineRule="auto"/>
              <w:ind w:left="338"/>
              <w:rPr>
                <w:sz w:val="20"/>
                <w:szCs w:val="20"/>
              </w:rPr>
            </w:pPr>
            <w:r w:rsidRPr="00705909">
              <w:rPr>
                <w:color w:val="1B1B1B"/>
                <w:sz w:val="20"/>
                <w:szCs w:val="20"/>
                <w:shd w:val="clear" w:color="auto" w:fill="FFFFFF"/>
              </w:rPr>
              <w:t>NCT03671148</w:t>
            </w:r>
            <w:sdt>
              <w:sdtPr>
                <w:rPr>
                  <w:sz w:val="20"/>
                  <w:szCs w:val="20"/>
                </w:rPr>
                <w:alias w:val="SmartCite Citation"/>
                <w:tag w:val="e01e7885-f615-4614-9a52-3250f1ab662a:ce0e42e9-5793-47a8-8304-43a9a65f4d42+{&quot;items&quot;:{}}"/>
                <w:id w:val="43835"/>
              </w:sdtPr>
              <w:sdtEndPr/>
              <w:sdtContent>
                <w:r w:rsidR="00D55CC7" w:rsidRPr="00D55CC7">
                  <w:rPr>
                    <w:rFonts w:eastAsia="Times New Roman"/>
                  </w:rPr>
                  <w:t>[</w:t>
                </w:r>
                <w:hyperlink w:anchor="biblioRef020" w:history="1">
                  <w:r w:rsidR="00D55CC7" w:rsidRPr="00D55CC7">
                    <w:rPr>
                      <w:rStyle w:val="Hyperlink"/>
                      <w:rFonts w:eastAsia="Times New Roman"/>
                      <w:u w:val="none"/>
                    </w:rPr>
                    <w:t>21</w:t>
                  </w:r>
                </w:hyperlink>
                <w:r w:rsidR="00D55CC7" w:rsidRPr="00D55CC7">
                  <w:rPr>
                    <w:rFonts w:eastAsia="Times New Roman"/>
                  </w:rPr>
                  <w:t>]</w:t>
                </w:r>
              </w:sdtContent>
            </w:sdt>
          </w:p>
        </w:tc>
        <w:tc>
          <w:tcPr>
            <w:tcW w:w="622" w:type="pct"/>
          </w:tcPr>
          <w:p w14:paraId="14690704" w14:textId="5D7D963D" w:rsidR="008337D5" w:rsidRPr="00705909" w:rsidRDefault="008337D5" w:rsidP="00137ABB">
            <w:pPr>
              <w:spacing w:after="0" w:line="360" w:lineRule="auto"/>
              <w:jc w:val="center"/>
              <w:rPr>
                <w:rFonts w:ascii="Arial" w:hAnsi="Arial" w:cs="Arial"/>
                <w:szCs w:val="20"/>
              </w:rPr>
            </w:pPr>
            <w:r w:rsidRPr="00705909">
              <w:rPr>
                <w:rFonts w:ascii="Arial" w:hAnsi="Arial" w:cs="Arial"/>
                <w:szCs w:val="20"/>
              </w:rPr>
              <w:t>443</w:t>
            </w:r>
          </w:p>
        </w:tc>
        <w:tc>
          <w:tcPr>
            <w:tcW w:w="1110" w:type="pct"/>
          </w:tcPr>
          <w:p w14:paraId="1C3EE019" w14:textId="1A40E4C1" w:rsidR="008337D5" w:rsidRPr="00705909" w:rsidRDefault="008337D5" w:rsidP="00137ABB">
            <w:pPr>
              <w:spacing w:after="0" w:line="360" w:lineRule="auto"/>
              <w:ind w:left="0" w:firstLine="0"/>
              <w:rPr>
                <w:rFonts w:ascii="Arial" w:hAnsi="Arial" w:cs="Arial"/>
                <w:szCs w:val="20"/>
              </w:rPr>
            </w:pPr>
            <w:r w:rsidRPr="00705909">
              <w:rPr>
                <w:rFonts w:ascii="Arial" w:hAnsi="Arial" w:cs="Arial"/>
                <w:szCs w:val="20"/>
              </w:rPr>
              <w:t xml:space="preserve">Phase 3, </w:t>
            </w:r>
            <w:r w:rsidR="005E04AD">
              <w:rPr>
                <w:rFonts w:ascii="Arial" w:hAnsi="Arial" w:cs="Arial"/>
                <w:szCs w:val="20"/>
              </w:rPr>
              <w:t>randomised</w:t>
            </w:r>
            <w:r w:rsidRPr="00705909">
              <w:rPr>
                <w:rFonts w:ascii="Arial" w:hAnsi="Arial" w:cs="Arial"/>
                <w:szCs w:val="20"/>
              </w:rPr>
              <w:t>, double-blinded, PBO-controlled period 1; open-label period 2</w:t>
            </w:r>
          </w:p>
        </w:tc>
        <w:tc>
          <w:tcPr>
            <w:tcW w:w="2116" w:type="pct"/>
          </w:tcPr>
          <w:p w14:paraId="3327E90A" w14:textId="1A7751B2" w:rsidR="008337D5" w:rsidRPr="00705909" w:rsidRDefault="008337D5" w:rsidP="00137ABB">
            <w:pPr>
              <w:pStyle w:val="Default"/>
              <w:spacing w:line="360" w:lineRule="auto"/>
              <w:ind w:left="255" w:hanging="255"/>
              <w:rPr>
                <w:sz w:val="20"/>
                <w:szCs w:val="20"/>
              </w:rPr>
            </w:pPr>
            <w:r w:rsidRPr="00705909">
              <w:rPr>
                <w:sz w:val="20"/>
                <w:szCs w:val="20"/>
              </w:rPr>
              <w:t xml:space="preserve">RZB 150 mg or PBO SC injection at </w:t>
            </w:r>
            <w:r w:rsidR="001B0956" w:rsidRPr="00705909">
              <w:rPr>
                <w:sz w:val="20"/>
                <w:szCs w:val="20"/>
              </w:rPr>
              <w:t>week</w:t>
            </w:r>
            <w:r w:rsidRPr="00705909">
              <w:rPr>
                <w:sz w:val="20"/>
                <w:szCs w:val="20"/>
              </w:rPr>
              <w:t>s 0, 4, and 16.</w:t>
            </w:r>
          </w:p>
          <w:p w14:paraId="1D23E2D3" w14:textId="20A272A7" w:rsidR="008337D5" w:rsidRPr="00705909" w:rsidRDefault="008337D5" w:rsidP="00137ABB">
            <w:pPr>
              <w:spacing w:after="0" w:line="360" w:lineRule="auto"/>
              <w:ind w:left="255" w:hanging="255"/>
              <w:rPr>
                <w:rFonts w:ascii="Arial" w:hAnsi="Arial" w:cs="Arial"/>
                <w:szCs w:val="20"/>
              </w:rPr>
            </w:pPr>
            <w:r w:rsidRPr="00705909">
              <w:rPr>
                <w:rFonts w:ascii="Arial" w:hAnsi="Arial" w:cs="Arial"/>
                <w:szCs w:val="20"/>
              </w:rPr>
              <w:t xml:space="preserve">RZB patients receive PBO, PBO patients receive RZB 150 mg SC at </w:t>
            </w:r>
            <w:r w:rsidR="001B0956" w:rsidRPr="00705909">
              <w:rPr>
                <w:rFonts w:ascii="Arial" w:hAnsi="Arial" w:cs="Arial"/>
                <w:szCs w:val="20"/>
              </w:rPr>
              <w:t>week</w:t>
            </w:r>
            <w:r w:rsidRPr="00705909">
              <w:rPr>
                <w:rFonts w:ascii="Arial" w:hAnsi="Arial" w:cs="Arial"/>
                <w:szCs w:val="20"/>
              </w:rPr>
              <w:t xml:space="preserve"> 24</w:t>
            </w:r>
          </w:p>
          <w:p w14:paraId="04C1895B" w14:textId="29866D7D" w:rsidR="008337D5" w:rsidRPr="00705909" w:rsidRDefault="008337D5" w:rsidP="00137ABB">
            <w:pPr>
              <w:spacing w:after="0" w:line="360" w:lineRule="auto"/>
              <w:ind w:left="255" w:hanging="255"/>
              <w:rPr>
                <w:rFonts w:ascii="Arial" w:hAnsi="Arial" w:cs="Arial"/>
                <w:szCs w:val="20"/>
              </w:rPr>
            </w:pPr>
            <w:r w:rsidRPr="00705909">
              <w:rPr>
                <w:rFonts w:ascii="Arial" w:hAnsi="Arial" w:cs="Arial"/>
                <w:szCs w:val="20"/>
              </w:rPr>
              <w:t xml:space="preserve">All patients receive open-label RZB 150 mg SC q12w from </w:t>
            </w:r>
            <w:r w:rsidR="001B0956" w:rsidRPr="00705909">
              <w:rPr>
                <w:rFonts w:ascii="Arial" w:hAnsi="Arial" w:cs="Arial"/>
                <w:szCs w:val="20"/>
              </w:rPr>
              <w:t>week</w:t>
            </w:r>
            <w:r w:rsidRPr="00705909">
              <w:rPr>
                <w:rFonts w:ascii="Arial" w:hAnsi="Arial" w:cs="Arial"/>
                <w:szCs w:val="20"/>
              </w:rPr>
              <w:t xml:space="preserve"> 28 until </w:t>
            </w:r>
            <w:r w:rsidR="001B0956" w:rsidRPr="00705909">
              <w:rPr>
                <w:rFonts w:ascii="Arial" w:hAnsi="Arial" w:cs="Arial"/>
                <w:szCs w:val="20"/>
              </w:rPr>
              <w:t>week</w:t>
            </w:r>
            <w:r w:rsidRPr="00705909">
              <w:rPr>
                <w:rFonts w:ascii="Arial" w:hAnsi="Arial" w:cs="Arial"/>
                <w:szCs w:val="20"/>
              </w:rPr>
              <w:t xml:space="preserve"> 208</w:t>
            </w:r>
          </w:p>
        </w:tc>
      </w:tr>
    </w:tbl>
    <w:p w14:paraId="2F6B2125" w14:textId="4C11AEE1" w:rsidR="00E35B33" w:rsidRPr="00705909" w:rsidRDefault="008337D5" w:rsidP="00137ABB">
      <w:pPr>
        <w:spacing w:after="0" w:line="360" w:lineRule="auto"/>
        <w:ind w:left="0" w:firstLine="0"/>
        <w:rPr>
          <w:rFonts w:ascii="Arial" w:hAnsi="Arial" w:cs="Arial"/>
          <w:szCs w:val="20"/>
        </w:rPr>
      </w:pPr>
      <w:r w:rsidRPr="00705909">
        <w:rPr>
          <w:rFonts w:ascii="Arial" w:hAnsi="Arial" w:cs="Arial"/>
          <w:szCs w:val="20"/>
        </w:rPr>
        <w:t>ADA, adalimumab; eow, every other week; IV, intravenous; PASI, Psoriasis Area and Severity Index; PASI 90, 90% reduction from baseline in Psoriasis Area and Severity Index; PBO, placebo; q4w, every 4 weeks; q12w, every 12 weeks; RZB, risankizumab; SC, subcutaneous; sPGA, Static Physician Global Assessment; UST, ustekinumab.</w:t>
      </w:r>
    </w:p>
    <w:p w14:paraId="14061ED7" w14:textId="77777777" w:rsidR="00E35B33" w:rsidRPr="00705909" w:rsidRDefault="00E35B33">
      <w:pPr>
        <w:spacing w:after="0"/>
        <w:ind w:left="0" w:firstLine="0"/>
        <w:rPr>
          <w:rFonts w:ascii="Arial" w:hAnsi="Arial" w:cs="Arial"/>
          <w:szCs w:val="20"/>
        </w:rPr>
      </w:pPr>
      <w:r w:rsidRPr="00705909">
        <w:rPr>
          <w:rFonts w:ascii="Arial" w:hAnsi="Arial" w:cs="Arial"/>
          <w:szCs w:val="20"/>
        </w:rPr>
        <w:br w:type="page"/>
      </w:r>
    </w:p>
    <w:p w14:paraId="5A32208C" w14:textId="7F10782E" w:rsidR="00F15E1B" w:rsidRPr="00705909" w:rsidRDefault="00421639" w:rsidP="00B0162F">
      <w:pPr>
        <w:pStyle w:val="Heading2"/>
      </w:pPr>
      <w:bookmarkStart w:id="1" w:name="_Table_S2._Treatment-emergent"/>
      <w:bookmarkStart w:id="2" w:name="_Table_S2._Treatment"/>
      <w:bookmarkEnd w:id="1"/>
      <w:bookmarkEnd w:id="2"/>
      <w:r w:rsidRPr="00705909">
        <w:lastRenderedPageBreak/>
        <w:t>Table S2. T</w:t>
      </w:r>
      <w:r w:rsidR="00CF6D62" w:rsidRPr="00705909">
        <w:t>reatment duration of risankizumab</w:t>
      </w:r>
    </w:p>
    <w:tbl>
      <w:tblPr>
        <w:tblW w:w="8725" w:type="dxa"/>
        <w:tblLayout w:type="fixed"/>
        <w:tblLook w:val="04A0" w:firstRow="1" w:lastRow="0" w:firstColumn="1" w:lastColumn="0" w:noHBand="0" w:noVBand="1"/>
      </w:tblPr>
      <w:tblGrid>
        <w:gridCol w:w="2785"/>
        <w:gridCol w:w="3031"/>
        <w:gridCol w:w="2909"/>
      </w:tblGrid>
      <w:tr w:rsidR="00B16913" w:rsidRPr="00705909" w14:paraId="379358F3" w14:textId="77777777" w:rsidTr="00032F71">
        <w:trPr>
          <w:cantSplit/>
          <w:trHeight w:val="20"/>
        </w:trPr>
        <w:tc>
          <w:tcPr>
            <w:tcW w:w="2785" w:type="dxa"/>
            <w:vMerge w:val="restart"/>
            <w:tcBorders>
              <w:top w:val="single" w:sz="4" w:space="0" w:color="auto"/>
              <w:left w:val="single" w:sz="4" w:space="0" w:color="auto"/>
              <w:right w:val="single" w:sz="4" w:space="0" w:color="auto"/>
            </w:tcBorders>
            <w:shd w:val="clear" w:color="000000" w:fill="FFFFFF"/>
            <w:vAlign w:val="center"/>
            <w:hideMark/>
          </w:tcPr>
          <w:p w14:paraId="609461DE" w14:textId="651D0414" w:rsidR="00B16913" w:rsidRPr="00705909" w:rsidRDefault="00B16913" w:rsidP="00B16913">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Duration </w:t>
            </w:r>
            <w:r w:rsidR="00214D92" w:rsidRPr="00705909">
              <w:rPr>
                <w:rFonts w:ascii="Arial" w:eastAsia="Times New Roman" w:hAnsi="Arial" w:cs="Arial"/>
                <w:color w:val="000000"/>
                <w:szCs w:val="20"/>
                <w:lang w:val="en-US" w:eastAsia="en-US"/>
              </w:rPr>
              <w:t>i</w:t>
            </w:r>
            <w:r w:rsidRPr="00705909">
              <w:rPr>
                <w:rFonts w:ascii="Arial" w:eastAsia="Times New Roman" w:hAnsi="Arial" w:cs="Arial"/>
                <w:color w:val="000000"/>
                <w:szCs w:val="20"/>
                <w:lang w:val="en-US" w:eastAsia="en-US"/>
              </w:rPr>
              <w:t xml:space="preserve">nterval </w:t>
            </w:r>
            <w:r w:rsidR="00B06D6D" w:rsidRPr="00705909">
              <w:rPr>
                <w:rFonts w:ascii="Arial" w:eastAsia="Times New Roman" w:hAnsi="Arial" w:cs="Arial"/>
                <w:color w:val="000000"/>
                <w:szCs w:val="20"/>
                <w:lang w:val="en-US" w:eastAsia="en-US"/>
              </w:rPr>
              <w:t>(months)</w:t>
            </w:r>
          </w:p>
          <w:p w14:paraId="11286411" w14:textId="2D26FFD0" w:rsidR="00B16913" w:rsidRPr="00705909" w:rsidRDefault="00B16913" w:rsidP="00B16913">
            <w:pPr>
              <w:spacing w:after="0"/>
              <w:ind w:left="0"/>
              <w:rPr>
                <w:rFonts w:ascii="Arial" w:eastAsia="Times New Roman" w:hAnsi="Arial" w:cs="Arial"/>
                <w:color w:val="000000"/>
                <w:szCs w:val="20"/>
                <w:lang w:val="en-US" w:eastAsia="en-US"/>
              </w:rPr>
            </w:pPr>
          </w:p>
          <w:p w14:paraId="748CD998" w14:textId="4C3095AB" w:rsidR="00B16913" w:rsidRPr="00705909" w:rsidRDefault="00B16913" w:rsidP="00B16913">
            <w:pPr>
              <w:spacing w:after="0"/>
              <w:ind w:left="0"/>
              <w:rPr>
                <w:rFonts w:ascii="Arial" w:eastAsia="Times New Roman" w:hAnsi="Arial" w:cs="Arial"/>
                <w:color w:val="000000"/>
                <w:szCs w:val="20"/>
                <w:lang w:val="en-US" w:eastAsia="en-US"/>
              </w:rPr>
            </w:pPr>
          </w:p>
        </w:tc>
        <w:tc>
          <w:tcPr>
            <w:tcW w:w="3031" w:type="dxa"/>
            <w:tcBorders>
              <w:top w:val="single" w:sz="4" w:space="0" w:color="auto"/>
              <w:left w:val="nil"/>
              <w:right w:val="single" w:sz="4" w:space="0" w:color="auto"/>
            </w:tcBorders>
            <w:shd w:val="clear" w:color="000000" w:fill="FFFFFF"/>
            <w:vAlign w:val="center"/>
            <w:hideMark/>
          </w:tcPr>
          <w:p w14:paraId="70CC4274" w14:textId="77777777" w:rsidR="00B16913" w:rsidRPr="00705909" w:rsidRDefault="00B16913"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Psoriasis</w:t>
            </w:r>
          </w:p>
          <w:p w14:paraId="5A849F91" w14:textId="4660E6F3" w:rsidR="00B16913" w:rsidRPr="00705909" w:rsidRDefault="00B16913" w:rsidP="00AC33D7">
            <w:pPr>
              <w:spacing w:after="0"/>
              <w:ind w:left="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(N</w:t>
            </w:r>
            <w:r w:rsidR="006A71A8"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w:t>
            </w:r>
            <w:r w:rsidR="006A71A8"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3658)</w:t>
            </w:r>
          </w:p>
        </w:tc>
        <w:tc>
          <w:tcPr>
            <w:tcW w:w="2909" w:type="dxa"/>
            <w:tcBorders>
              <w:top w:val="single" w:sz="4" w:space="0" w:color="auto"/>
              <w:left w:val="nil"/>
              <w:right w:val="single" w:sz="4" w:space="0" w:color="auto"/>
            </w:tcBorders>
            <w:shd w:val="clear" w:color="000000" w:fill="FFFFFF"/>
            <w:vAlign w:val="center"/>
            <w:hideMark/>
          </w:tcPr>
          <w:p w14:paraId="30D6178E" w14:textId="77777777" w:rsidR="00B16913" w:rsidRPr="00705909" w:rsidRDefault="00B16913"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Psoriatic arthritis</w:t>
            </w:r>
          </w:p>
          <w:p w14:paraId="2CEA678D" w14:textId="33515ABA" w:rsidR="00B16913" w:rsidRPr="00705909" w:rsidRDefault="00B16913" w:rsidP="00AC33D7">
            <w:pPr>
              <w:spacing w:after="0"/>
              <w:ind w:left="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(N</w:t>
            </w:r>
            <w:r w:rsidR="006A71A8"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w:t>
            </w:r>
            <w:r w:rsidR="006A71A8"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1542)</w:t>
            </w:r>
          </w:p>
        </w:tc>
      </w:tr>
      <w:tr w:rsidR="00B16913" w:rsidRPr="00705909" w14:paraId="03EA697C" w14:textId="77777777" w:rsidTr="00032F71">
        <w:trPr>
          <w:trHeight w:val="20"/>
        </w:trPr>
        <w:tc>
          <w:tcPr>
            <w:tcW w:w="2785" w:type="dxa"/>
            <w:vMerge/>
            <w:tcBorders>
              <w:left w:val="single" w:sz="4" w:space="0" w:color="auto"/>
              <w:bottom w:val="single" w:sz="4" w:space="0" w:color="auto"/>
              <w:right w:val="single" w:sz="4" w:space="0" w:color="auto"/>
            </w:tcBorders>
            <w:shd w:val="clear" w:color="000000" w:fill="FFFFFF"/>
            <w:vAlign w:val="bottom"/>
            <w:hideMark/>
          </w:tcPr>
          <w:p w14:paraId="00BD7532" w14:textId="6B6F9C71" w:rsidR="00B16913" w:rsidRPr="00705909" w:rsidRDefault="00B16913" w:rsidP="00AC33D7">
            <w:pPr>
              <w:spacing w:after="0"/>
              <w:ind w:left="0" w:firstLine="0"/>
              <w:rPr>
                <w:rFonts w:ascii="Arial" w:eastAsia="Times New Roman" w:hAnsi="Arial" w:cs="Arial"/>
                <w:color w:val="000000"/>
                <w:szCs w:val="20"/>
                <w:lang w:val="en-US" w:eastAsia="en-US"/>
              </w:rPr>
            </w:pPr>
          </w:p>
        </w:tc>
        <w:tc>
          <w:tcPr>
            <w:tcW w:w="3031" w:type="dxa"/>
            <w:tcBorders>
              <w:top w:val="nil"/>
              <w:left w:val="nil"/>
              <w:bottom w:val="single" w:sz="4" w:space="0" w:color="auto"/>
              <w:right w:val="single" w:sz="4" w:space="0" w:color="auto"/>
            </w:tcBorders>
            <w:shd w:val="clear" w:color="000000" w:fill="FFFFFF"/>
            <w:vAlign w:val="center"/>
            <w:hideMark/>
          </w:tcPr>
          <w:p w14:paraId="7F45A4C6" w14:textId="77777777" w:rsidR="00B16913" w:rsidRPr="00705909" w:rsidRDefault="00B16913"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n (%)</w:t>
            </w:r>
          </w:p>
        </w:tc>
        <w:tc>
          <w:tcPr>
            <w:tcW w:w="2909" w:type="dxa"/>
            <w:tcBorders>
              <w:top w:val="nil"/>
              <w:left w:val="nil"/>
              <w:bottom w:val="single" w:sz="4" w:space="0" w:color="auto"/>
              <w:right w:val="single" w:sz="4" w:space="0" w:color="auto"/>
            </w:tcBorders>
            <w:shd w:val="clear" w:color="000000" w:fill="FFFFFF"/>
            <w:vAlign w:val="center"/>
            <w:hideMark/>
          </w:tcPr>
          <w:p w14:paraId="2DCF472E" w14:textId="77777777" w:rsidR="00B16913" w:rsidRPr="00705909" w:rsidRDefault="00B16913"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n (%)</w:t>
            </w:r>
          </w:p>
        </w:tc>
      </w:tr>
      <w:tr w:rsidR="00AC33D7" w:rsidRPr="00705909" w14:paraId="4B5E43E1"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52DD6F3F" w14:textId="0B6873F6" w:rsidR="00AC33D7" w:rsidRPr="00705909" w:rsidRDefault="00AC33D7"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&lt; 3 </w:t>
            </w:r>
          </w:p>
        </w:tc>
        <w:tc>
          <w:tcPr>
            <w:tcW w:w="3031" w:type="dxa"/>
            <w:tcBorders>
              <w:top w:val="nil"/>
              <w:left w:val="nil"/>
              <w:bottom w:val="single" w:sz="4" w:space="0" w:color="auto"/>
              <w:right w:val="single" w:sz="4" w:space="0" w:color="auto"/>
            </w:tcBorders>
            <w:shd w:val="clear" w:color="000000" w:fill="FFFFFF"/>
            <w:vAlign w:val="center"/>
            <w:hideMark/>
          </w:tcPr>
          <w:p w14:paraId="14019C61"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75 (2.1)</w:t>
            </w:r>
          </w:p>
        </w:tc>
        <w:tc>
          <w:tcPr>
            <w:tcW w:w="2909" w:type="dxa"/>
            <w:tcBorders>
              <w:top w:val="nil"/>
              <w:left w:val="nil"/>
              <w:bottom w:val="single" w:sz="4" w:space="0" w:color="auto"/>
              <w:right w:val="single" w:sz="4" w:space="0" w:color="auto"/>
            </w:tcBorders>
            <w:shd w:val="clear" w:color="000000" w:fill="FFFFFF"/>
            <w:vAlign w:val="center"/>
            <w:hideMark/>
          </w:tcPr>
          <w:p w14:paraId="1CD8FC93"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13 (0.8)</w:t>
            </w:r>
          </w:p>
        </w:tc>
      </w:tr>
      <w:tr w:rsidR="00AC33D7" w:rsidRPr="00705909" w14:paraId="7251EC7F"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7A5EFC94" w14:textId="1441B19B"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3 </w:t>
            </w:r>
          </w:p>
        </w:tc>
        <w:tc>
          <w:tcPr>
            <w:tcW w:w="3031" w:type="dxa"/>
            <w:tcBorders>
              <w:top w:val="nil"/>
              <w:left w:val="nil"/>
              <w:bottom w:val="single" w:sz="4" w:space="0" w:color="auto"/>
              <w:right w:val="single" w:sz="4" w:space="0" w:color="auto"/>
            </w:tcBorders>
            <w:shd w:val="clear" w:color="000000" w:fill="FFFFFF"/>
            <w:vAlign w:val="center"/>
            <w:hideMark/>
          </w:tcPr>
          <w:p w14:paraId="290CC4E9"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3583 (97.9)</w:t>
            </w:r>
          </w:p>
        </w:tc>
        <w:tc>
          <w:tcPr>
            <w:tcW w:w="2909" w:type="dxa"/>
            <w:tcBorders>
              <w:top w:val="nil"/>
              <w:left w:val="nil"/>
              <w:bottom w:val="single" w:sz="4" w:space="0" w:color="auto"/>
              <w:right w:val="single" w:sz="4" w:space="0" w:color="auto"/>
            </w:tcBorders>
            <w:shd w:val="clear" w:color="000000" w:fill="FFFFFF"/>
            <w:vAlign w:val="center"/>
            <w:hideMark/>
          </w:tcPr>
          <w:p w14:paraId="69EADDF5"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1529 (99.2)</w:t>
            </w:r>
          </w:p>
        </w:tc>
      </w:tr>
      <w:tr w:rsidR="00AC33D7" w:rsidRPr="00705909" w14:paraId="2B84F4D0"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4BEAC4F0" w14:textId="726B9A7A"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6 </w:t>
            </w:r>
          </w:p>
        </w:tc>
        <w:tc>
          <w:tcPr>
            <w:tcW w:w="3031" w:type="dxa"/>
            <w:tcBorders>
              <w:top w:val="nil"/>
              <w:left w:val="nil"/>
              <w:bottom w:val="single" w:sz="4" w:space="0" w:color="auto"/>
              <w:right w:val="single" w:sz="4" w:space="0" w:color="auto"/>
            </w:tcBorders>
            <w:shd w:val="clear" w:color="000000" w:fill="FFFFFF"/>
            <w:vAlign w:val="center"/>
            <w:hideMark/>
          </w:tcPr>
          <w:p w14:paraId="08920E52"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3473 (94.9)</w:t>
            </w:r>
          </w:p>
        </w:tc>
        <w:tc>
          <w:tcPr>
            <w:tcW w:w="2909" w:type="dxa"/>
            <w:tcBorders>
              <w:top w:val="nil"/>
              <w:left w:val="nil"/>
              <w:bottom w:val="single" w:sz="4" w:space="0" w:color="auto"/>
              <w:right w:val="single" w:sz="4" w:space="0" w:color="auto"/>
            </w:tcBorders>
            <w:shd w:val="clear" w:color="000000" w:fill="FFFFFF"/>
            <w:vAlign w:val="center"/>
            <w:hideMark/>
          </w:tcPr>
          <w:p w14:paraId="663C1F2D"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1447 (93.8)</w:t>
            </w:r>
          </w:p>
        </w:tc>
      </w:tr>
      <w:tr w:rsidR="00AC33D7" w:rsidRPr="00705909" w14:paraId="74DB4914"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26B0A5E2" w14:textId="550B5F04"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12 </w:t>
            </w:r>
          </w:p>
        </w:tc>
        <w:tc>
          <w:tcPr>
            <w:tcW w:w="3031" w:type="dxa"/>
            <w:tcBorders>
              <w:top w:val="nil"/>
              <w:left w:val="nil"/>
              <w:bottom w:val="single" w:sz="4" w:space="0" w:color="auto"/>
              <w:right w:val="single" w:sz="4" w:space="0" w:color="auto"/>
            </w:tcBorders>
            <w:shd w:val="clear" w:color="000000" w:fill="FFFFFF"/>
            <w:vAlign w:val="center"/>
            <w:hideMark/>
          </w:tcPr>
          <w:p w14:paraId="61D88C2B"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2882 (78.8)</w:t>
            </w:r>
          </w:p>
        </w:tc>
        <w:tc>
          <w:tcPr>
            <w:tcW w:w="2909" w:type="dxa"/>
            <w:tcBorders>
              <w:top w:val="nil"/>
              <w:left w:val="nil"/>
              <w:bottom w:val="single" w:sz="4" w:space="0" w:color="auto"/>
              <w:right w:val="single" w:sz="4" w:space="0" w:color="auto"/>
            </w:tcBorders>
            <w:shd w:val="clear" w:color="000000" w:fill="FFFFFF"/>
            <w:vAlign w:val="center"/>
            <w:hideMark/>
          </w:tcPr>
          <w:p w14:paraId="4B8628E2"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1296 (84.0)</w:t>
            </w:r>
          </w:p>
        </w:tc>
      </w:tr>
      <w:tr w:rsidR="00AC33D7" w:rsidRPr="00705909" w14:paraId="75541C9E"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1B8F8273" w14:textId="77B17552"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18 </w:t>
            </w:r>
          </w:p>
        </w:tc>
        <w:tc>
          <w:tcPr>
            <w:tcW w:w="3031" w:type="dxa"/>
            <w:tcBorders>
              <w:top w:val="nil"/>
              <w:left w:val="nil"/>
              <w:bottom w:val="single" w:sz="4" w:space="0" w:color="auto"/>
              <w:right w:val="single" w:sz="4" w:space="0" w:color="auto"/>
            </w:tcBorders>
            <w:shd w:val="clear" w:color="000000" w:fill="FFFFFF"/>
            <w:vAlign w:val="center"/>
            <w:hideMark/>
          </w:tcPr>
          <w:p w14:paraId="6B8C24C1"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2224 (60.8)</w:t>
            </w:r>
          </w:p>
        </w:tc>
        <w:tc>
          <w:tcPr>
            <w:tcW w:w="2909" w:type="dxa"/>
            <w:tcBorders>
              <w:top w:val="nil"/>
              <w:left w:val="nil"/>
              <w:bottom w:val="single" w:sz="4" w:space="0" w:color="auto"/>
              <w:right w:val="single" w:sz="4" w:space="0" w:color="auto"/>
            </w:tcBorders>
            <w:shd w:val="clear" w:color="000000" w:fill="FFFFFF"/>
            <w:vAlign w:val="center"/>
            <w:hideMark/>
          </w:tcPr>
          <w:p w14:paraId="7A6AFC0B"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1136 (73.7)</w:t>
            </w:r>
          </w:p>
        </w:tc>
      </w:tr>
      <w:tr w:rsidR="00AC33D7" w:rsidRPr="00705909" w14:paraId="6EC43F28"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36DAC585" w14:textId="436952B9"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24 </w:t>
            </w:r>
          </w:p>
        </w:tc>
        <w:tc>
          <w:tcPr>
            <w:tcW w:w="3031" w:type="dxa"/>
            <w:tcBorders>
              <w:top w:val="nil"/>
              <w:left w:val="nil"/>
              <w:bottom w:val="single" w:sz="4" w:space="0" w:color="auto"/>
              <w:right w:val="single" w:sz="4" w:space="0" w:color="auto"/>
            </w:tcBorders>
            <w:shd w:val="clear" w:color="000000" w:fill="FFFFFF"/>
            <w:vAlign w:val="center"/>
            <w:hideMark/>
          </w:tcPr>
          <w:p w14:paraId="01D85D5B"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2109 (57.7)</w:t>
            </w:r>
          </w:p>
        </w:tc>
        <w:tc>
          <w:tcPr>
            <w:tcW w:w="2909" w:type="dxa"/>
            <w:tcBorders>
              <w:top w:val="nil"/>
              <w:left w:val="nil"/>
              <w:bottom w:val="single" w:sz="4" w:space="0" w:color="auto"/>
              <w:right w:val="single" w:sz="4" w:space="0" w:color="auto"/>
            </w:tcBorders>
            <w:shd w:val="clear" w:color="000000" w:fill="FFFFFF"/>
            <w:vAlign w:val="center"/>
            <w:hideMark/>
          </w:tcPr>
          <w:p w14:paraId="64821DF5"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1092 (70.8)</w:t>
            </w:r>
          </w:p>
        </w:tc>
      </w:tr>
      <w:tr w:rsidR="00AC33D7" w:rsidRPr="00705909" w14:paraId="2383BDD0"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79B7DBBC" w14:textId="2CB0ABD9"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30 </w:t>
            </w:r>
          </w:p>
        </w:tc>
        <w:tc>
          <w:tcPr>
            <w:tcW w:w="3031" w:type="dxa"/>
            <w:tcBorders>
              <w:top w:val="nil"/>
              <w:left w:val="nil"/>
              <w:bottom w:val="single" w:sz="4" w:space="0" w:color="auto"/>
              <w:right w:val="single" w:sz="4" w:space="0" w:color="auto"/>
            </w:tcBorders>
            <w:shd w:val="clear" w:color="000000" w:fill="FFFFFF"/>
            <w:vAlign w:val="center"/>
            <w:hideMark/>
          </w:tcPr>
          <w:p w14:paraId="1D75C564"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2011 (55.0)</w:t>
            </w:r>
          </w:p>
        </w:tc>
        <w:tc>
          <w:tcPr>
            <w:tcW w:w="2909" w:type="dxa"/>
            <w:tcBorders>
              <w:top w:val="nil"/>
              <w:left w:val="nil"/>
              <w:bottom w:val="single" w:sz="4" w:space="0" w:color="auto"/>
              <w:right w:val="single" w:sz="4" w:space="0" w:color="auto"/>
            </w:tcBorders>
            <w:shd w:val="clear" w:color="000000" w:fill="FFFFFF"/>
            <w:vAlign w:val="center"/>
            <w:hideMark/>
          </w:tcPr>
          <w:p w14:paraId="4A225E2D"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1051 (68.2)</w:t>
            </w:r>
          </w:p>
        </w:tc>
      </w:tr>
      <w:tr w:rsidR="00AC33D7" w:rsidRPr="00705909" w14:paraId="5D43AF0A"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1015A9C2" w14:textId="3716701E"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36</w:t>
            </w:r>
          </w:p>
        </w:tc>
        <w:tc>
          <w:tcPr>
            <w:tcW w:w="3031" w:type="dxa"/>
            <w:tcBorders>
              <w:top w:val="nil"/>
              <w:left w:val="nil"/>
              <w:bottom w:val="single" w:sz="4" w:space="0" w:color="auto"/>
              <w:right w:val="single" w:sz="4" w:space="0" w:color="auto"/>
            </w:tcBorders>
            <w:shd w:val="clear" w:color="000000" w:fill="FFFFFF"/>
            <w:vAlign w:val="center"/>
            <w:hideMark/>
          </w:tcPr>
          <w:p w14:paraId="2A1E3F1C"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1960 (53.6)</w:t>
            </w:r>
          </w:p>
        </w:tc>
        <w:tc>
          <w:tcPr>
            <w:tcW w:w="2909" w:type="dxa"/>
            <w:tcBorders>
              <w:top w:val="nil"/>
              <w:left w:val="nil"/>
              <w:bottom w:val="single" w:sz="4" w:space="0" w:color="auto"/>
              <w:right w:val="single" w:sz="4" w:space="0" w:color="auto"/>
            </w:tcBorders>
            <w:shd w:val="clear" w:color="000000" w:fill="FFFFFF"/>
            <w:vAlign w:val="center"/>
            <w:hideMark/>
          </w:tcPr>
          <w:p w14:paraId="6567E186"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660 (42.8)</w:t>
            </w:r>
          </w:p>
        </w:tc>
      </w:tr>
      <w:tr w:rsidR="00AC33D7" w:rsidRPr="00705909" w14:paraId="613D639F"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089EF8EA" w14:textId="3AD74FC8"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42 </w:t>
            </w:r>
          </w:p>
        </w:tc>
        <w:tc>
          <w:tcPr>
            <w:tcW w:w="3031" w:type="dxa"/>
            <w:tcBorders>
              <w:top w:val="nil"/>
              <w:left w:val="nil"/>
              <w:bottom w:val="single" w:sz="4" w:space="0" w:color="auto"/>
              <w:right w:val="single" w:sz="4" w:space="0" w:color="auto"/>
            </w:tcBorders>
            <w:shd w:val="clear" w:color="000000" w:fill="FFFFFF"/>
            <w:vAlign w:val="center"/>
            <w:hideMark/>
          </w:tcPr>
          <w:p w14:paraId="55BFDA29"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1905 (52.1)</w:t>
            </w:r>
          </w:p>
        </w:tc>
        <w:tc>
          <w:tcPr>
            <w:tcW w:w="2909" w:type="dxa"/>
            <w:tcBorders>
              <w:top w:val="nil"/>
              <w:left w:val="nil"/>
              <w:bottom w:val="single" w:sz="4" w:space="0" w:color="auto"/>
              <w:right w:val="single" w:sz="4" w:space="0" w:color="auto"/>
            </w:tcBorders>
            <w:shd w:val="clear" w:color="000000" w:fill="FFFFFF"/>
            <w:vAlign w:val="center"/>
            <w:hideMark/>
          </w:tcPr>
          <w:p w14:paraId="3C2136BA"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127 (8.2)</w:t>
            </w:r>
          </w:p>
        </w:tc>
      </w:tr>
      <w:tr w:rsidR="00AC33D7" w:rsidRPr="00705909" w14:paraId="639D0BA4"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0B23B3BD" w14:textId="28385499"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48 </w:t>
            </w:r>
          </w:p>
        </w:tc>
        <w:tc>
          <w:tcPr>
            <w:tcW w:w="3031" w:type="dxa"/>
            <w:tcBorders>
              <w:top w:val="nil"/>
              <w:left w:val="nil"/>
              <w:bottom w:val="single" w:sz="4" w:space="0" w:color="auto"/>
              <w:right w:val="single" w:sz="4" w:space="0" w:color="auto"/>
            </w:tcBorders>
            <w:shd w:val="clear" w:color="000000" w:fill="FFFFFF"/>
            <w:vAlign w:val="center"/>
            <w:hideMark/>
          </w:tcPr>
          <w:p w14:paraId="73B31F7E"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1847 (50.5)</w:t>
            </w:r>
          </w:p>
        </w:tc>
        <w:tc>
          <w:tcPr>
            <w:tcW w:w="2909" w:type="dxa"/>
            <w:tcBorders>
              <w:top w:val="nil"/>
              <w:left w:val="nil"/>
              <w:bottom w:val="single" w:sz="4" w:space="0" w:color="auto"/>
              <w:right w:val="single" w:sz="4" w:space="0" w:color="auto"/>
            </w:tcBorders>
            <w:shd w:val="clear" w:color="000000" w:fill="FFFFFF"/>
            <w:vAlign w:val="center"/>
            <w:hideMark/>
          </w:tcPr>
          <w:p w14:paraId="39CC09B4"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4 (0.3)</w:t>
            </w:r>
          </w:p>
        </w:tc>
      </w:tr>
      <w:tr w:rsidR="00AC33D7" w:rsidRPr="00705909" w14:paraId="7BA77DDF"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1AD476D6" w14:textId="61679004"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54 </w:t>
            </w:r>
          </w:p>
        </w:tc>
        <w:tc>
          <w:tcPr>
            <w:tcW w:w="3031" w:type="dxa"/>
            <w:tcBorders>
              <w:top w:val="nil"/>
              <w:left w:val="nil"/>
              <w:bottom w:val="single" w:sz="4" w:space="0" w:color="auto"/>
              <w:right w:val="single" w:sz="4" w:space="0" w:color="auto"/>
            </w:tcBorders>
            <w:shd w:val="clear" w:color="000000" w:fill="FFFFFF"/>
            <w:vAlign w:val="center"/>
            <w:hideMark/>
          </w:tcPr>
          <w:p w14:paraId="63DFA491"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1790 (48.9)</w:t>
            </w:r>
          </w:p>
        </w:tc>
        <w:tc>
          <w:tcPr>
            <w:tcW w:w="2909" w:type="dxa"/>
            <w:tcBorders>
              <w:top w:val="nil"/>
              <w:left w:val="nil"/>
              <w:bottom w:val="single" w:sz="4" w:space="0" w:color="auto"/>
              <w:right w:val="single" w:sz="4" w:space="0" w:color="auto"/>
            </w:tcBorders>
            <w:shd w:val="clear" w:color="auto" w:fill="auto"/>
            <w:noWrap/>
            <w:vAlign w:val="bottom"/>
            <w:hideMark/>
          </w:tcPr>
          <w:p w14:paraId="15B92AB1"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1161CF47"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6394CF58" w14:textId="3B8DBF4A"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60 </w:t>
            </w:r>
          </w:p>
        </w:tc>
        <w:tc>
          <w:tcPr>
            <w:tcW w:w="3031" w:type="dxa"/>
            <w:tcBorders>
              <w:top w:val="nil"/>
              <w:left w:val="nil"/>
              <w:bottom w:val="single" w:sz="4" w:space="0" w:color="auto"/>
              <w:right w:val="single" w:sz="4" w:space="0" w:color="auto"/>
            </w:tcBorders>
            <w:shd w:val="clear" w:color="000000" w:fill="FFFFFF"/>
            <w:vAlign w:val="center"/>
            <w:hideMark/>
          </w:tcPr>
          <w:p w14:paraId="5EE33C35"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1688 (46.1)</w:t>
            </w:r>
          </w:p>
        </w:tc>
        <w:tc>
          <w:tcPr>
            <w:tcW w:w="2909" w:type="dxa"/>
            <w:tcBorders>
              <w:top w:val="nil"/>
              <w:left w:val="nil"/>
              <w:bottom w:val="single" w:sz="4" w:space="0" w:color="auto"/>
              <w:right w:val="single" w:sz="4" w:space="0" w:color="auto"/>
            </w:tcBorders>
            <w:shd w:val="clear" w:color="auto" w:fill="auto"/>
            <w:noWrap/>
            <w:vAlign w:val="bottom"/>
            <w:hideMark/>
          </w:tcPr>
          <w:p w14:paraId="4E89A3E8"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44540718"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7059A205" w14:textId="5D70000F"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w:t>
            </w:r>
            <w:r w:rsidR="00AC33D7" w:rsidRPr="00705909">
              <w:rPr>
                <w:rFonts w:ascii="Arial" w:eastAsia="Times New Roman" w:hAnsi="Arial" w:cs="Arial"/>
                <w:color w:val="000000"/>
                <w:szCs w:val="20"/>
                <w:lang w:val="en-US" w:eastAsia="en-US"/>
              </w:rPr>
              <w:t xml:space="preserve">66 </w:t>
            </w:r>
          </w:p>
        </w:tc>
        <w:tc>
          <w:tcPr>
            <w:tcW w:w="3031" w:type="dxa"/>
            <w:tcBorders>
              <w:top w:val="nil"/>
              <w:left w:val="nil"/>
              <w:bottom w:val="single" w:sz="4" w:space="0" w:color="auto"/>
              <w:right w:val="single" w:sz="4" w:space="0" w:color="auto"/>
            </w:tcBorders>
            <w:shd w:val="clear" w:color="000000" w:fill="FFFFFF"/>
            <w:vAlign w:val="center"/>
            <w:hideMark/>
          </w:tcPr>
          <w:p w14:paraId="39A981BE"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1321 (36.1)</w:t>
            </w:r>
          </w:p>
        </w:tc>
        <w:tc>
          <w:tcPr>
            <w:tcW w:w="2909" w:type="dxa"/>
            <w:tcBorders>
              <w:top w:val="nil"/>
              <w:left w:val="nil"/>
              <w:bottom w:val="single" w:sz="4" w:space="0" w:color="auto"/>
              <w:right w:val="single" w:sz="4" w:space="0" w:color="auto"/>
            </w:tcBorders>
            <w:shd w:val="clear" w:color="auto" w:fill="auto"/>
            <w:noWrap/>
            <w:vAlign w:val="bottom"/>
            <w:hideMark/>
          </w:tcPr>
          <w:p w14:paraId="36E32D77"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1D433399"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66A10DE4" w14:textId="74580CB7"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w:t>
            </w:r>
            <w:r w:rsidR="00AC33D7" w:rsidRPr="00705909">
              <w:rPr>
                <w:rFonts w:ascii="Arial" w:eastAsia="Times New Roman" w:hAnsi="Arial" w:cs="Arial"/>
                <w:color w:val="000000"/>
                <w:szCs w:val="20"/>
                <w:lang w:val="en-US" w:eastAsia="en-US"/>
              </w:rPr>
              <w:t xml:space="preserve">72 </w:t>
            </w:r>
          </w:p>
        </w:tc>
        <w:tc>
          <w:tcPr>
            <w:tcW w:w="3031" w:type="dxa"/>
            <w:tcBorders>
              <w:top w:val="nil"/>
              <w:left w:val="nil"/>
              <w:bottom w:val="single" w:sz="4" w:space="0" w:color="auto"/>
              <w:right w:val="single" w:sz="4" w:space="0" w:color="auto"/>
            </w:tcBorders>
            <w:shd w:val="clear" w:color="000000" w:fill="FFFFFF"/>
            <w:vAlign w:val="center"/>
            <w:hideMark/>
          </w:tcPr>
          <w:p w14:paraId="4B9ECC6D"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867 (23.7)</w:t>
            </w:r>
          </w:p>
        </w:tc>
        <w:tc>
          <w:tcPr>
            <w:tcW w:w="2909" w:type="dxa"/>
            <w:tcBorders>
              <w:top w:val="nil"/>
              <w:left w:val="nil"/>
              <w:bottom w:val="single" w:sz="4" w:space="0" w:color="auto"/>
              <w:right w:val="single" w:sz="4" w:space="0" w:color="auto"/>
            </w:tcBorders>
            <w:shd w:val="clear" w:color="auto" w:fill="auto"/>
            <w:noWrap/>
            <w:vAlign w:val="bottom"/>
            <w:hideMark/>
          </w:tcPr>
          <w:p w14:paraId="26156151"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0D3D5C60"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361F3FE3" w14:textId="3FF9822E"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78</w:t>
            </w:r>
          </w:p>
        </w:tc>
        <w:tc>
          <w:tcPr>
            <w:tcW w:w="3031" w:type="dxa"/>
            <w:tcBorders>
              <w:top w:val="nil"/>
              <w:left w:val="nil"/>
              <w:bottom w:val="single" w:sz="4" w:space="0" w:color="auto"/>
              <w:right w:val="single" w:sz="4" w:space="0" w:color="auto"/>
            </w:tcBorders>
            <w:shd w:val="clear" w:color="000000" w:fill="FFFFFF"/>
            <w:vAlign w:val="center"/>
            <w:hideMark/>
          </w:tcPr>
          <w:p w14:paraId="67E2AFFE"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202 (5.5)</w:t>
            </w:r>
          </w:p>
        </w:tc>
        <w:tc>
          <w:tcPr>
            <w:tcW w:w="2909" w:type="dxa"/>
            <w:tcBorders>
              <w:top w:val="nil"/>
              <w:left w:val="nil"/>
              <w:bottom w:val="single" w:sz="4" w:space="0" w:color="auto"/>
              <w:right w:val="single" w:sz="4" w:space="0" w:color="auto"/>
            </w:tcBorders>
            <w:shd w:val="clear" w:color="auto" w:fill="auto"/>
            <w:noWrap/>
            <w:vAlign w:val="bottom"/>
            <w:hideMark/>
          </w:tcPr>
          <w:p w14:paraId="7E869CE1"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1A6C8597"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060D9370" w14:textId="7510DAF9"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84 </w:t>
            </w:r>
          </w:p>
        </w:tc>
        <w:tc>
          <w:tcPr>
            <w:tcW w:w="3031" w:type="dxa"/>
            <w:tcBorders>
              <w:top w:val="nil"/>
              <w:left w:val="nil"/>
              <w:bottom w:val="single" w:sz="4" w:space="0" w:color="auto"/>
              <w:right w:val="single" w:sz="4" w:space="0" w:color="auto"/>
            </w:tcBorders>
            <w:shd w:val="clear" w:color="000000" w:fill="FFFFFF"/>
            <w:vAlign w:val="center"/>
            <w:hideMark/>
          </w:tcPr>
          <w:p w14:paraId="51DDEAE1"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82 (2.2)</w:t>
            </w:r>
          </w:p>
        </w:tc>
        <w:tc>
          <w:tcPr>
            <w:tcW w:w="2909" w:type="dxa"/>
            <w:tcBorders>
              <w:top w:val="nil"/>
              <w:left w:val="nil"/>
              <w:bottom w:val="single" w:sz="4" w:space="0" w:color="auto"/>
              <w:right w:val="single" w:sz="4" w:space="0" w:color="auto"/>
            </w:tcBorders>
            <w:shd w:val="clear" w:color="auto" w:fill="auto"/>
            <w:noWrap/>
            <w:vAlign w:val="bottom"/>
            <w:hideMark/>
          </w:tcPr>
          <w:p w14:paraId="4988A69C"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r w:rsidR="00AC33D7" w:rsidRPr="00705909" w14:paraId="753BA741" w14:textId="77777777" w:rsidTr="00032F71">
        <w:trPr>
          <w:cantSplit/>
          <w:trHeight w:val="20"/>
        </w:trPr>
        <w:tc>
          <w:tcPr>
            <w:tcW w:w="2785" w:type="dxa"/>
            <w:tcBorders>
              <w:top w:val="nil"/>
              <w:left w:val="single" w:sz="4" w:space="0" w:color="auto"/>
              <w:bottom w:val="single" w:sz="4" w:space="0" w:color="auto"/>
              <w:right w:val="single" w:sz="4" w:space="0" w:color="auto"/>
            </w:tcBorders>
            <w:shd w:val="clear" w:color="000000" w:fill="FFFFFF"/>
            <w:vAlign w:val="center"/>
            <w:hideMark/>
          </w:tcPr>
          <w:p w14:paraId="504DC04E" w14:textId="60CDCBB4" w:rsidR="00AC33D7" w:rsidRPr="00705909" w:rsidRDefault="00C022B0" w:rsidP="00AC33D7">
            <w:pPr>
              <w:spacing w:after="0"/>
              <w:ind w:left="0" w:firstLineChars="100" w:firstLine="20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w:t>
            </w:r>
            <w:r w:rsidR="00AC33D7" w:rsidRPr="00705909">
              <w:rPr>
                <w:rFonts w:ascii="Arial" w:eastAsia="Times New Roman" w:hAnsi="Arial" w:cs="Arial"/>
                <w:color w:val="000000"/>
                <w:szCs w:val="20"/>
                <w:lang w:val="en-US" w:eastAsia="en-US"/>
              </w:rPr>
              <w:t xml:space="preserve"> 90 </w:t>
            </w:r>
          </w:p>
        </w:tc>
        <w:tc>
          <w:tcPr>
            <w:tcW w:w="3031" w:type="dxa"/>
            <w:tcBorders>
              <w:top w:val="nil"/>
              <w:left w:val="nil"/>
              <w:bottom w:val="single" w:sz="4" w:space="0" w:color="auto"/>
              <w:right w:val="single" w:sz="4" w:space="0" w:color="auto"/>
            </w:tcBorders>
            <w:shd w:val="clear" w:color="000000" w:fill="FFFFFF"/>
            <w:vAlign w:val="center"/>
            <w:hideMark/>
          </w:tcPr>
          <w:p w14:paraId="51D750FE" w14:textId="77777777" w:rsidR="00AC33D7" w:rsidRPr="00705909" w:rsidRDefault="00AC33D7" w:rsidP="00AC33D7">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72 (2.0)</w:t>
            </w:r>
          </w:p>
        </w:tc>
        <w:tc>
          <w:tcPr>
            <w:tcW w:w="2909" w:type="dxa"/>
            <w:tcBorders>
              <w:top w:val="nil"/>
              <w:left w:val="nil"/>
              <w:bottom w:val="single" w:sz="4" w:space="0" w:color="auto"/>
              <w:right w:val="single" w:sz="4" w:space="0" w:color="auto"/>
            </w:tcBorders>
            <w:shd w:val="clear" w:color="auto" w:fill="auto"/>
            <w:noWrap/>
            <w:vAlign w:val="bottom"/>
            <w:hideMark/>
          </w:tcPr>
          <w:p w14:paraId="4C4B0640" w14:textId="77777777" w:rsidR="00AC33D7" w:rsidRPr="00705909" w:rsidRDefault="00AC33D7" w:rsidP="00AC33D7">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r>
    </w:tbl>
    <w:p w14:paraId="557BB1E7" w14:textId="350D427A" w:rsidR="00032F71" w:rsidRPr="00705909" w:rsidRDefault="00032F71" w:rsidP="00FE7CFD">
      <w:pPr>
        <w:spacing w:after="0" w:line="360" w:lineRule="auto"/>
        <w:ind w:left="0" w:firstLine="0"/>
        <w:rPr>
          <w:rFonts w:ascii="Arial" w:hAnsi="Arial" w:cs="Arial"/>
          <w:szCs w:val="20"/>
          <w:lang w:val="en-US"/>
        </w:rPr>
      </w:pPr>
      <w:r w:rsidRPr="00705909">
        <w:rPr>
          <w:rFonts w:ascii="Arial" w:hAnsi="Arial" w:cs="Arial"/>
          <w:szCs w:val="20"/>
          <w:lang w:val="en-US"/>
        </w:rPr>
        <w:t>Treatment exposure was defined for each patient as the last dose date of study drug minus the first</w:t>
      </w:r>
    </w:p>
    <w:p w14:paraId="2547C807" w14:textId="3971955C" w:rsidR="00910E43" w:rsidRPr="00705909" w:rsidRDefault="00032F71" w:rsidP="00FE7CFD">
      <w:pPr>
        <w:spacing w:after="0" w:line="360" w:lineRule="auto"/>
        <w:ind w:left="0" w:firstLine="0"/>
        <w:rPr>
          <w:rFonts w:ascii="Arial" w:hAnsi="Arial" w:cs="Arial"/>
          <w:szCs w:val="20"/>
          <w:lang w:val="en-US"/>
        </w:rPr>
      </w:pPr>
      <w:r w:rsidRPr="00705909">
        <w:rPr>
          <w:rFonts w:ascii="Arial" w:hAnsi="Arial" w:cs="Arial"/>
          <w:szCs w:val="20"/>
          <w:lang w:val="en-US"/>
        </w:rPr>
        <w:t>dose date of study drug plus 28 days for doses administered every 4 weeks, plus 56 days for doses administered every 8 weeks, and plus 84 days for doses administered every 12 weeks and single-dose studies.</w:t>
      </w:r>
    </w:p>
    <w:p w14:paraId="37CB7EBB" w14:textId="2B6E9B27" w:rsidR="00CC0933" w:rsidRPr="00705909" w:rsidRDefault="00CC0933">
      <w:pPr>
        <w:spacing w:after="0"/>
        <w:ind w:left="0" w:firstLine="0"/>
        <w:rPr>
          <w:rFonts w:ascii="Arial" w:hAnsi="Arial" w:cs="Arial"/>
          <w:szCs w:val="20"/>
          <w:lang w:val="en-US"/>
        </w:rPr>
      </w:pPr>
      <w:r w:rsidRPr="00705909">
        <w:rPr>
          <w:rFonts w:ascii="Arial" w:hAnsi="Arial" w:cs="Arial"/>
          <w:szCs w:val="20"/>
          <w:lang w:val="en-US"/>
        </w:rPr>
        <w:br w:type="page"/>
      </w:r>
    </w:p>
    <w:p w14:paraId="46BEF807" w14:textId="68062688" w:rsidR="00F15E1B" w:rsidRPr="00705909" w:rsidRDefault="00A70974" w:rsidP="00B0162F">
      <w:pPr>
        <w:pStyle w:val="Heading2"/>
      </w:pPr>
      <w:bookmarkStart w:id="3" w:name="_Table_S3_Treatment-emergent"/>
      <w:bookmarkEnd w:id="3"/>
      <w:r w:rsidRPr="00705909">
        <w:lastRenderedPageBreak/>
        <w:t>Table S3</w:t>
      </w:r>
      <w:r w:rsidR="00F15E1B" w:rsidRPr="00705909">
        <w:t>.</w:t>
      </w:r>
      <w:r w:rsidR="00C64597" w:rsidRPr="00705909">
        <w:t xml:space="preserve"> Treatment-emergent </w:t>
      </w:r>
      <w:r w:rsidR="003A11F3" w:rsidRPr="00705909">
        <w:t>serious infections</w:t>
      </w:r>
      <w:r w:rsidR="00AA04DF" w:rsidRPr="00705909">
        <w:t>,</w:t>
      </w:r>
      <w:r w:rsidR="003A11F3" w:rsidRPr="00705909">
        <w:t xml:space="preserve"> </w:t>
      </w:r>
      <w:r w:rsidR="00FD4607" w:rsidRPr="00705909">
        <w:t>including COVID-19</w:t>
      </w:r>
      <w:r w:rsidR="00AA04DF" w:rsidRPr="00705909">
        <w:t>,</w:t>
      </w:r>
      <w:r w:rsidR="00FD4607" w:rsidRPr="00705909">
        <w:t xml:space="preserve"> in the psoriasis and psoriatic arthritis population</w:t>
      </w:r>
      <w:r w:rsidR="00C74A96" w:rsidRPr="00705909">
        <w:t xml:space="preserve"> (≥ 2 events)</w:t>
      </w:r>
    </w:p>
    <w:tbl>
      <w:tblPr>
        <w:tblW w:w="8095"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Look w:val="04A0" w:firstRow="1" w:lastRow="0" w:firstColumn="1" w:lastColumn="0" w:noHBand="0" w:noVBand="1"/>
      </w:tblPr>
      <w:tblGrid>
        <w:gridCol w:w="4585"/>
        <w:gridCol w:w="3510"/>
      </w:tblGrid>
      <w:tr w:rsidR="00AF76D9" w:rsidRPr="00705909" w14:paraId="6B624CEE" w14:textId="77777777" w:rsidTr="008974DF">
        <w:trPr>
          <w:trHeight w:val="1040"/>
        </w:trPr>
        <w:tc>
          <w:tcPr>
            <w:tcW w:w="4585" w:type="dxa"/>
            <w:shd w:val="clear" w:color="auto" w:fill="auto"/>
            <w:vAlign w:val="center"/>
            <w:hideMark/>
          </w:tcPr>
          <w:p w14:paraId="2A5E0E27" w14:textId="3230D7BA" w:rsidR="00AF76D9" w:rsidRPr="00705909" w:rsidRDefault="00AF76D9" w:rsidP="00C74A96">
            <w:pPr>
              <w:spacing w:after="0"/>
              <w:ind w:left="0" w:firstLine="0"/>
              <w:rPr>
                <w:rFonts w:ascii="Arial" w:eastAsia="Times New Roman" w:hAnsi="Arial" w:cs="Arial"/>
                <w:color w:val="000000"/>
                <w:szCs w:val="20"/>
                <w:lang w:val="en-US" w:eastAsia="en-US"/>
              </w:rPr>
            </w:pPr>
          </w:p>
          <w:p w14:paraId="7551ADDB" w14:textId="16D0C607" w:rsidR="00AF76D9" w:rsidRPr="00705909" w:rsidRDefault="00AF76D9" w:rsidP="00C74A96">
            <w:pPr>
              <w:spacing w:after="0"/>
              <w:ind w:left="0" w:firstLine="0"/>
              <w:rPr>
                <w:rFonts w:ascii="Arial" w:eastAsia="Times New Roman" w:hAnsi="Arial" w:cs="Arial"/>
                <w:color w:val="000000"/>
                <w:szCs w:val="20"/>
                <w:lang w:val="en-US" w:eastAsia="en-US"/>
              </w:rPr>
            </w:pPr>
          </w:p>
          <w:p w14:paraId="59879388" w14:textId="6249AAA5" w:rsidR="00AF76D9" w:rsidRPr="00705909" w:rsidRDefault="00AF76D9" w:rsidP="00C74A96">
            <w:pPr>
              <w:spacing w:after="0"/>
              <w:ind w:left="0" w:firstLine="0"/>
              <w:rPr>
                <w:rFonts w:ascii="Arial" w:eastAsia="Times New Roman" w:hAnsi="Arial" w:cs="Arial"/>
                <w:color w:val="000000"/>
                <w:szCs w:val="20"/>
                <w:lang w:val="en-US" w:eastAsia="en-US"/>
              </w:rPr>
            </w:pPr>
          </w:p>
          <w:p w14:paraId="3785B085" w14:textId="4133B4AE" w:rsidR="00AF76D9" w:rsidRPr="00705909" w:rsidRDefault="00AF76D9" w:rsidP="00C74A96">
            <w:pPr>
              <w:spacing w:after="0"/>
              <w:ind w:left="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w:t>
            </w:r>
          </w:p>
        </w:tc>
        <w:tc>
          <w:tcPr>
            <w:tcW w:w="3510" w:type="dxa"/>
            <w:shd w:val="clear" w:color="auto" w:fill="auto"/>
            <w:vAlign w:val="center"/>
            <w:hideMark/>
          </w:tcPr>
          <w:p w14:paraId="5238F558" w14:textId="2E236417" w:rsidR="00AF76D9" w:rsidRPr="00EC2833" w:rsidRDefault="00AF76D9" w:rsidP="00C74A96">
            <w:pPr>
              <w:spacing w:after="0"/>
              <w:ind w:left="0" w:firstLine="0"/>
              <w:jc w:val="center"/>
              <w:rPr>
                <w:rFonts w:ascii="Arial" w:eastAsia="Times New Roman" w:hAnsi="Arial" w:cs="Arial"/>
                <w:color w:val="000000"/>
                <w:szCs w:val="20"/>
                <w:lang w:val="en-US" w:eastAsia="en-US"/>
              </w:rPr>
            </w:pPr>
            <w:r w:rsidRPr="00EC2833">
              <w:rPr>
                <w:rFonts w:ascii="Arial" w:eastAsia="Times New Roman" w:hAnsi="Arial" w:cs="Arial"/>
                <w:color w:val="000000"/>
                <w:szCs w:val="20"/>
                <w:lang w:val="en-US" w:eastAsia="en-US"/>
              </w:rPr>
              <w:t>Psoriasis</w:t>
            </w:r>
          </w:p>
          <w:p w14:paraId="6E290350" w14:textId="77777777" w:rsidR="00AF76D9" w:rsidRPr="00705909" w:rsidRDefault="00AF76D9"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(N=3658)</w:t>
            </w:r>
          </w:p>
          <w:p w14:paraId="367105CE" w14:textId="77777777" w:rsidR="00AF76D9" w:rsidRPr="00705909" w:rsidRDefault="00AF76D9"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(PYS=13329.3)</w:t>
            </w:r>
          </w:p>
          <w:p w14:paraId="1ED1A2E1" w14:textId="7A8B0E27" w:rsidR="00AF76D9" w:rsidRPr="00705909" w:rsidRDefault="00AF76D9" w:rsidP="00C74A96">
            <w:pPr>
              <w:spacing w:after="0"/>
              <w:ind w:left="0"/>
              <w:jc w:val="center"/>
              <w:rPr>
                <w:rFonts w:ascii="Arial" w:eastAsia="Times New Roman" w:hAnsi="Arial" w:cs="Arial"/>
                <w:b/>
                <w:bCs/>
                <w:color w:val="000000"/>
                <w:szCs w:val="20"/>
                <w:lang w:val="en-US" w:eastAsia="en-US"/>
              </w:rPr>
            </w:pPr>
            <w:r w:rsidRPr="00705909">
              <w:rPr>
                <w:rFonts w:ascii="Arial" w:eastAsia="Times New Roman" w:hAnsi="Arial" w:cs="Arial"/>
                <w:color w:val="000000"/>
                <w:szCs w:val="20"/>
                <w:lang w:val="en-US" w:eastAsia="en-US"/>
              </w:rPr>
              <w:t>Events (E/100PY) [95% CI]</w:t>
            </w:r>
          </w:p>
        </w:tc>
      </w:tr>
      <w:tr w:rsidR="00AF76D9" w:rsidRPr="00705909" w14:paraId="2819ED13" w14:textId="77777777" w:rsidTr="008974DF">
        <w:trPr>
          <w:trHeight w:val="260"/>
        </w:trPr>
        <w:tc>
          <w:tcPr>
            <w:tcW w:w="4585" w:type="dxa"/>
            <w:shd w:val="clear" w:color="auto" w:fill="auto"/>
            <w:vAlign w:val="center"/>
            <w:hideMark/>
          </w:tcPr>
          <w:p w14:paraId="775298D3" w14:textId="2F328785" w:rsidR="00C74A96" w:rsidRPr="00705909" w:rsidRDefault="00AF76D9"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Serious </w:t>
            </w:r>
            <w:r w:rsidR="00214D92" w:rsidRPr="00705909">
              <w:rPr>
                <w:rFonts w:ascii="Arial" w:eastAsia="Times New Roman" w:hAnsi="Arial" w:cs="Arial"/>
                <w:color w:val="000000"/>
                <w:szCs w:val="20"/>
                <w:lang w:val="en-US" w:eastAsia="en-US"/>
              </w:rPr>
              <w:t>i</w:t>
            </w:r>
            <w:r w:rsidRPr="00705909">
              <w:rPr>
                <w:rFonts w:ascii="Arial" w:eastAsia="Times New Roman" w:hAnsi="Arial" w:cs="Arial"/>
                <w:color w:val="000000"/>
                <w:szCs w:val="20"/>
                <w:lang w:val="en-US" w:eastAsia="en-US"/>
              </w:rPr>
              <w:t>nfections</w:t>
            </w:r>
          </w:p>
        </w:tc>
        <w:tc>
          <w:tcPr>
            <w:tcW w:w="3510" w:type="dxa"/>
            <w:shd w:val="clear" w:color="auto" w:fill="auto"/>
            <w:vAlign w:val="center"/>
            <w:hideMark/>
          </w:tcPr>
          <w:p w14:paraId="65A6FC3F" w14:textId="3944FD45" w:rsidR="00414B26" w:rsidRPr="00705909" w:rsidRDefault="00C74A96" w:rsidP="00AF76D9">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165 (1.2)</w:t>
            </w:r>
            <w:r w:rsidR="00414B26" w:rsidRPr="00705909">
              <w:rPr>
                <w:rFonts w:ascii="Arial" w:eastAsia="Times New Roman" w:hAnsi="Arial" w:cs="Arial"/>
                <w:color w:val="000000"/>
                <w:szCs w:val="20"/>
                <w:lang w:val="en-US" w:eastAsia="en-US"/>
              </w:rPr>
              <w:t xml:space="preserve"> </w:t>
            </w:r>
            <w:r w:rsidR="00414B26" w:rsidRPr="00705909">
              <w:rPr>
                <w:rFonts w:ascii="Arial" w:hAnsi="Arial" w:cs="Arial"/>
                <w:color w:val="000000"/>
                <w:szCs w:val="20"/>
              </w:rPr>
              <w:t>[1.06, 1.44]</w:t>
            </w:r>
          </w:p>
          <w:p w14:paraId="36BDBD74" w14:textId="62F7EFD4" w:rsidR="00C74A96" w:rsidRPr="00705909" w:rsidRDefault="00C74A96" w:rsidP="00C74A96">
            <w:pPr>
              <w:spacing w:after="0"/>
              <w:ind w:left="0" w:firstLine="0"/>
              <w:jc w:val="center"/>
              <w:rPr>
                <w:rFonts w:ascii="Arial" w:eastAsia="Times New Roman" w:hAnsi="Arial" w:cs="Arial"/>
                <w:color w:val="000000"/>
                <w:szCs w:val="20"/>
                <w:lang w:val="en-US" w:eastAsia="en-US"/>
              </w:rPr>
            </w:pPr>
          </w:p>
        </w:tc>
      </w:tr>
      <w:tr w:rsidR="00AF76D9" w:rsidRPr="00705909" w14:paraId="3CA5A267" w14:textId="77777777" w:rsidTr="008974DF">
        <w:trPr>
          <w:trHeight w:val="250"/>
        </w:trPr>
        <w:tc>
          <w:tcPr>
            <w:tcW w:w="4585" w:type="dxa"/>
            <w:shd w:val="clear" w:color="auto" w:fill="auto"/>
            <w:vAlign w:val="center"/>
            <w:hideMark/>
          </w:tcPr>
          <w:p w14:paraId="05A8B4E4"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Sepsis</w:t>
            </w:r>
          </w:p>
        </w:tc>
        <w:tc>
          <w:tcPr>
            <w:tcW w:w="3510" w:type="dxa"/>
            <w:shd w:val="clear" w:color="auto" w:fill="auto"/>
            <w:vAlign w:val="center"/>
            <w:hideMark/>
          </w:tcPr>
          <w:p w14:paraId="34305124"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15 (0.1)</w:t>
            </w:r>
          </w:p>
        </w:tc>
      </w:tr>
      <w:tr w:rsidR="00AF76D9" w:rsidRPr="00705909" w14:paraId="078E6571" w14:textId="77777777" w:rsidTr="008974DF">
        <w:trPr>
          <w:trHeight w:val="250"/>
        </w:trPr>
        <w:tc>
          <w:tcPr>
            <w:tcW w:w="4585" w:type="dxa"/>
            <w:shd w:val="clear" w:color="auto" w:fill="auto"/>
            <w:vAlign w:val="center"/>
            <w:hideMark/>
          </w:tcPr>
          <w:p w14:paraId="39541878"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COVID-19</w:t>
            </w:r>
          </w:p>
        </w:tc>
        <w:tc>
          <w:tcPr>
            <w:tcW w:w="3510" w:type="dxa"/>
            <w:shd w:val="clear" w:color="auto" w:fill="auto"/>
            <w:vAlign w:val="center"/>
            <w:hideMark/>
          </w:tcPr>
          <w:p w14:paraId="6A3B7F45"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13 (&lt;0.1)</w:t>
            </w:r>
          </w:p>
        </w:tc>
      </w:tr>
      <w:tr w:rsidR="00AF76D9" w:rsidRPr="00705909" w14:paraId="397B6EA8" w14:textId="77777777" w:rsidTr="008974DF">
        <w:trPr>
          <w:trHeight w:val="250"/>
        </w:trPr>
        <w:tc>
          <w:tcPr>
            <w:tcW w:w="4585" w:type="dxa"/>
            <w:shd w:val="clear" w:color="auto" w:fill="auto"/>
            <w:vAlign w:val="center"/>
            <w:hideMark/>
          </w:tcPr>
          <w:p w14:paraId="7CD65EB0"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Pneumonia</w:t>
            </w:r>
          </w:p>
        </w:tc>
        <w:tc>
          <w:tcPr>
            <w:tcW w:w="3510" w:type="dxa"/>
            <w:shd w:val="clear" w:color="auto" w:fill="auto"/>
            <w:vAlign w:val="center"/>
            <w:hideMark/>
          </w:tcPr>
          <w:p w14:paraId="46FB8072"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13 (&lt;0.1)</w:t>
            </w:r>
          </w:p>
        </w:tc>
      </w:tr>
      <w:tr w:rsidR="00AF76D9" w:rsidRPr="00705909" w14:paraId="08B1AE40" w14:textId="77777777" w:rsidTr="008974DF">
        <w:trPr>
          <w:trHeight w:val="250"/>
        </w:trPr>
        <w:tc>
          <w:tcPr>
            <w:tcW w:w="4585" w:type="dxa"/>
            <w:shd w:val="clear" w:color="auto" w:fill="auto"/>
            <w:vAlign w:val="center"/>
            <w:hideMark/>
          </w:tcPr>
          <w:p w14:paraId="4F50E352"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Cellulitis</w:t>
            </w:r>
          </w:p>
        </w:tc>
        <w:tc>
          <w:tcPr>
            <w:tcW w:w="3510" w:type="dxa"/>
            <w:shd w:val="clear" w:color="auto" w:fill="auto"/>
            <w:vAlign w:val="center"/>
            <w:hideMark/>
          </w:tcPr>
          <w:p w14:paraId="6D2D94C8"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11 (&lt;0.1)</w:t>
            </w:r>
          </w:p>
        </w:tc>
      </w:tr>
      <w:tr w:rsidR="00AF76D9" w:rsidRPr="00705909" w14:paraId="5364B45B" w14:textId="77777777" w:rsidTr="008974DF">
        <w:trPr>
          <w:trHeight w:val="250"/>
        </w:trPr>
        <w:tc>
          <w:tcPr>
            <w:tcW w:w="4585" w:type="dxa"/>
            <w:shd w:val="clear" w:color="auto" w:fill="auto"/>
            <w:vAlign w:val="center"/>
            <w:hideMark/>
          </w:tcPr>
          <w:p w14:paraId="23768ED0"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Appendicitis</w:t>
            </w:r>
          </w:p>
        </w:tc>
        <w:tc>
          <w:tcPr>
            <w:tcW w:w="3510" w:type="dxa"/>
            <w:shd w:val="clear" w:color="auto" w:fill="auto"/>
            <w:vAlign w:val="center"/>
            <w:hideMark/>
          </w:tcPr>
          <w:p w14:paraId="165198EF"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9 (&lt;0.1)</w:t>
            </w:r>
          </w:p>
        </w:tc>
      </w:tr>
      <w:tr w:rsidR="00AF76D9" w:rsidRPr="00705909" w14:paraId="1C1EDB9D" w14:textId="77777777" w:rsidTr="008974DF">
        <w:trPr>
          <w:trHeight w:val="250"/>
        </w:trPr>
        <w:tc>
          <w:tcPr>
            <w:tcW w:w="4585" w:type="dxa"/>
            <w:shd w:val="clear" w:color="auto" w:fill="auto"/>
            <w:vAlign w:val="center"/>
            <w:hideMark/>
          </w:tcPr>
          <w:p w14:paraId="5967F55A"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Diverticulitis</w:t>
            </w:r>
          </w:p>
        </w:tc>
        <w:tc>
          <w:tcPr>
            <w:tcW w:w="3510" w:type="dxa"/>
            <w:shd w:val="clear" w:color="auto" w:fill="auto"/>
            <w:vAlign w:val="center"/>
            <w:hideMark/>
          </w:tcPr>
          <w:p w14:paraId="043C65ED"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8 (&lt;0.1)</w:t>
            </w:r>
          </w:p>
        </w:tc>
      </w:tr>
      <w:tr w:rsidR="00AF76D9" w:rsidRPr="00705909" w14:paraId="63116B64" w14:textId="77777777" w:rsidTr="008974DF">
        <w:trPr>
          <w:trHeight w:val="250"/>
        </w:trPr>
        <w:tc>
          <w:tcPr>
            <w:tcW w:w="4585" w:type="dxa"/>
            <w:shd w:val="clear" w:color="auto" w:fill="auto"/>
            <w:vAlign w:val="center"/>
            <w:hideMark/>
          </w:tcPr>
          <w:p w14:paraId="66DBD772"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COVID-19 pneumonia</w:t>
            </w:r>
          </w:p>
        </w:tc>
        <w:tc>
          <w:tcPr>
            <w:tcW w:w="3510" w:type="dxa"/>
            <w:shd w:val="clear" w:color="auto" w:fill="auto"/>
            <w:vAlign w:val="center"/>
            <w:hideMark/>
          </w:tcPr>
          <w:p w14:paraId="1AE52036"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7 (&lt;0.1)</w:t>
            </w:r>
          </w:p>
        </w:tc>
      </w:tr>
      <w:tr w:rsidR="00AF76D9" w:rsidRPr="00705909" w14:paraId="532853E1" w14:textId="77777777" w:rsidTr="008974DF">
        <w:trPr>
          <w:trHeight w:val="250"/>
        </w:trPr>
        <w:tc>
          <w:tcPr>
            <w:tcW w:w="4585" w:type="dxa"/>
            <w:shd w:val="clear" w:color="auto" w:fill="auto"/>
            <w:vAlign w:val="center"/>
            <w:hideMark/>
          </w:tcPr>
          <w:p w14:paraId="2E51C8E0"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Osteomyelitis</w:t>
            </w:r>
          </w:p>
        </w:tc>
        <w:tc>
          <w:tcPr>
            <w:tcW w:w="3510" w:type="dxa"/>
            <w:shd w:val="clear" w:color="auto" w:fill="auto"/>
            <w:vAlign w:val="center"/>
            <w:hideMark/>
          </w:tcPr>
          <w:p w14:paraId="12940249"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6 (&lt;0.1)</w:t>
            </w:r>
          </w:p>
        </w:tc>
      </w:tr>
      <w:tr w:rsidR="00AF76D9" w:rsidRPr="00705909" w14:paraId="2F54FE35" w14:textId="77777777" w:rsidTr="008974DF">
        <w:trPr>
          <w:trHeight w:val="250"/>
        </w:trPr>
        <w:tc>
          <w:tcPr>
            <w:tcW w:w="4585" w:type="dxa"/>
            <w:shd w:val="clear" w:color="auto" w:fill="auto"/>
            <w:vAlign w:val="center"/>
            <w:hideMark/>
          </w:tcPr>
          <w:p w14:paraId="4D26C2C4"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Pyelonephritis</w:t>
            </w:r>
          </w:p>
        </w:tc>
        <w:tc>
          <w:tcPr>
            <w:tcW w:w="3510" w:type="dxa"/>
            <w:shd w:val="clear" w:color="auto" w:fill="auto"/>
            <w:vAlign w:val="center"/>
            <w:hideMark/>
          </w:tcPr>
          <w:p w14:paraId="630AC5D9"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6 (&lt;0.1)</w:t>
            </w:r>
          </w:p>
        </w:tc>
      </w:tr>
      <w:tr w:rsidR="00AF76D9" w:rsidRPr="00705909" w14:paraId="38AD114C" w14:textId="77777777" w:rsidTr="008974DF">
        <w:trPr>
          <w:trHeight w:val="323"/>
        </w:trPr>
        <w:tc>
          <w:tcPr>
            <w:tcW w:w="4585" w:type="dxa"/>
            <w:shd w:val="clear" w:color="auto" w:fill="auto"/>
            <w:vAlign w:val="center"/>
            <w:hideMark/>
          </w:tcPr>
          <w:p w14:paraId="6AA91211"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Urinary tract infection</w:t>
            </w:r>
          </w:p>
        </w:tc>
        <w:tc>
          <w:tcPr>
            <w:tcW w:w="3510" w:type="dxa"/>
            <w:shd w:val="clear" w:color="auto" w:fill="auto"/>
            <w:vAlign w:val="center"/>
            <w:hideMark/>
          </w:tcPr>
          <w:p w14:paraId="7326F5B5"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5 (&lt;0.1)</w:t>
            </w:r>
          </w:p>
        </w:tc>
      </w:tr>
      <w:tr w:rsidR="00AF76D9" w:rsidRPr="00705909" w14:paraId="047CA1CB" w14:textId="77777777" w:rsidTr="008974DF">
        <w:trPr>
          <w:trHeight w:val="250"/>
        </w:trPr>
        <w:tc>
          <w:tcPr>
            <w:tcW w:w="4585" w:type="dxa"/>
            <w:shd w:val="clear" w:color="auto" w:fill="auto"/>
            <w:vAlign w:val="center"/>
            <w:hideMark/>
          </w:tcPr>
          <w:p w14:paraId="627D63DA"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Abscess limb</w:t>
            </w:r>
          </w:p>
        </w:tc>
        <w:tc>
          <w:tcPr>
            <w:tcW w:w="3510" w:type="dxa"/>
            <w:shd w:val="clear" w:color="auto" w:fill="auto"/>
            <w:vAlign w:val="center"/>
            <w:hideMark/>
          </w:tcPr>
          <w:p w14:paraId="7F6C9AD4"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3DED5F98" w14:textId="77777777" w:rsidTr="008974DF">
        <w:trPr>
          <w:trHeight w:val="250"/>
        </w:trPr>
        <w:tc>
          <w:tcPr>
            <w:tcW w:w="4585" w:type="dxa"/>
            <w:shd w:val="clear" w:color="auto" w:fill="auto"/>
            <w:vAlign w:val="center"/>
            <w:hideMark/>
          </w:tcPr>
          <w:p w14:paraId="3C579614"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Arthritis bacterial</w:t>
            </w:r>
          </w:p>
        </w:tc>
        <w:tc>
          <w:tcPr>
            <w:tcW w:w="3510" w:type="dxa"/>
            <w:shd w:val="clear" w:color="auto" w:fill="auto"/>
            <w:vAlign w:val="center"/>
            <w:hideMark/>
          </w:tcPr>
          <w:p w14:paraId="072552FD"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082E0373" w14:textId="77777777" w:rsidTr="008974DF">
        <w:trPr>
          <w:trHeight w:val="250"/>
        </w:trPr>
        <w:tc>
          <w:tcPr>
            <w:tcW w:w="4585" w:type="dxa"/>
            <w:shd w:val="clear" w:color="auto" w:fill="auto"/>
            <w:vAlign w:val="center"/>
            <w:hideMark/>
          </w:tcPr>
          <w:p w14:paraId="56792016"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Erysipelas</w:t>
            </w:r>
          </w:p>
        </w:tc>
        <w:tc>
          <w:tcPr>
            <w:tcW w:w="3510" w:type="dxa"/>
            <w:shd w:val="clear" w:color="auto" w:fill="auto"/>
            <w:vAlign w:val="center"/>
            <w:hideMark/>
          </w:tcPr>
          <w:p w14:paraId="7FD0CBF9"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360380DA" w14:textId="77777777" w:rsidTr="008974DF">
        <w:trPr>
          <w:trHeight w:val="250"/>
        </w:trPr>
        <w:tc>
          <w:tcPr>
            <w:tcW w:w="4585" w:type="dxa"/>
            <w:shd w:val="clear" w:color="auto" w:fill="auto"/>
            <w:vAlign w:val="center"/>
            <w:hideMark/>
          </w:tcPr>
          <w:p w14:paraId="68470D25"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Herpes zoster</w:t>
            </w:r>
          </w:p>
        </w:tc>
        <w:tc>
          <w:tcPr>
            <w:tcW w:w="3510" w:type="dxa"/>
            <w:shd w:val="clear" w:color="auto" w:fill="auto"/>
            <w:vAlign w:val="center"/>
            <w:hideMark/>
          </w:tcPr>
          <w:p w14:paraId="08D03164"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55A28692" w14:textId="77777777" w:rsidTr="008974DF">
        <w:trPr>
          <w:trHeight w:val="250"/>
        </w:trPr>
        <w:tc>
          <w:tcPr>
            <w:tcW w:w="4585" w:type="dxa"/>
            <w:shd w:val="clear" w:color="auto" w:fill="auto"/>
            <w:vAlign w:val="center"/>
            <w:hideMark/>
          </w:tcPr>
          <w:p w14:paraId="3F72F586"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Orchitis</w:t>
            </w:r>
          </w:p>
        </w:tc>
        <w:tc>
          <w:tcPr>
            <w:tcW w:w="3510" w:type="dxa"/>
            <w:shd w:val="clear" w:color="auto" w:fill="auto"/>
            <w:vAlign w:val="center"/>
            <w:hideMark/>
          </w:tcPr>
          <w:p w14:paraId="3841F6B6"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3CF820B4" w14:textId="77777777" w:rsidTr="008974DF">
        <w:trPr>
          <w:trHeight w:val="250"/>
        </w:trPr>
        <w:tc>
          <w:tcPr>
            <w:tcW w:w="4585" w:type="dxa"/>
            <w:shd w:val="clear" w:color="auto" w:fill="auto"/>
            <w:vAlign w:val="center"/>
            <w:hideMark/>
          </w:tcPr>
          <w:p w14:paraId="571182CD"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Pyelonephritis acute</w:t>
            </w:r>
          </w:p>
        </w:tc>
        <w:tc>
          <w:tcPr>
            <w:tcW w:w="3510" w:type="dxa"/>
            <w:shd w:val="clear" w:color="auto" w:fill="auto"/>
            <w:vAlign w:val="center"/>
            <w:hideMark/>
          </w:tcPr>
          <w:p w14:paraId="55D3E4AA"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3 (&lt;0.1)</w:t>
            </w:r>
          </w:p>
        </w:tc>
      </w:tr>
      <w:tr w:rsidR="00AF76D9" w:rsidRPr="00705909" w14:paraId="05A3B6F0" w14:textId="77777777" w:rsidTr="008974DF">
        <w:trPr>
          <w:trHeight w:val="250"/>
        </w:trPr>
        <w:tc>
          <w:tcPr>
            <w:tcW w:w="4585" w:type="dxa"/>
            <w:shd w:val="clear" w:color="auto" w:fill="auto"/>
            <w:vAlign w:val="center"/>
            <w:hideMark/>
          </w:tcPr>
          <w:p w14:paraId="160B7628" w14:textId="77777777" w:rsidR="00C74A96" w:rsidRPr="00705909" w:rsidRDefault="00C74A96" w:rsidP="00C74A96">
            <w:pPr>
              <w:spacing w:after="0"/>
              <w:ind w:left="0" w:firstLine="0"/>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 xml:space="preserve">  Epididymitis</w:t>
            </w:r>
          </w:p>
        </w:tc>
        <w:tc>
          <w:tcPr>
            <w:tcW w:w="3510" w:type="dxa"/>
            <w:shd w:val="clear" w:color="auto" w:fill="auto"/>
            <w:vAlign w:val="center"/>
            <w:hideMark/>
          </w:tcPr>
          <w:p w14:paraId="50C08B10" w14:textId="77777777" w:rsidR="00C74A96" w:rsidRPr="00705909" w:rsidRDefault="00C74A96" w:rsidP="00C74A96">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2 (&lt;0.1)</w:t>
            </w:r>
          </w:p>
        </w:tc>
      </w:tr>
      <w:tr w:rsidR="007044E9" w:rsidRPr="00705909" w14:paraId="238D49AF" w14:textId="77777777" w:rsidTr="008974DF">
        <w:trPr>
          <w:trHeight w:val="250"/>
        </w:trPr>
        <w:tc>
          <w:tcPr>
            <w:tcW w:w="4585" w:type="dxa"/>
            <w:shd w:val="clear" w:color="auto" w:fill="auto"/>
          </w:tcPr>
          <w:p w14:paraId="1349F844" w14:textId="20D501FF" w:rsidR="007044E9" w:rsidRPr="00705909" w:rsidRDefault="007044E9" w:rsidP="007044E9">
            <w:pPr>
              <w:spacing w:after="0"/>
              <w:ind w:left="0" w:firstLine="0"/>
              <w:rPr>
                <w:rFonts w:ascii="Arial" w:eastAsia="Times New Roman" w:hAnsi="Arial" w:cs="Arial"/>
                <w:color w:val="000000"/>
                <w:szCs w:val="20"/>
                <w:lang w:val="en-US" w:eastAsia="en-US"/>
              </w:rPr>
            </w:pPr>
            <w:r w:rsidRPr="00705909">
              <w:rPr>
                <w:rFonts w:ascii="Arial" w:hAnsi="Arial" w:cs="Arial"/>
                <w:color w:val="000000"/>
                <w:szCs w:val="20"/>
              </w:rPr>
              <w:t xml:space="preserve">  Gastroenteritis</w:t>
            </w:r>
          </w:p>
        </w:tc>
        <w:tc>
          <w:tcPr>
            <w:tcW w:w="3510" w:type="dxa"/>
            <w:shd w:val="clear" w:color="auto" w:fill="auto"/>
          </w:tcPr>
          <w:p w14:paraId="17C60A7E" w14:textId="26BA4637" w:rsidR="007044E9" w:rsidRPr="00705909" w:rsidRDefault="007044E9" w:rsidP="007044E9">
            <w:pPr>
              <w:spacing w:after="0"/>
              <w:ind w:left="0" w:firstLine="0"/>
              <w:jc w:val="center"/>
              <w:rPr>
                <w:rFonts w:ascii="Arial" w:eastAsia="Times New Roman" w:hAnsi="Arial" w:cs="Arial"/>
                <w:color w:val="000000"/>
                <w:szCs w:val="20"/>
                <w:lang w:val="en-US" w:eastAsia="en-US"/>
              </w:rPr>
            </w:pPr>
            <w:r w:rsidRPr="00705909">
              <w:rPr>
                <w:rFonts w:ascii="Arial" w:hAnsi="Arial" w:cs="Arial"/>
                <w:color w:val="000000"/>
                <w:szCs w:val="20"/>
              </w:rPr>
              <w:t>2 (&lt;0.1)</w:t>
            </w:r>
          </w:p>
        </w:tc>
      </w:tr>
      <w:tr w:rsidR="007044E9" w:rsidRPr="00705909" w14:paraId="51F3F40D" w14:textId="77777777" w:rsidTr="008974DF">
        <w:trPr>
          <w:trHeight w:val="250"/>
        </w:trPr>
        <w:tc>
          <w:tcPr>
            <w:tcW w:w="4585" w:type="dxa"/>
            <w:shd w:val="clear" w:color="auto" w:fill="auto"/>
          </w:tcPr>
          <w:p w14:paraId="70B284BB" w14:textId="16E66819" w:rsidR="007044E9" w:rsidRPr="00705909" w:rsidRDefault="007044E9" w:rsidP="007044E9">
            <w:pPr>
              <w:spacing w:after="0"/>
              <w:ind w:left="0" w:firstLine="0"/>
              <w:rPr>
                <w:rFonts w:ascii="Arial" w:hAnsi="Arial" w:cs="Arial"/>
                <w:color w:val="000000"/>
                <w:szCs w:val="20"/>
              </w:rPr>
            </w:pPr>
            <w:r w:rsidRPr="00705909">
              <w:rPr>
                <w:rFonts w:ascii="Arial" w:hAnsi="Arial" w:cs="Arial"/>
                <w:color w:val="000000"/>
                <w:szCs w:val="20"/>
              </w:rPr>
              <w:t xml:space="preserve">  Influenza</w:t>
            </w:r>
          </w:p>
        </w:tc>
        <w:tc>
          <w:tcPr>
            <w:tcW w:w="3510" w:type="dxa"/>
            <w:shd w:val="clear" w:color="auto" w:fill="auto"/>
          </w:tcPr>
          <w:p w14:paraId="0B9AEFF3" w14:textId="2034449A" w:rsidR="007044E9" w:rsidRPr="00705909" w:rsidRDefault="007044E9" w:rsidP="007044E9">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7044E9" w:rsidRPr="00705909" w14:paraId="0A7034EF" w14:textId="77777777" w:rsidTr="008974DF">
        <w:trPr>
          <w:trHeight w:val="250"/>
        </w:trPr>
        <w:tc>
          <w:tcPr>
            <w:tcW w:w="4585" w:type="dxa"/>
            <w:shd w:val="clear" w:color="auto" w:fill="auto"/>
          </w:tcPr>
          <w:p w14:paraId="76C11390" w14:textId="0DAB64C8" w:rsidR="007044E9" w:rsidRPr="00705909" w:rsidRDefault="007044E9" w:rsidP="007044E9">
            <w:pPr>
              <w:spacing w:after="0"/>
              <w:ind w:left="0" w:firstLine="0"/>
              <w:rPr>
                <w:rFonts w:ascii="Arial" w:hAnsi="Arial" w:cs="Arial"/>
                <w:color w:val="000000"/>
                <w:szCs w:val="20"/>
              </w:rPr>
            </w:pPr>
            <w:r w:rsidRPr="00705909">
              <w:rPr>
                <w:rFonts w:ascii="Arial" w:hAnsi="Arial" w:cs="Arial"/>
                <w:color w:val="000000"/>
                <w:szCs w:val="20"/>
              </w:rPr>
              <w:t xml:space="preserve">  Perirectal abscess</w:t>
            </w:r>
          </w:p>
        </w:tc>
        <w:tc>
          <w:tcPr>
            <w:tcW w:w="3510" w:type="dxa"/>
            <w:shd w:val="clear" w:color="auto" w:fill="auto"/>
          </w:tcPr>
          <w:p w14:paraId="681861E3" w14:textId="034609BA" w:rsidR="007044E9" w:rsidRPr="00705909" w:rsidRDefault="007044E9" w:rsidP="007044E9">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7044E9" w:rsidRPr="00705909" w14:paraId="77F45CE2" w14:textId="77777777" w:rsidTr="008974DF">
        <w:trPr>
          <w:trHeight w:val="250"/>
        </w:trPr>
        <w:tc>
          <w:tcPr>
            <w:tcW w:w="4585" w:type="dxa"/>
            <w:shd w:val="clear" w:color="auto" w:fill="auto"/>
          </w:tcPr>
          <w:p w14:paraId="70D3FD38" w14:textId="749C3758" w:rsidR="007044E9" w:rsidRPr="00705909" w:rsidRDefault="007044E9" w:rsidP="007044E9">
            <w:pPr>
              <w:spacing w:after="0"/>
              <w:ind w:left="0" w:firstLine="0"/>
              <w:rPr>
                <w:rFonts w:ascii="Arial" w:hAnsi="Arial" w:cs="Arial"/>
                <w:color w:val="000000"/>
                <w:szCs w:val="20"/>
              </w:rPr>
            </w:pPr>
            <w:r w:rsidRPr="00705909">
              <w:rPr>
                <w:rFonts w:ascii="Arial" w:hAnsi="Arial" w:cs="Arial"/>
                <w:color w:val="000000"/>
                <w:szCs w:val="20"/>
              </w:rPr>
              <w:t xml:space="preserve">  Peritonitis</w:t>
            </w:r>
          </w:p>
        </w:tc>
        <w:tc>
          <w:tcPr>
            <w:tcW w:w="3510" w:type="dxa"/>
            <w:shd w:val="clear" w:color="auto" w:fill="auto"/>
          </w:tcPr>
          <w:p w14:paraId="0FA64010" w14:textId="280424E1" w:rsidR="007044E9" w:rsidRPr="00705909" w:rsidRDefault="007044E9" w:rsidP="007044E9">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7044E9" w:rsidRPr="00705909" w14:paraId="41E71FF8" w14:textId="77777777" w:rsidTr="008974DF">
        <w:trPr>
          <w:trHeight w:val="250"/>
        </w:trPr>
        <w:tc>
          <w:tcPr>
            <w:tcW w:w="4585" w:type="dxa"/>
            <w:shd w:val="clear" w:color="auto" w:fill="auto"/>
          </w:tcPr>
          <w:p w14:paraId="5E7C8C51" w14:textId="5AC2358C" w:rsidR="007044E9" w:rsidRPr="00705909" w:rsidRDefault="007044E9" w:rsidP="007044E9">
            <w:pPr>
              <w:spacing w:after="0"/>
              <w:ind w:left="0" w:firstLine="0"/>
              <w:rPr>
                <w:rFonts w:ascii="Arial" w:hAnsi="Arial" w:cs="Arial"/>
                <w:color w:val="000000"/>
                <w:szCs w:val="20"/>
              </w:rPr>
            </w:pPr>
            <w:r w:rsidRPr="00705909">
              <w:rPr>
                <w:rFonts w:ascii="Arial" w:hAnsi="Arial" w:cs="Arial"/>
                <w:color w:val="000000"/>
                <w:szCs w:val="20"/>
              </w:rPr>
              <w:t xml:space="preserve">  Renal abscess</w:t>
            </w:r>
          </w:p>
        </w:tc>
        <w:tc>
          <w:tcPr>
            <w:tcW w:w="3510" w:type="dxa"/>
            <w:shd w:val="clear" w:color="auto" w:fill="auto"/>
          </w:tcPr>
          <w:p w14:paraId="6B1FE6D3" w14:textId="678D2E7F" w:rsidR="007044E9" w:rsidRPr="00705909" w:rsidRDefault="007044E9" w:rsidP="007044E9">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7044E9" w:rsidRPr="00705909" w14:paraId="25CB01C1" w14:textId="77777777" w:rsidTr="008974DF">
        <w:trPr>
          <w:trHeight w:val="250"/>
        </w:trPr>
        <w:tc>
          <w:tcPr>
            <w:tcW w:w="4585" w:type="dxa"/>
            <w:shd w:val="clear" w:color="auto" w:fill="auto"/>
          </w:tcPr>
          <w:p w14:paraId="1F173337" w14:textId="780F09D9" w:rsidR="007044E9" w:rsidRPr="00705909" w:rsidRDefault="007044E9" w:rsidP="007044E9">
            <w:pPr>
              <w:spacing w:after="0"/>
              <w:ind w:left="0" w:firstLine="0"/>
              <w:rPr>
                <w:rFonts w:ascii="Arial" w:hAnsi="Arial" w:cs="Arial"/>
                <w:color w:val="000000"/>
                <w:szCs w:val="20"/>
              </w:rPr>
            </w:pPr>
            <w:r w:rsidRPr="00705909">
              <w:rPr>
                <w:rFonts w:ascii="Arial" w:hAnsi="Arial" w:cs="Arial"/>
                <w:color w:val="000000"/>
                <w:szCs w:val="20"/>
              </w:rPr>
              <w:t xml:space="preserve">  Septic shock</w:t>
            </w:r>
          </w:p>
        </w:tc>
        <w:tc>
          <w:tcPr>
            <w:tcW w:w="3510" w:type="dxa"/>
            <w:shd w:val="clear" w:color="auto" w:fill="auto"/>
          </w:tcPr>
          <w:p w14:paraId="581481F9" w14:textId="73F9C7A2" w:rsidR="007044E9" w:rsidRPr="00705909" w:rsidRDefault="007044E9" w:rsidP="007044E9">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81303D" w:rsidRPr="00705909" w14:paraId="4F760299" w14:textId="77777777" w:rsidTr="008974DF">
        <w:trPr>
          <w:trHeight w:val="250"/>
        </w:trPr>
        <w:tc>
          <w:tcPr>
            <w:tcW w:w="4585" w:type="dxa"/>
            <w:shd w:val="clear" w:color="auto" w:fill="auto"/>
          </w:tcPr>
          <w:p w14:paraId="603C4CD0" w14:textId="77777777" w:rsidR="0081303D" w:rsidRPr="00705909" w:rsidRDefault="0081303D" w:rsidP="007044E9">
            <w:pPr>
              <w:spacing w:after="0"/>
              <w:ind w:left="0" w:firstLine="0"/>
              <w:rPr>
                <w:rFonts w:ascii="Arial" w:hAnsi="Arial" w:cs="Arial"/>
                <w:color w:val="000000"/>
                <w:szCs w:val="20"/>
              </w:rPr>
            </w:pPr>
          </w:p>
        </w:tc>
        <w:tc>
          <w:tcPr>
            <w:tcW w:w="3510" w:type="dxa"/>
            <w:shd w:val="clear" w:color="auto" w:fill="auto"/>
          </w:tcPr>
          <w:p w14:paraId="0332E919" w14:textId="32760A97" w:rsidR="00122893" w:rsidRPr="00705909" w:rsidRDefault="00521ACA" w:rsidP="00122893">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Psoriatic arthritis</w:t>
            </w:r>
          </w:p>
          <w:p w14:paraId="53251F0D" w14:textId="4B92D2CA" w:rsidR="00122893" w:rsidRPr="00705909" w:rsidRDefault="00122893" w:rsidP="00122893">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(N</w:t>
            </w:r>
            <w:r w:rsidR="00521ACA"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w:t>
            </w:r>
            <w:r w:rsidR="00521ACA" w:rsidRPr="00705909">
              <w:rPr>
                <w:rFonts w:ascii="Arial" w:eastAsia="Times New Roman" w:hAnsi="Arial" w:cs="Arial"/>
                <w:color w:val="000000"/>
                <w:szCs w:val="20"/>
                <w:lang w:val="en-US" w:eastAsia="en-US"/>
              </w:rPr>
              <w:t xml:space="preserve"> </w:t>
            </w:r>
            <w:r w:rsidRPr="00705909">
              <w:rPr>
                <w:rFonts w:ascii="Arial" w:eastAsia="Times New Roman" w:hAnsi="Arial" w:cs="Arial"/>
                <w:color w:val="000000"/>
                <w:szCs w:val="20"/>
                <w:lang w:val="en-US" w:eastAsia="en-US"/>
              </w:rPr>
              <w:t>1542)</w:t>
            </w:r>
          </w:p>
          <w:p w14:paraId="52250DB1" w14:textId="1E391002" w:rsidR="00122893" w:rsidRPr="00705909" w:rsidRDefault="00122893" w:rsidP="00122893">
            <w:pPr>
              <w:spacing w:after="0"/>
              <w:ind w:left="0" w:firstLine="0"/>
              <w:jc w:val="center"/>
              <w:rPr>
                <w:rFonts w:ascii="Arial" w:eastAsia="Times New Roman" w:hAnsi="Arial" w:cs="Arial"/>
                <w:color w:val="000000"/>
                <w:szCs w:val="20"/>
                <w:lang w:val="en-US" w:eastAsia="en-US"/>
              </w:rPr>
            </w:pPr>
            <w:r w:rsidRPr="00705909">
              <w:rPr>
                <w:rFonts w:ascii="Arial" w:eastAsia="Times New Roman" w:hAnsi="Arial" w:cs="Arial"/>
                <w:color w:val="000000"/>
                <w:szCs w:val="20"/>
                <w:lang w:val="en-US" w:eastAsia="en-US"/>
              </w:rPr>
              <w:t>(PY=3803.0)</w:t>
            </w:r>
          </w:p>
          <w:p w14:paraId="045BC3DF" w14:textId="309DAAD3" w:rsidR="0081303D" w:rsidRPr="00705909" w:rsidRDefault="00122893" w:rsidP="00122893">
            <w:pPr>
              <w:spacing w:after="0"/>
              <w:ind w:left="0" w:firstLine="0"/>
              <w:jc w:val="center"/>
              <w:rPr>
                <w:rFonts w:ascii="Arial" w:hAnsi="Arial" w:cs="Arial"/>
                <w:color w:val="000000"/>
                <w:szCs w:val="20"/>
              </w:rPr>
            </w:pPr>
            <w:r w:rsidRPr="00705909">
              <w:rPr>
                <w:rFonts w:ascii="Arial" w:eastAsia="Times New Roman" w:hAnsi="Arial" w:cs="Arial"/>
                <w:color w:val="000000"/>
                <w:szCs w:val="20"/>
                <w:lang w:val="en-US" w:eastAsia="en-US"/>
              </w:rPr>
              <w:t>Events (E/100PY)</w:t>
            </w:r>
            <w:r w:rsidR="00521ACA" w:rsidRPr="00705909">
              <w:rPr>
                <w:rFonts w:ascii="Arial" w:eastAsia="Times New Roman" w:hAnsi="Arial" w:cs="Arial"/>
                <w:color w:val="000000"/>
                <w:szCs w:val="20"/>
                <w:lang w:val="en-US" w:eastAsia="en-US"/>
              </w:rPr>
              <w:t xml:space="preserve"> [95% CI]</w:t>
            </w:r>
          </w:p>
        </w:tc>
      </w:tr>
      <w:tr w:rsidR="00FC27C6" w:rsidRPr="00705909" w14:paraId="0B079BF7" w14:textId="77777777" w:rsidTr="008974DF">
        <w:trPr>
          <w:trHeight w:val="250"/>
        </w:trPr>
        <w:tc>
          <w:tcPr>
            <w:tcW w:w="4585" w:type="dxa"/>
            <w:shd w:val="clear" w:color="auto" w:fill="auto"/>
            <w:vAlign w:val="center"/>
          </w:tcPr>
          <w:p w14:paraId="67378877" w14:textId="5655D5FB"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Serious </w:t>
            </w:r>
            <w:r w:rsidR="00603F2F" w:rsidRPr="00705909">
              <w:rPr>
                <w:rFonts w:ascii="Arial" w:hAnsi="Arial" w:cs="Arial"/>
                <w:color w:val="000000"/>
                <w:szCs w:val="20"/>
              </w:rPr>
              <w:t>i</w:t>
            </w:r>
            <w:r w:rsidRPr="00705909">
              <w:rPr>
                <w:rFonts w:ascii="Arial" w:hAnsi="Arial" w:cs="Arial"/>
                <w:color w:val="000000"/>
                <w:szCs w:val="20"/>
              </w:rPr>
              <w:t>nfections</w:t>
            </w:r>
          </w:p>
        </w:tc>
        <w:tc>
          <w:tcPr>
            <w:tcW w:w="3510" w:type="dxa"/>
            <w:shd w:val="clear" w:color="auto" w:fill="auto"/>
            <w:vAlign w:val="center"/>
          </w:tcPr>
          <w:p w14:paraId="587B3E08" w14:textId="04B3DA67"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75 (2.0)</w:t>
            </w:r>
            <w:r w:rsidR="00D710AD" w:rsidRPr="00705909">
              <w:rPr>
                <w:rFonts w:ascii="Arial" w:hAnsi="Arial" w:cs="Arial"/>
                <w:color w:val="000000"/>
                <w:szCs w:val="20"/>
              </w:rPr>
              <w:t xml:space="preserve"> [1.55, 2.47]</w:t>
            </w:r>
          </w:p>
        </w:tc>
      </w:tr>
      <w:tr w:rsidR="00FC27C6" w:rsidRPr="00705909" w14:paraId="36D1E837" w14:textId="77777777" w:rsidTr="008974DF">
        <w:trPr>
          <w:trHeight w:val="250"/>
        </w:trPr>
        <w:tc>
          <w:tcPr>
            <w:tcW w:w="4585" w:type="dxa"/>
            <w:shd w:val="clear" w:color="auto" w:fill="auto"/>
            <w:vAlign w:val="center"/>
          </w:tcPr>
          <w:p w14:paraId="63C9BBE1" w14:textId="662E904F"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COVID-19 pneumonia</w:t>
            </w:r>
          </w:p>
        </w:tc>
        <w:tc>
          <w:tcPr>
            <w:tcW w:w="3510" w:type="dxa"/>
            <w:shd w:val="clear" w:color="auto" w:fill="auto"/>
            <w:vAlign w:val="center"/>
          </w:tcPr>
          <w:p w14:paraId="4D39A092" w14:textId="23631A17"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12 (0.3)</w:t>
            </w:r>
          </w:p>
        </w:tc>
      </w:tr>
      <w:tr w:rsidR="00FC27C6" w:rsidRPr="00705909" w14:paraId="1C5BF978" w14:textId="77777777" w:rsidTr="008974DF">
        <w:trPr>
          <w:trHeight w:val="250"/>
        </w:trPr>
        <w:tc>
          <w:tcPr>
            <w:tcW w:w="4585" w:type="dxa"/>
            <w:shd w:val="clear" w:color="auto" w:fill="auto"/>
            <w:vAlign w:val="center"/>
          </w:tcPr>
          <w:p w14:paraId="60489A8D" w14:textId="2BECB3B5"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COVID-19</w:t>
            </w:r>
          </w:p>
        </w:tc>
        <w:tc>
          <w:tcPr>
            <w:tcW w:w="3510" w:type="dxa"/>
            <w:shd w:val="clear" w:color="auto" w:fill="auto"/>
            <w:vAlign w:val="center"/>
          </w:tcPr>
          <w:p w14:paraId="5C5DFA66" w14:textId="32B6E7F1"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8 (0.2)</w:t>
            </w:r>
          </w:p>
        </w:tc>
      </w:tr>
      <w:tr w:rsidR="00FC27C6" w:rsidRPr="00705909" w14:paraId="786A8A14" w14:textId="77777777" w:rsidTr="008974DF">
        <w:trPr>
          <w:trHeight w:val="250"/>
        </w:trPr>
        <w:tc>
          <w:tcPr>
            <w:tcW w:w="4585" w:type="dxa"/>
            <w:shd w:val="clear" w:color="auto" w:fill="auto"/>
            <w:vAlign w:val="center"/>
          </w:tcPr>
          <w:p w14:paraId="08091F42" w14:textId="2DECE371"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Pneumonia</w:t>
            </w:r>
          </w:p>
        </w:tc>
        <w:tc>
          <w:tcPr>
            <w:tcW w:w="3510" w:type="dxa"/>
            <w:shd w:val="clear" w:color="auto" w:fill="auto"/>
            <w:vAlign w:val="center"/>
          </w:tcPr>
          <w:p w14:paraId="6100D7FA" w14:textId="73DE2630"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7 (0.2)</w:t>
            </w:r>
          </w:p>
        </w:tc>
      </w:tr>
      <w:tr w:rsidR="00FC27C6" w:rsidRPr="00705909" w14:paraId="0ED1608F" w14:textId="77777777" w:rsidTr="008974DF">
        <w:trPr>
          <w:trHeight w:val="250"/>
        </w:trPr>
        <w:tc>
          <w:tcPr>
            <w:tcW w:w="4585" w:type="dxa"/>
            <w:shd w:val="clear" w:color="auto" w:fill="auto"/>
            <w:vAlign w:val="center"/>
          </w:tcPr>
          <w:p w14:paraId="33A52F76" w14:textId="2C6BEBDC"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Urosepsis</w:t>
            </w:r>
          </w:p>
        </w:tc>
        <w:tc>
          <w:tcPr>
            <w:tcW w:w="3510" w:type="dxa"/>
            <w:shd w:val="clear" w:color="auto" w:fill="auto"/>
            <w:vAlign w:val="center"/>
          </w:tcPr>
          <w:p w14:paraId="631A9BA1" w14:textId="43442A78"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4 (0.1)</w:t>
            </w:r>
          </w:p>
        </w:tc>
      </w:tr>
      <w:tr w:rsidR="00FC27C6" w:rsidRPr="00705909" w14:paraId="21B8AA38" w14:textId="77777777" w:rsidTr="008974DF">
        <w:trPr>
          <w:trHeight w:val="250"/>
        </w:trPr>
        <w:tc>
          <w:tcPr>
            <w:tcW w:w="4585" w:type="dxa"/>
            <w:shd w:val="clear" w:color="auto" w:fill="auto"/>
            <w:vAlign w:val="center"/>
          </w:tcPr>
          <w:p w14:paraId="3C16A93A" w14:textId="291E0560"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Cellulitis</w:t>
            </w:r>
          </w:p>
        </w:tc>
        <w:tc>
          <w:tcPr>
            <w:tcW w:w="3510" w:type="dxa"/>
            <w:shd w:val="clear" w:color="auto" w:fill="auto"/>
            <w:vAlign w:val="center"/>
          </w:tcPr>
          <w:p w14:paraId="4C66E053" w14:textId="7FC10E29"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3 (&lt;0.1)</w:t>
            </w:r>
          </w:p>
        </w:tc>
      </w:tr>
      <w:tr w:rsidR="00FC27C6" w:rsidRPr="00705909" w14:paraId="42081CCB" w14:textId="77777777" w:rsidTr="008974DF">
        <w:trPr>
          <w:trHeight w:val="250"/>
        </w:trPr>
        <w:tc>
          <w:tcPr>
            <w:tcW w:w="4585" w:type="dxa"/>
            <w:shd w:val="clear" w:color="auto" w:fill="auto"/>
            <w:vAlign w:val="center"/>
          </w:tcPr>
          <w:p w14:paraId="28862A4D" w14:textId="2C493661"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Gastroenteritis</w:t>
            </w:r>
          </w:p>
        </w:tc>
        <w:tc>
          <w:tcPr>
            <w:tcW w:w="3510" w:type="dxa"/>
            <w:shd w:val="clear" w:color="auto" w:fill="auto"/>
            <w:vAlign w:val="center"/>
          </w:tcPr>
          <w:p w14:paraId="3E118AD7" w14:textId="0FB7E7E8"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3 (&lt;0.1)</w:t>
            </w:r>
          </w:p>
        </w:tc>
      </w:tr>
      <w:tr w:rsidR="00FC27C6" w:rsidRPr="00705909" w14:paraId="7D3DED54" w14:textId="77777777" w:rsidTr="008974DF">
        <w:trPr>
          <w:trHeight w:val="250"/>
        </w:trPr>
        <w:tc>
          <w:tcPr>
            <w:tcW w:w="4585" w:type="dxa"/>
            <w:shd w:val="clear" w:color="auto" w:fill="auto"/>
            <w:vAlign w:val="center"/>
          </w:tcPr>
          <w:p w14:paraId="0FE3E730" w14:textId="1D485965"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Sepsis</w:t>
            </w:r>
          </w:p>
        </w:tc>
        <w:tc>
          <w:tcPr>
            <w:tcW w:w="3510" w:type="dxa"/>
            <w:shd w:val="clear" w:color="auto" w:fill="auto"/>
            <w:vAlign w:val="center"/>
          </w:tcPr>
          <w:p w14:paraId="3528E74B" w14:textId="7B9A2E50"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3 (&lt;0.1)</w:t>
            </w:r>
          </w:p>
        </w:tc>
      </w:tr>
      <w:tr w:rsidR="00FC27C6" w:rsidRPr="00705909" w14:paraId="03BEA504" w14:textId="77777777" w:rsidTr="008974DF">
        <w:trPr>
          <w:trHeight w:val="250"/>
        </w:trPr>
        <w:tc>
          <w:tcPr>
            <w:tcW w:w="4585" w:type="dxa"/>
            <w:shd w:val="clear" w:color="auto" w:fill="auto"/>
            <w:vAlign w:val="center"/>
          </w:tcPr>
          <w:p w14:paraId="5C0FCCF6" w14:textId="64EF9CDC" w:rsidR="00FC27C6" w:rsidRPr="00705909" w:rsidRDefault="00FC27C6" w:rsidP="00FC27C6">
            <w:pPr>
              <w:spacing w:after="0"/>
              <w:ind w:left="0" w:firstLine="0"/>
              <w:rPr>
                <w:rFonts w:ascii="Arial" w:hAnsi="Arial" w:cs="Arial"/>
                <w:color w:val="000000"/>
                <w:szCs w:val="20"/>
              </w:rPr>
            </w:pPr>
            <w:r w:rsidRPr="00705909">
              <w:rPr>
                <w:rFonts w:ascii="Arial" w:hAnsi="Arial" w:cs="Arial"/>
                <w:color w:val="000000"/>
                <w:szCs w:val="20"/>
              </w:rPr>
              <w:t xml:space="preserve">  Appendicitis</w:t>
            </w:r>
          </w:p>
        </w:tc>
        <w:tc>
          <w:tcPr>
            <w:tcW w:w="3510" w:type="dxa"/>
            <w:shd w:val="clear" w:color="auto" w:fill="auto"/>
            <w:vAlign w:val="center"/>
          </w:tcPr>
          <w:p w14:paraId="6536D60D" w14:textId="5761900B" w:rsidR="00FC27C6" w:rsidRPr="00705909" w:rsidRDefault="00FC27C6" w:rsidP="00FC27C6">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9D5B35" w:rsidRPr="00705909" w14:paraId="7377E338" w14:textId="77777777" w:rsidTr="008974DF">
        <w:trPr>
          <w:trHeight w:val="250"/>
        </w:trPr>
        <w:tc>
          <w:tcPr>
            <w:tcW w:w="4585" w:type="dxa"/>
            <w:shd w:val="clear" w:color="auto" w:fill="auto"/>
            <w:vAlign w:val="center"/>
          </w:tcPr>
          <w:p w14:paraId="011FF432" w14:textId="7B090937" w:rsidR="009D5B35" w:rsidRPr="00705909" w:rsidRDefault="009D5B35" w:rsidP="009D5B35">
            <w:pPr>
              <w:spacing w:after="0"/>
              <w:ind w:left="0" w:firstLine="0"/>
              <w:rPr>
                <w:rFonts w:ascii="Arial" w:hAnsi="Arial" w:cs="Arial"/>
                <w:color w:val="000000"/>
                <w:szCs w:val="20"/>
              </w:rPr>
            </w:pPr>
            <w:r w:rsidRPr="00705909">
              <w:rPr>
                <w:rFonts w:ascii="Arial" w:hAnsi="Arial" w:cs="Arial"/>
                <w:color w:val="000000"/>
                <w:szCs w:val="20"/>
              </w:rPr>
              <w:t xml:space="preserve">  Diverticulitis</w:t>
            </w:r>
          </w:p>
        </w:tc>
        <w:tc>
          <w:tcPr>
            <w:tcW w:w="3510" w:type="dxa"/>
            <w:shd w:val="clear" w:color="auto" w:fill="auto"/>
            <w:vAlign w:val="center"/>
          </w:tcPr>
          <w:p w14:paraId="41E7C4DB" w14:textId="24B38BA7" w:rsidR="009D5B35" w:rsidRPr="00705909" w:rsidRDefault="009D5B35" w:rsidP="009D5B35">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9D5B35" w:rsidRPr="00705909" w14:paraId="071A5C9F" w14:textId="77777777" w:rsidTr="008974DF">
        <w:trPr>
          <w:trHeight w:val="250"/>
        </w:trPr>
        <w:tc>
          <w:tcPr>
            <w:tcW w:w="4585" w:type="dxa"/>
            <w:shd w:val="clear" w:color="auto" w:fill="auto"/>
            <w:vAlign w:val="center"/>
          </w:tcPr>
          <w:p w14:paraId="550639D6" w14:textId="17014523" w:rsidR="009D5B35" w:rsidRPr="00705909" w:rsidRDefault="009D5B35" w:rsidP="009D5B35">
            <w:pPr>
              <w:spacing w:after="0"/>
              <w:ind w:left="0" w:firstLine="0"/>
              <w:rPr>
                <w:rFonts w:ascii="Arial" w:hAnsi="Arial" w:cs="Arial"/>
                <w:color w:val="000000"/>
                <w:szCs w:val="20"/>
              </w:rPr>
            </w:pPr>
            <w:r w:rsidRPr="00705909">
              <w:rPr>
                <w:rFonts w:ascii="Arial" w:hAnsi="Arial" w:cs="Arial"/>
                <w:color w:val="000000"/>
                <w:szCs w:val="20"/>
              </w:rPr>
              <w:t xml:space="preserve">  Postoperative wound infection</w:t>
            </w:r>
          </w:p>
        </w:tc>
        <w:tc>
          <w:tcPr>
            <w:tcW w:w="3510" w:type="dxa"/>
            <w:shd w:val="clear" w:color="auto" w:fill="auto"/>
            <w:vAlign w:val="center"/>
          </w:tcPr>
          <w:p w14:paraId="6AE5A5E6" w14:textId="26C5FD6C" w:rsidR="009D5B35" w:rsidRPr="00705909" w:rsidRDefault="009D5B35" w:rsidP="009D5B35">
            <w:pPr>
              <w:spacing w:after="0"/>
              <w:ind w:left="0" w:firstLine="0"/>
              <w:jc w:val="center"/>
              <w:rPr>
                <w:rFonts w:ascii="Arial" w:hAnsi="Arial" w:cs="Arial"/>
                <w:color w:val="000000"/>
                <w:szCs w:val="20"/>
              </w:rPr>
            </w:pPr>
            <w:r w:rsidRPr="00705909">
              <w:rPr>
                <w:rFonts w:ascii="Arial" w:hAnsi="Arial" w:cs="Arial"/>
                <w:color w:val="000000"/>
                <w:szCs w:val="20"/>
              </w:rPr>
              <w:t>2 (&lt;0.1)</w:t>
            </w:r>
          </w:p>
        </w:tc>
      </w:tr>
      <w:tr w:rsidR="009D5B35" w:rsidRPr="00705909" w14:paraId="16319AB1" w14:textId="77777777" w:rsidTr="008974DF">
        <w:trPr>
          <w:trHeight w:val="250"/>
        </w:trPr>
        <w:tc>
          <w:tcPr>
            <w:tcW w:w="4585" w:type="dxa"/>
            <w:shd w:val="clear" w:color="auto" w:fill="auto"/>
            <w:vAlign w:val="center"/>
          </w:tcPr>
          <w:p w14:paraId="59C86662" w14:textId="1497EA6F" w:rsidR="009D5B35" w:rsidRPr="00705909" w:rsidRDefault="009D5B35" w:rsidP="009D5B35">
            <w:pPr>
              <w:spacing w:after="0"/>
              <w:ind w:left="0" w:firstLine="0"/>
              <w:rPr>
                <w:rFonts w:ascii="Arial" w:hAnsi="Arial" w:cs="Arial"/>
                <w:color w:val="000000"/>
                <w:szCs w:val="20"/>
              </w:rPr>
            </w:pPr>
            <w:r w:rsidRPr="00705909">
              <w:rPr>
                <w:rFonts w:ascii="Arial" w:hAnsi="Arial" w:cs="Arial"/>
                <w:color w:val="000000"/>
                <w:szCs w:val="20"/>
              </w:rPr>
              <w:t xml:space="preserve">  Urinary tract infection</w:t>
            </w:r>
          </w:p>
        </w:tc>
        <w:tc>
          <w:tcPr>
            <w:tcW w:w="3510" w:type="dxa"/>
            <w:shd w:val="clear" w:color="auto" w:fill="auto"/>
            <w:vAlign w:val="center"/>
          </w:tcPr>
          <w:p w14:paraId="780C9809" w14:textId="230961C4" w:rsidR="009D5B35" w:rsidRPr="00705909" w:rsidRDefault="009D5B35" w:rsidP="009D5B35">
            <w:pPr>
              <w:spacing w:after="0"/>
              <w:ind w:left="0" w:firstLine="0"/>
              <w:jc w:val="center"/>
              <w:rPr>
                <w:rFonts w:ascii="Arial" w:hAnsi="Arial" w:cs="Arial"/>
                <w:color w:val="000000"/>
                <w:szCs w:val="20"/>
              </w:rPr>
            </w:pPr>
            <w:r w:rsidRPr="00705909">
              <w:rPr>
                <w:rFonts w:ascii="Arial" w:hAnsi="Arial" w:cs="Arial"/>
                <w:color w:val="000000"/>
                <w:szCs w:val="20"/>
              </w:rPr>
              <w:t>2 (&lt;0.1)</w:t>
            </w:r>
          </w:p>
        </w:tc>
      </w:tr>
    </w:tbl>
    <w:p w14:paraId="7B360938" w14:textId="77777777" w:rsidR="00B0162F" w:rsidRPr="00705909" w:rsidRDefault="00B0162F" w:rsidP="00F15E1B">
      <w:pPr>
        <w:spacing w:after="0"/>
        <w:ind w:left="0" w:firstLine="0"/>
        <w:rPr>
          <w:rFonts w:ascii="Arial" w:hAnsi="Arial" w:cs="Arial"/>
          <w:b/>
          <w:bCs/>
          <w:szCs w:val="20"/>
        </w:rPr>
      </w:pPr>
      <w:bookmarkStart w:id="4" w:name="_Table_S3._Treatment-emergent"/>
      <w:bookmarkStart w:id="5" w:name="_Table_S3_Malignancies"/>
      <w:bookmarkStart w:id="6" w:name="_Table_S4_Malignant"/>
      <w:bookmarkEnd w:id="4"/>
      <w:bookmarkEnd w:id="5"/>
      <w:bookmarkEnd w:id="6"/>
    </w:p>
    <w:p w14:paraId="7907A3A3" w14:textId="0B09AE84" w:rsidR="005749DB" w:rsidRDefault="005749DB">
      <w:pPr>
        <w:spacing w:after="0"/>
        <w:ind w:left="0" w:firstLine="0"/>
        <w:rPr>
          <w:rFonts w:ascii="Arial" w:hAnsi="Arial" w:cs="Arial"/>
          <w:b/>
          <w:bCs/>
          <w:szCs w:val="20"/>
        </w:rPr>
      </w:pPr>
      <w:r>
        <w:rPr>
          <w:rFonts w:ascii="Arial" w:hAnsi="Arial" w:cs="Arial"/>
          <w:b/>
          <w:bCs/>
          <w:szCs w:val="20"/>
        </w:rPr>
        <w:br w:type="page"/>
      </w:r>
    </w:p>
    <w:p w14:paraId="5B3DEB1D" w14:textId="630CB1A3" w:rsidR="00AA2398" w:rsidRPr="00705909" w:rsidRDefault="00AA2398" w:rsidP="00F15E1B">
      <w:pPr>
        <w:spacing w:after="0"/>
        <w:ind w:left="0" w:firstLine="0"/>
        <w:rPr>
          <w:rFonts w:ascii="Arial" w:hAnsi="Arial" w:cs="Arial"/>
          <w:b/>
          <w:bCs/>
          <w:szCs w:val="20"/>
        </w:rPr>
      </w:pPr>
      <w:r w:rsidRPr="00705909">
        <w:rPr>
          <w:rFonts w:ascii="Arial" w:hAnsi="Arial" w:cs="Arial"/>
          <w:b/>
          <w:bCs/>
          <w:szCs w:val="20"/>
        </w:rPr>
        <w:lastRenderedPageBreak/>
        <w:t>Table S</w:t>
      </w:r>
      <w:r w:rsidR="008540F0" w:rsidRPr="00705909">
        <w:rPr>
          <w:rFonts w:ascii="Arial" w:hAnsi="Arial" w:cs="Arial"/>
          <w:b/>
          <w:bCs/>
          <w:szCs w:val="20"/>
        </w:rPr>
        <w:t>4</w:t>
      </w:r>
      <w:r w:rsidR="00F15E1B" w:rsidRPr="00705909">
        <w:rPr>
          <w:rFonts w:ascii="Arial" w:hAnsi="Arial" w:cs="Arial"/>
          <w:b/>
          <w:bCs/>
          <w:szCs w:val="20"/>
        </w:rPr>
        <w:t>.</w:t>
      </w:r>
      <w:r w:rsidR="00516DE5" w:rsidRPr="00705909">
        <w:rPr>
          <w:rFonts w:ascii="Arial" w:hAnsi="Arial" w:cs="Arial"/>
          <w:b/>
          <w:bCs/>
          <w:szCs w:val="20"/>
        </w:rPr>
        <w:t xml:space="preserve"> Malignan</w:t>
      </w:r>
      <w:r w:rsidR="00DF59F7" w:rsidRPr="00705909">
        <w:rPr>
          <w:rFonts w:ascii="Arial" w:hAnsi="Arial" w:cs="Arial"/>
          <w:b/>
          <w:bCs/>
          <w:szCs w:val="20"/>
        </w:rPr>
        <w:t>t tumours</w:t>
      </w:r>
      <w:r w:rsidR="00516DE5" w:rsidRPr="00705909">
        <w:rPr>
          <w:rFonts w:ascii="Arial" w:hAnsi="Arial" w:cs="Arial"/>
          <w:b/>
          <w:bCs/>
          <w:szCs w:val="20"/>
        </w:rPr>
        <w:t xml:space="preserve"> in patients with </w:t>
      </w:r>
      <w:r w:rsidR="00A4278C" w:rsidRPr="00705909">
        <w:rPr>
          <w:rFonts w:ascii="Arial" w:hAnsi="Arial" w:cs="Arial"/>
          <w:b/>
          <w:bCs/>
          <w:szCs w:val="20"/>
        </w:rPr>
        <w:t>p</w:t>
      </w:r>
      <w:r w:rsidR="00516DE5" w:rsidRPr="00705909">
        <w:rPr>
          <w:rFonts w:ascii="Arial" w:hAnsi="Arial" w:cs="Arial"/>
          <w:b/>
          <w:bCs/>
          <w:szCs w:val="20"/>
        </w:rPr>
        <w:t>s</w:t>
      </w:r>
      <w:r w:rsidR="00662D6F" w:rsidRPr="00705909">
        <w:rPr>
          <w:rFonts w:ascii="Arial" w:hAnsi="Arial" w:cs="Arial"/>
          <w:b/>
          <w:bCs/>
          <w:szCs w:val="20"/>
        </w:rPr>
        <w:t>oriasis and psoriatic arthritis</w:t>
      </w:r>
      <w:r w:rsidR="00A11F0B" w:rsidRPr="00705909">
        <w:rPr>
          <w:rFonts w:ascii="Arial" w:hAnsi="Arial" w:cs="Arial"/>
          <w:b/>
          <w:bCs/>
          <w:szCs w:val="20"/>
        </w:rPr>
        <w:t xml:space="preserve"> (≥ 2 events)</w:t>
      </w:r>
    </w:p>
    <w:p w14:paraId="1ABFDF45" w14:textId="77777777" w:rsidR="00F15E1B" w:rsidRPr="00705909" w:rsidRDefault="00F15E1B" w:rsidP="00A87E3C">
      <w:pPr>
        <w:spacing w:after="0"/>
        <w:ind w:left="0" w:firstLine="0"/>
        <w:rPr>
          <w:rFonts w:ascii="Arial" w:hAnsi="Arial" w:cs="Arial"/>
          <w:szCs w:val="20"/>
        </w:rPr>
      </w:pPr>
    </w:p>
    <w:tbl>
      <w:tblPr>
        <w:tblW w:w="8275" w:type="dxa"/>
        <w:tblLook w:val="04A0" w:firstRow="1" w:lastRow="0" w:firstColumn="1" w:lastColumn="0" w:noHBand="0" w:noVBand="1"/>
      </w:tblPr>
      <w:tblGrid>
        <w:gridCol w:w="4585"/>
        <w:gridCol w:w="3690"/>
      </w:tblGrid>
      <w:tr w:rsidR="00C74941" w:rsidRPr="00705909" w14:paraId="5E93B6C7" w14:textId="77777777" w:rsidTr="00662D6F">
        <w:trPr>
          <w:trHeight w:val="1061"/>
        </w:trPr>
        <w:tc>
          <w:tcPr>
            <w:tcW w:w="4585" w:type="dxa"/>
            <w:tcBorders>
              <w:top w:val="single" w:sz="4" w:space="0" w:color="auto"/>
              <w:left w:val="single" w:sz="4" w:space="0" w:color="auto"/>
              <w:right w:val="single" w:sz="4" w:space="0" w:color="auto"/>
            </w:tcBorders>
            <w:shd w:val="clear" w:color="000000" w:fill="FFFFFF"/>
            <w:vAlign w:val="center"/>
            <w:hideMark/>
          </w:tcPr>
          <w:p w14:paraId="2A9E2ACA" w14:textId="35569B20" w:rsidR="00C74941" w:rsidRPr="00705909" w:rsidRDefault="00C74941" w:rsidP="00683676">
            <w:pPr>
              <w:spacing w:after="0"/>
              <w:ind w:left="0" w:firstLine="0"/>
              <w:rPr>
                <w:rFonts w:ascii="Arial" w:hAnsi="Arial" w:cs="Arial"/>
                <w:color w:val="000000"/>
                <w:szCs w:val="20"/>
                <w:lang w:val="en-US" w:eastAsia="en-US"/>
              </w:rPr>
            </w:pPr>
          </w:p>
          <w:p w14:paraId="10DC4D38" w14:textId="5689E182" w:rsidR="00C74941" w:rsidRPr="00705909" w:rsidRDefault="00C74941" w:rsidP="00683676">
            <w:pPr>
              <w:spacing w:after="0"/>
              <w:rPr>
                <w:rFonts w:ascii="Arial" w:hAnsi="Arial" w:cs="Arial"/>
                <w:color w:val="000000"/>
                <w:szCs w:val="20"/>
              </w:rPr>
            </w:pPr>
          </w:p>
          <w:p w14:paraId="6E8B1BE8" w14:textId="029D0BA0" w:rsidR="00C74941" w:rsidRPr="00705909" w:rsidRDefault="00C74941" w:rsidP="00683676">
            <w:pPr>
              <w:spacing w:after="0"/>
              <w:rPr>
                <w:rFonts w:ascii="Arial" w:hAnsi="Arial" w:cs="Arial"/>
                <w:color w:val="000000"/>
                <w:szCs w:val="20"/>
              </w:rPr>
            </w:pPr>
          </w:p>
          <w:p w14:paraId="40DC0E43" w14:textId="69BA86D2" w:rsidR="00C74941" w:rsidRPr="00705909" w:rsidRDefault="00C74941" w:rsidP="00683676">
            <w:pPr>
              <w:spacing w:after="0"/>
              <w:rPr>
                <w:rFonts w:ascii="Arial" w:hAnsi="Arial" w:cs="Arial"/>
                <w:color w:val="000000"/>
                <w:szCs w:val="20"/>
                <w:lang w:val="en-US" w:eastAsia="en-US"/>
              </w:rPr>
            </w:pPr>
            <w:r w:rsidRPr="00705909">
              <w:rPr>
                <w:rFonts w:ascii="Arial" w:hAnsi="Arial" w:cs="Arial"/>
                <w:color w:val="000000"/>
                <w:szCs w:val="20"/>
              </w:rPr>
              <w:t> </w:t>
            </w:r>
          </w:p>
        </w:tc>
        <w:tc>
          <w:tcPr>
            <w:tcW w:w="3690" w:type="dxa"/>
            <w:tcBorders>
              <w:top w:val="single" w:sz="4" w:space="0" w:color="auto"/>
              <w:left w:val="nil"/>
              <w:right w:val="single" w:sz="4" w:space="0" w:color="auto"/>
            </w:tcBorders>
            <w:shd w:val="clear" w:color="000000" w:fill="FFFFFF"/>
            <w:vAlign w:val="center"/>
            <w:hideMark/>
          </w:tcPr>
          <w:p w14:paraId="1F5E9894" w14:textId="77777777" w:rsidR="00C74941" w:rsidRPr="00705909" w:rsidRDefault="00C74941" w:rsidP="00683676">
            <w:pPr>
              <w:spacing w:after="0"/>
              <w:jc w:val="center"/>
              <w:rPr>
                <w:rFonts w:ascii="Arial" w:hAnsi="Arial" w:cs="Arial"/>
                <w:color w:val="000000"/>
                <w:szCs w:val="20"/>
              </w:rPr>
            </w:pPr>
            <w:r w:rsidRPr="00705909">
              <w:rPr>
                <w:rFonts w:ascii="Arial" w:hAnsi="Arial" w:cs="Arial"/>
                <w:color w:val="000000"/>
                <w:szCs w:val="20"/>
              </w:rPr>
              <w:t>Psoriasis</w:t>
            </w:r>
          </w:p>
          <w:p w14:paraId="0B1024DC" w14:textId="6F6C5AFF" w:rsidR="00C74941" w:rsidRPr="00705909" w:rsidRDefault="00C74941" w:rsidP="00683676">
            <w:pPr>
              <w:spacing w:after="0"/>
              <w:jc w:val="center"/>
              <w:rPr>
                <w:rFonts w:ascii="Arial" w:hAnsi="Arial" w:cs="Arial"/>
                <w:color w:val="000000"/>
                <w:szCs w:val="20"/>
              </w:rPr>
            </w:pPr>
            <w:r w:rsidRPr="00705909">
              <w:rPr>
                <w:rFonts w:ascii="Arial" w:hAnsi="Arial" w:cs="Arial"/>
                <w:color w:val="000000"/>
                <w:szCs w:val="20"/>
              </w:rPr>
              <w:t>(N</w:t>
            </w:r>
            <w:r w:rsidR="00223F52" w:rsidRPr="00705909">
              <w:rPr>
                <w:rFonts w:ascii="Arial" w:hAnsi="Arial" w:cs="Arial"/>
                <w:color w:val="000000"/>
                <w:szCs w:val="20"/>
              </w:rPr>
              <w:t xml:space="preserve"> </w:t>
            </w:r>
            <w:r w:rsidRPr="00705909">
              <w:rPr>
                <w:rFonts w:ascii="Arial" w:hAnsi="Arial" w:cs="Arial"/>
                <w:color w:val="000000"/>
                <w:szCs w:val="20"/>
              </w:rPr>
              <w:t>=</w:t>
            </w:r>
            <w:r w:rsidR="00223F52" w:rsidRPr="00705909">
              <w:rPr>
                <w:rFonts w:ascii="Arial" w:hAnsi="Arial" w:cs="Arial"/>
                <w:color w:val="000000"/>
                <w:szCs w:val="20"/>
              </w:rPr>
              <w:t xml:space="preserve"> </w:t>
            </w:r>
            <w:r w:rsidRPr="00705909">
              <w:rPr>
                <w:rFonts w:ascii="Arial" w:hAnsi="Arial" w:cs="Arial"/>
                <w:color w:val="000000"/>
                <w:szCs w:val="20"/>
              </w:rPr>
              <w:t>3658)</w:t>
            </w:r>
          </w:p>
          <w:p w14:paraId="0562BD27" w14:textId="4B8F6048" w:rsidR="00C74941" w:rsidRPr="00952C6B" w:rsidRDefault="00C74941" w:rsidP="00683676">
            <w:pPr>
              <w:spacing w:after="0"/>
              <w:jc w:val="center"/>
              <w:rPr>
                <w:rFonts w:ascii="Arial" w:hAnsi="Arial" w:cs="Arial"/>
                <w:color w:val="000000"/>
                <w:szCs w:val="20"/>
              </w:rPr>
            </w:pPr>
            <w:r w:rsidRPr="00705909">
              <w:rPr>
                <w:rFonts w:ascii="Arial" w:hAnsi="Arial" w:cs="Arial"/>
                <w:color w:val="000000"/>
                <w:szCs w:val="20"/>
              </w:rPr>
              <w:t>(PY</w:t>
            </w:r>
            <w:r w:rsidR="00223F52" w:rsidRPr="00705909">
              <w:rPr>
                <w:rFonts w:ascii="Arial" w:hAnsi="Arial" w:cs="Arial"/>
                <w:color w:val="000000"/>
                <w:szCs w:val="20"/>
              </w:rPr>
              <w:t xml:space="preserve"> </w:t>
            </w:r>
            <w:r w:rsidRPr="00705909">
              <w:rPr>
                <w:rFonts w:ascii="Arial" w:hAnsi="Arial" w:cs="Arial"/>
                <w:color w:val="000000"/>
                <w:szCs w:val="20"/>
              </w:rPr>
              <w:t>=</w:t>
            </w:r>
            <w:r w:rsidR="00223F52" w:rsidRPr="00705909">
              <w:rPr>
                <w:rFonts w:ascii="Arial" w:hAnsi="Arial" w:cs="Arial"/>
                <w:color w:val="000000"/>
                <w:szCs w:val="20"/>
              </w:rPr>
              <w:t xml:space="preserve"> </w:t>
            </w:r>
            <w:r w:rsidRPr="00705909">
              <w:rPr>
                <w:rFonts w:ascii="Arial" w:hAnsi="Arial" w:cs="Arial"/>
                <w:color w:val="000000"/>
                <w:szCs w:val="20"/>
              </w:rPr>
              <w:t>13329.3)</w:t>
            </w:r>
          </w:p>
          <w:p w14:paraId="551C03EB" w14:textId="37FF419B" w:rsidR="00C74941" w:rsidRPr="00952C6B" w:rsidRDefault="00C74941" w:rsidP="00683676">
            <w:pPr>
              <w:spacing w:after="0"/>
              <w:jc w:val="center"/>
              <w:rPr>
                <w:rFonts w:ascii="Arial" w:hAnsi="Arial" w:cs="Arial"/>
                <w:b/>
                <w:bCs/>
                <w:color w:val="000000"/>
                <w:szCs w:val="20"/>
              </w:rPr>
            </w:pPr>
            <w:r w:rsidRPr="00952C6B">
              <w:rPr>
                <w:rFonts w:ascii="Arial" w:hAnsi="Arial" w:cs="Arial"/>
                <w:color w:val="000000"/>
                <w:szCs w:val="20"/>
              </w:rPr>
              <w:t>Events (E/100PY) [95% CI]</w:t>
            </w:r>
          </w:p>
        </w:tc>
      </w:tr>
      <w:tr w:rsidR="00B00B87" w:rsidRPr="00705909" w14:paraId="379C656B"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0E6E7D7A" w14:textId="36C55743"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NMSC</w:t>
            </w:r>
          </w:p>
        </w:tc>
        <w:tc>
          <w:tcPr>
            <w:tcW w:w="3690" w:type="dxa"/>
            <w:tcBorders>
              <w:top w:val="nil"/>
              <w:left w:val="nil"/>
              <w:bottom w:val="single" w:sz="4" w:space="0" w:color="auto"/>
              <w:right w:val="single" w:sz="4" w:space="0" w:color="auto"/>
            </w:tcBorders>
            <w:shd w:val="clear" w:color="000000" w:fill="FFFFFF"/>
            <w:vAlign w:val="center"/>
            <w:hideMark/>
          </w:tcPr>
          <w:p w14:paraId="3FD0791A" w14:textId="00CAD6D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76 (0.6) [0.45, 0.71]</w:t>
            </w:r>
          </w:p>
        </w:tc>
      </w:tr>
      <w:tr w:rsidR="00B00B87" w:rsidRPr="00705909" w14:paraId="72060A06"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05EB7A8A"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Basal cell carcinoma</w:t>
            </w:r>
          </w:p>
        </w:tc>
        <w:tc>
          <w:tcPr>
            <w:tcW w:w="3690" w:type="dxa"/>
            <w:tcBorders>
              <w:top w:val="nil"/>
              <w:left w:val="nil"/>
              <w:bottom w:val="single" w:sz="4" w:space="0" w:color="auto"/>
              <w:right w:val="single" w:sz="4" w:space="0" w:color="auto"/>
            </w:tcBorders>
            <w:shd w:val="clear" w:color="000000" w:fill="FFFFFF"/>
            <w:vAlign w:val="center"/>
            <w:hideMark/>
          </w:tcPr>
          <w:p w14:paraId="35C8AA3E"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49 (0.4)</w:t>
            </w:r>
          </w:p>
        </w:tc>
      </w:tr>
      <w:tr w:rsidR="00B00B87" w:rsidRPr="00705909" w14:paraId="738EC902"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6CBB744C"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Squamous cell carcinoma of skin</w:t>
            </w:r>
          </w:p>
        </w:tc>
        <w:tc>
          <w:tcPr>
            <w:tcW w:w="3690" w:type="dxa"/>
            <w:tcBorders>
              <w:top w:val="nil"/>
              <w:left w:val="nil"/>
              <w:bottom w:val="single" w:sz="4" w:space="0" w:color="auto"/>
              <w:right w:val="single" w:sz="4" w:space="0" w:color="auto"/>
            </w:tcBorders>
            <w:shd w:val="clear" w:color="000000" w:fill="FFFFFF"/>
            <w:vAlign w:val="center"/>
            <w:hideMark/>
          </w:tcPr>
          <w:p w14:paraId="6E698C01"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18 (0.1)</w:t>
            </w:r>
          </w:p>
        </w:tc>
      </w:tr>
      <w:tr w:rsidR="00B00B87" w:rsidRPr="00705909" w14:paraId="19A84245"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47C237C7"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Bowen's disease</w:t>
            </w:r>
          </w:p>
        </w:tc>
        <w:tc>
          <w:tcPr>
            <w:tcW w:w="3690" w:type="dxa"/>
            <w:tcBorders>
              <w:top w:val="nil"/>
              <w:left w:val="nil"/>
              <w:bottom w:val="single" w:sz="4" w:space="0" w:color="auto"/>
              <w:right w:val="single" w:sz="4" w:space="0" w:color="auto"/>
            </w:tcBorders>
            <w:shd w:val="clear" w:color="000000" w:fill="FFFFFF"/>
            <w:vAlign w:val="center"/>
            <w:hideMark/>
          </w:tcPr>
          <w:p w14:paraId="00E2B66C"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2537A123"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67030421"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Penile squamous cell carcinoma</w:t>
            </w:r>
          </w:p>
        </w:tc>
        <w:tc>
          <w:tcPr>
            <w:tcW w:w="3690" w:type="dxa"/>
            <w:tcBorders>
              <w:top w:val="nil"/>
              <w:left w:val="nil"/>
              <w:bottom w:val="single" w:sz="4" w:space="0" w:color="auto"/>
              <w:right w:val="single" w:sz="4" w:space="0" w:color="auto"/>
            </w:tcBorders>
            <w:shd w:val="clear" w:color="000000" w:fill="FFFFFF"/>
            <w:vAlign w:val="center"/>
            <w:hideMark/>
          </w:tcPr>
          <w:p w14:paraId="79C24AE0"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54EAC0C9"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60613E49" w14:textId="0CCAC9B3"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Malignant </w:t>
            </w:r>
            <w:proofErr w:type="spellStart"/>
            <w:r w:rsidR="00902170" w:rsidRPr="00952C6B">
              <w:rPr>
                <w:rFonts w:ascii="Arial" w:eastAsia="Times New Roman" w:hAnsi="Arial" w:cs="Arial"/>
                <w:color w:val="000000"/>
                <w:szCs w:val="20"/>
                <w:lang w:val="en-US" w:eastAsia="en-US"/>
              </w:rPr>
              <w:t>t</w:t>
            </w:r>
            <w:r w:rsidRPr="00952C6B">
              <w:rPr>
                <w:rFonts w:ascii="Arial" w:eastAsia="Times New Roman" w:hAnsi="Arial" w:cs="Arial"/>
                <w:color w:val="000000"/>
                <w:szCs w:val="20"/>
                <w:lang w:val="en-US" w:eastAsia="en-US"/>
              </w:rPr>
              <w:t>umours</w:t>
            </w:r>
            <w:proofErr w:type="spellEnd"/>
            <w:r w:rsidRPr="00952C6B">
              <w:rPr>
                <w:rFonts w:ascii="Arial" w:eastAsia="Times New Roman" w:hAnsi="Arial" w:cs="Arial"/>
                <w:color w:val="000000"/>
                <w:szCs w:val="20"/>
                <w:lang w:val="en-US" w:eastAsia="en-US"/>
              </w:rPr>
              <w:t xml:space="preserve"> </w:t>
            </w:r>
            <w:r w:rsidR="00902170" w:rsidRPr="00952C6B">
              <w:rPr>
                <w:rFonts w:ascii="Arial" w:eastAsia="Times New Roman" w:hAnsi="Arial" w:cs="Arial"/>
                <w:color w:val="000000"/>
                <w:szCs w:val="20"/>
                <w:lang w:val="en-US" w:eastAsia="en-US"/>
              </w:rPr>
              <w:t>e</w:t>
            </w:r>
            <w:r w:rsidRPr="00952C6B">
              <w:rPr>
                <w:rFonts w:ascii="Arial" w:eastAsia="Times New Roman" w:hAnsi="Arial" w:cs="Arial"/>
                <w:color w:val="000000"/>
                <w:szCs w:val="20"/>
                <w:lang w:val="en-US" w:eastAsia="en-US"/>
              </w:rPr>
              <w:t>xcluding NMSC</w:t>
            </w:r>
          </w:p>
        </w:tc>
        <w:tc>
          <w:tcPr>
            <w:tcW w:w="3690" w:type="dxa"/>
            <w:tcBorders>
              <w:top w:val="nil"/>
              <w:left w:val="nil"/>
              <w:bottom w:val="single" w:sz="4" w:space="0" w:color="auto"/>
              <w:right w:val="single" w:sz="4" w:space="0" w:color="auto"/>
            </w:tcBorders>
            <w:shd w:val="clear" w:color="000000" w:fill="FFFFFF"/>
            <w:vAlign w:val="center"/>
            <w:hideMark/>
          </w:tcPr>
          <w:p w14:paraId="0D9F5A2D" w14:textId="1C4D54F1"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85 (0.6) [0.51, 0.79]</w:t>
            </w:r>
          </w:p>
        </w:tc>
      </w:tr>
      <w:tr w:rsidR="00B00B87" w:rsidRPr="00705909" w14:paraId="7D16F576"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4CF2B7F5"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Prostate cancer</w:t>
            </w:r>
          </w:p>
        </w:tc>
        <w:tc>
          <w:tcPr>
            <w:tcW w:w="3690" w:type="dxa"/>
            <w:tcBorders>
              <w:top w:val="nil"/>
              <w:left w:val="nil"/>
              <w:bottom w:val="single" w:sz="4" w:space="0" w:color="auto"/>
              <w:right w:val="single" w:sz="4" w:space="0" w:color="auto"/>
            </w:tcBorders>
            <w:shd w:val="clear" w:color="000000" w:fill="FFFFFF"/>
            <w:vAlign w:val="center"/>
            <w:hideMark/>
          </w:tcPr>
          <w:p w14:paraId="16882326"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9 (&lt;0.1)</w:t>
            </w:r>
          </w:p>
        </w:tc>
      </w:tr>
      <w:tr w:rsidR="00B00B87" w:rsidRPr="00705909" w14:paraId="24726A37"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74D3A5E0"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Breast cancer</w:t>
            </w:r>
          </w:p>
        </w:tc>
        <w:tc>
          <w:tcPr>
            <w:tcW w:w="3690" w:type="dxa"/>
            <w:tcBorders>
              <w:top w:val="nil"/>
              <w:left w:val="nil"/>
              <w:bottom w:val="single" w:sz="4" w:space="0" w:color="auto"/>
              <w:right w:val="single" w:sz="4" w:space="0" w:color="auto"/>
            </w:tcBorders>
            <w:shd w:val="clear" w:color="000000" w:fill="FFFFFF"/>
            <w:vAlign w:val="center"/>
            <w:hideMark/>
          </w:tcPr>
          <w:p w14:paraId="768F85D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5 (&lt;0.1)</w:t>
            </w:r>
          </w:p>
        </w:tc>
      </w:tr>
      <w:tr w:rsidR="00B00B87" w:rsidRPr="00705909" w14:paraId="1AB779FA"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54617B3F"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Pancreatic carcinoma</w:t>
            </w:r>
          </w:p>
        </w:tc>
        <w:tc>
          <w:tcPr>
            <w:tcW w:w="3690" w:type="dxa"/>
            <w:tcBorders>
              <w:top w:val="nil"/>
              <w:left w:val="nil"/>
              <w:bottom w:val="single" w:sz="4" w:space="0" w:color="auto"/>
              <w:right w:val="single" w:sz="4" w:space="0" w:color="auto"/>
            </w:tcBorders>
            <w:shd w:val="clear" w:color="000000" w:fill="FFFFFF"/>
            <w:vAlign w:val="center"/>
            <w:hideMark/>
          </w:tcPr>
          <w:p w14:paraId="3AC213BA"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5 (&lt;0.1)</w:t>
            </w:r>
          </w:p>
        </w:tc>
      </w:tr>
      <w:tr w:rsidR="00B00B87" w:rsidRPr="00705909" w14:paraId="4E6E0101"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0BCF2299"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Malignant melanoma in situ</w:t>
            </w:r>
          </w:p>
        </w:tc>
        <w:tc>
          <w:tcPr>
            <w:tcW w:w="3690" w:type="dxa"/>
            <w:tcBorders>
              <w:top w:val="nil"/>
              <w:left w:val="nil"/>
              <w:bottom w:val="single" w:sz="4" w:space="0" w:color="auto"/>
              <w:right w:val="single" w:sz="4" w:space="0" w:color="auto"/>
            </w:tcBorders>
            <w:shd w:val="clear" w:color="000000" w:fill="FFFFFF"/>
            <w:vAlign w:val="center"/>
            <w:hideMark/>
          </w:tcPr>
          <w:p w14:paraId="246EF298"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4 (&lt;0.1)</w:t>
            </w:r>
          </w:p>
        </w:tc>
      </w:tr>
      <w:tr w:rsidR="00B00B87" w:rsidRPr="00705909" w14:paraId="754DAAFF"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6D2973FA"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Adenocarcinoma of colon</w:t>
            </w:r>
          </w:p>
        </w:tc>
        <w:tc>
          <w:tcPr>
            <w:tcW w:w="3690" w:type="dxa"/>
            <w:tcBorders>
              <w:top w:val="nil"/>
              <w:left w:val="nil"/>
              <w:bottom w:val="single" w:sz="4" w:space="0" w:color="auto"/>
              <w:right w:val="single" w:sz="4" w:space="0" w:color="auto"/>
            </w:tcBorders>
            <w:shd w:val="clear" w:color="000000" w:fill="FFFFFF"/>
            <w:vAlign w:val="center"/>
            <w:hideMark/>
          </w:tcPr>
          <w:p w14:paraId="6A533E3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 (&lt;0.1)</w:t>
            </w:r>
          </w:p>
        </w:tc>
      </w:tr>
      <w:tr w:rsidR="00B00B87" w:rsidRPr="00705909" w14:paraId="21C82700"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3FA5E61B"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Bladder cancer</w:t>
            </w:r>
          </w:p>
        </w:tc>
        <w:tc>
          <w:tcPr>
            <w:tcW w:w="3690" w:type="dxa"/>
            <w:tcBorders>
              <w:top w:val="nil"/>
              <w:left w:val="nil"/>
              <w:bottom w:val="single" w:sz="4" w:space="0" w:color="auto"/>
              <w:right w:val="single" w:sz="4" w:space="0" w:color="auto"/>
            </w:tcBorders>
            <w:shd w:val="clear" w:color="000000" w:fill="FFFFFF"/>
            <w:vAlign w:val="center"/>
            <w:hideMark/>
          </w:tcPr>
          <w:p w14:paraId="5A79822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110ECDDC"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168CF52F"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Chromophobe renal cell carcinoma</w:t>
            </w:r>
          </w:p>
        </w:tc>
        <w:tc>
          <w:tcPr>
            <w:tcW w:w="3690" w:type="dxa"/>
            <w:tcBorders>
              <w:top w:val="nil"/>
              <w:left w:val="nil"/>
              <w:bottom w:val="single" w:sz="4" w:space="0" w:color="auto"/>
              <w:right w:val="single" w:sz="4" w:space="0" w:color="auto"/>
            </w:tcBorders>
            <w:shd w:val="clear" w:color="000000" w:fill="FFFFFF"/>
            <w:vAlign w:val="center"/>
            <w:hideMark/>
          </w:tcPr>
          <w:p w14:paraId="38A6CFC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6B348EAD"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7FFC1D80"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Clear cell renal cell carcinoma</w:t>
            </w:r>
          </w:p>
        </w:tc>
        <w:tc>
          <w:tcPr>
            <w:tcW w:w="3690" w:type="dxa"/>
            <w:tcBorders>
              <w:top w:val="nil"/>
              <w:left w:val="nil"/>
              <w:bottom w:val="single" w:sz="4" w:space="0" w:color="auto"/>
              <w:right w:val="single" w:sz="4" w:space="0" w:color="auto"/>
            </w:tcBorders>
            <w:shd w:val="clear" w:color="000000" w:fill="FFFFFF"/>
            <w:vAlign w:val="center"/>
            <w:hideMark/>
          </w:tcPr>
          <w:p w14:paraId="0604BAA1"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3DE40EF5"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5A527DF4"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Colorectal adenocarcinoma</w:t>
            </w:r>
          </w:p>
        </w:tc>
        <w:tc>
          <w:tcPr>
            <w:tcW w:w="3690" w:type="dxa"/>
            <w:tcBorders>
              <w:top w:val="nil"/>
              <w:left w:val="nil"/>
              <w:bottom w:val="single" w:sz="4" w:space="0" w:color="auto"/>
              <w:right w:val="single" w:sz="4" w:space="0" w:color="auto"/>
            </w:tcBorders>
            <w:shd w:val="clear" w:color="000000" w:fill="FFFFFF"/>
            <w:vAlign w:val="center"/>
            <w:hideMark/>
          </w:tcPr>
          <w:p w14:paraId="29B6E444"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5F93A1BA"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711EA26B"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Colorectal cancer</w:t>
            </w:r>
          </w:p>
        </w:tc>
        <w:tc>
          <w:tcPr>
            <w:tcW w:w="3690" w:type="dxa"/>
            <w:tcBorders>
              <w:top w:val="nil"/>
              <w:left w:val="nil"/>
              <w:bottom w:val="single" w:sz="4" w:space="0" w:color="auto"/>
              <w:right w:val="single" w:sz="4" w:space="0" w:color="auto"/>
            </w:tcBorders>
            <w:shd w:val="clear" w:color="000000" w:fill="FFFFFF"/>
            <w:vAlign w:val="center"/>
            <w:hideMark/>
          </w:tcPr>
          <w:p w14:paraId="3F49E5C5"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16B9ED92"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3DB03429"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Gastric cancer</w:t>
            </w:r>
          </w:p>
        </w:tc>
        <w:tc>
          <w:tcPr>
            <w:tcW w:w="3690" w:type="dxa"/>
            <w:tcBorders>
              <w:top w:val="nil"/>
              <w:left w:val="nil"/>
              <w:bottom w:val="single" w:sz="4" w:space="0" w:color="auto"/>
              <w:right w:val="single" w:sz="4" w:space="0" w:color="auto"/>
            </w:tcBorders>
            <w:shd w:val="clear" w:color="000000" w:fill="FFFFFF"/>
            <w:vAlign w:val="center"/>
            <w:hideMark/>
          </w:tcPr>
          <w:p w14:paraId="2BCDEFB3"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03D8C754"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75DBBC59"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Invasive ductal breast carcinoma</w:t>
            </w:r>
          </w:p>
        </w:tc>
        <w:tc>
          <w:tcPr>
            <w:tcW w:w="3690" w:type="dxa"/>
            <w:tcBorders>
              <w:top w:val="nil"/>
              <w:left w:val="nil"/>
              <w:bottom w:val="single" w:sz="4" w:space="0" w:color="auto"/>
              <w:right w:val="single" w:sz="4" w:space="0" w:color="auto"/>
            </w:tcBorders>
            <w:shd w:val="clear" w:color="000000" w:fill="FFFFFF"/>
            <w:vAlign w:val="center"/>
            <w:hideMark/>
          </w:tcPr>
          <w:p w14:paraId="09D59906"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43A0E402"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2E63A687"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Invasive lobular breast carcinoma</w:t>
            </w:r>
          </w:p>
        </w:tc>
        <w:tc>
          <w:tcPr>
            <w:tcW w:w="3690" w:type="dxa"/>
            <w:tcBorders>
              <w:top w:val="nil"/>
              <w:left w:val="nil"/>
              <w:bottom w:val="single" w:sz="4" w:space="0" w:color="auto"/>
              <w:right w:val="single" w:sz="4" w:space="0" w:color="auto"/>
            </w:tcBorders>
            <w:shd w:val="clear" w:color="000000" w:fill="FFFFFF"/>
            <w:vAlign w:val="center"/>
            <w:hideMark/>
          </w:tcPr>
          <w:p w14:paraId="3FF847A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2C69D840" w14:textId="77777777" w:rsidTr="00662D6F">
        <w:trPr>
          <w:trHeight w:val="144"/>
        </w:trPr>
        <w:tc>
          <w:tcPr>
            <w:tcW w:w="4585" w:type="dxa"/>
            <w:tcBorders>
              <w:top w:val="nil"/>
              <w:left w:val="single" w:sz="4" w:space="0" w:color="auto"/>
              <w:bottom w:val="single" w:sz="4" w:space="0" w:color="auto"/>
              <w:right w:val="single" w:sz="4" w:space="0" w:color="auto"/>
            </w:tcBorders>
            <w:shd w:val="clear" w:color="000000" w:fill="FFFFFF"/>
            <w:vAlign w:val="center"/>
            <w:hideMark/>
          </w:tcPr>
          <w:p w14:paraId="0E58006A"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Malignant melanoma</w:t>
            </w:r>
          </w:p>
        </w:tc>
        <w:tc>
          <w:tcPr>
            <w:tcW w:w="3690" w:type="dxa"/>
            <w:tcBorders>
              <w:top w:val="nil"/>
              <w:left w:val="nil"/>
              <w:bottom w:val="single" w:sz="4" w:space="0" w:color="auto"/>
              <w:right w:val="single" w:sz="4" w:space="0" w:color="auto"/>
            </w:tcBorders>
            <w:shd w:val="clear" w:color="000000" w:fill="FFFFFF"/>
            <w:vAlign w:val="center"/>
            <w:hideMark/>
          </w:tcPr>
          <w:p w14:paraId="61149442"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B00B87" w:rsidRPr="00705909" w14:paraId="145F8A87"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hideMark/>
          </w:tcPr>
          <w:p w14:paraId="7399D501" w14:textId="77777777" w:rsidR="00B00B87" w:rsidRPr="00952C6B" w:rsidRDefault="00B00B87" w:rsidP="00017C26">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Rectal cancer</w:t>
            </w:r>
          </w:p>
        </w:tc>
        <w:tc>
          <w:tcPr>
            <w:tcW w:w="3690" w:type="dxa"/>
            <w:tcBorders>
              <w:top w:val="single" w:sz="4" w:space="0" w:color="auto"/>
              <w:left w:val="nil"/>
              <w:bottom w:val="single" w:sz="4" w:space="0" w:color="auto"/>
              <w:right w:val="single" w:sz="4" w:space="0" w:color="auto"/>
            </w:tcBorders>
            <w:shd w:val="clear" w:color="000000" w:fill="FFFFFF"/>
            <w:vAlign w:val="center"/>
            <w:hideMark/>
          </w:tcPr>
          <w:p w14:paraId="6F8D8BAF" w14:textId="77777777" w:rsidR="00B00B87" w:rsidRPr="00952C6B" w:rsidRDefault="00B00B87" w:rsidP="00017C26">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662D6F" w:rsidRPr="00705909" w14:paraId="7D66BD64"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61E3B306" w14:textId="77777777" w:rsidR="00662D6F" w:rsidRPr="00952C6B" w:rsidRDefault="00662D6F" w:rsidP="00662D6F">
            <w:pPr>
              <w:spacing w:after="0"/>
              <w:ind w:left="0" w:firstLine="0"/>
              <w:rPr>
                <w:rFonts w:ascii="Arial" w:eastAsia="Times New Roman" w:hAnsi="Arial" w:cs="Arial"/>
                <w:color w:val="000000"/>
                <w:szCs w:val="20"/>
                <w:lang w:val="en-US" w:eastAsia="en-US"/>
              </w:rPr>
            </w:pPr>
          </w:p>
        </w:tc>
        <w:tc>
          <w:tcPr>
            <w:tcW w:w="3690" w:type="dxa"/>
            <w:tcBorders>
              <w:top w:val="single" w:sz="4" w:space="0" w:color="auto"/>
              <w:left w:val="nil"/>
              <w:bottom w:val="single" w:sz="4" w:space="0" w:color="auto"/>
              <w:right w:val="single" w:sz="4" w:space="0" w:color="auto"/>
            </w:tcBorders>
            <w:shd w:val="clear" w:color="000000" w:fill="FFFFFF"/>
            <w:vAlign w:val="center"/>
          </w:tcPr>
          <w:p w14:paraId="040DB4B5" w14:textId="77777777"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Psoriatic arthritis</w:t>
            </w:r>
          </w:p>
          <w:p w14:paraId="1CDA380E" w14:textId="7618BD2A" w:rsidR="00662D6F" w:rsidRPr="00952C6B" w:rsidRDefault="00662D6F" w:rsidP="00662D6F">
            <w:pPr>
              <w:spacing w:after="0"/>
              <w:ind w:left="0" w:firstLine="0"/>
              <w:jc w:val="center"/>
              <w:rPr>
                <w:rFonts w:ascii="Arial" w:eastAsia="Times New Roman" w:hAnsi="Arial" w:cs="Arial"/>
                <w:b/>
                <w:bCs/>
                <w:color w:val="000000"/>
                <w:szCs w:val="20"/>
                <w:lang w:val="en-US" w:eastAsia="en-US"/>
              </w:rPr>
            </w:pPr>
            <w:r w:rsidRPr="00952C6B">
              <w:rPr>
                <w:rFonts w:ascii="Arial" w:hAnsi="Arial" w:cs="Arial"/>
                <w:color w:val="000000"/>
                <w:szCs w:val="20"/>
              </w:rPr>
              <w:t>(N</w:t>
            </w:r>
            <w:r w:rsidR="00150CDB" w:rsidRPr="00952C6B">
              <w:rPr>
                <w:rFonts w:ascii="Arial" w:hAnsi="Arial" w:cs="Arial"/>
                <w:color w:val="000000"/>
                <w:szCs w:val="20"/>
              </w:rPr>
              <w:t xml:space="preserve"> </w:t>
            </w:r>
            <w:r w:rsidRPr="00952C6B">
              <w:rPr>
                <w:rFonts w:ascii="Arial" w:hAnsi="Arial" w:cs="Arial"/>
                <w:color w:val="000000"/>
                <w:szCs w:val="20"/>
              </w:rPr>
              <w:t>=</w:t>
            </w:r>
            <w:r w:rsidR="00150CDB" w:rsidRPr="00952C6B">
              <w:rPr>
                <w:rFonts w:ascii="Arial" w:hAnsi="Arial" w:cs="Arial"/>
                <w:color w:val="000000"/>
                <w:szCs w:val="20"/>
              </w:rPr>
              <w:t xml:space="preserve"> </w:t>
            </w:r>
            <w:r w:rsidRPr="00952C6B">
              <w:rPr>
                <w:rFonts w:ascii="Arial" w:hAnsi="Arial" w:cs="Arial"/>
                <w:color w:val="000000"/>
                <w:szCs w:val="20"/>
              </w:rPr>
              <w:t>1542)</w:t>
            </w:r>
          </w:p>
          <w:p w14:paraId="7AA542AE" w14:textId="4BB17D15" w:rsidR="00662D6F" w:rsidRPr="00952C6B" w:rsidRDefault="00662D6F" w:rsidP="00662D6F">
            <w:pPr>
              <w:spacing w:after="0"/>
              <w:ind w:left="0" w:firstLine="0"/>
              <w:jc w:val="center"/>
              <w:rPr>
                <w:rFonts w:ascii="Arial" w:eastAsia="Times New Roman" w:hAnsi="Arial" w:cs="Arial"/>
                <w:b/>
                <w:bCs/>
                <w:color w:val="000000"/>
                <w:szCs w:val="20"/>
                <w:lang w:val="en-US" w:eastAsia="en-US"/>
              </w:rPr>
            </w:pPr>
            <w:r w:rsidRPr="00952C6B">
              <w:rPr>
                <w:rFonts w:ascii="Arial" w:hAnsi="Arial" w:cs="Arial"/>
                <w:color w:val="000000"/>
                <w:szCs w:val="20"/>
              </w:rPr>
              <w:t>(PY</w:t>
            </w:r>
            <w:r w:rsidR="00150CDB" w:rsidRPr="00952C6B">
              <w:rPr>
                <w:rFonts w:ascii="Arial" w:hAnsi="Arial" w:cs="Arial"/>
                <w:color w:val="000000"/>
                <w:szCs w:val="20"/>
              </w:rPr>
              <w:t xml:space="preserve"> </w:t>
            </w:r>
            <w:r w:rsidRPr="00952C6B">
              <w:rPr>
                <w:rFonts w:ascii="Arial" w:hAnsi="Arial" w:cs="Arial"/>
                <w:color w:val="000000"/>
                <w:szCs w:val="20"/>
              </w:rPr>
              <w:t>=</w:t>
            </w:r>
            <w:r w:rsidR="00150CDB" w:rsidRPr="00952C6B">
              <w:rPr>
                <w:rFonts w:ascii="Arial" w:hAnsi="Arial" w:cs="Arial"/>
                <w:color w:val="000000"/>
                <w:szCs w:val="20"/>
              </w:rPr>
              <w:t xml:space="preserve"> </w:t>
            </w:r>
            <w:r w:rsidRPr="00952C6B">
              <w:rPr>
                <w:rFonts w:ascii="Arial" w:hAnsi="Arial" w:cs="Arial"/>
                <w:color w:val="000000"/>
                <w:szCs w:val="20"/>
              </w:rPr>
              <w:t>3803.0)</w:t>
            </w:r>
          </w:p>
          <w:p w14:paraId="7757C67E" w14:textId="49700C3B"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 xml:space="preserve">  Events (E/100PY) [95% CI]</w:t>
            </w:r>
          </w:p>
        </w:tc>
      </w:tr>
      <w:tr w:rsidR="00662D6F" w:rsidRPr="00705909" w14:paraId="6E64EF7D"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325EB652" w14:textId="76C643AB" w:rsidR="00662D6F" w:rsidRPr="00952C6B" w:rsidRDefault="00E54CF2"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NMSC</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76852EE5" w14:textId="1E16BFEF"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19 (0.5)</w:t>
            </w:r>
            <w:r w:rsidR="00616D54" w:rsidRPr="00952C6B">
              <w:rPr>
                <w:rFonts w:ascii="Arial" w:eastAsia="Times New Roman" w:hAnsi="Arial" w:cs="Arial"/>
                <w:color w:val="000000"/>
                <w:szCs w:val="20"/>
                <w:lang w:val="en-US" w:eastAsia="en-US"/>
              </w:rPr>
              <w:t xml:space="preserve"> [0.3</w:t>
            </w:r>
            <w:r w:rsidR="00930DB2" w:rsidRPr="00952C6B">
              <w:rPr>
                <w:rFonts w:ascii="Arial" w:eastAsia="Times New Roman" w:hAnsi="Arial" w:cs="Arial"/>
                <w:color w:val="000000"/>
                <w:szCs w:val="20"/>
                <w:lang w:val="en-US" w:eastAsia="en-US"/>
              </w:rPr>
              <w:t>─0.8]</w:t>
            </w:r>
          </w:p>
        </w:tc>
      </w:tr>
      <w:tr w:rsidR="00662D6F" w:rsidRPr="00705909" w14:paraId="39D6EA8F"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241737C3" w14:textId="07AAAA80"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Basal cell carcinoma</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29C30656" w14:textId="395BAE2B"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14 (0.4)</w:t>
            </w:r>
          </w:p>
        </w:tc>
      </w:tr>
      <w:tr w:rsidR="00662D6F" w:rsidRPr="00705909" w14:paraId="60712F19"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06410998" w14:textId="0D356DE8"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Squamous cell carcinoma</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0819CA43" w14:textId="55C61F4B"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 (&lt;0.1)</w:t>
            </w:r>
          </w:p>
        </w:tc>
      </w:tr>
      <w:tr w:rsidR="00662D6F" w:rsidRPr="00705909" w14:paraId="0A45A04D"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3F510C1F" w14:textId="2CAB5B10"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Squamous cell carcinoma of skin</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234ADE79" w14:textId="44D12DFC"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662D6F" w:rsidRPr="00705909" w14:paraId="1F4F54BD"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191E8088" w14:textId="4FFA2832"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Malignant </w:t>
            </w:r>
            <w:proofErr w:type="spellStart"/>
            <w:r w:rsidR="00D4388F" w:rsidRPr="00952C6B">
              <w:rPr>
                <w:rFonts w:ascii="Arial" w:eastAsia="Times New Roman" w:hAnsi="Arial" w:cs="Arial"/>
                <w:color w:val="000000"/>
                <w:szCs w:val="20"/>
                <w:lang w:val="en-US" w:eastAsia="en-US"/>
              </w:rPr>
              <w:t>t</w:t>
            </w:r>
            <w:r w:rsidRPr="00952C6B">
              <w:rPr>
                <w:rFonts w:ascii="Arial" w:eastAsia="Times New Roman" w:hAnsi="Arial" w:cs="Arial"/>
                <w:color w:val="000000"/>
                <w:szCs w:val="20"/>
                <w:lang w:val="en-US" w:eastAsia="en-US"/>
              </w:rPr>
              <w:t>umours</w:t>
            </w:r>
            <w:proofErr w:type="spellEnd"/>
            <w:r w:rsidRPr="00952C6B">
              <w:rPr>
                <w:rFonts w:ascii="Arial" w:eastAsia="Times New Roman" w:hAnsi="Arial" w:cs="Arial"/>
                <w:color w:val="000000"/>
                <w:szCs w:val="20"/>
                <w:lang w:val="en-US" w:eastAsia="en-US"/>
              </w:rPr>
              <w:t xml:space="preserve"> </w:t>
            </w:r>
            <w:r w:rsidR="00D4388F" w:rsidRPr="00952C6B">
              <w:rPr>
                <w:rFonts w:ascii="Arial" w:eastAsia="Times New Roman" w:hAnsi="Arial" w:cs="Arial"/>
                <w:color w:val="000000"/>
                <w:szCs w:val="20"/>
                <w:lang w:val="en-US" w:eastAsia="en-US"/>
              </w:rPr>
              <w:t>e</w:t>
            </w:r>
            <w:r w:rsidRPr="00952C6B">
              <w:rPr>
                <w:rFonts w:ascii="Arial" w:eastAsia="Times New Roman" w:hAnsi="Arial" w:cs="Arial"/>
                <w:color w:val="000000"/>
                <w:szCs w:val="20"/>
                <w:lang w:val="en-US" w:eastAsia="en-US"/>
              </w:rPr>
              <w:t>xcluding NMSC</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4235A6DD" w14:textId="4C9C8C69"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20 (0.5)</w:t>
            </w:r>
            <w:r w:rsidR="00A0539F" w:rsidRPr="00952C6B">
              <w:rPr>
                <w:rFonts w:ascii="Arial" w:eastAsia="Times New Roman" w:hAnsi="Arial" w:cs="Arial"/>
                <w:color w:val="000000"/>
                <w:szCs w:val="20"/>
                <w:lang w:val="en-US" w:eastAsia="en-US"/>
              </w:rPr>
              <w:t xml:space="preserve"> </w:t>
            </w:r>
            <w:r w:rsidR="00933C4A" w:rsidRPr="00952C6B">
              <w:rPr>
                <w:rFonts w:ascii="Arial" w:eastAsia="Times New Roman" w:hAnsi="Arial" w:cs="Arial"/>
                <w:color w:val="000000"/>
                <w:szCs w:val="20"/>
                <w:lang w:val="en-US" w:eastAsia="en-US"/>
              </w:rPr>
              <w:t>[0.3─</w:t>
            </w:r>
            <w:r w:rsidR="00C07001" w:rsidRPr="00952C6B">
              <w:rPr>
                <w:rFonts w:ascii="Arial" w:eastAsia="Times New Roman" w:hAnsi="Arial" w:cs="Arial"/>
                <w:color w:val="000000"/>
                <w:szCs w:val="20"/>
                <w:lang w:val="en-US" w:eastAsia="en-US"/>
              </w:rPr>
              <w:t>0.8]</w:t>
            </w:r>
          </w:p>
        </w:tc>
      </w:tr>
      <w:tr w:rsidR="00662D6F" w:rsidRPr="00705909" w14:paraId="00E45764"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3103B1C4" w14:textId="3D62A475"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Prostate cancer</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75C77BC6" w14:textId="0C4BE929"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5 (0.1)</w:t>
            </w:r>
          </w:p>
        </w:tc>
      </w:tr>
      <w:tr w:rsidR="00662D6F" w:rsidRPr="00705909" w14:paraId="418A5ACD" w14:textId="77777777" w:rsidTr="00662D6F">
        <w:trPr>
          <w:trHeight w:val="144"/>
        </w:trPr>
        <w:tc>
          <w:tcPr>
            <w:tcW w:w="4585" w:type="dxa"/>
            <w:tcBorders>
              <w:top w:val="single" w:sz="4" w:space="0" w:color="auto"/>
              <w:left w:val="single" w:sz="4" w:space="0" w:color="auto"/>
              <w:bottom w:val="single" w:sz="4" w:space="0" w:color="auto"/>
              <w:right w:val="single" w:sz="4" w:space="0" w:color="auto"/>
            </w:tcBorders>
            <w:shd w:val="clear" w:color="000000" w:fill="FFFFFF"/>
            <w:vAlign w:val="center"/>
          </w:tcPr>
          <w:p w14:paraId="403A5E7B" w14:textId="573C7667" w:rsidR="00662D6F" w:rsidRPr="00952C6B" w:rsidRDefault="00662D6F" w:rsidP="00662D6F">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Invasive ductal breast carcinoma</w:t>
            </w:r>
          </w:p>
        </w:tc>
        <w:tc>
          <w:tcPr>
            <w:tcW w:w="3690" w:type="dxa"/>
            <w:tcBorders>
              <w:top w:val="single" w:sz="4" w:space="0" w:color="auto"/>
              <w:left w:val="nil"/>
              <w:bottom w:val="single" w:sz="4" w:space="0" w:color="auto"/>
              <w:right w:val="single" w:sz="4" w:space="0" w:color="auto"/>
            </w:tcBorders>
            <w:shd w:val="clear" w:color="000000" w:fill="FFFFFF"/>
            <w:vAlign w:val="center"/>
          </w:tcPr>
          <w:p w14:paraId="1A476F6D" w14:textId="45972336" w:rsidR="00662D6F" w:rsidRPr="00952C6B" w:rsidRDefault="00662D6F" w:rsidP="00662D6F">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bl>
    <w:p w14:paraId="7CA4F6BE" w14:textId="1A5921B9" w:rsidR="00E54CF2" w:rsidRPr="00952C6B" w:rsidRDefault="00E54CF2" w:rsidP="00E54CF2">
      <w:pPr>
        <w:spacing w:after="0"/>
        <w:ind w:left="0" w:firstLine="0"/>
        <w:rPr>
          <w:rFonts w:ascii="Arial" w:hAnsi="Arial" w:cs="Arial"/>
          <w:b/>
          <w:kern w:val="28"/>
          <w:szCs w:val="20"/>
          <w:lang w:val="en-US"/>
        </w:rPr>
      </w:pPr>
      <w:r w:rsidRPr="00952C6B">
        <w:rPr>
          <w:rFonts w:ascii="Arial" w:eastAsia="Times New Roman" w:hAnsi="Arial" w:cs="Arial"/>
          <w:color w:val="000000"/>
          <w:szCs w:val="20"/>
          <w:lang w:val="en-US" w:eastAsia="en-US"/>
        </w:rPr>
        <w:t xml:space="preserve">NMSC, </w:t>
      </w:r>
      <w:r w:rsidR="00E9459D">
        <w:rPr>
          <w:rFonts w:ascii="Arial" w:eastAsia="Times New Roman" w:hAnsi="Arial" w:cs="Arial"/>
          <w:color w:val="000000"/>
          <w:szCs w:val="20"/>
          <w:lang w:val="en-US" w:eastAsia="en-US"/>
        </w:rPr>
        <w:t>n</w:t>
      </w:r>
      <w:r w:rsidRPr="00952C6B">
        <w:rPr>
          <w:rFonts w:ascii="Arial" w:eastAsia="Times New Roman" w:hAnsi="Arial" w:cs="Arial"/>
          <w:color w:val="000000"/>
          <w:szCs w:val="20"/>
          <w:lang w:val="en-US" w:eastAsia="en-US"/>
        </w:rPr>
        <w:t>on</w:t>
      </w:r>
      <w:r w:rsidR="00E9459D">
        <w:rPr>
          <w:rFonts w:ascii="Arial" w:eastAsia="Times New Roman" w:hAnsi="Arial" w:cs="Arial"/>
          <w:color w:val="000000"/>
          <w:szCs w:val="20"/>
          <w:lang w:val="en-US" w:eastAsia="en-US"/>
        </w:rPr>
        <w:t>m</w:t>
      </w:r>
      <w:r w:rsidRPr="00952C6B">
        <w:rPr>
          <w:rFonts w:ascii="Arial" w:eastAsia="Times New Roman" w:hAnsi="Arial" w:cs="Arial"/>
          <w:color w:val="000000"/>
          <w:szCs w:val="20"/>
          <w:lang w:val="en-US" w:eastAsia="en-US"/>
        </w:rPr>
        <w:t xml:space="preserve">elanoma </w:t>
      </w:r>
      <w:r w:rsidR="00E9459D">
        <w:rPr>
          <w:rFonts w:ascii="Arial" w:eastAsia="Times New Roman" w:hAnsi="Arial" w:cs="Arial"/>
          <w:color w:val="000000"/>
          <w:szCs w:val="20"/>
          <w:lang w:val="en-US" w:eastAsia="en-US"/>
        </w:rPr>
        <w:t>s</w:t>
      </w:r>
      <w:r w:rsidRPr="00952C6B">
        <w:rPr>
          <w:rFonts w:ascii="Arial" w:eastAsia="Times New Roman" w:hAnsi="Arial" w:cs="Arial"/>
          <w:color w:val="000000"/>
          <w:szCs w:val="20"/>
          <w:lang w:val="en-US" w:eastAsia="en-US"/>
        </w:rPr>
        <w:t xml:space="preserve">kin </w:t>
      </w:r>
      <w:r w:rsidR="00E9459D">
        <w:rPr>
          <w:rFonts w:ascii="Arial" w:eastAsia="Times New Roman" w:hAnsi="Arial" w:cs="Arial"/>
          <w:color w:val="000000"/>
          <w:szCs w:val="20"/>
          <w:lang w:val="en-US" w:eastAsia="en-US"/>
        </w:rPr>
        <w:t>c</w:t>
      </w:r>
      <w:r w:rsidRPr="00952C6B">
        <w:rPr>
          <w:rFonts w:ascii="Arial" w:eastAsia="Times New Roman" w:hAnsi="Arial" w:cs="Arial"/>
          <w:color w:val="000000"/>
          <w:szCs w:val="20"/>
          <w:lang w:val="en-US" w:eastAsia="en-US"/>
        </w:rPr>
        <w:t>ancer</w:t>
      </w:r>
      <w:r w:rsidR="00076FE8" w:rsidRPr="00952C6B">
        <w:rPr>
          <w:rFonts w:ascii="Arial" w:eastAsia="Times New Roman" w:hAnsi="Arial" w:cs="Arial"/>
          <w:color w:val="000000"/>
          <w:szCs w:val="20"/>
          <w:lang w:val="en-US" w:eastAsia="en-US"/>
        </w:rPr>
        <w:t>; PY, patient-years</w:t>
      </w:r>
    </w:p>
    <w:p w14:paraId="2C6FE6B9" w14:textId="77C77687" w:rsidR="00630F06" w:rsidRPr="00952C6B" w:rsidRDefault="00630F06" w:rsidP="009647D5">
      <w:pPr>
        <w:pStyle w:val="Heading2"/>
      </w:pPr>
    </w:p>
    <w:p w14:paraId="3A1B1234" w14:textId="77777777" w:rsidR="00630F06" w:rsidRPr="00952C6B" w:rsidRDefault="00630F06">
      <w:pPr>
        <w:spacing w:after="0"/>
        <w:ind w:left="0" w:firstLine="0"/>
        <w:rPr>
          <w:rFonts w:ascii="Arial" w:eastAsiaTheme="majorEastAsia" w:hAnsi="Arial" w:cs="Arial"/>
          <w:b/>
          <w:szCs w:val="20"/>
          <w:lang w:val="en-US"/>
        </w:rPr>
      </w:pPr>
      <w:r w:rsidRPr="00952C6B">
        <w:rPr>
          <w:rFonts w:ascii="Arial" w:hAnsi="Arial" w:cs="Arial"/>
          <w:szCs w:val="20"/>
          <w:lang w:val="en-US"/>
        </w:rPr>
        <w:br w:type="page"/>
      </w:r>
    </w:p>
    <w:p w14:paraId="2D2B4104" w14:textId="7C8EF9C9" w:rsidR="00F15E1B" w:rsidRPr="00952C6B" w:rsidRDefault="00A94E60" w:rsidP="00B0162F">
      <w:pPr>
        <w:pStyle w:val="Heading2"/>
      </w:pPr>
      <w:bookmarkStart w:id="7" w:name="_Table_S4_Malignancies"/>
      <w:bookmarkStart w:id="8" w:name="_Table_S5_Malignancies"/>
      <w:bookmarkStart w:id="9" w:name="_Table_S5_Malignant"/>
      <w:bookmarkStart w:id="10" w:name="_Table_S5._Occurrence"/>
      <w:bookmarkStart w:id="11" w:name="_Table_S6_Occurrence"/>
      <w:bookmarkEnd w:id="7"/>
      <w:bookmarkEnd w:id="8"/>
      <w:bookmarkEnd w:id="9"/>
      <w:bookmarkEnd w:id="10"/>
      <w:bookmarkEnd w:id="11"/>
      <w:r w:rsidRPr="00952C6B">
        <w:lastRenderedPageBreak/>
        <w:t>Table S</w:t>
      </w:r>
      <w:r w:rsidR="002A7DEE" w:rsidRPr="00952C6B">
        <w:t>5</w:t>
      </w:r>
      <w:r w:rsidR="00F15E1B" w:rsidRPr="00952C6B">
        <w:t>.</w:t>
      </w:r>
      <w:r w:rsidRPr="00952C6B">
        <w:t xml:space="preserve"> Occurrence of MACE events in the </w:t>
      </w:r>
      <w:r w:rsidR="0059753C" w:rsidRPr="00952C6B">
        <w:t xml:space="preserve">patients with </w:t>
      </w:r>
      <w:r w:rsidRPr="00952C6B">
        <w:t>psoriasis and psoriatic arthritis</w:t>
      </w:r>
    </w:p>
    <w:tbl>
      <w:tblPr>
        <w:tblW w:w="8545"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Look w:val="04A0" w:firstRow="1" w:lastRow="0" w:firstColumn="1" w:lastColumn="0" w:noHBand="0" w:noVBand="1"/>
      </w:tblPr>
      <w:tblGrid>
        <w:gridCol w:w="4675"/>
        <w:gridCol w:w="3870"/>
      </w:tblGrid>
      <w:tr w:rsidR="007C41DE" w:rsidRPr="00705909" w14:paraId="32B5968C" w14:textId="77777777" w:rsidTr="00F574AB">
        <w:trPr>
          <w:trHeight w:val="288"/>
        </w:trPr>
        <w:tc>
          <w:tcPr>
            <w:tcW w:w="4675" w:type="dxa"/>
            <w:shd w:val="clear" w:color="000000" w:fill="FFFFFF"/>
            <w:vAlign w:val="center"/>
          </w:tcPr>
          <w:p w14:paraId="2CFC255B" w14:textId="77777777" w:rsidR="007C41DE" w:rsidRPr="00952C6B" w:rsidRDefault="007C41DE" w:rsidP="00E758CA">
            <w:pPr>
              <w:spacing w:after="0"/>
              <w:ind w:left="0" w:firstLine="0"/>
              <w:rPr>
                <w:rFonts w:ascii="Arial" w:eastAsia="Times New Roman" w:hAnsi="Arial" w:cs="Arial"/>
                <w:b/>
                <w:bCs/>
                <w:color w:val="000000"/>
                <w:szCs w:val="20"/>
                <w:lang w:val="en-US" w:eastAsia="en-US"/>
              </w:rPr>
            </w:pPr>
          </w:p>
        </w:tc>
        <w:tc>
          <w:tcPr>
            <w:tcW w:w="3870" w:type="dxa"/>
            <w:shd w:val="clear" w:color="auto" w:fill="auto"/>
            <w:vAlign w:val="center"/>
          </w:tcPr>
          <w:p w14:paraId="2A2EF0ED" w14:textId="77777777" w:rsidR="00683676" w:rsidRPr="00952C6B" w:rsidRDefault="00683676" w:rsidP="00683676">
            <w:pPr>
              <w:spacing w:after="0"/>
              <w:jc w:val="center"/>
              <w:rPr>
                <w:rFonts w:ascii="Arial" w:hAnsi="Arial" w:cs="Arial"/>
                <w:color w:val="000000"/>
                <w:szCs w:val="20"/>
              </w:rPr>
            </w:pPr>
            <w:r w:rsidRPr="00952C6B">
              <w:rPr>
                <w:rFonts w:ascii="Arial" w:hAnsi="Arial" w:cs="Arial"/>
                <w:color w:val="000000"/>
                <w:szCs w:val="20"/>
              </w:rPr>
              <w:t>Psoriasis</w:t>
            </w:r>
          </w:p>
          <w:p w14:paraId="65DD8A6A" w14:textId="357A6F04" w:rsidR="00683676" w:rsidRPr="00952C6B" w:rsidRDefault="00683676" w:rsidP="00683676">
            <w:pPr>
              <w:spacing w:after="0"/>
              <w:jc w:val="center"/>
              <w:rPr>
                <w:rFonts w:ascii="Arial" w:hAnsi="Arial" w:cs="Arial"/>
                <w:color w:val="000000"/>
                <w:szCs w:val="20"/>
              </w:rPr>
            </w:pPr>
            <w:r w:rsidRPr="00952C6B">
              <w:rPr>
                <w:rFonts w:ascii="Arial" w:hAnsi="Arial" w:cs="Arial"/>
                <w:color w:val="000000"/>
                <w:szCs w:val="20"/>
              </w:rPr>
              <w:t>(N</w:t>
            </w:r>
            <w:r w:rsidR="00FE75B4" w:rsidRPr="00952C6B">
              <w:rPr>
                <w:rFonts w:ascii="Arial" w:hAnsi="Arial" w:cs="Arial"/>
                <w:color w:val="000000"/>
                <w:szCs w:val="20"/>
              </w:rPr>
              <w:t xml:space="preserve"> </w:t>
            </w:r>
            <w:r w:rsidRPr="00952C6B">
              <w:rPr>
                <w:rFonts w:ascii="Arial" w:hAnsi="Arial" w:cs="Arial"/>
                <w:color w:val="000000"/>
                <w:szCs w:val="20"/>
              </w:rPr>
              <w:t>=</w:t>
            </w:r>
            <w:r w:rsidR="00FE75B4" w:rsidRPr="00952C6B">
              <w:rPr>
                <w:rFonts w:ascii="Arial" w:hAnsi="Arial" w:cs="Arial"/>
                <w:color w:val="000000"/>
                <w:szCs w:val="20"/>
              </w:rPr>
              <w:t xml:space="preserve"> </w:t>
            </w:r>
            <w:r w:rsidRPr="00952C6B">
              <w:rPr>
                <w:rFonts w:ascii="Arial" w:hAnsi="Arial" w:cs="Arial"/>
                <w:color w:val="000000"/>
                <w:szCs w:val="20"/>
              </w:rPr>
              <w:t>3658)</w:t>
            </w:r>
          </w:p>
          <w:p w14:paraId="7F13E7EF" w14:textId="251EB09A" w:rsidR="00683676" w:rsidRPr="00952C6B" w:rsidRDefault="00683676" w:rsidP="00683676">
            <w:pPr>
              <w:spacing w:after="0"/>
              <w:jc w:val="center"/>
              <w:rPr>
                <w:rFonts w:ascii="Arial" w:hAnsi="Arial" w:cs="Arial"/>
                <w:color w:val="000000"/>
                <w:szCs w:val="20"/>
              </w:rPr>
            </w:pPr>
            <w:r w:rsidRPr="00952C6B">
              <w:rPr>
                <w:rFonts w:ascii="Arial" w:hAnsi="Arial" w:cs="Arial"/>
                <w:color w:val="000000"/>
                <w:szCs w:val="20"/>
              </w:rPr>
              <w:t>(PY</w:t>
            </w:r>
            <w:r w:rsidR="00FE75B4" w:rsidRPr="00952C6B">
              <w:rPr>
                <w:rFonts w:ascii="Arial" w:hAnsi="Arial" w:cs="Arial"/>
                <w:color w:val="000000"/>
                <w:szCs w:val="20"/>
              </w:rPr>
              <w:t xml:space="preserve"> </w:t>
            </w:r>
            <w:r w:rsidRPr="00952C6B">
              <w:rPr>
                <w:rFonts w:ascii="Arial" w:hAnsi="Arial" w:cs="Arial"/>
                <w:color w:val="000000"/>
                <w:szCs w:val="20"/>
              </w:rPr>
              <w:t>=</w:t>
            </w:r>
            <w:r w:rsidR="00FE75B4" w:rsidRPr="00952C6B">
              <w:rPr>
                <w:rFonts w:ascii="Arial" w:hAnsi="Arial" w:cs="Arial"/>
                <w:color w:val="000000"/>
                <w:szCs w:val="20"/>
              </w:rPr>
              <w:t xml:space="preserve"> </w:t>
            </w:r>
            <w:r w:rsidRPr="00952C6B">
              <w:rPr>
                <w:rFonts w:ascii="Arial" w:hAnsi="Arial" w:cs="Arial"/>
                <w:color w:val="000000"/>
                <w:szCs w:val="20"/>
              </w:rPr>
              <w:t>13329.3)</w:t>
            </w:r>
          </w:p>
          <w:p w14:paraId="6031DEC3" w14:textId="29CA9EE2" w:rsidR="007C41DE" w:rsidRPr="00952C6B" w:rsidRDefault="00683676" w:rsidP="00683676">
            <w:pPr>
              <w:spacing w:after="0"/>
              <w:ind w:left="0" w:firstLine="0"/>
              <w:jc w:val="center"/>
              <w:rPr>
                <w:rFonts w:ascii="Arial" w:eastAsia="Times New Roman" w:hAnsi="Arial" w:cs="Arial"/>
                <w:b/>
                <w:bCs/>
                <w:color w:val="000000"/>
                <w:szCs w:val="20"/>
                <w:lang w:val="en-US" w:eastAsia="en-US"/>
              </w:rPr>
            </w:pPr>
            <w:r w:rsidRPr="00952C6B">
              <w:rPr>
                <w:rFonts w:ascii="Arial" w:hAnsi="Arial" w:cs="Arial"/>
                <w:color w:val="000000"/>
                <w:szCs w:val="20"/>
              </w:rPr>
              <w:t>Events (E/100PY) [95% CI]</w:t>
            </w:r>
          </w:p>
        </w:tc>
      </w:tr>
      <w:tr w:rsidR="007C41DE" w:rsidRPr="00705909" w14:paraId="5057C493" w14:textId="77777777" w:rsidTr="00F574AB">
        <w:trPr>
          <w:trHeight w:val="288"/>
        </w:trPr>
        <w:tc>
          <w:tcPr>
            <w:tcW w:w="4675" w:type="dxa"/>
            <w:shd w:val="clear" w:color="000000" w:fill="FFFFFF"/>
            <w:vAlign w:val="center"/>
            <w:hideMark/>
          </w:tcPr>
          <w:p w14:paraId="62896BE7" w14:textId="77777777" w:rsidR="007C41DE" w:rsidRPr="00952C6B" w:rsidRDefault="007C41DE"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MACE</w:t>
            </w:r>
          </w:p>
        </w:tc>
        <w:tc>
          <w:tcPr>
            <w:tcW w:w="3870" w:type="dxa"/>
            <w:shd w:val="clear" w:color="auto" w:fill="auto"/>
            <w:vAlign w:val="center"/>
            <w:hideMark/>
          </w:tcPr>
          <w:p w14:paraId="4CFD6225" w14:textId="5DB8B01C"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73 (0.5) [0.43, 0.69]</w:t>
            </w:r>
          </w:p>
        </w:tc>
      </w:tr>
      <w:tr w:rsidR="007C41DE" w:rsidRPr="00705909" w14:paraId="462A38AB" w14:textId="77777777" w:rsidTr="00F574AB">
        <w:trPr>
          <w:trHeight w:val="288"/>
        </w:trPr>
        <w:tc>
          <w:tcPr>
            <w:tcW w:w="4675" w:type="dxa"/>
            <w:shd w:val="clear" w:color="000000" w:fill="FFFFFF"/>
            <w:vAlign w:val="center"/>
            <w:hideMark/>
          </w:tcPr>
          <w:p w14:paraId="521D1C35" w14:textId="7116F8CC" w:rsidR="007C41DE" w:rsidRPr="00952C6B" w:rsidRDefault="007C41DE"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myocardial infarction</w:t>
            </w:r>
          </w:p>
        </w:tc>
        <w:tc>
          <w:tcPr>
            <w:tcW w:w="3870" w:type="dxa"/>
            <w:shd w:val="clear" w:color="000000" w:fill="FFFFFF"/>
            <w:vAlign w:val="center"/>
            <w:hideMark/>
          </w:tcPr>
          <w:p w14:paraId="41D0112B" w14:textId="77777777"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34 (0.3)</w:t>
            </w:r>
          </w:p>
        </w:tc>
      </w:tr>
      <w:tr w:rsidR="007C41DE" w:rsidRPr="00705909" w14:paraId="6192DF57" w14:textId="77777777" w:rsidTr="00F574AB">
        <w:trPr>
          <w:trHeight w:val="288"/>
        </w:trPr>
        <w:tc>
          <w:tcPr>
            <w:tcW w:w="4675" w:type="dxa"/>
            <w:shd w:val="clear" w:color="000000" w:fill="FFFFFF"/>
            <w:vAlign w:val="center"/>
            <w:hideMark/>
          </w:tcPr>
          <w:p w14:paraId="5CCCD5A1" w14:textId="19539D47" w:rsidR="007C41DE" w:rsidRPr="00952C6B" w:rsidRDefault="007C41DE"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stroke</w:t>
            </w:r>
          </w:p>
        </w:tc>
        <w:tc>
          <w:tcPr>
            <w:tcW w:w="3870" w:type="dxa"/>
            <w:shd w:val="clear" w:color="000000" w:fill="FFFFFF"/>
            <w:vAlign w:val="center"/>
            <w:hideMark/>
          </w:tcPr>
          <w:p w14:paraId="392C75B4" w14:textId="77777777"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26 (0.2)</w:t>
            </w:r>
          </w:p>
        </w:tc>
      </w:tr>
      <w:tr w:rsidR="007C41DE" w:rsidRPr="00705909" w14:paraId="6DD4BA05" w14:textId="77777777" w:rsidTr="00F574AB">
        <w:trPr>
          <w:trHeight w:val="288"/>
        </w:trPr>
        <w:tc>
          <w:tcPr>
            <w:tcW w:w="4675" w:type="dxa"/>
            <w:shd w:val="clear" w:color="000000" w:fill="FFFFFF"/>
            <w:vAlign w:val="center"/>
            <w:hideMark/>
          </w:tcPr>
          <w:p w14:paraId="5A8EEBB0" w14:textId="0CD47A8A" w:rsidR="007C41DE" w:rsidRPr="00952C6B" w:rsidRDefault="007C41DE"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w:t>
            </w:r>
            <w:r w:rsidR="00CC053B" w:rsidRPr="00952C6B">
              <w:rPr>
                <w:rFonts w:ascii="Arial" w:eastAsia="Times New Roman" w:hAnsi="Arial" w:cs="Arial"/>
                <w:color w:val="000000"/>
                <w:szCs w:val="20"/>
                <w:lang w:val="en-US" w:eastAsia="en-US"/>
              </w:rPr>
              <w:t>ardiovascular</w:t>
            </w:r>
            <w:r w:rsidRPr="00952C6B">
              <w:rPr>
                <w:rFonts w:ascii="Arial" w:eastAsia="Times New Roman" w:hAnsi="Arial" w:cs="Arial"/>
                <w:color w:val="000000"/>
                <w:szCs w:val="20"/>
                <w:lang w:val="en-US" w:eastAsia="en-US"/>
              </w:rPr>
              <w:t xml:space="preserve"> death</w:t>
            </w:r>
          </w:p>
        </w:tc>
        <w:tc>
          <w:tcPr>
            <w:tcW w:w="3870" w:type="dxa"/>
            <w:shd w:val="clear" w:color="000000" w:fill="FFFFFF"/>
            <w:vAlign w:val="center"/>
            <w:hideMark/>
          </w:tcPr>
          <w:p w14:paraId="37F4AC09" w14:textId="77777777"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13 (&lt;0.1)</w:t>
            </w:r>
          </w:p>
        </w:tc>
      </w:tr>
      <w:tr w:rsidR="007C41DE" w:rsidRPr="00705909" w14:paraId="5055F544" w14:textId="77777777" w:rsidTr="00F574AB">
        <w:trPr>
          <w:trHeight w:val="288"/>
        </w:trPr>
        <w:tc>
          <w:tcPr>
            <w:tcW w:w="4675" w:type="dxa"/>
            <w:shd w:val="clear" w:color="000000" w:fill="FFFFFF"/>
            <w:vAlign w:val="center"/>
            <w:hideMark/>
          </w:tcPr>
          <w:p w14:paraId="14F1339A" w14:textId="77777777" w:rsidR="007C41DE" w:rsidRPr="00952C6B" w:rsidRDefault="007C41DE"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Extended MACE</w:t>
            </w:r>
          </w:p>
        </w:tc>
        <w:tc>
          <w:tcPr>
            <w:tcW w:w="3870" w:type="dxa"/>
            <w:shd w:val="clear" w:color="000000" w:fill="FFFFFF"/>
            <w:vAlign w:val="center"/>
            <w:hideMark/>
          </w:tcPr>
          <w:p w14:paraId="04555013" w14:textId="4855B53E"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85 (0.6) [0.51, 0.79]</w:t>
            </w:r>
          </w:p>
        </w:tc>
      </w:tr>
      <w:tr w:rsidR="00CC053B" w:rsidRPr="00705909" w14:paraId="49C3F431" w14:textId="77777777" w:rsidTr="00F574AB">
        <w:trPr>
          <w:trHeight w:val="288"/>
        </w:trPr>
        <w:tc>
          <w:tcPr>
            <w:tcW w:w="4675" w:type="dxa"/>
            <w:shd w:val="clear" w:color="000000" w:fill="FFFFFF"/>
            <w:vAlign w:val="center"/>
            <w:hideMark/>
          </w:tcPr>
          <w:p w14:paraId="0CAF082D" w14:textId="37C56750"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myocardial infarction</w:t>
            </w:r>
          </w:p>
        </w:tc>
        <w:tc>
          <w:tcPr>
            <w:tcW w:w="3870" w:type="dxa"/>
            <w:shd w:val="clear" w:color="000000" w:fill="FFFFFF"/>
            <w:vAlign w:val="center"/>
            <w:hideMark/>
          </w:tcPr>
          <w:p w14:paraId="31D94AFD" w14:textId="77777777"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34 (0.3)</w:t>
            </w:r>
          </w:p>
        </w:tc>
      </w:tr>
      <w:tr w:rsidR="00CC053B" w:rsidRPr="00705909" w14:paraId="42ECAF36" w14:textId="77777777" w:rsidTr="00F574AB">
        <w:trPr>
          <w:trHeight w:val="288"/>
        </w:trPr>
        <w:tc>
          <w:tcPr>
            <w:tcW w:w="4675" w:type="dxa"/>
            <w:shd w:val="clear" w:color="000000" w:fill="FFFFFF"/>
            <w:vAlign w:val="center"/>
            <w:hideMark/>
          </w:tcPr>
          <w:p w14:paraId="7D7BCCA5" w14:textId="2B193C95"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stroke</w:t>
            </w:r>
          </w:p>
        </w:tc>
        <w:tc>
          <w:tcPr>
            <w:tcW w:w="3870" w:type="dxa"/>
            <w:shd w:val="clear" w:color="000000" w:fill="FFFFFF"/>
            <w:vAlign w:val="center"/>
            <w:hideMark/>
          </w:tcPr>
          <w:p w14:paraId="1166D5C6" w14:textId="77777777"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26 (0.2)</w:t>
            </w:r>
          </w:p>
        </w:tc>
      </w:tr>
      <w:tr w:rsidR="00CC053B" w:rsidRPr="00705909" w14:paraId="5379C6E6" w14:textId="77777777" w:rsidTr="00F574AB">
        <w:trPr>
          <w:trHeight w:val="288"/>
        </w:trPr>
        <w:tc>
          <w:tcPr>
            <w:tcW w:w="4675" w:type="dxa"/>
            <w:shd w:val="clear" w:color="000000" w:fill="FFFFFF"/>
            <w:vAlign w:val="center"/>
            <w:hideMark/>
          </w:tcPr>
          <w:p w14:paraId="0D0A9518" w14:textId="0E449F5F"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Cardiovascular death</w:t>
            </w:r>
          </w:p>
        </w:tc>
        <w:tc>
          <w:tcPr>
            <w:tcW w:w="3870" w:type="dxa"/>
            <w:shd w:val="clear" w:color="000000" w:fill="FFFFFF"/>
            <w:vAlign w:val="center"/>
            <w:hideMark/>
          </w:tcPr>
          <w:p w14:paraId="6A067177" w14:textId="77777777"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13 (&lt;0.1)</w:t>
            </w:r>
          </w:p>
        </w:tc>
      </w:tr>
      <w:tr w:rsidR="007C41DE" w:rsidRPr="00705909" w14:paraId="39C531F0" w14:textId="77777777" w:rsidTr="00F574AB">
        <w:trPr>
          <w:trHeight w:val="288"/>
        </w:trPr>
        <w:tc>
          <w:tcPr>
            <w:tcW w:w="4675" w:type="dxa"/>
            <w:shd w:val="clear" w:color="000000" w:fill="FFFFFF"/>
            <w:vAlign w:val="center"/>
            <w:hideMark/>
          </w:tcPr>
          <w:p w14:paraId="01D04923" w14:textId="20525387" w:rsidR="007C41DE" w:rsidRPr="00952C6B" w:rsidRDefault="00CC053B"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Coronary re</w:t>
            </w:r>
            <w:r w:rsidR="00906402" w:rsidRPr="00952C6B">
              <w:rPr>
                <w:rFonts w:ascii="Arial" w:eastAsia="Times New Roman" w:hAnsi="Arial" w:cs="Arial"/>
                <w:color w:val="000000"/>
                <w:szCs w:val="20"/>
                <w:lang w:val="en-US" w:eastAsia="en-US"/>
              </w:rPr>
              <w:t>-</w:t>
            </w:r>
            <w:proofErr w:type="spellStart"/>
            <w:r w:rsidRPr="00952C6B">
              <w:rPr>
                <w:rFonts w:ascii="Arial" w:eastAsia="Times New Roman" w:hAnsi="Arial" w:cs="Arial"/>
                <w:color w:val="000000"/>
                <w:szCs w:val="20"/>
                <w:lang w:val="en-US" w:eastAsia="en-US"/>
              </w:rPr>
              <w:t>vasculari</w:t>
            </w:r>
            <w:r w:rsidR="00AF6820" w:rsidRPr="00952C6B">
              <w:rPr>
                <w:rFonts w:ascii="Arial" w:eastAsia="Times New Roman" w:hAnsi="Arial" w:cs="Arial"/>
                <w:color w:val="000000"/>
                <w:szCs w:val="20"/>
                <w:lang w:val="en-US" w:eastAsia="en-US"/>
              </w:rPr>
              <w:t>s</w:t>
            </w:r>
            <w:r w:rsidRPr="00952C6B">
              <w:rPr>
                <w:rFonts w:ascii="Arial" w:eastAsia="Times New Roman" w:hAnsi="Arial" w:cs="Arial"/>
                <w:color w:val="000000"/>
                <w:szCs w:val="20"/>
                <w:lang w:val="en-US" w:eastAsia="en-US"/>
              </w:rPr>
              <w:t>ation</w:t>
            </w:r>
            <w:proofErr w:type="spellEnd"/>
            <w:r w:rsidRPr="00952C6B">
              <w:rPr>
                <w:rFonts w:ascii="Arial" w:eastAsia="Times New Roman" w:hAnsi="Arial" w:cs="Arial"/>
                <w:color w:val="000000"/>
                <w:szCs w:val="20"/>
                <w:lang w:val="en-US" w:eastAsia="en-US"/>
              </w:rPr>
              <w:t xml:space="preserve"> procedures</w:t>
            </w:r>
          </w:p>
        </w:tc>
        <w:tc>
          <w:tcPr>
            <w:tcW w:w="3870" w:type="dxa"/>
            <w:shd w:val="clear" w:color="000000" w:fill="FFFFFF"/>
            <w:vAlign w:val="center"/>
            <w:hideMark/>
          </w:tcPr>
          <w:p w14:paraId="2E92868D" w14:textId="77777777"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9 (&lt;0.1)</w:t>
            </w:r>
          </w:p>
        </w:tc>
      </w:tr>
      <w:tr w:rsidR="007C41DE" w:rsidRPr="00705909" w14:paraId="33EDA1FA" w14:textId="77777777" w:rsidTr="00F574AB">
        <w:trPr>
          <w:trHeight w:val="288"/>
        </w:trPr>
        <w:tc>
          <w:tcPr>
            <w:tcW w:w="4675" w:type="dxa"/>
            <w:shd w:val="clear" w:color="000000" w:fill="FFFFFF"/>
            <w:vAlign w:val="center"/>
            <w:hideMark/>
          </w:tcPr>
          <w:p w14:paraId="5D19896B" w14:textId="426659CE" w:rsidR="007C41DE" w:rsidRPr="00952C6B" w:rsidRDefault="00CC053B" w:rsidP="00E758CA">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w:t>
            </w:r>
            <w:proofErr w:type="spellStart"/>
            <w:r w:rsidRPr="00952C6B">
              <w:rPr>
                <w:rFonts w:ascii="Arial" w:eastAsia="Times New Roman" w:hAnsi="Arial" w:cs="Arial"/>
                <w:color w:val="000000"/>
                <w:szCs w:val="20"/>
                <w:lang w:val="en-US" w:eastAsia="en-US"/>
              </w:rPr>
              <w:t>Hospitali</w:t>
            </w:r>
            <w:r w:rsidR="00AF6820" w:rsidRPr="00952C6B">
              <w:rPr>
                <w:rFonts w:ascii="Arial" w:eastAsia="Times New Roman" w:hAnsi="Arial" w:cs="Arial"/>
                <w:color w:val="000000"/>
                <w:szCs w:val="20"/>
                <w:lang w:val="en-US" w:eastAsia="en-US"/>
              </w:rPr>
              <w:t>s</w:t>
            </w:r>
            <w:r w:rsidRPr="00952C6B">
              <w:rPr>
                <w:rFonts w:ascii="Arial" w:eastAsia="Times New Roman" w:hAnsi="Arial" w:cs="Arial"/>
                <w:color w:val="000000"/>
                <w:szCs w:val="20"/>
                <w:lang w:val="en-US" w:eastAsia="en-US"/>
              </w:rPr>
              <w:t>ation</w:t>
            </w:r>
            <w:proofErr w:type="spellEnd"/>
            <w:r w:rsidRPr="00952C6B">
              <w:rPr>
                <w:rFonts w:ascii="Arial" w:eastAsia="Times New Roman" w:hAnsi="Arial" w:cs="Arial"/>
                <w:color w:val="000000"/>
                <w:szCs w:val="20"/>
                <w:lang w:val="en-US" w:eastAsia="en-US"/>
              </w:rPr>
              <w:t xml:space="preserve"> for unstable angina</w:t>
            </w:r>
          </w:p>
        </w:tc>
        <w:tc>
          <w:tcPr>
            <w:tcW w:w="3870" w:type="dxa"/>
            <w:shd w:val="clear" w:color="000000" w:fill="FFFFFF"/>
            <w:vAlign w:val="center"/>
            <w:hideMark/>
          </w:tcPr>
          <w:p w14:paraId="37B9C7C8" w14:textId="77777777" w:rsidR="007C41DE" w:rsidRPr="00952C6B" w:rsidRDefault="007C41DE" w:rsidP="00E758CA">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 (&lt;0.1)</w:t>
            </w:r>
          </w:p>
        </w:tc>
      </w:tr>
      <w:tr w:rsidR="00465F98" w:rsidRPr="00705909" w14:paraId="7CCE6E0F" w14:textId="77777777" w:rsidTr="00F574AB">
        <w:trPr>
          <w:trHeight w:val="288"/>
        </w:trPr>
        <w:tc>
          <w:tcPr>
            <w:tcW w:w="4675" w:type="dxa"/>
            <w:shd w:val="clear" w:color="000000" w:fill="FFFFFF"/>
            <w:vAlign w:val="center"/>
          </w:tcPr>
          <w:p w14:paraId="5FAF9284" w14:textId="77777777" w:rsidR="00465F98" w:rsidRPr="00952C6B" w:rsidRDefault="00465F98" w:rsidP="00E758CA">
            <w:pPr>
              <w:spacing w:after="0"/>
              <w:ind w:left="0" w:firstLine="0"/>
              <w:rPr>
                <w:rFonts w:ascii="Arial" w:eastAsia="Times New Roman" w:hAnsi="Arial" w:cs="Arial"/>
                <w:color w:val="000000"/>
                <w:szCs w:val="20"/>
                <w:lang w:val="en-US" w:eastAsia="en-US"/>
              </w:rPr>
            </w:pPr>
          </w:p>
        </w:tc>
        <w:tc>
          <w:tcPr>
            <w:tcW w:w="3870" w:type="dxa"/>
            <w:shd w:val="clear" w:color="000000" w:fill="FFFFFF"/>
            <w:vAlign w:val="center"/>
          </w:tcPr>
          <w:p w14:paraId="04AB6C46" w14:textId="77777777" w:rsidR="00683676" w:rsidRPr="00952C6B" w:rsidRDefault="00683676" w:rsidP="00683676">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Psoriatic arthritis</w:t>
            </w:r>
          </w:p>
          <w:p w14:paraId="3F655E85" w14:textId="54A9CDFD" w:rsidR="00683676" w:rsidRPr="00952C6B" w:rsidRDefault="00683676" w:rsidP="00683676">
            <w:pPr>
              <w:spacing w:after="0"/>
              <w:ind w:left="0" w:firstLine="0"/>
              <w:jc w:val="center"/>
              <w:rPr>
                <w:rFonts w:ascii="Arial" w:eastAsia="Times New Roman" w:hAnsi="Arial" w:cs="Arial"/>
                <w:b/>
                <w:bCs/>
                <w:color w:val="000000"/>
                <w:szCs w:val="20"/>
                <w:lang w:val="en-US" w:eastAsia="en-US"/>
              </w:rPr>
            </w:pPr>
            <w:r w:rsidRPr="00952C6B">
              <w:rPr>
                <w:rFonts w:ascii="Arial" w:hAnsi="Arial" w:cs="Arial"/>
                <w:color w:val="000000"/>
                <w:szCs w:val="20"/>
              </w:rPr>
              <w:t>(N</w:t>
            </w:r>
            <w:r w:rsidR="00FD0DB1" w:rsidRPr="00952C6B">
              <w:rPr>
                <w:rFonts w:ascii="Arial" w:hAnsi="Arial" w:cs="Arial"/>
                <w:color w:val="000000"/>
                <w:szCs w:val="20"/>
              </w:rPr>
              <w:t xml:space="preserve"> </w:t>
            </w:r>
            <w:r w:rsidRPr="00952C6B">
              <w:rPr>
                <w:rFonts w:ascii="Arial" w:hAnsi="Arial" w:cs="Arial"/>
                <w:color w:val="000000"/>
                <w:szCs w:val="20"/>
              </w:rPr>
              <w:t>=</w:t>
            </w:r>
            <w:r w:rsidR="00FD0DB1" w:rsidRPr="00952C6B">
              <w:rPr>
                <w:rFonts w:ascii="Arial" w:hAnsi="Arial" w:cs="Arial"/>
                <w:color w:val="000000"/>
                <w:szCs w:val="20"/>
              </w:rPr>
              <w:t xml:space="preserve"> </w:t>
            </w:r>
            <w:r w:rsidRPr="00952C6B">
              <w:rPr>
                <w:rFonts w:ascii="Arial" w:hAnsi="Arial" w:cs="Arial"/>
                <w:color w:val="000000"/>
                <w:szCs w:val="20"/>
              </w:rPr>
              <w:t>1542)</w:t>
            </w:r>
          </w:p>
          <w:p w14:paraId="2EE7EAC9" w14:textId="2569BD7E" w:rsidR="00683676" w:rsidRPr="00952C6B" w:rsidRDefault="00683676" w:rsidP="00683676">
            <w:pPr>
              <w:spacing w:after="0"/>
              <w:ind w:left="0" w:firstLine="0"/>
              <w:jc w:val="center"/>
              <w:rPr>
                <w:rFonts w:ascii="Arial" w:eastAsia="Times New Roman" w:hAnsi="Arial" w:cs="Arial"/>
                <w:b/>
                <w:bCs/>
                <w:color w:val="000000"/>
                <w:szCs w:val="20"/>
                <w:lang w:val="en-US" w:eastAsia="en-US"/>
              </w:rPr>
            </w:pPr>
            <w:r w:rsidRPr="00952C6B">
              <w:rPr>
                <w:rFonts w:ascii="Arial" w:hAnsi="Arial" w:cs="Arial"/>
                <w:color w:val="000000"/>
                <w:szCs w:val="20"/>
              </w:rPr>
              <w:t>(PY</w:t>
            </w:r>
            <w:r w:rsidR="00FD0DB1" w:rsidRPr="00952C6B">
              <w:rPr>
                <w:rFonts w:ascii="Arial" w:hAnsi="Arial" w:cs="Arial"/>
                <w:color w:val="000000"/>
                <w:szCs w:val="20"/>
              </w:rPr>
              <w:t xml:space="preserve"> </w:t>
            </w:r>
            <w:r w:rsidRPr="00952C6B">
              <w:rPr>
                <w:rFonts w:ascii="Arial" w:hAnsi="Arial" w:cs="Arial"/>
                <w:color w:val="000000"/>
                <w:szCs w:val="20"/>
              </w:rPr>
              <w:t>=</w:t>
            </w:r>
            <w:r w:rsidR="00FD0DB1" w:rsidRPr="00952C6B">
              <w:rPr>
                <w:rFonts w:ascii="Arial" w:hAnsi="Arial" w:cs="Arial"/>
                <w:color w:val="000000"/>
                <w:szCs w:val="20"/>
              </w:rPr>
              <w:t xml:space="preserve"> </w:t>
            </w:r>
            <w:r w:rsidRPr="00952C6B">
              <w:rPr>
                <w:rFonts w:ascii="Arial" w:hAnsi="Arial" w:cs="Arial"/>
                <w:color w:val="000000"/>
                <w:szCs w:val="20"/>
              </w:rPr>
              <w:t>3803.0)</w:t>
            </w:r>
          </w:p>
          <w:p w14:paraId="6D94B41B" w14:textId="6A9200FB" w:rsidR="00465F98" w:rsidRPr="00952C6B" w:rsidRDefault="00683676" w:rsidP="00683676">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 xml:space="preserve">  Events (E/100PY) [95% CI]</w:t>
            </w:r>
          </w:p>
        </w:tc>
      </w:tr>
      <w:tr w:rsidR="007C41DE" w:rsidRPr="00705909" w14:paraId="32BAF7F7" w14:textId="77777777" w:rsidTr="00F574AB">
        <w:trPr>
          <w:trHeight w:val="288"/>
        </w:trPr>
        <w:tc>
          <w:tcPr>
            <w:tcW w:w="4675" w:type="dxa"/>
            <w:shd w:val="clear" w:color="000000" w:fill="FFFFFF"/>
            <w:vAlign w:val="center"/>
          </w:tcPr>
          <w:p w14:paraId="707F16A6" w14:textId="4A0DE4BF" w:rsidR="007C41DE" w:rsidRPr="00952C6B" w:rsidRDefault="007C41DE" w:rsidP="00E71389">
            <w:pPr>
              <w:spacing w:after="0"/>
              <w:ind w:left="0" w:firstLine="0"/>
              <w:rPr>
                <w:rFonts w:ascii="Arial" w:eastAsia="Times New Roman" w:hAnsi="Arial" w:cs="Arial"/>
                <w:color w:val="000000"/>
                <w:szCs w:val="20"/>
                <w:lang w:val="en-US" w:eastAsia="en-US"/>
              </w:rPr>
            </w:pPr>
            <w:r w:rsidRPr="00952C6B">
              <w:rPr>
                <w:rFonts w:ascii="Arial" w:hAnsi="Arial" w:cs="Arial"/>
                <w:color w:val="000000"/>
                <w:szCs w:val="20"/>
              </w:rPr>
              <w:t>MACE</w:t>
            </w:r>
          </w:p>
        </w:tc>
        <w:tc>
          <w:tcPr>
            <w:tcW w:w="3870" w:type="dxa"/>
            <w:shd w:val="clear" w:color="000000" w:fill="FFFFFF"/>
            <w:vAlign w:val="center"/>
          </w:tcPr>
          <w:p w14:paraId="5694CD46" w14:textId="17E0BD11"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13 (0.3) [0.18, 0.58]</w:t>
            </w:r>
          </w:p>
        </w:tc>
      </w:tr>
      <w:tr w:rsidR="00CC053B" w:rsidRPr="00705909" w14:paraId="7CCDDEE4" w14:textId="77777777" w:rsidTr="00F574AB">
        <w:trPr>
          <w:trHeight w:val="288"/>
        </w:trPr>
        <w:tc>
          <w:tcPr>
            <w:tcW w:w="4675" w:type="dxa"/>
            <w:shd w:val="clear" w:color="000000" w:fill="FFFFFF"/>
            <w:vAlign w:val="center"/>
          </w:tcPr>
          <w:p w14:paraId="10DC38AA" w14:textId="0235F5C7"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myocardial infarction</w:t>
            </w:r>
          </w:p>
        </w:tc>
        <w:tc>
          <w:tcPr>
            <w:tcW w:w="3870" w:type="dxa"/>
            <w:shd w:val="clear" w:color="000000" w:fill="FFFFFF"/>
            <w:vAlign w:val="center"/>
          </w:tcPr>
          <w:p w14:paraId="6B7695CA" w14:textId="6A4E5508"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6 (0.2)</w:t>
            </w:r>
          </w:p>
        </w:tc>
      </w:tr>
      <w:tr w:rsidR="00CC053B" w:rsidRPr="00705909" w14:paraId="138AD1E7" w14:textId="77777777" w:rsidTr="00F574AB">
        <w:trPr>
          <w:trHeight w:val="288"/>
        </w:trPr>
        <w:tc>
          <w:tcPr>
            <w:tcW w:w="4675" w:type="dxa"/>
            <w:shd w:val="clear" w:color="000000" w:fill="FFFFFF"/>
            <w:vAlign w:val="center"/>
          </w:tcPr>
          <w:p w14:paraId="22EA63E5" w14:textId="6B227801"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Nonfatal stroke</w:t>
            </w:r>
          </w:p>
        </w:tc>
        <w:tc>
          <w:tcPr>
            <w:tcW w:w="3870" w:type="dxa"/>
            <w:shd w:val="clear" w:color="000000" w:fill="FFFFFF"/>
            <w:vAlign w:val="center"/>
          </w:tcPr>
          <w:p w14:paraId="150706CC" w14:textId="63EBB878"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4 (0.1)</w:t>
            </w:r>
          </w:p>
        </w:tc>
      </w:tr>
      <w:tr w:rsidR="00CC053B" w:rsidRPr="00705909" w14:paraId="3CC4F307" w14:textId="77777777" w:rsidTr="00F574AB">
        <w:trPr>
          <w:trHeight w:val="288"/>
        </w:trPr>
        <w:tc>
          <w:tcPr>
            <w:tcW w:w="4675" w:type="dxa"/>
            <w:shd w:val="clear" w:color="000000" w:fill="FFFFFF"/>
            <w:vAlign w:val="center"/>
          </w:tcPr>
          <w:p w14:paraId="4CCC23DB" w14:textId="4B0F0C12" w:rsidR="00CC053B" w:rsidRPr="00952C6B" w:rsidRDefault="00CC053B" w:rsidP="00CC053B">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Cardiovascular death</w:t>
            </w:r>
          </w:p>
        </w:tc>
        <w:tc>
          <w:tcPr>
            <w:tcW w:w="3870" w:type="dxa"/>
            <w:shd w:val="clear" w:color="000000" w:fill="FFFFFF"/>
            <w:vAlign w:val="center"/>
          </w:tcPr>
          <w:p w14:paraId="4E886EAF" w14:textId="165E3B1D" w:rsidR="00CC053B" w:rsidRPr="00952C6B" w:rsidRDefault="00CC053B" w:rsidP="00CC053B">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3 (&lt;0.1)</w:t>
            </w:r>
          </w:p>
        </w:tc>
      </w:tr>
      <w:tr w:rsidR="007C41DE" w:rsidRPr="00705909" w14:paraId="3D6C8EDB" w14:textId="77777777" w:rsidTr="00F574AB">
        <w:trPr>
          <w:trHeight w:val="288"/>
        </w:trPr>
        <w:tc>
          <w:tcPr>
            <w:tcW w:w="4675" w:type="dxa"/>
            <w:shd w:val="clear" w:color="000000" w:fill="FFFFFF"/>
            <w:vAlign w:val="center"/>
          </w:tcPr>
          <w:p w14:paraId="67609DAF" w14:textId="20CB1A28" w:rsidR="007C41DE" w:rsidRPr="00952C6B" w:rsidRDefault="007C41DE" w:rsidP="00E71389">
            <w:pPr>
              <w:spacing w:after="0"/>
              <w:ind w:left="0" w:firstLine="0"/>
              <w:rPr>
                <w:rFonts w:ascii="Arial" w:eastAsia="Times New Roman" w:hAnsi="Arial" w:cs="Arial"/>
                <w:color w:val="000000"/>
                <w:szCs w:val="20"/>
                <w:lang w:val="en-US" w:eastAsia="en-US"/>
              </w:rPr>
            </w:pPr>
            <w:r w:rsidRPr="00952C6B">
              <w:rPr>
                <w:rFonts w:ascii="Arial" w:hAnsi="Arial" w:cs="Arial"/>
                <w:color w:val="000000"/>
                <w:szCs w:val="20"/>
              </w:rPr>
              <w:t>Extended MACE</w:t>
            </w:r>
          </w:p>
        </w:tc>
        <w:tc>
          <w:tcPr>
            <w:tcW w:w="3870" w:type="dxa"/>
            <w:shd w:val="clear" w:color="000000" w:fill="FFFFFF"/>
            <w:vAlign w:val="center"/>
          </w:tcPr>
          <w:p w14:paraId="008E40E8" w14:textId="5A171FAA"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18 (0.5) [0.28, 0.75]</w:t>
            </w:r>
          </w:p>
        </w:tc>
      </w:tr>
      <w:tr w:rsidR="007C41DE" w:rsidRPr="00705909" w14:paraId="380CB7BF" w14:textId="77777777" w:rsidTr="00F574AB">
        <w:trPr>
          <w:trHeight w:val="288"/>
        </w:trPr>
        <w:tc>
          <w:tcPr>
            <w:tcW w:w="4675" w:type="dxa"/>
            <w:shd w:val="clear" w:color="000000" w:fill="FFFFFF"/>
            <w:vAlign w:val="center"/>
          </w:tcPr>
          <w:p w14:paraId="0C3DB90C" w14:textId="2462BEB8" w:rsidR="007C41DE" w:rsidRPr="00952C6B" w:rsidRDefault="00465F98" w:rsidP="00E71389">
            <w:pPr>
              <w:spacing w:after="0"/>
              <w:ind w:left="0" w:firstLine="0"/>
              <w:rPr>
                <w:rFonts w:ascii="Arial" w:eastAsia="Times New Roman" w:hAnsi="Arial" w:cs="Arial"/>
                <w:color w:val="000000"/>
                <w:szCs w:val="20"/>
                <w:lang w:val="en-US" w:eastAsia="en-US"/>
              </w:rPr>
            </w:pPr>
            <w:r w:rsidRPr="00952C6B">
              <w:rPr>
                <w:rFonts w:ascii="Arial" w:hAnsi="Arial" w:cs="Arial"/>
                <w:color w:val="000000"/>
                <w:szCs w:val="20"/>
              </w:rPr>
              <w:t xml:space="preserve">  Nonfatal myocardial infarction</w:t>
            </w:r>
          </w:p>
        </w:tc>
        <w:tc>
          <w:tcPr>
            <w:tcW w:w="3870" w:type="dxa"/>
            <w:shd w:val="clear" w:color="000000" w:fill="FFFFFF"/>
            <w:vAlign w:val="center"/>
          </w:tcPr>
          <w:p w14:paraId="36F0BC7B" w14:textId="433BCA42"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6 (0.2)</w:t>
            </w:r>
          </w:p>
        </w:tc>
      </w:tr>
      <w:tr w:rsidR="007C41DE" w:rsidRPr="00705909" w14:paraId="424B29A9" w14:textId="77777777" w:rsidTr="00F574AB">
        <w:trPr>
          <w:trHeight w:val="288"/>
        </w:trPr>
        <w:tc>
          <w:tcPr>
            <w:tcW w:w="4675" w:type="dxa"/>
            <w:shd w:val="clear" w:color="000000" w:fill="FFFFFF"/>
            <w:vAlign w:val="center"/>
          </w:tcPr>
          <w:p w14:paraId="21B520E7" w14:textId="4CA45606" w:rsidR="007C41DE" w:rsidRPr="00952C6B" w:rsidRDefault="00465F98" w:rsidP="00E71389">
            <w:pPr>
              <w:spacing w:after="0"/>
              <w:ind w:left="0" w:firstLine="0"/>
              <w:rPr>
                <w:rFonts w:ascii="Arial" w:eastAsia="Times New Roman" w:hAnsi="Arial" w:cs="Arial"/>
                <w:color w:val="000000"/>
                <w:szCs w:val="20"/>
                <w:lang w:val="en-US" w:eastAsia="en-US"/>
              </w:rPr>
            </w:pPr>
            <w:r w:rsidRPr="00952C6B">
              <w:rPr>
                <w:rFonts w:ascii="Arial" w:hAnsi="Arial" w:cs="Arial"/>
                <w:color w:val="000000"/>
                <w:szCs w:val="20"/>
              </w:rPr>
              <w:t xml:space="preserve">  Coronary revasculari</w:t>
            </w:r>
            <w:r w:rsidR="00AF6820" w:rsidRPr="00952C6B">
              <w:rPr>
                <w:rFonts w:ascii="Arial" w:hAnsi="Arial" w:cs="Arial"/>
                <w:color w:val="000000"/>
                <w:szCs w:val="20"/>
              </w:rPr>
              <w:t>s</w:t>
            </w:r>
            <w:r w:rsidRPr="00952C6B">
              <w:rPr>
                <w:rFonts w:ascii="Arial" w:hAnsi="Arial" w:cs="Arial"/>
                <w:color w:val="000000"/>
                <w:szCs w:val="20"/>
              </w:rPr>
              <w:t>ation procedures</w:t>
            </w:r>
          </w:p>
        </w:tc>
        <w:tc>
          <w:tcPr>
            <w:tcW w:w="3870" w:type="dxa"/>
            <w:shd w:val="clear" w:color="000000" w:fill="FFFFFF"/>
            <w:vAlign w:val="center"/>
          </w:tcPr>
          <w:p w14:paraId="3CBBF31E" w14:textId="6347DD94"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5 (0.1)</w:t>
            </w:r>
          </w:p>
        </w:tc>
      </w:tr>
      <w:tr w:rsidR="007C41DE" w:rsidRPr="00705909" w14:paraId="0E0D8A14" w14:textId="77777777" w:rsidTr="00F574AB">
        <w:trPr>
          <w:trHeight w:val="288"/>
        </w:trPr>
        <w:tc>
          <w:tcPr>
            <w:tcW w:w="4675" w:type="dxa"/>
            <w:shd w:val="clear" w:color="000000" w:fill="FFFFFF"/>
            <w:vAlign w:val="center"/>
          </w:tcPr>
          <w:p w14:paraId="42A5EEA9" w14:textId="7B3B6917" w:rsidR="007C41DE" w:rsidRPr="00952C6B" w:rsidRDefault="00465F98" w:rsidP="00E71389">
            <w:pPr>
              <w:spacing w:after="0"/>
              <w:ind w:left="0" w:firstLine="0"/>
              <w:rPr>
                <w:rFonts w:ascii="Arial" w:eastAsia="Times New Roman" w:hAnsi="Arial" w:cs="Arial"/>
                <w:color w:val="000000"/>
                <w:szCs w:val="20"/>
                <w:lang w:val="en-US" w:eastAsia="en-US"/>
              </w:rPr>
            </w:pPr>
            <w:r w:rsidRPr="00952C6B">
              <w:rPr>
                <w:rFonts w:ascii="Arial" w:hAnsi="Arial" w:cs="Arial"/>
                <w:color w:val="000000"/>
                <w:szCs w:val="20"/>
              </w:rPr>
              <w:t xml:space="preserve">  Nonfatal stroke</w:t>
            </w:r>
          </w:p>
        </w:tc>
        <w:tc>
          <w:tcPr>
            <w:tcW w:w="3870" w:type="dxa"/>
            <w:shd w:val="clear" w:color="000000" w:fill="FFFFFF"/>
            <w:vAlign w:val="center"/>
          </w:tcPr>
          <w:p w14:paraId="72C1AEEB" w14:textId="455A4EE3"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4 (0.1)</w:t>
            </w:r>
          </w:p>
        </w:tc>
      </w:tr>
      <w:tr w:rsidR="007C41DE" w:rsidRPr="00705909" w14:paraId="6C3A9CFB" w14:textId="77777777" w:rsidTr="00F574AB">
        <w:trPr>
          <w:trHeight w:val="288"/>
        </w:trPr>
        <w:tc>
          <w:tcPr>
            <w:tcW w:w="4675" w:type="dxa"/>
            <w:shd w:val="clear" w:color="000000" w:fill="FFFFFF"/>
            <w:vAlign w:val="center"/>
          </w:tcPr>
          <w:p w14:paraId="616F7FF0" w14:textId="6BCCEB11" w:rsidR="007C41DE" w:rsidRPr="00952C6B" w:rsidRDefault="004718D3" w:rsidP="00E71389">
            <w:pPr>
              <w:spacing w:after="0"/>
              <w:ind w:left="0"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w:t>
            </w:r>
            <w:r w:rsidR="00465F98" w:rsidRPr="00952C6B">
              <w:rPr>
                <w:rFonts w:ascii="Arial" w:eastAsia="Times New Roman" w:hAnsi="Arial" w:cs="Arial"/>
                <w:color w:val="000000"/>
                <w:szCs w:val="20"/>
                <w:lang w:val="en-US" w:eastAsia="en-US"/>
              </w:rPr>
              <w:t>Cardiovascular death</w:t>
            </w:r>
          </w:p>
        </w:tc>
        <w:tc>
          <w:tcPr>
            <w:tcW w:w="3870" w:type="dxa"/>
            <w:shd w:val="clear" w:color="000000" w:fill="FFFFFF"/>
            <w:vAlign w:val="center"/>
          </w:tcPr>
          <w:p w14:paraId="0D8BFB26" w14:textId="3E8345A0" w:rsidR="007C41DE" w:rsidRPr="00952C6B" w:rsidRDefault="007C41DE" w:rsidP="00E71389">
            <w:pPr>
              <w:spacing w:after="0"/>
              <w:ind w:left="0" w:firstLine="0"/>
              <w:jc w:val="center"/>
              <w:rPr>
                <w:rFonts w:ascii="Arial" w:eastAsia="Times New Roman" w:hAnsi="Arial" w:cs="Arial"/>
                <w:color w:val="000000"/>
                <w:szCs w:val="20"/>
                <w:lang w:val="en-US" w:eastAsia="en-US"/>
              </w:rPr>
            </w:pPr>
            <w:r w:rsidRPr="00952C6B">
              <w:rPr>
                <w:rFonts w:ascii="Arial" w:hAnsi="Arial" w:cs="Arial"/>
                <w:color w:val="000000"/>
                <w:szCs w:val="20"/>
              </w:rPr>
              <w:t>3 (&lt;0.1)</w:t>
            </w:r>
          </w:p>
        </w:tc>
      </w:tr>
    </w:tbl>
    <w:p w14:paraId="410E201C" w14:textId="6286AD3F" w:rsidR="00985AFA" w:rsidRPr="00952C6B" w:rsidRDefault="00AB3135">
      <w:pPr>
        <w:spacing w:after="0"/>
        <w:ind w:left="0" w:firstLine="0"/>
        <w:rPr>
          <w:rFonts w:ascii="Arial" w:hAnsi="Arial" w:cs="Arial"/>
          <w:bCs/>
          <w:kern w:val="28"/>
          <w:szCs w:val="20"/>
          <w:lang w:val="en-US"/>
        </w:rPr>
      </w:pPr>
      <w:r w:rsidRPr="00952C6B">
        <w:rPr>
          <w:rFonts w:ascii="Arial" w:hAnsi="Arial" w:cs="Arial"/>
          <w:bCs/>
          <w:kern w:val="28"/>
          <w:szCs w:val="20"/>
          <w:lang w:val="en-US"/>
        </w:rPr>
        <w:t xml:space="preserve">MACE, </w:t>
      </w:r>
      <w:r w:rsidR="00C3555A" w:rsidRPr="00952C6B">
        <w:rPr>
          <w:rFonts w:ascii="Arial" w:hAnsi="Arial" w:cs="Arial"/>
          <w:bCs/>
          <w:kern w:val="28"/>
          <w:szCs w:val="20"/>
          <w:lang w:val="en-US"/>
        </w:rPr>
        <w:t>major adverse cardiovascular event</w:t>
      </w:r>
      <w:r w:rsidR="00C943A5" w:rsidRPr="00952C6B">
        <w:rPr>
          <w:rFonts w:ascii="Arial" w:hAnsi="Arial" w:cs="Arial"/>
          <w:bCs/>
          <w:kern w:val="28"/>
          <w:szCs w:val="20"/>
          <w:lang w:val="en-US"/>
        </w:rPr>
        <w:t>; PY</w:t>
      </w:r>
      <w:r w:rsidR="00863C0D" w:rsidRPr="00952C6B">
        <w:rPr>
          <w:rFonts w:ascii="Arial" w:hAnsi="Arial" w:cs="Arial"/>
          <w:bCs/>
          <w:kern w:val="28"/>
          <w:szCs w:val="20"/>
          <w:lang w:val="en-US"/>
        </w:rPr>
        <w:t>, patient-years</w:t>
      </w:r>
    </w:p>
    <w:p w14:paraId="548A144D" w14:textId="651473D5" w:rsidR="00F574AB" w:rsidRPr="00952C6B" w:rsidRDefault="00F574AB">
      <w:pPr>
        <w:spacing w:after="0"/>
        <w:ind w:left="0" w:firstLine="0"/>
        <w:rPr>
          <w:rFonts w:ascii="Arial" w:eastAsiaTheme="majorEastAsia" w:hAnsi="Arial" w:cs="Arial"/>
          <w:b/>
          <w:bCs/>
          <w:kern w:val="28"/>
          <w:szCs w:val="20"/>
          <w:lang w:val="en-US"/>
        </w:rPr>
      </w:pPr>
      <w:bookmarkStart w:id="12" w:name="_Table_S4._All"/>
      <w:bookmarkEnd w:id="12"/>
      <w:r w:rsidRPr="00952C6B">
        <w:rPr>
          <w:rFonts w:ascii="Arial" w:hAnsi="Arial" w:cs="Arial"/>
          <w:szCs w:val="20"/>
        </w:rPr>
        <w:br w:type="page"/>
      </w:r>
    </w:p>
    <w:p w14:paraId="1A527D11" w14:textId="19973DD0" w:rsidR="00F15E1B" w:rsidRPr="00952C6B" w:rsidRDefault="00985AFA" w:rsidP="00E14561">
      <w:pPr>
        <w:pStyle w:val="Heading2"/>
      </w:pPr>
      <w:bookmarkStart w:id="13" w:name="_Table_S6._All"/>
      <w:bookmarkStart w:id="14" w:name="_Table_S7_All"/>
      <w:bookmarkEnd w:id="13"/>
      <w:bookmarkEnd w:id="14"/>
      <w:r w:rsidRPr="00952C6B">
        <w:lastRenderedPageBreak/>
        <w:t>Table S</w:t>
      </w:r>
      <w:r w:rsidR="002A7DEE" w:rsidRPr="00952C6B">
        <w:t>6</w:t>
      </w:r>
      <w:r w:rsidR="00F15E1B" w:rsidRPr="00952C6B">
        <w:t>.</w:t>
      </w:r>
      <w:r w:rsidRPr="00952C6B">
        <w:t xml:space="preserve"> All </w:t>
      </w:r>
      <w:r w:rsidR="004D0CE1">
        <w:t>treatment-emergent events</w:t>
      </w:r>
      <w:r w:rsidR="006C7C6F">
        <w:t xml:space="preserve"> leading to</w:t>
      </w:r>
      <w:r w:rsidRPr="00952C6B">
        <w:t xml:space="preserve"> death</w:t>
      </w:r>
      <w:r w:rsidR="007D2ABE" w:rsidRPr="00952C6B">
        <w:t xml:space="preserve"> in the psoriasis and psoriatic arthritis populations</w:t>
      </w:r>
    </w:p>
    <w:tbl>
      <w:tblPr>
        <w:tblW w:w="9000" w:type="dxa"/>
        <w:tblInd w:w="85" w:type="dxa"/>
        <w:tblLook w:val="04A0" w:firstRow="1" w:lastRow="0" w:firstColumn="1" w:lastColumn="0" w:noHBand="0" w:noVBand="1"/>
      </w:tblPr>
      <w:tblGrid>
        <w:gridCol w:w="4590"/>
        <w:gridCol w:w="4410"/>
      </w:tblGrid>
      <w:tr w:rsidR="00E4638E" w:rsidRPr="00705909" w14:paraId="1195EEE4" w14:textId="77777777" w:rsidTr="00EC2833">
        <w:trPr>
          <w:trHeight w:val="288"/>
        </w:trPr>
        <w:tc>
          <w:tcPr>
            <w:tcW w:w="4590" w:type="dxa"/>
            <w:tcBorders>
              <w:top w:val="single" w:sz="4" w:space="0" w:color="auto"/>
              <w:left w:val="single" w:sz="4" w:space="0" w:color="auto"/>
              <w:right w:val="single" w:sz="4" w:space="0" w:color="auto"/>
            </w:tcBorders>
            <w:shd w:val="clear" w:color="000000" w:fill="FFFFFF"/>
            <w:vAlign w:val="center"/>
            <w:hideMark/>
          </w:tcPr>
          <w:p w14:paraId="1CFCE7B2" w14:textId="26AEAD39" w:rsidR="00E4638E" w:rsidRPr="00952C6B" w:rsidRDefault="00E4638E" w:rsidP="00855D94">
            <w:pPr>
              <w:spacing w:after="0"/>
              <w:ind w:left="144" w:right="144" w:firstLine="0"/>
              <w:rPr>
                <w:rFonts w:ascii="Arial" w:eastAsia="Times New Roman" w:hAnsi="Arial" w:cs="Arial"/>
                <w:color w:val="000000"/>
                <w:szCs w:val="20"/>
                <w:lang w:val="en-US" w:eastAsia="en-US"/>
              </w:rPr>
            </w:pPr>
          </w:p>
          <w:p w14:paraId="5B56CBB1" w14:textId="2D5161D8" w:rsidR="00E4638E" w:rsidRPr="00952C6B" w:rsidRDefault="00E4638E"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w:t>
            </w:r>
          </w:p>
        </w:tc>
        <w:tc>
          <w:tcPr>
            <w:tcW w:w="4410" w:type="dxa"/>
            <w:vMerge w:val="restart"/>
            <w:tcBorders>
              <w:top w:val="single" w:sz="4" w:space="0" w:color="auto"/>
              <w:left w:val="nil"/>
              <w:right w:val="single" w:sz="4" w:space="0" w:color="auto"/>
            </w:tcBorders>
            <w:shd w:val="clear" w:color="000000" w:fill="FFFFFF"/>
            <w:vAlign w:val="center"/>
            <w:hideMark/>
          </w:tcPr>
          <w:p w14:paraId="493738D8" w14:textId="77777777" w:rsidR="00E4638E" w:rsidRPr="00952C6B" w:rsidRDefault="00E4638E"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Psoriasis</w:t>
            </w:r>
          </w:p>
          <w:p w14:paraId="622F7214" w14:textId="62B4CC26" w:rsidR="00E4638E" w:rsidRPr="00952C6B" w:rsidRDefault="00E4638E" w:rsidP="006F6345">
            <w:pPr>
              <w:spacing w:after="0"/>
              <w:ind w:left="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w:t>
            </w:r>
            <w:r w:rsidR="00FC60FC" w:rsidRPr="00952C6B">
              <w:rPr>
                <w:rFonts w:ascii="Arial" w:eastAsia="Times New Roman" w:hAnsi="Arial" w:cs="Arial"/>
                <w:color w:val="000000"/>
                <w:szCs w:val="20"/>
                <w:lang w:val="en-US" w:eastAsia="en-US"/>
              </w:rPr>
              <w:t xml:space="preserve"> </w:t>
            </w:r>
            <w:r w:rsidRPr="00952C6B">
              <w:rPr>
                <w:rFonts w:ascii="Arial" w:eastAsia="Times New Roman" w:hAnsi="Arial" w:cs="Arial"/>
                <w:color w:val="000000"/>
                <w:szCs w:val="20"/>
                <w:lang w:val="en-US" w:eastAsia="en-US"/>
              </w:rPr>
              <w:t>=</w:t>
            </w:r>
            <w:r w:rsidR="00FC60FC" w:rsidRPr="00952C6B">
              <w:rPr>
                <w:rFonts w:ascii="Arial" w:eastAsia="Times New Roman" w:hAnsi="Arial" w:cs="Arial"/>
                <w:color w:val="000000"/>
                <w:szCs w:val="20"/>
                <w:lang w:val="en-US" w:eastAsia="en-US"/>
              </w:rPr>
              <w:t xml:space="preserve"> </w:t>
            </w:r>
            <w:r w:rsidRPr="00952C6B">
              <w:rPr>
                <w:rFonts w:ascii="Arial" w:eastAsia="Times New Roman" w:hAnsi="Arial" w:cs="Arial"/>
                <w:color w:val="000000"/>
                <w:szCs w:val="20"/>
                <w:lang w:val="en-US" w:eastAsia="en-US"/>
              </w:rPr>
              <w:t>3658)</w:t>
            </w:r>
          </w:p>
          <w:p w14:paraId="2BD1256F" w14:textId="766BD0C3" w:rsidR="00E4638E" w:rsidRPr="00952C6B" w:rsidRDefault="00E4638E" w:rsidP="006F6345">
            <w:pPr>
              <w:spacing w:after="0"/>
              <w:ind w:left="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n (%)</w:t>
            </w:r>
          </w:p>
        </w:tc>
      </w:tr>
      <w:tr w:rsidR="00E4638E" w:rsidRPr="00705909" w14:paraId="7391D10C" w14:textId="77777777" w:rsidTr="00EC2833">
        <w:trPr>
          <w:trHeight w:val="288"/>
        </w:trPr>
        <w:tc>
          <w:tcPr>
            <w:tcW w:w="4590" w:type="dxa"/>
            <w:tcBorders>
              <w:top w:val="nil"/>
              <w:left w:val="single" w:sz="4" w:space="0" w:color="auto"/>
              <w:bottom w:val="single" w:sz="4" w:space="0" w:color="auto"/>
              <w:right w:val="single" w:sz="4" w:space="0" w:color="auto"/>
            </w:tcBorders>
            <w:shd w:val="clear" w:color="000000" w:fill="FFFFFF"/>
            <w:vAlign w:val="bottom"/>
            <w:hideMark/>
          </w:tcPr>
          <w:p w14:paraId="10DA2D7A" w14:textId="77777777" w:rsidR="00E4638E" w:rsidRPr="00952C6B" w:rsidRDefault="00E4638E"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w:t>
            </w:r>
          </w:p>
        </w:tc>
        <w:tc>
          <w:tcPr>
            <w:tcW w:w="4410" w:type="dxa"/>
            <w:vMerge/>
            <w:tcBorders>
              <w:left w:val="nil"/>
              <w:bottom w:val="single" w:sz="4" w:space="0" w:color="auto"/>
              <w:right w:val="single" w:sz="4" w:space="0" w:color="auto"/>
            </w:tcBorders>
            <w:shd w:val="clear" w:color="000000" w:fill="FFFFFF"/>
            <w:vAlign w:val="center"/>
            <w:hideMark/>
          </w:tcPr>
          <w:p w14:paraId="1D0F6B3D" w14:textId="274442C9" w:rsidR="00E4638E" w:rsidRPr="00952C6B" w:rsidRDefault="00E4638E" w:rsidP="006F6345">
            <w:pPr>
              <w:spacing w:after="0"/>
              <w:ind w:left="0" w:firstLine="0"/>
              <w:jc w:val="center"/>
              <w:rPr>
                <w:rFonts w:ascii="Arial" w:eastAsia="Times New Roman" w:hAnsi="Arial" w:cs="Arial"/>
                <w:color w:val="000000"/>
                <w:szCs w:val="20"/>
                <w:lang w:val="en-US" w:eastAsia="en-US"/>
              </w:rPr>
            </w:pPr>
          </w:p>
        </w:tc>
      </w:tr>
      <w:tr w:rsidR="00146CFF" w:rsidRPr="00705909" w14:paraId="65A6E410"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3C0D9F4D" w14:textId="7DFC73B9"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Any </w:t>
            </w:r>
            <w:r w:rsidR="0020314D" w:rsidRPr="00952C6B">
              <w:rPr>
                <w:rFonts w:ascii="Arial" w:eastAsia="Times New Roman" w:hAnsi="Arial" w:cs="Arial"/>
                <w:color w:val="000000"/>
                <w:szCs w:val="20"/>
                <w:lang w:val="en-US" w:eastAsia="en-US"/>
              </w:rPr>
              <w:t>t</w:t>
            </w:r>
            <w:r w:rsidRPr="00952C6B">
              <w:rPr>
                <w:rFonts w:ascii="Arial" w:eastAsia="Times New Roman" w:hAnsi="Arial" w:cs="Arial"/>
                <w:color w:val="000000"/>
                <w:szCs w:val="20"/>
                <w:lang w:val="en-US" w:eastAsia="en-US"/>
              </w:rPr>
              <w:t>reatment-</w:t>
            </w:r>
            <w:r w:rsidR="0020314D" w:rsidRPr="00952C6B">
              <w:rPr>
                <w:rFonts w:ascii="Arial" w:eastAsia="Times New Roman" w:hAnsi="Arial" w:cs="Arial"/>
                <w:color w:val="000000"/>
                <w:szCs w:val="20"/>
                <w:lang w:val="en-US" w:eastAsia="en-US"/>
              </w:rPr>
              <w:t>e</w:t>
            </w:r>
            <w:r w:rsidRPr="00952C6B">
              <w:rPr>
                <w:rFonts w:ascii="Arial" w:eastAsia="Times New Roman" w:hAnsi="Arial" w:cs="Arial"/>
                <w:color w:val="000000"/>
                <w:szCs w:val="20"/>
                <w:lang w:val="en-US" w:eastAsia="en-US"/>
              </w:rPr>
              <w:t xml:space="preserve">mergent </w:t>
            </w:r>
            <w:r w:rsidR="0020314D" w:rsidRPr="00952C6B">
              <w:rPr>
                <w:rFonts w:ascii="Arial" w:eastAsia="Times New Roman" w:hAnsi="Arial" w:cs="Arial"/>
                <w:color w:val="000000"/>
                <w:szCs w:val="20"/>
                <w:lang w:val="en-US" w:eastAsia="en-US"/>
              </w:rPr>
              <w:t>d</w:t>
            </w:r>
            <w:r w:rsidRPr="00952C6B">
              <w:rPr>
                <w:rFonts w:ascii="Arial" w:eastAsia="Times New Roman" w:hAnsi="Arial" w:cs="Arial"/>
                <w:color w:val="000000"/>
                <w:szCs w:val="20"/>
                <w:lang w:val="en-US" w:eastAsia="en-US"/>
              </w:rPr>
              <w:t>eath</w:t>
            </w:r>
          </w:p>
        </w:tc>
        <w:tc>
          <w:tcPr>
            <w:tcW w:w="4410" w:type="dxa"/>
            <w:tcBorders>
              <w:top w:val="nil"/>
              <w:left w:val="nil"/>
              <w:bottom w:val="single" w:sz="4" w:space="0" w:color="auto"/>
              <w:right w:val="single" w:sz="4" w:space="0" w:color="auto"/>
            </w:tcBorders>
            <w:shd w:val="clear" w:color="000000" w:fill="FFFFFF"/>
            <w:vAlign w:val="center"/>
            <w:hideMark/>
          </w:tcPr>
          <w:p w14:paraId="71A5186C"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33 (0.9)</w:t>
            </w:r>
          </w:p>
        </w:tc>
      </w:tr>
      <w:tr w:rsidR="00146CFF" w:rsidRPr="00705909" w14:paraId="00B1FB73"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E882B54"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General disorders and administration site conditions</w:t>
            </w:r>
          </w:p>
        </w:tc>
        <w:tc>
          <w:tcPr>
            <w:tcW w:w="4410" w:type="dxa"/>
            <w:tcBorders>
              <w:top w:val="nil"/>
              <w:left w:val="nil"/>
              <w:bottom w:val="single" w:sz="4" w:space="0" w:color="auto"/>
              <w:right w:val="single" w:sz="4" w:space="0" w:color="auto"/>
            </w:tcBorders>
            <w:shd w:val="clear" w:color="000000" w:fill="FFFFFF"/>
            <w:vAlign w:val="center"/>
            <w:hideMark/>
          </w:tcPr>
          <w:p w14:paraId="58F31679"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11 (0.3)</w:t>
            </w:r>
          </w:p>
        </w:tc>
      </w:tr>
      <w:tr w:rsidR="00146CFF" w:rsidRPr="00705909" w14:paraId="20816C83"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70815F0" w14:textId="77777777" w:rsidR="00985AFA" w:rsidRPr="00952C6B" w:rsidRDefault="00985AFA" w:rsidP="00C659DE">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Death</w:t>
            </w:r>
          </w:p>
        </w:tc>
        <w:tc>
          <w:tcPr>
            <w:tcW w:w="4410" w:type="dxa"/>
            <w:tcBorders>
              <w:top w:val="nil"/>
              <w:left w:val="nil"/>
              <w:bottom w:val="single" w:sz="4" w:space="0" w:color="auto"/>
              <w:right w:val="single" w:sz="4" w:space="0" w:color="auto"/>
            </w:tcBorders>
            <w:shd w:val="clear" w:color="000000" w:fill="FFFFFF"/>
            <w:vAlign w:val="center"/>
            <w:hideMark/>
          </w:tcPr>
          <w:p w14:paraId="1C3E63A5"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8 (0.2)</w:t>
            </w:r>
          </w:p>
        </w:tc>
      </w:tr>
      <w:tr w:rsidR="00146CFF" w:rsidRPr="00705909" w14:paraId="3B8A9F9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02CA094" w14:textId="77777777" w:rsidR="00985AFA" w:rsidRPr="00952C6B" w:rsidRDefault="00985AFA" w:rsidP="00C659DE">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Multiple organ dysfunction syndrome</w:t>
            </w:r>
          </w:p>
        </w:tc>
        <w:tc>
          <w:tcPr>
            <w:tcW w:w="4410" w:type="dxa"/>
            <w:tcBorders>
              <w:top w:val="nil"/>
              <w:left w:val="nil"/>
              <w:bottom w:val="single" w:sz="4" w:space="0" w:color="auto"/>
              <w:right w:val="single" w:sz="4" w:space="0" w:color="auto"/>
            </w:tcBorders>
            <w:shd w:val="clear" w:color="000000" w:fill="FFFFFF"/>
            <w:vAlign w:val="center"/>
            <w:hideMark/>
          </w:tcPr>
          <w:p w14:paraId="6B19101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5664D760"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01932E7" w14:textId="77777777" w:rsidR="00985AFA" w:rsidRPr="00952C6B" w:rsidRDefault="00985AFA" w:rsidP="00F66BBC">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Sudden cardiac death</w:t>
            </w:r>
          </w:p>
        </w:tc>
        <w:tc>
          <w:tcPr>
            <w:tcW w:w="4410" w:type="dxa"/>
            <w:tcBorders>
              <w:top w:val="nil"/>
              <w:left w:val="nil"/>
              <w:bottom w:val="single" w:sz="4" w:space="0" w:color="auto"/>
              <w:right w:val="single" w:sz="4" w:space="0" w:color="auto"/>
            </w:tcBorders>
            <w:shd w:val="clear" w:color="000000" w:fill="FFFFFF"/>
            <w:vAlign w:val="center"/>
            <w:hideMark/>
          </w:tcPr>
          <w:p w14:paraId="71C2B9F5"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63C59228"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5A762F3" w14:textId="77777777" w:rsidR="00985AFA" w:rsidRPr="00952C6B" w:rsidRDefault="00985AFA" w:rsidP="00F66BBC">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Sudden death</w:t>
            </w:r>
          </w:p>
        </w:tc>
        <w:tc>
          <w:tcPr>
            <w:tcW w:w="4410" w:type="dxa"/>
            <w:tcBorders>
              <w:top w:val="nil"/>
              <w:left w:val="nil"/>
              <w:bottom w:val="single" w:sz="4" w:space="0" w:color="auto"/>
              <w:right w:val="single" w:sz="4" w:space="0" w:color="auto"/>
            </w:tcBorders>
            <w:shd w:val="clear" w:color="000000" w:fill="FFFFFF"/>
            <w:vAlign w:val="center"/>
            <w:hideMark/>
          </w:tcPr>
          <w:p w14:paraId="318C05C1"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EFFC164"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D84E897"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Cardiac disorders</w:t>
            </w:r>
          </w:p>
        </w:tc>
        <w:tc>
          <w:tcPr>
            <w:tcW w:w="4410" w:type="dxa"/>
            <w:tcBorders>
              <w:top w:val="nil"/>
              <w:left w:val="nil"/>
              <w:bottom w:val="single" w:sz="4" w:space="0" w:color="auto"/>
              <w:right w:val="single" w:sz="4" w:space="0" w:color="auto"/>
            </w:tcBorders>
            <w:shd w:val="clear" w:color="000000" w:fill="FFFFFF"/>
            <w:vAlign w:val="center"/>
            <w:hideMark/>
          </w:tcPr>
          <w:p w14:paraId="5EDBBD7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7 (0.2)</w:t>
            </w:r>
          </w:p>
        </w:tc>
      </w:tr>
      <w:tr w:rsidR="00146CFF" w:rsidRPr="00705909" w14:paraId="0C58FC31"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4AAE04A"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Myocardial infarction</w:t>
            </w:r>
          </w:p>
        </w:tc>
        <w:tc>
          <w:tcPr>
            <w:tcW w:w="4410" w:type="dxa"/>
            <w:tcBorders>
              <w:top w:val="nil"/>
              <w:left w:val="nil"/>
              <w:bottom w:val="single" w:sz="4" w:space="0" w:color="auto"/>
              <w:right w:val="single" w:sz="4" w:space="0" w:color="auto"/>
            </w:tcBorders>
            <w:shd w:val="clear" w:color="000000" w:fill="FFFFFF"/>
            <w:vAlign w:val="center"/>
            <w:hideMark/>
          </w:tcPr>
          <w:p w14:paraId="4A6B2AE2"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146CFF" w:rsidRPr="00705909" w14:paraId="47C2CB64"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CCFA058"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Acute myocardial infarction</w:t>
            </w:r>
          </w:p>
        </w:tc>
        <w:tc>
          <w:tcPr>
            <w:tcW w:w="4410" w:type="dxa"/>
            <w:tcBorders>
              <w:top w:val="nil"/>
              <w:left w:val="nil"/>
              <w:bottom w:val="single" w:sz="4" w:space="0" w:color="auto"/>
              <w:right w:val="single" w:sz="4" w:space="0" w:color="auto"/>
            </w:tcBorders>
            <w:shd w:val="clear" w:color="000000" w:fill="FFFFFF"/>
            <w:vAlign w:val="center"/>
            <w:hideMark/>
          </w:tcPr>
          <w:p w14:paraId="544720D1"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7E3AC569"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7019086"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Cardiac arrest</w:t>
            </w:r>
          </w:p>
        </w:tc>
        <w:tc>
          <w:tcPr>
            <w:tcW w:w="4410" w:type="dxa"/>
            <w:tcBorders>
              <w:top w:val="nil"/>
              <w:left w:val="nil"/>
              <w:bottom w:val="single" w:sz="4" w:space="0" w:color="auto"/>
              <w:right w:val="single" w:sz="4" w:space="0" w:color="auto"/>
            </w:tcBorders>
            <w:shd w:val="clear" w:color="000000" w:fill="FFFFFF"/>
            <w:vAlign w:val="center"/>
            <w:hideMark/>
          </w:tcPr>
          <w:p w14:paraId="32122C50"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18DA2D5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FB450DF"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Cardiac failure congestive</w:t>
            </w:r>
          </w:p>
        </w:tc>
        <w:tc>
          <w:tcPr>
            <w:tcW w:w="4410" w:type="dxa"/>
            <w:tcBorders>
              <w:top w:val="nil"/>
              <w:left w:val="nil"/>
              <w:bottom w:val="single" w:sz="4" w:space="0" w:color="auto"/>
              <w:right w:val="single" w:sz="4" w:space="0" w:color="auto"/>
            </w:tcBorders>
            <w:shd w:val="clear" w:color="000000" w:fill="FFFFFF"/>
            <w:vAlign w:val="center"/>
            <w:hideMark/>
          </w:tcPr>
          <w:p w14:paraId="338F3B14"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739AE3BD"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050AD3A7"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Cardio-respiratory arrest</w:t>
            </w:r>
          </w:p>
        </w:tc>
        <w:tc>
          <w:tcPr>
            <w:tcW w:w="4410" w:type="dxa"/>
            <w:tcBorders>
              <w:top w:val="nil"/>
              <w:left w:val="nil"/>
              <w:bottom w:val="single" w:sz="4" w:space="0" w:color="auto"/>
              <w:right w:val="single" w:sz="4" w:space="0" w:color="auto"/>
            </w:tcBorders>
            <w:shd w:val="clear" w:color="000000" w:fill="FFFFFF"/>
            <w:vAlign w:val="center"/>
            <w:hideMark/>
          </w:tcPr>
          <w:p w14:paraId="0B666E1C"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9D6CB7B"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81FB303"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Cardiovascular disorder</w:t>
            </w:r>
          </w:p>
        </w:tc>
        <w:tc>
          <w:tcPr>
            <w:tcW w:w="4410" w:type="dxa"/>
            <w:tcBorders>
              <w:top w:val="nil"/>
              <w:left w:val="nil"/>
              <w:bottom w:val="single" w:sz="4" w:space="0" w:color="auto"/>
              <w:right w:val="single" w:sz="4" w:space="0" w:color="auto"/>
            </w:tcBorders>
            <w:shd w:val="clear" w:color="000000" w:fill="FFFFFF"/>
            <w:vAlign w:val="center"/>
            <w:hideMark/>
          </w:tcPr>
          <w:p w14:paraId="13233C8E"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7AA1AE1"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0491ADA"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Infections and infestations</w:t>
            </w:r>
          </w:p>
        </w:tc>
        <w:tc>
          <w:tcPr>
            <w:tcW w:w="4410" w:type="dxa"/>
            <w:tcBorders>
              <w:top w:val="nil"/>
              <w:left w:val="nil"/>
              <w:bottom w:val="single" w:sz="4" w:space="0" w:color="auto"/>
              <w:right w:val="single" w:sz="4" w:space="0" w:color="auto"/>
            </w:tcBorders>
            <w:shd w:val="clear" w:color="000000" w:fill="FFFFFF"/>
            <w:vAlign w:val="center"/>
            <w:hideMark/>
          </w:tcPr>
          <w:p w14:paraId="1F980FFD"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6 (0.2)</w:t>
            </w:r>
          </w:p>
        </w:tc>
      </w:tr>
      <w:tr w:rsidR="00146CFF" w:rsidRPr="00705909" w14:paraId="6CA1C1EB"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3D5E588"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COVID-19</w:t>
            </w:r>
          </w:p>
        </w:tc>
        <w:tc>
          <w:tcPr>
            <w:tcW w:w="4410" w:type="dxa"/>
            <w:tcBorders>
              <w:top w:val="nil"/>
              <w:left w:val="nil"/>
              <w:bottom w:val="single" w:sz="4" w:space="0" w:color="auto"/>
              <w:right w:val="single" w:sz="4" w:space="0" w:color="auto"/>
            </w:tcBorders>
            <w:shd w:val="clear" w:color="000000" w:fill="FFFFFF"/>
            <w:vAlign w:val="center"/>
            <w:hideMark/>
          </w:tcPr>
          <w:p w14:paraId="7FD36A4B"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4 (0.1)</w:t>
            </w:r>
          </w:p>
        </w:tc>
      </w:tr>
      <w:tr w:rsidR="00146CFF" w:rsidRPr="00705909" w14:paraId="6F8A0768"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4994C2F"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COVID-19 pneumonia</w:t>
            </w:r>
          </w:p>
        </w:tc>
        <w:tc>
          <w:tcPr>
            <w:tcW w:w="4410" w:type="dxa"/>
            <w:tcBorders>
              <w:top w:val="nil"/>
              <w:left w:val="nil"/>
              <w:bottom w:val="single" w:sz="4" w:space="0" w:color="auto"/>
              <w:right w:val="single" w:sz="4" w:space="0" w:color="auto"/>
            </w:tcBorders>
            <w:shd w:val="clear" w:color="000000" w:fill="FFFFFF"/>
            <w:vAlign w:val="center"/>
            <w:hideMark/>
          </w:tcPr>
          <w:p w14:paraId="580C6BA2"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146CFF" w:rsidRPr="00705909" w14:paraId="323BA6D0"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D4B0DA8"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Pneumonia aspiration</w:t>
            </w:r>
          </w:p>
        </w:tc>
        <w:tc>
          <w:tcPr>
            <w:tcW w:w="4410" w:type="dxa"/>
            <w:tcBorders>
              <w:top w:val="nil"/>
              <w:left w:val="nil"/>
              <w:bottom w:val="single" w:sz="4" w:space="0" w:color="auto"/>
              <w:right w:val="single" w:sz="4" w:space="0" w:color="auto"/>
            </w:tcBorders>
            <w:shd w:val="clear" w:color="000000" w:fill="FFFFFF"/>
            <w:vAlign w:val="center"/>
            <w:hideMark/>
          </w:tcPr>
          <w:p w14:paraId="635796A8"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1EFBF7D0"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357B561A"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Septic shock</w:t>
            </w:r>
          </w:p>
        </w:tc>
        <w:tc>
          <w:tcPr>
            <w:tcW w:w="4410" w:type="dxa"/>
            <w:tcBorders>
              <w:top w:val="nil"/>
              <w:left w:val="nil"/>
              <w:bottom w:val="single" w:sz="4" w:space="0" w:color="auto"/>
              <w:right w:val="single" w:sz="4" w:space="0" w:color="auto"/>
            </w:tcBorders>
            <w:shd w:val="clear" w:color="000000" w:fill="FFFFFF"/>
            <w:vAlign w:val="center"/>
            <w:hideMark/>
          </w:tcPr>
          <w:p w14:paraId="57A2E36F"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772B37FD"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35E9BE9"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Injury, poisoning and procedural complications</w:t>
            </w:r>
          </w:p>
        </w:tc>
        <w:tc>
          <w:tcPr>
            <w:tcW w:w="4410" w:type="dxa"/>
            <w:tcBorders>
              <w:top w:val="nil"/>
              <w:left w:val="nil"/>
              <w:bottom w:val="single" w:sz="4" w:space="0" w:color="auto"/>
              <w:right w:val="single" w:sz="4" w:space="0" w:color="auto"/>
            </w:tcBorders>
            <w:shd w:val="clear" w:color="000000" w:fill="FFFFFF"/>
            <w:vAlign w:val="center"/>
            <w:hideMark/>
          </w:tcPr>
          <w:p w14:paraId="1F90201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146CFF" w:rsidRPr="00705909" w14:paraId="03DB50C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00FE2DD"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Fall</w:t>
            </w:r>
          </w:p>
        </w:tc>
        <w:tc>
          <w:tcPr>
            <w:tcW w:w="4410" w:type="dxa"/>
            <w:tcBorders>
              <w:top w:val="nil"/>
              <w:left w:val="nil"/>
              <w:bottom w:val="single" w:sz="4" w:space="0" w:color="auto"/>
              <w:right w:val="single" w:sz="4" w:space="0" w:color="auto"/>
            </w:tcBorders>
            <w:shd w:val="clear" w:color="000000" w:fill="FFFFFF"/>
            <w:vAlign w:val="center"/>
            <w:hideMark/>
          </w:tcPr>
          <w:p w14:paraId="0C7F1F2A"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9AF5D0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0FB760FA"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Road traffic accident</w:t>
            </w:r>
          </w:p>
        </w:tc>
        <w:tc>
          <w:tcPr>
            <w:tcW w:w="4410" w:type="dxa"/>
            <w:tcBorders>
              <w:top w:val="nil"/>
              <w:left w:val="nil"/>
              <w:bottom w:val="single" w:sz="4" w:space="0" w:color="auto"/>
              <w:right w:val="single" w:sz="4" w:space="0" w:color="auto"/>
            </w:tcBorders>
            <w:shd w:val="clear" w:color="000000" w:fill="FFFFFF"/>
            <w:vAlign w:val="center"/>
            <w:hideMark/>
          </w:tcPr>
          <w:p w14:paraId="0910198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B9C12A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6790B659" w14:textId="1B988072" w:rsidR="00DB4EBF" w:rsidRPr="00952C6B" w:rsidRDefault="00985AFA" w:rsidP="00DB4EBF">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Neoplasms benign, malignant and unspecified (cysts and </w:t>
            </w:r>
            <w:proofErr w:type="gramStart"/>
            <w:r w:rsidRPr="00952C6B">
              <w:rPr>
                <w:rFonts w:ascii="Arial" w:eastAsia="Times New Roman" w:hAnsi="Arial" w:cs="Arial"/>
                <w:color w:val="000000"/>
                <w:szCs w:val="20"/>
                <w:lang w:val="en-US" w:eastAsia="en-US"/>
              </w:rPr>
              <w:t>polyps)</w:t>
            </w:r>
            <w:r w:rsidR="00D24DD5" w:rsidRPr="00952C6B">
              <w:rPr>
                <w:rFonts w:ascii="Arial" w:eastAsia="Times New Roman" w:hAnsi="Arial" w:cs="Arial"/>
                <w:color w:val="000000"/>
                <w:szCs w:val="20"/>
                <w:vertAlign w:val="superscript"/>
                <w:lang w:val="en-US" w:eastAsia="en-US"/>
              </w:rPr>
              <w:t>a</w:t>
            </w:r>
            <w:proofErr w:type="gramEnd"/>
          </w:p>
        </w:tc>
        <w:tc>
          <w:tcPr>
            <w:tcW w:w="4410" w:type="dxa"/>
            <w:tcBorders>
              <w:top w:val="nil"/>
              <w:left w:val="nil"/>
              <w:bottom w:val="single" w:sz="4" w:space="0" w:color="auto"/>
              <w:right w:val="single" w:sz="4" w:space="0" w:color="auto"/>
            </w:tcBorders>
            <w:shd w:val="clear" w:color="000000" w:fill="FFFFFF"/>
            <w:vAlign w:val="center"/>
            <w:hideMark/>
          </w:tcPr>
          <w:p w14:paraId="35B0683F"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146CFF" w:rsidRPr="00705909" w14:paraId="62DC990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3D845B5F"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Hepatic cancer metastatic</w:t>
            </w:r>
          </w:p>
        </w:tc>
        <w:tc>
          <w:tcPr>
            <w:tcW w:w="4410" w:type="dxa"/>
            <w:tcBorders>
              <w:top w:val="nil"/>
              <w:left w:val="nil"/>
              <w:bottom w:val="single" w:sz="4" w:space="0" w:color="auto"/>
              <w:right w:val="single" w:sz="4" w:space="0" w:color="auto"/>
            </w:tcBorders>
            <w:shd w:val="clear" w:color="000000" w:fill="FFFFFF"/>
            <w:vAlign w:val="center"/>
            <w:hideMark/>
          </w:tcPr>
          <w:p w14:paraId="19B22906"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54D53C41"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3E7972E"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Intestinal adenocarcinoma</w:t>
            </w:r>
          </w:p>
        </w:tc>
        <w:tc>
          <w:tcPr>
            <w:tcW w:w="4410" w:type="dxa"/>
            <w:tcBorders>
              <w:top w:val="nil"/>
              <w:left w:val="nil"/>
              <w:bottom w:val="single" w:sz="4" w:space="0" w:color="auto"/>
              <w:right w:val="single" w:sz="4" w:space="0" w:color="auto"/>
            </w:tcBorders>
            <w:shd w:val="clear" w:color="000000" w:fill="FFFFFF"/>
            <w:vAlign w:val="center"/>
            <w:hideMark/>
          </w:tcPr>
          <w:p w14:paraId="269FA04C"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64141D05"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3756FBE"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Lung cancer metastatic</w:t>
            </w:r>
          </w:p>
        </w:tc>
        <w:tc>
          <w:tcPr>
            <w:tcW w:w="4410" w:type="dxa"/>
            <w:tcBorders>
              <w:top w:val="nil"/>
              <w:left w:val="nil"/>
              <w:bottom w:val="single" w:sz="4" w:space="0" w:color="auto"/>
              <w:right w:val="single" w:sz="4" w:space="0" w:color="auto"/>
            </w:tcBorders>
            <w:shd w:val="clear" w:color="000000" w:fill="FFFFFF"/>
            <w:vAlign w:val="center"/>
            <w:hideMark/>
          </w:tcPr>
          <w:p w14:paraId="1B4C959B"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046D1421"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2AA2E1E"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Nervous system disorders</w:t>
            </w:r>
          </w:p>
        </w:tc>
        <w:tc>
          <w:tcPr>
            <w:tcW w:w="4410" w:type="dxa"/>
            <w:tcBorders>
              <w:top w:val="nil"/>
              <w:left w:val="nil"/>
              <w:bottom w:val="single" w:sz="4" w:space="0" w:color="auto"/>
              <w:right w:val="single" w:sz="4" w:space="0" w:color="auto"/>
            </w:tcBorders>
            <w:shd w:val="clear" w:color="000000" w:fill="FFFFFF"/>
            <w:vAlign w:val="center"/>
            <w:hideMark/>
          </w:tcPr>
          <w:p w14:paraId="05B824EC"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(&lt;0.1)</w:t>
            </w:r>
          </w:p>
        </w:tc>
      </w:tr>
      <w:tr w:rsidR="00146CFF" w:rsidRPr="00705909" w14:paraId="74EBB76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67A9F7C6"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Epilepsy</w:t>
            </w:r>
          </w:p>
        </w:tc>
        <w:tc>
          <w:tcPr>
            <w:tcW w:w="4410" w:type="dxa"/>
            <w:tcBorders>
              <w:top w:val="nil"/>
              <w:left w:val="nil"/>
              <w:bottom w:val="single" w:sz="4" w:space="0" w:color="auto"/>
              <w:right w:val="single" w:sz="4" w:space="0" w:color="auto"/>
            </w:tcBorders>
            <w:shd w:val="clear" w:color="000000" w:fill="FFFFFF"/>
            <w:vAlign w:val="center"/>
            <w:hideMark/>
          </w:tcPr>
          <w:p w14:paraId="7E93533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074D472D"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1E899A8"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Seizure</w:t>
            </w:r>
          </w:p>
        </w:tc>
        <w:tc>
          <w:tcPr>
            <w:tcW w:w="4410" w:type="dxa"/>
            <w:tcBorders>
              <w:top w:val="nil"/>
              <w:left w:val="nil"/>
              <w:bottom w:val="single" w:sz="4" w:space="0" w:color="auto"/>
              <w:right w:val="single" w:sz="4" w:space="0" w:color="auto"/>
            </w:tcBorders>
            <w:shd w:val="clear" w:color="000000" w:fill="FFFFFF"/>
            <w:vAlign w:val="center"/>
            <w:hideMark/>
          </w:tcPr>
          <w:p w14:paraId="235B7968"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4324B05"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3AB04C42"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Gastrointestinal disorders</w:t>
            </w:r>
          </w:p>
        </w:tc>
        <w:tc>
          <w:tcPr>
            <w:tcW w:w="4410" w:type="dxa"/>
            <w:tcBorders>
              <w:top w:val="nil"/>
              <w:left w:val="nil"/>
              <w:bottom w:val="single" w:sz="4" w:space="0" w:color="auto"/>
              <w:right w:val="single" w:sz="4" w:space="0" w:color="auto"/>
            </w:tcBorders>
            <w:shd w:val="clear" w:color="000000" w:fill="FFFFFF"/>
            <w:vAlign w:val="center"/>
            <w:hideMark/>
          </w:tcPr>
          <w:p w14:paraId="186A61B0"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BE30F12"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874CD7D"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Pancreatitis</w:t>
            </w:r>
          </w:p>
        </w:tc>
        <w:tc>
          <w:tcPr>
            <w:tcW w:w="4410" w:type="dxa"/>
            <w:tcBorders>
              <w:top w:val="nil"/>
              <w:left w:val="nil"/>
              <w:bottom w:val="single" w:sz="4" w:space="0" w:color="auto"/>
              <w:right w:val="single" w:sz="4" w:space="0" w:color="auto"/>
            </w:tcBorders>
            <w:shd w:val="clear" w:color="000000" w:fill="FFFFFF"/>
            <w:vAlign w:val="center"/>
            <w:hideMark/>
          </w:tcPr>
          <w:p w14:paraId="13FC29FA"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574EF77A"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60C608AB"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Hepatobiliary disorders</w:t>
            </w:r>
          </w:p>
        </w:tc>
        <w:tc>
          <w:tcPr>
            <w:tcW w:w="4410" w:type="dxa"/>
            <w:tcBorders>
              <w:top w:val="nil"/>
              <w:left w:val="nil"/>
              <w:bottom w:val="single" w:sz="4" w:space="0" w:color="auto"/>
              <w:right w:val="single" w:sz="4" w:space="0" w:color="auto"/>
            </w:tcBorders>
            <w:shd w:val="clear" w:color="000000" w:fill="FFFFFF"/>
            <w:vAlign w:val="center"/>
            <w:hideMark/>
          </w:tcPr>
          <w:p w14:paraId="28476DE0"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2AB0635"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0B78D9A4"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Hepatic cirrhosis</w:t>
            </w:r>
          </w:p>
        </w:tc>
        <w:tc>
          <w:tcPr>
            <w:tcW w:w="4410" w:type="dxa"/>
            <w:tcBorders>
              <w:top w:val="nil"/>
              <w:left w:val="nil"/>
              <w:bottom w:val="single" w:sz="4" w:space="0" w:color="auto"/>
              <w:right w:val="single" w:sz="4" w:space="0" w:color="auto"/>
            </w:tcBorders>
            <w:shd w:val="clear" w:color="000000" w:fill="FFFFFF"/>
            <w:vAlign w:val="center"/>
            <w:hideMark/>
          </w:tcPr>
          <w:p w14:paraId="364225A5"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EC2875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619DBE0"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Psychiatric disorders</w:t>
            </w:r>
          </w:p>
        </w:tc>
        <w:tc>
          <w:tcPr>
            <w:tcW w:w="4410" w:type="dxa"/>
            <w:tcBorders>
              <w:top w:val="nil"/>
              <w:left w:val="nil"/>
              <w:bottom w:val="single" w:sz="4" w:space="0" w:color="auto"/>
              <w:right w:val="single" w:sz="4" w:space="0" w:color="auto"/>
            </w:tcBorders>
            <w:shd w:val="clear" w:color="000000" w:fill="FFFFFF"/>
            <w:vAlign w:val="center"/>
            <w:hideMark/>
          </w:tcPr>
          <w:p w14:paraId="7914D1D3"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6F21ACC0"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7CFAA10"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Completed suicide</w:t>
            </w:r>
          </w:p>
        </w:tc>
        <w:tc>
          <w:tcPr>
            <w:tcW w:w="4410" w:type="dxa"/>
            <w:tcBorders>
              <w:top w:val="nil"/>
              <w:left w:val="nil"/>
              <w:bottom w:val="single" w:sz="4" w:space="0" w:color="auto"/>
              <w:right w:val="single" w:sz="4" w:space="0" w:color="auto"/>
            </w:tcBorders>
            <w:shd w:val="clear" w:color="000000" w:fill="FFFFFF"/>
            <w:vAlign w:val="center"/>
            <w:hideMark/>
          </w:tcPr>
          <w:p w14:paraId="74BC1940"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5FA6C483"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9ED2F5E"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Vascular disorders</w:t>
            </w:r>
          </w:p>
        </w:tc>
        <w:tc>
          <w:tcPr>
            <w:tcW w:w="4410" w:type="dxa"/>
            <w:tcBorders>
              <w:top w:val="nil"/>
              <w:left w:val="nil"/>
              <w:bottom w:val="single" w:sz="4" w:space="0" w:color="auto"/>
              <w:right w:val="single" w:sz="4" w:space="0" w:color="auto"/>
            </w:tcBorders>
            <w:shd w:val="clear" w:color="000000" w:fill="FFFFFF"/>
            <w:vAlign w:val="center"/>
            <w:hideMark/>
          </w:tcPr>
          <w:p w14:paraId="1B3F1F76"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9258AA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1BCDBCD8" w14:textId="77777777" w:rsidR="00985AFA" w:rsidRPr="00952C6B" w:rsidRDefault="00985AFA" w:rsidP="0051600B">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Arteriosclerosis</w:t>
            </w:r>
          </w:p>
        </w:tc>
        <w:tc>
          <w:tcPr>
            <w:tcW w:w="4410" w:type="dxa"/>
            <w:tcBorders>
              <w:top w:val="nil"/>
              <w:left w:val="nil"/>
              <w:bottom w:val="single" w:sz="4" w:space="0" w:color="auto"/>
              <w:right w:val="single" w:sz="4" w:space="0" w:color="auto"/>
            </w:tcBorders>
            <w:shd w:val="clear" w:color="000000" w:fill="FFFFFF"/>
            <w:vAlign w:val="center"/>
            <w:hideMark/>
          </w:tcPr>
          <w:p w14:paraId="3ED2697C"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B7E64" w:rsidRPr="00705909" w14:paraId="71E0EE17" w14:textId="77777777" w:rsidTr="00EC2833">
        <w:trPr>
          <w:trHeight w:val="288"/>
        </w:trPr>
        <w:tc>
          <w:tcPr>
            <w:tcW w:w="4590" w:type="dxa"/>
            <w:tcBorders>
              <w:top w:val="nil"/>
              <w:left w:val="single" w:sz="4" w:space="0" w:color="auto"/>
              <w:right w:val="single" w:sz="4" w:space="0" w:color="auto"/>
            </w:tcBorders>
            <w:shd w:val="clear" w:color="000000" w:fill="FFFFFF"/>
            <w:vAlign w:val="center"/>
            <w:hideMark/>
          </w:tcPr>
          <w:p w14:paraId="2629AD1F" w14:textId="16383CE0" w:rsidR="001B7E64" w:rsidRPr="00952C6B" w:rsidRDefault="001B7E64" w:rsidP="00855D94">
            <w:pPr>
              <w:spacing w:after="0"/>
              <w:ind w:left="144" w:right="144" w:firstLine="0"/>
              <w:rPr>
                <w:rFonts w:ascii="Arial" w:eastAsia="Times New Roman" w:hAnsi="Arial" w:cs="Arial"/>
                <w:color w:val="000000"/>
                <w:szCs w:val="20"/>
                <w:lang w:val="en-US" w:eastAsia="en-US"/>
              </w:rPr>
            </w:pPr>
          </w:p>
          <w:p w14:paraId="2045AD0C" w14:textId="27E34FA3" w:rsidR="001B7E64" w:rsidRPr="00952C6B" w:rsidRDefault="001B7E64"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w:t>
            </w:r>
          </w:p>
        </w:tc>
        <w:tc>
          <w:tcPr>
            <w:tcW w:w="4410" w:type="dxa"/>
            <w:vMerge w:val="restart"/>
            <w:tcBorders>
              <w:top w:val="nil"/>
              <w:left w:val="nil"/>
              <w:right w:val="single" w:sz="4" w:space="0" w:color="auto"/>
            </w:tcBorders>
            <w:shd w:val="clear" w:color="000000" w:fill="FFFFFF"/>
            <w:vAlign w:val="center"/>
            <w:hideMark/>
          </w:tcPr>
          <w:p w14:paraId="22BE31A5" w14:textId="77777777" w:rsidR="001B7E64" w:rsidRPr="00952C6B" w:rsidRDefault="001B7E64"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Psoriatic arthritis</w:t>
            </w:r>
          </w:p>
          <w:p w14:paraId="586D9A69" w14:textId="616D5815" w:rsidR="001B7E64" w:rsidRPr="00952C6B" w:rsidRDefault="001B7E64" w:rsidP="006F6345">
            <w:pPr>
              <w:spacing w:after="0"/>
              <w:ind w:left="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(N</w:t>
            </w:r>
            <w:r w:rsidR="00762D92" w:rsidRPr="00952C6B">
              <w:rPr>
                <w:rFonts w:ascii="Arial" w:eastAsia="Times New Roman" w:hAnsi="Arial" w:cs="Arial"/>
                <w:color w:val="000000"/>
                <w:szCs w:val="20"/>
                <w:lang w:val="en-US" w:eastAsia="en-US"/>
              </w:rPr>
              <w:t xml:space="preserve"> </w:t>
            </w:r>
            <w:r w:rsidRPr="00952C6B">
              <w:rPr>
                <w:rFonts w:ascii="Arial" w:eastAsia="Times New Roman" w:hAnsi="Arial" w:cs="Arial"/>
                <w:color w:val="000000"/>
                <w:szCs w:val="20"/>
                <w:lang w:val="en-US" w:eastAsia="en-US"/>
              </w:rPr>
              <w:t>=</w:t>
            </w:r>
            <w:r w:rsidR="00762D92" w:rsidRPr="00952C6B">
              <w:rPr>
                <w:rFonts w:ascii="Arial" w:eastAsia="Times New Roman" w:hAnsi="Arial" w:cs="Arial"/>
                <w:color w:val="000000"/>
                <w:szCs w:val="20"/>
                <w:lang w:val="en-US" w:eastAsia="en-US"/>
              </w:rPr>
              <w:t xml:space="preserve"> </w:t>
            </w:r>
            <w:r w:rsidRPr="00952C6B">
              <w:rPr>
                <w:rFonts w:ascii="Arial" w:eastAsia="Times New Roman" w:hAnsi="Arial" w:cs="Arial"/>
                <w:color w:val="000000"/>
                <w:szCs w:val="20"/>
                <w:lang w:val="en-US" w:eastAsia="en-US"/>
              </w:rPr>
              <w:t>1542)</w:t>
            </w:r>
          </w:p>
          <w:p w14:paraId="71033193" w14:textId="707B0702" w:rsidR="001B7E64" w:rsidRPr="00952C6B" w:rsidRDefault="00EF0535" w:rsidP="006F6345">
            <w:pPr>
              <w:spacing w:after="0"/>
              <w:ind w:left="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lastRenderedPageBreak/>
              <w:t>n (%)</w:t>
            </w:r>
          </w:p>
          <w:p w14:paraId="2C0C608E" w14:textId="43706FAA" w:rsidR="001B7E64" w:rsidRPr="00952C6B" w:rsidRDefault="001B7E64" w:rsidP="001B7E64">
            <w:pPr>
              <w:spacing w:after="0"/>
              <w:ind w:left="0"/>
              <w:rPr>
                <w:rFonts w:ascii="Arial" w:eastAsia="Times New Roman" w:hAnsi="Arial" w:cs="Arial"/>
                <w:color w:val="000000"/>
                <w:szCs w:val="20"/>
                <w:lang w:val="en-US" w:eastAsia="en-US"/>
              </w:rPr>
            </w:pPr>
          </w:p>
        </w:tc>
      </w:tr>
      <w:tr w:rsidR="001B7E64" w:rsidRPr="00705909" w14:paraId="0738E7D3" w14:textId="77777777" w:rsidTr="00EC2833">
        <w:trPr>
          <w:trHeight w:val="288"/>
        </w:trPr>
        <w:tc>
          <w:tcPr>
            <w:tcW w:w="4590" w:type="dxa"/>
            <w:tcBorders>
              <w:top w:val="nil"/>
              <w:left w:val="single" w:sz="4" w:space="0" w:color="auto"/>
              <w:bottom w:val="single" w:sz="4" w:space="0" w:color="auto"/>
              <w:right w:val="single" w:sz="4" w:space="0" w:color="auto"/>
            </w:tcBorders>
            <w:shd w:val="clear" w:color="000000" w:fill="FFFFFF"/>
            <w:vAlign w:val="bottom"/>
            <w:hideMark/>
          </w:tcPr>
          <w:p w14:paraId="0EA046A3" w14:textId="77777777" w:rsidR="001B7E64" w:rsidRPr="00952C6B" w:rsidRDefault="001B7E64"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lastRenderedPageBreak/>
              <w:t> </w:t>
            </w:r>
          </w:p>
        </w:tc>
        <w:tc>
          <w:tcPr>
            <w:tcW w:w="4410" w:type="dxa"/>
            <w:vMerge/>
            <w:tcBorders>
              <w:left w:val="nil"/>
              <w:bottom w:val="single" w:sz="4" w:space="0" w:color="auto"/>
              <w:right w:val="single" w:sz="4" w:space="0" w:color="auto"/>
            </w:tcBorders>
            <w:shd w:val="clear" w:color="000000" w:fill="FFFFFF"/>
            <w:vAlign w:val="center"/>
            <w:hideMark/>
          </w:tcPr>
          <w:p w14:paraId="35C2A4CC" w14:textId="19364A90" w:rsidR="001B7E64" w:rsidRPr="00952C6B" w:rsidRDefault="001B7E64" w:rsidP="001B7E64">
            <w:pPr>
              <w:spacing w:after="0"/>
              <w:ind w:left="0" w:firstLine="0"/>
              <w:rPr>
                <w:rFonts w:ascii="Arial" w:eastAsia="Times New Roman" w:hAnsi="Arial" w:cs="Arial"/>
                <w:color w:val="000000"/>
                <w:szCs w:val="20"/>
                <w:lang w:val="en-US" w:eastAsia="en-US"/>
              </w:rPr>
            </w:pPr>
          </w:p>
        </w:tc>
      </w:tr>
      <w:tr w:rsidR="00146CFF" w:rsidRPr="00705909" w14:paraId="358C320E"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D224898" w14:textId="3CF83652"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Any </w:t>
            </w:r>
            <w:r w:rsidR="00A10B3D" w:rsidRPr="00952C6B">
              <w:rPr>
                <w:rFonts w:ascii="Arial" w:eastAsia="Times New Roman" w:hAnsi="Arial" w:cs="Arial"/>
                <w:color w:val="000000"/>
                <w:szCs w:val="20"/>
                <w:lang w:val="en-US" w:eastAsia="en-US"/>
              </w:rPr>
              <w:t>t</w:t>
            </w:r>
            <w:r w:rsidRPr="00952C6B">
              <w:rPr>
                <w:rFonts w:ascii="Arial" w:eastAsia="Times New Roman" w:hAnsi="Arial" w:cs="Arial"/>
                <w:color w:val="000000"/>
                <w:szCs w:val="20"/>
                <w:lang w:val="en-US" w:eastAsia="en-US"/>
              </w:rPr>
              <w:t>reatment-</w:t>
            </w:r>
            <w:r w:rsidR="00A10B3D" w:rsidRPr="00952C6B">
              <w:rPr>
                <w:rFonts w:ascii="Arial" w:eastAsia="Times New Roman" w:hAnsi="Arial" w:cs="Arial"/>
                <w:color w:val="000000"/>
                <w:szCs w:val="20"/>
                <w:lang w:val="en-US" w:eastAsia="en-US"/>
              </w:rPr>
              <w:t>e</w:t>
            </w:r>
            <w:r w:rsidRPr="00952C6B">
              <w:rPr>
                <w:rFonts w:ascii="Arial" w:eastAsia="Times New Roman" w:hAnsi="Arial" w:cs="Arial"/>
                <w:color w:val="000000"/>
                <w:szCs w:val="20"/>
                <w:lang w:val="en-US" w:eastAsia="en-US"/>
              </w:rPr>
              <w:t xml:space="preserve">mergent </w:t>
            </w:r>
            <w:r w:rsidR="00A10B3D" w:rsidRPr="00952C6B">
              <w:rPr>
                <w:rFonts w:ascii="Arial" w:eastAsia="Times New Roman" w:hAnsi="Arial" w:cs="Arial"/>
                <w:color w:val="000000"/>
                <w:szCs w:val="20"/>
                <w:lang w:val="en-US" w:eastAsia="en-US"/>
              </w:rPr>
              <w:t>d</w:t>
            </w:r>
            <w:r w:rsidRPr="00952C6B">
              <w:rPr>
                <w:rFonts w:ascii="Arial" w:eastAsia="Times New Roman" w:hAnsi="Arial" w:cs="Arial"/>
                <w:color w:val="000000"/>
                <w:szCs w:val="20"/>
                <w:lang w:val="en-US" w:eastAsia="en-US"/>
              </w:rPr>
              <w:t>eath</w:t>
            </w:r>
          </w:p>
        </w:tc>
        <w:tc>
          <w:tcPr>
            <w:tcW w:w="4410" w:type="dxa"/>
            <w:tcBorders>
              <w:top w:val="nil"/>
              <w:left w:val="nil"/>
              <w:bottom w:val="single" w:sz="4" w:space="0" w:color="auto"/>
              <w:right w:val="single" w:sz="4" w:space="0" w:color="auto"/>
            </w:tcBorders>
            <w:shd w:val="clear" w:color="000000" w:fill="FFFFFF"/>
            <w:vAlign w:val="center"/>
            <w:hideMark/>
          </w:tcPr>
          <w:p w14:paraId="1747B8E0"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10 (0.6)</w:t>
            </w:r>
          </w:p>
        </w:tc>
      </w:tr>
      <w:tr w:rsidR="00146CFF" w:rsidRPr="00705909" w14:paraId="7D7EC53D"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E692444"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General disorders and administration site conditions</w:t>
            </w:r>
          </w:p>
        </w:tc>
        <w:tc>
          <w:tcPr>
            <w:tcW w:w="4410" w:type="dxa"/>
            <w:tcBorders>
              <w:top w:val="nil"/>
              <w:left w:val="nil"/>
              <w:bottom w:val="single" w:sz="4" w:space="0" w:color="auto"/>
              <w:right w:val="single" w:sz="4" w:space="0" w:color="auto"/>
            </w:tcBorders>
            <w:shd w:val="clear" w:color="000000" w:fill="FFFFFF"/>
            <w:vAlign w:val="center"/>
            <w:hideMark/>
          </w:tcPr>
          <w:p w14:paraId="02A1351A"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4 (0.3)</w:t>
            </w:r>
          </w:p>
        </w:tc>
      </w:tr>
      <w:tr w:rsidR="00146CFF" w:rsidRPr="00705909" w14:paraId="069ABD6B"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0361A81B"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Death</w:t>
            </w:r>
          </w:p>
        </w:tc>
        <w:tc>
          <w:tcPr>
            <w:tcW w:w="4410" w:type="dxa"/>
            <w:tcBorders>
              <w:top w:val="nil"/>
              <w:left w:val="nil"/>
              <w:bottom w:val="single" w:sz="4" w:space="0" w:color="auto"/>
              <w:right w:val="single" w:sz="4" w:space="0" w:color="auto"/>
            </w:tcBorders>
            <w:shd w:val="clear" w:color="000000" w:fill="FFFFFF"/>
            <w:vAlign w:val="center"/>
            <w:hideMark/>
          </w:tcPr>
          <w:p w14:paraId="547AD06D"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(0.1)</w:t>
            </w:r>
          </w:p>
        </w:tc>
      </w:tr>
      <w:tr w:rsidR="00146CFF" w:rsidRPr="00705909" w14:paraId="0D06037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96160D9"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Multiple organ dysfunction syndrome</w:t>
            </w:r>
          </w:p>
        </w:tc>
        <w:tc>
          <w:tcPr>
            <w:tcW w:w="4410" w:type="dxa"/>
            <w:tcBorders>
              <w:top w:val="nil"/>
              <w:left w:val="nil"/>
              <w:bottom w:val="single" w:sz="4" w:space="0" w:color="auto"/>
              <w:right w:val="single" w:sz="4" w:space="0" w:color="auto"/>
            </w:tcBorders>
            <w:shd w:val="clear" w:color="000000" w:fill="FFFFFF"/>
            <w:vAlign w:val="center"/>
            <w:hideMark/>
          </w:tcPr>
          <w:p w14:paraId="27CD60C4"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D13166B"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3ABFB1EA"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Sudden death</w:t>
            </w:r>
          </w:p>
        </w:tc>
        <w:tc>
          <w:tcPr>
            <w:tcW w:w="4410" w:type="dxa"/>
            <w:tcBorders>
              <w:top w:val="nil"/>
              <w:left w:val="nil"/>
              <w:bottom w:val="single" w:sz="4" w:space="0" w:color="auto"/>
              <w:right w:val="single" w:sz="4" w:space="0" w:color="auto"/>
            </w:tcBorders>
            <w:shd w:val="clear" w:color="000000" w:fill="FFFFFF"/>
            <w:vAlign w:val="center"/>
            <w:hideMark/>
          </w:tcPr>
          <w:p w14:paraId="671934FF"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35233DFD"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704FE368"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Infections and infestations</w:t>
            </w:r>
          </w:p>
        </w:tc>
        <w:tc>
          <w:tcPr>
            <w:tcW w:w="4410" w:type="dxa"/>
            <w:tcBorders>
              <w:top w:val="nil"/>
              <w:left w:val="nil"/>
              <w:bottom w:val="single" w:sz="4" w:space="0" w:color="auto"/>
              <w:right w:val="single" w:sz="4" w:space="0" w:color="auto"/>
            </w:tcBorders>
            <w:shd w:val="clear" w:color="000000" w:fill="FFFFFF"/>
            <w:vAlign w:val="center"/>
            <w:hideMark/>
          </w:tcPr>
          <w:p w14:paraId="43D3F322"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3 (0.2)</w:t>
            </w:r>
          </w:p>
        </w:tc>
      </w:tr>
      <w:tr w:rsidR="00146CFF" w:rsidRPr="00705909" w14:paraId="2702AE89"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40DD633"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COVID-19 pneumonia</w:t>
            </w:r>
          </w:p>
        </w:tc>
        <w:tc>
          <w:tcPr>
            <w:tcW w:w="4410" w:type="dxa"/>
            <w:tcBorders>
              <w:top w:val="nil"/>
              <w:left w:val="nil"/>
              <w:bottom w:val="single" w:sz="4" w:space="0" w:color="auto"/>
              <w:right w:val="single" w:sz="4" w:space="0" w:color="auto"/>
            </w:tcBorders>
            <w:shd w:val="clear" w:color="000000" w:fill="FFFFFF"/>
            <w:vAlign w:val="center"/>
            <w:hideMark/>
          </w:tcPr>
          <w:p w14:paraId="41DF1A59"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2 (0.1)</w:t>
            </w:r>
          </w:p>
        </w:tc>
      </w:tr>
      <w:tr w:rsidR="00146CFF" w:rsidRPr="00705909" w14:paraId="026077EC"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CEE8E52"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Urosepsis</w:t>
            </w:r>
          </w:p>
        </w:tc>
        <w:tc>
          <w:tcPr>
            <w:tcW w:w="4410" w:type="dxa"/>
            <w:tcBorders>
              <w:top w:val="nil"/>
              <w:left w:val="nil"/>
              <w:bottom w:val="single" w:sz="4" w:space="0" w:color="auto"/>
              <w:right w:val="single" w:sz="4" w:space="0" w:color="auto"/>
            </w:tcBorders>
            <w:shd w:val="clear" w:color="000000" w:fill="FFFFFF"/>
            <w:vAlign w:val="center"/>
            <w:hideMark/>
          </w:tcPr>
          <w:p w14:paraId="56D69D61"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4148F08"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49E53881"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Cardiac disorders</w:t>
            </w:r>
          </w:p>
        </w:tc>
        <w:tc>
          <w:tcPr>
            <w:tcW w:w="4410" w:type="dxa"/>
            <w:tcBorders>
              <w:top w:val="nil"/>
              <w:left w:val="nil"/>
              <w:bottom w:val="single" w:sz="4" w:space="0" w:color="auto"/>
              <w:right w:val="single" w:sz="4" w:space="0" w:color="auto"/>
            </w:tcBorders>
            <w:shd w:val="clear" w:color="000000" w:fill="FFFFFF"/>
            <w:vAlign w:val="center"/>
            <w:hideMark/>
          </w:tcPr>
          <w:p w14:paraId="79B5874D"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F0B06BF"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63BFFBB3"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Cardiac arrest</w:t>
            </w:r>
          </w:p>
        </w:tc>
        <w:tc>
          <w:tcPr>
            <w:tcW w:w="4410" w:type="dxa"/>
            <w:tcBorders>
              <w:top w:val="nil"/>
              <w:left w:val="nil"/>
              <w:bottom w:val="single" w:sz="4" w:space="0" w:color="auto"/>
              <w:right w:val="single" w:sz="4" w:space="0" w:color="auto"/>
            </w:tcBorders>
            <w:shd w:val="clear" w:color="000000" w:fill="FFFFFF"/>
            <w:vAlign w:val="center"/>
            <w:hideMark/>
          </w:tcPr>
          <w:p w14:paraId="5727DB0B"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432BDFE2"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550E8761" w14:textId="546EED4E"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Neoplasms benign, malignant and unspecified (incl</w:t>
            </w:r>
            <w:r w:rsidR="00542E96" w:rsidRPr="00952C6B">
              <w:rPr>
                <w:rFonts w:ascii="Arial" w:eastAsia="Times New Roman" w:hAnsi="Arial" w:cs="Arial"/>
                <w:color w:val="000000"/>
                <w:szCs w:val="20"/>
                <w:lang w:val="en-US" w:eastAsia="en-US"/>
              </w:rPr>
              <w:t>uding</w:t>
            </w:r>
            <w:r w:rsidRPr="00952C6B">
              <w:rPr>
                <w:rFonts w:ascii="Arial" w:eastAsia="Times New Roman" w:hAnsi="Arial" w:cs="Arial"/>
                <w:color w:val="000000"/>
                <w:szCs w:val="20"/>
                <w:lang w:val="en-US" w:eastAsia="en-US"/>
              </w:rPr>
              <w:t xml:space="preserve"> cysts and polyps)</w:t>
            </w:r>
          </w:p>
        </w:tc>
        <w:tc>
          <w:tcPr>
            <w:tcW w:w="4410" w:type="dxa"/>
            <w:tcBorders>
              <w:top w:val="nil"/>
              <w:left w:val="nil"/>
              <w:bottom w:val="single" w:sz="4" w:space="0" w:color="auto"/>
              <w:right w:val="single" w:sz="4" w:space="0" w:color="auto"/>
            </w:tcBorders>
            <w:shd w:val="clear" w:color="000000" w:fill="FFFFFF"/>
            <w:vAlign w:val="center"/>
            <w:hideMark/>
          </w:tcPr>
          <w:p w14:paraId="296C84B5"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10624A77"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0538A990"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Acute </w:t>
            </w:r>
            <w:proofErr w:type="spellStart"/>
            <w:r w:rsidRPr="00952C6B">
              <w:rPr>
                <w:rFonts w:ascii="Arial" w:eastAsia="Times New Roman" w:hAnsi="Arial" w:cs="Arial"/>
                <w:color w:val="000000"/>
                <w:szCs w:val="20"/>
                <w:lang w:val="en-US" w:eastAsia="en-US"/>
              </w:rPr>
              <w:t>leukaemia</w:t>
            </w:r>
            <w:proofErr w:type="spellEnd"/>
          </w:p>
        </w:tc>
        <w:tc>
          <w:tcPr>
            <w:tcW w:w="4410" w:type="dxa"/>
            <w:tcBorders>
              <w:top w:val="nil"/>
              <w:left w:val="nil"/>
              <w:bottom w:val="single" w:sz="4" w:space="0" w:color="auto"/>
              <w:right w:val="single" w:sz="4" w:space="0" w:color="auto"/>
            </w:tcBorders>
            <w:shd w:val="clear" w:color="000000" w:fill="FFFFFF"/>
            <w:vAlign w:val="center"/>
            <w:hideMark/>
          </w:tcPr>
          <w:p w14:paraId="69CD9F39"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004B5FD4"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25CF7B44" w14:textId="77777777" w:rsidR="00985AFA" w:rsidRPr="00952C6B" w:rsidRDefault="00985AFA" w:rsidP="00855D94">
            <w:pPr>
              <w:spacing w:after="0"/>
              <w:ind w:left="144" w:right="144" w:firstLine="0"/>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Respiratory, thoracic and mediastinal disorders</w:t>
            </w:r>
          </w:p>
        </w:tc>
        <w:tc>
          <w:tcPr>
            <w:tcW w:w="4410" w:type="dxa"/>
            <w:tcBorders>
              <w:top w:val="nil"/>
              <w:left w:val="nil"/>
              <w:bottom w:val="single" w:sz="4" w:space="0" w:color="auto"/>
              <w:right w:val="single" w:sz="4" w:space="0" w:color="auto"/>
            </w:tcBorders>
            <w:shd w:val="clear" w:color="000000" w:fill="FFFFFF"/>
            <w:vAlign w:val="center"/>
            <w:hideMark/>
          </w:tcPr>
          <w:p w14:paraId="23B8B6D9"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r w:rsidR="00146CFF" w:rsidRPr="00705909" w14:paraId="2D0C7B48" w14:textId="77777777" w:rsidTr="00EC2833">
        <w:trPr>
          <w:cantSplit/>
          <w:trHeight w:val="288"/>
        </w:trPr>
        <w:tc>
          <w:tcPr>
            <w:tcW w:w="4590" w:type="dxa"/>
            <w:tcBorders>
              <w:top w:val="nil"/>
              <w:left w:val="single" w:sz="4" w:space="0" w:color="auto"/>
              <w:bottom w:val="single" w:sz="4" w:space="0" w:color="auto"/>
              <w:right w:val="single" w:sz="4" w:space="0" w:color="auto"/>
            </w:tcBorders>
            <w:shd w:val="clear" w:color="000000" w:fill="FFFFFF"/>
            <w:vAlign w:val="center"/>
            <w:hideMark/>
          </w:tcPr>
          <w:p w14:paraId="66A7F5F2" w14:textId="77777777" w:rsidR="00985AFA" w:rsidRPr="00952C6B" w:rsidRDefault="00985AFA" w:rsidP="00DF0FC4">
            <w:pPr>
              <w:spacing w:after="0"/>
              <w:ind w:left="144" w:right="144" w:firstLine="196"/>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 xml:space="preserve"> </w:t>
            </w:r>
            <w:proofErr w:type="spellStart"/>
            <w:r w:rsidRPr="00952C6B">
              <w:rPr>
                <w:rFonts w:ascii="Arial" w:eastAsia="Times New Roman" w:hAnsi="Arial" w:cs="Arial"/>
                <w:color w:val="000000"/>
                <w:szCs w:val="20"/>
                <w:lang w:val="en-US" w:eastAsia="en-US"/>
              </w:rPr>
              <w:t>Dyspnoea</w:t>
            </w:r>
            <w:proofErr w:type="spellEnd"/>
          </w:p>
        </w:tc>
        <w:tc>
          <w:tcPr>
            <w:tcW w:w="4410" w:type="dxa"/>
            <w:tcBorders>
              <w:top w:val="nil"/>
              <w:left w:val="nil"/>
              <w:bottom w:val="single" w:sz="4" w:space="0" w:color="auto"/>
              <w:right w:val="single" w:sz="4" w:space="0" w:color="auto"/>
            </w:tcBorders>
            <w:shd w:val="clear" w:color="000000" w:fill="FFFFFF"/>
            <w:vAlign w:val="center"/>
            <w:hideMark/>
          </w:tcPr>
          <w:p w14:paraId="54932C04" w14:textId="77777777" w:rsidR="00985AFA" w:rsidRPr="00952C6B" w:rsidRDefault="00985AFA" w:rsidP="006F6345">
            <w:pPr>
              <w:spacing w:after="0"/>
              <w:ind w:left="0" w:firstLine="0"/>
              <w:jc w:val="center"/>
              <w:rPr>
                <w:rFonts w:ascii="Arial" w:eastAsia="Times New Roman" w:hAnsi="Arial" w:cs="Arial"/>
                <w:color w:val="000000"/>
                <w:szCs w:val="20"/>
                <w:lang w:val="en-US" w:eastAsia="en-US"/>
              </w:rPr>
            </w:pPr>
            <w:r w:rsidRPr="00952C6B">
              <w:rPr>
                <w:rFonts w:ascii="Arial" w:eastAsia="Times New Roman" w:hAnsi="Arial" w:cs="Arial"/>
                <w:color w:val="000000"/>
                <w:szCs w:val="20"/>
                <w:lang w:val="en-US" w:eastAsia="en-US"/>
              </w:rPr>
              <w:t>1 (&lt;0.1)</w:t>
            </w:r>
          </w:p>
        </w:tc>
      </w:tr>
    </w:tbl>
    <w:p w14:paraId="0B24E6A7" w14:textId="7D164472" w:rsidR="005B1AB4" w:rsidRPr="00952C6B" w:rsidRDefault="00D24DD5" w:rsidP="00137ABB">
      <w:pPr>
        <w:autoSpaceDE w:val="0"/>
        <w:autoSpaceDN w:val="0"/>
        <w:adjustRightInd w:val="0"/>
        <w:spacing w:after="0" w:line="360" w:lineRule="auto"/>
        <w:ind w:left="0" w:firstLine="0"/>
        <w:rPr>
          <w:rFonts w:ascii="Arial" w:hAnsi="Arial" w:cs="Arial"/>
          <w:bCs/>
          <w:kern w:val="28"/>
          <w:szCs w:val="20"/>
          <w:lang w:val="en-US"/>
        </w:rPr>
      </w:pPr>
      <w:proofErr w:type="spellStart"/>
      <w:proofErr w:type="gramStart"/>
      <w:r w:rsidRPr="00952C6B">
        <w:rPr>
          <w:rFonts w:ascii="Arial" w:hAnsi="Arial" w:cs="Arial"/>
          <w:bCs/>
          <w:kern w:val="28"/>
          <w:szCs w:val="20"/>
          <w:vertAlign w:val="superscript"/>
          <w:lang w:val="en-US"/>
        </w:rPr>
        <w:t>a</w:t>
      </w:r>
      <w:proofErr w:type="spellEnd"/>
      <w:proofErr w:type="gramEnd"/>
      <w:r w:rsidR="00D24B6C" w:rsidRPr="00952C6B">
        <w:rPr>
          <w:rFonts w:ascii="Arial" w:hAnsi="Arial" w:cs="Arial"/>
          <w:bCs/>
          <w:kern w:val="28"/>
          <w:szCs w:val="20"/>
          <w:vertAlign w:val="superscript"/>
          <w:lang w:val="en-US"/>
        </w:rPr>
        <w:t xml:space="preserve"> </w:t>
      </w:r>
      <w:r w:rsidR="00D24B6C" w:rsidRPr="00952C6B">
        <w:rPr>
          <w:rFonts w:ascii="Arial" w:hAnsi="Arial" w:cs="Arial"/>
          <w:bCs/>
          <w:kern w:val="28"/>
          <w:szCs w:val="20"/>
          <w:lang w:val="en-US"/>
        </w:rPr>
        <w:t>Occurrence of m</w:t>
      </w:r>
      <w:r w:rsidR="00F13676" w:rsidRPr="00952C6B">
        <w:rPr>
          <w:rFonts w:ascii="Arial" w:hAnsi="Arial" w:cs="Arial"/>
          <w:bCs/>
          <w:kern w:val="28"/>
          <w:szCs w:val="20"/>
          <w:lang w:val="en-US"/>
        </w:rPr>
        <w:t xml:space="preserve">ultiple </w:t>
      </w:r>
      <w:r w:rsidR="001202F0" w:rsidRPr="00952C6B">
        <w:rPr>
          <w:rFonts w:ascii="Arial" w:hAnsi="Arial" w:cs="Arial"/>
          <w:bCs/>
          <w:kern w:val="28"/>
          <w:szCs w:val="20"/>
          <w:lang w:val="en-US"/>
        </w:rPr>
        <w:t>adverse event</w:t>
      </w:r>
      <w:r w:rsidR="00E374B5" w:rsidRPr="00952C6B">
        <w:rPr>
          <w:rFonts w:ascii="Arial" w:hAnsi="Arial" w:cs="Arial"/>
          <w:bCs/>
          <w:kern w:val="28"/>
          <w:szCs w:val="20"/>
          <w:lang w:val="en-US"/>
        </w:rPr>
        <w:t>s leading to death</w:t>
      </w:r>
    </w:p>
    <w:p w14:paraId="09CFA9F3" w14:textId="5661ABA7" w:rsidR="005749DB" w:rsidRDefault="005749DB">
      <w:pPr>
        <w:spacing w:after="0"/>
        <w:ind w:left="0" w:firstLine="0"/>
        <w:rPr>
          <w:rFonts w:ascii="Arial" w:hAnsi="Arial" w:cs="Arial"/>
          <w:b/>
          <w:kern w:val="28"/>
          <w:szCs w:val="20"/>
          <w:lang w:val="en-US"/>
        </w:rPr>
      </w:pPr>
      <w:r>
        <w:rPr>
          <w:rFonts w:ascii="Arial" w:hAnsi="Arial" w:cs="Arial"/>
          <w:b/>
          <w:kern w:val="28"/>
          <w:szCs w:val="20"/>
          <w:lang w:val="en-US"/>
        </w:rPr>
        <w:br w:type="page"/>
      </w:r>
    </w:p>
    <w:p w14:paraId="7C02F9A9" w14:textId="4AA8DDEE" w:rsidR="00985AFA" w:rsidRDefault="005749DB" w:rsidP="00E12202">
      <w:pPr>
        <w:spacing w:after="0"/>
        <w:ind w:left="0" w:firstLine="0"/>
        <w:rPr>
          <w:rFonts w:ascii="Arial" w:hAnsi="Arial" w:cs="Arial"/>
          <w:b/>
          <w:kern w:val="28"/>
          <w:szCs w:val="20"/>
          <w:lang w:val="en-US"/>
        </w:rPr>
      </w:pPr>
      <w:r>
        <w:rPr>
          <w:rFonts w:ascii="Arial" w:hAnsi="Arial" w:cs="Arial"/>
          <w:b/>
          <w:kern w:val="28"/>
          <w:szCs w:val="20"/>
          <w:lang w:val="en-US"/>
        </w:rPr>
        <w:lastRenderedPageBreak/>
        <w:t>References</w:t>
      </w:r>
    </w:p>
    <w:sdt>
      <w:sdtPr>
        <w:rPr>
          <w:rFonts w:ascii="Arial" w:hAnsi="Arial" w:cs="Arial"/>
          <w:b/>
          <w:kern w:val="28"/>
          <w:szCs w:val="20"/>
          <w:lang w:val="en-US"/>
        </w:rPr>
        <w:alias w:val="SmartCite Bibliography"/>
        <w:tag w:val="Springer - Vancouver (brackets)+{&quot;language&quot;:&quot;en-US&quot;,&quot;isSectionsModeOn&quot;:false}"/>
        <w:id w:val="-538203189"/>
        <w:placeholder>
          <w:docPart w:val="DefaultPlaceholder_-1854013440"/>
        </w:placeholder>
      </w:sdtPr>
      <w:sdtEndPr/>
      <w:sdtContent>
        <w:p w14:paraId="627343C7" w14:textId="77777777" w:rsidR="00D55CC7" w:rsidRPr="00D55CC7" w:rsidRDefault="00D55CC7">
          <w:pPr>
            <w:divId w:val="701243719"/>
            <w:rPr>
              <w:rFonts w:ascii="Arial" w:eastAsia="Times New Roman" w:hAnsi="Arial" w:cs="Arial"/>
              <w:szCs w:val="24"/>
            </w:rPr>
          </w:pPr>
        </w:p>
        <w:p w14:paraId="7AFC09B9" w14:textId="4AC3DB44" w:rsidR="00D55CC7" w:rsidRPr="00D55CC7" w:rsidRDefault="00D55CC7">
          <w:pPr>
            <w:pStyle w:val="Bibliography47"/>
            <w:divId w:val="701243719"/>
            <w:rPr>
              <w:rFonts w:ascii="Arial" w:hAnsi="Arial" w:cs="Arial"/>
              <w:sz w:val="20"/>
            </w:rPr>
          </w:pPr>
          <w:bookmarkStart w:id="15" w:name="biblioRef00"/>
          <w:r w:rsidRPr="00D55CC7">
            <w:rPr>
              <w:rFonts w:ascii="Arial" w:hAnsi="Arial" w:cs="Arial"/>
              <w:sz w:val="20"/>
            </w:rPr>
            <w:t xml:space="preserve">1. Krueger JG, Ferris LK, Menter A, Wagner F, White A, Visvanathan S, et al. Anti-IL-23A </w:t>
          </w:r>
          <w:proofErr w:type="spellStart"/>
          <w:r w:rsidRPr="00D55CC7">
            <w:rPr>
              <w:rFonts w:ascii="Arial" w:hAnsi="Arial" w:cs="Arial"/>
              <w:sz w:val="20"/>
            </w:rPr>
            <w:t>mAb</w:t>
          </w:r>
          <w:proofErr w:type="spellEnd"/>
          <w:r w:rsidRPr="00D55CC7">
            <w:rPr>
              <w:rFonts w:ascii="Arial" w:hAnsi="Arial" w:cs="Arial"/>
              <w:sz w:val="20"/>
            </w:rPr>
            <w:t xml:space="preserve"> BI 655066 for treatment of moderate-to-severe psoriasis: Safety, efficacy, pharmacokinetics, and biomarker results of a single-rising-dose, </w:t>
          </w:r>
          <w:proofErr w:type="spellStart"/>
          <w:r w:rsidR="005E04AD">
            <w:rPr>
              <w:rFonts w:ascii="Arial" w:hAnsi="Arial" w:cs="Arial"/>
              <w:sz w:val="20"/>
            </w:rPr>
            <w:t>randomised</w:t>
          </w:r>
          <w:proofErr w:type="spellEnd"/>
          <w:r w:rsidRPr="00D55CC7">
            <w:rPr>
              <w:rFonts w:ascii="Arial" w:hAnsi="Arial" w:cs="Arial"/>
              <w:sz w:val="20"/>
            </w:rPr>
            <w:t xml:space="preserve">, double-blind, placebo-controlled trial. J Allergy Clin Immunol. </w:t>
          </w:r>
          <w:proofErr w:type="gramStart"/>
          <w:r w:rsidRPr="00D55CC7">
            <w:rPr>
              <w:rFonts w:ascii="Arial" w:hAnsi="Arial" w:cs="Arial"/>
              <w:sz w:val="20"/>
            </w:rPr>
            <w:t>2015;136:116</w:t>
          </w:r>
          <w:proofErr w:type="gramEnd"/>
          <w:r w:rsidRPr="00D55CC7">
            <w:rPr>
              <w:rFonts w:ascii="Arial" w:hAnsi="Arial" w:cs="Arial"/>
              <w:sz w:val="20"/>
            </w:rPr>
            <w:t xml:space="preserve">-124.e7. </w:t>
          </w:r>
          <w:bookmarkEnd w:id="15"/>
        </w:p>
        <w:p w14:paraId="320DF5A5" w14:textId="77777777" w:rsidR="00D55CC7" w:rsidRPr="00D55CC7" w:rsidRDefault="00D55CC7">
          <w:pPr>
            <w:pStyle w:val="Bibliography47"/>
            <w:divId w:val="701243719"/>
            <w:rPr>
              <w:rFonts w:ascii="Arial" w:hAnsi="Arial" w:cs="Arial"/>
              <w:sz w:val="20"/>
            </w:rPr>
          </w:pPr>
          <w:bookmarkStart w:id="16" w:name="biblioRef01"/>
          <w:r w:rsidRPr="00D55CC7">
            <w:rPr>
              <w:rFonts w:ascii="Arial" w:hAnsi="Arial" w:cs="Arial"/>
              <w:sz w:val="20"/>
            </w:rPr>
            <w:t xml:space="preserve">2. Khatri A, Cheng L, Camez A, Ignatenko S, Pang Y, Othman AA. Lack of effect of 12-week treatment with risankizumab on the pharmacokinetics of cytochrome P450 probe substrates in patients with moderate to severe chronic plaque psoriasis. Clin </w:t>
          </w:r>
          <w:proofErr w:type="spellStart"/>
          <w:r w:rsidRPr="00D55CC7">
            <w:rPr>
              <w:rFonts w:ascii="Arial" w:hAnsi="Arial" w:cs="Arial"/>
              <w:sz w:val="20"/>
            </w:rPr>
            <w:t>Pharmacokinet</w:t>
          </w:r>
          <w:proofErr w:type="spellEnd"/>
          <w:r w:rsidRPr="00D55CC7">
            <w:rPr>
              <w:rFonts w:ascii="Arial" w:hAnsi="Arial" w:cs="Arial"/>
              <w:sz w:val="20"/>
            </w:rPr>
            <w:t xml:space="preserve"> [Internet]. </w:t>
          </w:r>
          <w:proofErr w:type="gramStart"/>
          <w:r w:rsidRPr="00D55CC7">
            <w:rPr>
              <w:rFonts w:ascii="Arial" w:hAnsi="Arial" w:cs="Arial"/>
              <w:sz w:val="20"/>
            </w:rPr>
            <w:t>2019;58:805</w:t>
          </w:r>
          <w:proofErr w:type="gramEnd"/>
          <w:r w:rsidRPr="00D55CC7">
            <w:rPr>
              <w:rFonts w:ascii="Arial" w:hAnsi="Arial" w:cs="Arial"/>
              <w:sz w:val="20"/>
            </w:rPr>
            <w:t xml:space="preserve">–14. Available from: </w:t>
          </w:r>
          <w:bookmarkEnd w:id="16"/>
          <w:r w:rsidRPr="00D55CC7">
            <w:rPr>
              <w:rFonts w:ascii="Arial" w:hAnsi="Arial" w:cs="Arial"/>
              <w:sz w:val="20"/>
            </w:rPr>
            <w:fldChar w:fldCharType="begin"/>
          </w:r>
          <w:r w:rsidRPr="00D55CC7">
            <w:rPr>
              <w:rFonts w:ascii="Arial" w:hAnsi="Arial" w:cs="Arial"/>
              <w:sz w:val="20"/>
            </w:rPr>
            <w:instrText>HYPERLINK "https://www.ncbi.nlm.nih.gov/pubmed/30574672"</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https://www.ncbi.nlm.nih.gov/pubmed/30574672</w:t>
          </w:r>
          <w:r w:rsidRPr="00D55CC7">
            <w:rPr>
              <w:rFonts w:ascii="Arial" w:hAnsi="Arial" w:cs="Arial"/>
              <w:sz w:val="20"/>
            </w:rPr>
            <w:fldChar w:fldCharType="end"/>
          </w:r>
        </w:p>
        <w:p w14:paraId="5C958319" w14:textId="77777777" w:rsidR="00D55CC7" w:rsidRPr="00D55CC7" w:rsidRDefault="00D55CC7">
          <w:pPr>
            <w:pStyle w:val="Bibliography47"/>
            <w:divId w:val="701243719"/>
            <w:rPr>
              <w:rFonts w:ascii="Arial" w:hAnsi="Arial" w:cs="Arial"/>
              <w:sz w:val="20"/>
            </w:rPr>
          </w:pPr>
          <w:bookmarkStart w:id="17" w:name="biblioRef02"/>
          <w:r w:rsidRPr="00D55CC7">
            <w:rPr>
              <w:rFonts w:ascii="Arial" w:hAnsi="Arial" w:cs="Arial"/>
              <w:sz w:val="20"/>
            </w:rPr>
            <w:t xml:space="preserve">3. Papp KA, Blauvelt A, Bukhalo M, Gooderham M, Krueger JG, </w:t>
          </w:r>
          <w:proofErr w:type="spellStart"/>
          <w:r w:rsidRPr="00D55CC7">
            <w:rPr>
              <w:rFonts w:ascii="Arial" w:hAnsi="Arial" w:cs="Arial"/>
              <w:sz w:val="20"/>
            </w:rPr>
            <w:t>Lacour</w:t>
          </w:r>
          <w:proofErr w:type="spellEnd"/>
          <w:r w:rsidRPr="00D55CC7">
            <w:rPr>
              <w:rFonts w:ascii="Arial" w:hAnsi="Arial" w:cs="Arial"/>
              <w:sz w:val="20"/>
            </w:rPr>
            <w:t xml:space="preserve"> JP, et al. Risankizumab versus ustekinumab for moderate-to-severe plaque psoriasis. N Engl J Med. </w:t>
          </w:r>
          <w:proofErr w:type="gramStart"/>
          <w:r w:rsidRPr="00D55CC7">
            <w:rPr>
              <w:rFonts w:ascii="Arial" w:hAnsi="Arial" w:cs="Arial"/>
              <w:sz w:val="20"/>
            </w:rPr>
            <w:t>2017;376:1551</w:t>
          </w:r>
          <w:proofErr w:type="gramEnd"/>
          <w:r w:rsidRPr="00D55CC7">
            <w:rPr>
              <w:rFonts w:ascii="Arial" w:hAnsi="Arial" w:cs="Arial"/>
              <w:sz w:val="20"/>
            </w:rPr>
            <w:t xml:space="preserve">–60. </w:t>
          </w:r>
          <w:bookmarkEnd w:id="17"/>
        </w:p>
        <w:p w14:paraId="6ED32CD9" w14:textId="77777777" w:rsidR="00D55CC7" w:rsidRPr="00D55CC7" w:rsidRDefault="00D55CC7">
          <w:pPr>
            <w:pStyle w:val="Bibliography47"/>
            <w:divId w:val="701243719"/>
            <w:rPr>
              <w:rFonts w:ascii="Arial" w:hAnsi="Arial" w:cs="Arial"/>
              <w:sz w:val="20"/>
            </w:rPr>
          </w:pPr>
          <w:bookmarkStart w:id="18" w:name="biblioRef03"/>
          <w:r w:rsidRPr="00D55CC7">
            <w:rPr>
              <w:rFonts w:ascii="Arial" w:hAnsi="Arial" w:cs="Arial"/>
              <w:sz w:val="20"/>
            </w:rPr>
            <w:t xml:space="preserve">4. Papp KA, Vente S de, Zeng J, Flack M, Padilla B, Tyring SK. Long-Term Safety and Efficacy of Risankizumab in Patients with Moderate-to-Severe Chronic Plaque Psoriasis: Results from a Phase 2 Open-Label Extension Trial. Dermatol Ther [Internet]. </w:t>
          </w:r>
          <w:proofErr w:type="gramStart"/>
          <w:r w:rsidRPr="00D55CC7">
            <w:rPr>
              <w:rFonts w:ascii="Arial" w:hAnsi="Arial" w:cs="Arial"/>
              <w:sz w:val="20"/>
            </w:rPr>
            <w:t>2021;11:487</w:t>
          </w:r>
          <w:proofErr w:type="gramEnd"/>
          <w:r w:rsidRPr="00D55CC7">
            <w:rPr>
              <w:rFonts w:ascii="Arial" w:hAnsi="Arial" w:cs="Arial"/>
              <w:sz w:val="20"/>
            </w:rPr>
            <w:t xml:space="preserve">–97. Available from: </w:t>
          </w:r>
          <w:bookmarkEnd w:id="18"/>
          <w:r w:rsidRPr="00D55CC7">
            <w:rPr>
              <w:rFonts w:ascii="Arial" w:hAnsi="Arial" w:cs="Arial"/>
              <w:sz w:val="20"/>
            </w:rPr>
            <w:fldChar w:fldCharType="begin"/>
          </w:r>
          <w:r w:rsidRPr="00D55CC7">
            <w:rPr>
              <w:rFonts w:ascii="Arial" w:hAnsi="Arial" w:cs="Arial"/>
              <w:sz w:val="20"/>
            </w:rPr>
            <w:instrText>HYPERLINK "https://www.ncbi.nlm.nih.gov/pubmed/33512666"</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https://www.ncbi.nlm.nih.gov/pubmed/33512666</w:t>
          </w:r>
          <w:r w:rsidRPr="00D55CC7">
            <w:rPr>
              <w:rFonts w:ascii="Arial" w:hAnsi="Arial" w:cs="Arial"/>
              <w:sz w:val="20"/>
            </w:rPr>
            <w:fldChar w:fldCharType="end"/>
          </w:r>
        </w:p>
        <w:p w14:paraId="366C67B6" w14:textId="77777777" w:rsidR="00D55CC7" w:rsidRPr="00D55CC7" w:rsidRDefault="00D55CC7">
          <w:pPr>
            <w:pStyle w:val="Bibliography47"/>
            <w:divId w:val="701243719"/>
            <w:rPr>
              <w:rFonts w:ascii="Arial" w:hAnsi="Arial" w:cs="Arial"/>
              <w:sz w:val="20"/>
            </w:rPr>
          </w:pPr>
          <w:bookmarkStart w:id="19" w:name="biblioRef04"/>
          <w:r w:rsidRPr="00D55CC7">
            <w:rPr>
              <w:rFonts w:ascii="Arial" w:hAnsi="Arial" w:cs="Arial"/>
              <w:sz w:val="20"/>
            </w:rPr>
            <w:t xml:space="preserve">5. </w:t>
          </w:r>
          <w:proofErr w:type="spellStart"/>
          <w:r w:rsidRPr="00D55CC7">
            <w:rPr>
              <w:rFonts w:ascii="Arial" w:hAnsi="Arial" w:cs="Arial"/>
              <w:sz w:val="20"/>
            </w:rPr>
            <w:t>Ohtsuki</w:t>
          </w:r>
          <w:proofErr w:type="spellEnd"/>
          <w:r w:rsidRPr="00D55CC7">
            <w:rPr>
              <w:rFonts w:ascii="Arial" w:hAnsi="Arial" w:cs="Arial"/>
              <w:sz w:val="20"/>
            </w:rPr>
            <w:t xml:space="preserve"> M, Fujita H, Watanabe M, </w:t>
          </w:r>
          <w:proofErr w:type="spellStart"/>
          <w:r w:rsidRPr="00D55CC7">
            <w:rPr>
              <w:rFonts w:ascii="Arial" w:hAnsi="Arial" w:cs="Arial"/>
              <w:sz w:val="20"/>
            </w:rPr>
            <w:t>Suzaki</w:t>
          </w:r>
          <w:proofErr w:type="spellEnd"/>
          <w:r w:rsidRPr="00D55CC7">
            <w:rPr>
              <w:rFonts w:ascii="Arial" w:hAnsi="Arial" w:cs="Arial"/>
              <w:sz w:val="20"/>
            </w:rPr>
            <w:t xml:space="preserve"> K, Flack M, Huang X, et al. Efficacy and safety of risankizumab in Japanese patients with moderate to severe plaque psoriasis: results from the </w:t>
          </w:r>
          <w:proofErr w:type="spellStart"/>
          <w:r w:rsidRPr="00D55CC7">
            <w:rPr>
              <w:rFonts w:ascii="Arial" w:hAnsi="Arial" w:cs="Arial"/>
              <w:sz w:val="20"/>
            </w:rPr>
            <w:t>SustaIMM</w:t>
          </w:r>
          <w:proofErr w:type="spellEnd"/>
          <w:r w:rsidRPr="00D55CC7">
            <w:rPr>
              <w:rFonts w:ascii="Arial" w:hAnsi="Arial" w:cs="Arial"/>
              <w:sz w:val="20"/>
            </w:rPr>
            <w:t xml:space="preserve"> phase 2/3 trial. J Dermatol [Internet]. </w:t>
          </w:r>
          <w:proofErr w:type="gramStart"/>
          <w:r w:rsidRPr="00D55CC7">
            <w:rPr>
              <w:rFonts w:ascii="Arial" w:hAnsi="Arial" w:cs="Arial"/>
              <w:sz w:val="20"/>
            </w:rPr>
            <w:t>2019;46:686</w:t>
          </w:r>
          <w:proofErr w:type="gramEnd"/>
          <w:r w:rsidRPr="00D55CC7">
            <w:rPr>
              <w:rFonts w:ascii="Arial" w:hAnsi="Arial" w:cs="Arial"/>
              <w:sz w:val="20"/>
            </w:rPr>
            <w:t xml:space="preserve">–94. Available from: </w:t>
          </w:r>
          <w:bookmarkEnd w:id="19"/>
          <w:r w:rsidRPr="00D55CC7">
            <w:rPr>
              <w:rFonts w:ascii="Arial" w:hAnsi="Arial" w:cs="Arial"/>
              <w:sz w:val="20"/>
            </w:rPr>
            <w:fldChar w:fldCharType="begin"/>
          </w:r>
          <w:r w:rsidRPr="00D55CC7">
            <w:rPr>
              <w:rFonts w:ascii="Arial" w:hAnsi="Arial" w:cs="Arial"/>
              <w:sz w:val="20"/>
            </w:rPr>
            <w:instrText>HYPERLINK "https://www.ncbi.nlm.nih.gov/pubmed/31237727"</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https://www.ncbi.nlm.nih.gov/pubmed/31237727</w:t>
          </w:r>
          <w:r w:rsidRPr="00D55CC7">
            <w:rPr>
              <w:rFonts w:ascii="Arial" w:hAnsi="Arial" w:cs="Arial"/>
              <w:sz w:val="20"/>
            </w:rPr>
            <w:fldChar w:fldCharType="end"/>
          </w:r>
        </w:p>
        <w:p w14:paraId="77D373BA" w14:textId="77777777" w:rsidR="00D55CC7" w:rsidRPr="00D55CC7" w:rsidRDefault="00D55CC7">
          <w:pPr>
            <w:pStyle w:val="Bibliography47"/>
            <w:divId w:val="701243719"/>
            <w:rPr>
              <w:rFonts w:ascii="Arial" w:hAnsi="Arial" w:cs="Arial"/>
              <w:sz w:val="20"/>
            </w:rPr>
          </w:pPr>
          <w:bookmarkStart w:id="20" w:name="biblioRef05"/>
          <w:r w:rsidRPr="00D55CC7">
            <w:rPr>
              <w:rFonts w:ascii="Arial" w:hAnsi="Arial" w:cs="Arial"/>
              <w:sz w:val="20"/>
            </w:rPr>
            <w:t xml:space="preserve">6. Gordon KB, Strober B, Lebwohl M, Augustin M, Blauvelt A, Poulin Y, et al. Efficacy and safety of risankizumab in moderate-to-severe plaque psoriasis (UltIMMa-1 and UltIMMa-2): results from two double-blind, </w:t>
          </w:r>
          <w:proofErr w:type="spellStart"/>
          <w:r w:rsidRPr="00D55CC7">
            <w:rPr>
              <w:rFonts w:ascii="Arial" w:hAnsi="Arial" w:cs="Arial"/>
              <w:sz w:val="20"/>
            </w:rPr>
            <w:t>randomised</w:t>
          </w:r>
          <w:proofErr w:type="spellEnd"/>
          <w:r w:rsidRPr="00D55CC7">
            <w:rPr>
              <w:rFonts w:ascii="Arial" w:hAnsi="Arial" w:cs="Arial"/>
              <w:sz w:val="20"/>
            </w:rPr>
            <w:t xml:space="preserve">, placebo-controlled and ustekinumab-controlled phase 3 trials. Lancet. </w:t>
          </w:r>
          <w:proofErr w:type="gramStart"/>
          <w:r w:rsidRPr="00D55CC7">
            <w:rPr>
              <w:rFonts w:ascii="Arial" w:hAnsi="Arial" w:cs="Arial"/>
              <w:sz w:val="20"/>
            </w:rPr>
            <w:t>2018;392:650</w:t>
          </w:r>
          <w:proofErr w:type="gramEnd"/>
          <w:r w:rsidRPr="00D55CC7">
            <w:rPr>
              <w:rFonts w:ascii="Arial" w:hAnsi="Arial" w:cs="Arial"/>
              <w:sz w:val="20"/>
            </w:rPr>
            <w:t xml:space="preserve">–61. </w:t>
          </w:r>
          <w:bookmarkEnd w:id="20"/>
        </w:p>
        <w:p w14:paraId="060B92C5" w14:textId="0E97C500" w:rsidR="00D55CC7" w:rsidRPr="00D55CC7" w:rsidRDefault="00D55CC7">
          <w:pPr>
            <w:pStyle w:val="Bibliography47"/>
            <w:divId w:val="701243719"/>
            <w:rPr>
              <w:rFonts w:ascii="Arial" w:hAnsi="Arial" w:cs="Arial"/>
              <w:sz w:val="20"/>
            </w:rPr>
          </w:pPr>
          <w:bookmarkStart w:id="21" w:name="biblioRef06"/>
          <w:r w:rsidRPr="00D55CC7">
            <w:rPr>
              <w:rFonts w:ascii="Arial" w:hAnsi="Arial" w:cs="Arial"/>
              <w:sz w:val="20"/>
            </w:rPr>
            <w:t xml:space="preserve">7. Blauvelt A, Leonardi CL, Gooderham M, Papp KA, Philipp S, Wu JJ, et al. Efficacy and safety of continuous risankizumab therapy vs treatment withdrawal in patients with moderate to severe plaque psoriasis: a phase 3 </w:t>
          </w:r>
          <w:proofErr w:type="spellStart"/>
          <w:r w:rsidR="005E04AD">
            <w:rPr>
              <w:rFonts w:ascii="Arial" w:hAnsi="Arial" w:cs="Arial"/>
              <w:sz w:val="20"/>
            </w:rPr>
            <w:t>randomised</w:t>
          </w:r>
          <w:proofErr w:type="spellEnd"/>
          <w:r w:rsidRPr="00D55CC7">
            <w:rPr>
              <w:rFonts w:ascii="Arial" w:hAnsi="Arial" w:cs="Arial"/>
              <w:sz w:val="20"/>
            </w:rPr>
            <w:t xml:space="preserve"> clinical trial. JAMA Dermatol [Internet]. </w:t>
          </w:r>
          <w:proofErr w:type="gramStart"/>
          <w:r w:rsidRPr="00D55CC7">
            <w:rPr>
              <w:rFonts w:ascii="Arial" w:hAnsi="Arial" w:cs="Arial"/>
              <w:sz w:val="20"/>
            </w:rPr>
            <w:t>2020;156:649</w:t>
          </w:r>
          <w:proofErr w:type="gramEnd"/>
          <w:r w:rsidRPr="00D55CC7">
            <w:rPr>
              <w:rFonts w:ascii="Arial" w:hAnsi="Arial" w:cs="Arial"/>
              <w:sz w:val="20"/>
            </w:rPr>
            <w:t xml:space="preserve">–58. Available from: </w:t>
          </w:r>
          <w:bookmarkEnd w:id="21"/>
          <w:r w:rsidRPr="00D55CC7">
            <w:rPr>
              <w:rFonts w:ascii="Arial" w:hAnsi="Arial" w:cs="Arial"/>
              <w:sz w:val="20"/>
            </w:rPr>
            <w:fldChar w:fldCharType="begin"/>
          </w:r>
          <w:r w:rsidRPr="00D55CC7">
            <w:rPr>
              <w:rFonts w:ascii="Arial" w:hAnsi="Arial" w:cs="Arial"/>
              <w:sz w:val="20"/>
            </w:rPr>
            <w:instrText>HYPERLINK "https://www.ncbi.nlm.nih.gov/pubmed/32267471"</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https://www.ncbi.nlm.nih.gov/pubmed/32267471</w:t>
          </w:r>
          <w:r w:rsidRPr="00D55CC7">
            <w:rPr>
              <w:rFonts w:ascii="Arial" w:hAnsi="Arial" w:cs="Arial"/>
              <w:sz w:val="20"/>
            </w:rPr>
            <w:fldChar w:fldCharType="end"/>
          </w:r>
        </w:p>
        <w:p w14:paraId="050A4E23" w14:textId="77777777" w:rsidR="00D55CC7" w:rsidRPr="00D55CC7" w:rsidRDefault="00D55CC7">
          <w:pPr>
            <w:pStyle w:val="Bibliography47"/>
            <w:divId w:val="701243719"/>
            <w:rPr>
              <w:rFonts w:ascii="Arial" w:hAnsi="Arial" w:cs="Arial"/>
              <w:sz w:val="20"/>
            </w:rPr>
          </w:pPr>
          <w:bookmarkStart w:id="22" w:name="biblioRef07"/>
          <w:r w:rsidRPr="00D55CC7">
            <w:rPr>
              <w:rFonts w:ascii="Arial" w:hAnsi="Arial" w:cs="Arial"/>
              <w:sz w:val="20"/>
            </w:rPr>
            <w:t>8. Reich K, Gooderham M, Thaci D, Crowley JJ, Ryan C, Krueger JG, et al. Risankizumab compared with adalimumab in patients with moderate-to-severe plaque psoriasis (</w:t>
          </w:r>
          <w:proofErr w:type="spellStart"/>
          <w:r w:rsidRPr="00D55CC7">
            <w:rPr>
              <w:rFonts w:ascii="Arial" w:hAnsi="Arial" w:cs="Arial"/>
              <w:sz w:val="20"/>
            </w:rPr>
            <w:t>IMMvent</w:t>
          </w:r>
          <w:proofErr w:type="spellEnd"/>
          <w:r w:rsidRPr="00D55CC7">
            <w:rPr>
              <w:rFonts w:ascii="Arial" w:hAnsi="Arial" w:cs="Arial"/>
              <w:sz w:val="20"/>
            </w:rPr>
            <w:t xml:space="preserve">): a </w:t>
          </w:r>
          <w:proofErr w:type="spellStart"/>
          <w:r w:rsidRPr="00D55CC7">
            <w:rPr>
              <w:rFonts w:ascii="Arial" w:hAnsi="Arial" w:cs="Arial"/>
              <w:sz w:val="20"/>
            </w:rPr>
            <w:t>randomised</w:t>
          </w:r>
          <w:proofErr w:type="spellEnd"/>
          <w:r w:rsidRPr="00D55CC7">
            <w:rPr>
              <w:rFonts w:ascii="Arial" w:hAnsi="Arial" w:cs="Arial"/>
              <w:sz w:val="20"/>
            </w:rPr>
            <w:t xml:space="preserve">, double-blind, active-comparator-controlled phase 3 trial. Lancet (London, England) [Internet]. </w:t>
          </w:r>
          <w:proofErr w:type="gramStart"/>
          <w:r w:rsidRPr="00D55CC7">
            <w:rPr>
              <w:rFonts w:ascii="Arial" w:hAnsi="Arial" w:cs="Arial"/>
              <w:sz w:val="20"/>
            </w:rPr>
            <w:t>2019;394:576</w:t>
          </w:r>
          <w:proofErr w:type="gramEnd"/>
          <w:r w:rsidRPr="00D55CC7">
            <w:rPr>
              <w:rFonts w:ascii="Arial" w:hAnsi="Arial" w:cs="Arial"/>
              <w:sz w:val="20"/>
            </w:rPr>
            <w:t xml:space="preserve">–86. Available from: </w:t>
          </w:r>
          <w:bookmarkEnd w:id="22"/>
          <w:r w:rsidRPr="00D55CC7">
            <w:rPr>
              <w:rFonts w:ascii="Arial" w:hAnsi="Arial" w:cs="Arial"/>
              <w:sz w:val="20"/>
            </w:rPr>
            <w:fldChar w:fldCharType="begin"/>
          </w:r>
          <w:r w:rsidRPr="00D55CC7">
            <w:rPr>
              <w:rFonts w:ascii="Arial" w:hAnsi="Arial" w:cs="Arial"/>
              <w:sz w:val="20"/>
            </w:rPr>
            <w:instrText>HYPERLINK "https://www.ncbi.nlm.nih.gov/pubmed/31280967"</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https://www.ncbi.nlm.nih.gov/pubmed/31280967</w:t>
          </w:r>
          <w:r w:rsidRPr="00D55CC7">
            <w:rPr>
              <w:rFonts w:ascii="Arial" w:hAnsi="Arial" w:cs="Arial"/>
              <w:sz w:val="20"/>
            </w:rPr>
            <w:fldChar w:fldCharType="end"/>
          </w:r>
        </w:p>
        <w:p w14:paraId="77643B86" w14:textId="4EC903E7" w:rsidR="00D55CC7" w:rsidRPr="00D55CC7" w:rsidRDefault="00D55CC7">
          <w:pPr>
            <w:pStyle w:val="Bibliography47"/>
            <w:divId w:val="701243719"/>
            <w:rPr>
              <w:rFonts w:ascii="Arial" w:hAnsi="Arial" w:cs="Arial"/>
              <w:sz w:val="20"/>
            </w:rPr>
          </w:pPr>
          <w:bookmarkStart w:id="23" w:name="biblioRef08"/>
          <w:r w:rsidRPr="00D55CC7">
            <w:rPr>
              <w:rFonts w:ascii="Arial" w:hAnsi="Arial" w:cs="Arial"/>
              <w:sz w:val="20"/>
            </w:rPr>
            <w:t xml:space="preserve">9. Thaci D, </w:t>
          </w:r>
          <w:proofErr w:type="spellStart"/>
          <w:r w:rsidRPr="00D55CC7">
            <w:rPr>
              <w:rFonts w:ascii="Arial" w:hAnsi="Arial" w:cs="Arial"/>
              <w:sz w:val="20"/>
            </w:rPr>
            <w:t>Eyerich</w:t>
          </w:r>
          <w:proofErr w:type="spellEnd"/>
          <w:r w:rsidRPr="00D55CC7">
            <w:rPr>
              <w:rFonts w:ascii="Arial" w:hAnsi="Arial" w:cs="Arial"/>
              <w:sz w:val="20"/>
            </w:rPr>
            <w:t xml:space="preserve"> K, Pinter A, Sebastian M, </w:t>
          </w:r>
          <w:proofErr w:type="spellStart"/>
          <w:r w:rsidRPr="00D55CC7">
            <w:rPr>
              <w:rFonts w:ascii="Arial" w:hAnsi="Arial" w:cs="Arial"/>
              <w:sz w:val="20"/>
            </w:rPr>
            <w:t>Unnebrink</w:t>
          </w:r>
          <w:proofErr w:type="spellEnd"/>
          <w:r w:rsidRPr="00D55CC7">
            <w:rPr>
              <w:rFonts w:ascii="Arial" w:hAnsi="Arial" w:cs="Arial"/>
              <w:sz w:val="20"/>
            </w:rPr>
            <w:t xml:space="preserve"> K, Rubant S, et al. Direct comparison of risankizumab and fumaric acid esters in systemic therapy-naive patients with moderate-to-severe plaque psoriasis: a </w:t>
          </w:r>
          <w:proofErr w:type="spellStart"/>
          <w:r w:rsidR="005E04AD">
            <w:rPr>
              <w:rFonts w:ascii="Arial" w:hAnsi="Arial" w:cs="Arial"/>
              <w:sz w:val="20"/>
            </w:rPr>
            <w:t>randomised</w:t>
          </w:r>
          <w:proofErr w:type="spellEnd"/>
          <w:r w:rsidRPr="00D55CC7">
            <w:rPr>
              <w:rFonts w:ascii="Arial" w:hAnsi="Arial" w:cs="Arial"/>
              <w:sz w:val="20"/>
            </w:rPr>
            <w:t xml:space="preserve"> controlled trial. Br J Dermatol [Internet]. </w:t>
          </w:r>
          <w:proofErr w:type="gramStart"/>
          <w:r w:rsidRPr="00D55CC7">
            <w:rPr>
              <w:rFonts w:ascii="Arial" w:hAnsi="Arial" w:cs="Arial"/>
              <w:sz w:val="20"/>
            </w:rPr>
            <w:t>2022;186:30</w:t>
          </w:r>
          <w:proofErr w:type="gramEnd"/>
          <w:r w:rsidRPr="00D55CC7">
            <w:rPr>
              <w:rFonts w:ascii="Arial" w:hAnsi="Arial" w:cs="Arial"/>
              <w:sz w:val="20"/>
            </w:rPr>
            <w:t xml:space="preserve">–9. Available from: </w:t>
          </w:r>
          <w:bookmarkEnd w:id="23"/>
          <w:r w:rsidRPr="00D55CC7">
            <w:rPr>
              <w:rFonts w:ascii="Arial" w:hAnsi="Arial" w:cs="Arial"/>
              <w:sz w:val="20"/>
            </w:rPr>
            <w:fldChar w:fldCharType="begin"/>
          </w:r>
          <w:r w:rsidRPr="00D55CC7">
            <w:rPr>
              <w:rFonts w:ascii="Arial" w:hAnsi="Arial" w:cs="Arial"/>
              <w:sz w:val="20"/>
            </w:rPr>
            <w:instrText>HYPERLINK "https://www.ncbi.nlm.nih.gov/pubmed/33991341"</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https://www.ncbi.nlm.nih.gov/pubmed/33991341</w:t>
          </w:r>
          <w:r w:rsidRPr="00D55CC7">
            <w:rPr>
              <w:rFonts w:ascii="Arial" w:hAnsi="Arial" w:cs="Arial"/>
              <w:sz w:val="20"/>
            </w:rPr>
            <w:fldChar w:fldCharType="end"/>
          </w:r>
        </w:p>
        <w:p w14:paraId="5B4C8754" w14:textId="77777777" w:rsidR="00D55CC7" w:rsidRPr="00D55CC7" w:rsidRDefault="00D55CC7">
          <w:pPr>
            <w:pStyle w:val="Bibliography47"/>
            <w:divId w:val="701243719"/>
            <w:rPr>
              <w:rFonts w:ascii="Arial" w:hAnsi="Arial" w:cs="Arial"/>
              <w:sz w:val="20"/>
            </w:rPr>
          </w:pPr>
          <w:bookmarkStart w:id="24" w:name="biblioRef09"/>
          <w:r w:rsidRPr="00D55CC7">
            <w:rPr>
              <w:rFonts w:ascii="Arial" w:hAnsi="Arial" w:cs="Arial"/>
              <w:sz w:val="20"/>
            </w:rPr>
            <w:t xml:space="preserve">10. </w:t>
          </w:r>
          <w:proofErr w:type="spellStart"/>
          <w:r w:rsidRPr="00D55CC7">
            <w:rPr>
              <w:rFonts w:ascii="Arial" w:hAnsi="Arial" w:cs="Arial"/>
              <w:sz w:val="20"/>
            </w:rPr>
            <w:t>Odnopozova</w:t>
          </w:r>
          <w:proofErr w:type="spellEnd"/>
          <w:r w:rsidRPr="00D55CC7">
            <w:rPr>
              <w:rFonts w:ascii="Arial" w:hAnsi="Arial" w:cs="Arial"/>
              <w:sz w:val="20"/>
            </w:rPr>
            <w:t xml:space="preserve"> L, Edin A, Sukharev A, Wu T, Aydin K, Kelly M, et al. Risankizumab for the Treatment of Moderate to Severe Plaque Psoriasis in the Russian Federation. Dermatol Ther [Internet]. </w:t>
          </w:r>
          <w:proofErr w:type="gramStart"/>
          <w:r w:rsidRPr="00D55CC7">
            <w:rPr>
              <w:rFonts w:ascii="Arial" w:hAnsi="Arial" w:cs="Arial"/>
              <w:sz w:val="20"/>
            </w:rPr>
            <w:t>2022;12:2063</w:t>
          </w:r>
          <w:proofErr w:type="gramEnd"/>
          <w:r w:rsidRPr="00D55CC7">
            <w:rPr>
              <w:rFonts w:ascii="Arial" w:hAnsi="Arial" w:cs="Arial"/>
              <w:sz w:val="20"/>
            </w:rPr>
            <w:t xml:space="preserve">–75. Available from: </w:t>
          </w:r>
          <w:bookmarkEnd w:id="24"/>
          <w:r w:rsidRPr="00D55CC7">
            <w:rPr>
              <w:rFonts w:ascii="Arial" w:hAnsi="Arial" w:cs="Arial"/>
              <w:sz w:val="20"/>
            </w:rPr>
            <w:fldChar w:fldCharType="begin"/>
          </w:r>
          <w:r w:rsidRPr="00D55CC7">
            <w:rPr>
              <w:rFonts w:ascii="Arial" w:hAnsi="Arial" w:cs="Arial"/>
              <w:sz w:val="20"/>
            </w:rPr>
            <w:instrText>HYPERLINK "https://www.ncbi.nlm.nih.gov/pubmed/35917057"</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https://www.ncbi.nlm.nih.gov/pubmed/35917057</w:t>
          </w:r>
          <w:r w:rsidRPr="00D55CC7">
            <w:rPr>
              <w:rFonts w:ascii="Arial" w:hAnsi="Arial" w:cs="Arial"/>
              <w:sz w:val="20"/>
            </w:rPr>
            <w:fldChar w:fldCharType="end"/>
          </w:r>
        </w:p>
        <w:p w14:paraId="21F080E7" w14:textId="0A9D51CD" w:rsidR="00D55CC7" w:rsidRPr="00D55CC7" w:rsidRDefault="00D55CC7">
          <w:pPr>
            <w:pStyle w:val="Bibliography47"/>
            <w:divId w:val="701243719"/>
            <w:rPr>
              <w:rFonts w:ascii="Arial" w:hAnsi="Arial" w:cs="Arial"/>
              <w:sz w:val="20"/>
            </w:rPr>
          </w:pPr>
          <w:bookmarkStart w:id="25" w:name="biblioRef010"/>
          <w:r w:rsidRPr="00D55CC7">
            <w:rPr>
              <w:rFonts w:ascii="Arial" w:hAnsi="Arial" w:cs="Arial"/>
              <w:sz w:val="20"/>
            </w:rPr>
            <w:t xml:space="preserve">11. TF. C, C. </w:t>
          </w:r>
          <w:proofErr w:type="spellStart"/>
          <w:r w:rsidRPr="00D55CC7">
            <w:rPr>
              <w:rFonts w:ascii="Arial" w:hAnsi="Arial" w:cs="Arial"/>
              <w:sz w:val="20"/>
            </w:rPr>
            <w:t>daSilva</w:t>
          </w:r>
          <w:proofErr w:type="spellEnd"/>
          <w:r w:rsidRPr="00D55CC7">
            <w:rPr>
              <w:rFonts w:ascii="Arial" w:hAnsi="Arial" w:cs="Arial"/>
              <w:sz w:val="20"/>
            </w:rPr>
            <w:t xml:space="preserve"> S, L. A-A, L. F, J. K, L.K. O. Efficacy and safety of risankizumab vs methotrexate in patients with moderate-to-severe plaque psoriasis: results from the 28-week </w:t>
          </w:r>
          <w:proofErr w:type="spellStart"/>
          <w:r w:rsidR="005E04AD">
            <w:rPr>
              <w:rFonts w:ascii="Arial" w:hAnsi="Arial" w:cs="Arial"/>
              <w:sz w:val="20"/>
            </w:rPr>
            <w:t>randomised</w:t>
          </w:r>
          <w:proofErr w:type="spellEnd"/>
          <w:r w:rsidRPr="00D55CC7">
            <w:rPr>
              <w:rFonts w:ascii="Arial" w:hAnsi="Arial" w:cs="Arial"/>
              <w:sz w:val="20"/>
            </w:rPr>
            <w:t xml:space="preserve">, double-blind period of an ongoing phase 3 study in Brazil. J Am </w:t>
          </w:r>
          <w:proofErr w:type="spellStart"/>
          <w:r w:rsidRPr="00D55CC7">
            <w:rPr>
              <w:rFonts w:ascii="Arial" w:hAnsi="Arial" w:cs="Arial"/>
              <w:sz w:val="20"/>
            </w:rPr>
            <w:t>Acad</w:t>
          </w:r>
          <w:proofErr w:type="spellEnd"/>
          <w:r w:rsidRPr="00D55CC7">
            <w:rPr>
              <w:rFonts w:ascii="Arial" w:hAnsi="Arial" w:cs="Arial"/>
              <w:sz w:val="20"/>
            </w:rPr>
            <w:t xml:space="preserve"> Dermatol. 2021;85:AD88. </w:t>
          </w:r>
          <w:bookmarkEnd w:id="25"/>
        </w:p>
        <w:p w14:paraId="228DDA2A" w14:textId="57E254A7" w:rsidR="00D55CC7" w:rsidRPr="00D55CC7" w:rsidRDefault="00D55CC7">
          <w:pPr>
            <w:pStyle w:val="Bibliography47"/>
            <w:divId w:val="701243719"/>
            <w:rPr>
              <w:rFonts w:ascii="Arial" w:hAnsi="Arial" w:cs="Arial"/>
              <w:sz w:val="20"/>
            </w:rPr>
          </w:pPr>
          <w:bookmarkStart w:id="26" w:name="biblioRef011"/>
          <w:r w:rsidRPr="00D55CC7">
            <w:rPr>
              <w:rFonts w:ascii="Arial" w:hAnsi="Arial" w:cs="Arial"/>
              <w:sz w:val="20"/>
            </w:rPr>
            <w:lastRenderedPageBreak/>
            <w:t>12. Warren RB, Blauvelt A, Poulin Y, Beeck S, Kelly M, Wu T, et al. Efficacy and safety of risankizumab vs. secukinumab in patients with moderate-to-severe plaque psoriasis (</w:t>
          </w:r>
          <w:proofErr w:type="spellStart"/>
          <w:r w:rsidRPr="00D55CC7">
            <w:rPr>
              <w:rFonts w:ascii="Arial" w:hAnsi="Arial" w:cs="Arial"/>
              <w:sz w:val="20"/>
            </w:rPr>
            <w:t>IMMerge</w:t>
          </w:r>
          <w:proofErr w:type="spellEnd"/>
          <w:r w:rsidRPr="00D55CC7">
            <w:rPr>
              <w:rFonts w:ascii="Arial" w:hAnsi="Arial" w:cs="Arial"/>
              <w:sz w:val="20"/>
            </w:rPr>
            <w:t xml:space="preserve">): results from a phase III, </w:t>
          </w:r>
          <w:proofErr w:type="spellStart"/>
          <w:r w:rsidR="005E04AD">
            <w:rPr>
              <w:rFonts w:ascii="Arial" w:hAnsi="Arial" w:cs="Arial"/>
              <w:sz w:val="20"/>
            </w:rPr>
            <w:t>randomised</w:t>
          </w:r>
          <w:proofErr w:type="spellEnd"/>
          <w:r w:rsidRPr="00D55CC7">
            <w:rPr>
              <w:rFonts w:ascii="Arial" w:hAnsi="Arial" w:cs="Arial"/>
              <w:sz w:val="20"/>
            </w:rPr>
            <w:t xml:space="preserve">, open-label, efficacy-assessor-blinded clinical trial. Br J Dermatol [Internet]. </w:t>
          </w:r>
          <w:proofErr w:type="gramStart"/>
          <w:r w:rsidRPr="00D55CC7">
            <w:rPr>
              <w:rFonts w:ascii="Arial" w:hAnsi="Arial" w:cs="Arial"/>
              <w:sz w:val="20"/>
            </w:rPr>
            <w:t>2021;184:50</w:t>
          </w:r>
          <w:proofErr w:type="gramEnd"/>
          <w:r w:rsidRPr="00D55CC7">
            <w:rPr>
              <w:rFonts w:ascii="Arial" w:hAnsi="Arial" w:cs="Arial"/>
              <w:sz w:val="20"/>
            </w:rPr>
            <w:t xml:space="preserve">–9. Available from: </w:t>
          </w:r>
          <w:bookmarkEnd w:id="26"/>
          <w:r w:rsidRPr="00D55CC7">
            <w:rPr>
              <w:rFonts w:ascii="Arial" w:hAnsi="Arial" w:cs="Arial"/>
              <w:sz w:val="20"/>
            </w:rPr>
            <w:fldChar w:fldCharType="begin"/>
          </w:r>
          <w:r w:rsidRPr="00D55CC7">
            <w:rPr>
              <w:rFonts w:ascii="Arial" w:hAnsi="Arial" w:cs="Arial"/>
              <w:sz w:val="20"/>
            </w:rPr>
            <w:instrText>HYPERLINK "https://www.ncbi.nlm.nih.gov/pubmed/32594522"</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https://www.ncbi.nlm.nih.gov/pubmed/32594522</w:t>
          </w:r>
          <w:r w:rsidRPr="00D55CC7">
            <w:rPr>
              <w:rFonts w:ascii="Arial" w:hAnsi="Arial" w:cs="Arial"/>
              <w:sz w:val="20"/>
            </w:rPr>
            <w:fldChar w:fldCharType="end"/>
          </w:r>
        </w:p>
        <w:p w14:paraId="36F7323C" w14:textId="77777777" w:rsidR="00D55CC7" w:rsidRPr="00D55CC7" w:rsidRDefault="00D55CC7">
          <w:pPr>
            <w:pStyle w:val="Bibliography47"/>
            <w:divId w:val="701243719"/>
            <w:rPr>
              <w:rFonts w:ascii="Arial" w:hAnsi="Arial" w:cs="Arial"/>
              <w:sz w:val="20"/>
            </w:rPr>
          </w:pPr>
          <w:bookmarkStart w:id="27" w:name="biblioRef012"/>
          <w:r w:rsidRPr="00D55CC7">
            <w:rPr>
              <w:rFonts w:ascii="Arial" w:hAnsi="Arial" w:cs="Arial"/>
              <w:sz w:val="20"/>
            </w:rPr>
            <w:t xml:space="preserve">13. Blauvelt A, Gordon KB, Lee P, Bagel J, </w:t>
          </w:r>
          <w:proofErr w:type="spellStart"/>
          <w:r w:rsidRPr="00D55CC7">
            <w:rPr>
              <w:rFonts w:ascii="Arial" w:hAnsi="Arial" w:cs="Arial"/>
              <w:sz w:val="20"/>
            </w:rPr>
            <w:t>Sofen</w:t>
          </w:r>
          <w:proofErr w:type="spellEnd"/>
          <w:r w:rsidRPr="00D55CC7">
            <w:rPr>
              <w:rFonts w:ascii="Arial" w:hAnsi="Arial" w:cs="Arial"/>
              <w:sz w:val="20"/>
            </w:rPr>
            <w:t xml:space="preserve"> H, </w:t>
          </w:r>
          <w:proofErr w:type="spellStart"/>
          <w:r w:rsidRPr="00D55CC7">
            <w:rPr>
              <w:rFonts w:ascii="Arial" w:hAnsi="Arial" w:cs="Arial"/>
              <w:sz w:val="20"/>
            </w:rPr>
            <w:t>Lockshin</w:t>
          </w:r>
          <w:proofErr w:type="spellEnd"/>
          <w:r w:rsidRPr="00D55CC7">
            <w:rPr>
              <w:rFonts w:ascii="Arial" w:hAnsi="Arial" w:cs="Arial"/>
              <w:sz w:val="20"/>
            </w:rPr>
            <w:t xml:space="preserve"> B, et al. Efficacy, safety, usability, and acceptability of risankizumab 150 mg formulation administered by prefilled syringe or by an autoinjector for moderate to severe plaque psoriasis. J Dermatol Treatment. </w:t>
          </w:r>
          <w:proofErr w:type="gramStart"/>
          <w:r w:rsidRPr="00D55CC7">
            <w:rPr>
              <w:rFonts w:ascii="Arial" w:hAnsi="Arial" w:cs="Arial"/>
              <w:sz w:val="20"/>
            </w:rPr>
            <w:t>2022;33:2085</w:t>
          </w:r>
          <w:proofErr w:type="gramEnd"/>
          <w:r w:rsidRPr="00D55CC7">
            <w:rPr>
              <w:rFonts w:ascii="Arial" w:hAnsi="Arial" w:cs="Arial"/>
              <w:sz w:val="20"/>
            </w:rPr>
            <w:t xml:space="preserve">–93. </w:t>
          </w:r>
          <w:bookmarkEnd w:id="27"/>
        </w:p>
        <w:p w14:paraId="444EEB62" w14:textId="77777777" w:rsidR="00D55CC7" w:rsidRPr="00D55CC7" w:rsidRDefault="00D55CC7">
          <w:pPr>
            <w:pStyle w:val="Bibliography47"/>
            <w:divId w:val="701243719"/>
            <w:rPr>
              <w:rFonts w:ascii="Arial" w:hAnsi="Arial" w:cs="Arial"/>
              <w:sz w:val="20"/>
            </w:rPr>
          </w:pPr>
          <w:bookmarkStart w:id="28" w:name="biblioRef013"/>
          <w:r w:rsidRPr="00D55CC7">
            <w:rPr>
              <w:rFonts w:ascii="Arial" w:hAnsi="Arial" w:cs="Arial"/>
              <w:sz w:val="20"/>
            </w:rPr>
            <w:t xml:space="preserve">14. Warren R. Efficacy and safety after 52 weeks in psoriasis patients switching to risankizumab after suboptimal response to secukinumab or </w:t>
          </w:r>
          <w:proofErr w:type="spellStart"/>
          <w:r w:rsidRPr="00D55CC7">
            <w:rPr>
              <w:rFonts w:ascii="Arial" w:hAnsi="Arial" w:cs="Arial"/>
              <w:sz w:val="20"/>
            </w:rPr>
            <w:t>ixikizumab</w:t>
          </w:r>
          <w:proofErr w:type="spellEnd"/>
          <w:r w:rsidRPr="00D55CC7">
            <w:rPr>
              <w:rFonts w:ascii="Arial" w:hAnsi="Arial" w:cs="Arial"/>
              <w:sz w:val="20"/>
            </w:rPr>
            <w:t xml:space="preserve"> (S025). New Orleans, LA, USA; 2023. </w:t>
          </w:r>
          <w:bookmarkEnd w:id="28"/>
        </w:p>
        <w:p w14:paraId="22A8E24C" w14:textId="77777777" w:rsidR="00D55CC7" w:rsidRPr="00D55CC7" w:rsidRDefault="00D55CC7">
          <w:pPr>
            <w:pStyle w:val="Bibliography47"/>
            <w:divId w:val="701243719"/>
            <w:rPr>
              <w:rFonts w:ascii="Arial" w:hAnsi="Arial" w:cs="Arial"/>
              <w:sz w:val="20"/>
            </w:rPr>
          </w:pPr>
          <w:bookmarkStart w:id="29" w:name="biblioRef014"/>
          <w:r w:rsidRPr="00D55CC7">
            <w:rPr>
              <w:rFonts w:ascii="Arial" w:hAnsi="Arial" w:cs="Arial"/>
              <w:sz w:val="20"/>
            </w:rPr>
            <w:t xml:space="preserve">15. Kristensen SL, Ahlehoff O, Lindhardsen J, Erichsen R, Jensen GV, Torp-Pedersen C, et al. Disease activity in inflammatory bowel disease is associated with increased risk of myocardial infarction, stroke and cardiovascular death--a Danish nationwide cohort study. </w:t>
          </w:r>
          <w:proofErr w:type="spellStart"/>
          <w:r w:rsidRPr="00D55CC7">
            <w:rPr>
              <w:rFonts w:ascii="Arial" w:hAnsi="Arial" w:cs="Arial"/>
              <w:sz w:val="20"/>
            </w:rPr>
            <w:t>PLoS</w:t>
          </w:r>
          <w:proofErr w:type="spellEnd"/>
          <w:r w:rsidRPr="00D55CC7">
            <w:rPr>
              <w:rFonts w:ascii="Arial" w:hAnsi="Arial" w:cs="Arial"/>
              <w:sz w:val="20"/>
            </w:rPr>
            <w:t xml:space="preserve"> One [Internet]. 2013;</w:t>
          </w:r>
          <w:proofErr w:type="gramStart"/>
          <w:r w:rsidRPr="00D55CC7">
            <w:rPr>
              <w:rFonts w:ascii="Arial" w:hAnsi="Arial" w:cs="Arial"/>
              <w:sz w:val="20"/>
            </w:rPr>
            <w:t>8:e</w:t>
          </w:r>
          <w:proofErr w:type="gramEnd"/>
          <w:r w:rsidRPr="00D55CC7">
            <w:rPr>
              <w:rFonts w:ascii="Arial" w:hAnsi="Arial" w:cs="Arial"/>
              <w:sz w:val="20"/>
            </w:rPr>
            <w:t xml:space="preserve">56944. Available from: </w:t>
          </w:r>
          <w:bookmarkEnd w:id="29"/>
          <w:r w:rsidRPr="00D55CC7">
            <w:rPr>
              <w:rFonts w:ascii="Arial" w:hAnsi="Arial" w:cs="Arial"/>
              <w:sz w:val="20"/>
            </w:rPr>
            <w:fldChar w:fldCharType="begin"/>
          </w:r>
          <w:r w:rsidRPr="00D55CC7">
            <w:rPr>
              <w:rFonts w:ascii="Arial" w:hAnsi="Arial" w:cs="Arial"/>
              <w:sz w:val="20"/>
            </w:rPr>
            <w:instrText>HYPERLINK "https://www.ncbi.nlm.nih.gov/pubmed/23457642"</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https://www.ncbi.nlm.nih.gov/pubmed/23457642</w:t>
          </w:r>
          <w:r w:rsidRPr="00D55CC7">
            <w:rPr>
              <w:rFonts w:ascii="Arial" w:hAnsi="Arial" w:cs="Arial"/>
              <w:sz w:val="20"/>
            </w:rPr>
            <w:fldChar w:fldCharType="end"/>
          </w:r>
        </w:p>
        <w:p w14:paraId="43FE5354" w14:textId="77777777" w:rsidR="00D55CC7" w:rsidRPr="00D55CC7" w:rsidRDefault="00D55CC7">
          <w:pPr>
            <w:pStyle w:val="Bibliography47"/>
            <w:divId w:val="701243719"/>
            <w:rPr>
              <w:rFonts w:ascii="Arial" w:hAnsi="Arial" w:cs="Arial"/>
              <w:sz w:val="20"/>
            </w:rPr>
          </w:pPr>
          <w:bookmarkStart w:id="30" w:name="biblioRef015"/>
          <w:r w:rsidRPr="00D55CC7">
            <w:rPr>
              <w:rFonts w:ascii="Arial" w:hAnsi="Arial" w:cs="Arial"/>
              <w:sz w:val="20"/>
            </w:rPr>
            <w:t xml:space="preserve">16. A Study of Subcutaneous Risankizumab Injection for Pediatric Participants </w:t>
          </w:r>
          <w:proofErr w:type="gramStart"/>
          <w:r w:rsidRPr="00D55CC7">
            <w:rPr>
              <w:rFonts w:ascii="Arial" w:hAnsi="Arial" w:cs="Arial"/>
              <w:sz w:val="20"/>
            </w:rPr>
            <w:t>With</w:t>
          </w:r>
          <w:proofErr w:type="gramEnd"/>
          <w:r w:rsidRPr="00D55CC7">
            <w:rPr>
              <w:rFonts w:ascii="Arial" w:hAnsi="Arial" w:cs="Arial"/>
              <w:sz w:val="20"/>
            </w:rPr>
            <w:t xml:space="preserve"> Moderate to Severe Plaque Psoriasis to Assess Change in Disease Symptoms (OptIMMize-1). NCT04435600. Available at: </w:t>
          </w:r>
          <w:bookmarkEnd w:id="30"/>
          <w:r w:rsidRPr="00D55CC7">
            <w:rPr>
              <w:rFonts w:ascii="Arial" w:hAnsi="Arial" w:cs="Arial"/>
              <w:sz w:val="20"/>
            </w:rPr>
            <w:fldChar w:fldCharType="begin"/>
          </w:r>
          <w:r w:rsidRPr="00D55CC7">
            <w:rPr>
              <w:rFonts w:ascii="Arial" w:hAnsi="Arial" w:cs="Arial"/>
              <w:sz w:val="20"/>
            </w:rPr>
            <w:instrText>HYPERLINK "https://classic.clinicaltrials.gov/ct2/show/NCT04435600"</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https://classic.clinicaltrials.gov/ct2/show/NCT04435600</w:t>
          </w:r>
          <w:r w:rsidRPr="00D55CC7">
            <w:rPr>
              <w:rFonts w:ascii="Arial" w:hAnsi="Arial" w:cs="Arial"/>
              <w:sz w:val="20"/>
            </w:rPr>
            <w:fldChar w:fldCharType="end"/>
          </w:r>
          <w:r w:rsidRPr="00D55CC7">
            <w:rPr>
              <w:rFonts w:ascii="Arial" w:hAnsi="Arial" w:cs="Arial"/>
              <w:sz w:val="20"/>
            </w:rPr>
            <w:t xml:space="preserve">. </w:t>
          </w:r>
          <w:proofErr w:type="gramStart"/>
          <w:r w:rsidRPr="00D55CC7">
            <w:rPr>
              <w:rFonts w:ascii="Arial" w:hAnsi="Arial" w:cs="Arial"/>
              <w:sz w:val="20"/>
            </w:rPr>
            <w:t>2020;</w:t>
          </w:r>
          <w:proofErr w:type="gramEnd"/>
          <w:r w:rsidRPr="00D55CC7">
            <w:rPr>
              <w:rFonts w:ascii="Arial" w:hAnsi="Arial" w:cs="Arial"/>
              <w:sz w:val="20"/>
            </w:rPr>
            <w:t xml:space="preserve"> </w:t>
          </w:r>
        </w:p>
        <w:p w14:paraId="0ECF8F91" w14:textId="77777777" w:rsidR="00D55CC7" w:rsidRPr="00D55CC7" w:rsidRDefault="00D55CC7">
          <w:pPr>
            <w:pStyle w:val="Bibliography47"/>
            <w:divId w:val="701243719"/>
            <w:rPr>
              <w:rFonts w:ascii="Arial" w:hAnsi="Arial" w:cs="Arial"/>
              <w:sz w:val="20"/>
            </w:rPr>
          </w:pPr>
          <w:bookmarkStart w:id="31" w:name="biblioRef016"/>
          <w:r w:rsidRPr="00D55CC7">
            <w:rPr>
              <w:rFonts w:ascii="Arial" w:hAnsi="Arial" w:cs="Arial"/>
              <w:sz w:val="20"/>
            </w:rPr>
            <w:t xml:space="preserve">17. Study to Evaluate Adverse Events and Change in Disease Activity in Participants Between 6 and 17 Years </w:t>
          </w:r>
          <w:proofErr w:type="gramStart"/>
          <w:r w:rsidRPr="00D55CC7">
            <w:rPr>
              <w:rFonts w:ascii="Arial" w:hAnsi="Arial" w:cs="Arial"/>
              <w:sz w:val="20"/>
            </w:rPr>
            <w:t>With</w:t>
          </w:r>
          <w:proofErr w:type="gramEnd"/>
          <w:r w:rsidRPr="00D55CC7">
            <w:rPr>
              <w:rFonts w:ascii="Arial" w:hAnsi="Arial" w:cs="Arial"/>
              <w:sz w:val="20"/>
            </w:rPr>
            <w:t xml:space="preserve"> Moderate to Severe Plaque Psoriasis Treated With Subcutaneous (SC) Injection of Risankizumab Who Have Completed Participation in Study M19-977 (OptIMMize-2). NCT04862286. Available at: </w:t>
          </w:r>
          <w:bookmarkEnd w:id="31"/>
          <w:r w:rsidRPr="00D55CC7">
            <w:rPr>
              <w:rFonts w:ascii="Arial" w:hAnsi="Arial" w:cs="Arial"/>
              <w:sz w:val="20"/>
            </w:rPr>
            <w:fldChar w:fldCharType="begin"/>
          </w:r>
          <w:r w:rsidRPr="00D55CC7">
            <w:rPr>
              <w:rFonts w:ascii="Arial" w:hAnsi="Arial" w:cs="Arial"/>
              <w:sz w:val="20"/>
            </w:rPr>
            <w:instrText>HYPERLINK "https://classic.clinicaltrials.gov/ct2/show/NCT04862286"</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https://classic.clinicaltrials.gov/ct2/show/NCT04862286</w:t>
          </w:r>
          <w:r w:rsidRPr="00D55CC7">
            <w:rPr>
              <w:rFonts w:ascii="Arial" w:hAnsi="Arial" w:cs="Arial"/>
              <w:sz w:val="20"/>
            </w:rPr>
            <w:fldChar w:fldCharType="end"/>
          </w:r>
          <w:r w:rsidRPr="00D55CC7">
            <w:rPr>
              <w:rFonts w:ascii="Arial" w:hAnsi="Arial" w:cs="Arial"/>
              <w:sz w:val="20"/>
            </w:rPr>
            <w:t xml:space="preserve">. </w:t>
          </w:r>
          <w:proofErr w:type="gramStart"/>
          <w:r w:rsidRPr="00D55CC7">
            <w:rPr>
              <w:rFonts w:ascii="Arial" w:hAnsi="Arial" w:cs="Arial"/>
              <w:sz w:val="20"/>
            </w:rPr>
            <w:t>2021;</w:t>
          </w:r>
          <w:proofErr w:type="gramEnd"/>
          <w:r w:rsidRPr="00D55CC7">
            <w:rPr>
              <w:rFonts w:ascii="Arial" w:hAnsi="Arial" w:cs="Arial"/>
              <w:sz w:val="20"/>
            </w:rPr>
            <w:t xml:space="preserve"> </w:t>
          </w:r>
        </w:p>
        <w:p w14:paraId="4BC35D2E" w14:textId="77777777" w:rsidR="00D55CC7" w:rsidRPr="00D55CC7" w:rsidRDefault="00D55CC7">
          <w:pPr>
            <w:pStyle w:val="Bibliography47"/>
            <w:divId w:val="701243719"/>
            <w:rPr>
              <w:rFonts w:ascii="Arial" w:hAnsi="Arial" w:cs="Arial"/>
              <w:sz w:val="20"/>
            </w:rPr>
          </w:pPr>
          <w:bookmarkStart w:id="32" w:name="biblioRef017"/>
          <w:r w:rsidRPr="00D55CC7">
            <w:rPr>
              <w:rFonts w:ascii="Arial" w:hAnsi="Arial" w:cs="Arial"/>
              <w:sz w:val="20"/>
            </w:rPr>
            <w:t xml:space="preserve">18. Gold LFS, Bagel J, Tyring SK, Hong HC, Pavlovsky L, Vender R, et al. Comparison of risankizumab and apremilast for the treatment of adult patients with moderate plaque psoriasis eligible for systemic therapy: results from a </w:t>
          </w:r>
          <w:proofErr w:type="spellStart"/>
          <w:r w:rsidRPr="00D55CC7">
            <w:rPr>
              <w:rFonts w:ascii="Arial" w:hAnsi="Arial" w:cs="Arial"/>
              <w:sz w:val="20"/>
            </w:rPr>
            <w:t>randomised</w:t>
          </w:r>
          <w:proofErr w:type="spellEnd"/>
          <w:r w:rsidRPr="00D55CC7">
            <w:rPr>
              <w:rFonts w:ascii="Arial" w:hAnsi="Arial" w:cs="Arial"/>
              <w:sz w:val="20"/>
            </w:rPr>
            <w:t xml:space="preserve">, open-label, assessor-blinded phase IV (IMMpulse) study. Br J Dermatol [Internet]. 2023; Available from: </w:t>
          </w:r>
          <w:bookmarkEnd w:id="32"/>
          <w:r w:rsidRPr="00D55CC7">
            <w:rPr>
              <w:rFonts w:ascii="Arial" w:hAnsi="Arial" w:cs="Arial"/>
              <w:sz w:val="20"/>
            </w:rPr>
            <w:fldChar w:fldCharType="begin"/>
          </w:r>
          <w:r w:rsidRPr="00D55CC7">
            <w:rPr>
              <w:rFonts w:ascii="Arial" w:hAnsi="Arial" w:cs="Arial"/>
              <w:sz w:val="20"/>
            </w:rPr>
            <w:instrText>HYPERLINK "https://www.ncbi.nlm.nih.gov/pubmed/37488811"</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https://www.ncbi.nlm.nih.gov/pubmed/37488811</w:t>
          </w:r>
          <w:r w:rsidRPr="00D55CC7">
            <w:rPr>
              <w:rFonts w:ascii="Arial" w:hAnsi="Arial" w:cs="Arial"/>
              <w:sz w:val="20"/>
            </w:rPr>
            <w:fldChar w:fldCharType="end"/>
          </w:r>
        </w:p>
        <w:p w14:paraId="20DA8DB2" w14:textId="5BCF216A" w:rsidR="00D55CC7" w:rsidRPr="00D55CC7" w:rsidRDefault="00D55CC7">
          <w:pPr>
            <w:pStyle w:val="Bibliography47"/>
            <w:divId w:val="701243719"/>
            <w:rPr>
              <w:rFonts w:ascii="Arial" w:hAnsi="Arial" w:cs="Arial"/>
              <w:sz w:val="20"/>
            </w:rPr>
          </w:pPr>
          <w:bookmarkStart w:id="33" w:name="biblioRef018"/>
          <w:r w:rsidRPr="00D55CC7">
            <w:rPr>
              <w:rFonts w:ascii="Arial" w:hAnsi="Arial" w:cs="Arial"/>
              <w:sz w:val="20"/>
            </w:rPr>
            <w:t xml:space="preserve">19. Mease PJ, Kellner H, Morita A, </w:t>
          </w:r>
          <w:proofErr w:type="spellStart"/>
          <w:r w:rsidRPr="00D55CC7">
            <w:rPr>
              <w:rFonts w:ascii="Arial" w:hAnsi="Arial" w:cs="Arial"/>
              <w:sz w:val="20"/>
            </w:rPr>
            <w:t>Kivitz</w:t>
          </w:r>
          <w:proofErr w:type="spellEnd"/>
          <w:r w:rsidRPr="00D55CC7">
            <w:rPr>
              <w:rFonts w:ascii="Arial" w:hAnsi="Arial" w:cs="Arial"/>
              <w:sz w:val="20"/>
            </w:rPr>
            <w:t xml:space="preserve"> AJ, Aslanyan S, Padula SJ, et al. Long-Term Efficacy and Safety of Risankizumab in Patients with Active Psoriatic Arthritis: Results from a 76-Week Phase 2 </w:t>
          </w:r>
          <w:proofErr w:type="spellStart"/>
          <w:r w:rsidR="005E04AD">
            <w:rPr>
              <w:rFonts w:ascii="Arial" w:hAnsi="Arial" w:cs="Arial"/>
              <w:sz w:val="20"/>
            </w:rPr>
            <w:t>Randomised</w:t>
          </w:r>
          <w:proofErr w:type="spellEnd"/>
          <w:r w:rsidRPr="00D55CC7">
            <w:rPr>
              <w:rFonts w:ascii="Arial" w:hAnsi="Arial" w:cs="Arial"/>
              <w:sz w:val="20"/>
            </w:rPr>
            <w:t xml:space="preserve"> Trial. Rheumatol Ther [Internet]. </w:t>
          </w:r>
          <w:proofErr w:type="gramStart"/>
          <w:r w:rsidRPr="00D55CC7">
            <w:rPr>
              <w:rFonts w:ascii="Arial" w:hAnsi="Arial" w:cs="Arial"/>
              <w:sz w:val="20"/>
            </w:rPr>
            <w:t>2022;9:1361</w:t>
          </w:r>
          <w:proofErr w:type="gramEnd"/>
          <w:r w:rsidRPr="00D55CC7">
            <w:rPr>
              <w:rFonts w:ascii="Arial" w:hAnsi="Arial" w:cs="Arial"/>
              <w:sz w:val="20"/>
            </w:rPr>
            <w:t xml:space="preserve">–75. Available from: </w:t>
          </w:r>
          <w:bookmarkEnd w:id="33"/>
          <w:r w:rsidRPr="00D55CC7">
            <w:rPr>
              <w:rFonts w:ascii="Arial" w:hAnsi="Arial" w:cs="Arial"/>
              <w:sz w:val="20"/>
            </w:rPr>
            <w:fldChar w:fldCharType="begin"/>
          </w:r>
          <w:r w:rsidRPr="00D55CC7">
            <w:rPr>
              <w:rFonts w:ascii="Arial" w:hAnsi="Arial" w:cs="Arial"/>
              <w:sz w:val="20"/>
            </w:rPr>
            <w:instrText>HYPERLINK "https://www.ncbi.nlm.nih.gov/pubmed/35931879"</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https://www.ncbi.nlm.nih.gov/pubmed/35931879</w:t>
          </w:r>
          <w:r w:rsidRPr="00D55CC7">
            <w:rPr>
              <w:rFonts w:ascii="Arial" w:hAnsi="Arial" w:cs="Arial"/>
              <w:sz w:val="20"/>
            </w:rPr>
            <w:fldChar w:fldCharType="end"/>
          </w:r>
        </w:p>
        <w:p w14:paraId="7B7AB349" w14:textId="77777777" w:rsidR="00D55CC7" w:rsidRPr="00D55CC7" w:rsidRDefault="00D55CC7">
          <w:pPr>
            <w:pStyle w:val="Bibliography47"/>
            <w:divId w:val="701243719"/>
            <w:rPr>
              <w:rFonts w:ascii="Arial" w:hAnsi="Arial" w:cs="Arial"/>
              <w:sz w:val="20"/>
            </w:rPr>
          </w:pPr>
          <w:bookmarkStart w:id="34" w:name="biblioRef019"/>
          <w:r w:rsidRPr="00D55CC7">
            <w:rPr>
              <w:rFonts w:ascii="Arial" w:hAnsi="Arial" w:cs="Arial"/>
              <w:sz w:val="20"/>
            </w:rPr>
            <w:t xml:space="preserve">20. Kristensen LE, </w:t>
          </w:r>
          <w:proofErr w:type="spellStart"/>
          <w:r w:rsidRPr="00D55CC7">
            <w:rPr>
              <w:rFonts w:ascii="Arial" w:hAnsi="Arial" w:cs="Arial"/>
              <w:sz w:val="20"/>
            </w:rPr>
            <w:t>Keiserman</w:t>
          </w:r>
          <w:proofErr w:type="spellEnd"/>
          <w:r w:rsidRPr="00D55CC7">
            <w:rPr>
              <w:rFonts w:ascii="Arial" w:hAnsi="Arial" w:cs="Arial"/>
              <w:sz w:val="20"/>
            </w:rPr>
            <w:t xml:space="preserve"> M, Papp K, McCasland L, White D, Lu W, et al. Efficacy and safety of risankizumab for active psoriatic arthritis: 24-week results from the </w:t>
          </w:r>
          <w:proofErr w:type="spellStart"/>
          <w:r w:rsidRPr="00D55CC7">
            <w:rPr>
              <w:rFonts w:ascii="Arial" w:hAnsi="Arial" w:cs="Arial"/>
              <w:sz w:val="20"/>
            </w:rPr>
            <w:t>randomised</w:t>
          </w:r>
          <w:proofErr w:type="spellEnd"/>
          <w:r w:rsidRPr="00D55CC7">
            <w:rPr>
              <w:rFonts w:ascii="Arial" w:hAnsi="Arial" w:cs="Arial"/>
              <w:sz w:val="20"/>
            </w:rPr>
            <w:t xml:space="preserve">, double-blind, phase 3 </w:t>
          </w:r>
          <w:proofErr w:type="spellStart"/>
          <w:r w:rsidRPr="00D55CC7">
            <w:rPr>
              <w:rFonts w:ascii="Arial" w:hAnsi="Arial" w:cs="Arial"/>
              <w:sz w:val="20"/>
            </w:rPr>
            <w:t>KEEPsAKE</w:t>
          </w:r>
          <w:proofErr w:type="spellEnd"/>
          <w:r w:rsidRPr="00D55CC7">
            <w:rPr>
              <w:rFonts w:ascii="Arial" w:hAnsi="Arial" w:cs="Arial"/>
              <w:sz w:val="20"/>
            </w:rPr>
            <w:t xml:space="preserve"> 1 trial. Ann Rheum Dis [Internet]. </w:t>
          </w:r>
          <w:proofErr w:type="gramStart"/>
          <w:r w:rsidRPr="00D55CC7">
            <w:rPr>
              <w:rFonts w:ascii="Arial" w:hAnsi="Arial" w:cs="Arial"/>
              <w:sz w:val="20"/>
            </w:rPr>
            <w:t>2022;81:225</w:t>
          </w:r>
          <w:proofErr w:type="gramEnd"/>
          <w:r w:rsidRPr="00D55CC7">
            <w:rPr>
              <w:rFonts w:ascii="Arial" w:hAnsi="Arial" w:cs="Arial"/>
              <w:sz w:val="20"/>
            </w:rPr>
            <w:t xml:space="preserve">–31. Available from: </w:t>
          </w:r>
          <w:bookmarkEnd w:id="34"/>
          <w:r w:rsidRPr="00D55CC7">
            <w:rPr>
              <w:rFonts w:ascii="Arial" w:hAnsi="Arial" w:cs="Arial"/>
              <w:sz w:val="20"/>
            </w:rPr>
            <w:fldChar w:fldCharType="begin"/>
          </w:r>
          <w:r w:rsidRPr="00D55CC7">
            <w:rPr>
              <w:rFonts w:ascii="Arial" w:hAnsi="Arial" w:cs="Arial"/>
              <w:sz w:val="20"/>
            </w:rPr>
            <w:instrText>HYPERLINK "https://www.ncbi.nlm.nih.gov/pubmed/34911706"</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https://www.ncbi.nlm.nih.gov/pubmed/34911706</w:t>
          </w:r>
          <w:r w:rsidRPr="00D55CC7">
            <w:rPr>
              <w:rFonts w:ascii="Arial" w:hAnsi="Arial" w:cs="Arial"/>
              <w:sz w:val="20"/>
            </w:rPr>
            <w:fldChar w:fldCharType="end"/>
          </w:r>
        </w:p>
        <w:p w14:paraId="2D3CFE9E" w14:textId="77777777" w:rsidR="00D55CC7" w:rsidRPr="00D55CC7" w:rsidRDefault="00D55CC7">
          <w:pPr>
            <w:pStyle w:val="Bibliography47"/>
            <w:divId w:val="701243719"/>
            <w:rPr>
              <w:rFonts w:ascii="Arial" w:hAnsi="Arial" w:cs="Arial"/>
              <w:sz w:val="20"/>
            </w:rPr>
          </w:pPr>
          <w:bookmarkStart w:id="35" w:name="biblioRef020"/>
          <w:r w:rsidRPr="00D55CC7">
            <w:rPr>
              <w:rFonts w:ascii="Arial" w:hAnsi="Arial" w:cs="Arial"/>
              <w:sz w:val="20"/>
            </w:rPr>
            <w:t xml:space="preserve">21. </w:t>
          </w:r>
          <w:proofErr w:type="spellStart"/>
          <w:r w:rsidRPr="00D55CC7">
            <w:rPr>
              <w:rFonts w:ascii="Arial" w:hAnsi="Arial" w:cs="Arial"/>
              <w:sz w:val="20"/>
            </w:rPr>
            <w:t>Ostor</w:t>
          </w:r>
          <w:proofErr w:type="spellEnd"/>
          <w:r w:rsidRPr="00D55CC7">
            <w:rPr>
              <w:rFonts w:ascii="Arial" w:hAnsi="Arial" w:cs="Arial"/>
              <w:sz w:val="20"/>
            </w:rPr>
            <w:t xml:space="preserve"> A, Bosch FV den, Papp K, </w:t>
          </w:r>
          <w:proofErr w:type="spellStart"/>
          <w:r w:rsidRPr="00D55CC7">
            <w:rPr>
              <w:rFonts w:ascii="Arial" w:hAnsi="Arial" w:cs="Arial"/>
              <w:sz w:val="20"/>
            </w:rPr>
            <w:t>Asnal</w:t>
          </w:r>
          <w:proofErr w:type="spellEnd"/>
          <w:r w:rsidRPr="00D55CC7">
            <w:rPr>
              <w:rFonts w:ascii="Arial" w:hAnsi="Arial" w:cs="Arial"/>
              <w:sz w:val="20"/>
            </w:rPr>
            <w:t xml:space="preserve"> C, Blanco R, </w:t>
          </w:r>
          <w:proofErr w:type="spellStart"/>
          <w:r w:rsidRPr="00D55CC7">
            <w:rPr>
              <w:rFonts w:ascii="Arial" w:hAnsi="Arial" w:cs="Arial"/>
              <w:sz w:val="20"/>
            </w:rPr>
            <w:t>Aelion</w:t>
          </w:r>
          <w:proofErr w:type="spellEnd"/>
          <w:r w:rsidRPr="00D55CC7">
            <w:rPr>
              <w:rFonts w:ascii="Arial" w:hAnsi="Arial" w:cs="Arial"/>
              <w:sz w:val="20"/>
            </w:rPr>
            <w:t xml:space="preserve"> J, et al. Efficacy and safety of risankizumab for active psoriatic arthritis: 24-week results from the </w:t>
          </w:r>
          <w:proofErr w:type="spellStart"/>
          <w:r w:rsidRPr="00D55CC7">
            <w:rPr>
              <w:rFonts w:ascii="Arial" w:hAnsi="Arial" w:cs="Arial"/>
              <w:sz w:val="20"/>
            </w:rPr>
            <w:t>randomised</w:t>
          </w:r>
          <w:proofErr w:type="spellEnd"/>
          <w:r w:rsidRPr="00D55CC7">
            <w:rPr>
              <w:rFonts w:ascii="Arial" w:hAnsi="Arial" w:cs="Arial"/>
              <w:sz w:val="20"/>
            </w:rPr>
            <w:t xml:space="preserve">, double-blind, phase 3 </w:t>
          </w:r>
          <w:proofErr w:type="spellStart"/>
          <w:r w:rsidRPr="00D55CC7">
            <w:rPr>
              <w:rFonts w:ascii="Arial" w:hAnsi="Arial" w:cs="Arial"/>
              <w:sz w:val="20"/>
            </w:rPr>
            <w:t>KEEPsAKE</w:t>
          </w:r>
          <w:proofErr w:type="spellEnd"/>
          <w:r w:rsidRPr="00D55CC7">
            <w:rPr>
              <w:rFonts w:ascii="Arial" w:hAnsi="Arial" w:cs="Arial"/>
              <w:sz w:val="20"/>
            </w:rPr>
            <w:t xml:space="preserve"> 2 trial. Ann Rheum Dis [Internet]. </w:t>
          </w:r>
          <w:proofErr w:type="gramStart"/>
          <w:r w:rsidRPr="00D55CC7">
            <w:rPr>
              <w:rFonts w:ascii="Arial" w:hAnsi="Arial" w:cs="Arial"/>
              <w:sz w:val="20"/>
            </w:rPr>
            <w:t>2022;81:351</w:t>
          </w:r>
          <w:proofErr w:type="gramEnd"/>
          <w:r w:rsidRPr="00D55CC7">
            <w:rPr>
              <w:rFonts w:ascii="Arial" w:hAnsi="Arial" w:cs="Arial"/>
              <w:sz w:val="20"/>
            </w:rPr>
            <w:t xml:space="preserve">–8. Available from: </w:t>
          </w:r>
          <w:bookmarkEnd w:id="35"/>
          <w:r w:rsidRPr="00D55CC7">
            <w:rPr>
              <w:rFonts w:ascii="Arial" w:hAnsi="Arial" w:cs="Arial"/>
              <w:sz w:val="20"/>
            </w:rPr>
            <w:fldChar w:fldCharType="begin"/>
          </w:r>
          <w:r w:rsidRPr="00D55CC7">
            <w:rPr>
              <w:rFonts w:ascii="Arial" w:hAnsi="Arial" w:cs="Arial"/>
              <w:sz w:val="20"/>
            </w:rPr>
            <w:instrText>HYPERLINK "https://www.ncbi.nlm.nih.gov/pubmed/34815219"</w:instrText>
          </w:r>
          <w:r w:rsidRPr="00D55CC7">
            <w:rPr>
              <w:rFonts w:ascii="Arial" w:hAnsi="Arial" w:cs="Arial"/>
              <w:sz w:val="20"/>
            </w:rPr>
          </w:r>
          <w:r w:rsidRPr="00D55CC7">
            <w:rPr>
              <w:rFonts w:ascii="Arial" w:hAnsi="Arial" w:cs="Arial"/>
              <w:sz w:val="20"/>
            </w:rPr>
            <w:fldChar w:fldCharType="separate"/>
          </w:r>
          <w:r w:rsidRPr="00D55CC7">
            <w:rPr>
              <w:rStyle w:val="Hyperlink"/>
              <w:rFonts w:ascii="Arial" w:hAnsi="Arial" w:cs="Arial"/>
              <w:sz w:val="20"/>
            </w:rPr>
            <w:t>https://www.ncbi.nlm.nih.gov/pubmed/34815219</w:t>
          </w:r>
          <w:r w:rsidRPr="00D55CC7">
            <w:rPr>
              <w:rFonts w:ascii="Arial" w:hAnsi="Arial" w:cs="Arial"/>
              <w:sz w:val="20"/>
            </w:rPr>
            <w:fldChar w:fldCharType="end"/>
          </w:r>
        </w:p>
        <w:p w14:paraId="71734E44" w14:textId="1800BA0F" w:rsidR="00001E32" w:rsidRDefault="00D55CC7" w:rsidP="00E12202">
          <w:pPr>
            <w:spacing w:after="0"/>
            <w:ind w:left="0" w:firstLine="0"/>
            <w:rPr>
              <w:rFonts w:ascii="Arial" w:hAnsi="Arial" w:cs="Arial"/>
              <w:b/>
              <w:kern w:val="28"/>
              <w:szCs w:val="20"/>
              <w:lang w:val="en-US"/>
            </w:rPr>
          </w:pPr>
          <w:r w:rsidRPr="00D55CC7">
            <w:rPr>
              <w:rFonts w:ascii="Arial" w:eastAsia="Times New Roman" w:hAnsi="Arial" w:cs="Arial"/>
            </w:rPr>
            <w:t> </w:t>
          </w:r>
        </w:p>
      </w:sdtContent>
    </w:sdt>
    <w:p w14:paraId="06E49306" w14:textId="16205541" w:rsidR="00B13374" w:rsidRPr="00952C6B" w:rsidRDefault="00001E32" w:rsidP="00E12202">
      <w:pPr>
        <w:spacing w:after="0"/>
        <w:ind w:left="0" w:firstLine="0"/>
        <w:rPr>
          <w:rFonts w:ascii="Arial" w:hAnsi="Arial" w:cs="Arial"/>
          <w:b/>
          <w:kern w:val="28"/>
          <w:szCs w:val="20"/>
          <w:lang w:val="en-US"/>
        </w:rPr>
      </w:pPr>
      <w:r>
        <w:rPr>
          <w:rFonts w:ascii="Arial" w:hAnsi="Arial" w:cs="Arial"/>
          <w:b/>
          <w:kern w:val="28"/>
          <w:szCs w:val="20"/>
          <w:lang w:val="en-US"/>
        </w:rPr>
        <w:t xml:space="preserve"> </w:t>
      </w:r>
    </w:p>
    <w:sectPr w:rsidR="00B13374" w:rsidRPr="00952C6B" w:rsidSect="00153442">
      <w:headerReference w:type="default" r:id="rId15"/>
      <w:footerReference w:type="even" r:id="rId16"/>
      <w:footerReference w:type="default" r:id="rId17"/>
      <w:pgSz w:w="12240" w:h="15840"/>
      <w:pgMar w:top="1368" w:right="1368" w:bottom="1368" w:left="1368" w:header="706" w:footer="706" w:gutter="0"/>
      <w:cols w:space="708"/>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441344B1" w14:textId="77777777" w:rsidR="0018173E" w:rsidRDefault="0018173E" w:rsidP="00BC145F">
      <w:pPr>
        <w:spacing w:after="0"/>
      </w:pPr>
      <w:r>
        <w:separator/>
      </w:r>
    </w:p>
  </w:endnote>
  <w:endnote w:type="continuationSeparator" w:id="0">
    <w:p w14:paraId="364B3967" w14:textId="77777777" w:rsidR="0018173E" w:rsidRDefault="0018173E" w:rsidP="00BC145F">
      <w:pPr>
        <w:spacing w:after="0"/>
      </w:pPr>
      <w:r>
        <w:continuationSeparator/>
      </w:r>
    </w:p>
  </w:endnote>
  <w:endnote w:type="continuationNotice" w:id="1">
    <w:p w14:paraId="552A803F" w14:textId="77777777" w:rsidR="0018173E" w:rsidRDefault="0018173E">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Verdana">
    <w:panose1 w:val="020B0604030504040204"/>
    <w:charset w:val="00"/>
    <w:family w:val="swiss"/>
    <w:pitch w:val="variable"/>
    <w:sig w:usb0="A00006FF" w:usb1="4000205B" w:usb2="00000010" w:usb3="00000000" w:csb0="0000019F" w:csb1="00000000"/>
  </w:font>
  <w:font w:name="Microsoft YaHei">
    <w:panose1 w:val="020B0503020204020204"/>
    <w:charset w:val="86"/>
    <w:family w:val="swiss"/>
    <w:pitch w:val="variable"/>
    <w:sig w:usb0="80000287" w:usb1="2ACF3C50" w:usb2="00000016" w:usb3="00000000" w:csb0="0004001F" w:csb1="00000000"/>
  </w:font>
  <w:font w:name="Arial">
    <w:panose1 w:val="020B0604020202020204"/>
    <w:charset w:val="00"/>
    <w:family w:val="swiss"/>
    <w:pitch w:val="variable"/>
    <w:sig w:usb0="E0002EFF" w:usb1="C000785B" w:usb2="00000009" w:usb3="00000000" w:csb0="000001FF" w:csb1="00000000"/>
  </w:font>
  <w:font w:name="Yu Gothic Light">
    <w:altName w:val="游ゴシック Light"/>
    <w:panose1 w:val="020B0300000000000000"/>
    <w:charset w:val="80"/>
    <w:family w:val="swiss"/>
    <w:pitch w:val="variable"/>
    <w:sig w:usb0="E00002FF" w:usb1="2AC7FDFF" w:usb2="00000016" w:usb3="00000000" w:csb0="0002009F" w:csb1="00000000"/>
  </w:font>
  <w:font w:name="Tahoma">
    <w:panose1 w:val="020B0604030504040204"/>
    <w:charset w:val="00"/>
    <w:family w:val="swiss"/>
    <w:pitch w:val="variable"/>
    <w:sig w:usb0="E1002EFF" w:usb1="C000605B" w:usb2="00000029" w:usb3="00000000" w:csb0="000101FF" w:csb1="00000000"/>
  </w:font>
  <w:font w:name="Calibri">
    <w:panose1 w:val="020F0502020204030204"/>
    <w:charset w:val="00"/>
    <w:family w:val="swiss"/>
    <w:pitch w:val="variable"/>
    <w:sig w:usb0="E4002EFF" w:usb1="C000247B" w:usb2="00000009" w:usb3="00000000" w:csb0="000001FF" w:csb1="00000000"/>
  </w:font>
  <w:font w:name="Yu Mincho">
    <w:altName w:val="游明朝"/>
    <w:charset w:val="80"/>
    <w:family w:val="roman"/>
    <w:pitch w:val="variable"/>
    <w:sig w:usb0="800002E7" w:usb1="2AC7FCFF" w:usb2="00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 w:name="Calibri Light">
    <w:panose1 w:val="020F0302020204030204"/>
    <w:charset w:val="00"/>
    <w:family w:val="swiss"/>
    <w:pitch w:val="variable"/>
    <w:sig w:usb0="E4002EFF" w:usb1="C000247B" w:usb2="00000009" w:usb3="00000000" w:csb0="000001F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6F79C4F6" w14:textId="77777777" w:rsidR="00CA4748" w:rsidRDefault="00CA4748" w:rsidP="00A427E8">
    <w:pPr>
      <w:pStyle w:val="Footer"/>
      <w:framePr w:wrap="around" w:vAnchor="text" w:hAnchor="margin" w:xAlign="right" w:y="1"/>
      <w:rPr>
        <w:rStyle w:val="PageNumber"/>
      </w:rPr>
    </w:pPr>
    <w:r>
      <w:rPr>
        <w:rStyle w:val="PageNumber"/>
      </w:rPr>
      <w:fldChar w:fldCharType="begin"/>
    </w:r>
    <w:r>
      <w:rPr>
        <w:rStyle w:val="PageNumber"/>
      </w:rPr>
      <w:instrText xml:space="preserve">PAGE  </w:instrText>
    </w:r>
    <w:r>
      <w:rPr>
        <w:rStyle w:val="PageNumber"/>
      </w:rPr>
      <w:fldChar w:fldCharType="end"/>
    </w:r>
  </w:p>
  <w:p w14:paraId="2D860C2D" w14:textId="77777777" w:rsidR="00CA4748" w:rsidRDefault="00CA4748" w:rsidP="00BC145F">
    <w:pPr>
      <w:pStyle w:val="Footer"/>
      <w:ind w:right="360"/>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651797835"/>
      <w:docPartObj>
        <w:docPartGallery w:val="Page Numbers (Bottom of Page)"/>
        <w:docPartUnique/>
      </w:docPartObj>
    </w:sdtPr>
    <w:sdtEndPr/>
    <w:sdtContent>
      <w:sdt>
        <w:sdtPr>
          <w:id w:val="-1705238520"/>
          <w:docPartObj>
            <w:docPartGallery w:val="Page Numbers (Top of Page)"/>
            <w:docPartUnique/>
          </w:docPartObj>
        </w:sdtPr>
        <w:sdtEndPr/>
        <w:sdtContent>
          <w:p w14:paraId="44FA6E18" w14:textId="516E66DC" w:rsidR="00F31A6F" w:rsidRDefault="00F31A6F" w:rsidP="0007539B">
            <w:pPr>
              <w:pStyle w:val="Footer"/>
              <w:jc w:val="right"/>
            </w:pPr>
            <w:r w:rsidRPr="0007539B">
              <w:rPr>
                <w:rFonts w:ascii="Arial" w:hAnsi="Arial" w:cs="Arial"/>
                <w:szCs w:val="20"/>
              </w:rPr>
              <w:t xml:space="preserve">Page </w:t>
            </w:r>
            <w:r w:rsidRPr="0007539B">
              <w:rPr>
                <w:rFonts w:ascii="Arial" w:hAnsi="Arial" w:cs="Arial"/>
                <w:szCs w:val="20"/>
              </w:rPr>
              <w:fldChar w:fldCharType="begin"/>
            </w:r>
            <w:r w:rsidRPr="0007539B">
              <w:rPr>
                <w:rFonts w:ascii="Arial" w:hAnsi="Arial" w:cs="Arial"/>
                <w:szCs w:val="20"/>
              </w:rPr>
              <w:instrText xml:space="preserve"> PAGE </w:instrText>
            </w:r>
            <w:r w:rsidRPr="0007539B">
              <w:rPr>
                <w:rFonts w:ascii="Arial" w:hAnsi="Arial" w:cs="Arial"/>
                <w:szCs w:val="20"/>
              </w:rPr>
              <w:fldChar w:fldCharType="separate"/>
            </w:r>
            <w:r w:rsidRPr="0007539B">
              <w:rPr>
                <w:rFonts w:ascii="Arial" w:hAnsi="Arial" w:cs="Arial"/>
                <w:noProof/>
                <w:szCs w:val="20"/>
              </w:rPr>
              <w:t>2</w:t>
            </w:r>
            <w:r w:rsidRPr="0007539B">
              <w:rPr>
                <w:rFonts w:ascii="Arial" w:hAnsi="Arial" w:cs="Arial"/>
                <w:szCs w:val="20"/>
              </w:rPr>
              <w:fldChar w:fldCharType="end"/>
            </w:r>
            <w:r w:rsidRPr="0007539B">
              <w:rPr>
                <w:rFonts w:ascii="Arial" w:hAnsi="Arial" w:cs="Arial"/>
                <w:szCs w:val="20"/>
              </w:rPr>
              <w:t xml:space="preserve"> of </w:t>
            </w:r>
            <w:r w:rsidRPr="0007539B">
              <w:rPr>
                <w:rFonts w:ascii="Arial" w:hAnsi="Arial" w:cs="Arial"/>
                <w:szCs w:val="20"/>
              </w:rPr>
              <w:fldChar w:fldCharType="begin"/>
            </w:r>
            <w:r w:rsidRPr="0007539B">
              <w:rPr>
                <w:rFonts w:ascii="Arial" w:hAnsi="Arial" w:cs="Arial"/>
                <w:szCs w:val="20"/>
              </w:rPr>
              <w:instrText xml:space="preserve"> NUMPAGES  </w:instrText>
            </w:r>
            <w:r w:rsidRPr="0007539B">
              <w:rPr>
                <w:rFonts w:ascii="Arial" w:hAnsi="Arial" w:cs="Arial"/>
                <w:szCs w:val="20"/>
              </w:rPr>
              <w:fldChar w:fldCharType="separate"/>
            </w:r>
            <w:r w:rsidRPr="0007539B">
              <w:rPr>
                <w:rFonts w:ascii="Arial" w:hAnsi="Arial" w:cs="Arial"/>
                <w:noProof/>
                <w:szCs w:val="20"/>
              </w:rPr>
              <w:t>2</w:t>
            </w:r>
            <w:r w:rsidRPr="0007539B">
              <w:rPr>
                <w:rFonts w:ascii="Arial" w:hAnsi="Arial" w:cs="Arial"/>
                <w:szCs w:val="20"/>
              </w:rPr>
              <w:fldChar w:fldCharType="end"/>
            </w:r>
          </w:p>
        </w:sdtContent>
      </w:sdt>
    </w:sdtContent>
  </w:sdt>
  <w:p w14:paraId="4BAB7EBE" w14:textId="77777777" w:rsidR="00CA4748" w:rsidRDefault="00CA4748" w:rsidP="00BC145F">
    <w:pPr>
      <w:pStyle w:val="Footer"/>
      <w:ind w:right="360"/>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C726CD0" w14:textId="77777777" w:rsidR="0018173E" w:rsidRDefault="0018173E" w:rsidP="00BC145F">
      <w:pPr>
        <w:spacing w:after="0"/>
      </w:pPr>
      <w:r>
        <w:separator/>
      </w:r>
    </w:p>
  </w:footnote>
  <w:footnote w:type="continuationSeparator" w:id="0">
    <w:p w14:paraId="19421D60" w14:textId="77777777" w:rsidR="0018173E" w:rsidRDefault="0018173E" w:rsidP="00BC145F">
      <w:pPr>
        <w:spacing w:after="0"/>
      </w:pPr>
      <w:r>
        <w:continuationSeparator/>
      </w:r>
    </w:p>
  </w:footnote>
  <w:footnote w:type="continuationNotice" w:id="1">
    <w:p w14:paraId="3F703DEA" w14:textId="77777777" w:rsidR="0018173E" w:rsidRDefault="0018173E">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727455A6" w14:textId="77777777" w:rsidR="00B239C8" w:rsidRPr="00A2525A" w:rsidRDefault="00B239C8" w:rsidP="00C34C6A">
    <w:pPr>
      <w:spacing w:after="0"/>
      <w:ind w:left="0" w:firstLine="0"/>
      <w:rPr>
        <w:rFonts w:ascii="Arial" w:hAnsi="Arial" w:cs="Arial"/>
      </w:rPr>
    </w:pPr>
  </w:p>
</w:hdr>
</file>

<file path=word/intelligence2.xml><?xml version="1.0" encoding="utf-8"?>
<int2:intelligence xmlns:int2="http://schemas.microsoft.com/office/intelligence/2020/intelligence" xmlns:oel="http://schemas.microsoft.com/office/2019/extlst">
  <int2:observations>
    <int2:textHash int2:hashCode="hlTl7JyvZPY7Qs" int2:id="C1RrulSv">
      <int2:state int2:value="Rejected" int2:type="AugLoop_Text_Critique"/>
    </int2:textHash>
    <int2:textHash int2:hashCode="Fw++qr/HxMlTDM" int2:id="NDF0mJ8o">
      <int2:state int2:value="Rejected" int2:type="AugLoop_Text_Critique"/>
    </int2:textHash>
  </int2:observations>
  <int2:intelligenceSettings/>
  <int2:onDemandWorkflows/>
</int2:intelligence>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D1911AA1"/>
    <w:multiLevelType w:val="hybridMultilevel"/>
    <w:tmpl w:val="E3CCBDA4"/>
    <w:lvl w:ilvl="0" w:tplc="04090001">
      <w:start w:val="1"/>
      <w:numFmt w:val="bullet"/>
      <w:lvlText w:val=""/>
      <w:lvlJc w:val="left"/>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FFFFFFFF">
      <w:numFmt w:val="decimal"/>
      <w:lvlText w:val=""/>
      <w:lvlJc w:val="left"/>
    </w:lvl>
    <w:lvl w:ilvl="3" w:tplc="FFFFFFFF">
      <w:numFmt w:val="decimal"/>
      <w:lvlText w:val=""/>
      <w:lvlJc w:val="left"/>
    </w:lvl>
    <w:lvl w:ilvl="4" w:tplc="FFFFFFFF">
      <w:numFmt w:val="decimal"/>
      <w:lvlText w:val=""/>
      <w:lvlJc w:val="left"/>
    </w:lvl>
    <w:lvl w:ilvl="5" w:tplc="FFFFFFFF">
      <w:numFmt w:val="decimal"/>
      <w:lvlText w:val=""/>
      <w:lvlJc w:val="left"/>
    </w:lvl>
    <w:lvl w:ilvl="6" w:tplc="FFFFFFFF">
      <w:numFmt w:val="decimal"/>
      <w:lvlText w:val=""/>
      <w:lvlJc w:val="left"/>
    </w:lvl>
    <w:lvl w:ilvl="7" w:tplc="FFFFFFFF">
      <w:numFmt w:val="decimal"/>
      <w:lvlText w:val=""/>
      <w:lvlJc w:val="left"/>
    </w:lvl>
    <w:lvl w:ilvl="8" w:tplc="FFFFFFFF">
      <w:numFmt w:val="decimal"/>
      <w:lvlText w:val=""/>
      <w:lvlJc w:val="left"/>
    </w:lvl>
  </w:abstractNum>
  <w:abstractNum w:abstractNumId="1" w15:restartNumberingAfterBreak="0">
    <w:nsid w:val="DEE9353D"/>
    <w:multiLevelType w:val="hybridMultilevel"/>
    <w:tmpl w:val="FFFFFFFF"/>
    <w:lvl w:ilvl="0" w:tplc="FFFFFFFF">
      <w:start w:val="1"/>
      <w:numFmt w:val="ideographDigital"/>
      <w:lvlText w:val=""/>
      <w:lvlJc w:val="left"/>
    </w:lvl>
    <w:lvl w:ilvl="1" w:tplc="FFFFFFFF">
      <w:numFmt w:val="decimal"/>
      <w:lvlText w:val=""/>
      <w:lvlJc w:val="left"/>
    </w:lvl>
    <w:lvl w:ilvl="2" w:tplc="FFFFFFFF">
      <w:numFmt w:val="decimal"/>
      <w:lvlText w:val=""/>
      <w:lvlJc w:val="left"/>
    </w:lvl>
    <w:lvl w:ilvl="3" w:tplc="FFFFFFFF">
      <w:numFmt w:val="decimal"/>
      <w:lvlText w:val=""/>
      <w:lvlJc w:val="left"/>
    </w:lvl>
    <w:lvl w:ilvl="4" w:tplc="FFFFFFFF">
      <w:numFmt w:val="decimal"/>
      <w:lvlText w:val=""/>
      <w:lvlJc w:val="left"/>
    </w:lvl>
    <w:lvl w:ilvl="5" w:tplc="FFFFFFFF">
      <w:numFmt w:val="decimal"/>
      <w:lvlText w:val=""/>
      <w:lvlJc w:val="left"/>
    </w:lvl>
    <w:lvl w:ilvl="6" w:tplc="FFFFFFFF">
      <w:numFmt w:val="decimal"/>
      <w:lvlText w:val=""/>
      <w:lvlJc w:val="left"/>
    </w:lvl>
    <w:lvl w:ilvl="7" w:tplc="FFFFFFFF">
      <w:numFmt w:val="decimal"/>
      <w:lvlText w:val=""/>
      <w:lvlJc w:val="left"/>
    </w:lvl>
    <w:lvl w:ilvl="8" w:tplc="FFFFFFFF">
      <w:numFmt w:val="decimal"/>
      <w:lvlText w:val=""/>
      <w:lvlJc w:val="left"/>
    </w:lvl>
  </w:abstractNum>
  <w:abstractNum w:abstractNumId="2" w15:restartNumberingAfterBreak="0">
    <w:nsid w:val="0CF30614"/>
    <w:multiLevelType w:val="hybridMultilevel"/>
    <w:tmpl w:val="FE6C3A7E"/>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start w:val="1"/>
      <w:numFmt w:val="lowerRoman"/>
      <w:lvlText w:val="%3."/>
      <w:lvlJc w:val="right"/>
      <w:pPr>
        <w:ind w:left="2160" w:hanging="180"/>
      </w:pPr>
    </w:lvl>
    <w:lvl w:ilvl="3" w:tplc="0409000F">
      <w:start w:val="1"/>
      <w:numFmt w:val="decimal"/>
      <w:lvlText w:val="%4."/>
      <w:lvlJc w:val="left"/>
      <w:pPr>
        <w:ind w:left="2880" w:hanging="360"/>
      </w:pPr>
    </w:lvl>
    <w:lvl w:ilvl="4" w:tplc="04090019">
      <w:start w:val="1"/>
      <w:numFmt w:val="lowerLetter"/>
      <w:lvlText w:val="%5."/>
      <w:lvlJc w:val="left"/>
      <w:pPr>
        <w:ind w:left="3600" w:hanging="360"/>
      </w:pPr>
    </w:lvl>
    <w:lvl w:ilvl="5" w:tplc="0409001B">
      <w:start w:val="1"/>
      <w:numFmt w:val="lowerRoman"/>
      <w:lvlText w:val="%6."/>
      <w:lvlJc w:val="right"/>
      <w:pPr>
        <w:ind w:left="4320" w:hanging="180"/>
      </w:pPr>
    </w:lvl>
    <w:lvl w:ilvl="6" w:tplc="0409000F">
      <w:start w:val="1"/>
      <w:numFmt w:val="decimal"/>
      <w:lvlText w:val="%7."/>
      <w:lvlJc w:val="left"/>
      <w:pPr>
        <w:ind w:left="5040" w:hanging="360"/>
      </w:pPr>
    </w:lvl>
    <w:lvl w:ilvl="7" w:tplc="04090019">
      <w:start w:val="1"/>
      <w:numFmt w:val="lowerLetter"/>
      <w:lvlText w:val="%8."/>
      <w:lvlJc w:val="left"/>
      <w:pPr>
        <w:ind w:left="5760" w:hanging="360"/>
      </w:pPr>
    </w:lvl>
    <w:lvl w:ilvl="8" w:tplc="0409001B">
      <w:start w:val="1"/>
      <w:numFmt w:val="lowerRoman"/>
      <w:lvlText w:val="%9."/>
      <w:lvlJc w:val="right"/>
      <w:pPr>
        <w:ind w:left="6480" w:hanging="180"/>
      </w:pPr>
    </w:lvl>
  </w:abstractNum>
  <w:abstractNum w:abstractNumId="3" w15:restartNumberingAfterBreak="0">
    <w:nsid w:val="14FC361F"/>
    <w:multiLevelType w:val="hybridMultilevel"/>
    <w:tmpl w:val="247C22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B7D39CC"/>
    <w:multiLevelType w:val="hybridMultilevel"/>
    <w:tmpl w:val="1CCE517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239B2AF1"/>
    <w:multiLevelType w:val="hybridMultilevel"/>
    <w:tmpl w:val="ACF60218"/>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15:restartNumberingAfterBreak="0">
    <w:nsid w:val="239C53F3"/>
    <w:multiLevelType w:val="hybridMultilevel"/>
    <w:tmpl w:val="B962977A"/>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29367D2"/>
    <w:multiLevelType w:val="hybridMultilevel"/>
    <w:tmpl w:val="D14CEFF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8" w15:restartNumberingAfterBreak="0">
    <w:nsid w:val="41257AB3"/>
    <w:multiLevelType w:val="hybridMultilevel"/>
    <w:tmpl w:val="EB50DBD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4A4B57DA"/>
    <w:multiLevelType w:val="hybridMultilevel"/>
    <w:tmpl w:val="3E3CEF7C"/>
    <w:lvl w:ilvl="0" w:tplc="04090001">
      <w:start w:val="1"/>
      <w:numFmt w:val="bullet"/>
      <w:lvlText w:val=""/>
      <w:lvlJc w:val="left"/>
      <w:pPr>
        <w:ind w:left="720" w:hanging="360"/>
      </w:pPr>
      <w:rPr>
        <w:rFonts w:ascii="Symbol" w:hAnsi="Symbol" w:hint="default"/>
      </w:rPr>
    </w:lvl>
    <w:lvl w:ilvl="1" w:tplc="04090001">
      <w:start w:val="1"/>
      <w:numFmt w:val="bullet"/>
      <w:lvlText w:val=""/>
      <w:lvlJc w:val="left"/>
      <w:pPr>
        <w:ind w:left="1440" w:hanging="360"/>
      </w:pPr>
      <w:rPr>
        <w:rFonts w:ascii="Symbol" w:hAnsi="Symbol"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4BAD7AB0"/>
    <w:multiLevelType w:val="hybridMultilevel"/>
    <w:tmpl w:val="E4B6A19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1" w15:restartNumberingAfterBreak="0">
    <w:nsid w:val="4FBD3A66"/>
    <w:multiLevelType w:val="hybridMultilevel"/>
    <w:tmpl w:val="1C8EB3A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5F9939FB"/>
    <w:multiLevelType w:val="hybridMultilevel"/>
    <w:tmpl w:val="0F7430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3" w15:restartNumberingAfterBreak="0">
    <w:nsid w:val="736418C2"/>
    <w:multiLevelType w:val="hybridMultilevel"/>
    <w:tmpl w:val="BC2EBA40"/>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4" w15:restartNumberingAfterBreak="0">
    <w:nsid w:val="73A965C9"/>
    <w:multiLevelType w:val="hybridMultilevel"/>
    <w:tmpl w:val="35B27222"/>
    <w:lvl w:ilvl="0" w:tplc="04090001">
      <w:start w:val="1"/>
      <w:numFmt w:val="bullet"/>
      <w:lvlText w:val=""/>
      <w:lvlJc w:val="left"/>
      <w:pPr>
        <w:ind w:left="1038" w:hanging="360"/>
      </w:pPr>
      <w:rPr>
        <w:rFonts w:ascii="Symbol" w:hAnsi="Symbol" w:hint="default"/>
      </w:rPr>
    </w:lvl>
    <w:lvl w:ilvl="1" w:tplc="04090003" w:tentative="1">
      <w:start w:val="1"/>
      <w:numFmt w:val="bullet"/>
      <w:lvlText w:val="o"/>
      <w:lvlJc w:val="left"/>
      <w:pPr>
        <w:ind w:left="1758" w:hanging="360"/>
      </w:pPr>
      <w:rPr>
        <w:rFonts w:ascii="Courier New" w:hAnsi="Courier New" w:cs="Courier New" w:hint="default"/>
      </w:rPr>
    </w:lvl>
    <w:lvl w:ilvl="2" w:tplc="04090005" w:tentative="1">
      <w:start w:val="1"/>
      <w:numFmt w:val="bullet"/>
      <w:lvlText w:val=""/>
      <w:lvlJc w:val="left"/>
      <w:pPr>
        <w:ind w:left="2478" w:hanging="360"/>
      </w:pPr>
      <w:rPr>
        <w:rFonts w:ascii="Wingdings" w:hAnsi="Wingdings" w:hint="default"/>
      </w:rPr>
    </w:lvl>
    <w:lvl w:ilvl="3" w:tplc="04090001" w:tentative="1">
      <w:start w:val="1"/>
      <w:numFmt w:val="bullet"/>
      <w:lvlText w:val=""/>
      <w:lvlJc w:val="left"/>
      <w:pPr>
        <w:ind w:left="3198" w:hanging="360"/>
      </w:pPr>
      <w:rPr>
        <w:rFonts w:ascii="Symbol" w:hAnsi="Symbol" w:hint="default"/>
      </w:rPr>
    </w:lvl>
    <w:lvl w:ilvl="4" w:tplc="04090003" w:tentative="1">
      <w:start w:val="1"/>
      <w:numFmt w:val="bullet"/>
      <w:lvlText w:val="o"/>
      <w:lvlJc w:val="left"/>
      <w:pPr>
        <w:ind w:left="3918" w:hanging="360"/>
      </w:pPr>
      <w:rPr>
        <w:rFonts w:ascii="Courier New" w:hAnsi="Courier New" w:cs="Courier New" w:hint="default"/>
      </w:rPr>
    </w:lvl>
    <w:lvl w:ilvl="5" w:tplc="04090005" w:tentative="1">
      <w:start w:val="1"/>
      <w:numFmt w:val="bullet"/>
      <w:lvlText w:val=""/>
      <w:lvlJc w:val="left"/>
      <w:pPr>
        <w:ind w:left="4638" w:hanging="360"/>
      </w:pPr>
      <w:rPr>
        <w:rFonts w:ascii="Wingdings" w:hAnsi="Wingdings" w:hint="default"/>
      </w:rPr>
    </w:lvl>
    <w:lvl w:ilvl="6" w:tplc="04090001" w:tentative="1">
      <w:start w:val="1"/>
      <w:numFmt w:val="bullet"/>
      <w:lvlText w:val=""/>
      <w:lvlJc w:val="left"/>
      <w:pPr>
        <w:ind w:left="5358" w:hanging="360"/>
      </w:pPr>
      <w:rPr>
        <w:rFonts w:ascii="Symbol" w:hAnsi="Symbol" w:hint="default"/>
      </w:rPr>
    </w:lvl>
    <w:lvl w:ilvl="7" w:tplc="04090003" w:tentative="1">
      <w:start w:val="1"/>
      <w:numFmt w:val="bullet"/>
      <w:lvlText w:val="o"/>
      <w:lvlJc w:val="left"/>
      <w:pPr>
        <w:ind w:left="6078" w:hanging="360"/>
      </w:pPr>
      <w:rPr>
        <w:rFonts w:ascii="Courier New" w:hAnsi="Courier New" w:cs="Courier New" w:hint="default"/>
      </w:rPr>
    </w:lvl>
    <w:lvl w:ilvl="8" w:tplc="04090005" w:tentative="1">
      <w:start w:val="1"/>
      <w:numFmt w:val="bullet"/>
      <w:lvlText w:val=""/>
      <w:lvlJc w:val="left"/>
      <w:pPr>
        <w:ind w:left="6798" w:hanging="360"/>
      </w:pPr>
      <w:rPr>
        <w:rFonts w:ascii="Wingdings" w:hAnsi="Wingdings" w:hint="default"/>
      </w:rPr>
    </w:lvl>
  </w:abstractNum>
  <w:abstractNum w:abstractNumId="15" w15:restartNumberingAfterBreak="0">
    <w:nsid w:val="787320F5"/>
    <w:multiLevelType w:val="hybridMultilevel"/>
    <w:tmpl w:val="77AEAB82"/>
    <w:lvl w:ilvl="0" w:tplc="449438CC">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num w:numId="1" w16cid:durableId="1715234613">
    <w:abstractNumId w:val="15"/>
  </w:num>
  <w:num w:numId="2" w16cid:durableId="807015434">
    <w:abstractNumId w:val="6"/>
  </w:num>
  <w:num w:numId="3" w16cid:durableId="829367216">
    <w:abstractNumId w:val="13"/>
  </w:num>
  <w:num w:numId="4" w16cid:durableId="685406214">
    <w:abstractNumId w:val="5"/>
  </w:num>
  <w:num w:numId="5" w16cid:durableId="1850557801">
    <w:abstractNumId w:val="4"/>
  </w:num>
  <w:num w:numId="6" w16cid:durableId="992567664">
    <w:abstractNumId w:val="8"/>
  </w:num>
  <w:num w:numId="7" w16cid:durableId="1594510602">
    <w:abstractNumId w:val="11"/>
  </w:num>
  <w:num w:numId="8" w16cid:durableId="632253293">
    <w:abstractNumId w:val="9"/>
  </w:num>
  <w:num w:numId="9" w16cid:durableId="317001327">
    <w:abstractNumId w:val="0"/>
  </w:num>
  <w:num w:numId="10" w16cid:durableId="1404598647">
    <w:abstractNumId w:val="1"/>
  </w:num>
  <w:num w:numId="11" w16cid:durableId="1961255692">
    <w:abstractNumId w:val="3"/>
  </w:num>
  <w:num w:numId="12" w16cid:durableId="1942763095">
    <w:abstractNumId w:val="12"/>
  </w:num>
  <w:num w:numId="13" w16cid:durableId="546575283">
    <w:abstractNumId w:val="14"/>
  </w:num>
  <w:num w:numId="14" w16cid:durableId="902646529">
    <w:abstractNumId w:val="2"/>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15" w16cid:durableId="1924992540">
    <w:abstractNumId w:val="7"/>
  </w:num>
  <w:num w:numId="16" w16cid:durableId="131874324">
    <w:abstractNumId w:val="2"/>
  </w:num>
  <w:num w:numId="17" w16cid:durableId="1300770907">
    <w:abstractNumId w:val="10"/>
  </w:num>
  <w:numIdMacAtCleanup w:val="7"/>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activeWritingStyle w:appName="MSWord" w:lang="de-DE" w:vendorID="64" w:dllVersion="0" w:nlCheck="1" w:checkStyle="0"/>
  <w:activeWritingStyle w:appName="MSWord" w:lang="en-US" w:vendorID="64" w:dllVersion="0" w:nlCheck="1" w:checkStyle="0"/>
  <w:activeWritingStyle w:appName="MSWord" w:lang="en-GB" w:vendorID="64" w:dllVersion="0" w:nlCheck="1" w:checkStyle="0"/>
  <w:proofState w:spelling="clean" w:grammar="clean"/>
  <w:defaultTabStop w:val="720"/>
  <w:hyphenationZone w:val="425"/>
  <w:characterSpacingControl w:val="doNotCompress"/>
  <w:hdrShapeDefaults>
    <o:shapedefaults v:ext="edit" spidmax="2050"/>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docVars>
    <w:docVar w:name="__Grammarly_42____i" w:val="H4sIAAAAAAAEAKtWckksSQxILCpxzi/NK1GyMqwFAAEhoTITAAAA"/>
    <w:docVar w:name="__Grammarly_42___1" w:val="H4sIAAAAAAAEAKtWcslP9kxRslIyNDY2NTC1MDGzMDK0NDY0NjVV0lEKTi0uzszPAykwNDKoBQCImYqdLgAAAA=="/>
    <w:docVar w:name="EN.InstantFormat" w:val="&lt;ENInstantFormat&gt;&lt;Enabled&gt;1&lt;/Enabled&gt;&lt;ScanUnformatted&gt;1&lt;/ScanUnformatted&gt;&lt;ScanChanges&gt;1&lt;/ScanChanges&gt;&lt;Suspended&gt;1&lt;/Suspended&gt;&lt;/ENInstantFormat&gt;"/>
    <w:docVar w:name="EN.Layout" w:val="&lt;ENLayout&gt;&lt;Style&gt;BMJ&lt;/Style&gt;&lt;LeftDelim&gt;{&lt;/LeftDelim&gt;&lt;RightDelim&gt;}&lt;/RightDelim&gt;&lt;FontName&gt;Times New Roman&lt;/FontName&gt;&lt;FontSize&gt;12&lt;/FontSize&gt;&lt;ReflistTitle&gt;&lt;/ReflistTitle&gt;&lt;StartingRefnum&gt;1&lt;/StartingRefnum&gt;&lt;FirstLineIndent&gt;0&lt;/FirstLineIndent&gt;&lt;HangingIndent&gt;720&lt;/HangingIndent&gt;&lt;LineSpacing&gt;0&lt;/LineSpacing&gt;&lt;SpaceAfter&gt;0&lt;/SpaceAfter&gt;&lt;HyperlinksEnabled&gt;1&lt;/HyperlinksEnabled&gt;&lt;HyperlinksVisible&gt;0&lt;/HyperlinksVisible&gt;&lt;EnableBibliographyCategories&gt;0&lt;/EnableBibliographyCategories&gt;&lt;/ENLayout&gt;"/>
    <w:docVar w:name="EN.Libraries" w:val="&lt;Libraries&gt;&lt;item db-id=&quot;9295955ekwaszdes5xcpv2wrxspt995p29rv&quot;&gt;Risankizumab Copy&lt;record-ids&gt;&lt;item&gt;3&lt;/item&gt;&lt;item&gt;5&lt;/item&gt;&lt;item&gt;6&lt;/item&gt;&lt;item&gt;42&lt;/item&gt;&lt;item&gt;54&lt;/item&gt;&lt;item&gt;64&lt;/item&gt;&lt;item&gt;69&lt;/item&gt;&lt;item&gt;97&lt;/item&gt;&lt;item&gt;1648&lt;/item&gt;&lt;item&gt;1649&lt;/item&gt;&lt;item&gt;2232&lt;/item&gt;&lt;item&gt;2238&lt;/item&gt;&lt;item&gt;2239&lt;/item&gt;&lt;item&gt;2240&lt;/item&gt;&lt;item&gt;2241&lt;/item&gt;&lt;item&gt;2242&lt;/item&gt;&lt;item&gt;2374&lt;/item&gt;&lt;item&gt;2406&lt;/item&gt;&lt;item&gt;2407&lt;/item&gt;&lt;item&gt;2408&lt;/item&gt;&lt;item&gt;2409&lt;/item&gt;&lt;item&gt;2410&lt;/item&gt;&lt;item&gt;2411&lt;/item&gt;&lt;item&gt;2412&lt;/item&gt;&lt;item&gt;2413&lt;/item&gt;&lt;/record-ids&gt;&lt;/item&gt;&lt;/Libraries&gt;"/>
  </w:docVars>
  <w:rsids>
    <w:rsidRoot w:val="00EC6E10"/>
    <w:rsid w:val="00000126"/>
    <w:rsid w:val="000004B1"/>
    <w:rsid w:val="000006D9"/>
    <w:rsid w:val="00000D39"/>
    <w:rsid w:val="000015BA"/>
    <w:rsid w:val="000015BD"/>
    <w:rsid w:val="00001E32"/>
    <w:rsid w:val="0000228F"/>
    <w:rsid w:val="0000261C"/>
    <w:rsid w:val="00002962"/>
    <w:rsid w:val="00002B1C"/>
    <w:rsid w:val="000033C2"/>
    <w:rsid w:val="000036E2"/>
    <w:rsid w:val="000047ED"/>
    <w:rsid w:val="00004948"/>
    <w:rsid w:val="00005100"/>
    <w:rsid w:val="000052B8"/>
    <w:rsid w:val="000058C9"/>
    <w:rsid w:val="00005EA2"/>
    <w:rsid w:val="00005EB3"/>
    <w:rsid w:val="00006099"/>
    <w:rsid w:val="00006408"/>
    <w:rsid w:val="00007FB8"/>
    <w:rsid w:val="0001011B"/>
    <w:rsid w:val="00010230"/>
    <w:rsid w:val="00010460"/>
    <w:rsid w:val="00010CC0"/>
    <w:rsid w:val="00011D84"/>
    <w:rsid w:val="00012346"/>
    <w:rsid w:val="00012954"/>
    <w:rsid w:val="00012F9C"/>
    <w:rsid w:val="00013151"/>
    <w:rsid w:val="00013463"/>
    <w:rsid w:val="000136AB"/>
    <w:rsid w:val="000138A8"/>
    <w:rsid w:val="000138F0"/>
    <w:rsid w:val="00013B25"/>
    <w:rsid w:val="00013CF2"/>
    <w:rsid w:val="00014C0A"/>
    <w:rsid w:val="00014FD6"/>
    <w:rsid w:val="000151F2"/>
    <w:rsid w:val="000154F7"/>
    <w:rsid w:val="00015527"/>
    <w:rsid w:val="00015E9C"/>
    <w:rsid w:val="00015F8A"/>
    <w:rsid w:val="00016349"/>
    <w:rsid w:val="00016673"/>
    <w:rsid w:val="000168AA"/>
    <w:rsid w:val="0001690F"/>
    <w:rsid w:val="000172BA"/>
    <w:rsid w:val="00017C26"/>
    <w:rsid w:val="00017D47"/>
    <w:rsid w:val="00017E4F"/>
    <w:rsid w:val="00017E9C"/>
    <w:rsid w:val="00020055"/>
    <w:rsid w:val="000204B9"/>
    <w:rsid w:val="000205E8"/>
    <w:rsid w:val="00020829"/>
    <w:rsid w:val="00020BC4"/>
    <w:rsid w:val="00021004"/>
    <w:rsid w:val="00021010"/>
    <w:rsid w:val="000210AB"/>
    <w:rsid w:val="0002146C"/>
    <w:rsid w:val="000214A7"/>
    <w:rsid w:val="000215F4"/>
    <w:rsid w:val="000217E9"/>
    <w:rsid w:val="00021B16"/>
    <w:rsid w:val="00021EBF"/>
    <w:rsid w:val="000221C4"/>
    <w:rsid w:val="00022362"/>
    <w:rsid w:val="000223C8"/>
    <w:rsid w:val="000226DC"/>
    <w:rsid w:val="00023A45"/>
    <w:rsid w:val="00024036"/>
    <w:rsid w:val="00024298"/>
    <w:rsid w:val="000242AC"/>
    <w:rsid w:val="00024332"/>
    <w:rsid w:val="000250D8"/>
    <w:rsid w:val="00025279"/>
    <w:rsid w:val="000259B6"/>
    <w:rsid w:val="0002767A"/>
    <w:rsid w:val="00027E31"/>
    <w:rsid w:val="00030DF2"/>
    <w:rsid w:val="00030E9D"/>
    <w:rsid w:val="00031787"/>
    <w:rsid w:val="000324EE"/>
    <w:rsid w:val="00032F71"/>
    <w:rsid w:val="000336D2"/>
    <w:rsid w:val="000338DF"/>
    <w:rsid w:val="000349F6"/>
    <w:rsid w:val="000350E6"/>
    <w:rsid w:val="0003517F"/>
    <w:rsid w:val="00035671"/>
    <w:rsid w:val="0003583B"/>
    <w:rsid w:val="0003586A"/>
    <w:rsid w:val="00035E67"/>
    <w:rsid w:val="00035EC8"/>
    <w:rsid w:val="0003606B"/>
    <w:rsid w:val="00036089"/>
    <w:rsid w:val="00036746"/>
    <w:rsid w:val="000400F2"/>
    <w:rsid w:val="000407D2"/>
    <w:rsid w:val="000407E4"/>
    <w:rsid w:val="0004144C"/>
    <w:rsid w:val="0004177D"/>
    <w:rsid w:val="000419C4"/>
    <w:rsid w:val="00041D8E"/>
    <w:rsid w:val="00041E9E"/>
    <w:rsid w:val="00042831"/>
    <w:rsid w:val="00042C6C"/>
    <w:rsid w:val="00043044"/>
    <w:rsid w:val="0004355E"/>
    <w:rsid w:val="000436BF"/>
    <w:rsid w:val="0004391A"/>
    <w:rsid w:val="0004394F"/>
    <w:rsid w:val="00043BD4"/>
    <w:rsid w:val="00043EA7"/>
    <w:rsid w:val="0004451E"/>
    <w:rsid w:val="0004476F"/>
    <w:rsid w:val="00044AFA"/>
    <w:rsid w:val="00046075"/>
    <w:rsid w:val="00046383"/>
    <w:rsid w:val="00046465"/>
    <w:rsid w:val="0004651C"/>
    <w:rsid w:val="00046C3B"/>
    <w:rsid w:val="00046DCE"/>
    <w:rsid w:val="00047815"/>
    <w:rsid w:val="00047CCF"/>
    <w:rsid w:val="00047E96"/>
    <w:rsid w:val="00047F0E"/>
    <w:rsid w:val="00050751"/>
    <w:rsid w:val="00050D74"/>
    <w:rsid w:val="00050DE6"/>
    <w:rsid w:val="0005108A"/>
    <w:rsid w:val="000517A9"/>
    <w:rsid w:val="00051882"/>
    <w:rsid w:val="00051EE1"/>
    <w:rsid w:val="00052668"/>
    <w:rsid w:val="0005288F"/>
    <w:rsid w:val="00053637"/>
    <w:rsid w:val="00053D77"/>
    <w:rsid w:val="00053EA5"/>
    <w:rsid w:val="00054007"/>
    <w:rsid w:val="0005423A"/>
    <w:rsid w:val="000546AB"/>
    <w:rsid w:val="00054F03"/>
    <w:rsid w:val="00055A1A"/>
    <w:rsid w:val="000563E5"/>
    <w:rsid w:val="0005655B"/>
    <w:rsid w:val="00056A9D"/>
    <w:rsid w:val="00057A11"/>
    <w:rsid w:val="00057E3C"/>
    <w:rsid w:val="00060035"/>
    <w:rsid w:val="000602F0"/>
    <w:rsid w:val="000604BF"/>
    <w:rsid w:val="00061829"/>
    <w:rsid w:val="00061C47"/>
    <w:rsid w:val="00061D63"/>
    <w:rsid w:val="00062174"/>
    <w:rsid w:val="000621EA"/>
    <w:rsid w:val="00062212"/>
    <w:rsid w:val="00062690"/>
    <w:rsid w:val="000627E4"/>
    <w:rsid w:val="0006288C"/>
    <w:rsid w:val="00062B08"/>
    <w:rsid w:val="00062B28"/>
    <w:rsid w:val="00062FCE"/>
    <w:rsid w:val="00063D42"/>
    <w:rsid w:val="00063D43"/>
    <w:rsid w:val="0006412D"/>
    <w:rsid w:val="0006417F"/>
    <w:rsid w:val="0006473D"/>
    <w:rsid w:val="00064A99"/>
    <w:rsid w:val="00064EDD"/>
    <w:rsid w:val="0006513B"/>
    <w:rsid w:val="0006545F"/>
    <w:rsid w:val="00065618"/>
    <w:rsid w:val="00065959"/>
    <w:rsid w:val="000664DF"/>
    <w:rsid w:val="0006673A"/>
    <w:rsid w:val="00066A19"/>
    <w:rsid w:val="00066B12"/>
    <w:rsid w:val="00066B9D"/>
    <w:rsid w:val="00070B81"/>
    <w:rsid w:val="00070E90"/>
    <w:rsid w:val="0007108B"/>
    <w:rsid w:val="0007199B"/>
    <w:rsid w:val="00071ECE"/>
    <w:rsid w:val="000722A1"/>
    <w:rsid w:val="00072540"/>
    <w:rsid w:val="000733CD"/>
    <w:rsid w:val="0007383F"/>
    <w:rsid w:val="00074122"/>
    <w:rsid w:val="00074355"/>
    <w:rsid w:val="00074697"/>
    <w:rsid w:val="000748D3"/>
    <w:rsid w:val="00074DC3"/>
    <w:rsid w:val="00074F5B"/>
    <w:rsid w:val="0007539B"/>
    <w:rsid w:val="00075705"/>
    <w:rsid w:val="00076FE8"/>
    <w:rsid w:val="00077089"/>
    <w:rsid w:val="0008006A"/>
    <w:rsid w:val="0008057C"/>
    <w:rsid w:val="000805F5"/>
    <w:rsid w:val="00080928"/>
    <w:rsid w:val="000814D4"/>
    <w:rsid w:val="000817F3"/>
    <w:rsid w:val="00081924"/>
    <w:rsid w:val="00081C5E"/>
    <w:rsid w:val="00081EA4"/>
    <w:rsid w:val="00082132"/>
    <w:rsid w:val="0008233F"/>
    <w:rsid w:val="0008249C"/>
    <w:rsid w:val="0008263E"/>
    <w:rsid w:val="000826E4"/>
    <w:rsid w:val="0008298B"/>
    <w:rsid w:val="00082D96"/>
    <w:rsid w:val="00083430"/>
    <w:rsid w:val="0008352B"/>
    <w:rsid w:val="00083657"/>
    <w:rsid w:val="00083910"/>
    <w:rsid w:val="0008414B"/>
    <w:rsid w:val="000843CC"/>
    <w:rsid w:val="00084658"/>
    <w:rsid w:val="00084C67"/>
    <w:rsid w:val="00085059"/>
    <w:rsid w:val="000856DF"/>
    <w:rsid w:val="00085A74"/>
    <w:rsid w:val="00086437"/>
    <w:rsid w:val="0008653B"/>
    <w:rsid w:val="00086C40"/>
    <w:rsid w:val="000874BD"/>
    <w:rsid w:val="00087C34"/>
    <w:rsid w:val="00087CEA"/>
    <w:rsid w:val="00087D4A"/>
    <w:rsid w:val="00090074"/>
    <w:rsid w:val="00090188"/>
    <w:rsid w:val="00090348"/>
    <w:rsid w:val="00090737"/>
    <w:rsid w:val="00090CFC"/>
    <w:rsid w:val="00090ECE"/>
    <w:rsid w:val="00090FB8"/>
    <w:rsid w:val="000911C4"/>
    <w:rsid w:val="00091279"/>
    <w:rsid w:val="0009165B"/>
    <w:rsid w:val="00091AC2"/>
    <w:rsid w:val="00091F37"/>
    <w:rsid w:val="000924E5"/>
    <w:rsid w:val="0009296D"/>
    <w:rsid w:val="00092E5D"/>
    <w:rsid w:val="000930AA"/>
    <w:rsid w:val="00093698"/>
    <w:rsid w:val="000937E6"/>
    <w:rsid w:val="00093F89"/>
    <w:rsid w:val="0009454B"/>
    <w:rsid w:val="000947CD"/>
    <w:rsid w:val="0009508B"/>
    <w:rsid w:val="00095324"/>
    <w:rsid w:val="00095856"/>
    <w:rsid w:val="00095BA3"/>
    <w:rsid w:val="000966E7"/>
    <w:rsid w:val="00096A00"/>
    <w:rsid w:val="0009711C"/>
    <w:rsid w:val="00097835"/>
    <w:rsid w:val="0009787A"/>
    <w:rsid w:val="00097FAC"/>
    <w:rsid w:val="00097FFC"/>
    <w:rsid w:val="000A04ED"/>
    <w:rsid w:val="000A05D6"/>
    <w:rsid w:val="000A0928"/>
    <w:rsid w:val="000A09B1"/>
    <w:rsid w:val="000A1032"/>
    <w:rsid w:val="000A13FF"/>
    <w:rsid w:val="000A211C"/>
    <w:rsid w:val="000A292B"/>
    <w:rsid w:val="000A31C8"/>
    <w:rsid w:val="000A3D61"/>
    <w:rsid w:val="000A3DEE"/>
    <w:rsid w:val="000A4A68"/>
    <w:rsid w:val="000A4F7D"/>
    <w:rsid w:val="000A579A"/>
    <w:rsid w:val="000A5AE1"/>
    <w:rsid w:val="000A68FA"/>
    <w:rsid w:val="000A7538"/>
    <w:rsid w:val="000A7626"/>
    <w:rsid w:val="000A7F95"/>
    <w:rsid w:val="000B008A"/>
    <w:rsid w:val="000B07A9"/>
    <w:rsid w:val="000B0B5B"/>
    <w:rsid w:val="000B0D3C"/>
    <w:rsid w:val="000B0D74"/>
    <w:rsid w:val="000B0EB7"/>
    <w:rsid w:val="000B1069"/>
    <w:rsid w:val="000B1373"/>
    <w:rsid w:val="000B14CB"/>
    <w:rsid w:val="000B211C"/>
    <w:rsid w:val="000B239F"/>
    <w:rsid w:val="000B2916"/>
    <w:rsid w:val="000B3722"/>
    <w:rsid w:val="000B38D7"/>
    <w:rsid w:val="000B396D"/>
    <w:rsid w:val="000B3C8A"/>
    <w:rsid w:val="000B3DD1"/>
    <w:rsid w:val="000B4260"/>
    <w:rsid w:val="000B43DF"/>
    <w:rsid w:val="000B4BA8"/>
    <w:rsid w:val="000B4D5A"/>
    <w:rsid w:val="000B5AEA"/>
    <w:rsid w:val="000B60BC"/>
    <w:rsid w:val="000B60F9"/>
    <w:rsid w:val="000B66F8"/>
    <w:rsid w:val="000B6DFE"/>
    <w:rsid w:val="000B74A1"/>
    <w:rsid w:val="000B76B1"/>
    <w:rsid w:val="000B79AA"/>
    <w:rsid w:val="000C1DA7"/>
    <w:rsid w:val="000C1F53"/>
    <w:rsid w:val="000C2356"/>
    <w:rsid w:val="000C23B7"/>
    <w:rsid w:val="000C27A0"/>
    <w:rsid w:val="000C2F17"/>
    <w:rsid w:val="000C3342"/>
    <w:rsid w:val="000C33AF"/>
    <w:rsid w:val="000C3DB0"/>
    <w:rsid w:val="000C43E2"/>
    <w:rsid w:val="000C5510"/>
    <w:rsid w:val="000C590C"/>
    <w:rsid w:val="000C5AE6"/>
    <w:rsid w:val="000C5D27"/>
    <w:rsid w:val="000C62C3"/>
    <w:rsid w:val="000C6F43"/>
    <w:rsid w:val="000C7245"/>
    <w:rsid w:val="000C7285"/>
    <w:rsid w:val="000C7344"/>
    <w:rsid w:val="000C7A18"/>
    <w:rsid w:val="000C7E9D"/>
    <w:rsid w:val="000D013A"/>
    <w:rsid w:val="000D0548"/>
    <w:rsid w:val="000D0D39"/>
    <w:rsid w:val="000D113C"/>
    <w:rsid w:val="000D1204"/>
    <w:rsid w:val="000D16A8"/>
    <w:rsid w:val="000D1C9D"/>
    <w:rsid w:val="000D1ECD"/>
    <w:rsid w:val="000D2370"/>
    <w:rsid w:val="000D239C"/>
    <w:rsid w:val="000D2765"/>
    <w:rsid w:val="000D2B11"/>
    <w:rsid w:val="000D32D9"/>
    <w:rsid w:val="000D3583"/>
    <w:rsid w:val="000D441A"/>
    <w:rsid w:val="000D4B58"/>
    <w:rsid w:val="000D4DF0"/>
    <w:rsid w:val="000D5000"/>
    <w:rsid w:val="000D5412"/>
    <w:rsid w:val="000D5510"/>
    <w:rsid w:val="000D5C04"/>
    <w:rsid w:val="000D5DCE"/>
    <w:rsid w:val="000D6651"/>
    <w:rsid w:val="000D6E1F"/>
    <w:rsid w:val="000D6EC9"/>
    <w:rsid w:val="000D6F29"/>
    <w:rsid w:val="000E0303"/>
    <w:rsid w:val="000E0DD0"/>
    <w:rsid w:val="000E0F3E"/>
    <w:rsid w:val="000E1267"/>
    <w:rsid w:val="000E1391"/>
    <w:rsid w:val="000E14E2"/>
    <w:rsid w:val="000E16EA"/>
    <w:rsid w:val="000E18BD"/>
    <w:rsid w:val="000E1AAF"/>
    <w:rsid w:val="000E1C51"/>
    <w:rsid w:val="000E1DA8"/>
    <w:rsid w:val="000E1E37"/>
    <w:rsid w:val="000E2047"/>
    <w:rsid w:val="000E2465"/>
    <w:rsid w:val="000E26A9"/>
    <w:rsid w:val="000E29DD"/>
    <w:rsid w:val="000E2B1F"/>
    <w:rsid w:val="000E2B42"/>
    <w:rsid w:val="000E2CE6"/>
    <w:rsid w:val="000E38FB"/>
    <w:rsid w:val="000E3C11"/>
    <w:rsid w:val="000E3C37"/>
    <w:rsid w:val="000E40EC"/>
    <w:rsid w:val="000E4738"/>
    <w:rsid w:val="000E48CB"/>
    <w:rsid w:val="000E4D52"/>
    <w:rsid w:val="000E4F81"/>
    <w:rsid w:val="000E526E"/>
    <w:rsid w:val="000E5CA1"/>
    <w:rsid w:val="000E5ED6"/>
    <w:rsid w:val="000E5FC2"/>
    <w:rsid w:val="000E61A9"/>
    <w:rsid w:val="000E623A"/>
    <w:rsid w:val="000E648B"/>
    <w:rsid w:val="000E7217"/>
    <w:rsid w:val="000E7702"/>
    <w:rsid w:val="000E7AAB"/>
    <w:rsid w:val="000E7F79"/>
    <w:rsid w:val="000E7FDD"/>
    <w:rsid w:val="000F02F5"/>
    <w:rsid w:val="000F0A44"/>
    <w:rsid w:val="000F0BBB"/>
    <w:rsid w:val="000F1473"/>
    <w:rsid w:val="000F1723"/>
    <w:rsid w:val="000F1D95"/>
    <w:rsid w:val="000F1E30"/>
    <w:rsid w:val="000F1F50"/>
    <w:rsid w:val="000F208E"/>
    <w:rsid w:val="000F276A"/>
    <w:rsid w:val="000F3753"/>
    <w:rsid w:val="000F3BCE"/>
    <w:rsid w:val="000F3E30"/>
    <w:rsid w:val="000F3F2E"/>
    <w:rsid w:val="000F5011"/>
    <w:rsid w:val="000F504F"/>
    <w:rsid w:val="000F53E2"/>
    <w:rsid w:val="000F5693"/>
    <w:rsid w:val="000F69A0"/>
    <w:rsid w:val="000F6D39"/>
    <w:rsid w:val="000F7876"/>
    <w:rsid w:val="00100147"/>
    <w:rsid w:val="001001E5"/>
    <w:rsid w:val="0010053A"/>
    <w:rsid w:val="00100BF6"/>
    <w:rsid w:val="00100FA5"/>
    <w:rsid w:val="001010AD"/>
    <w:rsid w:val="0010111C"/>
    <w:rsid w:val="001011AB"/>
    <w:rsid w:val="00101EBF"/>
    <w:rsid w:val="00103128"/>
    <w:rsid w:val="00103520"/>
    <w:rsid w:val="00103635"/>
    <w:rsid w:val="00103795"/>
    <w:rsid w:val="00104FEA"/>
    <w:rsid w:val="00105053"/>
    <w:rsid w:val="00105710"/>
    <w:rsid w:val="00105B66"/>
    <w:rsid w:val="00106881"/>
    <w:rsid w:val="00106C99"/>
    <w:rsid w:val="00107DD7"/>
    <w:rsid w:val="00107EC2"/>
    <w:rsid w:val="001107AC"/>
    <w:rsid w:val="00111377"/>
    <w:rsid w:val="001113D8"/>
    <w:rsid w:val="00111906"/>
    <w:rsid w:val="00111FD5"/>
    <w:rsid w:val="001122F0"/>
    <w:rsid w:val="0011287C"/>
    <w:rsid w:val="00112DBB"/>
    <w:rsid w:val="00113098"/>
    <w:rsid w:val="001133EC"/>
    <w:rsid w:val="00113495"/>
    <w:rsid w:val="00113892"/>
    <w:rsid w:val="001138A1"/>
    <w:rsid w:val="00113C7C"/>
    <w:rsid w:val="001140DB"/>
    <w:rsid w:val="00114CB4"/>
    <w:rsid w:val="00115743"/>
    <w:rsid w:val="00115998"/>
    <w:rsid w:val="00115E23"/>
    <w:rsid w:val="0011636E"/>
    <w:rsid w:val="0011637C"/>
    <w:rsid w:val="00116C88"/>
    <w:rsid w:val="00117BE2"/>
    <w:rsid w:val="00117DAB"/>
    <w:rsid w:val="001201DE"/>
    <w:rsid w:val="001202F0"/>
    <w:rsid w:val="00120964"/>
    <w:rsid w:val="00120AB9"/>
    <w:rsid w:val="00120D2E"/>
    <w:rsid w:val="00120D3D"/>
    <w:rsid w:val="00120E83"/>
    <w:rsid w:val="0012169C"/>
    <w:rsid w:val="00121A51"/>
    <w:rsid w:val="00121A58"/>
    <w:rsid w:val="00121FCF"/>
    <w:rsid w:val="0012220D"/>
    <w:rsid w:val="001222E5"/>
    <w:rsid w:val="0012232E"/>
    <w:rsid w:val="00122349"/>
    <w:rsid w:val="001225E2"/>
    <w:rsid w:val="00122893"/>
    <w:rsid w:val="001232AE"/>
    <w:rsid w:val="00123A8D"/>
    <w:rsid w:val="00123B4E"/>
    <w:rsid w:val="00123BB9"/>
    <w:rsid w:val="00124893"/>
    <w:rsid w:val="00124CB2"/>
    <w:rsid w:val="0012542F"/>
    <w:rsid w:val="0012642D"/>
    <w:rsid w:val="00126A39"/>
    <w:rsid w:val="00126F88"/>
    <w:rsid w:val="001270D2"/>
    <w:rsid w:val="001271D1"/>
    <w:rsid w:val="001278BD"/>
    <w:rsid w:val="00130187"/>
    <w:rsid w:val="00130E84"/>
    <w:rsid w:val="00131ABD"/>
    <w:rsid w:val="00131BC3"/>
    <w:rsid w:val="00132528"/>
    <w:rsid w:val="001329E0"/>
    <w:rsid w:val="00133E0B"/>
    <w:rsid w:val="00133F3A"/>
    <w:rsid w:val="0013401E"/>
    <w:rsid w:val="001342F8"/>
    <w:rsid w:val="00134893"/>
    <w:rsid w:val="00134FE7"/>
    <w:rsid w:val="001352E8"/>
    <w:rsid w:val="00135BC8"/>
    <w:rsid w:val="00135D8B"/>
    <w:rsid w:val="00136599"/>
    <w:rsid w:val="00136695"/>
    <w:rsid w:val="00136B77"/>
    <w:rsid w:val="00136C1C"/>
    <w:rsid w:val="00137ABB"/>
    <w:rsid w:val="00137C62"/>
    <w:rsid w:val="00137DCC"/>
    <w:rsid w:val="00140311"/>
    <w:rsid w:val="00140381"/>
    <w:rsid w:val="0014044D"/>
    <w:rsid w:val="00140B71"/>
    <w:rsid w:val="00141103"/>
    <w:rsid w:val="00141108"/>
    <w:rsid w:val="00141919"/>
    <w:rsid w:val="00141B4D"/>
    <w:rsid w:val="001423C6"/>
    <w:rsid w:val="00142C0E"/>
    <w:rsid w:val="00142CDA"/>
    <w:rsid w:val="00143829"/>
    <w:rsid w:val="00143D1F"/>
    <w:rsid w:val="00144282"/>
    <w:rsid w:val="00144A24"/>
    <w:rsid w:val="00145B34"/>
    <w:rsid w:val="00145B5A"/>
    <w:rsid w:val="001460AC"/>
    <w:rsid w:val="00146CEB"/>
    <w:rsid w:val="00146CFF"/>
    <w:rsid w:val="00146E7E"/>
    <w:rsid w:val="001478DB"/>
    <w:rsid w:val="00147F5B"/>
    <w:rsid w:val="00150CDB"/>
    <w:rsid w:val="00151756"/>
    <w:rsid w:val="00151D6A"/>
    <w:rsid w:val="0015208A"/>
    <w:rsid w:val="00152CB3"/>
    <w:rsid w:val="00153442"/>
    <w:rsid w:val="00153AD5"/>
    <w:rsid w:val="00154014"/>
    <w:rsid w:val="001544E7"/>
    <w:rsid w:val="00154A96"/>
    <w:rsid w:val="00156570"/>
    <w:rsid w:val="00156C91"/>
    <w:rsid w:val="00157088"/>
    <w:rsid w:val="00157600"/>
    <w:rsid w:val="00157BE9"/>
    <w:rsid w:val="00157D29"/>
    <w:rsid w:val="00157D80"/>
    <w:rsid w:val="0016055E"/>
    <w:rsid w:val="00160977"/>
    <w:rsid w:val="00161808"/>
    <w:rsid w:val="00162105"/>
    <w:rsid w:val="0016216D"/>
    <w:rsid w:val="001625BF"/>
    <w:rsid w:val="00162680"/>
    <w:rsid w:val="00162723"/>
    <w:rsid w:val="00163779"/>
    <w:rsid w:val="00163C57"/>
    <w:rsid w:val="00163D45"/>
    <w:rsid w:val="00164046"/>
    <w:rsid w:val="001641B0"/>
    <w:rsid w:val="001642F9"/>
    <w:rsid w:val="001647F3"/>
    <w:rsid w:val="00164F88"/>
    <w:rsid w:val="0016553C"/>
    <w:rsid w:val="00165906"/>
    <w:rsid w:val="0016599D"/>
    <w:rsid w:val="00165A6D"/>
    <w:rsid w:val="00165DE0"/>
    <w:rsid w:val="00166106"/>
    <w:rsid w:val="0016612F"/>
    <w:rsid w:val="001661F3"/>
    <w:rsid w:val="00166447"/>
    <w:rsid w:val="0016674C"/>
    <w:rsid w:val="00166E2A"/>
    <w:rsid w:val="00166FE1"/>
    <w:rsid w:val="00167839"/>
    <w:rsid w:val="00167846"/>
    <w:rsid w:val="00167D68"/>
    <w:rsid w:val="0017063D"/>
    <w:rsid w:val="00171B9C"/>
    <w:rsid w:val="00171FFF"/>
    <w:rsid w:val="00172133"/>
    <w:rsid w:val="0017282A"/>
    <w:rsid w:val="00172C42"/>
    <w:rsid w:val="0017346D"/>
    <w:rsid w:val="00173476"/>
    <w:rsid w:val="001743B9"/>
    <w:rsid w:val="00174BDD"/>
    <w:rsid w:val="00174D24"/>
    <w:rsid w:val="00175A67"/>
    <w:rsid w:val="00176BE2"/>
    <w:rsid w:val="00176C22"/>
    <w:rsid w:val="00177130"/>
    <w:rsid w:val="0017751B"/>
    <w:rsid w:val="00177C47"/>
    <w:rsid w:val="00180D3A"/>
    <w:rsid w:val="00180DA2"/>
    <w:rsid w:val="001814D0"/>
    <w:rsid w:val="001815EE"/>
    <w:rsid w:val="0018173E"/>
    <w:rsid w:val="00181DC9"/>
    <w:rsid w:val="0018267E"/>
    <w:rsid w:val="00183551"/>
    <w:rsid w:val="00184188"/>
    <w:rsid w:val="001841EE"/>
    <w:rsid w:val="0018535A"/>
    <w:rsid w:val="00185E17"/>
    <w:rsid w:val="00185EB0"/>
    <w:rsid w:val="00185EF2"/>
    <w:rsid w:val="001864B1"/>
    <w:rsid w:val="0018675C"/>
    <w:rsid w:val="00186B89"/>
    <w:rsid w:val="001876AD"/>
    <w:rsid w:val="00187743"/>
    <w:rsid w:val="00187A0D"/>
    <w:rsid w:val="00190197"/>
    <w:rsid w:val="0019049E"/>
    <w:rsid w:val="001907A0"/>
    <w:rsid w:val="00190C01"/>
    <w:rsid w:val="00190D35"/>
    <w:rsid w:val="00190D6E"/>
    <w:rsid w:val="001918A7"/>
    <w:rsid w:val="0019311D"/>
    <w:rsid w:val="001932EC"/>
    <w:rsid w:val="00194EC4"/>
    <w:rsid w:val="001952E2"/>
    <w:rsid w:val="001958E0"/>
    <w:rsid w:val="00195CAD"/>
    <w:rsid w:val="00195D38"/>
    <w:rsid w:val="001960DC"/>
    <w:rsid w:val="0019642A"/>
    <w:rsid w:val="001964D3"/>
    <w:rsid w:val="00196596"/>
    <w:rsid w:val="00196753"/>
    <w:rsid w:val="00196A4C"/>
    <w:rsid w:val="00196AB3"/>
    <w:rsid w:val="00196D73"/>
    <w:rsid w:val="001A03A7"/>
    <w:rsid w:val="001A06EB"/>
    <w:rsid w:val="001A0746"/>
    <w:rsid w:val="001A1C2B"/>
    <w:rsid w:val="001A27A0"/>
    <w:rsid w:val="001A355F"/>
    <w:rsid w:val="001A3BB0"/>
    <w:rsid w:val="001A3D09"/>
    <w:rsid w:val="001A3E06"/>
    <w:rsid w:val="001A4589"/>
    <w:rsid w:val="001A587A"/>
    <w:rsid w:val="001A5A72"/>
    <w:rsid w:val="001A5AB4"/>
    <w:rsid w:val="001A5BDD"/>
    <w:rsid w:val="001A5F94"/>
    <w:rsid w:val="001A6511"/>
    <w:rsid w:val="001A6D24"/>
    <w:rsid w:val="001B08A0"/>
    <w:rsid w:val="001B0956"/>
    <w:rsid w:val="001B0CA6"/>
    <w:rsid w:val="001B0CFF"/>
    <w:rsid w:val="001B18CF"/>
    <w:rsid w:val="001B1DC0"/>
    <w:rsid w:val="001B21F2"/>
    <w:rsid w:val="001B249E"/>
    <w:rsid w:val="001B2599"/>
    <w:rsid w:val="001B27D0"/>
    <w:rsid w:val="001B2FE7"/>
    <w:rsid w:val="001B3254"/>
    <w:rsid w:val="001B3E44"/>
    <w:rsid w:val="001B3EA1"/>
    <w:rsid w:val="001B42F9"/>
    <w:rsid w:val="001B4A84"/>
    <w:rsid w:val="001B4B58"/>
    <w:rsid w:val="001B4D1C"/>
    <w:rsid w:val="001B4E1A"/>
    <w:rsid w:val="001B4E69"/>
    <w:rsid w:val="001B6AEF"/>
    <w:rsid w:val="001B6C38"/>
    <w:rsid w:val="001B72C9"/>
    <w:rsid w:val="001B7B40"/>
    <w:rsid w:val="001B7E64"/>
    <w:rsid w:val="001C0596"/>
    <w:rsid w:val="001C082F"/>
    <w:rsid w:val="001C0BA0"/>
    <w:rsid w:val="001C0BB6"/>
    <w:rsid w:val="001C12A8"/>
    <w:rsid w:val="001C1F6B"/>
    <w:rsid w:val="001C22AD"/>
    <w:rsid w:val="001C2525"/>
    <w:rsid w:val="001C27F9"/>
    <w:rsid w:val="001C35E0"/>
    <w:rsid w:val="001C432D"/>
    <w:rsid w:val="001C4376"/>
    <w:rsid w:val="001C4ACD"/>
    <w:rsid w:val="001C5169"/>
    <w:rsid w:val="001C53E7"/>
    <w:rsid w:val="001C556B"/>
    <w:rsid w:val="001C569A"/>
    <w:rsid w:val="001C595A"/>
    <w:rsid w:val="001C5B09"/>
    <w:rsid w:val="001C61E3"/>
    <w:rsid w:val="001C62F3"/>
    <w:rsid w:val="001C6340"/>
    <w:rsid w:val="001C656C"/>
    <w:rsid w:val="001C6B82"/>
    <w:rsid w:val="001C6D81"/>
    <w:rsid w:val="001C71D6"/>
    <w:rsid w:val="001C7648"/>
    <w:rsid w:val="001C78DD"/>
    <w:rsid w:val="001C793C"/>
    <w:rsid w:val="001C7AF4"/>
    <w:rsid w:val="001C7B7E"/>
    <w:rsid w:val="001D03BE"/>
    <w:rsid w:val="001D03F4"/>
    <w:rsid w:val="001D047D"/>
    <w:rsid w:val="001D120C"/>
    <w:rsid w:val="001D1579"/>
    <w:rsid w:val="001D1695"/>
    <w:rsid w:val="001D16BE"/>
    <w:rsid w:val="001D18E6"/>
    <w:rsid w:val="001D1C9F"/>
    <w:rsid w:val="001D2385"/>
    <w:rsid w:val="001D2649"/>
    <w:rsid w:val="001D2EB2"/>
    <w:rsid w:val="001D2FBE"/>
    <w:rsid w:val="001D3135"/>
    <w:rsid w:val="001D39C0"/>
    <w:rsid w:val="001D43A9"/>
    <w:rsid w:val="001D4626"/>
    <w:rsid w:val="001D4692"/>
    <w:rsid w:val="001D4890"/>
    <w:rsid w:val="001D59DF"/>
    <w:rsid w:val="001D5BC9"/>
    <w:rsid w:val="001D618E"/>
    <w:rsid w:val="001D6544"/>
    <w:rsid w:val="001D65D4"/>
    <w:rsid w:val="001D6A8E"/>
    <w:rsid w:val="001D700D"/>
    <w:rsid w:val="001D7F49"/>
    <w:rsid w:val="001E01C5"/>
    <w:rsid w:val="001E07AC"/>
    <w:rsid w:val="001E0D15"/>
    <w:rsid w:val="001E145D"/>
    <w:rsid w:val="001E15D2"/>
    <w:rsid w:val="001E1729"/>
    <w:rsid w:val="001E1CBF"/>
    <w:rsid w:val="001E1DF5"/>
    <w:rsid w:val="001E1E88"/>
    <w:rsid w:val="001E200E"/>
    <w:rsid w:val="001E206E"/>
    <w:rsid w:val="001E21E7"/>
    <w:rsid w:val="001E2360"/>
    <w:rsid w:val="001E26B5"/>
    <w:rsid w:val="001E2CB4"/>
    <w:rsid w:val="001E3105"/>
    <w:rsid w:val="001E335A"/>
    <w:rsid w:val="001E35D2"/>
    <w:rsid w:val="001E3C8F"/>
    <w:rsid w:val="001E3D3B"/>
    <w:rsid w:val="001E4135"/>
    <w:rsid w:val="001E4875"/>
    <w:rsid w:val="001E4BBB"/>
    <w:rsid w:val="001E5241"/>
    <w:rsid w:val="001E5404"/>
    <w:rsid w:val="001E5C98"/>
    <w:rsid w:val="001E6479"/>
    <w:rsid w:val="001E6E0B"/>
    <w:rsid w:val="001E762E"/>
    <w:rsid w:val="001E7ECC"/>
    <w:rsid w:val="001E7F99"/>
    <w:rsid w:val="001E7F9D"/>
    <w:rsid w:val="001F00BD"/>
    <w:rsid w:val="001F00EE"/>
    <w:rsid w:val="001F08D4"/>
    <w:rsid w:val="001F0BFC"/>
    <w:rsid w:val="001F10CA"/>
    <w:rsid w:val="001F1A30"/>
    <w:rsid w:val="001F1EF9"/>
    <w:rsid w:val="001F2097"/>
    <w:rsid w:val="001F2138"/>
    <w:rsid w:val="001F27AF"/>
    <w:rsid w:val="001F28AD"/>
    <w:rsid w:val="001F2CA7"/>
    <w:rsid w:val="001F32DA"/>
    <w:rsid w:val="001F3591"/>
    <w:rsid w:val="001F38FF"/>
    <w:rsid w:val="001F5D99"/>
    <w:rsid w:val="001F5DED"/>
    <w:rsid w:val="001F6453"/>
    <w:rsid w:val="001F6568"/>
    <w:rsid w:val="001F6935"/>
    <w:rsid w:val="001F6AA2"/>
    <w:rsid w:val="001F6BA5"/>
    <w:rsid w:val="001F6C51"/>
    <w:rsid w:val="00200259"/>
    <w:rsid w:val="002004A2"/>
    <w:rsid w:val="002005B0"/>
    <w:rsid w:val="00200A5F"/>
    <w:rsid w:val="00200FC3"/>
    <w:rsid w:val="00201629"/>
    <w:rsid w:val="00201BD1"/>
    <w:rsid w:val="0020252F"/>
    <w:rsid w:val="002027EF"/>
    <w:rsid w:val="002028E7"/>
    <w:rsid w:val="00202CCE"/>
    <w:rsid w:val="0020314D"/>
    <w:rsid w:val="00203760"/>
    <w:rsid w:val="00203804"/>
    <w:rsid w:val="00203FA2"/>
    <w:rsid w:val="00203FAC"/>
    <w:rsid w:val="002041F6"/>
    <w:rsid w:val="00204647"/>
    <w:rsid w:val="0020470C"/>
    <w:rsid w:val="00204903"/>
    <w:rsid w:val="0020523B"/>
    <w:rsid w:val="002054F5"/>
    <w:rsid w:val="00205A73"/>
    <w:rsid w:val="00205D9B"/>
    <w:rsid w:val="0020602E"/>
    <w:rsid w:val="00206148"/>
    <w:rsid w:val="0020661E"/>
    <w:rsid w:val="00206872"/>
    <w:rsid w:val="00206C09"/>
    <w:rsid w:val="00207FCC"/>
    <w:rsid w:val="00207FD7"/>
    <w:rsid w:val="00210C6F"/>
    <w:rsid w:val="00211744"/>
    <w:rsid w:val="00211A49"/>
    <w:rsid w:val="0021267B"/>
    <w:rsid w:val="00212BF4"/>
    <w:rsid w:val="002133FA"/>
    <w:rsid w:val="00213AB2"/>
    <w:rsid w:val="00213D2E"/>
    <w:rsid w:val="00213FA7"/>
    <w:rsid w:val="00214D92"/>
    <w:rsid w:val="00215382"/>
    <w:rsid w:val="00215475"/>
    <w:rsid w:val="0021633A"/>
    <w:rsid w:val="0021685E"/>
    <w:rsid w:val="00216903"/>
    <w:rsid w:val="00216A9E"/>
    <w:rsid w:val="00216B7F"/>
    <w:rsid w:val="00216DFF"/>
    <w:rsid w:val="00216ECD"/>
    <w:rsid w:val="00217372"/>
    <w:rsid w:val="002173A4"/>
    <w:rsid w:val="0021798D"/>
    <w:rsid w:val="0022025E"/>
    <w:rsid w:val="0022084F"/>
    <w:rsid w:val="00220AD6"/>
    <w:rsid w:val="00222269"/>
    <w:rsid w:val="002229B3"/>
    <w:rsid w:val="002232AC"/>
    <w:rsid w:val="0022333F"/>
    <w:rsid w:val="002236C2"/>
    <w:rsid w:val="002237AE"/>
    <w:rsid w:val="00223F52"/>
    <w:rsid w:val="00223FCE"/>
    <w:rsid w:val="00224CA5"/>
    <w:rsid w:val="00224DDE"/>
    <w:rsid w:val="00226DF8"/>
    <w:rsid w:val="00227220"/>
    <w:rsid w:val="00227BD2"/>
    <w:rsid w:val="002300DF"/>
    <w:rsid w:val="0023015F"/>
    <w:rsid w:val="00230972"/>
    <w:rsid w:val="00230C82"/>
    <w:rsid w:val="00231423"/>
    <w:rsid w:val="00231BE0"/>
    <w:rsid w:val="002326E9"/>
    <w:rsid w:val="00232ADA"/>
    <w:rsid w:val="00232C4D"/>
    <w:rsid w:val="00232F00"/>
    <w:rsid w:val="00233327"/>
    <w:rsid w:val="002335E8"/>
    <w:rsid w:val="002338CB"/>
    <w:rsid w:val="0023392B"/>
    <w:rsid w:val="002343F1"/>
    <w:rsid w:val="0023493E"/>
    <w:rsid w:val="00234953"/>
    <w:rsid w:val="00234DD6"/>
    <w:rsid w:val="00234E01"/>
    <w:rsid w:val="00235E8F"/>
    <w:rsid w:val="00236F3E"/>
    <w:rsid w:val="002374D4"/>
    <w:rsid w:val="00237534"/>
    <w:rsid w:val="002378C7"/>
    <w:rsid w:val="00237CCB"/>
    <w:rsid w:val="00240A09"/>
    <w:rsid w:val="00240C69"/>
    <w:rsid w:val="00241EBC"/>
    <w:rsid w:val="0024200B"/>
    <w:rsid w:val="00242253"/>
    <w:rsid w:val="0024267E"/>
    <w:rsid w:val="00242E0C"/>
    <w:rsid w:val="00242E28"/>
    <w:rsid w:val="00242F7C"/>
    <w:rsid w:val="00243233"/>
    <w:rsid w:val="0024329C"/>
    <w:rsid w:val="00243347"/>
    <w:rsid w:val="00243D99"/>
    <w:rsid w:val="00243E60"/>
    <w:rsid w:val="00244A19"/>
    <w:rsid w:val="00244C60"/>
    <w:rsid w:val="00245C27"/>
    <w:rsid w:val="00245F87"/>
    <w:rsid w:val="0024629E"/>
    <w:rsid w:val="002467A8"/>
    <w:rsid w:val="0024703E"/>
    <w:rsid w:val="00247080"/>
    <w:rsid w:val="00247898"/>
    <w:rsid w:val="00250BF9"/>
    <w:rsid w:val="00250FF9"/>
    <w:rsid w:val="00251E74"/>
    <w:rsid w:val="00251F16"/>
    <w:rsid w:val="002527E5"/>
    <w:rsid w:val="00252FFE"/>
    <w:rsid w:val="00253238"/>
    <w:rsid w:val="00253AF6"/>
    <w:rsid w:val="0025451E"/>
    <w:rsid w:val="00255204"/>
    <w:rsid w:val="00255A61"/>
    <w:rsid w:val="0025619A"/>
    <w:rsid w:val="002565EE"/>
    <w:rsid w:val="0025673C"/>
    <w:rsid w:val="0025681D"/>
    <w:rsid w:val="002568F9"/>
    <w:rsid w:val="00256B17"/>
    <w:rsid w:val="00256CA8"/>
    <w:rsid w:val="00257595"/>
    <w:rsid w:val="00257E06"/>
    <w:rsid w:val="00257E98"/>
    <w:rsid w:val="00260A4A"/>
    <w:rsid w:val="0026191E"/>
    <w:rsid w:val="00261F75"/>
    <w:rsid w:val="00262265"/>
    <w:rsid w:val="00262D64"/>
    <w:rsid w:val="00262DDB"/>
    <w:rsid w:val="002630D3"/>
    <w:rsid w:val="0026352A"/>
    <w:rsid w:val="0026385E"/>
    <w:rsid w:val="00263E2B"/>
    <w:rsid w:val="002641C5"/>
    <w:rsid w:val="0026449A"/>
    <w:rsid w:val="00264508"/>
    <w:rsid w:val="00264781"/>
    <w:rsid w:val="00264E34"/>
    <w:rsid w:val="0026549A"/>
    <w:rsid w:val="0026714D"/>
    <w:rsid w:val="00267170"/>
    <w:rsid w:val="00267179"/>
    <w:rsid w:val="00267195"/>
    <w:rsid w:val="0026722B"/>
    <w:rsid w:val="00267367"/>
    <w:rsid w:val="00267381"/>
    <w:rsid w:val="00267392"/>
    <w:rsid w:val="00267407"/>
    <w:rsid w:val="00267558"/>
    <w:rsid w:val="0026755E"/>
    <w:rsid w:val="00267725"/>
    <w:rsid w:val="002703AA"/>
    <w:rsid w:val="002704F4"/>
    <w:rsid w:val="002706AF"/>
    <w:rsid w:val="00270C8F"/>
    <w:rsid w:val="002719DC"/>
    <w:rsid w:val="00271A4D"/>
    <w:rsid w:val="00271DB7"/>
    <w:rsid w:val="00271EFF"/>
    <w:rsid w:val="002722A7"/>
    <w:rsid w:val="00272631"/>
    <w:rsid w:val="00272CF3"/>
    <w:rsid w:val="00272F42"/>
    <w:rsid w:val="002732EF"/>
    <w:rsid w:val="00273422"/>
    <w:rsid w:val="0027392C"/>
    <w:rsid w:val="00273F5E"/>
    <w:rsid w:val="00274446"/>
    <w:rsid w:val="00274560"/>
    <w:rsid w:val="00274566"/>
    <w:rsid w:val="00274DAA"/>
    <w:rsid w:val="0027501D"/>
    <w:rsid w:val="00275B9D"/>
    <w:rsid w:val="002764A4"/>
    <w:rsid w:val="00276A33"/>
    <w:rsid w:val="00276A9E"/>
    <w:rsid w:val="00276AA8"/>
    <w:rsid w:val="00276F0D"/>
    <w:rsid w:val="0027707A"/>
    <w:rsid w:val="002771A4"/>
    <w:rsid w:val="00277797"/>
    <w:rsid w:val="00277EC9"/>
    <w:rsid w:val="002800AF"/>
    <w:rsid w:val="00280465"/>
    <w:rsid w:val="002807C7"/>
    <w:rsid w:val="0028081A"/>
    <w:rsid w:val="00280892"/>
    <w:rsid w:val="00280EB5"/>
    <w:rsid w:val="00281268"/>
    <w:rsid w:val="002815CB"/>
    <w:rsid w:val="00281E9D"/>
    <w:rsid w:val="0028228C"/>
    <w:rsid w:val="0028404E"/>
    <w:rsid w:val="00284297"/>
    <w:rsid w:val="0028432F"/>
    <w:rsid w:val="002843D4"/>
    <w:rsid w:val="00284465"/>
    <w:rsid w:val="00284805"/>
    <w:rsid w:val="002849BA"/>
    <w:rsid w:val="00284BE4"/>
    <w:rsid w:val="00284D8C"/>
    <w:rsid w:val="0028524A"/>
    <w:rsid w:val="00285368"/>
    <w:rsid w:val="00285493"/>
    <w:rsid w:val="002855C3"/>
    <w:rsid w:val="00285BB1"/>
    <w:rsid w:val="00285E1F"/>
    <w:rsid w:val="00285EE1"/>
    <w:rsid w:val="00285F1E"/>
    <w:rsid w:val="00285F33"/>
    <w:rsid w:val="00286138"/>
    <w:rsid w:val="00287C5A"/>
    <w:rsid w:val="0029092A"/>
    <w:rsid w:val="00291104"/>
    <w:rsid w:val="00291EC2"/>
    <w:rsid w:val="00291FD3"/>
    <w:rsid w:val="00292566"/>
    <w:rsid w:val="002927B3"/>
    <w:rsid w:val="00292A34"/>
    <w:rsid w:val="00292C2B"/>
    <w:rsid w:val="00292ECB"/>
    <w:rsid w:val="0029317B"/>
    <w:rsid w:val="002934B5"/>
    <w:rsid w:val="00293DFA"/>
    <w:rsid w:val="0029419B"/>
    <w:rsid w:val="002943F3"/>
    <w:rsid w:val="00294F79"/>
    <w:rsid w:val="002954E7"/>
    <w:rsid w:val="00295502"/>
    <w:rsid w:val="00295D01"/>
    <w:rsid w:val="0029650D"/>
    <w:rsid w:val="00296737"/>
    <w:rsid w:val="00296A5D"/>
    <w:rsid w:val="00296CB9"/>
    <w:rsid w:val="00297441"/>
    <w:rsid w:val="002A0F16"/>
    <w:rsid w:val="002A15AF"/>
    <w:rsid w:val="002A1AC4"/>
    <w:rsid w:val="002A224A"/>
    <w:rsid w:val="002A2D18"/>
    <w:rsid w:val="002A2F0D"/>
    <w:rsid w:val="002A37B4"/>
    <w:rsid w:val="002A4123"/>
    <w:rsid w:val="002A466B"/>
    <w:rsid w:val="002A4B12"/>
    <w:rsid w:val="002A4EFD"/>
    <w:rsid w:val="002A510F"/>
    <w:rsid w:val="002A5D06"/>
    <w:rsid w:val="002A6855"/>
    <w:rsid w:val="002A6DF6"/>
    <w:rsid w:val="002A7DEE"/>
    <w:rsid w:val="002A7E0F"/>
    <w:rsid w:val="002B0280"/>
    <w:rsid w:val="002B08C1"/>
    <w:rsid w:val="002B1878"/>
    <w:rsid w:val="002B1C13"/>
    <w:rsid w:val="002B23AD"/>
    <w:rsid w:val="002B2574"/>
    <w:rsid w:val="002B26B2"/>
    <w:rsid w:val="002B31E1"/>
    <w:rsid w:val="002B3332"/>
    <w:rsid w:val="002B45A2"/>
    <w:rsid w:val="002B4F7B"/>
    <w:rsid w:val="002B5064"/>
    <w:rsid w:val="002B508E"/>
    <w:rsid w:val="002B5388"/>
    <w:rsid w:val="002B579A"/>
    <w:rsid w:val="002B5F16"/>
    <w:rsid w:val="002B6A49"/>
    <w:rsid w:val="002B6B4A"/>
    <w:rsid w:val="002B6BDA"/>
    <w:rsid w:val="002B75E8"/>
    <w:rsid w:val="002B787A"/>
    <w:rsid w:val="002B7DA3"/>
    <w:rsid w:val="002B7E9A"/>
    <w:rsid w:val="002B7F4F"/>
    <w:rsid w:val="002C07C6"/>
    <w:rsid w:val="002C0A23"/>
    <w:rsid w:val="002C1157"/>
    <w:rsid w:val="002C1BF8"/>
    <w:rsid w:val="002C1F3E"/>
    <w:rsid w:val="002C3484"/>
    <w:rsid w:val="002C3A3F"/>
    <w:rsid w:val="002C47F0"/>
    <w:rsid w:val="002C4F83"/>
    <w:rsid w:val="002C5317"/>
    <w:rsid w:val="002C5691"/>
    <w:rsid w:val="002C5949"/>
    <w:rsid w:val="002C5C55"/>
    <w:rsid w:val="002C5F2A"/>
    <w:rsid w:val="002C6357"/>
    <w:rsid w:val="002C6586"/>
    <w:rsid w:val="002C7088"/>
    <w:rsid w:val="002C7505"/>
    <w:rsid w:val="002C7AE2"/>
    <w:rsid w:val="002C7B41"/>
    <w:rsid w:val="002D0044"/>
    <w:rsid w:val="002D08D6"/>
    <w:rsid w:val="002D0968"/>
    <w:rsid w:val="002D0A20"/>
    <w:rsid w:val="002D0D1E"/>
    <w:rsid w:val="002D1723"/>
    <w:rsid w:val="002D179A"/>
    <w:rsid w:val="002D1DE6"/>
    <w:rsid w:val="002D2264"/>
    <w:rsid w:val="002D284E"/>
    <w:rsid w:val="002D34C3"/>
    <w:rsid w:val="002D352D"/>
    <w:rsid w:val="002D36F9"/>
    <w:rsid w:val="002D3906"/>
    <w:rsid w:val="002D3B5C"/>
    <w:rsid w:val="002D3CD5"/>
    <w:rsid w:val="002D3D8C"/>
    <w:rsid w:val="002D4033"/>
    <w:rsid w:val="002D4F32"/>
    <w:rsid w:val="002D53EA"/>
    <w:rsid w:val="002D5DA2"/>
    <w:rsid w:val="002D5EB2"/>
    <w:rsid w:val="002D5EF6"/>
    <w:rsid w:val="002D6317"/>
    <w:rsid w:val="002D648F"/>
    <w:rsid w:val="002D6D2F"/>
    <w:rsid w:val="002D6DF5"/>
    <w:rsid w:val="002D6F73"/>
    <w:rsid w:val="002D74AE"/>
    <w:rsid w:val="002D7EF0"/>
    <w:rsid w:val="002D7F82"/>
    <w:rsid w:val="002D7FE5"/>
    <w:rsid w:val="002DB160"/>
    <w:rsid w:val="002E0168"/>
    <w:rsid w:val="002E0556"/>
    <w:rsid w:val="002E0B76"/>
    <w:rsid w:val="002E20DB"/>
    <w:rsid w:val="002E22A1"/>
    <w:rsid w:val="002E230F"/>
    <w:rsid w:val="002E24AF"/>
    <w:rsid w:val="002E24E5"/>
    <w:rsid w:val="002E29D4"/>
    <w:rsid w:val="002E3959"/>
    <w:rsid w:val="002E3E37"/>
    <w:rsid w:val="002E4107"/>
    <w:rsid w:val="002E4350"/>
    <w:rsid w:val="002E4919"/>
    <w:rsid w:val="002E57FD"/>
    <w:rsid w:val="002E622A"/>
    <w:rsid w:val="002E6271"/>
    <w:rsid w:val="002E6AB3"/>
    <w:rsid w:val="002E6BA3"/>
    <w:rsid w:val="002E71D7"/>
    <w:rsid w:val="002E72CF"/>
    <w:rsid w:val="002E754F"/>
    <w:rsid w:val="002E7F74"/>
    <w:rsid w:val="002E7F7E"/>
    <w:rsid w:val="002F00BC"/>
    <w:rsid w:val="002F107C"/>
    <w:rsid w:val="002F1290"/>
    <w:rsid w:val="002F12D9"/>
    <w:rsid w:val="002F210B"/>
    <w:rsid w:val="002F217B"/>
    <w:rsid w:val="002F2B8A"/>
    <w:rsid w:val="002F3A07"/>
    <w:rsid w:val="002F3E4A"/>
    <w:rsid w:val="002F4007"/>
    <w:rsid w:val="002F48C1"/>
    <w:rsid w:val="002F492C"/>
    <w:rsid w:val="002F5B51"/>
    <w:rsid w:val="002F5CC0"/>
    <w:rsid w:val="002F6028"/>
    <w:rsid w:val="002F6553"/>
    <w:rsid w:val="002F69B2"/>
    <w:rsid w:val="002F7AEC"/>
    <w:rsid w:val="002F7B99"/>
    <w:rsid w:val="002F7E50"/>
    <w:rsid w:val="002F7E84"/>
    <w:rsid w:val="00300876"/>
    <w:rsid w:val="00301004"/>
    <w:rsid w:val="00301BE6"/>
    <w:rsid w:val="00301FF2"/>
    <w:rsid w:val="00302094"/>
    <w:rsid w:val="00302473"/>
    <w:rsid w:val="003025EF"/>
    <w:rsid w:val="00303121"/>
    <w:rsid w:val="00303586"/>
    <w:rsid w:val="0030385F"/>
    <w:rsid w:val="00303A4A"/>
    <w:rsid w:val="003045EA"/>
    <w:rsid w:val="00304840"/>
    <w:rsid w:val="003049E1"/>
    <w:rsid w:val="003050AA"/>
    <w:rsid w:val="00305103"/>
    <w:rsid w:val="003051CA"/>
    <w:rsid w:val="00305595"/>
    <w:rsid w:val="00305C3F"/>
    <w:rsid w:val="00306104"/>
    <w:rsid w:val="00306175"/>
    <w:rsid w:val="003062BD"/>
    <w:rsid w:val="00306440"/>
    <w:rsid w:val="003069F9"/>
    <w:rsid w:val="00306C27"/>
    <w:rsid w:val="00306F7D"/>
    <w:rsid w:val="00307377"/>
    <w:rsid w:val="00307DD5"/>
    <w:rsid w:val="0031023D"/>
    <w:rsid w:val="00310398"/>
    <w:rsid w:val="00310431"/>
    <w:rsid w:val="0031066A"/>
    <w:rsid w:val="003107F2"/>
    <w:rsid w:val="00310B33"/>
    <w:rsid w:val="0031161A"/>
    <w:rsid w:val="00311D4A"/>
    <w:rsid w:val="00312B58"/>
    <w:rsid w:val="0031356F"/>
    <w:rsid w:val="003135B2"/>
    <w:rsid w:val="00313AA2"/>
    <w:rsid w:val="0031433B"/>
    <w:rsid w:val="003150C8"/>
    <w:rsid w:val="003152CE"/>
    <w:rsid w:val="003152D4"/>
    <w:rsid w:val="0031614B"/>
    <w:rsid w:val="00316610"/>
    <w:rsid w:val="00316BC2"/>
    <w:rsid w:val="003178AD"/>
    <w:rsid w:val="003178F7"/>
    <w:rsid w:val="00317C7E"/>
    <w:rsid w:val="00317D33"/>
    <w:rsid w:val="00317F6A"/>
    <w:rsid w:val="00320221"/>
    <w:rsid w:val="003205B7"/>
    <w:rsid w:val="00320B35"/>
    <w:rsid w:val="00320D7D"/>
    <w:rsid w:val="0032114C"/>
    <w:rsid w:val="00321D1C"/>
    <w:rsid w:val="003226E4"/>
    <w:rsid w:val="003227D3"/>
    <w:rsid w:val="00322B2A"/>
    <w:rsid w:val="00323272"/>
    <w:rsid w:val="003234B7"/>
    <w:rsid w:val="00323765"/>
    <w:rsid w:val="00323FD5"/>
    <w:rsid w:val="003240E7"/>
    <w:rsid w:val="003241A5"/>
    <w:rsid w:val="003252DE"/>
    <w:rsid w:val="00325767"/>
    <w:rsid w:val="0032601A"/>
    <w:rsid w:val="00326E20"/>
    <w:rsid w:val="003270C8"/>
    <w:rsid w:val="0032765E"/>
    <w:rsid w:val="00327A41"/>
    <w:rsid w:val="00327B4A"/>
    <w:rsid w:val="00327DCC"/>
    <w:rsid w:val="00330200"/>
    <w:rsid w:val="00331089"/>
    <w:rsid w:val="00331EEC"/>
    <w:rsid w:val="003321E0"/>
    <w:rsid w:val="0033374C"/>
    <w:rsid w:val="00333893"/>
    <w:rsid w:val="00333B74"/>
    <w:rsid w:val="003340F6"/>
    <w:rsid w:val="00334D92"/>
    <w:rsid w:val="0033525B"/>
    <w:rsid w:val="003352D6"/>
    <w:rsid w:val="003353C0"/>
    <w:rsid w:val="003354BB"/>
    <w:rsid w:val="003355DF"/>
    <w:rsid w:val="00335E02"/>
    <w:rsid w:val="00336A24"/>
    <w:rsid w:val="00336A6C"/>
    <w:rsid w:val="00336D16"/>
    <w:rsid w:val="00337735"/>
    <w:rsid w:val="0033796E"/>
    <w:rsid w:val="00337991"/>
    <w:rsid w:val="0033799F"/>
    <w:rsid w:val="0034005A"/>
    <w:rsid w:val="00340984"/>
    <w:rsid w:val="00340ED2"/>
    <w:rsid w:val="00341A4F"/>
    <w:rsid w:val="00341EC6"/>
    <w:rsid w:val="00342494"/>
    <w:rsid w:val="00343CF2"/>
    <w:rsid w:val="00343DA6"/>
    <w:rsid w:val="003442D3"/>
    <w:rsid w:val="003443DC"/>
    <w:rsid w:val="003447D0"/>
    <w:rsid w:val="00344807"/>
    <w:rsid w:val="00344F49"/>
    <w:rsid w:val="00345255"/>
    <w:rsid w:val="003455DA"/>
    <w:rsid w:val="00346891"/>
    <w:rsid w:val="00346CB9"/>
    <w:rsid w:val="0034789E"/>
    <w:rsid w:val="00347F5E"/>
    <w:rsid w:val="003501FA"/>
    <w:rsid w:val="003502C5"/>
    <w:rsid w:val="003502EE"/>
    <w:rsid w:val="003505E2"/>
    <w:rsid w:val="00350A73"/>
    <w:rsid w:val="00350D1C"/>
    <w:rsid w:val="0035145E"/>
    <w:rsid w:val="00351EC0"/>
    <w:rsid w:val="0035221F"/>
    <w:rsid w:val="0035249F"/>
    <w:rsid w:val="003525BD"/>
    <w:rsid w:val="0035331F"/>
    <w:rsid w:val="0035343D"/>
    <w:rsid w:val="00353A35"/>
    <w:rsid w:val="003540F8"/>
    <w:rsid w:val="0035414C"/>
    <w:rsid w:val="00354672"/>
    <w:rsid w:val="00354740"/>
    <w:rsid w:val="003547C9"/>
    <w:rsid w:val="003549ED"/>
    <w:rsid w:val="00354A7B"/>
    <w:rsid w:val="00355554"/>
    <w:rsid w:val="00355691"/>
    <w:rsid w:val="00355AA1"/>
    <w:rsid w:val="00355AA2"/>
    <w:rsid w:val="00355C56"/>
    <w:rsid w:val="00356620"/>
    <w:rsid w:val="0035673D"/>
    <w:rsid w:val="00356F01"/>
    <w:rsid w:val="003573D0"/>
    <w:rsid w:val="00357768"/>
    <w:rsid w:val="003605F9"/>
    <w:rsid w:val="0036062C"/>
    <w:rsid w:val="00360A47"/>
    <w:rsid w:val="00360CA6"/>
    <w:rsid w:val="003612FA"/>
    <w:rsid w:val="00361C7A"/>
    <w:rsid w:val="0036203A"/>
    <w:rsid w:val="00362E6C"/>
    <w:rsid w:val="00362F74"/>
    <w:rsid w:val="00364005"/>
    <w:rsid w:val="0036462B"/>
    <w:rsid w:val="00364634"/>
    <w:rsid w:val="003647E5"/>
    <w:rsid w:val="00364C9F"/>
    <w:rsid w:val="00364F45"/>
    <w:rsid w:val="00366AA8"/>
    <w:rsid w:val="00366AE5"/>
    <w:rsid w:val="00366CE6"/>
    <w:rsid w:val="00367322"/>
    <w:rsid w:val="0036759C"/>
    <w:rsid w:val="00367633"/>
    <w:rsid w:val="003676E8"/>
    <w:rsid w:val="00367823"/>
    <w:rsid w:val="003678C7"/>
    <w:rsid w:val="00367AD3"/>
    <w:rsid w:val="003701CA"/>
    <w:rsid w:val="00370991"/>
    <w:rsid w:val="003711E8"/>
    <w:rsid w:val="003716B3"/>
    <w:rsid w:val="0037197B"/>
    <w:rsid w:val="00371EE9"/>
    <w:rsid w:val="0037234B"/>
    <w:rsid w:val="00372546"/>
    <w:rsid w:val="00372707"/>
    <w:rsid w:val="003727AF"/>
    <w:rsid w:val="00372F29"/>
    <w:rsid w:val="003738E6"/>
    <w:rsid w:val="00373C4E"/>
    <w:rsid w:val="00374104"/>
    <w:rsid w:val="003742B7"/>
    <w:rsid w:val="0037442D"/>
    <w:rsid w:val="003745C8"/>
    <w:rsid w:val="0037546D"/>
    <w:rsid w:val="00375587"/>
    <w:rsid w:val="00375F67"/>
    <w:rsid w:val="00376162"/>
    <w:rsid w:val="003763F6"/>
    <w:rsid w:val="003767F7"/>
    <w:rsid w:val="00376E18"/>
    <w:rsid w:val="00376FA8"/>
    <w:rsid w:val="00377C0B"/>
    <w:rsid w:val="00377CAF"/>
    <w:rsid w:val="00380000"/>
    <w:rsid w:val="00380A4B"/>
    <w:rsid w:val="00380F2A"/>
    <w:rsid w:val="00380F4F"/>
    <w:rsid w:val="0038122C"/>
    <w:rsid w:val="00381883"/>
    <w:rsid w:val="0038238B"/>
    <w:rsid w:val="00382E0D"/>
    <w:rsid w:val="0038314A"/>
    <w:rsid w:val="003837A4"/>
    <w:rsid w:val="00383FD2"/>
    <w:rsid w:val="0038402D"/>
    <w:rsid w:val="00384500"/>
    <w:rsid w:val="003845AC"/>
    <w:rsid w:val="003845D0"/>
    <w:rsid w:val="00384AAD"/>
    <w:rsid w:val="00384B04"/>
    <w:rsid w:val="00384B3F"/>
    <w:rsid w:val="00384CE8"/>
    <w:rsid w:val="00385271"/>
    <w:rsid w:val="0038591C"/>
    <w:rsid w:val="0038607E"/>
    <w:rsid w:val="00386478"/>
    <w:rsid w:val="00386D45"/>
    <w:rsid w:val="00387A3B"/>
    <w:rsid w:val="003903C5"/>
    <w:rsid w:val="003905BB"/>
    <w:rsid w:val="00391044"/>
    <w:rsid w:val="0039121C"/>
    <w:rsid w:val="00392119"/>
    <w:rsid w:val="0039254A"/>
    <w:rsid w:val="003928A8"/>
    <w:rsid w:val="003928FA"/>
    <w:rsid w:val="00392FF1"/>
    <w:rsid w:val="003934E5"/>
    <w:rsid w:val="00393863"/>
    <w:rsid w:val="00393A99"/>
    <w:rsid w:val="00393EB4"/>
    <w:rsid w:val="00393F9C"/>
    <w:rsid w:val="003941E1"/>
    <w:rsid w:val="00394202"/>
    <w:rsid w:val="00394417"/>
    <w:rsid w:val="00394A66"/>
    <w:rsid w:val="00395B7B"/>
    <w:rsid w:val="00396169"/>
    <w:rsid w:val="003964DE"/>
    <w:rsid w:val="00396EED"/>
    <w:rsid w:val="00397C04"/>
    <w:rsid w:val="003A0BD8"/>
    <w:rsid w:val="003A0D02"/>
    <w:rsid w:val="003A0FB7"/>
    <w:rsid w:val="003A10AB"/>
    <w:rsid w:val="003A11F3"/>
    <w:rsid w:val="003A1483"/>
    <w:rsid w:val="003A17F7"/>
    <w:rsid w:val="003A1B53"/>
    <w:rsid w:val="003A2116"/>
    <w:rsid w:val="003A24BE"/>
    <w:rsid w:val="003A386D"/>
    <w:rsid w:val="003A3BF0"/>
    <w:rsid w:val="003A42D9"/>
    <w:rsid w:val="003A43B5"/>
    <w:rsid w:val="003A4AC6"/>
    <w:rsid w:val="003A5B51"/>
    <w:rsid w:val="003A5EB2"/>
    <w:rsid w:val="003A62C2"/>
    <w:rsid w:val="003A63BF"/>
    <w:rsid w:val="003A642F"/>
    <w:rsid w:val="003A6729"/>
    <w:rsid w:val="003A7D70"/>
    <w:rsid w:val="003B1204"/>
    <w:rsid w:val="003B1465"/>
    <w:rsid w:val="003B1916"/>
    <w:rsid w:val="003B1ADE"/>
    <w:rsid w:val="003B1F62"/>
    <w:rsid w:val="003B2248"/>
    <w:rsid w:val="003B26E7"/>
    <w:rsid w:val="003B3087"/>
    <w:rsid w:val="003B3331"/>
    <w:rsid w:val="003B33D3"/>
    <w:rsid w:val="003B3423"/>
    <w:rsid w:val="003B34FD"/>
    <w:rsid w:val="003B3BC0"/>
    <w:rsid w:val="003B3C90"/>
    <w:rsid w:val="003B3EBE"/>
    <w:rsid w:val="003B3FDA"/>
    <w:rsid w:val="003B4CA3"/>
    <w:rsid w:val="003B53CC"/>
    <w:rsid w:val="003B592A"/>
    <w:rsid w:val="003B5F8E"/>
    <w:rsid w:val="003B6359"/>
    <w:rsid w:val="003B645C"/>
    <w:rsid w:val="003B6A10"/>
    <w:rsid w:val="003B6A32"/>
    <w:rsid w:val="003B6B0C"/>
    <w:rsid w:val="003B6FA4"/>
    <w:rsid w:val="003B753D"/>
    <w:rsid w:val="003B763D"/>
    <w:rsid w:val="003B76B9"/>
    <w:rsid w:val="003B7F5F"/>
    <w:rsid w:val="003C03F3"/>
    <w:rsid w:val="003C08AC"/>
    <w:rsid w:val="003C08B5"/>
    <w:rsid w:val="003C1AF0"/>
    <w:rsid w:val="003C1DF2"/>
    <w:rsid w:val="003C1FAE"/>
    <w:rsid w:val="003C214E"/>
    <w:rsid w:val="003C2543"/>
    <w:rsid w:val="003C2ED6"/>
    <w:rsid w:val="003C2ED9"/>
    <w:rsid w:val="003C33B2"/>
    <w:rsid w:val="003C36F7"/>
    <w:rsid w:val="003C389A"/>
    <w:rsid w:val="003C3C08"/>
    <w:rsid w:val="003C3D6B"/>
    <w:rsid w:val="003C3E34"/>
    <w:rsid w:val="003C474D"/>
    <w:rsid w:val="003C4FB0"/>
    <w:rsid w:val="003C531E"/>
    <w:rsid w:val="003C5700"/>
    <w:rsid w:val="003C5CE3"/>
    <w:rsid w:val="003C5DE9"/>
    <w:rsid w:val="003C5F04"/>
    <w:rsid w:val="003C62D2"/>
    <w:rsid w:val="003C6527"/>
    <w:rsid w:val="003C6995"/>
    <w:rsid w:val="003C6A53"/>
    <w:rsid w:val="003C743F"/>
    <w:rsid w:val="003C782D"/>
    <w:rsid w:val="003C798F"/>
    <w:rsid w:val="003C7E92"/>
    <w:rsid w:val="003D0A71"/>
    <w:rsid w:val="003D18A2"/>
    <w:rsid w:val="003D1E9D"/>
    <w:rsid w:val="003D231E"/>
    <w:rsid w:val="003D3619"/>
    <w:rsid w:val="003D3684"/>
    <w:rsid w:val="003D3AD0"/>
    <w:rsid w:val="003D436D"/>
    <w:rsid w:val="003D4B98"/>
    <w:rsid w:val="003D4CCA"/>
    <w:rsid w:val="003D4E24"/>
    <w:rsid w:val="003D5DAE"/>
    <w:rsid w:val="003D6159"/>
    <w:rsid w:val="003D692F"/>
    <w:rsid w:val="003D6D2C"/>
    <w:rsid w:val="003D7386"/>
    <w:rsid w:val="003D750F"/>
    <w:rsid w:val="003D7646"/>
    <w:rsid w:val="003D7800"/>
    <w:rsid w:val="003D78FB"/>
    <w:rsid w:val="003D7C93"/>
    <w:rsid w:val="003D7DEE"/>
    <w:rsid w:val="003E0370"/>
    <w:rsid w:val="003E0566"/>
    <w:rsid w:val="003E0D8A"/>
    <w:rsid w:val="003E14F8"/>
    <w:rsid w:val="003E1685"/>
    <w:rsid w:val="003E1C9E"/>
    <w:rsid w:val="003E1F97"/>
    <w:rsid w:val="003E23FA"/>
    <w:rsid w:val="003E2B14"/>
    <w:rsid w:val="003E3170"/>
    <w:rsid w:val="003E3B00"/>
    <w:rsid w:val="003E3BA3"/>
    <w:rsid w:val="003E4A37"/>
    <w:rsid w:val="003E4D98"/>
    <w:rsid w:val="003E536B"/>
    <w:rsid w:val="003E5A78"/>
    <w:rsid w:val="003E6222"/>
    <w:rsid w:val="003E7125"/>
    <w:rsid w:val="003E7532"/>
    <w:rsid w:val="003E7695"/>
    <w:rsid w:val="003E7E80"/>
    <w:rsid w:val="003F0304"/>
    <w:rsid w:val="003F08FE"/>
    <w:rsid w:val="003F0E1F"/>
    <w:rsid w:val="003F1E35"/>
    <w:rsid w:val="003F206C"/>
    <w:rsid w:val="003F2550"/>
    <w:rsid w:val="003F30A0"/>
    <w:rsid w:val="003F3138"/>
    <w:rsid w:val="003F4217"/>
    <w:rsid w:val="003F4BFC"/>
    <w:rsid w:val="003F4DCC"/>
    <w:rsid w:val="003F6062"/>
    <w:rsid w:val="003F673F"/>
    <w:rsid w:val="003F6998"/>
    <w:rsid w:val="003F6B4C"/>
    <w:rsid w:val="003F6E93"/>
    <w:rsid w:val="003F74B1"/>
    <w:rsid w:val="003F78B5"/>
    <w:rsid w:val="003F7C7F"/>
    <w:rsid w:val="003F7C91"/>
    <w:rsid w:val="0040014B"/>
    <w:rsid w:val="00400615"/>
    <w:rsid w:val="00400BA9"/>
    <w:rsid w:val="00400FE5"/>
    <w:rsid w:val="0040120F"/>
    <w:rsid w:val="0040184B"/>
    <w:rsid w:val="00401AA2"/>
    <w:rsid w:val="004020AD"/>
    <w:rsid w:val="004023DE"/>
    <w:rsid w:val="00402C16"/>
    <w:rsid w:val="004031AC"/>
    <w:rsid w:val="00403CF9"/>
    <w:rsid w:val="00403D10"/>
    <w:rsid w:val="00403F66"/>
    <w:rsid w:val="004046BE"/>
    <w:rsid w:val="00404A1B"/>
    <w:rsid w:val="00404B7E"/>
    <w:rsid w:val="00406274"/>
    <w:rsid w:val="004063A8"/>
    <w:rsid w:val="0040674B"/>
    <w:rsid w:val="004074F7"/>
    <w:rsid w:val="0040795C"/>
    <w:rsid w:val="0040798C"/>
    <w:rsid w:val="00407AF0"/>
    <w:rsid w:val="00407C33"/>
    <w:rsid w:val="0041040F"/>
    <w:rsid w:val="00410E73"/>
    <w:rsid w:val="00411B3C"/>
    <w:rsid w:val="004125F5"/>
    <w:rsid w:val="00413309"/>
    <w:rsid w:val="00413394"/>
    <w:rsid w:val="004135C7"/>
    <w:rsid w:val="00413DA5"/>
    <w:rsid w:val="00413FEC"/>
    <w:rsid w:val="0041463E"/>
    <w:rsid w:val="00414773"/>
    <w:rsid w:val="00414B26"/>
    <w:rsid w:val="00414C6A"/>
    <w:rsid w:val="00415618"/>
    <w:rsid w:val="00415931"/>
    <w:rsid w:val="00416175"/>
    <w:rsid w:val="00416B3E"/>
    <w:rsid w:val="00417CE0"/>
    <w:rsid w:val="00420C45"/>
    <w:rsid w:val="00421473"/>
    <w:rsid w:val="00421639"/>
    <w:rsid w:val="004216DB"/>
    <w:rsid w:val="0042206A"/>
    <w:rsid w:val="00423BB4"/>
    <w:rsid w:val="00423E4F"/>
    <w:rsid w:val="004240A1"/>
    <w:rsid w:val="0042460E"/>
    <w:rsid w:val="00424819"/>
    <w:rsid w:val="00424953"/>
    <w:rsid w:val="004250FA"/>
    <w:rsid w:val="004252B9"/>
    <w:rsid w:val="00425605"/>
    <w:rsid w:val="0042585F"/>
    <w:rsid w:val="00425C35"/>
    <w:rsid w:val="004263E4"/>
    <w:rsid w:val="00426B0F"/>
    <w:rsid w:val="00426C25"/>
    <w:rsid w:val="0042729C"/>
    <w:rsid w:val="00427456"/>
    <w:rsid w:val="0042789E"/>
    <w:rsid w:val="00427980"/>
    <w:rsid w:val="00430017"/>
    <w:rsid w:val="004303C5"/>
    <w:rsid w:val="0043068C"/>
    <w:rsid w:val="00430935"/>
    <w:rsid w:val="0043104D"/>
    <w:rsid w:val="00431250"/>
    <w:rsid w:val="00431254"/>
    <w:rsid w:val="0043145E"/>
    <w:rsid w:val="004317D8"/>
    <w:rsid w:val="004320A2"/>
    <w:rsid w:val="00432155"/>
    <w:rsid w:val="0043236C"/>
    <w:rsid w:val="0043279F"/>
    <w:rsid w:val="00432E1E"/>
    <w:rsid w:val="0043340F"/>
    <w:rsid w:val="00433F5E"/>
    <w:rsid w:val="00433FAE"/>
    <w:rsid w:val="0043467F"/>
    <w:rsid w:val="00434CC0"/>
    <w:rsid w:val="0043502A"/>
    <w:rsid w:val="004352CA"/>
    <w:rsid w:val="004355C6"/>
    <w:rsid w:val="0043611B"/>
    <w:rsid w:val="00436857"/>
    <w:rsid w:val="00436C08"/>
    <w:rsid w:val="00436F95"/>
    <w:rsid w:val="0043709C"/>
    <w:rsid w:val="0043724B"/>
    <w:rsid w:val="00437795"/>
    <w:rsid w:val="004400B8"/>
    <w:rsid w:val="004405D9"/>
    <w:rsid w:val="00440CAE"/>
    <w:rsid w:val="00441266"/>
    <w:rsid w:val="0044133E"/>
    <w:rsid w:val="0044154A"/>
    <w:rsid w:val="0044167F"/>
    <w:rsid w:val="004418EE"/>
    <w:rsid w:val="00442018"/>
    <w:rsid w:val="0044219D"/>
    <w:rsid w:val="004424BD"/>
    <w:rsid w:val="0044295D"/>
    <w:rsid w:val="00442BB1"/>
    <w:rsid w:val="00442D89"/>
    <w:rsid w:val="0044386E"/>
    <w:rsid w:val="00443D3D"/>
    <w:rsid w:val="004443DA"/>
    <w:rsid w:val="00444680"/>
    <w:rsid w:val="00444E6C"/>
    <w:rsid w:val="00444FC2"/>
    <w:rsid w:val="00445027"/>
    <w:rsid w:val="00445A7E"/>
    <w:rsid w:val="00445D55"/>
    <w:rsid w:val="00445F55"/>
    <w:rsid w:val="00446284"/>
    <w:rsid w:val="0044646A"/>
    <w:rsid w:val="00447B39"/>
    <w:rsid w:val="00450136"/>
    <w:rsid w:val="004503E7"/>
    <w:rsid w:val="00450BE6"/>
    <w:rsid w:val="00450E42"/>
    <w:rsid w:val="00451187"/>
    <w:rsid w:val="004514F3"/>
    <w:rsid w:val="00451A13"/>
    <w:rsid w:val="004520B1"/>
    <w:rsid w:val="00452E7B"/>
    <w:rsid w:val="00453EB2"/>
    <w:rsid w:val="004541DB"/>
    <w:rsid w:val="0045425F"/>
    <w:rsid w:val="004548AE"/>
    <w:rsid w:val="004549AE"/>
    <w:rsid w:val="00454ACB"/>
    <w:rsid w:val="00454B40"/>
    <w:rsid w:val="004555B6"/>
    <w:rsid w:val="00455F01"/>
    <w:rsid w:val="00455F46"/>
    <w:rsid w:val="004561B3"/>
    <w:rsid w:val="00456948"/>
    <w:rsid w:val="00457161"/>
    <w:rsid w:val="004574E4"/>
    <w:rsid w:val="004576F9"/>
    <w:rsid w:val="00457734"/>
    <w:rsid w:val="00457967"/>
    <w:rsid w:val="00457D94"/>
    <w:rsid w:val="00457DDD"/>
    <w:rsid w:val="00457EFD"/>
    <w:rsid w:val="004602B2"/>
    <w:rsid w:val="004605BA"/>
    <w:rsid w:val="004609B4"/>
    <w:rsid w:val="00461C2E"/>
    <w:rsid w:val="00461F0D"/>
    <w:rsid w:val="00461F31"/>
    <w:rsid w:val="00462033"/>
    <w:rsid w:val="00462475"/>
    <w:rsid w:val="004625B5"/>
    <w:rsid w:val="00462D8A"/>
    <w:rsid w:val="004634C8"/>
    <w:rsid w:val="0046361A"/>
    <w:rsid w:val="00463A26"/>
    <w:rsid w:val="00463C97"/>
    <w:rsid w:val="004640BE"/>
    <w:rsid w:val="00464121"/>
    <w:rsid w:val="0046430A"/>
    <w:rsid w:val="0046439B"/>
    <w:rsid w:val="00464893"/>
    <w:rsid w:val="004648AC"/>
    <w:rsid w:val="00465043"/>
    <w:rsid w:val="00465556"/>
    <w:rsid w:val="00465B17"/>
    <w:rsid w:val="00465C75"/>
    <w:rsid w:val="00465F98"/>
    <w:rsid w:val="004668AD"/>
    <w:rsid w:val="00466F50"/>
    <w:rsid w:val="00466F77"/>
    <w:rsid w:val="00467443"/>
    <w:rsid w:val="00467BC6"/>
    <w:rsid w:val="00467D48"/>
    <w:rsid w:val="004709FD"/>
    <w:rsid w:val="00470EC5"/>
    <w:rsid w:val="0047189B"/>
    <w:rsid w:val="004718D3"/>
    <w:rsid w:val="00471B94"/>
    <w:rsid w:val="00471C5C"/>
    <w:rsid w:val="00471D6B"/>
    <w:rsid w:val="00472023"/>
    <w:rsid w:val="00472298"/>
    <w:rsid w:val="00472D33"/>
    <w:rsid w:val="00473093"/>
    <w:rsid w:val="00473342"/>
    <w:rsid w:val="00473761"/>
    <w:rsid w:val="004740B8"/>
    <w:rsid w:val="004740BA"/>
    <w:rsid w:val="00474432"/>
    <w:rsid w:val="00475528"/>
    <w:rsid w:val="00475D6E"/>
    <w:rsid w:val="00475D9D"/>
    <w:rsid w:val="00476400"/>
    <w:rsid w:val="00476BA9"/>
    <w:rsid w:val="00477393"/>
    <w:rsid w:val="00480477"/>
    <w:rsid w:val="004805C7"/>
    <w:rsid w:val="00481398"/>
    <w:rsid w:val="004814B1"/>
    <w:rsid w:val="004814F7"/>
    <w:rsid w:val="00481873"/>
    <w:rsid w:val="00481D68"/>
    <w:rsid w:val="00481E1A"/>
    <w:rsid w:val="0048253C"/>
    <w:rsid w:val="00482A11"/>
    <w:rsid w:val="00483191"/>
    <w:rsid w:val="00484167"/>
    <w:rsid w:val="00484553"/>
    <w:rsid w:val="004849AD"/>
    <w:rsid w:val="00486314"/>
    <w:rsid w:val="00486622"/>
    <w:rsid w:val="004868EC"/>
    <w:rsid w:val="004875D5"/>
    <w:rsid w:val="00487849"/>
    <w:rsid w:val="00487AC9"/>
    <w:rsid w:val="00490C2C"/>
    <w:rsid w:val="0049111D"/>
    <w:rsid w:val="00492A5B"/>
    <w:rsid w:val="004931A6"/>
    <w:rsid w:val="00493FAE"/>
    <w:rsid w:val="00494311"/>
    <w:rsid w:val="00494A0A"/>
    <w:rsid w:val="00494E4E"/>
    <w:rsid w:val="00494F5F"/>
    <w:rsid w:val="004955D9"/>
    <w:rsid w:val="00495A49"/>
    <w:rsid w:val="00496150"/>
    <w:rsid w:val="00496880"/>
    <w:rsid w:val="00496B6C"/>
    <w:rsid w:val="00496CA2"/>
    <w:rsid w:val="0049727C"/>
    <w:rsid w:val="00497689"/>
    <w:rsid w:val="004A03DD"/>
    <w:rsid w:val="004A19EE"/>
    <w:rsid w:val="004A1B7F"/>
    <w:rsid w:val="004A233E"/>
    <w:rsid w:val="004A289E"/>
    <w:rsid w:val="004A2C9C"/>
    <w:rsid w:val="004A2DB1"/>
    <w:rsid w:val="004A34ED"/>
    <w:rsid w:val="004A3B97"/>
    <w:rsid w:val="004A4883"/>
    <w:rsid w:val="004A48AB"/>
    <w:rsid w:val="004A4B7B"/>
    <w:rsid w:val="004A4C6E"/>
    <w:rsid w:val="004A4F27"/>
    <w:rsid w:val="004A575C"/>
    <w:rsid w:val="004A595D"/>
    <w:rsid w:val="004A674A"/>
    <w:rsid w:val="004A77B8"/>
    <w:rsid w:val="004B006A"/>
    <w:rsid w:val="004B1251"/>
    <w:rsid w:val="004B1B10"/>
    <w:rsid w:val="004B3CCB"/>
    <w:rsid w:val="004B3F26"/>
    <w:rsid w:val="004B432F"/>
    <w:rsid w:val="004B49F9"/>
    <w:rsid w:val="004B51A4"/>
    <w:rsid w:val="004B551E"/>
    <w:rsid w:val="004B5621"/>
    <w:rsid w:val="004B5712"/>
    <w:rsid w:val="004B63C0"/>
    <w:rsid w:val="004B657F"/>
    <w:rsid w:val="004B67F4"/>
    <w:rsid w:val="004B6CE2"/>
    <w:rsid w:val="004B6D78"/>
    <w:rsid w:val="004B6E05"/>
    <w:rsid w:val="004B709C"/>
    <w:rsid w:val="004C0DE6"/>
    <w:rsid w:val="004C12BC"/>
    <w:rsid w:val="004C190E"/>
    <w:rsid w:val="004C1C63"/>
    <w:rsid w:val="004C1D8F"/>
    <w:rsid w:val="004C1ED1"/>
    <w:rsid w:val="004C1F06"/>
    <w:rsid w:val="004C2182"/>
    <w:rsid w:val="004C2211"/>
    <w:rsid w:val="004C2291"/>
    <w:rsid w:val="004C231A"/>
    <w:rsid w:val="004C2358"/>
    <w:rsid w:val="004C25C2"/>
    <w:rsid w:val="004C2709"/>
    <w:rsid w:val="004C292D"/>
    <w:rsid w:val="004C3B64"/>
    <w:rsid w:val="004C3D05"/>
    <w:rsid w:val="004C44B8"/>
    <w:rsid w:val="004C4583"/>
    <w:rsid w:val="004C4D6A"/>
    <w:rsid w:val="004C5350"/>
    <w:rsid w:val="004C5B10"/>
    <w:rsid w:val="004C5CFE"/>
    <w:rsid w:val="004C5D4C"/>
    <w:rsid w:val="004C5D7B"/>
    <w:rsid w:val="004C5FE5"/>
    <w:rsid w:val="004C6619"/>
    <w:rsid w:val="004C6706"/>
    <w:rsid w:val="004C6D70"/>
    <w:rsid w:val="004C729A"/>
    <w:rsid w:val="004C759E"/>
    <w:rsid w:val="004C768C"/>
    <w:rsid w:val="004C7FC7"/>
    <w:rsid w:val="004C7FDA"/>
    <w:rsid w:val="004D015D"/>
    <w:rsid w:val="004D08D6"/>
    <w:rsid w:val="004D0CE1"/>
    <w:rsid w:val="004D157B"/>
    <w:rsid w:val="004D1B62"/>
    <w:rsid w:val="004D27AA"/>
    <w:rsid w:val="004D2CDF"/>
    <w:rsid w:val="004D2DE5"/>
    <w:rsid w:val="004D310B"/>
    <w:rsid w:val="004D361A"/>
    <w:rsid w:val="004D39A9"/>
    <w:rsid w:val="004D54CF"/>
    <w:rsid w:val="004D564F"/>
    <w:rsid w:val="004D630B"/>
    <w:rsid w:val="004D6C35"/>
    <w:rsid w:val="004D6CE2"/>
    <w:rsid w:val="004D71D4"/>
    <w:rsid w:val="004D73FD"/>
    <w:rsid w:val="004D7D3B"/>
    <w:rsid w:val="004D7F15"/>
    <w:rsid w:val="004E0A12"/>
    <w:rsid w:val="004E0A4D"/>
    <w:rsid w:val="004E17B5"/>
    <w:rsid w:val="004E1E26"/>
    <w:rsid w:val="004E2051"/>
    <w:rsid w:val="004E2188"/>
    <w:rsid w:val="004E23BE"/>
    <w:rsid w:val="004E2B3C"/>
    <w:rsid w:val="004E2BF7"/>
    <w:rsid w:val="004E3550"/>
    <w:rsid w:val="004E4060"/>
    <w:rsid w:val="004E42F0"/>
    <w:rsid w:val="004E4E25"/>
    <w:rsid w:val="004E4F85"/>
    <w:rsid w:val="004E52D9"/>
    <w:rsid w:val="004E5622"/>
    <w:rsid w:val="004E56E3"/>
    <w:rsid w:val="004E5EB5"/>
    <w:rsid w:val="004E6980"/>
    <w:rsid w:val="004E79D1"/>
    <w:rsid w:val="004E7A81"/>
    <w:rsid w:val="004E7BCC"/>
    <w:rsid w:val="004E7D4C"/>
    <w:rsid w:val="004F0390"/>
    <w:rsid w:val="004F0DFE"/>
    <w:rsid w:val="004F0E23"/>
    <w:rsid w:val="004F10A9"/>
    <w:rsid w:val="004F14E9"/>
    <w:rsid w:val="004F1536"/>
    <w:rsid w:val="004F15EF"/>
    <w:rsid w:val="004F176F"/>
    <w:rsid w:val="004F1EF4"/>
    <w:rsid w:val="004F3123"/>
    <w:rsid w:val="004F37BA"/>
    <w:rsid w:val="004F4046"/>
    <w:rsid w:val="004F4DE9"/>
    <w:rsid w:val="004F5925"/>
    <w:rsid w:val="004F5A98"/>
    <w:rsid w:val="004F61AA"/>
    <w:rsid w:val="004F62DD"/>
    <w:rsid w:val="004F699A"/>
    <w:rsid w:val="004F7993"/>
    <w:rsid w:val="0050111C"/>
    <w:rsid w:val="005012A9"/>
    <w:rsid w:val="0050322E"/>
    <w:rsid w:val="0050367B"/>
    <w:rsid w:val="005045C7"/>
    <w:rsid w:val="00504620"/>
    <w:rsid w:val="00504ABD"/>
    <w:rsid w:val="00504D3A"/>
    <w:rsid w:val="00504EC7"/>
    <w:rsid w:val="005056E4"/>
    <w:rsid w:val="0050608C"/>
    <w:rsid w:val="00506190"/>
    <w:rsid w:val="005062EC"/>
    <w:rsid w:val="005076A8"/>
    <w:rsid w:val="005077BF"/>
    <w:rsid w:val="00507FDB"/>
    <w:rsid w:val="00510D2C"/>
    <w:rsid w:val="00510FC3"/>
    <w:rsid w:val="0051122D"/>
    <w:rsid w:val="0051240F"/>
    <w:rsid w:val="0051279E"/>
    <w:rsid w:val="005128B5"/>
    <w:rsid w:val="00513053"/>
    <w:rsid w:val="0051308B"/>
    <w:rsid w:val="005138F6"/>
    <w:rsid w:val="00513D9B"/>
    <w:rsid w:val="0051413F"/>
    <w:rsid w:val="00514386"/>
    <w:rsid w:val="00514503"/>
    <w:rsid w:val="0051556A"/>
    <w:rsid w:val="00515AD5"/>
    <w:rsid w:val="0051600B"/>
    <w:rsid w:val="0051636C"/>
    <w:rsid w:val="00516432"/>
    <w:rsid w:val="005164F3"/>
    <w:rsid w:val="00516933"/>
    <w:rsid w:val="00516DE5"/>
    <w:rsid w:val="00516F94"/>
    <w:rsid w:val="00517369"/>
    <w:rsid w:val="00517F3B"/>
    <w:rsid w:val="00520C4C"/>
    <w:rsid w:val="0052151E"/>
    <w:rsid w:val="005218A7"/>
    <w:rsid w:val="00521ACA"/>
    <w:rsid w:val="00521C31"/>
    <w:rsid w:val="00521EF2"/>
    <w:rsid w:val="00522C3B"/>
    <w:rsid w:val="00523569"/>
    <w:rsid w:val="00523C72"/>
    <w:rsid w:val="00523EF2"/>
    <w:rsid w:val="00523FEB"/>
    <w:rsid w:val="0052427D"/>
    <w:rsid w:val="0052519D"/>
    <w:rsid w:val="00525384"/>
    <w:rsid w:val="0052545F"/>
    <w:rsid w:val="0052572E"/>
    <w:rsid w:val="00525B0F"/>
    <w:rsid w:val="00526890"/>
    <w:rsid w:val="00526B1C"/>
    <w:rsid w:val="0052715E"/>
    <w:rsid w:val="00527175"/>
    <w:rsid w:val="00527679"/>
    <w:rsid w:val="005276BE"/>
    <w:rsid w:val="00527EB3"/>
    <w:rsid w:val="005300BD"/>
    <w:rsid w:val="00530332"/>
    <w:rsid w:val="005307F5"/>
    <w:rsid w:val="00530F43"/>
    <w:rsid w:val="00531B36"/>
    <w:rsid w:val="0053203E"/>
    <w:rsid w:val="00532355"/>
    <w:rsid w:val="0053290E"/>
    <w:rsid w:val="005331DC"/>
    <w:rsid w:val="00533261"/>
    <w:rsid w:val="00533C98"/>
    <w:rsid w:val="00533F5E"/>
    <w:rsid w:val="0053487D"/>
    <w:rsid w:val="00534B51"/>
    <w:rsid w:val="00535243"/>
    <w:rsid w:val="00535628"/>
    <w:rsid w:val="00535D6F"/>
    <w:rsid w:val="00536A80"/>
    <w:rsid w:val="00536AD3"/>
    <w:rsid w:val="00536B3A"/>
    <w:rsid w:val="00536D1B"/>
    <w:rsid w:val="00536E01"/>
    <w:rsid w:val="00536E08"/>
    <w:rsid w:val="00536E77"/>
    <w:rsid w:val="00537244"/>
    <w:rsid w:val="00537669"/>
    <w:rsid w:val="0053772E"/>
    <w:rsid w:val="00537774"/>
    <w:rsid w:val="00540078"/>
    <w:rsid w:val="005403D0"/>
    <w:rsid w:val="0054081A"/>
    <w:rsid w:val="00540CD5"/>
    <w:rsid w:val="00540E5A"/>
    <w:rsid w:val="005415B5"/>
    <w:rsid w:val="00541C5D"/>
    <w:rsid w:val="00541C7A"/>
    <w:rsid w:val="00541FDC"/>
    <w:rsid w:val="005420F5"/>
    <w:rsid w:val="00542180"/>
    <w:rsid w:val="00542788"/>
    <w:rsid w:val="00542E5A"/>
    <w:rsid w:val="00542E96"/>
    <w:rsid w:val="00543BB1"/>
    <w:rsid w:val="00543F7A"/>
    <w:rsid w:val="00544D33"/>
    <w:rsid w:val="00545883"/>
    <w:rsid w:val="00545E40"/>
    <w:rsid w:val="00545FE8"/>
    <w:rsid w:val="0054710C"/>
    <w:rsid w:val="0054783A"/>
    <w:rsid w:val="00547C13"/>
    <w:rsid w:val="0055017F"/>
    <w:rsid w:val="00550245"/>
    <w:rsid w:val="00550264"/>
    <w:rsid w:val="005503DC"/>
    <w:rsid w:val="00550796"/>
    <w:rsid w:val="00550C96"/>
    <w:rsid w:val="00550CD1"/>
    <w:rsid w:val="00550DB4"/>
    <w:rsid w:val="0055141C"/>
    <w:rsid w:val="00551AE6"/>
    <w:rsid w:val="0055229E"/>
    <w:rsid w:val="00552459"/>
    <w:rsid w:val="0055281A"/>
    <w:rsid w:val="00552BA8"/>
    <w:rsid w:val="00552ECC"/>
    <w:rsid w:val="005530BA"/>
    <w:rsid w:val="005530BD"/>
    <w:rsid w:val="0055348B"/>
    <w:rsid w:val="00553FD6"/>
    <w:rsid w:val="0055445E"/>
    <w:rsid w:val="00554A41"/>
    <w:rsid w:val="00554D31"/>
    <w:rsid w:val="0055501B"/>
    <w:rsid w:val="00555065"/>
    <w:rsid w:val="00555242"/>
    <w:rsid w:val="00555495"/>
    <w:rsid w:val="00555DCA"/>
    <w:rsid w:val="00555DE7"/>
    <w:rsid w:val="00555EB3"/>
    <w:rsid w:val="005565E8"/>
    <w:rsid w:val="00556C4A"/>
    <w:rsid w:val="00556C77"/>
    <w:rsid w:val="0055775D"/>
    <w:rsid w:val="0055785F"/>
    <w:rsid w:val="00557A49"/>
    <w:rsid w:val="005601A7"/>
    <w:rsid w:val="00560881"/>
    <w:rsid w:val="005615E1"/>
    <w:rsid w:val="00561992"/>
    <w:rsid w:val="00561A00"/>
    <w:rsid w:val="00562C86"/>
    <w:rsid w:val="0056300A"/>
    <w:rsid w:val="00563072"/>
    <w:rsid w:val="0056316A"/>
    <w:rsid w:val="00563399"/>
    <w:rsid w:val="00563892"/>
    <w:rsid w:val="005639E2"/>
    <w:rsid w:val="00563A77"/>
    <w:rsid w:val="00563A7B"/>
    <w:rsid w:val="005644DA"/>
    <w:rsid w:val="0056450B"/>
    <w:rsid w:val="0056451A"/>
    <w:rsid w:val="00564876"/>
    <w:rsid w:val="00564A03"/>
    <w:rsid w:val="005659FD"/>
    <w:rsid w:val="00565B20"/>
    <w:rsid w:val="00566052"/>
    <w:rsid w:val="005660AF"/>
    <w:rsid w:val="0056754E"/>
    <w:rsid w:val="00567BA0"/>
    <w:rsid w:val="00567E91"/>
    <w:rsid w:val="0057088D"/>
    <w:rsid w:val="005711A9"/>
    <w:rsid w:val="0057126A"/>
    <w:rsid w:val="005712CE"/>
    <w:rsid w:val="00572563"/>
    <w:rsid w:val="005726BE"/>
    <w:rsid w:val="0057294F"/>
    <w:rsid w:val="00572DC2"/>
    <w:rsid w:val="00572E08"/>
    <w:rsid w:val="00572E4C"/>
    <w:rsid w:val="0057338D"/>
    <w:rsid w:val="0057383D"/>
    <w:rsid w:val="005739DF"/>
    <w:rsid w:val="005741D2"/>
    <w:rsid w:val="00574282"/>
    <w:rsid w:val="005749DB"/>
    <w:rsid w:val="00574A8C"/>
    <w:rsid w:val="00576452"/>
    <w:rsid w:val="005766E5"/>
    <w:rsid w:val="00576E37"/>
    <w:rsid w:val="0057744C"/>
    <w:rsid w:val="005775C0"/>
    <w:rsid w:val="0057770A"/>
    <w:rsid w:val="00577A6B"/>
    <w:rsid w:val="00577E45"/>
    <w:rsid w:val="0058050F"/>
    <w:rsid w:val="0058081C"/>
    <w:rsid w:val="00580F57"/>
    <w:rsid w:val="00580FEB"/>
    <w:rsid w:val="0058110E"/>
    <w:rsid w:val="0058114F"/>
    <w:rsid w:val="0058120E"/>
    <w:rsid w:val="00581218"/>
    <w:rsid w:val="00581382"/>
    <w:rsid w:val="00581600"/>
    <w:rsid w:val="0058191B"/>
    <w:rsid w:val="00581D26"/>
    <w:rsid w:val="00581FE4"/>
    <w:rsid w:val="0058216E"/>
    <w:rsid w:val="00582221"/>
    <w:rsid w:val="00582384"/>
    <w:rsid w:val="00582513"/>
    <w:rsid w:val="005826A0"/>
    <w:rsid w:val="0058280A"/>
    <w:rsid w:val="00582E1E"/>
    <w:rsid w:val="0058320C"/>
    <w:rsid w:val="005832D6"/>
    <w:rsid w:val="0058335C"/>
    <w:rsid w:val="005835C1"/>
    <w:rsid w:val="00583955"/>
    <w:rsid w:val="00583E9A"/>
    <w:rsid w:val="0058409B"/>
    <w:rsid w:val="0058445B"/>
    <w:rsid w:val="005849EA"/>
    <w:rsid w:val="00585333"/>
    <w:rsid w:val="0058534F"/>
    <w:rsid w:val="0058577D"/>
    <w:rsid w:val="005857C8"/>
    <w:rsid w:val="00586294"/>
    <w:rsid w:val="005878C1"/>
    <w:rsid w:val="00587BB8"/>
    <w:rsid w:val="00587E30"/>
    <w:rsid w:val="00587E91"/>
    <w:rsid w:val="00587EBA"/>
    <w:rsid w:val="0059131F"/>
    <w:rsid w:val="005916AE"/>
    <w:rsid w:val="00591761"/>
    <w:rsid w:val="00591B06"/>
    <w:rsid w:val="00591F87"/>
    <w:rsid w:val="00592034"/>
    <w:rsid w:val="00592094"/>
    <w:rsid w:val="00592223"/>
    <w:rsid w:val="005923A1"/>
    <w:rsid w:val="00592934"/>
    <w:rsid w:val="00592991"/>
    <w:rsid w:val="00592A77"/>
    <w:rsid w:val="00592BE4"/>
    <w:rsid w:val="00592CB3"/>
    <w:rsid w:val="00592F9E"/>
    <w:rsid w:val="0059319C"/>
    <w:rsid w:val="00593792"/>
    <w:rsid w:val="00593F89"/>
    <w:rsid w:val="00593FA5"/>
    <w:rsid w:val="00594D80"/>
    <w:rsid w:val="00595247"/>
    <w:rsid w:val="005957C0"/>
    <w:rsid w:val="00596F4F"/>
    <w:rsid w:val="00597327"/>
    <w:rsid w:val="0059753C"/>
    <w:rsid w:val="005975D7"/>
    <w:rsid w:val="00597755"/>
    <w:rsid w:val="00597C5C"/>
    <w:rsid w:val="005A064B"/>
    <w:rsid w:val="005A0B45"/>
    <w:rsid w:val="005A1ACE"/>
    <w:rsid w:val="005A205D"/>
    <w:rsid w:val="005A236F"/>
    <w:rsid w:val="005A27AD"/>
    <w:rsid w:val="005A28C2"/>
    <w:rsid w:val="005A28F7"/>
    <w:rsid w:val="005A2BA5"/>
    <w:rsid w:val="005A3069"/>
    <w:rsid w:val="005A3259"/>
    <w:rsid w:val="005A3950"/>
    <w:rsid w:val="005A3B65"/>
    <w:rsid w:val="005A3C79"/>
    <w:rsid w:val="005A3ED2"/>
    <w:rsid w:val="005A462B"/>
    <w:rsid w:val="005A559A"/>
    <w:rsid w:val="005A58EA"/>
    <w:rsid w:val="005A5A52"/>
    <w:rsid w:val="005A73DA"/>
    <w:rsid w:val="005A74FE"/>
    <w:rsid w:val="005A7A26"/>
    <w:rsid w:val="005A7AF7"/>
    <w:rsid w:val="005A7BA0"/>
    <w:rsid w:val="005A7CFA"/>
    <w:rsid w:val="005A7EF0"/>
    <w:rsid w:val="005B0121"/>
    <w:rsid w:val="005B0678"/>
    <w:rsid w:val="005B0BD1"/>
    <w:rsid w:val="005B0D20"/>
    <w:rsid w:val="005B1088"/>
    <w:rsid w:val="005B1621"/>
    <w:rsid w:val="005B169A"/>
    <w:rsid w:val="005B1AB4"/>
    <w:rsid w:val="005B2B27"/>
    <w:rsid w:val="005B2CA4"/>
    <w:rsid w:val="005B3089"/>
    <w:rsid w:val="005B3486"/>
    <w:rsid w:val="005B3556"/>
    <w:rsid w:val="005B356D"/>
    <w:rsid w:val="005B39B7"/>
    <w:rsid w:val="005B5358"/>
    <w:rsid w:val="005B5364"/>
    <w:rsid w:val="005B5B9E"/>
    <w:rsid w:val="005B63EE"/>
    <w:rsid w:val="005B6F69"/>
    <w:rsid w:val="005B7014"/>
    <w:rsid w:val="005B74B3"/>
    <w:rsid w:val="005B74BC"/>
    <w:rsid w:val="005C0046"/>
    <w:rsid w:val="005C011A"/>
    <w:rsid w:val="005C05FF"/>
    <w:rsid w:val="005C0845"/>
    <w:rsid w:val="005C0E40"/>
    <w:rsid w:val="005C10A6"/>
    <w:rsid w:val="005C21FA"/>
    <w:rsid w:val="005C251B"/>
    <w:rsid w:val="005C2565"/>
    <w:rsid w:val="005C3D86"/>
    <w:rsid w:val="005C3F61"/>
    <w:rsid w:val="005C4A06"/>
    <w:rsid w:val="005C4AC4"/>
    <w:rsid w:val="005C5269"/>
    <w:rsid w:val="005C55F8"/>
    <w:rsid w:val="005C5C16"/>
    <w:rsid w:val="005C5ECA"/>
    <w:rsid w:val="005C6DEE"/>
    <w:rsid w:val="005C6FBE"/>
    <w:rsid w:val="005C726B"/>
    <w:rsid w:val="005C736A"/>
    <w:rsid w:val="005C76A5"/>
    <w:rsid w:val="005C7B69"/>
    <w:rsid w:val="005C7E5B"/>
    <w:rsid w:val="005D03D7"/>
    <w:rsid w:val="005D04DE"/>
    <w:rsid w:val="005D08C9"/>
    <w:rsid w:val="005D0F8B"/>
    <w:rsid w:val="005D12F9"/>
    <w:rsid w:val="005D1567"/>
    <w:rsid w:val="005D27D6"/>
    <w:rsid w:val="005D6699"/>
    <w:rsid w:val="005D6834"/>
    <w:rsid w:val="005D6B13"/>
    <w:rsid w:val="005D6EFF"/>
    <w:rsid w:val="005D7042"/>
    <w:rsid w:val="005D74AD"/>
    <w:rsid w:val="005D7D03"/>
    <w:rsid w:val="005E0085"/>
    <w:rsid w:val="005E0104"/>
    <w:rsid w:val="005E0373"/>
    <w:rsid w:val="005E04AD"/>
    <w:rsid w:val="005E05BC"/>
    <w:rsid w:val="005E06B2"/>
    <w:rsid w:val="005E07B7"/>
    <w:rsid w:val="005E0D62"/>
    <w:rsid w:val="005E1FF7"/>
    <w:rsid w:val="005E21E9"/>
    <w:rsid w:val="005E247B"/>
    <w:rsid w:val="005E24F2"/>
    <w:rsid w:val="005E28CE"/>
    <w:rsid w:val="005E2EA4"/>
    <w:rsid w:val="005E3013"/>
    <w:rsid w:val="005E3340"/>
    <w:rsid w:val="005E34F4"/>
    <w:rsid w:val="005E3E24"/>
    <w:rsid w:val="005E3FED"/>
    <w:rsid w:val="005E413F"/>
    <w:rsid w:val="005E4467"/>
    <w:rsid w:val="005E47F8"/>
    <w:rsid w:val="005E49C2"/>
    <w:rsid w:val="005E4C3A"/>
    <w:rsid w:val="005E4E8F"/>
    <w:rsid w:val="005E4F6C"/>
    <w:rsid w:val="005E5F37"/>
    <w:rsid w:val="005E7956"/>
    <w:rsid w:val="005E7E54"/>
    <w:rsid w:val="005F165D"/>
    <w:rsid w:val="005F4AA3"/>
    <w:rsid w:val="005F4C5A"/>
    <w:rsid w:val="005F4FB1"/>
    <w:rsid w:val="005F5560"/>
    <w:rsid w:val="005F5A45"/>
    <w:rsid w:val="005F5C3E"/>
    <w:rsid w:val="005F636D"/>
    <w:rsid w:val="005F6C0C"/>
    <w:rsid w:val="005F6CFE"/>
    <w:rsid w:val="005F7192"/>
    <w:rsid w:val="005F79FD"/>
    <w:rsid w:val="005F7C42"/>
    <w:rsid w:val="005F7C61"/>
    <w:rsid w:val="006000B2"/>
    <w:rsid w:val="00600609"/>
    <w:rsid w:val="00600BAB"/>
    <w:rsid w:val="00600CA4"/>
    <w:rsid w:val="00600D0F"/>
    <w:rsid w:val="00601FFB"/>
    <w:rsid w:val="006025E9"/>
    <w:rsid w:val="00602E6B"/>
    <w:rsid w:val="00603099"/>
    <w:rsid w:val="006033C0"/>
    <w:rsid w:val="006037BF"/>
    <w:rsid w:val="00603E39"/>
    <w:rsid w:val="00603F2F"/>
    <w:rsid w:val="00604A78"/>
    <w:rsid w:val="00604D25"/>
    <w:rsid w:val="0060548A"/>
    <w:rsid w:val="0060582C"/>
    <w:rsid w:val="00605B37"/>
    <w:rsid w:val="00605C4E"/>
    <w:rsid w:val="00605E0B"/>
    <w:rsid w:val="00606988"/>
    <w:rsid w:val="00607354"/>
    <w:rsid w:val="00610405"/>
    <w:rsid w:val="006108BC"/>
    <w:rsid w:val="006110CC"/>
    <w:rsid w:val="006115EF"/>
    <w:rsid w:val="006117D4"/>
    <w:rsid w:val="00611A67"/>
    <w:rsid w:val="00611AE4"/>
    <w:rsid w:val="00611C22"/>
    <w:rsid w:val="00611DF6"/>
    <w:rsid w:val="00611F52"/>
    <w:rsid w:val="00611F59"/>
    <w:rsid w:val="00612274"/>
    <w:rsid w:val="00612B78"/>
    <w:rsid w:val="0061334E"/>
    <w:rsid w:val="006140A0"/>
    <w:rsid w:val="006140CA"/>
    <w:rsid w:val="00614379"/>
    <w:rsid w:val="00614A7E"/>
    <w:rsid w:val="00614D14"/>
    <w:rsid w:val="006156A0"/>
    <w:rsid w:val="00615D10"/>
    <w:rsid w:val="006164CC"/>
    <w:rsid w:val="00616D54"/>
    <w:rsid w:val="00617A1A"/>
    <w:rsid w:val="006203E9"/>
    <w:rsid w:val="006204AF"/>
    <w:rsid w:val="0062055E"/>
    <w:rsid w:val="00620C2D"/>
    <w:rsid w:val="00620DE1"/>
    <w:rsid w:val="0062112C"/>
    <w:rsid w:val="0062195B"/>
    <w:rsid w:val="0062238F"/>
    <w:rsid w:val="00622A1F"/>
    <w:rsid w:val="0062458D"/>
    <w:rsid w:val="0062527F"/>
    <w:rsid w:val="006252D5"/>
    <w:rsid w:val="00625644"/>
    <w:rsid w:val="00626B84"/>
    <w:rsid w:val="006274D7"/>
    <w:rsid w:val="00627FBA"/>
    <w:rsid w:val="006301BA"/>
    <w:rsid w:val="006305A9"/>
    <w:rsid w:val="00630F06"/>
    <w:rsid w:val="00631144"/>
    <w:rsid w:val="006314D5"/>
    <w:rsid w:val="00631782"/>
    <w:rsid w:val="00631FB4"/>
    <w:rsid w:val="00632201"/>
    <w:rsid w:val="00632BD7"/>
    <w:rsid w:val="00632ED9"/>
    <w:rsid w:val="00632EF5"/>
    <w:rsid w:val="00633AF4"/>
    <w:rsid w:val="00633EDE"/>
    <w:rsid w:val="00633F98"/>
    <w:rsid w:val="00634C17"/>
    <w:rsid w:val="00634D36"/>
    <w:rsid w:val="00634FAE"/>
    <w:rsid w:val="00635658"/>
    <w:rsid w:val="00635BCC"/>
    <w:rsid w:val="0063687B"/>
    <w:rsid w:val="00636906"/>
    <w:rsid w:val="00636962"/>
    <w:rsid w:val="00636F64"/>
    <w:rsid w:val="0063792E"/>
    <w:rsid w:val="006405B6"/>
    <w:rsid w:val="00640609"/>
    <w:rsid w:val="00640E42"/>
    <w:rsid w:val="00640F5A"/>
    <w:rsid w:val="00640FA4"/>
    <w:rsid w:val="006414AB"/>
    <w:rsid w:val="00641CDF"/>
    <w:rsid w:val="00641F88"/>
    <w:rsid w:val="006421A0"/>
    <w:rsid w:val="006423CD"/>
    <w:rsid w:val="00642675"/>
    <w:rsid w:val="006426ED"/>
    <w:rsid w:val="00642B55"/>
    <w:rsid w:val="00643381"/>
    <w:rsid w:val="006434E8"/>
    <w:rsid w:val="006435ED"/>
    <w:rsid w:val="00643871"/>
    <w:rsid w:val="00643948"/>
    <w:rsid w:val="00643A03"/>
    <w:rsid w:val="0064436D"/>
    <w:rsid w:val="0064499D"/>
    <w:rsid w:val="00644B35"/>
    <w:rsid w:val="006450A6"/>
    <w:rsid w:val="0064548F"/>
    <w:rsid w:val="006459B4"/>
    <w:rsid w:val="00645BB3"/>
    <w:rsid w:val="00646B9F"/>
    <w:rsid w:val="00646E72"/>
    <w:rsid w:val="00646EA5"/>
    <w:rsid w:val="00647308"/>
    <w:rsid w:val="0064736B"/>
    <w:rsid w:val="00650493"/>
    <w:rsid w:val="006507EB"/>
    <w:rsid w:val="0065080E"/>
    <w:rsid w:val="0065112C"/>
    <w:rsid w:val="00651957"/>
    <w:rsid w:val="00652157"/>
    <w:rsid w:val="00652574"/>
    <w:rsid w:val="006526AA"/>
    <w:rsid w:val="00653146"/>
    <w:rsid w:val="00653895"/>
    <w:rsid w:val="00653A85"/>
    <w:rsid w:val="00653B57"/>
    <w:rsid w:val="00653FBF"/>
    <w:rsid w:val="0065430D"/>
    <w:rsid w:val="0065457E"/>
    <w:rsid w:val="006554A7"/>
    <w:rsid w:val="006555C4"/>
    <w:rsid w:val="00656487"/>
    <w:rsid w:val="00656F63"/>
    <w:rsid w:val="0065721D"/>
    <w:rsid w:val="006578C0"/>
    <w:rsid w:val="0066188C"/>
    <w:rsid w:val="0066216E"/>
    <w:rsid w:val="00662529"/>
    <w:rsid w:val="00662D6F"/>
    <w:rsid w:val="00662FB2"/>
    <w:rsid w:val="00663F2D"/>
    <w:rsid w:val="00664FF9"/>
    <w:rsid w:val="0066609A"/>
    <w:rsid w:val="00667024"/>
    <w:rsid w:val="0066758A"/>
    <w:rsid w:val="00667BE5"/>
    <w:rsid w:val="006708D5"/>
    <w:rsid w:val="006709DC"/>
    <w:rsid w:val="00670C3C"/>
    <w:rsid w:val="00670DDF"/>
    <w:rsid w:val="00670DF0"/>
    <w:rsid w:val="006711F7"/>
    <w:rsid w:val="00671A37"/>
    <w:rsid w:val="00671CFA"/>
    <w:rsid w:val="0067227F"/>
    <w:rsid w:val="006724F8"/>
    <w:rsid w:val="006729EE"/>
    <w:rsid w:val="0067364B"/>
    <w:rsid w:val="00673823"/>
    <w:rsid w:val="006739B2"/>
    <w:rsid w:val="00673CCA"/>
    <w:rsid w:val="00673D90"/>
    <w:rsid w:val="00674586"/>
    <w:rsid w:val="00674602"/>
    <w:rsid w:val="00674BF2"/>
    <w:rsid w:val="00674F3C"/>
    <w:rsid w:val="006753CD"/>
    <w:rsid w:val="006756D4"/>
    <w:rsid w:val="006763AF"/>
    <w:rsid w:val="00676622"/>
    <w:rsid w:val="0067662D"/>
    <w:rsid w:val="00676FEC"/>
    <w:rsid w:val="00677892"/>
    <w:rsid w:val="0067795D"/>
    <w:rsid w:val="00677C9F"/>
    <w:rsid w:val="00677E6C"/>
    <w:rsid w:val="006800CB"/>
    <w:rsid w:val="0068042C"/>
    <w:rsid w:val="006804BB"/>
    <w:rsid w:val="00680C47"/>
    <w:rsid w:val="00680DF0"/>
    <w:rsid w:val="00680E0A"/>
    <w:rsid w:val="00681282"/>
    <w:rsid w:val="00681588"/>
    <w:rsid w:val="00681864"/>
    <w:rsid w:val="00681912"/>
    <w:rsid w:val="00681E7A"/>
    <w:rsid w:val="00681F3B"/>
    <w:rsid w:val="0068259B"/>
    <w:rsid w:val="0068277E"/>
    <w:rsid w:val="00682881"/>
    <w:rsid w:val="00682A4C"/>
    <w:rsid w:val="00683251"/>
    <w:rsid w:val="006834EC"/>
    <w:rsid w:val="00683525"/>
    <w:rsid w:val="00683591"/>
    <w:rsid w:val="00683676"/>
    <w:rsid w:val="006842A4"/>
    <w:rsid w:val="0068454A"/>
    <w:rsid w:val="006848D3"/>
    <w:rsid w:val="00686B25"/>
    <w:rsid w:val="00686C54"/>
    <w:rsid w:val="00686F43"/>
    <w:rsid w:val="00687DDA"/>
    <w:rsid w:val="006905DA"/>
    <w:rsid w:val="00691284"/>
    <w:rsid w:val="0069153F"/>
    <w:rsid w:val="00691ADD"/>
    <w:rsid w:val="00691FAA"/>
    <w:rsid w:val="0069210E"/>
    <w:rsid w:val="00692AFF"/>
    <w:rsid w:val="00692E56"/>
    <w:rsid w:val="0069302A"/>
    <w:rsid w:val="006930C4"/>
    <w:rsid w:val="00693201"/>
    <w:rsid w:val="006936B8"/>
    <w:rsid w:val="006936F9"/>
    <w:rsid w:val="0069424B"/>
    <w:rsid w:val="00694395"/>
    <w:rsid w:val="006949B9"/>
    <w:rsid w:val="00694C44"/>
    <w:rsid w:val="00695529"/>
    <w:rsid w:val="00696BDA"/>
    <w:rsid w:val="00696D19"/>
    <w:rsid w:val="00696EB6"/>
    <w:rsid w:val="00696FCB"/>
    <w:rsid w:val="00697656"/>
    <w:rsid w:val="00697680"/>
    <w:rsid w:val="0069774B"/>
    <w:rsid w:val="00697B6F"/>
    <w:rsid w:val="00697E47"/>
    <w:rsid w:val="006A02DB"/>
    <w:rsid w:val="006A0C56"/>
    <w:rsid w:val="006A16A1"/>
    <w:rsid w:val="006A16D0"/>
    <w:rsid w:val="006A1973"/>
    <w:rsid w:val="006A1D97"/>
    <w:rsid w:val="006A1EEF"/>
    <w:rsid w:val="006A21CD"/>
    <w:rsid w:val="006A2235"/>
    <w:rsid w:val="006A2D3C"/>
    <w:rsid w:val="006A3395"/>
    <w:rsid w:val="006A33DE"/>
    <w:rsid w:val="006A3772"/>
    <w:rsid w:val="006A4150"/>
    <w:rsid w:val="006A415F"/>
    <w:rsid w:val="006A4BFE"/>
    <w:rsid w:val="006A4C1F"/>
    <w:rsid w:val="006A54F9"/>
    <w:rsid w:val="006A5515"/>
    <w:rsid w:val="006A57D7"/>
    <w:rsid w:val="006A649C"/>
    <w:rsid w:val="006A6B11"/>
    <w:rsid w:val="006A6B5D"/>
    <w:rsid w:val="006A6BC8"/>
    <w:rsid w:val="006A6F55"/>
    <w:rsid w:val="006A6FFD"/>
    <w:rsid w:val="006A71A8"/>
    <w:rsid w:val="006A78E6"/>
    <w:rsid w:val="006A7D46"/>
    <w:rsid w:val="006B0ECC"/>
    <w:rsid w:val="006B11E6"/>
    <w:rsid w:val="006B141D"/>
    <w:rsid w:val="006B2B3F"/>
    <w:rsid w:val="006B2E66"/>
    <w:rsid w:val="006B35A9"/>
    <w:rsid w:val="006B35EE"/>
    <w:rsid w:val="006B383E"/>
    <w:rsid w:val="006B440B"/>
    <w:rsid w:val="006B4A97"/>
    <w:rsid w:val="006B4CC8"/>
    <w:rsid w:val="006B520D"/>
    <w:rsid w:val="006B66A4"/>
    <w:rsid w:val="006B682D"/>
    <w:rsid w:val="006B695E"/>
    <w:rsid w:val="006B74BF"/>
    <w:rsid w:val="006C0D50"/>
    <w:rsid w:val="006C0D79"/>
    <w:rsid w:val="006C1198"/>
    <w:rsid w:val="006C11BA"/>
    <w:rsid w:val="006C122C"/>
    <w:rsid w:val="006C1FB9"/>
    <w:rsid w:val="006C27C7"/>
    <w:rsid w:val="006C2886"/>
    <w:rsid w:val="006C2962"/>
    <w:rsid w:val="006C3CBA"/>
    <w:rsid w:val="006C3DF0"/>
    <w:rsid w:val="006C43C2"/>
    <w:rsid w:val="006C4495"/>
    <w:rsid w:val="006C4642"/>
    <w:rsid w:val="006C4788"/>
    <w:rsid w:val="006C4AC7"/>
    <w:rsid w:val="006C52DB"/>
    <w:rsid w:val="006C545F"/>
    <w:rsid w:val="006C551B"/>
    <w:rsid w:val="006C5D87"/>
    <w:rsid w:val="006C5F6A"/>
    <w:rsid w:val="006C64C8"/>
    <w:rsid w:val="006C6DED"/>
    <w:rsid w:val="006C6E34"/>
    <w:rsid w:val="006C6E98"/>
    <w:rsid w:val="006C74C4"/>
    <w:rsid w:val="006C753D"/>
    <w:rsid w:val="006C7812"/>
    <w:rsid w:val="006C7C6F"/>
    <w:rsid w:val="006D060D"/>
    <w:rsid w:val="006D078D"/>
    <w:rsid w:val="006D0914"/>
    <w:rsid w:val="006D112E"/>
    <w:rsid w:val="006D1410"/>
    <w:rsid w:val="006D2922"/>
    <w:rsid w:val="006D292C"/>
    <w:rsid w:val="006D2F44"/>
    <w:rsid w:val="006D3387"/>
    <w:rsid w:val="006D47D4"/>
    <w:rsid w:val="006D4FC9"/>
    <w:rsid w:val="006D51FA"/>
    <w:rsid w:val="006D58E5"/>
    <w:rsid w:val="006D610F"/>
    <w:rsid w:val="006D64EE"/>
    <w:rsid w:val="006D65AA"/>
    <w:rsid w:val="006D6650"/>
    <w:rsid w:val="006D726A"/>
    <w:rsid w:val="006D7502"/>
    <w:rsid w:val="006E07D3"/>
    <w:rsid w:val="006E08BC"/>
    <w:rsid w:val="006E0938"/>
    <w:rsid w:val="006E0B7F"/>
    <w:rsid w:val="006E0CAC"/>
    <w:rsid w:val="006E0D78"/>
    <w:rsid w:val="006E115C"/>
    <w:rsid w:val="006E16AF"/>
    <w:rsid w:val="006E181D"/>
    <w:rsid w:val="006E1CDF"/>
    <w:rsid w:val="006E23F3"/>
    <w:rsid w:val="006E2C02"/>
    <w:rsid w:val="006E3826"/>
    <w:rsid w:val="006E3D63"/>
    <w:rsid w:val="006E43FB"/>
    <w:rsid w:val="006E4BE4"/>
    <w:rsid w:val="006E4C44"/>
    <w:rsid w:val="006E5F98"/>
    <w:rsid w:val="006E6431"/>
    <w:rsid w:val="006E6456"/>
    <w:rsid w:val="006E6532"/>
    <w:rsid w:val="006E65C5"/>
    <w:rsid w:val="006E67ED"/>
    <w:rsid w:val="006E72A4"/>
    <w:rsid w:val="006E76D8"/>
    <w:rsid w:val="006F03B0"/>
    <w:rsid w:val="006F045A"/>
    <w:rsid w:val="006F09DC"/>
    <w:rsid w:val="006F0AB1"/>
    <w:rsid w:val="006F0D39"/>
    <w:rsid w:val="006F198B"/>
    <w:rsid w:val="006F1E67"/>
    <w:rsid w:val="006F1E69"/>
    <w:rsid w:val="006F20A3"/>
    <w:rsid w:val="006F26AF"/>
    <w:rsid w:val="006F2A8A"/>
    <w:rsid w:val="006F358B"/>
    <w:rsid w:val="006F381D"/>
    <w:rsid w:val="006F3B9F"/>
    <w:rsid w:val="006F3F32"/>
    <w:rsid w:val="006F4844"/>
    <w:rsid w:val="006F54E0"/>
    <w:rsid w:val="006F576C"/>
    <w:rsid w:val="006F5A47"/>
    <w:rsid w:val="006F6345"/>
    <w:rsid w:val="006F670D"/>
    <w:rsid w:val="006F674B"/>
    <w:rsid w:val="006F67BE"/>
    <w:rsid w:val="006F68E6"/>
    <w:rsid w:val="006F798B"/>
    <w:rsid w:val="006F7BC4"/>
    <w:rsid w:val="00700625"/>
    <w:rsid w:val="00700E41"/>
    <w:rsid w:val="00701A8E"/>
    <w:rsid w:val="007020A2"/>
    <w:rsid w:val="00702839"/>
    <w:rsid w:val="00702A80"/>
    <w:rsid w:val="00702F36"/>
    <w:rsid w:val="00702FEB"/>
    <w:rsid w:val="0070316C"/>
    <w:rsid w:val="007031FC"/>
    <w:rsid w:val="007044E9"/>
    <w:rsid w:val="007045B9"/>
    <w:rsid w:val="0070460A"/>
    <w:rsid w:val="00704EA4"/>
    <w:rsid w:val="007050A0"/>
    <w:rsid w:val="007053F4"/>
    <w:rsid w:val="007055A1"/>
    <w:rsid w:val="00705838"/>
    <w:rsid w:val="00705909"/>
    <w:rsid w:val="00705B9C"/>
    <w:rsid w:val="007068AE"/>
    <w:rsid w:val="007068D9"/>
    <w:rsid w:val="00706DA6"/>
    <w:rsid w:val="0070714B"/>
    <w:rsid w:val="007071A1"/>
    <w:rsid w:val="0070721B"/>
    <w:rsid w:val="00707302"/>
    <w:rsid w:val="00707A85"/>
    <w:rsid w:val="00707CE2"/>
    <w:rsid w:val="00710093"/>
    <w:rsid w:val="007108BC"/>
    <w:rsid w:val="00711311"/>
    <w:rsid w:val="0071134F"/>
    <w:rsid w:val="007113C9"/>
    <w:rsid w:val="00711905"/>
    <w:rsid w:val="00711B49"/>
    <w:rsid w:val="00711DAC"/>
    <w:rsid w:val="00711EC2"/>
    <w:rsid w:val="00712F5E"/>
    <w:rsid w:val="0071352B"/>
    <w:rsid w:val="0071354B"/>
    <w:rsid w:val="0071382F"/>
    <w:rsid w:val="00713A72"/>
    <w:rsid w:val="00713D8F"/>
    <w:rsid w:val="00714307"/>
    <w:rsid w:val="00714598"/>
    <w:rsid w:val="00714698"/>
    <w:rsid w:val="0071520D"/>
    <w:rsid w:val="0071578A"/>
    <w:rsid w:val="007172A4"/>
    <w:rsid w:val="00717370"/>
    <w:rsid w:val="0071780C"/>
    <w:rsid w:val="00717A97"/>
    <w:rsid w:val="00717AA7"/>
    <w:rsid w:val="00720389"/>
    <w:rsid w:val="00720BBE"/>
    <w:rsid w:val="007211D2"/>
    <w:rsid w:val="007216D7"/>
    <w:rsid w:val="0072228D"/>
    <w:rsid w:val="007233B3"/>
    <w:rsid w:val="0072396C"/>
    <w:rsid w:val="00723B58"/>
    <w:rsid w:val="00723E8C"/>
    <w:rsid w:val="007249F5"/>
    <w:rsid w:val="00724EA8"/>
    <w:rsid w:val="00725373"/>
    <w:rsid w:val="00725A1A"/>
    <w:rsid w:val="007263E2"/>
    <w:rsid w:val="00726C5F"/>
    <w:rsid w:val="00726EA9"/>
    <w:rsid w:val="007279A5"/>
    <w:rsid w:val="00727F07"/>
    <w:rsid w:val="0073012C"/>
    <w:rsid w:val="00730643"/>
    <w:rsid w:val="00730967"/>
    <w:rsid w:val="0073238C"/>
    <w:rsid w:val="007324C6"/>
    <w:rsid w:val="00732948"/>
    <w:rsid w:val="0073296B"/>
    <w:rsid w:val="00732F41"/>
    <w:rsid w:val="00733155"/>
    <w:rsid w:val="007333EC"/>
    <w:rsid w:val="0073348B"/>
    <w:rsid w:val="0073380F"/>
    <w:rsid w:val="00733C94"/>
    <w:rsid w:val="007343E2"/>
    <w:rsid w:val="00734646"/>
    <w:rsid w:val="00734E40"/>
    <w:rsid w:val="00734E82"/>
    <w:rsid w:val="00735420"/>
    <w:rsid w:val="007355E2"/>
    <w:rsid w:val="007358EB"/>
    <w:rsid w:val="00735AED"/>
    <w:rsid w:val="00735F5B"/>
    <w:rsid w:val="007360F2"/>
    <w:rsid w:val="00736201"/>
    <w:rsid w:val="00736453"/>
    <w:rsid w:val="00736D9A"/>
    <w:rsid w:val="007371C4"/>
    <w:rsid w:val="00737216"/>
    <w:rsid w:val="00737403"/>
    <w:rsid w:val="00737ED3"/>
    <w:rsid w:val="00737FD8"/>
    <w:rsid w:val="007400C3"/>
    <w:rsid w:val="0074071A"/>
    <w:rsid w:val="00740DBC"/>
    <w:rsid w:val="00741479"/>
    <w:rsid w:val="00741589"/>
    <w:rsid w:val="00741755"/>
    <w:rsid w:val="00741CE0"/>
    <w:rsid w:val="00741E15"/>
    <w:rsid w:val="0074205D"/>
    <w:rsid w:val="007423B4"/>
    <w:rsid w:val="00742AED"/>
    <w:rsid w:val="00742C36"/>
    <w:rsid w:val="0074331B"/>
    <w:rsid w:val="0074365C"/>
    <w:rsid w:val="0074366D"/>
    <w:rsid w:val="007437DA"/>
    <w:rsid w:val="007441DB"/>
    <w:rsid w:val="007441E5"/>
    <w:rsid w:val="007444CB"/>
    <w:rsid w:val="0074489E"/>
    <w:rsid w:val="00745793"/>
    <w:rsid w:val="00745AEE"/>
    <w:rsid w:val="007469B0"/>
    <w:rsid w:val="00746DCA"/>
    <w:rsid w:val="00746FEC"/>
    <w:rsid w:val="0074709D"/>
    <w:rsid w:val="00747945"/>
    <w:rsid w:val="00747973"/>
    <w:rsid w:val="00747A42"/>
    <w:rsid w:val="00747A88"/>
    <w:rsid w:val="00747AFE"/>
    <w:rsid w:val="0075089F"/>
    <w:rsid w:val="0075090A"/>
    <w:rsid w:val="00750BAE"/>
    <w:rsid w:val="00750C03"/>
    <w:rsid w:val="00750FCC"/>
    <w:rsid w:val="007511E1"/>
    <w:rsid w:val="007518B0"/>
    <w:rsid w:val="00751B8E"/>
    <w:rsid w:val="007523BF"/>
    <w:rsid w:val="007525BD"/>
    <w:rsid w:val="00752AEE"/>
    <w:rsid w:val="007532BA"/>
    <w:rsid w:val="007538A7"/>
    <w:rsid w:val="00753EF7"/>
    <w:rsid w:val="007548BD"/>
    <w:rsid w:val="00754C56"/>
    <w:rsid w:val="00755D9C"/>
    <w:rsid w:val="007568CE"/>
    <w:rsid w:val="00756AEC"/>
    <w:rsid w:val="00756D17"/>
    <w:rsid w:val="00756F4D"/>
    <w:rsid w:val="007570ED"/>
    <w:rsid w:val="007574A1"/>
    <w:rsid w:val="0075779F"/>
    <w:rsid w:val="00757C7E"/>
    <w:rsid w:val="007603AE"/>
    <w:rsid w:val="00760485"/>
    <w:rsid w:val="007605CE"/>
    <w:rsid w:val="00760874"/>
    <w:rsid w:val="007615DD"/>
    <w:rsid w:val="007622D5"/>
    <w:rsid w:val="0076246B"/>
    <w:rsid w:val="007624E3"/>
    <w:rsid w:val="00762D92"/>
    <w:rsid w:val="007635ED"/>
    <w:rsid w:val="0076375D"/>
    <w:rsid w:val="00763A6C"/>
    <w:rsid w:val="00764204"/>
    <w:rsid w:val="00764298"/>
    <w:rsid w:val="007645C3"/>
    <w:rsid w:val="00764DEF"/>
    <w:rsid w:val="00764E77"/>
    <w:rsid w:val="00764F62"/>
    <w:rsid w:val="0076551A"/>
    <w:rsid w:val="00766003"/>
    <w:rsid w:val="007666DC"/>
    <w:rsid w:val="00766761"/>
    <w:rsid w:val="007669B3"/>
    <w:rsid w:val="00766D98"/>
    <w:rsid w:val="00767793"/>
    <w:rsid w:val="00767BB7"/>
    <w:rsid w:val="00767C6E"/>
    <w:rsid w:val="007705F8"/>
    <w:rsid w:val="00770C9E"/>
    <w:rsid w:val="00770DE3"/>
    <w:rsid w:val="00771350"/>
    <w:rsid w:val="007721A8"/>
    <w:rsid w:val="0077223B"/>
    <w:rsid w:val="00772657"/>
    <w:rsid w:val="00772A54"/>
    <w:rsid w:val="007733DB"/>
    <w:rsid w:val="007734D0"/>
    <w:rsid w:val="007734ED"/>
    <w:rsid w:val="00773D22"/>
    <w:rsid w:val="00773DEA"/>
    <w:rsid w:val="00773F5E"/>
    <w:rsid w:val="0077461D"/>
    <w:rsid w:val="00774989"/>
    <w:rsid w:val="00774A5F"/>
    <w:rsid w:val="00774B21"/>
    <w:rsid w:val="00774BFD"/>
    <w:rsid w:val="00774DE1"/>
    <w:rsid w:val="0077656F"/>
    <w:rsid w:val="007765A2"/>
    <w:rsid w:val="00776DD3"/>
    <w:rsid w:val="007778EB"/>
    <w:rsid w:val="00777B95"/>
    <w:rsid w:val="00777CCC"/>
    <w:rsid w:val="0078206F"/>
    <w:rsid w:val="0078228C"/>
    <w:rsid w:val="00782700"/>
    <w:rsid w:val="00782B11"/>
    <w:rsid w:val="00782CE0"/>
    <w:rsid w:val="0078318F"/>
    <w:rsid w:val="0078333C"/>
    <w:rsid w:val="00784229"/>
    <w:rsid w:val="00784E09"/>
    <w:rsid w:val="00785676"/>
    <w:rsid w:val="007859D6"/>
    <w:rsid w:val="00785C9D"/>
    <w:rsid w:val="00786045"/>
    <w:rsid w:val="00786425"/>
    <w:rsid w:val="00786570"/>
    <w:rsid w:val="00786B9C"/>
    <w:rsid w:val="00786D87"/>
    <w:rsid w:val="007873EE"/>
    <w:rsid w:val="007874BB"/>
    <w:rsid w:val="00787598"/>
    <w:rsid w:val="00787DC2"/>
    <w:rsid w:val="007903DD"/>
    <w:rsid w:val="00790476"/>
    <w:rsid w:val="007905AA"/>
    <w:rsid w:val="00791237"/>
    <w:rsid w:val="0079226B"/>
    <w:rsid w:val="0079263D"/>
    <w:rsid w:val="007936AE"/>
    <w:rsid w:val="00793AC6"/>
    <w:rsid w:val="00793D6E"/>
    <w:rsid w:val="00794D13"/>
    <w:rsid w:val="00794D22"/>
    <w:rsid w:val="00795609"/>
    <w:rsid w:val="00795A93"/>
    <w:rsid w:val="00795D95"/>
    <w:rsid w:val="00795E76"/>
    <w:rsid w:val="00795F73"/>
    <w:rsid w:val="007964D6"/>
    <w:rsid w:val="007965AA"/>
    <w:rsid w:val="007967E4"/>
    <w:rsid w:val="00796A8D"/>
    <w:rsid w:val="00796D2C"/>
    <w:rsid w:val="00796E0B"/>
    <w:rsid w:val="007978D9"/>
    <w:rsid w:val="00797BCC"/>
    <w:rsid w:val="007A0995"/>
    <w:rsid w:val="007A13BD"/>
    <w:rsid w:val="007A1C62"/>
    <w:rsid w:val="007A1D91"/>
    <w:rsid w:val="007A2912"/>
    <w:rsid w:val="007A2BAB"/>
    <w:rsid w:val="007A2C8A"/>
    <w:rsid w:val="007A3069"/>
    <w:rsid w:val="007A30B0"/>
    <w:rsid w:val="007A38D0"/>
    <w:rsid w:val="007A3C74"/>
    <w:rsid w:val="007A3F7D"/>
    <w:rsid w:val="007A48DF"/>
    <w:rsid w:val="007A49A5"/>
    <w:rsid w:val="007A4EA8"/>
    <w:rsid w:val="007A5200"/>
    <w:rsid w:val="007A5214"/>
    <w:rsid w:val="007A5424"/>
    <w:rsid w:val="007A5762"/>
    <w:rsid w:val="007A57F1"/>
    <w:rsid w:val="007A5A2D"/>
    <w:rsid w:val="007A5B7F"/>
    <w:rsid w:val="007A6236"/>
    <w:rsid w:val="007A6393"/>
    <w:rsid w:val="007A6616"/>
    <w:rsid w:val="007A675E"/>
    <w:rsid w:val="007A67B0"/>
    <w:rsid w:val="007A67C4"/>
    <w:rsid w:val="007A6836"/>
    <w:rsid w:val="007A6F2A"/>
    <w:rsid w:val="007A7D2F"/>
    <w:rsid w:val="007A7FF3"/>
    <w:rsid w:val="007B00A6"/>
    <w:rsid w:val="007B075C"/>
    <w:rsid w:val="007B0C41"/>
    <w:rsid w:val="007B1493"/>
    <w:rsid w:val="007B238D"/>
    <w:rsid w:val="007B2981"/>
    <w:rsid w:val="007B2A43"/>
    <w:rsid w:val="007B3379"/>
    <w:rsid w:val="007B3676"/>
    <w:rsid w:val="007B38E9"/>
    <w:rsid w:val="007B39CD"/>
    <w:rsid w:val="007B3AEA"/>
    <w:rsid w:val="007B3CD9"/>
    <w:rsid w:val="007B4332"/>
    <w:rsid w:val="007B44DB"/>
    <w:rsid w:val="007B45BB"/>
    <w:rsid w:val="007B5380"/>
    <w:rsid w:val="007B5FDC"/>
    <w:rsid w:val="007B66DC"/>
    <w:rsid w:val="007B6898"/>
    <w:rsid w:val="007B6AFE"/>
    <w:rsid w:val="007B6C8E"/>
    <w:rsid w:val="007B6D20"/>
    <w:rsid w:val="007B77B3"/>
    <w:rsid w:val="007B79E1"/>
    <w:rsid w:val="007B7E41"/>
    <w:rsid w:val="007C0116"/>
    <w:rsid w:val="007C117B"/>
    <w:rsid w:val="007C12D0"/>
    <w:rsid w:val="007C1EA2"/>
    <w:rsid w:val="007C2444"/>
    <w:rsid w:val="007C2558"/>
    <w:rsid w:val="007C2B8E"/>
    <w:rsid w:val="007C3B1D"/>
    <w:rsid w:val="007C41DE"/>
    <w:rsid w:val="007C4395"/>
    <w:rsid w:val="007C4FA9"/>
    <w:rsid w:val="007C536E"/>
    <w:rsid w:val="007C57EB"/>
    <w:rsid w:val="007C5930"/>
    <w:rsid w:val="007C5C4B"/>
    <w:rsid w:val="007C5CD3"/>
    <w:rsid w:val="007C5F4F"/>
    <w:rsid w:val="007C607B"/>
    <w:rsid w:val="007C7EBE"/>
    <w:rsid w:val="007D04CD"/>
    <w:rsid w:val="007D092C"/>
    <w:rsid w:val="007D0AA4"/>
    <w:rsid w:val="007D0AC4"/>
    <w:rsid w:val="007D1147"/>
    <w:rsid w:val="007D1309"/>
    <w:rsid w:val="007D1491"/>
    <w:rsid w:val="007D161E"/>
    <w:rsid w:val="007D182F"/>
    <w:rsid w:val="007D1B14"/>
    <w:rsid w:val="007D2598"/>
    <w:rsid w:val="007D2ABE"/>
    <w:rsid w:val="007D2B8D"/>
    <w:rsid w:val="007D2EF3"/>
    <w:rsid w:val="007D337F"/>
    <w:rsid w:val="007D38E0"/>
    <w:rsid w:val="007D3FF4"/>
    <w:rsid w:val="007D43B3"/>
    <w:rsid w:val="007D492B"/>
    <w:rsid w:val="007D4BAD"/>
    <w:rsid w:val="007D4E9A"/>
    <w:rsid w:val="007D50AD"/>
    <w:rsid w:val="007D5AD8"/>
    <w:rsid w:val="007D5DE1"/>
    <w:rsid w:val="007D5F9F"/>
    <w:rsid w:val="007D60CF"/>
    <w:rsid w:val="007D6109"/>
    <w:rsid w:val="007D61C8"/>
    <w:rsid w:val="007D6395"/>
    <w:rsid w:val="007D656E"/>
    <w:rsid w:val="007D6711"/>
    <w:rsid w:val="007D6A39"/>
    <w:rsid w:val="007D6F5E"/>
    <w:rsid w:val="007D76FA"/>
    <w:rsid w:val="007D7DE4"/>
    <w:rsid w:val="007D7EA8"/>
    <w:rsid w:val="007E09DE"/>
    <w:rsid w:val="007E17FB"/>
    <w:rsid w:val="007E19F3"/>
    <w:rsid w:val="007E1B0D"/>
    <w:rsid w:val="007E1BEC"/>
    <w:rsid w:val="007E20A7"/>
    <w:rsid w:val="007E238F"/>
    <w:rsid w:val="007E2559"/>
    <w:rsid w:val="007E26F8"/>
    <w:rsid w:val="007E3090"/>
    <w:rsid w:val="007E358B"/>
    <w:rsid w:val="007E3E4A"/>
    <w:rsid w:val="007E3ED8"/>
    <w:rsid w:val="007E491F"/>
    <w:rsid w:val="007E526D"/>
    <w:rsid w:val="007E55DA"/>
    <w:rsid w:val="007E578D"/>
    <w:rsid w:val="007E65C2"/>
    <w:rsid w:val="007E6A96"/>
    <w:rsid w:val="007E6E85"/>
    <w:rsid w:val="007E745A"/>
    <w:rsid w:val="007F0055"/>
    <w:rsid w:val="007F0376"/>
    <w:rsid w:val="007F0FD5"/>
    <w:rsid w:val="007F109F"/>
    <w:rsid w:val="007F1394"/>
    <w:rsid w:val="007F1703"/>
    <w:rsid w:val="007F1C1A"/>
    <w:rsid w:val="007F1E1E"/>
    <w:rsid w:val="007F208F"/>
    <w:rsid w:val="007F2689"/>
    <w:rsid w:val="007F2725"/>
    <w:rsid w:val="007F2919"/>
    <w:rsid w:val="007F2E4D"/>
    <w:rsid w:val="007F3159"/>
    <w:rsid w:val="007F3180"/>
    <w:rsid w:val="007F3514"/>
    <w:rsid w:val="007F393F"/>
    <w:rsid w:val="007F3F07"/>
    <w:rsid w:val="007F400B"/>
    <w:rsid w:val="007F432A"/>
    <w:rsid w:val="007F45E1"/>
    <w:rsid w:val="007F4888"/>
    <w:rsid w:val="007F499D"/>
    <w:rsid w:val="007F4B1B"/>
    <w:rsid w:val="007F4DE6"/>
    <w:rsid w:val="007F56D3"/>
    <w:rsid w:val="007F5A99"/>
    <w:rsid w:val="007F6373"/>
    <w:rsid w:val="007F64E6"/>
    <w:rsid w:val="007F64EC"/>
    <w:rsid w:val="007F668F"/>
    <w:rsid w:val="007F6ABF"/>
    <w:rsid w:val="007F6E58"/>
    <w:rsid w:val="007F6EC5"/>
    <w:rsid w:val="007F7400"/>
    <w:rsid w:val="007F7433"/>
    <w:rsid w:val="007F79C8"/>
    <w:rsid w:val="007F7B64"/>
    <w:rsid w:val="0080045D"/>
    <w:rsid w:val="0080062A"/>
    <w:rsid w:val="008008B2"/>
    <w:rsid w:val="00800ABE"/>
    <w:rsid w:val="00800F9F"/>
    <w:rsid w:val="00801141"/>
    <w:rsid w:val="00801204"/>
    <w:rsid w:val="0080135D"/>
    <w:rsid w:val="00801844"/>
    <w:rsid w:val="008018B6"/>
    <w:rsid w:val="00801A8A"/>
    <w:rsid w:val="00801D2B"/>
    <w:rsid w:val="0080216E"/>
    <w:rsid w:val="0080269D"/>
    <w:rsid w:val="008028FE"/>
    <w:rsid w:val="00802B7C"/>
    <w:rsid w:val="00802EBD"/>
    <w:rsid w:val="0080396A"/>
    <w:rsid w:val="00803A92"/>
    <w:rsid w:val="00803DD2"/>
    <w:rsid w:val="008045B6"/>
    <w:rsid w:val="00804609"/>
    <w:rsid w:val="00804D77"/>
    <w:rsid w:val="00805215"/>
    <w:rsid w:val="008055E5"/>
    <w:rsid w:val="0080574D"/>
    <w:rsid w:val="0080588F"/>
    <w:rsid w:val="00807B02"/>
    <w:rsid w:val="00807CDB"/>
    <w:rsid w:val="008104D8"/>
    <w:rsid w:val="008105CA"/>
    <w:rsid w:val="00811285"/>
    <w:rsid w:val="008115CA"/>
    <w:rsid w:val="008115DE"/>
    <w:rsid w:val="0081160C"/>
    <w:rsid w:val="00811C13"/>
    <w:rsid w:val="00812139"/>
    <w:rsid w:val="008124FA"/>
    <w:rsid w:val="00812703"/>
    <w:rsid w:val="00812C14"/>
    <w:rsid w:val="00812FB4"/>
    <w:rsid w:val="0081303D"/>
    <w:rsid w:val="008130FC"/>
    <w:rsid w:val="00813327"/>
    <w:rsid w:val="00813373"/>
    <w:rsid w:val="00813487"/>
    <w:rsid w:val="00813FA3"/>
    <w:rsid w:val="00814152"/>
    <w:rsid w:val="0081443B"/>
    <w:rsid w:val="008145F9"/>
    <w:rsid w:val="00814C69"/>
    <w:rsid w:val="00815214"/>
    <w:rsid w:val="00815A2E"/>
    <w:rsid w:val="00815A80"/>
    <w:rsid w:val="008160F6"/>
    <w:rsid w:val="008162A4"/>
    <w:rsid w:val="00816745"/>
    <w:rsid w:val="008167FC"/>
    <w:rsid w:val="00816A48"/>
    <w:rsid w:val="00817165"/>
    <w:rsid w:val="00817C0B"/>
    <w:rsid w:val="00817EC4"/>
    <w:rsid w:val="0082030D"/>
    <w:rsid w:val="008207F9"/>
    <w:rsid w:val="00820AB1"/>
    <w:rsid w:val="00821056"/>
    <w:rsid w:val="008212F5"/>
    <w:rsid w:val="00821816"/>
    <w:rsid w:val="008219BD"/>
    <w:rsid w:val="00821A59"/>
    <w:rsid w:val="00821E9C"/>
    <w:rsid w:val="00821EDC"/>
    <w:rsid w:val="0082271C"/>
    <w:rsid w:val="008229C8"/>
    <w:rsid w:val="00822AFD"/>
    <w:rsid w:val="008233E8"/>
    <w:rsid w:val="0082349B"/>
    <w:rsid w:val="008235D8"/>
    <w:rsid w:val="00823852"/>
    <w:rsid w:val="00823B9F"/>
    <w:rsid w:val="00823E65"/>
    <w:rsid w:val="00823FDB"/>
    <w:rsid w:val="00824D58"/>
    <w:rsid w:val="008256B3"/>
    <w:rsid w:val="0082614F"/>
    <w:rsid w:val="0082649E"/>
    <w:rsid w:val="008269E6"/>
    <w:rsid w:val="00827473"/>
    <w:rsid w:val="00827CE0"/>
    <w:rsid w:val="00827E14"/>
    <w:rsid w:val="00830554"/>
    <w:rsid w:val="008307B8"/>
    <w:rsid w:val="00830916"/>
    <w:rsid w:val="0083115B"/>
    <w:rsid w:val="00831186"/>
    <w:rsid w:val="00831835"/>
    <w:rsid w:val="00831A98"/>
    <w:rsid w:val="00831BAF"/>
    <w:rsid w:val="008322AC"/>
    <w:rsid w:val="00832847"/>
    <w:rsid w:val="00832A60"/>
    <w:rsid w:val="008337D5"/>
    <w:rsid w:val="00834198"/>
    <w:rsid w:val="00835F40"/>
    <w:rsid w:val="008361C8"/>
    <w:rsid w:val="008365B9"/>
    <w:rsid w:val="00836E51"/>
    <w:rsid w:val="00836E90"/>
    <w:rsid w:val="008371B7"/>
    <w:rsid w:val="008376D0"/>
    <w:rsid w:val="00837856"/>
    <w:rsid w:val="008400F6"/>
    <w:rsid w:val="00841624"/>
    <w:rsid w:val="00841A2E"/>
    <w:rsid w:val="008420C2"/>
    <w:rsid w:val="00842B6F"/>
    <w:rsid w:val="00843CA3"/>
    <w:rsid w:val="00844744"/>
    <w:rsid w:val="0084583F"/>
    <w:rsid w:val="00845D60"/>
    <w:rsid w:val="0084600F"/>
    <w:rsid w:val="00846659"/>
    <w:rsid w:val="008466C4"/>
    <w:rsid w:val="00846ADA"/>
    <w:rsid w:val="00846E35"/>
    <w:rsid w:val="008470FC"/>
    <w:rsid w:val="00847183"/>
    <w:rsid w:val="0084760B"/>
    <w:rsid w:val="00847887"/>
    <w:rsid w:val="008502C5"/>
    <w:rsid w:val="008505F1"/>
    <w:rsid w:val="008507AF"/>
    <w:rsid w:val="008516FC"/>
    <w:rsid w:val="0085173B"/>
    <w:rsid w:val="00851D6F"/>
    <w:rsid w:val="00852816"/>
    <w:rsid w:val="00852870"/>
    <w:rsid w:val="00852888"/>
    <w:rsid w:val="008528AD"/>
    <w:rsid w:val="00852E47"/>
    <w:rsid w:val="00852F10"/>
    <w:rsid w:val="008532AD"/>
    <w:rsid w:val="00853F2F"/>
    <w:rsid w:val="00853F45"/>
    <w:rsid w:val="008540F0"/>
    <w:rsid w:val="00854C38"/>
    <w:rsid w:val="00854D14"/>
    <w:rsid w:val="00855AA2"/>
    <w:rsid w:val="00855BD1"/>
    <w:rsid w:val="00855D94"/>
    <w:rsid w:val="0085604F"/>
    <w:rsid w:val="008561C0"/>
    <w:rsid w:val="0085627B"/>
    <w:rsid w:val="00857CC1"/>
    <w:rsid w:val="00857D65"/>
    <w:rsid w:val="00857F81"/>
    <w:rsid w:val="008604E0"/>
    <w:rsid w:val="00860595"/>
    <w:rsid w:val="00860DC0"/>
    <w:rsid w:val="00860F39"/>
    <w:rsid w:val="00860FD7"/>
    <w:rsid w:val="00861503"/>
    <w:rsid w:val="00861716"/>
    <w:rsid w:val="00861A54"/>
    <w:rsid w:val="00861FA3"/>
    <w:rsid w:val="00862269"/>
    <w:rsid w:val="0086261C"/>
    <w:rsid w:val="0086285B"/>
    <w:rsid w:val="00862DA5"/>
    <w:rsid w:val="00863967"/>
    <w:rsid w:val="00863C0D"/>
    <w:rsid w:val="00863EB6"/>
    <w:rsid w:val="00864781"/>
    <w:rsid w:val="00865704"/>
    <w:rsid w:val="0086597E"/>
    <w:rsid w:val="00865EE7"/>
    <w:rsid w:val="00866221"/>
    <w:rsid w:val="00866B14"/>
    <w:rsid w:val="00866CDA"/>
    <w:rsid w:val="008670E0"/>
    <w:rsid w:val="008703C2"/>
    <w:rsid w:val="00870BB9"/>
    <w:rsid w:val="00870DDC"/>
    <w:rsid w:val="00870F01"/>
    <w:rsid w:val="0087108E"/>
    <w:rsid w:val="00872554"/>
    <w:rsid w:val="00873676"/>
    <w:rsid w:val="008741A2"/>
    <w:rsid w:val="00874A73"/>
    <w:rsid w:val="00874C52"/>
    <w:rsid w:val="00874EBE"/>
    <w:rsid w:val="00874FCC"/>
    <w:rsid w:val="00875500"/>
    <w:rsid w:val="008756AD"/>
    <w:rsid w:val="008760A2"/>
    <w:rsid w:val="008769F8"/>
    <w:rsid w:val="00876AC9"/>
    <w:rsid w:val="00876B36"/>
    <w:rsid w:val="008801AA"/>
    <w:rsid w:val="008801F4"/>
    <w:rsid w:val="008802EF"/>
    <w:rsid w:val="0088065E"/>
    <w:rsid w:val="00880EDA"/>
    <w:rsid w:val="008819CC"/>
    <w:rsid w:val="00881C29"/>
    <w:rsid w:val="00881DD7"/>
    <w:rsid w:val="00882FB3"/>
    <w:rsid w:val="008831FE"/>
    <w:rsid w:val="0088326D"/>
    <w:rsid w:val="00883FBB"/>
    <w:rsid w:val="00884BC8"/>
    <w:rsid w:val="00884DE0"/>
    <w:rsid w:val="008852CC"/>
    <w:rsid w:val="008856D3"/>
    <w:rsid w:val="0088588C"/>
    <w:rsid w:val="00885A31"/>
    <w:rsid w:val="00885D72"/>
    <w:rsid w:val="00886378"/>
    <w:rsid w:val="0088661F"/>
    <w:rsid w:val="00886656"/>
    <w:rsid w:val="00887606"/>
    <w:rsid w:val="00890765"/>
    <w:rsid w:val="00891DD6"/>
    <w:rsid w:val="00891FAA"/>
    <w:rsid w:val="00892553"/>
    <w:rsid w:val="0089422B"/>
    <w:rsid w:val="00894605"/>
    <w:rsid w:val="00895112"/>
    <w:rsid w:val="0089555B"/>
    <w:rsid w:val="00895B6D"/>
    <w:rsid w:val="00895B94"/>
    <w:rsid w:val="00896B90"/>
    <w:rsid w:val="00897135"/>
    <w:rsid w:val="008974DF"/>
    <w:rsid w:val="0089766D"/>
    <w:rsid w:val="00897726"/>
    <w:rsid w:val="00897856"/>
    <w:rsid w:val="0089788A"/>
    <w:rsid w:val="00897B9F"/>
    <w:rsid w:val="008A1640"/>
    <w:rsid w:val="008A1643"/>
    <w:rsid w:val="008A1CC2"/>
    <w:rsid w:val="008A2B38"/>
    <w:rsid w:val="008A3177"/>
    <w:rsid w:val="008A319C"/>
    <w:rsid w:val="008A3328"/>
    <w:rsid w:val="008A37B5"/>
    <w:rsid w:val="008A3890"/>
    <w:rsid w:val="008A3F6F"/>
    <w:rsid w:val="008A4462"/>
    <w:rsid w:val="008A4769"/>
    <w:rsid w:val="008A49A8"/>
    <w:rsid w:val="008A56C7"/>
    <w:rsid w:val="008A597A"/>
    <w:rsid w:val="008A5C66"/>
    <w:rsid w:val="008A6056"/>
    <w:rsid w:val="008A6C88"/>
    <w:rsid w:val="008A75F0"/>
    <w:rsid w:val="008A76B7"/>
    <w:rsid w:val="008A7831"/>
    <w:rsid w:val="008A795E"/>
    <w:rsid w:val="008A7CF4"/>
    <w:rsid w:val="008A7D28"/>
    <w:rsid w:val="008B083C"/>
    <w:rsid w:val="008B2433"/>
    <w:rsid w:val="008B2890"/>
    <w:rsid w:val="008B2BBF"/>
    <w:rsid w:val="008B2F77"/>
    <w:rsid w:val="008B327C"/>
    <w:rsid w:val="008B3786"/>
    <w:rsid w:val="008B382E"/>
    <w:rsid w:val="008B3AEF"/>
    <w:rsid w:val="008B3E9A"/>
    <w:rsid w:val="008B415A"/>
    <w:rsid w:val="008B4186"/>
    <w:rsid w:val="008B48D6"/>
    <w:rsid w:val="008B4979"/>
    <w:rsid w:val="008B5158"/>
    <w:rsid w:val="008B5162"/>
    <w:rsid w:val="008B56B4"/>
    <w:rsid w:val="008B5BD1"/>
    <w:rsid w:val="008B66AD"/>
    <w:rsid w:val="008B68E3"/>
    <w:rsid w:val="008B6B9F"/>
    <w:rsid w:val="008B6D34"/>
    <w:rsid w:val="008B6EF5"/>
    <w:rsid w:val="008B7729"/>
    <w:rsid w:val="008B7844"/>
    <w:rsid w:val="008C04F4"/>
    <w:rsid w:val="008C08D6"/>
    <w:rsid w:val="008C0D0F"/>
    <w:rsid w:val="008C0D8B"/>
    <w:rsid w:val="008C116E"/>
    <w:rsid w:val="008C1551"/>
    <w:rsid w:val="008C15EC"/>
    <w:rsid w:val="008C2184"/>
    <w:rsid w:val="008C2D48"/>
    <w:rsid w:val="008C321A"/>
    <w:rsid w:val="008C3B9C"/>
    <w:rsid w:val="008C4909"/>
    <w:rsid w:val="008C52C3"/>
    <w:rsid w:val="008C52CF"/>
    <w:rsid w:val="008C54B1"/>
    <w:rsid w:val="008C720B"/>
    <w:rsid w:val="008C78A4"/>
    <w:rsid w:val="008C78DF"/>
    <w:rsid w:val="008C7C23"/>
    <w:rsid w:val="008D05AD"/>
    <w:rsid w:val="008D0B96"/>
    <w:rsid w:val="008D0E29"/>
    <w:rsid w:val="008D12DD"/>
    <w:rsid w:val="008D14C9"/>
    <w:rsid w:val="008D1865"/>
    <w:rsid w:val="008D19CB"/>
    <w:rsid w:val="008D1A85"/>
    <w:rsid w:val="008D1B52"/>
    <w:rsid w:val="008D1F89"/>
    <w:rsid w:val="008D221A"/>
    <w:rsid w:val="008D25E0"/>
    <w:rsid w:val="008D2645"/>
    <w:rsid w:val="008D2780"/>
    <w:rsid w:val="008D29BE"/>
    <w:rsid w:val="008D2F5A"/>
    <w:rsid w:val="008D33D1"/>
    <w:rsid w:val="008D33D4"/>
    <w:rsid w:val="008D374F"/>
    <w:rsid w:val="008D4145"/>
    <w:rsid w:val="008D416C"/>
    <w:rsid w:val="008D43FF"/>
    <w:rsid w:val="008D4743"/>
    <w:rsid w:val="008D4F90"/>
    <w:rsid w:val="008D552C"/>
    <w:rsid w:val="008D56A6"/>
    <w:rsid w:val="008D6069"/>
    <w:rsid w:val="008D6352"/>
    <w:rsid w:val="008D71DC"/>
    <w:rsid w:val="008D74B9"/>
    <w:rsid w:val="008D79A7"/>
    <w:rsid w:val="008E0518"/>
    <w:rsid w:val="008E0A3F"/>
    <w:rsid w:val="008E1192"/>
    <w:rsid w:val="008E1422"/>
    <w:rsid w:val="008E17E4"/>
    <w:rsid w:val="008E189D"/>
    <w:rsid w:val="008E2450"/>
    <w:rsid w:val="008E2BD8"/>
    <w:rsid w:val="008E2CFE"/>
    <w:rsid w:val="008E2D7D"/>
    <w:rsid w:val="008E3608"/>
    <w:rsid w:val="008E392B"/>
    <w:rsid w:val="008E3D6A"/>
    <w:rsid w:val="008E3D7A"/>
    <w:rsid w:val="008E4164"/>
    <w:rsid w:val="008E4B17"/>
    <w:rsid w:val="008E4FC5"/>
    <w:rsid w:val="008E5889"/>
    <w:rsid w:val="008E5E24"/>
    <w:rsid w:val="008E61B4"/>
    <w:rsid w:val="008E6643"/>
    <w:rsid w:val="008E7CFF"/>
    <w:rsid w:val="008F0899"/>
    <w:rsid w:val="008F08D6"/>
    <w:rsid w:val="008F0A58"/>
    <w:rsid w:val="008F0C57"/>
    <w:rsid w:val="008F0DBA"/>
    <w:rsid w:val="008F1173"/>
    <w:rsid w:val="008F1523"/>
    <w:rsid w:val="008F1541"/>
    <w:rsid w:val="008F1565"/>
    <w:rsid w:val="008F163F"/>
    <w:rsid w:val="008F17E7"/>
    <w:rsid w:val="008F1923"/>
    <w:rsid w:val="008F2A06"/>
    <w:rsid w:val="008F2DE4"/>
    <w:rsid w:val="008F39B8"/>
    <w:rsid w:val="008F3B1F"/>
    <w:rsid w:val="008F3EE2"/>
    <w:rsid w:val="008F4ECF"/>
    <w:rsid w:val="008F5065"/>
    <w:rsid w:val="008F691B"/>
    <w:rsid w:val="008F6EF1"/>
    <w:rsid w:val="008F71AE"/>
    <w:rsid w:val="008F7451"/>
    <w:rsid w:val="008F74D5"/>
    <w:rsid w:val="008F7517"/>
    <w:rsid w:val="008F7C2E"/>
    <w:rsid w:val="008F7CC1"/>
    <w:rsid w:val="008F7D8C"/>
    <w:rsid w:val="009003EB"/>
    <w:rsid w:val="009008E4"/>
    <w:rsid w:val="00900C4C"/>
    <w:rsid w:val="009011C7"/>
    <w:rsid w:val="009016E0"/>
    <w:rsid w:val="00901DC4"/>
    <w:rsid w:val="00902170"/>
    <w:rsid w:val="0090228D"/>
    <w:rsid w:val="00902307"/>
    <w:rsid w:val="0090256D"/>
    <w:rsid w:val="0090283B"/>
    <w:rsid w:val="00902896"/>
    <w:rsid w:val="00902DA6"/>
    <w:rsid w:val="00902E8F"/>
    <w:rsid w:val="00902F96"/>
    <w:rsid w:val="00903966"/>
    <w:rsid w:val="00903D1A"/>
    <w:rsid w:val="009040A3"/>
    <w:rsid w:val="009047E5"/>
    <w:rsid w:val="0090485E"/>
    <w:rsid w:val="00904908"/>
    <w:rsid w:val="0090491B"/>
    <w:rsid w:val="009059DD"/>
    <w:rsid w:val="00905A10"/>
    <w:rsid w:val="00906402"/>
    <w:rsid w:val="00906AF2"/>
    <w:rsid w:val="00906F89"/>
    <w:rsid w:val="00907450"/>
    <w:rsid w:val="009076BA"/>
    <w:rsid w:val="009102C9"/>
    <w:rsid w:val="00910C3F"/>
    <w:rsid w:val="00910E43"/>
    <w:rsid w:val="009110C1"/>
    <w:rsid w:val="0091116F"/>
    <w:rsid w:val="00911FD6"/>
    <w:rsid w:val="0091266B"/>
    <w:rsid w:val="00912885"/>
    <w:rsid w:val="009129A0"/>
    <w:rsid w:val="00913028"/>
    <w:rsid w:val="00913221"/>
    <w:rsid w:val="009138B2"/>
    <w:rsid w:val="00913B7B"/>
    <w:rsid w:val="00913DB4"/>
    <w:rsid w:val="009146B1"/>
    <w:rsid w:val="00914D2E"/>
    <w:rsid w:val="00915185"/>
    <w:rsid w:val="009151FF"/>
    <w:rsid w:val="009153B0"/>
    <w:rsid w:val="0091595D"/>
    <w:rsid w:val="00915C20"/>
    <w:rsid w:val="00915E3F"/>
    <w:rsid w:val="00916F1B"/>
    <w:rsid w:val="00916F80"/>
    <w:rsid w:val="009170A6"/>
    <w:rsid w:val="00917188"/>
    <w:rsid w:val="009173D9"/>
    <w:rsid w:val="009179E9"/>
    <w:rsid w:val="00917E42"/>
    <w:rsid w:val="00920419"/>
    <w:rsid w:val="00920D86"/>
    <w:rsid w:val="00920FD6"/>
    <w:rsid w:val="0092111E"/>
    <w:rsid w:val="00921161"/>
    <w:rsid w:val="009215E6"/>
    <w:rsid w:val="00921EE2"/>
    <w:rsid w:val="00921F0B"/>
    <w:rsid w:val="0092206A"/>
    <w:rsid w:val="00922896"/>
    <w:rsid w:val="00923DB2"/>
    <w:rsid w:val="00923F00"/>
    <w:rsid w:val="00924304"/>
    <w:rsid w:val="00924373"/>
    <w:rsid w:val="00925F69"/>
    <w:rsid w:val="00926A08"/>
    <w:rsid w:val="00926F94"/>
    <w:rsid w:val="00927218"/>
    <w:rsid w:val="00927303"/>
    <w:rsid w:val="00927749"/>
    <w:rsid w:val="0092783B"/>
    <w:rsid w:val="009279EF"/>
    <w:rsid w:val="0092B77F"/>
    <w:rsid w:val="00930202"/>
    <w:rsid w:val="009302F1"/>
    <w:rsid w:val="009304D4"/>
    <w:rsid w:val="00930DB2"/>
    <w:rsid w:val="00930E53"/>
    <w:rsid w:val="009310AF"/>
    <w:rsid w:val="0093133D"/>
    <w:rsid w:val="00931452"/>
    <w:rsid w:val="009317B7"/>
    <w:rsid w:val="00931CB9"/>
    <w:rsid w:val="00931EE4"/>
    <w:rsid w:val="00931EF0"/>
    <w:rsid w:val="0093255D"/>
    <w:rsid w:val="00932815"/>
    <w:rsid w:val="00933005"/>
    <w:rsid w:val="00933519"/>
    <w:rsid w:val="00933777"/>
    <w:rsid w:val="00933C4A"/>
    <w:rsid w:val="00933FE3"/>
    <w:rsid w:val="009343C5"/>
    <w:rsid w:val="00934716"/>
    <w:rsid w:val="00934B5D"/>
    <w:rsid w:val="00934BB5"/>
    <w:rsid w:val="00935362"/>
    <w:rsid w:val="009356C1"/>
    <w:rsid w:val="00935886"/>
    <w:rsid w:val="0093649A"/>
    <w:rsid w:val="00936AA5"/>
    <w:rsid w:val="00936FCE"/>
    <w:rsid w:val="0093755A"/>
    <w:rsid w:val="00937803"/>
    <w:rsid w:val="00937B82"/>
    <w:rsid w:val="00937C17"/>
    <w:rsid w:val="0094011E"/>
    <w:rsid w:val="00940338"/>
    <w:rsid w:val="009403B0"/>
    <w:rsid w:val="00940DEA"/>
    <w:rsid w:val="00940E72"/>
    <w:rsid w:val="00941B3E"/>
    <w:rsid w:val="00941B6A"/>
    <w:rsid w:val="00942270"/>
    <w:rsid w:val="00942629"/>
    <w:rsid w:val="00942637"/>
    <w:rsid w:val="00942A97"/>
    <w:rsid w:val="00942F23"/>
    <w:rsid w:val="00943340"/>
    <w:rsid w:val="0094337D"/>
    <w:rsid w:val="00943753"/>
    <w:rsid w:val="00943DB0"/>
    <w:rsid w:val="0094468B"/>
    <w:rsid w:val="009447FD"/>
    <w:rsid w:val="009448E9"/>
    <w:rsid w:val="009449DC"/>
    <w:rsid w:val="00944B76"/>
    <w:rsid w:val="0094509D"/>
    <w:rsid w:val="0094524F"/>
    <w:rsid w:val="00945C98"/>
    <w:rsid w:val="00946842"/>
    <w:rsid w:val="0094730D"/>
    <w:rsid w:val="009475B6"/>
    <w:rsid w:val="009476F2"/>
    <w:rsid w:val="00950535"/>
    <w:rsid w:val="00950E39"/>
    <w:rsid w:val="009519C6"/>
    <w:rsid w:val="009519FC"/>
    <w:rsid w:val="00951ED8"/>
    <w:rsid w:val="00951FCA"/>
    <w:rsid w:val="009529CF"/>
    <w:rsid w:val="00952C6B"/>
    <w:rsid w:val="00952E6D"/>
    <w:rsid w:val="009530D0"/>
    <w:rsid w:val="009531E5"/>
    <w:rsid w:val="009533B0"/>
    <w:rsid w:val="00953A8E"/>
    <w:rsid w:val="00953DFA"/>
    <w:rsid w:val="009541A7"/>
    <w:rsid w:val="00954394"/>
    <w:rsid w:val="0095484C"/>
    <w:rsid w:val="009548E2"/>
    <w:rsid w:val="009553B0"/>
    <w:rsid w:val="009556D8"/>
    <w:rsid w:val="00955759"/>
    <w:rsid w:val="00955E8D"/>
    <w:rsid w:val="0095600E"/>
    <w:rsid w:val="00956235"/>
    <w:rsid w:val="00956351"/>
    <w:rsid w:val="00956AAA"/>
    <w:rsid w:val="0095766E"/>
    <w:rsid w:val="00957F15"/>
    <w:rsid w:val="00960187"/>
    <w:rsid w:val="00960513"/>
    <w:rsid w:val="00960E2E"/>
    <w:rsid w:val="00960F03"/>
    <w:rsid w:val="00961AC0"/>
    <w:rsid w:val="009625B3"/>
    <w:rsid w:val="009629BD"/>
    <w:rsid w:val="00962A6A"/>
    <w:rsid w:val="00962BC7"/>
    <w:rsid w:val="00962D0E"/>
    <w:rsid w:val="00962F3F"/>
    <w:rsid w:val="0096311C"/>
    <w:rsid w:val="0096359A"/>
    <w:rsid w:val="009639D1"/>
    <w:rsid w:val="00963B3D"/>
    <w:rsid w:val="009645CF"/>
    <w:rsid w:val="00964624"/>
    <w:rsid w:val="009647D5"/>
    <w:rsid w:val="00964964"/>
    <w:rsid w:val="009649D2"/>
    <w:rsid w:val="009649FA"/>
    <w:rsid w:val="00965F32"/>
    <w:rsid w:val="0096618C"/>
    <w:rsid w:val="009663C4"/>
    <w:rsid w:val="009664A3"/>
    <w:rsid w:val="00967286"/>
    <w:rsid w:val="009677C1"/>
    <w:rsid w:val="0096793D"/>
    <w:rsid w:val="00970716"/>
    <w:rsid w:val="00970EE1"/>
    <w:rsid w:val="00971866"/>
    <w:rsid w:val="00971FF6"/>
    <w:rsid w:val="0097201C"/>
    <w:rsid w:val="00972E0A"/>
    <w:rsid w:val="009730BF"/>
    <w:rsid w:val="00974605"/>
    <w:rsid w:val="00974DF2"/>
    <w:rsid w:val="00975DC8"/>
    <w:rsid w:val="00976572"/>
    <w:rsid w:val="00976B17"/>
    <w:rsid w:val="00976D3E"/>
    <w:rsid w:val="0097702A"/>
    <w:rsid w:val="00980935"/>
    <w:rsid w:val="00980A3B"/>
    <w:rsid w:val="00980AF2"/>
    <w:rsid w:val="00981806"/>
    <w:rsid w:val="00981A60"/>
    <w:rsid w:val="00981A83"/>
    <w:rsid w:val="00981CB8"/>
    <w:rsid w:val="00981F92"/>
    <w:rsid w:val="009822BB"/>
    <w:rsid w:val="009823E0"/>
    <w:rsid w:val="00982B6C"/>
    <w:rsid w:val="00982CC5"/>
    <w:rsid w:val="00983467"/>
    <w:rsid w:val="00983555"/>
    <w:rsid w:val="00983E55"/>
    <w:rsid w:val="00984121"/>
    <w:rsid w:val="0098464C"/>
    <w:rsid w:val="00984B0B"/>
    <w:rsid w:val="00984D55"/>
    <w:rsid w:val="00984FC3"/>
    <w:rsid w:val="00985761"/>
    <w:rsid w:val="00985AFA"/>
    <w:rsid w:val="00985D4A"/>
    <w:rsid w:val="009861B8"/>
    <w:rsid w:val="009864F4"/>
    <w:rsid w:val="00986D69"/>
    <w:rsid w:val="009870B4"/>
    <w:rsid w:val="0098752D"/>
    <w:rsid w:val="009877FF"/>
    <w:rsid w:val="0099005B"/>
    <w:rsid w:val="0099088C"/>
    <w:rsid w:val="00991954"/>
    <w:rsid w:val="00991E9F"/>
    <w:rsid w:val="00992915"/>
    <w:rsid w:val="00992B16"/>
    <w:rsid w:val="009930A9"/>
    <w:rsid w:val="009930D2"/>
    <w:rsid w:val="0099336D"/>
    <w:rsid w:val="0099363C"/>
    <w:rsid w:val="00993D4A"/>
    <w:rsid w:val="00993E2E"/>
    <w:rsid w:val="009949B6"/>
    <w:rsid w:val="00994F60"/>
    <w:rsid w:val="009954DB"/>
    <w:rsid w:val="00995B5D"/>
    <w:rsid w:val="00995D8B"/>
    <w:rsid w:val="00995E04"/>
    <w:rsid w:val="009962E1"/>
    <w:rsid w:val="009973A0"/>
    <w:rsid w:val="00997646"/>
    <w:rsid w:val="00997A61"/>
    <w:rsid w:val="00997F62"/>
    <w:rsid w:val="009A0B03"/>
    <w:rsid w:val="009A0C60"/>
    <w:rsid w:val="009A0F1E"/>
    <w:rsid w:val="009A115A"/>
    <w:rsid w:val="009A1300"/>
    <w:rsid w:val="009A189F"/>
    <w:rsid w:val="009A1AA7"/>
    <w:rsid w:val="009A20D8"/>
    <w:rsid w:val="009A23D3"/>
    <w:rsid w:val="009A270E"/>
    <w:rsid w:val="009A2756"/>
    <w:rsid w:val="009A27F3"/>
    <w:rsid w:val="009A297F"/>
    <w:rsid w:val="009A2C11"/>
    <w:rsid w:val="009A2E47"/>
    <w:rsid w:val="009A2FFA"/>
    <w:rsid w:val="009A3117"/>
    <w:rsid w:val="009A3309"/>
    <w:rsid w:val="009A40CA"/>
    <w:rsid w:val="009A40D7"/>
    <w:rsid w:val="009A425D"/>
    <w:rsid w:val="009A55E0"/>
    <w:rsid w:val="009A5B47"/>
    <w:rsid w:val="009A5CEA"/>
    <w:rsid w:val="009A5F9F"/>
    <w:rsid w:val="009A630F"/>
    <w:rsid w:val="009A6529"/>
    <w:rsid w:val="009A680A"/>
    <w:rsid w:val="009A6D37"/>
    <w:rsid w:val="009A6E5C"/>
    <w:rsid w:val="009A7070"/>
    <w:rsid w:val="009A7374"/>
    <w:rsid w:val="009A7890"/>
    <w:rsid w:val="009A7EE7"/>
    <w:rsid w:val="009B0099"/>
    <w:rsid w:val="009B08F1"/>
    <w:rsid w:val="009B1B49"/>
    <w:rsid w:val="009B21A8"/>
    <w:rsid w:val="009B2996"/>
    <w:rsid w:val="009B3114"/>
    <w:rsid w:val="009B3615"/>
    <w:rsid w:val="009B3871"/>
    <w:rsid w:val="009B3D3D"/>
    <w:rsid w:val="009B3D5A"/>
    <w:rsid w:val="009B44F9"/>
    <w:rsid w:val="009B4EAB"/>
    <w:rsid w:val="009B4F5E"/>
    <w:rsid w:val="009B4FBF"/>
    <w:rsid w:val="009B53C4"/>
    <w:rsid w:val="009B5F0E"/>
    <w:rsid w:val="009B691D"/>
    <w:rsid w:val="009B696F"/>
    <w:rsid w:val="009B69F4"/>
    <w:rsid w:val="009B6B75"/>
    <w:rsid w:val="009B6BC4"/>
    <w:rsid w:val="009B72F1"/>
    <w:rsid w:val="009B7632"/>
    <w:rsid w:val="009B7B06"/>
    <w:rsid w:val="009B7D65"/>
    <w:rsid w:val="009C001C"/>
    <w:rsid w:val="009C005E"/>
    <w:rsid w:val="009C06BF"/>
    <w:rsid w:val="009C0716"/>
    <w:rsid w:val="009C0CE8"/>
    <w:rsid w:val="009C107B"/>
    <w:rsid w:val="009C13C0"/>
    <w:rsid w:val="009C13F3"/>
    <w:rsid w:val="009C1D33"/>
    <w:rsid w:val="009C225C"/>
    <w:rsid w:val="009C2923"/>
    <w:rsid w:val="009C29AA"/>
    <w:rsid w:val="009C2B2A"/>
    <w:rsid w:val="009C31AD"/>
    <w:rsid w:val="009C325B"/>
    <w:rsid w:val="009C32F0"/>
    <w:rsid w:val="009C3382"/>
    <w:rsid w:val="009C3539"/>
    <w:rsid w:val="009C3CF1"/>
    <w:rsid w:val="009C49D1"/>
    <w:rsid w:val="009C4C79"/>
    <w:rsid w:val="009C526C"/>
    <w:rsid w:val="009C565E"/>
    <w:rsid w:val="009C56A1"/>
    <w:rsid w:val="009C5FBE"/>
    <w:rsid w:val="009C6940"/>
    <w:rsid w:val="009C723D"/>
    <w:rsid w:val="009D0343"/>
    <w:rsid w:val="009D0F02"/>
    <w:rsid w:val="009D1160"/>
    <w:rsid w:val="009D1231"/>
    <w:rsid w:val="009D2BAD"/>
    <w:rsid w:val="009D2E99"/>
    <w:rsid w:val="009D3EAD"/>
    <w:rsid w:val="009D41C7"/>
    <w:rsid w:val="009D4543"/>
    <w:rsid w:val="009D4759"/>
    <w:rsid w:val="009D4A1E"/>
    <w:rsid w:val="009D4AD8"/>
    <w:rsid w:val="009D516E"/>
    <w:rsid w:val="009D538F"/>
    <w:rsid w:val="009D5B35"/>
    <w:rsid w:val="009D5B65"/>
    <w:rsid w:val="009D6379"/>
    <w:rsid w:val="009D674A"/>
    <w:rsid w:val="009D722F"/>
    <w:rsid w:val="009D74B8"/>
    <w:rsid w:val="009D77F1"/>
    <w:rsid w:val="009D7BF0"/>
    <w:rsid w:val="009E04C0"/>
    <w:rsid w:val="009E06AD"/>
    <w:rsid w:val="009E099D"/>
    <w:rsid w:val="009E0C23"/>
    <w:rsid w:val="009E0C92"/>
    <w:rsid w:val="009E11DA"/>
    <w:rsid w:val="009E1B6F"/>
    <w:rsid w:val="009E1B90"/>
    <w:rsid w:val="009E1DC0"/>
    <w:rsid w:val="009E1F42"/>
    <w:rsid w:val="009E1F82"/>
    <w:rsid w:val="009E23FE"/>
    <w:rsid w:val="009E251E"/>
    <w:rsid w:val="009E2A09"/>
    <w:rsid w:val="009E2AF7"/>
    <w:rsid w:val="009E371C"/>
    <w:rsid w:val="009E44CD"/>
    <w:rsid w:val="009E4665"/>
    <w:rsid w:val="009E4C08"/>
    <w:rsid w:val="009E4D6F"/>
    <w:rsid w:val="009E54F9"/>
    <w:rsid w:val="009E58E6"/>
    <w:rsid w:val="009E5D07"/>
    <w:rsid w:val="009E5D50"/>
    <w:rsid w:val="009E71B9"/>
    <w:rsid w:val="009E7427"/>
    <w:rsid w:val="009E79C7"/>
    <w:rsid w:val="009E7B05"/>
    <w:rsid w:val="009F0111"/>
    <w:rsid w:val="009F0648"/>
    <w:rsid w:val="009F10B4"/>
    <w:rsid w:val="009F17EA"/>
    <w:rsid w:val="009F193F"/>
    <w:rsid w:val="009F1FCC"/>
    <w:rsid w:val="009F246E"/>
    <w:rsid w:val="009F250D"/>
    <w:rsid w:val="009F2524"/>
    <w:rsid w:val="009F2D5D"/>
    <w:rsid w:val="009F2E44"/>
    <w:rsid w:val="009F2EB8"/>
    <w:rsid w:val="009F2FCA"/>
    <w:rsid w:val="009F3FB9"/>
    <w:rsid w:val="009F444C"/>
    <w:rsid w:val="009F46FD"/>
    <w:rsid w:val="009F4BF3"/>
    <w:rsid w:val="009F4C37"/>
    <w:rsid w:val="009F58D3"/>
    <w:rsid w:val="009F5AC0"/>
    <w:rsid w:val="009F5FB2"/>
    <w:rsid w:val="009F65EB"/>
    <w:rsid w:val="009F6792"/>
    <w:rsid w:val="009F6DF9"/>
    <w:rsid w:val="009F775E"/>
    <w:rsid w:val="009F77C0"/>
    <w:rsid w:val="00A00304"/>
    <w:rsid w:val="00A00333"/>
    <w:rsid w:val="00A00590"/>
    <w:rsid w:val="00A011E1"/>
    <w:rsid w:val="00A023FF"/>
    <w:rsid w:val="00A028C9"/>
    <w:rsid w:val="00A02EBC"/>
    <w:rsid w:val="00A030EA"/>
    <w:rsid w:val="00A03945"/>
    <w:rsid w:val="00A04155"/>
    <w:rsid w:val="00A04C45"/>
    <w:rsid w:val="00A04E90"/>
    <w:rsid w:val="00A0539F"/>
    <w:rsid w:val="00A059DA"/>
    <w:rsid w:val="00A05DAC"/>
    <w:rsid w:val="00A06794"/>
    <w:rsid w:val="00A06F4D"/>
    <w:rsid w:val="00A07E3A"/>
    <w:rsid w:val="00A10267"/>
    <w:rsid w:val="00A10449"/>
    <w:rsid w:val="00A10AEC"/>
    <w:rsid w:val="00A10B3D"/>
    <w:rsid w:val="00A10F79"/>
    <w:rsid w:val="00A1111C"/>
    <w:rsid w:val="00A113B9"/>
    <w:rsid w:val="00A11F0B"/>
    <w:rsid w:val="00A1222F"/>
    <w:rsid w:val="00A12959"/>
    <w:rsid w:val="00A134A0"/>
    <w:rsid w:val="00A137D4"/>
    <w:rsid w:val="00A13E34"/>
    <w:rsid w:val="00A14295"/>
    <w:rsid w:val="00A14D23"/>
    <w:rsid w:val="00A1566A"/>
    <w:rsid w:val="00A156AE"/>
    <w:rsid w:val="00A15703"/>
    <w:rsid w:val="00A15CE9"/>
    <w:rsid w:val="00A15F9B"/>
    <w:rsid w:val="00A16076"/>
    <w:rsid w:val="00A160CA"/>
    <w:rsid w:val="00A160E6"/>
    <w:rsid w:val="00A1682B"/>
    <w:rsid w:val="00A1691A"/>
    <w:rsid w:val="00A16FA5"/>
    <w:rsid w:val="00A1707F"/>
    <w:rsid w:val="00A2013C"/>
    <w:rsid w:val="00A2030D"/>
    <w:rsid w:val="00A2049C"/>
    <w:rsid w:val="00A2058B"/>
    <w:rsid w:val="00A206E8"/>
    <w:rsid w:val="00A20754"/>
    <w:rsid w:val="00A20777"/>
    <w:rsid w:val="00A216A8"/>
    <w:rsid w:val="00A218DC"/>
    <w:rsid w:val="00A22061"/>
    <w:rsid w:val="00A22358"/>
    <w:rsid w:val="00A2287D"/>
    <w:rsid w:val="00A23073"/>
    <w:rsid w:val="00A232BA"/>
    <w:rsid w:val="00A233BB"/>
    <w:rsid w:val="00A2415A"/>
    <w:rsid w:val="00A24377"/>
    <w:rsid w:val="00A248A5"/>
    <w:rsid w:val="00A24983"/>
    <w:rsid w:val="00A2525A"/>
    <w:rsid w:val="00A25B30"/>
    <w:rsid w:val="00A25FEC"/>
    <w:rsid w:val="00A26240"/>
    <w:rsid w:val="00A26A15"/>
    <w:rsid w:val="00A27344"/>
    <w:rsid w:val="00A30375"/>
    <w:rsid w:val="00A308F0"/>
    <w:rsid w:val="00A311A3"/>
    <w:rsid w:val="00A31366"/>
    <w:rsid w:val="00A31682"/>
    <w:rsid w:val="00A317C5"/>
    <w:rsid w:val="00A31AB0"/>
    <w:rsid w:val="00A32231"/>
    <w:rsid w:val="00A32F94"/>
    <w:rsid w:val="00A33F54"/>
    <w:rsid w:val="00A3406F"/>
    <w:rsid w:val="00A340CB"/>
    <w:rsid w:val="00A3427C"/>
    <w:rsid w:val="00A348BC"/>
    <w:rsid w:val="00A34B38"/>
    <w:rsid w:val="00A34FDA"/>
    <w:rsid w:val="00A352AC"/>
    <w:rsid w:val="00A361C5"/>
    <w:rsid w:val="00A36202"/>
    <w:rsid w:val="00A37590"/>
    <w:rsid w:val="00A37B5D"/>
    <w:rsid w:val="00A37C3D"/>
    <w:rsid w:val="00A37F71"/>
    <w:rsid w:val="00A41975"/>
    <w:rsid w:val="00A41BF3"/>
    <w:rsid w:val="00A41CCD"/>
    <w:rsid w:val="00A41E29"/>
    <w:rsid w:val="00A4272B"/>
    <w:rsid w:val="00A4278C"/>
    <w:rsid w:val="00A427E8"/>
    <w:rsid w:val="00A42C1D"/>
    <w:rsid w:val="00A42E14"/>
    <w:rsid w:val="00A4302F"/>
    <w:rsid w:val="00A44491"/>
    <w:rsid w:val="00A44525"/>
    <w:rsid w:val="00A451DE"/>
    <w:rsid w:val="00A454D2"/>
    <w:rsid w:val="00A45C50"/>
    <w:rsid w:val="00A45E85"/>
    <w:rsid w:val="00A45FFF"/>
    <w:rsid w:val="00A46AC8"/>
    <w:rsid w:val="00A46D80"/>
    <w:rsid w:val="00A4708D"/>
    <w:rsid w:val="00A470E0"/>
    <w:rsid w:val="00A47AC8"/>
    <w:rsid w:val="00A47C66"/>
    <w:rsid w:val="00A47F37"/>
    <w:rsid w:val="00A50208"/>
    <w:rsid w:val="00A503AF"/>
    <w:rsid w:val="00A506FE"/>
    <w:rsid w:val="00A50AE6"/>
    <w:rsid w:val="00A50CEF"/>
    <w:rsid w:val="00A50DD3"/>
    <w:rsid w:val="00A513A0"/>
    <w:rsid w:val="00A513EB"/>
    <w:rsid w:val="00A516C5"/>
    <w:rsid w:val="00A53C1E"/>
    <w:rsid w:val="00A5411C"/>
    <w:rsid w:val="00A55021"/>
    <w:rsid w:val="00A55388"/>
    <w:rsid w:val="00A55563"/>
    <w:rsid w:val="00A555E0"/>
    <w:rsid w:val="00A55E07"/>
    <w:rsid w:val="00A563D1"/>
    <w:rsid w:val="00A56A6E"/>
    <w:rsid w:val="00A576B0"/>
    <w:rsid w:val="00A6025E"/>
    <w:rsid w:val="00A609F6"/>
    <w:rsid w:val="00A60E4E"/>
    <w:rsid w:val="00A61035"/>
    <w:rsid w:val="00A614F7"/>
    <w:rsid w:val="00A620BF"/>
    <w:rsid w:val="00A62124"/>
    <w:rsid w:val="00A62631"/>
    <w:rsid w:val="00A62D59"/>
    <w:rsid w:val="00A62DC9"/>
    <w:rsid w:val="00A632EC"/>
    <w:rsid w:val="00A63A4C"/>
    <w:rsid w:val="00A63D91"/>
    <w:rsid w:val="00A64D17"/>
    <w:rsid w:val="00A64F1D"/>
    <w:rsid w:val="00A65224"/>
    <w:rsid w:val="00A66340"/>
    <w:rsid w:val="00A665A0"/>
    <w:rsid w:val="00A66671"/>
    <w:rsid w:val="00A6678C"/>
    <w:rsid w:val="00A67099"/>
    <w:rsid w:val="00A6711F"/>
    <w:rsid w:val="00A6741B"/>
    <w:rsid w:val="00A67423"/>
    <w:rsid w:val="00A676AA"/>
    <w:rsid w:val="00A70974"/>
    <w:rsid w:val="00A709C4"/>
    <w:rsid w:val="00A70F01"/>
    <w:rsid w:val="00A7158E"/>
    <w:rsid w:val="00A715E7"/>
    <w:rsid w:val="00A717B4"/>
    <w:rsid w:val="00A718CC"/>
    <w:rsid w:val="00A7195D"/>
    <w:rsid w:val="00A71F4A"/>
    <w:rsid w:val="00A721B4"/>
    <w:rsid w:val="00A722F6"/>
    <w:rsid w:val="00A72A31"/>
    <w:rsid w:val="00A72CA0"/>
    <w:rsid w:val="00A72EE0"/>
    <w:rsid w:val="00A73216"/>
    <w:rsid w:val="00A73CEF"/>
    <w:rsid w:val="00A742EB"/>
    <w:rsid w:val="00A7500F"/>
    <w:rsid w:val="00A75419"/>
    <w:rsid w:val="00A75779"/>
    <w:rsid w:val="00A766F1"/>
    <w:rsid w:val="00A76E3C"/>
    <w:rsid w:val="00A76EF2"/>
    <w:rsid w:val="00A76F16"/>
    <w:rsid w:val="00A77842"/>
    <w:rsid w:val="00A77ADF"/>
    <w:rsid w:val="00A8024E"/>
    <w:rsid w:val="00A81574"/>
    <w:rsid w:val="00A8176A"/>
    <w:rsid w:val="00A817B0"/>
    <w:rsid w:val="00A8211F"/>
    <w:rsid w:val="00A823F8"/>
    <w:rsid w:val="00A825C3"/>
    <w:rsid w:val="00A825F1"/>
    <w:rsid w:val="00A82763"/>
    <w:rsid w:val="00A827C1"/>
    <w:rsid w:val="00A8284D"/>
    <w:rsid w:val="00A8289D"/>
    <w:rsid w:val="00A83222"/>
    <w:rsid w:val="00A83CE8"/>
    <w:rsid w:val="00A83DE3"/>
    <w:rsid w:val="00A84836"/>
    <w:rsid w:val="00A85255"/>
    <w:rsid w:val="00A854C7"/>
    <w:rsid w:val="00A8559F"/>
    <w:rsid w:val="00A85B9C"/>
    <w:rsid w:val="00A8606C"/>
    <w:rsid w:val="00A86A9B"/>
    <w:rsid w:val="00A86F41"/>
    <w:rsid w:val="00A86F75"/>
    <w:rsid w:val="00A87E3C"/>
    <w:rsid w:val="00A90410"/>
    <w:rsid w:val="00A910C1"/>
    <w:rsid w:val="00A91C7C"/>
    <w:rsid w:val="00A920CD"/>
    <w:rsid w:val="00A927AA"/>
    <w:rsid w:val="00A928D4"/>
    <w:rsid w:val="00A92DF9"/>
    <w:rsid w:val="00A936F9"/>
    <w:rsid w:val="00A938ED"/>
    <w:rsid w:val="00A9459B"/>
    <w:rsid w:val="00A94B35"/>
    <w:rsid w:val="00A94E60"/>
    <w:rsid w:val="00A94F61"/>
    <w:rsid w:val="00A94FC6"/>
    <w:rsid w:val="00A95272"/>
    <w:rsid w:val="00A952E7"/>
    <w:rsid w:val="00A95461"/>
    <w:rsid w:val="00A959B5"/>
    <w:rsid w:val="00A95C8C"/>
    <w:rsid w:val="00A96873"/>
    <w:rsid w:val="00A96A88"/>
    <w:rsid w:val="00A96ABD"/>
    <w:rsid w:val="00A97496"/>
    <w:rsid w:val="00A975E2"/>
    <w:rsid w:val="00A9789A"/>
    <w:rsid w:val="00AA0021"/>
    <w:rsid w:val="00AA044A"/>
    <w:rsid w:val="00AA04DF"/>
    <w:rsid w:val="00AA051E"/>
    <w:rsid w:val="00AA078C"/>
    <w:rsid w:val="00AA0ED7"/>
    <w:rsid w:val="00AA0F84"/>
    <w:rsid w:val="00AA1618"/>
    <w:rsid w:val="00AA191E"/>
    <w:rsid w:val="00AA1BA1"/>
    <w:rsid w:val="00AA22BE"/>
    <w:rsid w:val="00AA2398"/>
    <w:rsid w:val="00AA2583"/>
    <w:rsid w:val="00AA2646"/>
    <w:rsid w:val="00AA3784"/>
    <w:rsid w:val="00AA395F"/>
    <w:rsid w:val="00AA3AB8"/>
    <w:rsid w:val="00AA3DEB"/>
    <w:rsid w:val="00AA4227"/>
    <w:rsid w:val="00AA439D"/>
    <w:rsid w:val="00AA513B"/>
    <w:rsid w:val="00AA51D3"/>
    <w:rsid w:val="00AA5CAB"/>
    <w:rsid w:val="00AA6060"/>
    <w:rsid w:val="00AA6166"/>
    <w:rsid w:val="00AA63B7"/>
    <w:rsid w:val="00AA649D"/>
    <w:rsid w:val="00AA6962"/>
    <w:rsid w:val="00AA6A79"/>
    <w:rsid w:val="00AA6EBE"/>
    <w:rsid w:val="00AA74B3"/>
    <w:rsid w:val="00AA7A68"/>
    <w:rsid w:val="00AA7D36"/>
    <w:rsid w:val="00AB07A0"/>
    <w:rsid w:val="00AB0D67"/>
    <w:rsid w:val="00AB1585"/>
    <w:rsid w:val="00AB15AF"/>
    <w:rsid w:val="00AB246A"/>
    <w:rsid w:val="00AB2C22"/>
    <w:rsid w:val="00AB3135"/>
    <w:rsid w:val="00AB39CB"/>
    <w:rsid w:val="00AB39D9"/>
    <w:rsid w:val="00AB3E0C"/>
    <w:rsid w:val="00AB426A"/>
    <w:rsid w:val="00AB4307"/>
    <w:rsid w:val="00AB4734"/>
    <w:rsid w:val="00AB48C9"/>
    <w:rsid w:val="00AB4DE7"/>
    <w:rsid w:val="00AB5BEF"/>
    <w:rsid w:val="00AB6080"/>
    <w:rsid w:val="00AB6094"/>
    <w:rsid w:val="00AB6162"/>
    <w:rsid w:val="00AB62CC"/>
    <w:rsid w:val="00AB63E7"/>
    <w:rsid w:val="00AB6DB5"/>
    <w:rsid w:val="00AB6E46"/>
    <w:rsid w:val="00AB7293"/>
    <w:rsid w:val="00AB7AFD"/>
    <w:rsid w:val="00AB7E47"/>
    <w:rsid w:val="00AC01D6"/>
    <w:rsid w:val="00AC03DE"/>
    <w:rsid w:val="00AC28BB"/>
    <w:rsid w:val="00AC2CFF"/>
    <w:rsid w:val="00AC33D7"/>
    <w:rsid w:val="00AC3884"/>
    <w:rsid w:val="00AC390E"/>
    <w:rsid w:val="00AC3B65"/>
    <w:rsid w:val="00AC3D9C"/>
    <w:rsid w:val="00AC3EE1"/>
    <w:rsid w:val="00AC4028"/>
    <w:rsid w:val="00AC42B5"/>
    <w:rsid w:val="00AC44B2"/>
    <w:rsid w:val="00AC4F59"/>
    <w:rsid w:val="00AC541A"/>
    <w:rsid w:val="00AC58DB"/>
    <w:rsid w:val="00AC5C00"/>
    <w:rsid w:val="00AC5E5D"/>
    <w:rsid w:val="00AC72DA"/>
    <w:rsid w:val="00AC7428"/>
    <w:rsid w:val="00AC79A7"/>
    <w:rsid w:val="00AC7C2F"/>
    <w:rsid w:val="00AD0084"/>
    <w:rsid w:val="00AD0240"/>
    <w:rsid w:val="00AD0D31"/>
    <w:rsid w:val="00AD1C81"/>
    <w:rsid w:val="00AD1DFC"/>
    <w:rsid w:val="00AD214B"/>
    <w:rsid w:val="00AD248D"/>
    <w:rsid w:val="00AD2718"/>
    <w:rsid w:val="00AD2B44"/>
    <w:rsid w:val="00AD306E"/>
    <w:rsid w:val="00AD3137"/>
    <w:rsid w:val="00AD3494"/>
    <w:rsid w:val="00AD384E"/>
    <w:rsid w:val="00AD3BCF"/>
    <w:rsid w:val="00AD442A"/>
    <w:rsid w:val="00AD4575"/>
    <w:rsid w:val="00AD4E43"/>
    <w:rsid w:val="00AD53EA"/>
    <w:rsid w:val="00AD59D1"/>
    <w:rsid w:val="00AD5E36"/>
    <w:rsid w:val="00AD5F3D"/>
    <w:rsid w:val="00AD6639"/>
    <w:rsid w:val="00AD6DAC"/>
    <w:rsid w:val="00AD7035"/>
    <w:rsid w:val="00AD75EB"/>
    <w:rsid w:val="00AD769B"/>
    <w:rsid w:val="00AE0303"/>
    <w:rsid w:val="00AE057A"/>
    <w:rsid w:val="00AE1033"/>
    <w:rsid w:val="00AE1665"/>
    <w:rsid w:val="00AE1D8F"/>
    <w:rsid w:val="00AE244C"/>
    <w:rsid w:val="00AE2D30"/>
    <w:rsid w:val="00AE2F29"/>
    <w:rsid w:val="00AE475C"/>
    <w:rsid w:val="00AE4F97"/>
    <w:rsid w:val="00AE57FC"/>
    <w:rsid w:val="00AE5BED"/>
    <w:rsid w:val="00AE5D0D"/>
    <w:rsid w:val="00AE5D1B"/>
    <w:rsid w:val="00AE5DED"/>
    <w:rsid w:val="00AE5E23"/>
    <w:rsid w:val="00AE69B9"/>
    <w:rsid w:val="00AE6F41"/>
    <w:rsid w:val="00AE7DC5"/>
    <w:rsid w:val="00AE7F55"/>
    <w:rsid w:val="00AF055F"/>
    <w:rsid w:val="00AF1013"/>
    <w:rsid w:val="00AF24D8"/>
    <w:rsid w:val="00AF2A81"/>
    <w:rsid w:val="00AF2AA8"/>
    <w:rsid w:val="00AF2D64"/>
    <w:rsid w:val="00AF2E68"/>
    <w:rsid w:val="00AF2F29"/>
    <w:rsid w:val="00AF33E0"/>
    <w:rsid w:val="00AF3969"/>
    <w:rsid w:val="00AF39B8"/>
    <w:rsid w:val="00AF3AC8"/>
    <w:rsid w:val="00AF427F"/>
    <w:rsid w:val="00AF59F8"/>
    <w:rsid w:val="00AF5B11"/>
    <w:rsid w:val="00AF5DBD"/>
    <w:rsid w:val="00AF5ED1"/>
    <w:rsid w:val="00AF63E6"/>
    <w:rsid w:val="00AF679A"/>
    <w:rsid w:val="00AF6820"/>
    <w:rsid w:val="00AF6ACD"/>
    <w:rsid w:val="00AF6F75"/>
    <w:rsid w:val="00AF76D9"/>
    <w:rsid w:val="00AF788C"/>
    <w:rsid w:val="00AF7981"/>
    <w:rsid w:val="00AF7A7B"/>
    <w:rsid w:val="00AF7AD2"/>
    <w:rsid w:val="00B0001C"/>
    <w:rsid w:val="00B0056C"/>
    <w:rsid w:val="00B00591"/>
    <w:rsid w:val="00B0080B"/>
    <w:rsid w:val="00B0091A"/>
    <w:rsid w:val="00B00B87"/>
    <w:rsid w:val="00B015EE"/>
    <w:rsid w:val="00B0162F"/>
    <w:rsid w:val="00B0172B"/>
    <w:rsid w:val="00B018DA"/>
    <w:rsid w:val="00B01DA9"/>
    <w:rsid w:val="00B021F0"/>
    <w:rsid w:val="00B02DFE"/>
    <w:rsid w:val="00B0394C"/>
    <w:rsid w:val="00B03AD0"/>
    <w:rsid w:val="00B048E2"/>
    <w:rsid w:val="00B0523B"/>
    <w:rsid w:val="00B05258"/>
    <w:rsid w:val="00B0619F"/>
    <w:rsid w:val="00B061CF"/>
    <w:rsid w:val="00B06BD7"/>
    <w:rsid w:val="00B06D6D"/>
    <w:rsid w:val="00B06DF5"/>
    <w:rsid w:val="00B06E87"/>
    <w:rsid w:val="00B06EF2"/>
    <w:rsid w:val="00B07966"/>
    <w:rsid w:val="00B07D8C"/>
    <w:rsid w:val="00B106E4"/>
    <w:rsid w:val="00B10B53"/>
    <w:rsid w:val="00B1102F"/>
    <w:rsid w:val="00B11302"/>
    <w:rsid w:val="00B113B8"/>
    <w:rsid w:val="00B115EF"/>
    <w:rsid w:val="00B11733"/>
    <w:rsid w:val="00B11BB1"/>
    <w:rsid w:val="00B12357"/>
    <w:rsid w:val="00B1273E"/>
    <w:rsid w:val="00B1274D"/>
    <w:rsid w:val="00B12B17"/>
    <w:rsid w:val="00B130F7"/>
    <w:rsid w:val="00B132A5"/>
    <w:rsid w:val="00B13374"/>
    <w:rsid w:val="00B13604"/>
    <w:rsid w:val="00B13B10"/>
    <w:rsid w:val="00B141D0"/>
    <w:rsid w:val="00B14532"/>
    <w:rsid w:val="00B154E5"/>
    <w:rsid w:val="00B15DBF"/>
    <w:rsid w:val="00B15F8D"/>
    <w:rsid w:val="00B1646B"/>
    <w:rsid w:val="00B16901"/>
    <w:rsid w:val="00B16913"/>
    <w:rsid w:val="00B17398"/>
    <w:rsid w:val="00B1775E"/>
    <w:rsid w:val="00B17839"/>
    <w:rsid w:val="00B17B3B"/>
    <w:rsid w:val="00B17E0D"/>
    <w:rsid w:val="00B20340"/>
    <w:rsid w:val="00B2154A"/>
    <w:rsid w:val="00B2192E"/>
    <w:rsid w:val="00B21F23"/>
    <w:rsid w:val="00B21F69"/>
    <w:rsid w:val="00B22213"/>
    <w:rsid w:val="00B22352"/>
    <w:rsid w:val="00B22535"/>
    <w:rsid w:val="00B23203"/>
    <w:rsid w:val="00B2340E"/>
    <w:rsid w:val="00B23809"/>
    <w:rsid w:val="00B239C8"/>
    <w:rsid w:val="00B245B9"/>
    <w:rsid w:val="00B245FF"/>
    <w:rsid w:val="00B246E8"/>
    <w:rsid w:val="00B24E1D"/>
    <w:rsid w:val="00B2530D"/>
    <w:rsid w:val="00B255C2"/>
    <w:rsid w:val="00B26268"/>
    <w:rsid w:val="00B265E9"/>
    <w:rsid w:val="00B26F28"/>
    <w:rsid w:val="00B26FBF"/>
    <w:rsid w:val="00B27194"/>
    <w:rsid w:val="00B2758A"/>
    <w:rsid w:val="00B27A04"/>
    <w:rsid w:val="00B3001C"/>
    <w:rsid w:val="00B30237"/>
    <w:rsid w:val="00B30550"/>
    <w:rsid w:val="00B3059E"/>
    <w:rsid w:val="00B30A96"/>
    <w:rsid w:val="00B30C2C"/>
    <w:rsid w:val="00B31626"/>
    <w:rsid w:val="00B31849"/>
    <w:rsid w:val="00B3236C"/>
    <w:rsid w:val="00B32411"/>
    <w:rsid w:val="00B325D0"/>
    <w:rsid w:val="00B33127"/>
    <w:rsid w:val="00B333ED"/>
    <w:rsid w:val="00B34033"/>
    <w:rsid w:val="00B343AF"/>
    <w:rsid w:val="00B34414"/>
    <w:rsid w:val="00B345AF"/>
    <w:rsid w:val="00B3495B"/>
    <w:rsid w:val="00B351D6"/>
    <w:rsid w:val="00B35357"/>
    <w:rsid w:val="00B355AF"/>
    <w:rsid w:val="00B35672"/>
    <w:rsid w:val="00B36208"/>
    <w:rsid w:val="00B36262"/>
    <w:rsid w:val="00B36517"/>
    <w:rsid w:val="00B3713C"/>
    <w:rsid w:val="00B37935"/>
    <w:rsid w:val="00B37EC7"/>
    <w:rsid w:val="00B41101"/>
    <w:rsid w:val="00B41178"/>
    <w:rsid w:val="00B4179B"/>
    <w:rsid w:val="00B4188E"/>
    <w:rsid w:val="00B41B41"/>
    <w:rsid w:val="00B4210D"/>
    <w:rsid w:val="00B421A1"/>
    <w:rsid w:val="00B42219"/>
    <w:rsid w:val="00B4224C"/>
    <w:rsid w:val="00B424F5"/>
    <w:rsid w:val="00B42634"/>
    <w:rsid w:val="00B42858"/>
    <w:rsid w:val="00B429F5"/>
    <w:rsid w:val="00B43B4B"/>
    <w:rsid w:val="00B43DE1"/>
    <w:rsid w:val="00B44144"/>
    <w:rsid w:val="00B441E3"/>
    <w:rsid w:val="00B44B2A"/>
    <w:rsid w:val="00B44F38"/>
    <w:rsid w:val="00B452E7"/>
    <w:rsid w:val="00B45DBE"/>
    <w:rsid w:val="00B45E1B"/>
    <w:rsid w:val="00B46786"/>
    <w:rsid w:val="00B46A11"/>
    <w:rsid w:val="00B4733F"/>
    <w:rsid w:val="00B47F98"/>
    <w:rsid w:val="00B503A9"/>
    <w:rsid w:val="00B51714"/>
    <w:rsid w:val="00B52004"/>
    <w:rsid w:val="00B52798"/>
    <w:rsid w:val="00B52DA0"/>
    <w:rsid w:val="00B5317C"/>
    <w:rsid w:val="00B532CD"/>
    <w:rsid w:val="00B53371"/>
    <w:rsid w:val="00B533E2"/>
    <w:rsid w:val="00B5388D"/>
    <w:rsid w:val="00B5431F"/>
    <w:rsid w:val="00B54BEB"/>
    <w:rsid w:val="00B54EA0"/>
    <w:rsid w:val="00B55128"/>
    <w:rsid w:val="00B5563C"/>
    <w:rsid w:val="00B5584D"/>
    <w:rsid w:val="00B55BDE"/>
    <w:rsid w:val="00B55DB7"/>
    <w:rsid w:val="00B55DC9"/>
    <w:rsid w:val="00B561D4"/>
    <w:rsid w:val="00B56DE0"/>
    <w:rsid w:val="00B57431"/>
    <w:rsid w:val="00B57B62"/>
    <w:rsid w:val="00B60249"/>
    <w:rsid w:val="00B60EEE"/>
    <w:rsid w:val="00B61424"/>
    <w:rsid w:val="00B61EA5"/>
    <w:rsid w:val="00B62392"/>
    <w:rsid w:val="00B62727"/>
    <w:rsid w:val="00B6289A"/>
    <w:rsid w:val="00B62CE6"/>
    <w:rsid w:val="00B62EC3"/>
    <w:rsid w:val="00B63613"/>
    <w:rsid w:val="00B63744"/>
    <w:rsid w:val="00B637ED"/>
    <w:rsid w:val="00B64108"/>
    <w:rsid w:val="00B659AA"/>
    <w:rsid w:val="00B659B8"/>
    <w:rsid w:val="00B66116"/>
    <w:rsid w:val="00B66223"/>
    <w:rsid w:val="00B663F7"/>
    <w:rsid w:val="00B665BB"/>
    <w:rsid w:val="00B66726"/>
    <w:rsid w:val="00B668EE"/>
    <w:rsid w:val="00B669C6"/>
    <w:rsid w:val="00B66FE7"/>
    <w:rsid w:val="00B67110"/>
    <w:rsid w:val="00B67490"/>
    <w:rsid w:val="00B67A9D"/>
    <w:rsid w:val="00B70927"/>
    <w:rsid w:val="00B70A48"/>
    <w:rsid w:val="00B7107E"/>
    <w:rsid w:val="00B71D45"/>
    <w:rsid w:val="00B71E83"/>
    <w:rsid w:val="00B720E0"/>
    <w:rsid w:val="00B722C4"/>
    <w:rsid w:val="00B7258A"/>
    <w:rsid w:val="00B7318A"/>
    <w:rsid w:val="00B73BF8"/>
    <w:rsid w:val="00B7490E"/>
    <w:rsid w:val="00B76197"/>
    <w:rsid w:val="00B77C9D"/>
    <w:rsid w:val="00B77D69"/>
    <w:rsid w:val="00B802FE"/>
    <w:rsid w:val="00B808B6"/>
    <w:rsid w:val="00B80E17"/>
    <w:rsid w:val="00B810A5"/>
    <w:rsid w:val="00B8133A"/>
    <w:rsid w:val="00B813D1"/>
    <w:rsid w:val="00B815A4"/>
    <w:rsid w:val="00B8172E"/>
    <w:rsid w:val="00B8177F"/>
    <w:rsid w:val="00B818BF"/>
    <w:rsid w:val="00B82490"/>
    <w:rsid w:val="00B832FC"/>
    <w:rsid w:val="00B837DE"/>
    <w:rsid w:val="00B844C3"/>
    <w:rsid w:val="00B84651"/>
    <w:rsid w:val="00B84AC2"/>
    <w:rsid w:val="00B850F0"/>
    <w:rsid w:val="00B853B0"/>
    <w:rsid w:val="00B860D4"/>
    <w:rsid w:val="00B86520"/>
    <w:rsid w:val="00B8680C"/>
    <w:rsid w:val="00B86DCE"/>
    <w:rsid w:val="00B86DDE"/>
    <w:rsid w:val="00B8779C"/>
    <w:rsid w:val="00B87C78"/>
    <w:rsid w:val="00B87F4D"/>
    <w:rsid w:val="00B90084"/>
    <w:rsid w:val="00B902E7"/>
    <w:rsid w:val="00B903C1"/>
    <w:rsid w:val="00B90844"/>
    <w:rsid w:val="00B909DF"/>
    <w:rsid w:val="00B9117F"/>
    <w:rsid w:val="00B92002"/>
    <w:rsid w:val="00B92B18"/>
    <w:rsid w:val="00B92CD9"/>
    <w:rsid w:val="00B95219"/>
    <w:rsid w:val="00B952C3"/>
    <w:rsid w:val="00B954C4"/>
    <w:rsid w:val="00B9553A"/>
    <w:rsid w:val="00B95699"/>
    <w:rsid w:val="00B95947"/>
    <w:rsid w:val="00B96CFC"/>
    <w:rsid w:val="00B97BA8"/>
    <w:rsid w:val="00BA02E6"/>
    <w:rsid w:val="00BA08C7"/>
    <w:rsid w:val="00BA0D44"/>
    <w:rsid w:val="00BA149B"/>
    <w:rsid w:val="00BA1689"/>
    <w:rsid w:val="00BA16EE"/>
    <w:rsid w:val="00BA1764"/>
    <w:rsid w:val="00BA183B"/>
    <w:rsid w:val="00BA2450"/>
    <w:rsid w:val="00BA2AC4"/>
    <w:rsid w:val="00BA2B32"/>
    <w:rsid w:val="00BA327B"/>
    <w:rsid w:val="00BA3E0E"/>
    <w:rsid w:val="00BA3F70"/>
    <w:rsid w:val="00BA43A0"/>
    <w:rsid w:val="00BA4887"/>
    <w:rsid w:val="00BA517A"/>
    <w:rsid w:val="00BA542E"/>
    <w:rsid w:val="00BA6ED1"/>
    <w:rsid w:val="00BA745C"/>
    <w:rsid w:val="00BA75EA"/>
    <w:rsid w:val="00BA7A93"/>
    <w:rsid w:val="00BA7C54"/>
    <w:rsid w:val="00BA7FC6"/>
    <w:rsid w:val="00BB0084"/>
    <w:rsid w:val="00BB28BF"/>
    <w:rsid w:val="00BB2CDB"/>
    <w:rsid w:val="00BB2E8E"/>
    <w:rsid w:val="00BB37C0"/>
    <w:rsid w:val="00BB392F"/>
    <w:rsid w:val="00BB3A58"/>
    <w:rsid w:val="00BB3E89"/>
    <w:rsid w:val="00BB3F7D"/>
    <w:rsid w:val="00BB44F3"/>
    <w:rsid w:val="00BB5EB6"/>
    <w:rsid w:val="00BB620C"/>
    <w:rsid w:val="00BB639D"/>
    <w:rsid w:val="00BB688C"/>
    <w:rsid w:val="00BB7298"/>
    <w:rsid w:val="00BB746B"/>
    <w:rsid w:val="00BB748D"/>
    <w:rsid w:val="00BB7672"/>
    <w:rsid w:val="00BC01A5"/>
    <w:rsid w:val="00BC10A2"/>
    <w:rsid w:val="00BC1422"/>
    <w:rsid w:val="00BC145F"/>
    <w:rsid w:val="00BC1DFD"/>
    <w:rsid w:val="00BC1EC6"/>
    <w:rsid w:val="00BC2515"/>
    <w:rsid w:val="00BC2C6B"/>
    <w:rsid w:val="00BC2EC5"/>
    <w:rsid w:val="00BC32B8"/>
    <w:rsid w:val="00BC389B"/>
    <w:rsid w:val="00BC3FFF"/>
    <w:rsid w:val="00BC47C9"/>
    <w:rsid w:val="00BC4AAA"/>
    <w:rsid w:val="00BC4B5D"/>
    <w:rsid w:val="00BC4E07"/>
    <w:rsid w:val="00BC5289"/>
    <w:rsid w:val="00BC5508"/>
    <w:rsid w:val="00BC572D"/>
    <w:rsid w:val="00BC5D4B"/>
    <w:rsid w:val="00BC5E94"/>
    <w:rsid w:val="00BC6462"/>
    <w:rsid w:val="00BC66E0"/>
    <w:rsid w:val="00BC67E3"/>
    <w:rsid w:val="00BC6CB7"/>
    <w:rsid w:val="00BC7358"/>
    <w:rsid w:val="00BC7365"/>
    <w:rsid w:val="00BC7411"/>
    <w:rsid w:val="00BC76DB"/>
    <w:rsid w:val="00BC7D92"/>
    <w:rsid w:val="00BD119B"/>
    <w:rsid w:val="00BD126A"/>
    <w:rsid w:val="00BD18C5"/>
    <w:rsid w:val="00BD19DC"/>
    <w:rsid w:val="00BD1BA0"/>
    <w:rsid w:val="00BD1CDB"/>
    <w:rsid w:val="00BD2158"/>
    <w:rsid w:val="00BD24C1"/>
    <w:rsid w:val="00BD28AD"/>
    <w:rsid w:val="00BD2BD8"/>
    <w:rsid w:val="00BD2FFB"/>
    <w:rsid w:val="00BD3135"/>
    <w:rsid w:val="00BD3297"/>
    <w:rsid w:val="00BD3471"/>
    <w:rsid w:val="00BD3C45"/>
    <w:rsid w:val="00BD4373"/>
    <w:rsid w:val="00BD4428"/>
    <w:rsid w:val="00BD4530"/>
    <w:rsid w:val="00BD4A21"/>
    <w:rsid w:val="00BD4C7C"/>
    <w:rsid w:val="00BD5320"/>
    <w:rsid w:val="00BD5810"/>
    <w:rsid w:val="00BD5A9D"/>
    <w:rsid w:val="00BD5D9D"/>
    <w:rsid w:val="00BD6622"/>
    <w:rsid w:val="00BD70F2"/>
    <w:rsid w:val="00BD742F"/>
    <w:rsid w:val="00BD794C"/>
    <w:rsid w:val="00BD7A66"/>
    <w:rsid w:val="00BE05E7"/>
    <w:rsid w:val="00BE0B03"/>
    <w:rsid w:val="00BE11DF"/>
    <w:rsid w:val="00BE13AD"/>
    <w:rsid w:val="00BE1971"/>
    <w:rsid w:val="00BE1B5C"/>
    <w:rsid w:val="00BE20E9"/>
    <w:rsid w:val="00BE28D1"/>
    <w:rsid w:val="00BE343D"/>
    <w:rsid w:val="00BE3F00"/>
    <w:rsid w:val="00BE4044"/>
    <w:rsid w:val="00BE4290"/>
    <w:rsid w:val="00BE4524"/>
    <w:rsid w:val="00BE46CD"/>
    <w:rsid w:val="00BE4B5F"/>
    <w:rsid w:val="00BE4D3C"/>
    <w:rsid w:val="00BE5E3F"/>
    <w:rsid w:val="00BE6460"/>
    <w:rsid w:val="00BE6BDC"/>
    <w:rsid w:val="00BE6EF1"/>
    <w:rsid w:val="00BE6F97"/>
    <w:rsid w:val="00BE71C6"/>
    <w:rsid w:val="00BE767D"/>
    <w:rsid w:val="00BE76DF"/>
    <w:rsid w:val="00BE7E6A"/>
    <w:rsid w:val="00BE7EC1"/>
    <w:rsid w:val="00BF0385"/>
    <w:rsid w:val="00BF04AA"/>
    <w:rsid w:val="00BF09DC"/>
    <w:rsid w:val="00BF0EBC"/>
    <w:rsid w:val="00BF1137"/>
    <w:rsid w:val="00BF1ACF"/>
    <w:rsid w:val="00BF2512"/>
    <w:rsid w:val="00BF253B"/>
    <w:rsid w:val="00BF27B6"/>
    <w:rsid w:val="00BF398F"/>
    <w:rsid w:val="00BF3D34"/>
    <w:rsid w:val="00BF42FA"/>
    <w:rsid w:val="00BF436B"/>
    <w:rsid w:val="00BF4B59"/>
    <w:rsid w:val="00BF4CA4"/>
    <w:rsid w:val="00BF551B"/>
    <w:rsid w:val="00BF55CD"/>
    <w:rsid w:val="00BF5A35"/>
    <w:rsid w:val="00BF6530"/>
    <w:rsid w:val="00BF6565"/>
    <w:rsid w:val="00BF6C85"/>
    <w:rsid w:val="00BF736C"/>
    <w:rsid w:val="00BF7528"/>
    <w:rsid w:val="00C0111C"/>
    <w:rsid w:val="00C011D5"/>
    <w:rsid w:val="00C013C4"/>
    <w:rsid w:val="00C022B0"/>
    <w:rsid w:val="00C02359"/>
    <w:rsid w:val="00C0245C"/>
    <w:rsid w:val="00C0260F"/>
    <w:rsid w:val="00C02A56"/>
    <w:rsid w:val="00C02DAB"/>
    <w:rsid w:val="00C02F56"/>
    <w:rsid w:val="00C03041"/>
    <w:rsid w:val="00C03152"/>
    <w:rsid w:val="00C038C3"/>
    <w:rsid w:val="00C03C19"/>
    <w:rsid w:val="00C048B4"/>
    <w:rsid w:val="00C0513C"/>
    <w:rsid w:val="00C0537B"/>
    <w:rsid w:val="00C0576E"/>
    <w:rsid w:val="00C06300"/>
    <w:rsid w:val="00C06DA8"/>
    <w:rsid w:val="00C07001"/>
    <w:rsid w:val="00C0701F"/>
    <w:rsid w:val="00C07232"/>
    <w:rsid w:val="00C07737"/>
    <w:rsid w:val="00C07BBD"/>
    <w:rsid w:val="00C07F0C"/>
    <w:rsid w:val="00C107B6"/>
    <w:rsid w:val="00C108CA"/>
    <w:rsid w:val="00C116C6"/>
    <w:rsid w:val="00C117B4"/>
    <w:rsid w:val="00C119CB"/>
    <w:rsid w:val="00C123E8"/>
    <w:rsid w:val="00C129C2"/>
    <w:rsid w:val="00C12D96"/>
    <w:rsid w:val="00C131D5"/>
    <w:rsid w:val="00C13581"/>
    <w:rsid w:val="00C135A1"/>
    <w:rsid w:val="00C13AE0"/>
    <w:rsid w:val="00C14091"/>
    <w:rsid w:val="00C147BE"/>
    <w:rsid w:val="00C14AEC"/>
    <w:rsid w:val="00C1536C"/>
    <w:rsid w:val="00C1559F"/>
    <w:rsid w:val="00C157AE"/>
    <w:rsid w:val="00C15A14"/>
    <w:rsid w:val="00C15E09"/>
    <w:rsid w:val="00C16442"/>
    <w:rsid w:val="00C1647D"/>
    <w:rsid w:val="00C16607"/>
    <w:rsid w:val="00C168C3"/>
    <w:rsid w:val="00C169F3"/>
    <w:rsid w:val="00C16AAE"/>
    <w:rsid w:val="00C16EC3"/>
    <w:rsid w:val="00C17200"/>
    <w:rsid w:val="00C173E2"/>
    <w:rsid w:val="00C177CD"/>
    <w:rsid w:val="00C20ABA"/>
    <w:rsid w:val="00C21C6D"/>
    <w:rsid w:val="00C21CAB"/>
    <w:rsid w:val="00C2232A"/>
    <w:rsid w:val="00C22F0C"/>
    <w:rsid w:val="00C23373"/>
    <w:rsid w:val="00C2345E"/>
    <w:rsid w:val="00C23F35"/>
    <w:rsid w:val="00C23F76"/>
    <w:rsid w:val="00C240E4"/>
    <w:rsid w:val="00C240EA"/>
    <w:rsid w:val="00C24370"/>
    <w:rsid w:val="00C245AC"/>
    <w:rsid w:val="00C2465E"/>
    <w:rsid w:val="00C24B4E"/>
    <w:rsid w:val="00C24E26"/>
    <w:rsid w:val="00C25851"/>
    <w:rsid w:val="00C25913"/>
    <w:rsid w:val="00C26211"/>
    <w:rsid w:val="00C26342"/>
    <w:rsid w:val="00C27783"/>
    <w:rsid w:val="00C27E35"/>
    <w:rsid w:val="00C301F2"/>
    <w:rsid w:val="00C30E75"/>
    <w:rsid w:val="00C3171A"/>
    <w:rsid w:val="00C32687"/>
    <w:rsid w:val="00C3332C"/>
    <w:rsid w:val="00C33560"/>
    <w:rsid w:val="00C34C6A"/>
    <w:rsid w:val="00C34C8A"/>
    <w:rsid w:val="00C34F33"/>
    <w:rsid w:val="00C354A2"/>
    <w:rsid w:val="00C3555A"/>
    <w:rsid w:val="00C355DF"/>
    <w:rsid w:val="00C35685"/>
    <w:rsid w:val="00C35D15"/>
    <w:rsid w:val="00C35D16"/>
    <w:rsid w:val="00C36BD9"/>
    <w:rsid w:val="00C37386"/>
    <w:rsid w:val="00C37AD6"/>
    <w:rsid w:val="00C37F83"/>
    <w:rsid w:val="00C4002B"/>
    <w:rsid w:val="00C421FE"/>
    <w:rsid w:val="00C425FF"/>
    <w:rsid w:val="00C4268D"/>
    <w:rsid w:val="00C42B63"/>
    <w:rsid w:val="00C42C66"/>
    <w:rsid w:val="00C43560"/>
    <w:rsid w:val="00C44B83"/>
    <w:rsid w:val="00C451AA"/>
    <w:rsid w:val="00C459BF"/>
    <w:rsid w:val="00C462EF"/>
    <w:rsid w:val="00C46E12"/>
    <w:rsid w:val="00C4732A"/>
    <w:rsid w:val="00C4746E"/>
    <w:rsid w:val="00C50010"/>
    <w:rsid w:val="00C50515"/>
    <w:rsid w:val="00C50A30"/>
    <w:rsid w:val="00C50ABF"/>
    <w:rsid w:val="00C519B4"/>
    <w:rsid w:val="00C51E43"/>
    <w:rsid w:val="00C52057"/>
    <w:rsid w:val="00C5311D"/>
    <w:rsid w:val="00C531FA"/>
    <w:rsid w:val="00C53302"/>
    <w:rsid w:val="00C53509"/>
    <w:rsid w:val="00C5423F"/>
    <w:rsid w:val="00C5499A"/>
    <w:rsid w:val="00C54A28"/>
    <w:rsid w:val="00C5553A"/>
    <w:rsid w:val="00C56013"/>
    <w:rsid w:val="00C56B7B"/>
    <w:rsid w:val="00C56CA4"/>
    <w:rsid w:val="00C56E26"/>
    <w:rsid w:val="00C572D4"/>
    <w:rsid w:val="00C57B4D"/>
    <w:rsid w:val="00C60730"/>
    <w:rsid w:val="00C60A71"/>
    <w:rsid w:val="00C60AEA"/>
    <w:rsid w:val="00C60CF2"/>
    <w:rsid w:val="00C60F2A"/>
    <w:rsid w:val="00C6105C"/>
    <w:rsid w:val="00C6148A"/>
    <w:rsid w:val="00C61859"/>
    <w:rsid w:val="00C61994"/>
    <w:rsid w:val="00C626FA"/>
    <w:rsid w:val="00C62CFD"/>
    <w:rsid w:val="00C63176"/>
    <w:rsid w:val="00C63931"/>
    <w:rsid w:val="00C640B2"/>
    <w:rsid w:val="00C64597"/>
    <w:rsid w:val="00C6471A"/>
    <w:rsid w:val="00C64F74"/>
    <w:rsid w:val="00C655D8"/>
    <w:rsid w:val="00C659DE"/>
    <w:rsid w:val="00C65FA9"/>
    <w:rsid w:val="00C66435"/>
    <w:rsid w:val="00C6688D"/>
    <w:rsid w:val="00C668DC"/>
    <w:rsid w:val="00C67570"/>
    <w:rsid w:val="00C67C84"/>
    <w:rsid w:val="00C70045"/>
    <w:rsid w:val="00C713B0"/>
    <w:rsid w:val="00C71AF7"/>
    <w:rsid w:val="00C71E7A"/>
    <w:rsid w:val="00C71F28"/>
    <w:rsid w:val="00C72023"/>
    <w:rsid w:val="00C72141"/>
    <w:rsid w:val="00C72EF2"/>
    <w:rsid w:val="00C74941"/>
    <w:rsid w:val="00C74997"/>
    <w:rsid w:val="00C749C1"/>
    <w:rsid w:val="00C749FF"/>
    <w:rsid w:val="00C74A96"/>
    <w:rsid w:val="00C74BCA"/>
    <w:rsid w:val="00C74D2E"/>
    <w:rsid w:val="00C7505F"/>
    <w:rsid w:val="00C7525B"/>
    <w:rsid w:val="00C753C3"/>
    <w:rsid w:val="00C77C6A"/>
    <w:rsid w:val="00C77D3F"/>
    <w:rsid w:val="00C80183"/>
    <w:rsid w:val="00C8025D"/>
    <w:rsid w:val="00C80383"/>
    <w:rsid w:val="00C80867"/>
    <w:rsid w:val="00C8094C"/>
    <w:rsid w:val="00C812FA"/>
    <w:rsid w:val="00C81380"/>
    <w:rsid w:val="00C819A6"/>
    <w:rsid w:val="00C81B24"/>
    <w:rsid w:val="00C832DD"/>
    <w:rsid w:val="00C83F5E"/>
    <w:rsid w:val="00C8495E"/>
    <w:rsid w:val="00C84F98"/>
    <w:rsid w:val="00C854C9"/>
    <w:rsid w:val="00C855EA"/>
    <w:rsid w:val="00C86AD5"/>
    <w:rsid w:val="00C8782B"/>
    <w:rsid w:val="00C900AF"/>
    <w:rsid w:val="00C90EF8"/>
    <w:rsid w:val="00C91068"/>
    <w:rsid w:val="00C912B1"/>
    <w:rsid w:val="00C912D5"/>
    <w:rsid w:val="00C91E0A"/>
    <w:rsid w:val="00C91E94"/>
    <w:rsid w:val="00C9262C"/>
    <w:rsid w:val="00C92723"/>
    <w:rsid w:val="00C929B7"/>
    <w:rsid w:val="00C92AC3"/>
    <w:rsid w:val="00C92BD0"/>
    <w:rsid w:val="00C92BEE"/>
    <w:rsid w:val="00C93037"/>
    <w:rsid w:val="00C943A5"/>
    <w:rsid w:val="00C947F1"/>
    <w:rsid w:val="00C9502A"/>
    <w:rsid w:val="00C952DF"/>
    <w:rsid w:val="00C962C8"/>
    <w:rsid w:val="00C967E4"/>
    <w:rsid w:val="00C9696D"/>
    <w:rsid w:val="00C96D75"/>
    <w:rsid w:val="00C973C0"/>
    <w:rsid w:val="00C97808"/>
    <w:rsid w:val="00C97954"/>
    <w:rsid w:val="00CA0195"/>
    <w:rsid w:val="00CA0B0A"/>
    <w:rsid w:val="00CA0F1C"/>
    <w:rsid w:val="00CA110D"/>
    <w:rsid w:val="00CA13BD"/>
    <w:rsid w:val="00CA1455"/>
    <w:rsid w:val="00CA19E2"/>
    <w:rsid w:val="00CA1C5F"/>
    <w:rsid w:val="00CA1F4B"/>
    <w:rsid w:val="00CA2207"/>
    <w:rsid w:val="00CA24AC"/>
    <w:rsid w:val="00CA2C60"/>
    <w:rsid w:val="00CA2FF7"/>
    <w:rsid w:val="00CA32E7"/>
    <w:rsid w:val="00CA44A2"/>
    <w:rsid w:val="00CA4562"/>
    <w:rsid w:val="00CA471C"/>
    <w:rsid w:val="00CA4748"/>
    <w:rsid w:val="00CA4954"/>
    <w:rsid w:val="00CA4A72"/>
    <w:rsid w:val="00CA4EAC"/>
    <w:rsid w:val="00CA4FE4"/>
    <w:rsid w:val="00CA541E"/>
    <w:rsid w:val="00CA5423"/>
    <w:rsid w:val="00CA5484"/>
    <w:rsid w:val="00CA5714"/>
    <w:rsid w:val="00CA5976"/>
    <w:rsid w:val="00CA599F"/>
    <w:rsid w:val="00CA5A12"/>
    <w:rsid w:val="00CA6175"/>
    <w:rsid w:val="00CA6AAD"/>
    <w:rsid w:val="00CA725C"/>
    <w:rsid w:val="00CA7328"/>
    <w:rsid w:val="00CA7E18"/>
    <w:rsid w:val="00CA7F25"/>
    <w:rsid w:val="00CB0612"/>
    <w:rsid w:val="00CB0C7A"/>
    <w:rsid w:val="00CB179B"/>
    <w:rsid w:val="00CB18CF"/>
    <w:rsid w:val="00CB19FA"/>
    <w:rsid w:val="00CB1D34"/>
    <w:rsid w:val="00CB1F78"/>
    <w:rsid w:val="00CB1FD5"/>
    <w:rsid w:val="00CB20A6"/>
    <w:rsid w:val="00CB20AE"/>
    <w:rsid w:val="00CB2A64"/>
    <w:rsid w:val="00CB2CB8"/>
    <w:rsid w:val="00CB360D"/>
    <w:rsid w:val="00CB3823"/>
    <w:rsid w:val="00CB3D3A"/>
    <w:rsid w:val="00CB427C"/>
    <w:rsid w:val="00CB44A1"/>
    <w:rsid w:val="00CB45CA"/>
    <w:rsid w:val="00CB4678"/>
    <w:rsid w:val="00CB46C0"/>
    <w:rsid w:val="00CB498C"/>
    <w:rsid w:val="00CB5291"/>
    <w:rsid w:val="00CB5366"/>
    <w:rsid w:val="00CB5745"/>
    <w:rsid w:val="00CB5771"/>
    <w:rsid w:val="00CB58A6"/>
    <w:rsid w:val="00CB5A33"/>
    <w:rsid w:val="00CB5D46"/>
    <w:rsid w:val="00CB6E63"/>
    <w:rsid w:val="00CB708F"/>
    <w:rsid w:val="00CB76C8"/>
    <w:rsid w:val="00CB7A48"/>
    <w:rsid w:val="00CB7D57"/>
    <w:rsid w:val="00CC0028"/>
    <w:rsid w:val="00CC053B"/>
    <w:rsid w:val="00CC05FD"/>
    <w:rsid w:val="00CC0933"/>
    <w:rsid w:val="00CC130C"/>
    <w:rsid w:val="00CC1312"/>
    <w:rsid w:val="00CC18C0"/>
    <w:rsid w:val="00CC18C1"/>
    <w:rsid w:val="00CC18C9"/>
    <w:rsid w:val="00CC1C64"/>
    <w:rsid w:val="00CC2330"/>
    <w:rsid w:val="00CC2409"/>
    <w:rsid w:val="00CC24E9"/>
    <w:rsid w:val="00CC25DE"/>
    <w:rsid w:val="00CC31A7"/>
    <w:rsid w:val="00CC4E36"/>
    <w:rsid w:val="00CC59B1"/>
    <w:rsid w:val="00CC5AD8"/>
    <w:rsid w:val="00CC63A5"/>
    <w:rsid w:val="00CC687B"/>
    <w:rsid w:val="00CC6983"/>
    <w:rsid w:val="00CC6A27"/>
    <w:rsid w:val="00CC6E81"/>
    <w:rsid w:val="00CC713D"/>
    <w:rsid w:val="00CC7ECA"/>
    <w:rsid w:val="00CD0925"/>
    <w:rsid w:val="00CD0AAE"/>
    <w:rsid w:val="00CD17CF"/>
    <w:rsid w:val="00CD1E9B"/>
    <w:rsid w:val="00CD24BB"/>
    <w:rsid w:val="00CD2723"/>
    <w:rsid w:val="00CD2764"/>
    <w:rsid w:val="00CD28F4"/>
    <w:rsid w:val="00CD2A52"/>
    <w:rsid w:val="00CD363D"/>
    <w:rsid w:val="00CD368B"/>
    <w:rsid w:val="00CD38E1"/>
    <w:rsid w:val="00CD3960"/>
    <w:rsid w:val="00CD426B"/>
    <w:rsid w:val="00CD451D"/>
    <w:rsid w:val="00CD46DF"/>
    <w:rsid w:val="00CD4C4D"/>
    <w:rsid w:val="00CD4CA1"/>
    <w:rsid w:val="00CD4E1B"/>
    <w:rsid w:val="00CD4EA5"/>
    <w:rsid w:val="00CD5023"/>
    <w:rsid w:val="00CD5227"/>
    <w:rsid w:val="00CD6B9A"/>
    <w:rsid w:val="00CD70CC"/>
    <w:rsid w:val="00CD741D"/>
    <w:rsid w:val="00CD7931"/>
    <w:rsid w:val="00CD79CE"/>
    <w:rsid w:val="00CD7B28"/>
    <w:rsid w:val="00CD7BE7"/>
    <w:rsid w:val="00CE05CC"/>
    <w:rsid w:val="00CE0F7E"/>
    <w:rsid w:val="00CE1182"/>
    <w:rsid w:val="00CE14E4"/>
    <w:rsid w:val="00CE1697"/>
    <w:rsid w:val="00CE1DA3"/>
    <w:rsid w:val="00CE23DF"/>
    <w:rsid w:val="00CE25CC"/>
    <w:rsid w:val="00CE3052"/>
    <w:rsid w:val="00CE3359"/>
    <w:rsid w:val="00CE3575"/>
    <w:rsid w:val="00CE3586"/>
    <w:rsid w:val="00CE388C"/>
    <w:rsid w:val="00CE3A2D"/>
    <w:rsid w:val="00CE4135"/>
    <w:rsid w:val="00CE466D"/>
    <w:rsid w:val="00CE4783"/>
    <w:rsid w:val="00CE5147"/>
    <w:rsid w:val="00CE536C"/>
    <w:rsid w:val="00CE5D8D"/>
    <w:rsid w:val="00CE63AA"/>
    <w:rsid w:val="00CE64E5"/>
    <w:rsid w:val="00CE680A"/>
    <w:rsid w:val="00CE7171"/>
    <w:rsid w:val="00CE729C"/>
    <w:rsid w:val="00CE72C2"/>
    <w:rsid w:val="00CE7913"/>
    <w:rsid w:val="00CE796E"/>
    <w:rsid w:val="00CE7BC4"/>
    <w:rsid w:val="00CF0020"/>
    <w:rsid w:val="00CF07E0"/>
    <w:rsid w:val="00CF12FF"/>
    <w:rsid w:val="00CF16A2"/>
    <w:rsid w:val="00CF17A8"/>
    <w:rsid w:val="00CF1A5A"/>
    <w:rsid w:val="00CF1C5E"/>
    <w:rsid w:val="00CF1D3C"/>
    <w:rsid w:val="00CF205C"/>
    <w:rsid w:val="00CF2487"/>
    <w:rsid w:val="00CF26A9"/>
    <w:rsid w:val="00CF2ED5"/>
    <w:rsid w:val="00CF38AF"/>
    <w:rsid w:val="00CF409B"/>
    <w:rsid w:val="00CF4D58"/>
    <w:rsid w:val="00CF4DB7"/>
    <w:rsid w:val="00CF4E68"/>
    <w:rsid w:val="00CF5030"/>
    <w:rsid w:val="00CF59F6"/>
    <w:rsid w:val="00CF693E"/>
    <w:rsid w:val="00CF6D62"/>
    <w:rsid w:val="00CF72A5"/>
    <w:rsid w:val="00CF74A9"/>
    <w:rsid w:val="00D00251"/>
    <w:rsid w:val="00D02539"/>
    <w:rsid w:val="00D0280A"/>
    <w:rsid w:val="00D02D4F"/>
    <w:rsid w:val="00D03644"/>
    <w:rsid w:val="00D03988"/>
    <w:rsid w:val="00D03A35"/>
    <w:rsid w:val="00D03D40"/>
    <w:rsid w:val="00D05444"/>
    <w:rsid w:val="00D055FD"/>
    <w:rsid w:val="00D05BB2"/>
    <w:rsid w:val="00D05DA4"/>
    <w:rsid w:val="00D0647D"/>
    <w:rsid w:val="00D06922"/>
    <w:rsid w:val="00D06CE3"/>
    <w:rsid w:val="00D06E8D"/>
    <w:rsid w:val="00D0793F"/>
    <w:rsid w:val="00D07ACD"/>
    <w:rsid w:val="00D07B76"/>
    <w:rsid w:val="00D1001B"/>
    <w:rsid w:val="00D109BB"/>
    <w:rsid w:val="00D10C9E"/>
    <w:rsid w:val="00D10DCF"/>
    <w:rsid w:val="00D10E8F"/>
    <w:rsid w:val="00D112D1"/>
    <w:rsid w:val="00D11E9F"/>
    <w:rsid w:val="00D11F6C"/>
    <w:rsid w:val="00D12BB1"/>
    <w:rsid w:val="00D12C56"/>
    <w:rsid w:val="00D12E01"/>
    <w:rsid w:val="00D13952"/>
    <w:rsid w:val="00D13ABF"/>
    <w:rsid w:val="00D13C57"/>
    <w:rsid w:val="00D14001"/>
    <w:rsid w:val="00D1428C"/>
    <w:rsid w:val="00D14A1E"/>
    <w:rsid w:val="00D14A94"/>
    <w:rsid w:val="00D14EEF"/>
    <w:rsid w:val="00D151A3"/>
    <w:rsid w:val="00D159DC"/>
    <w:rsid w:val="00D15AC3"/>
    <w:rsid w:val="00D15C6F"/>
    <w:rsid w:val="00D162A5"/>
    <w:rsid w:val="00D16AA2"/>
    <w:rsid w:val="00D16B20"/>
    <w:rsid w:val="00D17B2C"/>
    <w:rsid w:val="00D209B3"/>
    <w:rsid w:val="00D2101D"/>
    <w:rsid w:val="00D2181A"/>
    <w:rsid w:val="00D21941"/>
    <w:rsid w:val="00D225C6"/>
    <w:rsid w:val="00D22C22"/>
    <w:rsid w:val="00D2335E"/>
    <w:rsid w:val="00D237E9"/>
    <w:rsid w:val="00D2388C"/>
    <w:rsid w:val="00D23B40"/>
    <w:rsid w:val="00D23BC2"/>
    <w:rsid w:val="00D24B6C"/>
    <w:rsid w:val="00D24DD5"/>
    <w:rsid w:val="00D24E31"/>
    <w:rsid w:val="00D24EFB"/>
    <w:rsid w:val="00D250AF"/>
    <w:rsid w:val="00D25377"/>
    <w:rsid w:val="00D25B5E"/>
    <w:rsid w:val="00D25BA2"/>
    <w:rsid w:val="00D25D08"/>
    <w:rsid w:val="00D26152"/>
    <w:rsid w:val="00D266C3"/>
    <w:rsid w:val="00D26CEB"/>
    <w:rsid w:val="00D26E07"/>
    <w:rsid w:val="00D271A1"/>
    <w:rsid w:val="00D304E7"/>
    <w:rsid w:val="00D30A10"/>
    <w:rsid w:val="00D30B56"/>
    <w:rsid w:val="00D30C0D"/>
    <w:rsid w:val="00D31FC8"/>
    <w:rsid w:val="00D32844"/>
    <w:rsid w:val="00D3284D"/>
    <w:rsid w:val="00D3285C"/>
    <w:rsid w:val="00D32F6F"/>
    <w:rsid w:val="00D33130"/>
    <w:rsid w:val="00D331E7"/>
    <w:rsid w:val="00D33419"/>
    <w:rsid w:val="00D335BF"/>
    <w:rsid w:val="00D336A2"/>
    <w:rsid w:val="00D33B91"/>
    <w:rsid w:val="00D34118"/>
    <w:rsid w:val="00D341F4"/>
    <w:rsid w:val="00D34BE6"/>
    <w:rsid w:val="00D34DB5"/>
    <w:rsid w:val="00D35A01"/>
    <w:rsid w:val="00D35D76"/>
    <w:rsid w:val="00D35F1B"/>
    <w:rsid w:val="00D36C45"/>
    <w:rsid w:val="00D36CD5"/>
    <w:rsid w:val="00D370B2"/>
    <w:rsid w:val="00D370F1"/>
    <w:rsid w:val="00D37AE2"/>
    <w:rsid w:val="00D40C45"/>
    <w:rsid w:val="00D4166A"/>
    <w:rsid w:val="00D41E71"/>
    <w:rsid w:val="00D4251C"/>
    <w:rsid w:val="00D4259E"/>
    <w:rsid w:val="00D42949"/>
    <w:rsid w:val="00D42B25"/>
    <w:rsid w:val="00D42C3D"/>
    <w:rsid w:val="00D42C5C"/>
    <w:rsid w:val="00D43845"/>
    <w:rsid w:val="00D4388B"/>
    <w:rsid w:val="00D4388F"/>
    <w:rsid w:val="00D440F4"/>
    <w:rsid w:val="00D45551"/>
    <w:rsid w:val="00D456E8"/>
    <w:rsid w:val="00D4578B"/>
    <w:rsid w:val="00D45E8E"/>
    <w:rsid w:val="00D4637A"/>
    <w:rsid w:val="00D46508"/>
    <w:rsid w:val="00D4715B"/>
    <w:rsid w:val="00D47354"/>
    <w:rsid w:val="00D477AA"/>
    <w:rsid w:val="00D5041C"/>
    <w:rsid w:val="00D50ECD"/>
    <w:rsid w:val="00D51011"/>
    <w:rsid w:val="00D5187F"/>
    <w:rsid w:val="00D51909"/>
    <w:rsid w:val="00D519D1"/>
    <w:rsid w:val="00D51A6C"/>
    <w:rsid w:val="00D52472"/>
    <w:rsid w:val="00D525CB"/>
    <w:rsid w:val="00D528F3"/>
    <w:rsid w:val="00D546A2"/>
    <w:rsid w:val="00D54D42"/>
    <w:rsid w:val="00D554A1"/>
    <w:rsid w:val="00D554BF"/>
    <w:rsid w:val="00D5575D"/>
    <w:rsid w:val="00D55BDB"/>
    <w:rsid w:val="00D55CC7"/>
    <w:rsid w:val="00D56149"/>
    <w:rsid w:val="00D561E9"/>
    <w:rsid w:val="00D56CBE"/>
    <w:rsid w:val="00D574B6"/>
    <w:rsid w:val="00D6026E"/>
    <w:rsid w:val="00D60306"/>
    <w:rsid w:val="00D6066A"/>
    <w:rsid w:val="00D60B5C"/>
    <w:rsid w:val="00D62393"/>
    <w:rsid w:val="00D62625"/>
    <w:rsid w:val="00D62AEE"/>
    <w:rsid w:val="00D62D18"/>
    <w:rsid w:val="00D63665"/>
    <w:rsid w:val="00D639D2"/>
    <w:rsid w:val="00D64056"/>
    <w:rsid w:val="00D64183"/>
    <w:rsid w:val="00D6430D"/>
    <w:rsid w:val="00D645D6"/>
    <w:rsid w:val="00D6495D"/>
    <w:rsid w:val="00D651A5"/>
    <w:rsid w:val="00D6565B"/>
    <w:rsid w:val="00D65833"/>
    <w:rsid w:val="00D65E38"/>
    <w:rsid w:val="00D65FBF"/>
    <w:rsid w:val="00D66389"/>
    <w:rsid w:val="00D66EFE"/>
    <w:rsid w:val="00D67290"/>
    <w:rsid w:val="00D70AFB"/>
    <w:rsid w:val="00D70B71"/>
    <w:rsid w:val="00D710AD"/>
    <w:rsid w:val="00D71245"/>
    <w:rsid w:val="00D71C08"/>
    <w:rsid w:val="00D71F02"/>
    <w:rsid w:val="00D722B7"/>
    <w:rsid w:val="00D7292D"/>
    <w:rsid w:val="00D73913"/>
    <w:rsid w:val="00D7433C"/>
    <w:rsid w:val="00D7443D"/>
    <w:rsid w:val="00D74C55"/>
    <w:rsid w:val="00D74E08"/>
    <w:rsid w:val="00D74E51"/>
    <w:rsid w:val="00D7509D"/>
    <w:rsid w:val="00D75D4C"/>
    <w:rsid w:val="00D75D73"/>
    <w:rsid w:val="00D75DD0"/>
    <w:rsid w:val="00D75E77"/>
    <w:rsid w:val="00D76138"/>
    <w:rsid w:val="00D76318"/>
    <w:rsid w:val="00D7660D"/>
    <w:rsid w:val="00D77563"/>
    <w:rsid w:val="00D77C3A"/>
    <w:rsid w:val="00D80238"/>
    <w:rsid w:val="00D80A4A"/>
    <w:rsid w:val="00D80AB8"/>
    <w:rsid w:val="00D80DD1"/>
    <w:rsid w:val="00D814E5"/>
    <w:rsid w:val="00D822A6"/>
    <w:rsid w:val="00D831FA"/>
    <w:rsid w:val="00D845BB"/>
    <w:rsid w:val="00D848F6"/>
    <w:rsid w:val="00D85600"/>
    <w:rsid w:val="00D862D1"/>
    <w:rsid w:val="00D86814"/>
    <w:rsid w:val="00D86C3F"/>
    <w:rsid w:val="00D8706F"/>
    <w:rsid w:val="00D8754A"/>
    <w:rsid w:val="00D875AF"/>
    <w:rsid w:val="00D87764"/>
    <w:rsid w:val="00D87FCA"/>
    <w:rsid w:val="00D9074C"/>
    <w:rsid w:val="00D90B6F"/>
    <w:rsid w:val="00D90FC0"/>
    <w:rsid w:val="00D9123B"/>
    <w:rsid w:val="00D92056"/>
    <w:rsid w:val="00D930F9"/>
    <w:rsid w:val="00D93470"/>
    <w:rsid w:val="00D93B30"/>
    <w:rsid w:val="00D93DCB"/>
    <w:rsid w:val="00D94016"/>
    <w:rsid w:val="00D94173"/>
    <w:rsid w:val="00D94539"/>
    <w:rsid w:val="00D94D02"/>
    <w:rsid w:val="00D94EFA"/>
    <w:rsid w:val="00D95224"/>
    <w:rsid w:val="00D9532D"/>
    <w:rsid w:val="00D953E8"/>
    <w:rsid w:val="00D95B79"/>
    <w:rsid w:val="00D95CD9"/>
    <w:rsid w:val="00D95D9E"/>
    <w:rsid w:val="00D95F38"/>
    <w:rsid w:val="00D96316"/>
    <w:rsid w:val="00D96370"/>
    <w:rsid w:val="00D9652C"/>
    <w:rsid w:val="00D97112"/>
    <w:rsid w:val="00D97F38"/>
    <w:rsid w:val="00DA002D"/>
    <w:rsid w:val="00DA050F"/>
    <w:rsid w:val="00DA05AF"/>
    <w:rsid w:val="00DA06E0"/>
    <w:rsid w:val="00DA0D15"/>
    <w:rsid w:val="00DA1201"/>
    <w:rsid w:val="00DA1D6B"/>
    <w:rsid w:val="00DA2315"/>
    <w:rsid w:val="00DA2417"/>
    <w:rsid w:val="00DA2A4D"/>
    <w:rsid w:val="00DA2B90"/>
    <w:rsid w:val="00DA3838"/>
    <w:rsid w:val="00DA40DD"/>
    <w:rsid w:val="00DA43A7"/>
    <w:rsid w:val="00DA4C0F"/>
    <w:rsid w:val="00DA4E60"/>
    <w:rsid w:val="00DA50E0"/>
    <w:rsid w:val="00DA5285"/>
    <w:rsid w:val="00DA56BF"/>
    <w:rsid w:val="00DA59A7"/>
    <w:rsid w:val="00DA59D3"/>
    <w:rsid w:val="00DA60EF"/>
    <w:rsid w:val="00DA70F6"/>
    <w:rsid w:val="00DA7127"/>
    <w:rsid w:val="00DA7C7D"/>
    <w:rsid w:val="00DB033C"/>
    <w:rsid w:val="00DB13C8"/>
    <w:rsid w:val="00DB273C"/>
    <w:rsid w:val="00DB2745"/>
    <w:rsid w:val="00DB3C3A"/>
    <w:rsid w:val="00DB3F43"/>
    <w:rsid w:val="00DB3FAB"/>
    <w:rsid w:val="00DB4482"/>
    <w:rsid w:val="00DB44FF"/>
    <w:rsid w:val="00DB46A6"/>
    <w:rsid w:val="00DB4EBF"/>
    <w:rsid w:val="00DB577F"/>
    <w:rsid w:val="00DB6624"/>
    <w:rsid w:val="00DB6A7B"/>
    <w:rsid w:val="00DB7B45"/>
    <w:rsid w:val="00DC0A10"/>
    <w:rsid w:val="00DC0A9E"/>
    <w:rsid w:val="00DC11B7"/>
    <w:rsid w:val="00DC144F"/>
    <w:rsid w:val="00DC16E0"/>
    <w:rsid w:val="00DC2329"/>
    <w:rsid w:val="00DC2486"/>
    <w:rsid w:val="00DC2A69"/>
    <w:rsid w:val="00DC2C7B"/>
    <w:rsid w:val="00DC2E50"/>
    <w:rsid w:val="00DC3008"/>
    <w:rsid w:val="00DC303E"/>
    <w:rsid w:val="00DC3203"/>
    <w:rsid w:val="00DC37E7"/>
    <w:rsid w:val="00DC385D"/>
    <w:rsid w:val="00DC3D42"/>
    <w:rsid w:val="00DC40D3"/>
    <w:rsid w:val="00DC431D"/>
    <w:rsid w:val="00DC52F5"/>
    <w:rsid w:val="00DC5520"/>
    <w:rsid w:val="00DC5B03"/>
    <w:rsid w:val="00DC617D"/>
    <w:rsid w:val="00DC6298"/>
    <w:rsid w:val="00DC631D"/>
    <w:rsid w:val="00DC64CC"/>
    <w:rsid w:val="00DC6BE2"/>
    <w:rsid w:val="00DC6D7C"/>
    <w:rsid w:val="00DC6F1D"/>
    <w:rsid w:val="00DC78D1"/>
    <w:rsid w:val="00DCC613"/>
    <w:rsid w:val="00DD00D7"/>
    <w:rsid w:val="00DD0D67"/>
    <w:rsid w:val="00DD1326"/>
    <w:rsid w:val="00DD16FC"/>
    <w:rsid w:val="00DD20CC"/>
    <w:rsid w:val="00DD280E"/>
    <w:rsid w:val="00DD2A39"/>
    <w:rsid w:val="00DD2FBE"/>
    <w:rsid w:val="00DD3021"/>
    <w:rsid w:val="00DD41FB"/>
    <w:rsid w:val="00DD44A0"/>
    <w:rsid w:val="00DD461B"/>
    <w:rsid w:val="00DD464D"/>
    <w:rsid w:val="00DD4A65"/>
    <w:rsid w:val="00DD518E"/>
    <w:rsid w:val="00DD5275"/>
    <w:rsid w:val="00DD5AB4"/>
    <w:rsid w:val="00DD6A36"/>
    <w:rsid w:val="00DD6DE7"/>
    <w:rsid w:val="00DE015A"/>
    <w:rsid w:val="00DE03EE"/>
    <w:rsid w:val="00DE0A01"/>
    <w:rsid w:val="00DE1177"/>
    <w:rsid w:val="00DE153B"/>
    <w:rsid w:val="00DE2262"/>
    <w:rsid w:val="00DE232F"/>
    <w:rsid w:val="00DE237F"/>
    <w:rsid w:val="00DE2386"/>
    <w:rsid w:val="00DE255D"/>
    <w:rsid w:val="00DE26EE"/>
    <w:rsid w:val="00DE2DD5"/>
    <w:rsid w:val="00DE2E5D"/>
    <w:rsid w:val="00DE2E69"/>
    <w:rsid w:val="00DE313A"/>
    <w:rsid w:val="00DE3BA1"/>
    <w:rsid w:val="00DE3BF7"/>
    <w:rsid w:val="00DE3C36"/>
    <w:rsid w:val="00DE3CC7"/>
    <w:rsid w:val="00DE3EE1"/>
    <w:rsid w:val="00DE4529"/>
    <w:rsid w:val="00DE4DCC"/>
    <w:rsid w:val="00DE52B7"/>
    <w:rsid w:val="00DE59B2"/>
    <w:rsid w:val="00DE639E"/>
    <w:rsid w:val="00DE66CF"/>
    <w:rsid w:val="00DE6963"/>
    <w:rsid w:val="00DE6D76"/>
    <w:rsid w:val="00DE71D7"/>
    <w:rsid w:val="00DE7240"/>
    <w:rsid w:val="00DE7282"/>
    <w:rsid w:val="00DE78E0"/>
    <w:rsid w:val="00DE7915"/>
    <w:rsid w:val="00DE7AE7"/>
    <w:rsid w:val="00DE7B64"/>
    <w:rsid w:val="00DF0229"/>
    <w:rsid w:val="00DF0758"/>
    <w:rsid w:val="00DF0FC4"/>
    <w:rsid w:val="00DF11C9"/>
    <w:rsid w:val="00DF134B"/>
    <w:rsid w:val="00DF1439"/>
    <w:rsid w:val="00DF1E12"/>
    <w:rsid w:val="00DF211A"/>
    <w:rsid w:val="00DF21AF"/>
    <w:rsid w:val="00DF28C9"/>
    <w:rsid w:val="00DF2D75"/>
    <w:rsid w:val="00DF2DE8"/>
    <w:rsid w:val="00DF3154"/>
    <w:rsid w:val="00DF3979"/>
    <w:rsid w:val="00DF3B17"/>
    <w:rsid w:val="00DF3C7A"/>
    <w:rsid w:val="00DF42CB"/>
    <w:rsid w:val="00DF4482"/>
    <w:rsid w:val="00DF45D6"/>
    <w:rsid w:val="00DF4815"/>
    <w:rsid w:val="00DF4DCA"/>
    <w:rsid w:val="00DF56A4"/>
    <w:rsid w:val="00DF59F7"/>
    <w:rsid w:val="00DF67A2"/>
    <w:rsid w:val="00DF6870"/>
    <w:rsid w:val="00DF690D"/>
    <w:rsid w:val="00DF6D34"/>
    <w:rsid w:val="00DF7454"/>
    <w:rsid w:val="00DF77FF"/>
    <w:rsid w:val="00DF7AC9"/>
    <w:rsid w:val="00E00991"/>
    <w:rsid w:val="00E00E1B"/>
    <w:rsid w:val="00E00EDB"/>
    <w:rsid w:val="00E0102E"/>
    <w:rsid w:val="00E0108C"/>
    <w:rsid w:val="00E01134"/>
    <w:rsid w:val="00E0118A"/>
    <w:rsid w:val="00E0128C"/>
    <w:rsid w:val="00E0202A"/>
    <w:rsid w:val="00E0212F"/>
    <w:rsid w:val="00E02474"/>
    <w:rsid w:val="00E02D57"/>
    <w:rsid w:val="00E02DE3"/>
    <w:rsid w:val="00E03575"/>
    <w:rsid w:val="00E0382C"/>
    <w:rsid w:val="00E03AC9"/>
    <w:rsid w:val="00E03BEB"/>
    <w:rsid w:val="00E03D01"/>
    <w:rsid w:val="00E03FD0"/>
    <w:rsid w:val="00E04512"/>
    <w:rsid w:val="00E053B1"/>
    <w:rsid w:val="00E05471"/>
    <w:rsid w:val="00E054B2"/>
    <w:rsid w:val="00E069E6"/>
    <w:rsid w:val="00E06B12"/>
    <w:rsid w:val="00E06E32"/>
    <w:rsid w:val="00E10199"/>
    <w:rsid w:val="00E10AAB"/>
    <w:rsid w:val="00E10BBA"/>
    <w:rsid w:val="00E11DC6"/>
    <w:rsid w:val="00E11FBC"/>
    <w:rsid w:val="00E12202"/>
    <w:rsid w:val="00E125D2"/>
    <w:rsid w:val="00E13C86"/>
    <w:rsid w:val="00E13EB8"/>
    <w:rsid w:val="00E13F38"/>
    <w:rsid w:val="00E144BF"/>
    <w:rsid w:val="00E14561"/>
    <w:rsid w:val="00E146C3"/>
    <w:rsid w:val="00E1487F"/>
    <w:rsid w:val="00E14CE6"/>
    <w:rsid w:val="00E15432"/>
    <w:rsid w:val="00E15A12"/>
    <w:rsid w:val="00E15EA3"/>
    <w:rsid w:val="00E16423"/>
    <w:rsid w:val="00E167F9"/>
    <w:rsid w:val="00E170FE"/>
    <w:rsid w:val="00E17762"/>
    <w:rsid w:val="00E179EE"/>
    <w:rsid w:val="00E20A3A"/>
    <w:rsid w:val="00E20A56"/>
    <w:rsid w:val="00E211E9"/>
    <w:rsid w:val="00E219DD"/>
    <w:rsid w:val="00E21B65"/>
    <w:rsid w:val="00E21C18"/>
    <w:rsid w:val="00E22098"/>
    <w:rsid w:val="00E225CC"/>
    <w:rsid w:val="00E22710"/>
    <w:rsid w:val="00E2280B"/>
    <w:rsid w:val="00E22B2E"/>
    <w:rsid w:val="00E23386"/>
    <w:rsid w:val="00E23AFE"/>
    <w:rsid w:val="00E23F85"/>
    <w:rsid w:val="00E25414"/>
    <w:rsid w:val="00E25ED0"/>
    <w:rsid w:val="00E26030"/>
    <w:rsid w:val="00E26404"/>
    <w:rsid w:val="00E264F4"/>
    <w:rsid w:val="00E268D5"/>
    <w:rsid w:val="00E270A7"/>
    <w:rsid w:val="00E279AD"/>
    <w:rsid w:val="00E305A1"/>
    <w:rsid w:val="00E318EB"/>
    <w:rsid w:val="00E31B37"/>
    <w:rsid w:val="00E320B0"/>
    <w:rsid w:val="00E327D6"/>
    <w:rsid w:val="00E328F2"/>
    <w:rsid w:val="00E32CE1"/>
    <w:rsid w:val="00E32DDB"/>
    <w:rsid w:val="00E33249"/>
    <w:rsid w:val="00E3350D"/>
    <w:rsid w:val="00E34C26"/>
    <w:rsid w:val="00E35066"/>
    <w:rsid w:val="00E35390"/>
    <w:rsid w:val="00E35750"/>
    <w:rsid w:val="00E35B33"/>
    <w:rsid w:val="00E36230"/>
    <w:rsid w:val="00E36B13"/>
    <w:rsid w:val="00E36E0D"/>
    <w:rsid w:val="00E36EE1"/>
    <w:rsid w:val="00E37045"/>
    <w:rsid w:val="00E37132"/>
    <w:rsid w:val="00E374B5"/>
    <w:rsid w:val="00E37BF4"/>
    <w:rsid w:val="00E40165"/>
    <w:rsid w:val="00E41A1F"/>
    <w:rsid w:val="00E41DD4"/>
    <w:rsid w:val="00E42EEB"/>
    <w:rsid w:val="00E43686"/>
    <w:rsid w:val="00E436E9"/>
    <w:rsid w:val="00E43B9D"/>
    <w:rsid w:val="00E442C3"/>
    <w:rsid w:val="00E44433"/>
    <w:rsid w:val="00E44496"/>
    <w:rsid w:val="00E4469B"/>
    <w:rsid w:val="00E44903"/>
    <w:rsid w:val="00E44B2A"/>
    <w:rsid w:val="00E44D9C"/>
    <w:rsid w:val="00E44E77"/>
    <w:rsid w:val="00E4530E"/>
    <w:rsid w:val="00E45BA9"/>
    <w:rsid w:val="00E46010"/>
    <w:rsid w:val="00E46301"/>
    <w:rsid w:val="00E4638E"/>
    <w:rsid w:val="00E46C91"/>
    <w:rsid w:val="00E46E5C"/>
    <w:rsid w:val="00E46E64"/>
    <w:rsid w:val="00E472C8"/>
    <w:rsid w:val="00E47807"/>
    <w:rsid w:val="00E479AC"/>
    <w:rsid w:val="00E48942"/>
    <w:rsid w:val="00E508FC"/>
    <w:rsid w:val="00E51C8E"/>
    <w:rsid w:val="00E51F00"/>
    <w:rsid w:val="00E524C9"/>
    <w:rsid w:val="00E52BA9"/>
    <w:rsid w:val="00E52C98"/>
    <w:rsid w:val="00E52E72"/>
    <w:rsid w:val="00E5366B"/>
    <w:rsid w:val="00E53F75"/>
    <w:rsid w:val="00E5427C"/>
    <w:rsid w:val="00E54390"/>
    <w:rsid w:val="00E5496E"/>
    <w:rsid w:val="00E549ED"/>
    <w:rsid w:val="00E54CF2"/>
    <w:rsid w:val="00E55D70"/>
    <w:rsid w:val="00E564A5"/>
    <w:rsid w:val="00E56B21"/>
    <w:rsid w:val="00E56DE2"/>
    <w:rsid w:val="00E575FF"/>
    <w:rsid w:val="00E604DF"/>
    <w:rsid w:val="00E60F15"/>
    <w:rsid w:val="00E611FB"/>
    <w:rsid w:val="00E612B4"/>
    <w:rsid w:val="00E61599"/>
    <w:rsid w:val="00E61BE8"/>
    <w:rsid w:val="00E61F47"/>
    <w:rsid w:val="00E620DA"/>
    <w:rsid w:val="00E62690"/>
    <w:rsid w:val="00E626DC"/>
    <w:rsid w:val="00E62729"/>
    <w:rsid w:val="00E63498"/>
    <w:rsid w:val="00E638AB"/>
    <w:rsid w:val="00E63A5E"/>
    <w:rsid w:val="00E63DE9"/>
    <w:rsid w:val="00E64151"/>
    <w:rsid w:val="00E641D5"/>
    <w:rsid w:val="00E655D6"/>
    <w:rsid w:val="00E65A12"/>
    <w:rsid w:val="00E6626F"/>
    <w:rsid w:val="00E66E9B"/>
    <w:rsid w:val="00E6733C"/>
    <w:rsid w:val="00E6735E"/>
    <w:rsid w:val="00E67555"/>
    <w:rsid w:val="00E67C81"/>
    <w:rsid w:val="00E7004B"/>
    <w:rsid w:val="00E7017F"/>
    <w:rsid w:val="00E70A1D"/>
    <w:rsid w:val="00E71389"/>
    <w:rsid w:val="00E7158B"/>
    <w:rsid w:val="00E719E0"/>
    <w:rsid w:val="00E71AE1"/>
    <w:rsid w:val="00E71C39"/>
    <w:rsid w:val="00E71F5C"/>
    <w:rsid w:val="00E72133"/>
    <w:rsid w:val="00E7261D"/>
    <w:rsid w:val="00E72B0F"/>
    <w:rsid w:val="00E733BD"/>
    <w:rsid w:val="00E73AD0"/>
    <w:rsid w:val="00E73CE1"/>
    <w:rsid w:val="00E74002"/>
    <w:rsid w:val="00E7415F"/>
    <w:rsid w:val="00E74692"/>
    <w:rsid w:val="00E75076"/>
    <w:rsid w:val="00E75470"/>
    <w:rsid w:val="00E75660"/>
    <w:rsid w:val="00E7578C"/>
    <w:rsid w:val="00E758CA"/>
    <w:rsid w:val="00E75A75"/>
    <w:rsid w:val="00E7628E"/>
    <w:rsid w:val="00E76D1A"/>
    <w:rsid w:val="00E76ECB"/>
    <w:rsid w:val="00E7760C"/>
    <w:rsid w:val="00E77D73"/>
    <w:rsid w:val="00E803DD"/>
    <w:rsid w:val="00E811D2"/>
    <w:rsid w:val="00E81E0A"/>
    <w:rsid w:val="00E81F73"/>
    <w:rsid w:val="00E8264C"/>
    <w:rsid w:val="00E82C37"/>
    <w:rsid w:val="00E83FA2"/>
    <w:rsid w:val="00E83FB6"/>
    <w:rsid w:val="00E84116"/>
    <w:rsid w:val="00E84BA3"/>
    <w:rsid w:val="00E85264"/>
    <w:rsid w:val="00E854E0"/>
    <w:rsid w:val="00E85555"/>
    <w:rsid w:val="00E858CD"/>
    <w:rsid w:val="00E85C68"/>
    <w:rsid w:val="00E85D96"/>
    <w:rsid w:val="00E8634C"/>
    <w:rsid w:val="00E86B05"/>
    <w:rsid w:val="00E86BF2"/>
    <w:rsid w:val="00E87886"/>
    <w:rsid w:val="00E879AC"/>
    <w:rsid w:val="00E87BB7"/>
    <w:rsid w:val="00E90116"/>
    <w:rsid w:val="00E901A4"/>
    <w:rsid w:val="00E92140"/>
    <w:rsid w:val="00E92503"/>
    <w:rsid w:val="00E9282A"/>
    <w:rsid w:val="00E9286E"/>
    <w:rsid w:val="00E928C9"/>
    <w:rsid w:val="00E929A3"/>
    <w:rsid w:val="00E92DCB"/>
    <w:rsid w:val="00E92E93"/>
    <w:rsid w:val="00E94068"/>
    <w:rsid w:val="00E9431C"/>
    <w:rsid w:val="00E9459D"/>
    <w:rsid w:val="00E9466E"/>
    <w:rsid w:val="00E947A3"/>
    <w:rsid w:val="00E94C03"/>
    <w:rsid w:val="00E95521"/>
    <w:rsid w:val="00E95B93"/>
    <w:rsid w:val="00E95DF1"/>
    <w:rsid w:val="00E960FE"/>
    <w:rsid w:val="00E96512"/>
    <w:rsid w:val="00E96E49"/>
    <w:rsid w:val="00E973BF"/>
    <w:rsid w:val="00E9787B"/>
    <w:rsid w:val="00E978F4"/>
    <w:rsid w:val="00EA084F"/>
    <w:rsid w:val="00EA0E16"/>
    <w:rsid w:val="00EA0EC0"/>
    <w:rsid w:val="00EA1075"/>
    <w:rsid w:val="00EA1088"/>
    <w:rsid w:val="00EA141A"/>
    <w:rsid w:val="00EA19E7"/>
    <w:rsid w:val="00EA1D89"/>
    <w:rsid w:val="00EA1E6C"/>
    <w:rsid w:val="00EA225F"/>
    <w:rsid w:val="00EA2498"/>
    <w:rsid w:val="00EA24CE"/>
    <w:rsid w:val="00EA2850"/>
    <w:rsid w:val="00EA2C97"/>
    <w:rsid w:val="00EA368B"/>
    <w:rsid w:val="00EA375B"/>
    <w:rsid w:val="00EA3ABA"/>
    <w:rsid w:val="00EA4534"/>
    <w:rsid w:val="00EA4732"/>
    <w:rsid w:val="00EA4C25"/>
    <w:rsid w:val="00EA5412"/>
    <w:rsid w:val="00EA5860"/>
    <w:rsid w:val="00EA5C69"/>
    <w:rsid w:val="00EA5E04"/>
    <w:rsid w:val="00EA5EEB"/>
    <w:rsid w:val="00EA6DCC"/>
    <w:rsid w:val="00EA780E"/>
    <w:rsid w:val="00EB0624"/>
    <w:rsid w:val="00EB07D6"/>
    <w:rsid w:val="00EB0A6D"/>
    <w:rsid w:val="00EB1B46"/>
    <w:rsid w:val="00EB1EDD"/>
    <w:rsid w:val="00EB2848"/>
    <w:rsid w:val="00EB2B91"/>
    <w:rsid w:val="00EB2FBA"/>
    <w:rsid w:val="00EB3514"/>
    <w:rsid w:val="00EB3748"/>
    <w:rsid w:val="00EB3B65"/>
    <w:rsid w:val="00EB3D47"/>
    <w:rsid w:val="00EB3F7C"/>
    <w:rsid w:val="00EB3FB6"/>
    <w:rsid w:val="00EB4156"/>
    <w:rsid w:val="00EB43F7"/>
    <w:rsid w:val="00EB4612"/>
    <w:rsid w:val="00EB47B7"/>
    <w:rsid w:val="00EB4A60"/>
    <w:rsid w:val="00EB4B1F"/>
    <w:rsid w:val="00EB5FE1"/>
    <w:rsid w:val="00EB6054"/>
    <w:rsid w:val="00EB6E60"/>
    <w:rsid w:val="00EB6E67"/>
    <w:rsid w:val="00EB79BA"/>
    <w:rsid w:val="00EB7F9E"/>
    <w:rsid w:val="00EC03F5"/>
    <w:rsid w:val="00EC13E0"/>
    <w:rsid w:val="00EC1556"/>
    <w:rsid w:val="00EC1F9F"/>
    <w:rsid w:val="00EC20F0"/>
    <w:rsid w:val="00EC2833"/>
    <w:rsid w:val="00EC2E09"/>
    <w:rsid w:val="00EC3618"/>
    <w:rsid w:val="00EC36E7"/>
    <w:rsid w:val="00EC397C"/>
    <w:rsid w:val="00EC3E77"/>
    <w:rsid w:val="00EC456B"/>
    <w:rsid w:val="00EC48E5"/>
    <w:rsid w:val="00EC4C06"/>
    <w:rsid w:val="00EC52A0"/>
    <w:rsid w:val="00EC55F3"/>
    <w:rsid w:val="00EC5A1F"/>
    <w:rsid w:val="00EC5A22"/>
    <w:rsid w:val="00EC680F"/>
    <w:rsid w:val="00EC6925"/>
    <w:rsid w:val="00EC6E10"/>
    <w:rsid w:val="00EC73D9"/>
    <w:rsid w:val="00EC75ED"/>
    <w:rsid w:val="00EC7710"/>
    <w:rsid w:val="00EC7C89"/>
    <w:rsid w:val="00ED0472"/>
    <w:rsid w:val="00ED0CFC"/>
    <w:rsid w:val="00ED0DA0"/>
    <w:rsid w:val="00ED201E"/>
    <w:rsid w:val="00ED21B4"/>
    <w:rsid w:val="00ED276A"/>
    <w:rsid w:val="00ED2F2D"/>
    <w:rsid w:val="00ED3C6F"/>
    <w:rsid w:val="00ED3E58"/>
    <w:rsid w:val="00ED3F5D"/>
    <w:rsid w:val="00ED420E"/>
    <w:rsid w:val="00ED4B9C"/>
    <w:rsid w:val="00ED533F"/>
    <w:rsid w:val="00ED536B"/>
    <w:rsid w:val="00ED5778"/>
    <w:rsid w:val="00ED583F"/>
    <w:rsid w:val="00ED58E1"/>
    <w:rsid w:val="00ED61AE"/>
    <w:rsid w:val="00ED62E3"/>
    <w:rsid w:val="00ED699B"/>
    <w:rsid w:val="00ED6A95"/>
    <w:rsid w:val="00ED6BCB"/>
    <w:rsid w:val="00ED6BEB"/>
    <w:rsid w:val="00ED7BA3"/>
    <w:rsid w:val="00ED7DB7"/>
    <w:rsid w:val="00EE00D9"/>
    <w:rsid w:val="00EE042F"/>
    <w:rsid w:val="00EE0459"/>
    <w:rsid w:val="00EE0F12"/>
    <w:rsid w:val="00EE17E1"/>
    <w:rsid w:val="00EE18DF"/>
    <w:rsid w:val="00EE2465"/>
    <w:rsid w:val="00EE2DFC"/>
    <w:rsid w:val="00EE3250"/>
    <w:rsid w:val="00EE3903"/>
    <w:rsid w:val="00EE3A03"/>
    <w:rsid w:val="00EE3AD4"/>
    <w:rsid w:val="00EE3DD7"/>
    <w:rsid w:val="00EE3EF7"/>
    <w:rsid w:val="00EE426B"/>
    <w:rsid w:val="00EE4736"/>
    <w:rsid w:val="00EE4DB8"/>
    <w:rsid w:val="00EE5061"/>
    <w:rsid w:val="00EE54F7"/>
    <w:rsid w:val="00EE5824"/>
    <w:rsid w:val="00EE587C"/>
    <w:rsid w:val="00EE5B28"/>
    <w:rsid w:val="00EE6DC8"/>
    <w:rsid w:val="00EE6E0A"/>
    <w:rsid w:val="00EE72E9"/>
    <w:rsid w:val="00EE7A9F"/>
    <w:rsid w:val="00EE7CC4"/>
    <w:rsid w:val="00EE7EB8"/>
    <w:rsid w:val="00EE7F5D"/>
    <w:rsid w:val="00EF0535"/>
    <w:rsid w:val="00EF0612"/>
    <w:rsid w:val="00EF0FB3"/>
    <w:rsid w:val="00EF1680"/>
    <w:rsid w:val="00EF1B12"/>
    <w:rsid w:val="00EF28A0"/>
    <w:rsid w:val="00EF2C6E"/>
    <w:rsid w:val="00EF2CF9"/>
    <w:rsid w:val="00EF2F9D"/>
    <w:rsid w:val="00EF324A"/>
    <w:rsid w:val="00EF363A"/>
    <w:rsid w:val="00EF438C"/>
    <w:rsid w:val="00EF44AD"/>
    <w:rsid w:val="00EF4773"/>
    <w:rsid w:val="00EF4F48"/>
    <w:rsid w:val="00EF5234"/>
    <w:rsid w:val="00EF5246"/>
    <w:rsid w:val="00EF58EA"/>
    <w:rsid w:val="00EF5989"/>
    <w:rsid w:val="00EF5E2E"/>
    <w:rsid w:val="00EF5EB5"/>
    <w:rsid w:val="00EF61BE"/>
    <w:rsid w:val="00EF69D4"/>
    <w:rsid w:val="00EF6B55"/>
    <w:rsid w:val="00EF6C03"/>
    <w:rsid w:val="00EF6F52"/>
    <w:rsid w:val="00EF7D27"/>
    <w:rsid w:val="00EF7E7F"/>
    <w:rsid w:val="00F004CF"/>
    <w:rsid w:val="00F00544"/>
    <w:rsid w:val="00F00EC4"/>
    <w:rsid w:val="00F011D7"/>
    <w:rsid w:val="00F0121F"/>
    <w:rsid w:val="00F01BBE"/>
    <w:rsid w:val="00F02D57"/>
    <w:rsid w:val="00F02E85"/>
    <w:rsid w:val="00F033A7"/>
    <w:rsid w:val="00F03ED1"/>
    <w:rsid w:val="00F04083"/>
    <w:rsid w:val="00F04157"/>
    <w:rsid w:val="00F0446F"/>
    <w:rsid w:val="00F04588"/>
    <w:rsid w:val="00F045A7"/>
    <w:rsid w:val="00F046DA"/>
    <w:rsid w:val="00F04B94"/>
    <w:rsid w:val="00F056A2"/>
    <w:rsid w:val="00F063D4"/>
    <w:rsid w:val="00F06692"/>
    <w:rsid w:val="00F06C45"/>
    <w:rsid w:val="00F06D66"/>
    <w:rsid w:val="00F076FE"/>
    <w:rsid w:val="00F07D8C"/>
    <w:rsid w:val="00F102F6"/>
    <w:rsid w:val="00F10891"/>
    <w:rsid w:val="00F10A9D"/>
    <w:rsid w:val="00F111CD"/>
    <w:rsid w:val="00F11958"/>
    <w:rsid w:val="00F1287E"/>
    <w:rsid w:val="00F12AB9"/>
    <w:rsid w:val="00F12E0D"/>
    <w:rsid w:val="00F12F50"/>
    <w:rsid w:val="00F12FCE"/>
    <w:rsid w:val="00F12FD2"/>
    <w:rsid w:val="00F1312E"/>
    <w:rsid w:val="00F13263"/>
    <w:rsid w:val="00F133D4"/>
    <w:rsid w:val="00F1341E"/>
    <w:rsid w:val="00F13676"/>
    <w:rsid w:val="00F139CF"/>
    <w:rsid w:val="00F149E3"/>
    <w:rsid w:val="00F14C2F"/>
    <w:rsid w:val="00F15BEF"/>
    <w:rsid w:val="00F15E1B"/>
    <w:rsid w:val="00F15F65"/>
    <w:rsid w:val="00F16409"/>
    <w:rsid w:val="00F16474"/>
    <w:rsid w:val="00F16585"/>
    <w:rsid w:val="00F167F8"/>
    <w:rsid w:val="00F16ADA"/>
    <w:rsid w:val="00F16EFF"/>
    <w:rsid w:val="00F16FF0"/>
    <w:rsid w:val="00F17669"/>
    <w:rsid w:val="00F17B5A"/>
    <w:rsid w:val="00F203F3"/>
    <w:rsid w:val="00F205CB"/>
    <w:rsid w:val="00F20822"/>
    <w:rsid w:val="00F20B24"/>
    <w:rsid w:val="00F20C3C"/>
    <w:rsid w:val="00F21681"/>
    <w:rsid w:val="00F219DB"/>
    <w:rsid w:val="00F21F9A"/>
    <w:rsid w:val="00F22ABA"/>
    <w:rsid w:val="00F2315D"/>
    <w:rsid w:val="00F2334B"/>
    <w:rsid w:val="00F23702"/>
    <w:rsid w:val="00F24084"/>
    <w:rsid w:val="00F24298"/>
    <w:rsid w:val="00F24A9F"/>
    <w:rsid w:val="00F24D34"/>
    <w:rsid w:val="00F25305"/>
    <w:rsid w:val="00F25543"/>
    <w:rsid w:val="00F25554"/>
    <w:rsid w:val="00F2558A"/>
    <w:rsid w:val="00F25851"/>
    <w:rsid w:val="00F25F06"/>
    <w:rsid w:val="00F268FE"/>
    <w:rsid w:val="00F26D3F"/>
    <w:rsid w:val="00F26EFF"/>
    <w:rsid w:val="00F2708E"/>
    <w:rsid w:val="00F27368"/>
    <w:rsid w:val="00F30284"/>
    <w:rsid w:val="00F30EFF"/>
    <w:rsid w:val="00F30F3F"/>
    <w:rsid w:val="00F31A6F"/>
    <w:rsid w:val="00F31DCB"/>
    <w:rsid w:val="00F32ED6"/>
    <w:rsid w:val="00F33469"/>
    <w:rsid w:val="00F334F6"/>
    <w:rsid w:val="00F34034"/>
    <w:rsid w:val="00F34431"/>
    <w:rsid w:val="00F34A02"/>
    <w:rsid w:val="00F34F8B"/>
    <w:rsid w:val="00F3501B"/>
    <w:rsid w:val="00F35360"/>
    <w:rsid w:val="00F36CC0"/>
    <w:rsid w:val="00F379FE"/>
    <w:rsid w:val="00F37BFA"/>
    <w:rsid w:val="00F4019D"/>
    <w:rsid w:val="00F4065E"/>
    <w:rsid w:val="00F40945"/>
    <w:rsid w:val="00F412EC"/>
    <w:rsid w:val="00F41396"/>
    <w:rsid w:val="00F418C8"/>
    <w:rsid w:val="00F41D1B"/>
    <w:rsid w:val="00F41EDA"/>
    <w:rsid w:val="00F41EE7"/>
    <w:rsid w:val="00F41F6C"/>
    <w:rsid w:val="00F4236D"/>
    <w:rsid w:val="00F42858"/>
    <w:rsid w:val="00F43126"/>
    <w:rsid w:val="00F4317C"/>
    <w:rsid w:val="00F4324B"/>
    <w:rsid w:val="00F435B4"/>
    <w:rsid w:val="00F436DF"/>
    <w:rsid w:val="00F436F6"/>
    <w:rsid w:val="00F43BAA"/>
    <w:rsid w:val="00F43BCE"/>
    <w:rsid w:val="00F44435"/>
    <w:rsid w:val="00F44530"/>
    <w:rsid w:val="00F44F49"/>
    <w:rsid w:val="00F4500B"/>
    <w:rsid w:val="00F455F3"/>
    <w:rsid w:val="00F45E27"/>
    <w:rsid w:val="00F46660"/>
    <w:rsid w:val="00F46D85"/>
    <w:rsid w:val="00F473B9"/>
    <w:rsid w:val="00F47843"/>
    <w:rsid w:val="00F47C19"/>
    <w:rsid w:val="00F5058E"/>
    <w:rsid w:val="00F507B3"/>
    <w:rsid w:val="00F50AFD"/>
    <w:rsid w:val="00F50EC3"/>
    <w:rsid w:val="00F50ECA"/>
    <w:rsid w:val="00F5168D"/>
    <w:rsid w:val="00F51891"/>
    <w:rsid w:val="00F51BBD"/>
    <w:rsid w:val="00F52C62"/>
    <w:rsid w:val="00F52D09"/>
    <w:rsid w:val="00F53AC3"/>
    <w:rsid w:val="00F542F1"/>
    <w:rsid w:val="00F552DC"/>
    <w:rsid w:val="00F55437"/>
    <w:rsid w:val="00F55916"/>
    <w:rsid w:val="00F55A73"/>
    <w:rsid w:val="00F563A4"/>
    <w:rsid w:val="00F56B80"/>
    <w:rsid w:val="00F57081"/>
    <w:rsid w:val="00F574AB"/>
    <w:rsid w:val="00F576BB"/>
    <w:rsid w:val="00F577F2"/>
    <w:rsid w:val="00F578C7"/>
    <w:rsid w:val="00F60123"/>
    <w:rsid w:val="00F60592"/>
    <w:rsid w:val="00F60671"/>
    <w:rsid w:val="00F60DFB"/>
    <w:rsid w:val="00F60F27"/>
    <w:rsid w:val="00F6142D"/>
    <w:rsid w:val="00F61B5A"/>
    <w:rsid w:val="00F620F6"/>
    <w:rsid w:val="00F621B3"/>
    <w:rsid w:val="00F62B10"/>
    <w:rsid w:val="00F62DA0"/>
    <w:rsid w:val="00F63391"/>
    <w:rsid w:val="00F6346A"/>
    <w:rsid w:val="00F6353B"/>
    <w:rsid w:val="00F639FD"/>
    <w:rsid w:val="00F63B9B"/>
    <w:rsid w:val="00F63CD5"/>
    <w:rsid w:val="00F63F08"/>
    <w:rsid w:val="00F6428C"/>
    <w:rsid w:val="00F6441B"/>
    <w:rsid w:val="00F64D36"/>
    <w:rsid w:val="00F64F20"/>
    <w:rsid w:val="00F653F5"/>
    <w:rsid w:val="00F662BA"/>
    <w:rsid w:val="00F66409"/>
    <w:rsid w:val="00F668FB"/>
    <w:rsid w:val="00F66BBC"/>
    <w:rsid w:val="00F6750D"/>
    <w:rsid w:val="00F675EC"/>
    <w:rsid w:val="00F707A6"/>
    <w:rsid w:val="00F7099E"/>
    <w:rsid w:val="00F71C1B"/>
    <w:rsid w:val="00F72059"/>
    <w:rsid w:val="00F72610"/>
    <w:rsid w:val="00F726A0"/>
    <w:rsid w:val="00F72B9D"/>
    <w:rsid w:val="00F734EF"/>
    <w:rsid w:val="00F738E1"/>
    <w:rsid w:val="00F73C86"/>
    <w:rsid w:val="00F740F6"/>
    <w:rsid w:val="00F74313"/>
    <w:rsid w:val="00F7464C"/>
    <w:rsid w:val="00F7472F"/>
    <w:rsid w:val="00F74852"/>
    <w:rsid w:val="00F74B4D"/>
    <w:rsid w:val="00F74D22"/>
    <w:rsid w:val="00F7503B"/>
    <w:rsid w:val="00F752B7"/>
    <w:rsid w:val="00F75960"/>
    <w:rsid w:val="00F766DD"/>
    <w:rsid w:val="00F76999"/>
    <w:rsid w:val="00F76E2E"/>
    <w:rsid w:val="00F77351"/>
    <w:rsid w:val="00F775E1"/>
    <w:rsid w:val="00F80E6F"/>
    <w:rsid w:val="00F80F9B"/>
    <w:rsid w:val="00F81282"/>
    <w:rsid w:val="00F81B33"/>
    <w:rsid w:val="00F81CE9"/>
    <w:rsid w:val="00F81FB4"/>
    <w:rsid w:val="00F8262C"/>
    <w:rsid w:val="00F8275A"/>
    <w:rsid w:val="00F827EE"/>
    <w:rsid w:val="00F841D1"/>
    <w:rsid w:val="00F8447F"/>
    <w:rsid w:val="00F8480D"/>
    <w:rsid w:val="00F84A5E"/>
    <w:rsid w:val="00F84F54"/>
    <w:rsid w:val="00F84FEB"/>
    <w:rsid w:val="00F8501B"/>
    <w:rsid w:val="00F85664"/>
    <w:rsid w:val="00F859BF"/>
    <w:rsid w:val="00F86805"/>
    <w:rsid w:val="00F868F9"/>
    <w:rsid w:val="00F872D8"/>
    <w:rsid w:val="00F87F68"/>
    <w:rsid w:val="00F909A3"/>
    <w:rsid w:val="00F91C91"/>
    <w:rsid w:val="00F91EB2"/>
    <w:rsid w:val="00F926E2"/>
    <w:rsid w:val="00F928D7"/>
    <w:rsid w:val="00F92A76"/>
    <w:rsid w:val="00F92E25"/>
    <w:rsid w:val="00F92FC2"/>
    <w:rsid w:val="00F934B8"/>
    <w:rsid w:val="00F936AF"/>
    <w:rsid w:val="00F938C0"/>
    <w:rsid w:val="00F93C6F"/>
    <w:rsid w:val="00F93DD2"/>
    <w:rsid w:val="00F94232"/>
    <w:rsid w:val="00F94754"/>
    <w:rsid w:val="00F9508A"/>
    <w:rsid w:val="00F95957"/>
    <w:rsid w:val="00F95CA8"/>
    <w:rsid w:val="00F962AF"/>
    <w:rsid w:val="00F9680D"/>
    <w:rsid w:val="00F96883"/>
    <w:rsid w:val="00F9690D"/>
    <w:rsid w:val="00F96AB3"/>
    <w:rsid w:val="00F9724F"/>
    <w:rsid w:val="00F97773"/>
    <w:rsid w:val="00F97C22"/>
    <w:rsid w:val="00FA013B"/>
    <w:rsid w:val="00FA076E"/>
    <w:rsid w:val="00FA09BB"/>
    <w:rsid w:val="00FA0CD0"/>
    <w:rsid w:val="00FA130A"/>
    <w:rsid w:val="00FA1669"/>
    <w:rsid w:val="00FA207A"/>
    <w:rsid w:val="00FA2D2D"/>
    <w:rsid w:val="00FA307D"/>
    <w:rsid w:val="00FA346B"/>
    <w:rsid w:val="00FA4500"/>
    <w:rsid w:val="00FA4766"/>
    <w:rsid w:val="00FA4B5D"/>
    <w:rsid w:val="00FA5B49"/>
    <w:rsid w:val="00FA5EB8"/>
    <w:rsid w:val="00FA6283"/>
    <w:rsid w:val="00FA6EED"/>
    <w:rsid w:val="00FA7200"/>
    <w:rsid w:val="00FA752F"/>
    <w:rsid w:val="00FA7723"/>
    <w:rsid w:val="00FA779D"/>
    <w:rsid w:val="00FA7963"/>
    <w:rsid w:val="00FA79B2"/>
    <w:rsid w:val="00FA7FEB"/>
    <w:rsid w:val="00FB0205"/>
    <w:rsid w:val="00FB0695"/>
    <w:rsid w:val="00FB0700"/>
    <w:rsid w:val="00FB0A51"/>
    <w:rsid w:val="00FB0F51"/>
    <w:rsid w:val="00FB1538"/>
    <w:rsid w:val="00FB1C8E"/>
    <w:rsid w:val="00FB2486"/>
    <w:rsid w:val="00FB275A"/>
    <w:rsid w:val="00FB292E"/>
    <w:rsid w:val="00FB2B6A"/>
    <w:rsid w:val="00FB2CE9"/>
    <w:rsid w:val="00FB2F27"/>
    <w:rsid w:val="00FB37D0"/>
    <w:rsid w:val="00FB3865"/>
    <w:rsid w:val="00FB39BB"/>
    <w:rsid w:val="00FB43F3"/>
    <w:rsid w:val="00FB4A8C"/>
    <w:rsid w:val="00FB5953"/>
    <w:rsid w:val="00FB5D9C"/>
    <w:rsid w:val="00FB6FBF"/>
    <w:rsid w:val="00FB7143"/>
    <w:rsid w:val="00FB725F"/>
    <w:rsid w:val="00FB7818"/>
    <w:rsid w:val="00FB79F4"/>
    <w:rsid w:val="00FB7D49"/>
    <w:rsid w:val="00FC11BD"/>
    <w:rsid w:val="00FC12DA"/>
    <w:rsid w:val="00FC16AC"/>
    <w:rsid w:val="00FC18F5"/>
    <w:rsid w:val="00FC2313"/>
    <w:rsid w:val="00FC27C6"/>
    <w:rsid w:val="00FC2D9D"/>
    <w:rsid w:val="00FC42B1"/>
    <w:rsid w:val="00FC42CA"/>
    <w:rsid w:val="00FC4DA3"/>
    <w:rsid w:val="00FC566F"/>
    <w:rsid w:val="00FC5685"/>
    <w:rsid w:val="00FC5EC5"/>
    <w:rsid w:val="00FC60FC"/>
    <w:rsid w:val="00FC6276"/>
    <w:rsid w:val="00FC6AEB"/>
    <w:rsid w:val="00FC6F5C"/>
    <w:rsid w:val="00FC72BE"/>
    <w:rsid w:val="00FC7389"/>
    <w:rsid w:val="00FC786A"/>
    <w:rsid w:val="00FC7AC5"/>
    <w:rsid w:val="00FC7B14"/>
    <w:rsid w:val="00FC7CFB"/>
    <w:rsid w:val="00FC7D67"/>
    <w:rsid w:val="00FD07BA"/>
    <w:rsid w:val="00FD07EF"/>
    <w:rsid w:val="00FD0A4A"/>
    <w:rsid w:val="00FD0DB1"/>
    <w:rsid w:val="00FD0DC8"/>
    <w:rsid w:val="00FD0F27"/>
    <w:rsid w:val="00FD101B"/>
    <w:rsid w:val="00FD193A"/>
    <w:rsid w:val="00FD2483"/>
    <w:rsid w:val="00FD2D5D"/>
    <w:rsid w:val="00FD3D28"/>
    <w:rsid w:val="00FD3DEA"/>
    <w:rsid w:val="00FD4607"/>
    <w:rsid w:val="00FD4771"/>
    <w:rsid w:val="00FD4D98"/>
    <w:rsid w:val="00FD5170"/>
    <w:rsid w:val="00FD5227"/>
    <w:rsid w:val="00FD55FE"/>
    <w:rsid w:val="00FD5DF3"/>
    <w:rsid w:val="00FD5F7F"/>
    <w:rsid w:val="00FD6248"/>
    <w:rsid w:val="00FD62D3"/>
    <w:rsid w:val="00FD74AD"/>
    <w:rsid w:val="00FD7AEE"/>
    <w:rsid w:val="00FD7B2E"/>
    <w:rsid w:val="00FD7EAA"/>
    <w:rsid w:val="00FE02A1"/>
    <w:rsid w:val="00FE0527"/>
    <w:rsid w:val="00FE0B1D"/>
    <w:rsid w:val="00FE0B8D"/>
    <w:rsid w:val="00FE10A5"/>
    <w:rsid w:val="00FE1A4B"/>
    <w:rsid w:val="00FE1EC4"/>
    <w:rsid w:val="00FE233A"/>
    <w:rsid w:val="00FE25EC"/>
    <w:rsid w:val="00FE2846"/>
    <w:rsid w:val="00FE2D3D"/>
    <w:rsid w:val="00FE3517"/>
    <w:rsid w:val="00FE3B19"/>
    <w:rsid w:val="00FE50AE"/>
    <w:rsid w:val="00FE5419"/>
    <w:rsid w:val="00FE57DC"/>
    <w:rsid w:val="00FE5B27"/>
    <w:rsid w:val="00FE66C9"/>
    <w:rsid w:val="00FE67B8"/>
    <w:rsid w:val="00FE6911"/>
    <w:rsid w:val="00FE6BD7"/>
    <w:rsid w:val="00FE724C"/>
    <w:rsid w:val="00FE75B4"/>
    <w:rsid w:val="00FE7B86"/>
    <w:rsid w:val="00FE7CFD"/>
    <w:rsid w:val="00FE7F02"/>
    <w:rsid w:val="00FF0594"/>
    <w:rsid w:val="00FF0967"/>
    <w:rsid w:val="00FF0AE0"/>
    <w:rsid w:val="00FF0C79"/>
    <w:rsid w:val="00FF0F6D"/>
    <w:rsid w:val="00FF137B"/>
    <w:rsid w:val="00FF193F"/>
    <w:rsid w:val="00FF1FA5"/>
    <w:rsid w:val="00FF2340"/>
    <w:rsid w:val="00FF2463"/>
    <w:rsid w:val="00FF2C2E"/>
    <w:rsid w:val="00FF2C78"/>
    <w:rsid w:val="00FF3641"/>
    <w:rsid w:val="00FF3A31"/>
    <w:rsid w:val="00FF3A9F"/>
    <w:rsid w:val="00FF411E"/>
    <w:rsid w:val="00FF4C03"/>
    <w:rsid w:val="00FF5389"/>
    <w:rsid w:val="00FF5F0C"/>
    <w:rsid w:val="00FF61F3"/>
    <w:rsid w:val="00FF6203"/>
    <w:rsid w:val="00FF6B31"/>
    <w:rsid w:val="00FF6E43"/>
    <w:rsid w:val="00FF6FDA"/>
    <w:rsid w:val="00FF7314"/>
    <w:rsid w:val="00FF7444"/>
    <w:rsid w:val="00FF747A"/>
    <w:rsid w:val="00FF7494"/>
    <w:rsid w:val="00FF7971"/>
    <w:rsid w:val="01165460"/>
    <w:rsid w:val="016052C5"/>
    <w:rsid w:val="0175DB00"/>
    <w:rsid w:val="01BC4505"/>
    <w:rsid w:val="01D560D7"/>
    <w:rsid w:val="01D649F1"/>
    <w:rsid w:val="01FD348A"/>
    <w:rsid w:val="020F0345"/>
    <w:rsid w:val="0214EF27"/>
    <w:rsid w:val="0245747F"/>
    <w:rsid w:val="0298E091"/>
    <w:rsid w:val="02E534BA"/>
    <w:rsid w:val="031F5C51"/>
    <w:rsid w:val="0340936B"/>
    <w:rsid w:val="03552CCB"/>
    <w:rsid w:val="044CB938"/>
    <w:rsid w:val="05203968"/>
    <w:rsid w:val="052393C9"/>
    <w:rsid w:val="0541DCB5"/>
    <w:rsid w:val="056CB5CB"/>
    <w:rsid w:val="05B3C558"/>
    <w:rsid w:val="0646E61D"/>
    <w:rsid w:val="064A5860"/>
    <w:rsid w:val="06A2A84A"/>
    <w:rsid w:val="06A8A00F"/>
    <w:rsid w:val="06D06B23"/>
    <w:rsid w:val="073580D1"/>
    <w:rsid w:val="075BA117"/>
    <w:rsid w:val="07952EA3"/>
    <w:rsid w:val="07E38F68"/>
    <w:rsid w:val="0881668A"/>
    <w:rsid w:val="08AE59D2"/>
    <w:rsid w:val="08CA6B4F"/>
    <w:rsid w:val="09667CD1"/>
    <w:rsid w:val="09ADD11A"/>
    <w:rsid w:val="09D96C5C"/>
    <w:rsid w:val="09E9E3BD"/>
    <w:rsid w:val="0A25C6F1"/>
    <w:rsid w:val="0A3D2BEE"/>
    <w:rsid w:val="0AC463FF"/>
    <w:rsid w:val="0AC548CC"/>
    <w:rsid w:val="0B545D17"/>
    <w:rsid w:val="0B6877F1"/>
    <w:rsid w:val="0B97E76A"/>
    <w:rsid w:val="0BCDA851"/>
    <w:rsid w:val="0BFCD927"/>
    <w:rsid w:val="0C28D7BF"/>
    <w:rsid w:val="0C33F6BB"/>
    <w:rsid w:val="0C34B64A"/>
    <w:rsid w:val="0C44DED7"/>
    <w:rsid w:val="0D010283"/>
    <w:rsid w:val="0D0E9347"/>
    <w:rsid w:val="0DF3BCD4"/>
    <w:rsid w:val="0DF4B103"/>
    <w:rsid w:val="0E19EBAC"/>
    <w:rsid w:val="0E9CED26"/>
    <w:rsid w:val="0E9EE3C0"/>
    <w:rsid w:val="0EC30E92"/>
    <w:rsid w:val="0F2E7605"/>
    <w:rsid w:val="0F3FAC89"/>
    <w:rsid w:val="0F5D2747"/>
    <w:rsid w:val="0F7642A9"/>
    <w:rsid w:val="0FAAF507"/>
    <w:rsid w:val="0FC41B57"/>
    <w:rsid w:val="10278A28"/>
    <w:rsid w:val="1029B806"/>
    <w:rsid w:val="102EB3AC"/>
    <w:rsid w:val="10443EE5"/>
    <w:rsid w:val="105F2790"/>
    <w:rsid w:val="10955A0B"/>
    <w:rsid w:val="10F5DCF1"/>
    <w:rsid w:val="11371236"/>
    <w:rsid w:val="116210AF"/>
    <w:rsid w:val="118DD120"/>
    <w:rsid w:val="11AEC181"/>
    <w:rsid w:val="11B07CC3"/>
    <w:rsid w:val="11C1FBF0"/>
    <w:rsid w:val="11FFB04D"/>
    <w:rsid w:val="1239A388"/>
    <w:rsid w:val="1246CEC2"/>
    <w:rsid w:val="1248486B"/>
    <w:rsid w:val="12D5C946"/>
    <w:rsid w:val="13278AAB"/>
    <w:rsid w:val="133CA98D"/>
    <w:rsid w:val="133FEC86"/>
    <w:rsid w:val="13413E71"/>
    <w:rsid w:val="1346853D"/>
    <w:rsid w:val="13478CBE"/>
    <w:rsid w:val="134C3600"/>
    <w:rsid w:val="141C0062"/>
    <w:rsid w:val="1445EEEE"/>
    <w:rsid w:val="149724C3"/>
    <w:rsid w:val="14B44757"/>
    <w:rsid w:val="152AB64C"/>
    <w:rsid w:val="154F42FD"/>
    <w:rsid w:val="15A2F826"/>
    <w:rsid w:val="15B01338"/>
    <w:rsid w:val="15BB7A75"/>
    <w:rsid w:val="161EA1F0"/>
    <w:rsid w:val="16542993"/>
    <w:rsid w:val="16D66096"/>
    <w:rsid w:val="170B9922"/>
    <w:rsid w:val="17299B31"/>
    <w:rsid w:val="17387A84"/>
    <w:rsid w:val="1746EB4F"/>
    <w:rsid w:val="1749468E"/>
    <w:rsid w:val="174F9D10"/>
    <w:rsid w:val="1788134E"/>
    <w:rsid w:val="181BFEED"/>
    <w:rsid w:val="18482301"/>
    <w:rsid w:val="188AF7F9"/>
    <w:rsid w:val="18B0BC1B"/>
    <w:rsid w:val="18CE59E8"/>
    <w:rsid w:val="18EB040F"/>
    <w:rsid w:val="18F1A8F6"/>
    <w:rsid w:val="190BA6AC"/>
    <w:rsid w:val="19342843"/>
    <w:rsid w:val="197AAD4E"/>
    <w:rsid w:val="19A8CE64"/>
    <w:rsid w:val="19B837E0"/>
    <w:rsid w:val="19E267A0"/>
    <w:rsid w:val="19E2C4E2"/>
    <w:rsid w:val="19F45DA9"/>
    <w:rsid w:val="1A3B5B8A"/>
    <w:rsid w:val="1A4A30B8"/>
    <w:rsid w:val="1A6BE606"/>
    <w:rsid w:val="1A75ADCF"/>
    <w:rsid w:val="1A7EEB94"/>
    <w:rsid w:val="1A8DEB08"/>
    <w:rsid w:val="1AA8D337"/>
    <w:rsid w:val="1AC7016E"/>
    <w:rsid w:val="1AF39A7F"/>
    <w:rsid w:val="1B152022"/>
    <w:rsid w:val="1BB201DE"/>
    <w:rsid w:val="1BB2F533"/>
    <w:rsid w:val="1C446BBB"/>
    <w:rsid w:val="1CF3992A"/>
    <w:rsid w:val="1CF98978"/>
    <w:rsid w:val="1D55E7AB"/>
    <w:rsid w:val="1E229A31"/>
    <w:rsid w:val="1E2473C5"/>
    <w:rsid w:val="1E4F568F"/>
    <w:rsid w:val="1ECF7E30"/>
    <w:rsid w:val="1F057D6D"/>
    <w:rsid w:val="1F430355"/>
    <w:rsid w:val="1F7004F3"/>
    <w:rsid w:val="1FA6CA6D"/>
    <w:rsid w:val="2012A059"/>
    <w:rsid w:val="2018AA11"/>
    <w:rsid w:val="20A79C5B"/>
    <w:rsid w:val="20B15BA4"/>
    <w:rsid w:val="20D6B62A"/>
    <w:rsid w:val="2127E75D"/>
    <w:rsid w:val="218874D1"/>
    <w:rsid w:val="2199F1A9"/>
    <w:rsid w:val="21F341BD"/>
    <w:rsid w:val="221117E4"/>
    <w:rsid w:val="224E4E73"/>
    <w:rsid w:val="227D4276"/>
    <w:rsid w:val="229766FD"/>
    <w:rsid w:val="229A67A8"/>
    <w:rsid w:val="22ABDCFC"/>
    <w:rsid w:val="22B9094E"/>
    <w:rsid w:val="22FD8B97"/>
    <w:rsid w:val="2302A91C"/>
    <w:rsid w:val="236B3257"/>
    <w:rsid w:val="23B6870F"/>
    <w:rsid w:val="24108DA6"/>
    <w:rsid w:val="24186290"/>
    <w:rsid w:val="24599981"/>
    <w:rsid w:val="24E1AD19"/>
    <w:rsid w:val="24F13031"/>
    <w:rsid w:val="2511B3D4"/>
    <w:rsid w:val="25192767"/>
    <w:rsid w:val="256F66E6"/>
    <w:rsid w:val="2576A6BC"/>
    <w:rsid w:val="25A95C1B"/>
    <w:rsid w:val="25AC7501"/>
    <w:rsid w:val="25D28EE6"/>
    <w:rsid w:val="25DEEBD1"/>
    <w:rsid w:val="26A26B3A"/>
    <w:rsid w:val="26D527AD"/>
    <w:rsid w:val="26FD9560"/>
    <w:rsid w:val="2725025B"/>
    <w:rsid w:val="2739EF82"/>
    <w:rsid w:val="27763639"/>
    <w:rsid w:val="2779FD80"/>
    <w:rsid w:val="28253A1D"/>
    <w:rsid w:val="289AA833"/>
    <w:rsid w:val="29040101"/>
    <w:rsid w:val="2918BA18"/>
    <w:rsid w:val="291CD911"/>
    <w:rsid w:val="292297FB"/>
    <w:rsid w:val="294E46A4"/>
    <w:rsid w:val="295F4236"/>
    <w:rsid w:val="29B98421"/>
    <w:rsid w:val="29D94414"/>
    <w:rsid w:val="29EDE153"/>
    <w:rsid w:val="29F8E63B"/>
    <w:rsid w:val="2A2751AA"/>
    <w:rsid w:val="2A71DCFD"/>
    <w:rsid w:val="2A768DD7"/>
    <w:rsid w:val="2A7F4D43"/>
    <w:rsid w:val="2B0B135D"/>
    <w:rsid w:val="2B5C61FE"/>
    <w:rsid w:val="2BB5C8E3"/>
    <w:rsid w:val="2BDFB7FB"/>
    <w:rsid w:val="2C051651"/>
    <w:rsid w:val="2C301B95"/>
    <w:rsid w:val="2C718403"/>
    <w:rsid w:val="2CA24C82"/>
    <w:rsid w:val="2D401D9E"/>
    <w:rsid w:val="2D602E99"/>
    <w:rsid w:val="2DABC356"/>
    <w:rsid w:val="2DC862C6"/>
    <w:rsid w:val="2DD43E23"/>
    <w:rsid w:val="2DFE125C"/>
    <w:rsid w:val="2E4AD7BA"/>
    <w:rsid w:val="2EA56E2A"/>
    <w:rsid w:val="2EF34784"/>
    <w:rsid w:val="2F197483"/>
    <w:rsid w:val="2F33DE3A"/>
    <w:rsid w:val="2F4855DD"/>
    <w:rsid w:val="2F7DD78B"/>
    <w:rsid w:val="2FDA8BCD"/>
    <w:rsid w:val="300E6EC2"/>
    <w:rsid w:val="30ECC830"/>
    <w:rsid w:val="30FBCCC4"/>
    <w:rsid w:val="3167EAAA"/>
    <w:rsid w:val="318D1AA7"/>
    <w:rsid w:val="31984D0C"/>
    <w:rsid w:val="31E9D483"/>
    <w:rsid w:val="31F7026B"/>
    <w:rsid w:val="32278AE3"/>
    <w:rsid w:val="3240FAD1"/>
    <w:rsid w:val="327B3057"/>
    <w:rsid w:val="32A0B22A"/>
    <w:rsid w:val="32C5B705"/>
    <w:rsid w:val="32D42400"/>
    <w:rsid w:val="32FBF84B"/>
    <w:rsid w:val="330A155F"/>
    <w:rsid w:val="332481BE"/>
    <w:rsid w:val="33B75227"/>
    <w:rsid w:val="34106BE5"/>
    <w:rsid w:val="347EF579"/>
    <w:rsid w:val="348094A7"/>
    <w:rsid w:val="348879E2"/>
    <w:rsid w:val="3490D45B"/>
    <w:rsid w:val="34A51C94"/>
    <w:rsid w:val="34B21AB5"/>
    <w:rsid w:val="34B8A6A1"/>
    <w:rsid w:val="34D4E20B"/>
    <w:rsid w:val="35269B5B"/>
    <w:rsid w:val="3530D839"/>
    <w:rsid w:val="358C2360"/>
    <w:rsid w:val="35C9E129"/>
    <w:rsid w:val="360A6CBF"/>
    <w:rsid w:val="3640ECF5"/>
    <w:rsid w:val="37208749"/>
    <w:rsid w:val="37422168"/>
    <w:rsid w:val="3784079A"/>
    <w:rsid w:val="3784BFD5"/>
    <w:rsid w:val="378E3B94"/>
    <w:rsid w:val="37E862CA"/>
    <w:rsid w:val="38096537"/>
    <w:rsid w:val="3896612E"/>
    <w:rsid w:val="39BB960E"/>
    <w:rsid w:val="39F86F4F"/>
    <w:rsid w:val="3A1A7E4C"/>
    <w:rsid w:val="3A6832ED"/>
    <w:rsid w:val="3A73A037"/>
    <w:rsid w:val="3A98A59F"/>
    <w:rsid w:val="3AA73EE1"/>
    <w:rsid w:val="3AB636E0"/>
    <w:rsid w:val="3AC85A17"/>
    <w:rsid w:val="3B0B3865"/>
    <w:rsid w:val="3B1C2724"/>
    <w:rsid w:val="3B2E0419"/>
    <w:rsid w:val="3B916EE4"/>
    <w:rsid w:val="3C3AA579"/>
    <w:rsid w:val="3C4972CB"/>
    <w:rsid w:val="3C808B72"/>
    <w:rsid w:val="3CE73A35"/>
    <w:rsid w:val="3CED5BB4"/>
    <w:rsid w:val="3D4DAD01"/>
    <w:rsid w:val="3D81166C"/>
    <w:rsid w:val="3DAD9A50"/>
    <w:rsid w:val="3DB2636E"/>
    <w:rsid w:val="3DCB8360"/>
    <w:rsid w:val="3E0C0FF9"/>
    <w:rsid w:val="3E22A56C"/>
    <w:rsid w:val="3E2F0247"/>
    <w:rsid w:val="3E427805"/>
    <w:rsid w:val="3E60CACA"/>
    <w:rsid w:val="3EA075FD"/>
    <w:rsid w:val="3F5A2FEA"/>
    <w:rsid w:val="3FA0B287"/>
    <w:rsid w:val="3FEB5A1D"/>
    <w:rsid w:val="40076860"/>
    <w:rsid w:val="403AD385"/>
    <w:rsid w:val="404F1361"/>
    <w:rsid w:val="40511D73"/>
    <w:rsid w:val="40A4B5FD"/>
    <w:rsid w:val="40BDEABB"/>
    <w:rsid w:val="40CD2AD8"/>
    <w:rsid w:val="40F83BA8"/>
    <w:rsid w:val="41125010"/>
    <w:rsid w:val="41254D28"/>
    <w:rsid w:val="415E3744"/>
    <w:rsid w:val="4193D5B9"/>
    <w:rsid w:val="41AFB811"/>
    <w:rsid w:val="425EABF0"/>
    <w:rsid w:val="4266AAF3"/>
    <w:rsid w:val="4292B827"/>
    <w:rsid w:val="42CFBF8E"/>
    <w:rsid w:val="42D05ED6"/>
    <w:rsid w:val="42F08FDD"/>
    <w:rsid w:val="430DAEDD"/>
    <w:rsid w:val="4316ED31"/>
    <w:rsid w:val="43514ABA"/>
    <w:rsid w:val="43B2AE3D"/>
    <w:rsid w:val="4411855D"/>
    <w:rsid w:val="44186847"/>
    <w:rsid w:val="44472BE3"/>
    <w:rsid w:val="444E441B"/>
    <w:rsid w:val="445067D9"/>
    <w:rsid w:val="447DA0C1"/>
    <w:rsid w:val="44F4BBF9"/>
    <w:rsid w:val="4508350C"/>
    <w:rsid w:val="4633DCE4"/>
    <w:rsid w:val="47718AE7"/>
    <w:rsid w:val="47937B41"/>
    <w:rsid w:val="47B4A767"/>
    <w:rsid w:val="47E06943"/>
    <w:rsid w:val="47E7167F"/>
    <w:rsid w:val="47FA6C1D"/>
    <w:rsid w:val="4835E8B8"/>
    <w:rsid w:val="483EFF8E"/>
    <w:rsid w:val="48898DFD"/>
    <w:rsid w:val="488FB0F9"/>
    <w:rsid w:val="48BCECDF"/>
    <w:rsid w:val="48DC079A"/>
    <w:rsid w:val="49291741"/>
    <w:rsid w:val="49415EAF"/>
    <w:rsid w:val="495BEE5F"/>
    <w:rsid w:val="49A165C1"/>
    <w:rsid w:val="49C5BDB2"/>
    <w:rsid w:val="49E458A1"/>
    <w:rsid w:val="49F348EA"/>
    <w:rsid w:val="4A18D9EB"/>
    <w:rsid w:val="4A2B815A"/>
    <w:rsid w:val="4A323083"/>
    <w:rsid w:val="4A3E1947"/>
    <w:rsid w:val="4A4F88FD"/>
    <w:rsid w:val="4A8BDA67"/>
    <w:rsid w:val="4AF5D5D0"/>
    <w:rsid w:val="4B1E992F"/>
    <w:rsid w:val="4BE3C733"/>
    <w:rsid w:val="4BE8B89F"/>
    <w:rsid w:val="4C1967C8"/>
    <w:rsid w:val="4C269ECC"/>
    <w:rsid w:val="4C782FA5"/>
    <w:rsid w:val="4D314E8C"/>
    <w:rsid w:val="4D4515E3"/>
    <w:rsid w:val="4D535E06"/>
    <w:rsid w:val="4D6EBB44"/>
    <w:rsid w:val="4D6EDBAB"/>
    <w:rsid w:val="4DC6B8F9"/>
    <w:rsid w:val="4DDB2FE5"/>
    <w:rsid w:val="4E173C6C"/>
    <w:rsid w:val="4E1FDA5B"/>
    <w:rsid w:val="4E5A90B1"/>
    <w:rsid w:val="4EB734E5"/>
    <w:rsid w:val="4EF0E4F0"/>
    <w:rsid w:val="4F42ACFB"/>
    <w:rsid w:val="4F6F78E4"/>
    <w:rsid w:val="4F8DEE66"/>
    <w:rsid w:val="4FC5BF74"/>
    <w:rsid w:val="4FC972AC"/>
    <w:rsid w:val="5023B9B1"/>
    <w:rsid w:val="50B11664"/>
    <w:rsid w:val="50E3FF67"/>
    <w:rsid w:val="51175140"/>
    <w:rsid w:val="517419BE"/>
    <w:rsid w:val="517C64D6"/>
    <w:rsid w:val="5191C57A"/>
    <w:rsid w:val="51EABC65"/>
    <w:rsid w:val="52D744A8"/>
    <w:rsid w:val="52DFB7F6"/>
    <w:rsid w:val="52F7FF02"/>
    <w:rsid w:val="534C9212"/>
    <w:rsid w:val="534D34A9"/>
    <w:rsid w:val="5369C79E"/>
    <w:rsid w:val="53A9004E"/>
    <w:rsid w:val="53BA3205"/>
    <w:rsid w:val="53C7518A"/>
    <w:rsid w:val="53F16B00"/>
    <w:rsid w:val="545601BC"/>
    <w:rsid w:val="54786EF4"/>
    <w:rsid w:val="548C6C00"/>
    <w:rsid w:val="549AEFCA"/>
    <w:rsid w:val="552631BF"/>
    <w:rsid w:val="55617311"/>
    <w:rsid w:val="55A50D55"/>
    <w:rsid w:val="55CA1AB9"/>
    <w:rsid w:val="56FF05DE"/>
    <w:rsid w:val="57121D6C"/>
    <w:rsid w:val="571C43BC"/>
    <w:rsid w:val="57C43F70"/>
    <w:rsid w:val="5868A7C6"/>
    <w:rsid w:val="586C7A31"/>
    <w:rsid w:val="58E078F8"/>
    <w:rsid w:val="5967CED8"/>
    <w:rsid w:val="5982221B"/>
    <w:rsid w:val="59A003D5"/>
    <w:rsid w:val="59BD852B"/>
    <w:rsid w:val="59CF81CF"/>
    <w:rsid w:val="5A31A30F"/>
    <w:rsid w:val="5A4E26F5"/>
    <w:rsid w:val="5A5AED91"/>
    <w:rsid w:val="5AF7F1D5"/>
    <w:rsid w:val="5AFAE599"/>
    <w:rsid w:val="5B4069C7"/>
    <w:rsid w:val="5B97C8E1"/>
    <w:rsid w:val="5C04E4AD"/>
    <w:rsid w:val="5C3802C3"/>
    <w:rsid w:val="5C70E7A7"/>
    <w:rsid w:val="5CB5F3AD"/>
    <w:rsid w:val="5CBB2F4F"/>
    <w:rsid w:val="5D7623F7"/>
    <w:rsid w:val="5DC2DC96"/>
    <w:rsid w:val="5DD9BE4E"/>
    <w:rsid w:val="5E7259A9"/>
    <w:rsid w:val="5E766601"/>
    <w:rsid w:val="5E78A808"/>
    <w:rsid w:val="5E81F90C"/>
    <w:rsid w:val="5EB6F88D"/>
    <w:rsid w:val="5ED7416A"/>
    <w:rsid w:val="5EE82DCD"/>
    <w:rsid w:val="5EEAE2D9"/>
    <w:rsid w:val="5EF2EAA2"/>
    <w:rsid w:val="5F078712"/>
    <w:rsid w:val="5F1D1DCD"/>
    <w:rsid w:val="5F3F74D8"/>
    <w:rsid w:val="5F408290"/>
    <w:rsid w:val="5FC66A83"/>
    <w:rsid w:val="5FD669A0"/>
    <w:rsid w:val="603F87B9"/>
    <w:rsid w:val="606BFCF7"/>
    <w:rsid w:val="608E8301"/>
    <w:rsid w:val="60D024E1"/>
    <w:rsid w:val="61064AE2"/>
    <w:rsid w:val="6123C8F0"/>
    <w:rsid w:val="630B6FCA"/>
    <w:rsid w:val="630D40F7"/>
    <w:rsid w:val="631A5B12"/>
    <w:rsid w:val="636ACB16"/>
    <w:rsid w:val="63882C26"/>
    <w:rsid w:val="63C1B54B"/>
    <w:rsid w:val="64150E61"/>
    <w:rsid w:val="64263192"/>
    <w:rsid w:val="64A4F912"/>
    <w:rsid w:val="64CEDBF1"/>
    <w:rsid w:val="6560C8E4"/>
    <w:rsid w:val="65EBEF26"/>
    <w:rsid w:val="660D295B"/>
    <w:rsid w:val="66573C5B"/>
    <w:rsid w:val="6669C30F"/>
    <w:rsid w:val="66DB88FD"/>
    <w:rsid w:val="670B273E"/>
    <w:rsid w:val="675AE887"/>
    <w:rsid w:val="67D479A8"/>
    <w:rsid w:val="67D9EC49"/>
    <w:rsid w:val="67EEF64C"/>
    <w:rsid w:val="68A8BEB7"/>
    <w:rsid w:val="68E0AAF9"/>
    <w:rsid w:val="69240FBA"/>
    <w:rsid w:val="696D0FC1"/>
    <w:rsid w:val="69C559D5"/>
    <w:rsid w:val="6A3084EE"/>
    <w:rsid w:val="6A5A38C0"/>
    <w:rsid w:val="6A610C77"/>
    <w:rsid w:val="6A6C936E"/>
    <w:rsid w:val="6A752257"/>
    <w:rsid w:val="6A87D15B"/>
    <w:rsid w:val="6ADF415D"/>
    <w:rsid w:val="6B0AFD68"/>
    <w:rsid w:val="6B178CF4"/>
    <w:rsid w:val="6BAC1A1C"/>
    <w:rsid w:val="6BBD318B"/>
    <w:rsid w:val="6C1DE776"/>
    <w:rsid w:val="6C8E5E24"/>
    <w:rsid w:val="6C9B8E91"/>
    <w:rsid w:val="6CB1BA54"/>
    <w:rsid w:val="6EC88692"/>
    <w:rsid w:val="6ED3EA82"/>
    <w:rsid w:val="6EDCA113"/>
    <w:rsid w:val="6F232432"/>
    <w:rsid w:val="6F2D5AF2"/>
    <w:rsid w:val="6F4FF98C"/>
    <w:rsid w:val="6FBA9DEE"/>
    <w:rsid w:val="701BA477"/>
    <w:rsid w:val="704D0E1A"/>
    <w:rsid w:val="70E0AA7B"/>
    <w:rsid w:val="716F2782"/>
    <w:rsid w:val="7170728A"/>
    <w:rsid w:val="71B1047F"/>
    <w:rsid w:val="725C0235"/>
    <w:rsid w:val="72E3EECE"/>
    <w:rsid w:val="730F18D2"/>
    <w:rsid w:val="7315F727"/>
    <w:rsid w:val="7335307A"/>
    <w:rsid w:val="73568580"/>
    <w:rsid w:val="737CFCD4"/>
    <w:rsid w:val="739EA451"/>
    <w:rsid w:val="73D2116A"/>
    <w:rsid w:val="73FA9599"/>
    <w:rsid w:val="73FDF95E"/>
    <w:rsid w:val="74051286"/>
    <w:rsid w:val="7425FFB5"/>
    <w:rsid w:val="7453F96B"/>
    <w:rsid w:val="74B8FF6F"/>
    <w:rsid w:val="75060748"/>
    <w:rsid w:val="75262F74"/>
    <w:rsid w:val="754FE288"/>
    <w:rsid w:val="7555514D"/>
    <w:rsid w:val="7579029C"/>
    <w:rsid w:val="757AA57A"/>
    <w:rsid w:val="7594F47F"/>
    <w:rsid w:val="75D1F63A"/>
    <w:rsid w:val="763028B1"/>
    <w:rsid w:val="7657B7EF"/>
    <w:rsid w:val="765F4C72"/>
    <w:rsid w:val="769431AA"/>
    <w:rsid w:val="76D4F8A1"/>
    <w:rsid w:val="76DA8471"/>
    <w:rsid w:val="76DC9B6E"/>
    <w:rsid w:val="76DD5BFF"/>
    <w:rsid w:val="771E0F85"/>
    <w:rsid w:val="77636A1D"/>
    <w:rsid w:val="780A3C99"/>
    <w:rsid w:val="7812D6D0"/>
    <w:rsid w:val="78264B95"/>
    <w:rsid w:val="782A342E"/>
    <w:rsid w:val="783295B0"/>
    <w:rsid w:val="783CCE61"/>
    <w:rsid w:val="785E986C"/>
    <w:rsid w:val="78815BF6"/>
    <w:rsid w:val="78953A96"/>
    <w:rsid w:val="78FF3685"/>
    <w:rsid w:val="7914C2E0"/>
    <w:rsid w:val="79326855"/>
    <w:rsid w:val="79634D3F"/>
    <w:rsid w:val="79FD8015"/>
    <w:rsid w:val="7A77376E"/>
    <w:rsid w:val="7AAADC19"/>
    <w:rsid w:val="7AE00765"/>
    <w:rsid w:val="7B05A8C3"/>
    <w:rsid w:val="7B0D5000"/>
    <w:rsid w:val="7B120611"/>
    <w:rsid w:val="7B1F019F"/>
    <w:rsid w:val="7B2EA74D"/>
    <w:rsid w:val="7B5506E3"/>
    <w:rsid w:val="7BDB2485"/>
    <w:rsid w:val="7C1277E6"/>
    <w:rsid w:val="7C2B9A72"/>
    <w:rsid w:val="7C8BAB68"/>
    <w:rsid w:val="7D02EC66"/>
    <w:rsid w:val="7D148C32"/>
    <w:rsid w:val="7D46BADB"/>
    <w:rsid w:val="7DBC2CB2"/>
    <w:rsid w:val="7E073134"/>
    <w:rsid w:val="7E1B66BA"/>
    <w:rsid w:val="7E8287AF"/>
    <w:rsid w:val="7E9E00C5"/>
    <w:rsid w:val="7EE30B8E"/>
    <w:rsid w:val="7EED7A9E"/>
    <w:rsid w:val="7EFA87C8"/>
    <w:rsid w:val="7F03B42F"/>
    <w:rsid w:val="7FB23D83"/>
    <w:rsid w:val="7FD6D3FA"/>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doNotAutoCompressPictures/>
  <w:shapeDefaults>
    <o:shapedefaults v:ext="edit" spidmax="2050"/>
    <o:shapelayout v:ext="edit">
      <o:idmap v:ext="edit" data="2"/>
    </o:shapelayout>
  </w:shapeDefaults>
  <w:decimalSymbol w:val="."/>
  <w:listSeparator w:val=","/>
  <w14:docId w14:val="671D1358"/>
  <w15:chartTrackingRefBased/>
  <w15:docId w15:val="{8F261D84-8CFB-4361-8BE4-2DB44B2F54C2}"/>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Verdana" w:eastAsia="Microsoft YaHei" w:hAnsi="Verdana" w:cs="Times New Roman"/>
        <w:lang w:val="en-US" w:eastAsia="en-US" w:bidi="ar-SA"/>
      </w:rPr>
    </w:rPrDefault>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qFormat="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qFormat="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unhideWhenUsed="1"/>
    <w:lsdException w:name="No Spacing" w:uiPriority="1" w:qFormat="1"/>
    <w:lsdException w:name="Light Shading"/>
    <w:lsdException w:name="Light List"/>
    <w:lsdException w:name="Light Grid"/>
    <w:lsdException w:name="Medium Shading 1"/>
    <w:lsdException w:name="Medium Shading 2"/>
    <w:lsdException w:name="Medium List 1"/>
    <w:lsdException w:name="Medium List 2"/>
    <w:lsdException w:name="Medium Grid 1"/>
    <w:lsdException w:name="Medium Grid 2" w:uiPriority="1" w:qFormat="1"/>
    <w:lsdException w:name="Medium Grid 3" w:uiPriority="60"/>
    <w:lsdException w:name="Dark List" w:uiPriority="61"/>
    <w:lsdException w:name="Colorful Shading" w:uiPriority="62"/>
    <w:lsdException w:name="Colorful List" w:uiPriority="63"/>
    <w:lsdException w:name="Colorful Grid" w:uiPriority="64"/>
    <w:lsdException w:name="Light Shading Accent 1" w:uiPriority="65"/>
    <w:lsdException w:name="Light List Accent 1" w:uiPriority="66"/>
    <w:lsdException w:name="Light Grid Accent 1" w:uiPriority="67"/>
    <w:lsdException w:name="Medium Shading 1 Accent 1" w:uiPriority="68"/>
    <w:lsdException w:name="Medium Shading 2 Accent 1" w:uiPriority="69"/>
    <w:lsdException w:name="Medium List 1 Accent 1" w:uiPriority="70"/>
    <w:lsdException w:name="Revision" w:semiHidden="1" w:uiPriority="71"/>
    <w:lsdException w:name="List Paragraph" w:uiPriority="34" w:qFormat="1"/>
    <w:lsdException w:name="Quote" w:uiPriority="73" w:qFormat="1"/>
    <w:lsdException w:name="Intense Quote" w:uiPriority="60" w:qFormat="1"/>
    <w:lsdException w:name="Medium List 2 Accent 1" w:uiPriority="61"/>
    <w:lsdException w:name="Medium Grid 1 Accent 1" w:uiPriority="62"/>
    <w:lsdException w:name="Medium Grid 2 Accent 1" w:uiPriority="63"/>
    <w:lsdException w:name="Medium Grid 3 Accent 1" w:uiPriority="64"/>
    <w:lsdException w:name="Dark List Accent 1" w:uiPriority="65"/>
    <w:lsdException w:name="Colorful Shading Accent 1"/>
    <w:lsdException w:name="Colorful List Accent 1" w:uiPriority="34" w:qFormat="1"/>
    <w:lsdException w:name="Colorful Grid Accent 1" w:uiPriority="29" w:qFormat="1"/>
    <w:lsdException w:name="Light Shading Accent 2" w:uiPriority="30" w:qFormat="1"/>
    <w:lsdException w:name="Light List Accent 2" w:uiPriority="66"/>
    <w:lsdException w:name="Light Grid Accent 2" w:uiPriority="67"/>
    <w:lsdException w:name="Medium Shading 1 Accent 2" w:uiPriority="68"/>
    <w:lsdException w:name="Medium Shading 2 Accent 2" w:uiPriority="69"/>
    <w:lsdException w:name="Medium List 1 Accent 2" w:uiPriority="70"/>
    <w:lsdException w:name="Medium List 2 Accent 2" w:uiPriority="71"/>
    <w:lsdException w:name="Medium Grid 1 Accent 2" w:uiPriority="72"/>
    <w:lsdException w:name="Medium Grid 2 Accent 2" w:uiPriority="73"/>
    <w:lsdException w:name="Medium Grid 3 Accent 2" w:uiPriority="60"/>
    <w:lsdException w:name="Dark List Accent 2" w:uiPriority="61"/>
    <w:lsdException w:name="Colorful Shading Accent 2" w:uiPriority="62"/>
    <w:lsdException w:name="Colorful List Accent 2" w:uiPriority="63"/>
    <w:lsdException w:name="Colorful Grid Accent 2" w:uiPriority="64"/>
    <w:lsdException w:name="Light Shading Accent 3" w:uiPriority="65"/>
    <w:lsdException w:name="Light List Accent 3" w:uiPriority="66"/>
    <w:lsdException w:name="Light Grid Accent 3" w:uiPriority="67"/>
    <w:lsdException w:name="Medium Shading 1 Accent 3" w:uiPriority="68"/>
    <w:lsdException w:name="Medium Shading 2 Accent 3" w:uiPriority="69"/>
    <w:lsdException w:name="Medium List 1 Accent 3" w:uiPriority="70"/>
    <w:lsdException w:name="Medium List 2 Accent 3" w:uiPriority="71"/>
    <w:lsdException w:name="Medium Grid 1 Accent 3" w:uiPriority="72"/>
    <w:lsdException w:name="Medium Grid 2 Accent 3" w:uiPriority="73"/>
    <w:lsdException w:name="Medium Grid 3 Accent 3" w:uiPriority="60"/>
    <w:lsdException w:name="Dark List Accent 3" w:uiPriority="61"/>
    <w:lsdException w:name="Colorful Shading Accent 3" w:uiPriority="62"/>
    <w:lsdException w:name="Colorful List Accent 3" w:uiPriority="63"/>
    <w:lsdException w:name="Colorful Grid Accent 3" w:uiPriority="64"/>
    <w:lsdException w:name="Light Shading Accent 4" w:uiPriority="65"/>
    <w:lsdException w:name="Light List Accent 4" w:uiPriority="66"/>
    <w:lsdException w:name="Light Grid Accent 4" w:uiPriority="67"/>
    <w:lsdException w:name="Medium Shading 1 Accent 4" w:uiPriority="68"/>
    <w:lsdException w:name="Medium Shading 2 Accent 4" w:uiPriority="69"/>
    <w:lsdException w:name="Medium List 1 Accent 4" w:uiPriority="70"/>
    <w:lsdException w:name="Medium List 2 Accent 4" w:uiPriority="71"/>
    <w:lsdException w:name="Medium Grid 1 Accent 4" w:uiPriority="72"/>
    <w:lsdException w:name="Medium Grid 2 Accent 4" w:uiPriority="73"/>
    <w:lsdException w:name="Medium Grid 3 Accent 4" w:uiPriority="60"/>
    <w:lsdException w:name="Dark List Accent 4" w:uiPriority="61"/>
    <w:lsdException w:name="Colorful Shading Accent 4" w:uiPriority="62"/>
    <w:lsdException w:name="Colorful List Accent 4" w:uiPriority="63"/>
    <w:lsdException w:name="Colorful Grid Accent 4" w:uiPriority="64"/>
    <w:lsdException w:name="Light Shading Accent 5" w:uiPriority="65"/>
    <w:lsdException w:name="Light List Accent 5" w:uiPriority="66"/>
    <w:lsdException w:name="Light Grid Accent 5" w:uiPriority="67"/>
    <w:lsdException w:name="Medium Shading 1 Accent 5" w:uiPriority="68"/>
    <w:lsdException w:name="Medium Shading 2 Accent 5" w:uiPriority="69"/>
    <w:lsdException w:name="Medium List 1 Accent 5" w:uiPriority="70"/>
    <w:lsdException w:name="Medium List 2 Accent 5" w:uiPriority="71"/>
    <w:lsdException w:name="Medium Grid 1 Accent 5" w:uiPriority="72"/>
    <w:lsdException w:name="Medium Grid 2 Accent 5" w:uiPriority="73"/>
    <w:lsdException w:name="Medium Grid 3 Accent 5" w:uiPriority="60"/>
    <w:lsdException w:name="Dark List Accent 5" w:uiPriority="61"/>
    <w:lsdException w:name="Colorful Shading Accent 5" w:uiPriority="62"/>
    <w:lsdException w:name="Colorful List Accent 5" w:uiPriority="63"/>
    <w:lsdException w:name="Colorful Grid Accent 5" w:uiPriority="64"/>
    <w:lsdException w:name="Light Shading Accent 6" w:uiPriority="65"/>
    <w:lsdException w:name="Light List Accent 6" w:uiPriority="66"/>
    <w:lsdException w:name="Light Grid Accent 6" w:uiPriority="67"/>
    <w:lsdException w:name="Medium Shading 1 Accent 6" w:uiPriority="68"/>
    <w:lsdException w:name="Medium Shading 2 Accent 6" w:uiPriority="69"/>
    <w:lsdException w:name="Medium List 1 Accent 6" w:uiPriority="70"/>
    <w:lsdException w:name="Medium List 2 Accent 6" w:uiPriority="71"/>
    <w:lsdException w:name="Medium Grid 1 Accent 6" w:uiPriority="72"/>
    <w:lsdException w:name="Medium Grid 2 Accent 6" w:uiPriority="73"/>
    <w:lsdException w:name="Medium Grid 3 Accent 6" w:uiPriority="60"/>
    <w:lsdException w:name="Dark List Accent 6" w:uiPriority="61"/>
    <w:lsdException w:name="Colorful Shading Accent 6" w:uiPriority="62"/>
    <w:lsdException w:name="Colorful List Accent 6" w:uiPriority="63"/>
    <w:lsdException w:name="Colorful Grid Accent 6" w:uiPriority="64"/>
    <w:lsdException w:name="Subtle Emphasis" w:uiPriority="65" w:qFormat="1"/>
    <w:lsdException w:name="Intense Emphasis" w:uiPriority="66" w:qFormat="1"/>
    <w:lsdException w:name="Subtle Reference" w:uiPriority="67" w:qFormat="1"/>
    <w:lsdException w:name="Intense Reference" w:uiPriority="68" w:qFormat="1"/>
    <w:lsdException w:name="Book Title" w:uiPriority="69" w:qFormat="1"/>
    <w:lsdException w:name="Bibliography" w:semiHidden="1" w:uiPriority="70" w:unhideWhenUsed="1"/>
    <w:lsdException w:name="TOC Heading" w:semiHidden="1" w:uiPriority="71" w:unhideWhenUsed="1" w:qFormat="1"/>
    <w:lsdException w:name="Plain Table 1" w:uiPriority="72"/>
    <w:lsdException w:name="Plain Table 2" w:uiPriority="73"/>
    <w:lsdException w:name="Plain Table 3" w:uiPriority="19" w:qFormat="1"/>
    <w:lsdException w:name="Plain Table 4" w:uiPriority="21" w:qFormat="1"/>
    <w:lsdException w:name="Plain Table 5" w:uiPriority="31" w:qFormat="1"/>
    <w:lsdException w:name="Grid Table Light" w:uiPriority="32" w:qFormat="1"/>
    <w:lsdException w:name="Grid Table 1 Light" w:uiPriority="33" w:qFormat="1"/>
    <w:lsdException w:name="Grid Table 2" w:uiPriority="37"/>
    <w:lsdException w:name="Grid Table 3" w:uiPriority="39" w:qFormat="1"/>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6D078D"/>
    <w:pPr>
      <w:spacing w:after="120"/>
      <w:ind w:left="318" w:hanging="318"/>
    </w:pPr>
    <w:rPr>
      <w:szCs w:val="22"/>
      <w:lang w:val="en-GB" w:eastAsia="zh-CN"/>
    </w:rPr>
  </w:style>
  <w:style w:type="paragraph" w:styleId="Heading1">
    <w:name w:val="heading 1"/>
    <w:basedOn w:val="Normal"/>
    <w:next w:val="Normal"/>
    <w:link w:val="Heading1Char"/>
    <w:uiPriority w:val="9"/>
    <w:qFormat/>
    <w:rsid w:val="006F358B"/>
    <w:pPr>
      <w:keepNext/>
      <w:keepLines/>
      <w:spacing w:before="480" w:after="0"/>
      <w:outlineLvl w:val="0"/>
    </w:pPr>
    <w:rPr>
      <w:b/>
      <w:bCs/>
      <w:color w:val="365F91"/>
      <w:sz w:val="28"/>
      <w:szCs w:val="28"/>
    </w:rPr>
  </w:style>
  <w:style w:type="paragraph" w:styleId="Heading2">
    <w:name w:val="heading 2"/>
    <w:basedOn w:val="Normal"/>
    <w:next w:val="Normal"/>
    <w:link w:val="Heading2Char"/>
    <w:autoRedefine/>
    <w:uiPriority w:val="9"/>
    <w:unhideWhenUsed/>
    <w:qFormat/>
    <w:rsid w:val="009647D5"/>
    <w:pPr>
      <w:keepNext/>
      <w:keepLines/>
      <w:ind w:left="0" w:firstLine="0"/>
      <w:outlineLvl w:val="1"/>
    </w:pPr>
    <w:rPr>
      <w:rFonts w:ascii="Arial" w:eastAsiaTheme="majorEastAsia" w:hAnsi="Arial" w:cs="Arial"/>
      <w:b/>
      <w:bCs/>
      <w:kern w:val="28"/>
      <w:szCs w:val="20"/>
      <w:lang w:val="en-US"/>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link w:val="Heading1"/>
    <w:uiPriority w:val="9"/>
    <w:rsid w:val="006F358B"/>
    <w:rPr>
      <w:rFonts w:ascii="Verdana" w:eastAsia="Microsoft YaHei" w:hAnsi="Verdana" w:cs="Times New Roman"/>
      <w:b/>
      <w:bCs/>
      <w:color w:val="365F91"/>
      <w:sz w:val="28"/>
      <w:szCs w:val="28"/>
    </w:rPr>
  </w:style>
  <w:style w:type="paragraph" w:customStyle="1" w:styleId="MediumGrid21">
    <w:name w:val="Medium Grid 21"/>
    <w:uiPriority w:val="1"/>
    <w:qFormat/>
    <w:rsid w:val="006F358B"/>
    <w:pPr>
      <w:ind w:left="318" w:hanging="318"/>
    </w:pPr>
    <w:rPr>
      <w:szCs w:val="22"/>
      <w:lang w:val="en-GB" w:eastAsia="zh-CN"/>
    </w:rPr>
  </w:style>
  <w:style w:type="character" w:styleId="Hyperlink">
    <w:name w:val="Hyperlink"/>
    <w:uiPriority w:val="99"/>
    <w:unhideWhenUsed/>
    <w:rsid w:val="000047ED"/>
    <w:rPr>
      <w:color w:val="0000FF"/>
      <w:u w:val="single"/>
    </w:rPr>
  </w:style>
  <w:style w:type="paragraph" w:styleId="BalloonText">
    <w:name w:val="Balloon Text"/>
    <w:basedOn w:val="Normal"/>
    <w:link w:val="BalloonTextChar"/>
    <w:uiPriority w:val="99"/>
    <w:semiHidden/>
    <w:unhideWhenUsed/>
    <w:rsid w:val="0044646A"/>
    <w:pPr>
      <w:spacing w:after="0"/>
    </w:pPr>
    <w:rPr>
      <w:rFonts w:ascii="Tahoma" w:hAnsi="Tahoma"/>
      <w:sz w:val="16"/>
      <w:szCs w:val="16"/>
    </w:rPr>
  </w:style>
  <w:style w:type="character" w:customStyle="1" w:styleId="BalloonTextChar">
    <w:name w:val="Balloon Text Char"/>
    <w:link w:val="BalloonText"/>
    <w:uiPriority w:val="99"/>
    <w:semiHidden/>
    <w:rsid w:val="0044646A"/>
    <w:rPr>
      <w:rFonts w:ascii="Tahoma" w:hAnsi="Tahoma" w:cs="Tahoma"/>
      <w:sz w:val="16"/>
      <w:szCs w:val="16"/>
      <w:lang w:eastAsia="zh-CN"/>
    </w:rPr>
  </w:style>
  <w:style w:type="character" w:styleId="CommentReference">
    <w:name w:val="annotation reference"/>
    <w:uiPriority w:val="99"/>
    <w:unhideWhenUsed/>
    <w:rsid w:val="00D639D2"/>
    <w:rPr>
      <w:sz w:val="16"/>
      <w:szCs w:val="16"/>
    </w:rPr>
  </w:style>
  <w:style w:type="paragraph" w:styleId="CommentText">
    <w:name w:val="annotation text"/>
    <w:aliases w:val="Annotationtext"/>
    <w:basedOn w:val="Normal"/>
    <w:link w:val="CommentTextChar"/>
    <w:uiPriority w:val="99"/>
    <w:unhideWhenUsed/>
    <w:qFormat/>
    <w:rsid w:val="00D639D2"/>
    <w:rPr>
      <w:szCs w:val="20"/>
    </w:rPr>
  </w:style>
  <w:style w:type="character" w:customStyle="1" w:styleId="CommentTextChar">
    <w:name w:val="Comment Text Char"/>
    <w:aliases w:val="Annotationtext Char"/>
    <w:basedOn w:val="DefaultParagraphFont"/>
    <w:link w:val="CommentText"/>
    <w:uiPriority w:val="99"/>
    <w:rsid w:val="00D639D2"/>
  </w:style>
  <w:style w:type="paragraph" w:styleId="CommentSubject">
    <w:name w:val="annotation subject"/>
    <w:basedOn w:val="CommentText"/>
    <w:next w:val="CommentText"/>
    <w:link w:val="CommentSubjectChar"/>
    <w:uiPriority w:val="99"/>
    <w:semiHidden/>
    <w:unhideWhenUsed/>
    <w:rsid w:val="00D639D2"/>
    <w:rPr>
      <w:b/>
      <w:bCs/>
    </w:rPr>
  </w:style>
  <w:style w:type="character" w:customStyle="1" w:styleId="CommentSubjectChar">
    <w:name w:val="Comment Subject Char"/>
    <w:link w:val="CommentSubject"/>
    <w:uiPriority w:val="99"/>
    <w:semiHidden/>
    <w:rsid w:val="00D639D2"/>
    <w:rPr>
      <w:b/>
      <w:bCs/>
    </w:rPr>
  </w:style>
  <w:style w:type="paragraph" w:customStyle="1" w:styleId="ColorfulList-Accent11">
    <w:name w:val="Colorful List - Accent 11"/>
    <w:basedOn w:val="Normal"/>
    <w:uiPriority w:val="34"/>
    <w:qFormat/>
    <w:rsid w:val="00DE2E69"/>
    <w:pPr>
      <w:ind w:left="720"/>
      <w:contextualSpacing/>
    </w:pPr>
  </w:style>
  <w:style w:type="table" w:styleId="TableGrid">
    <w:name w:val="Table Grid"/>
    <w:basedOn w:val="TableNormal"/>
    <w:uiPriority w:val="59"/>
    <w:rsid w:val="007873EE"/>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Footer">
    <w:name w:val="footer"/>
    <w:basedOn w:val="Normal"/>
    <w:link w:val="FooterChar"/>
    <w:uiPriority w:val="99"/>
    <w:unhideWhenUsed/>
    <w:rsid w:val="00BC145F"/>
    <w:pPr>
      <w:tabs>
        <w:tab w:val="center" w:pos="4320"/>
        <w:tab w:val="right" w:pos="8640"/>
      </w:tabs>
    </w:pPr>
  </w:style>
  <w:style w:type="character" w:customStyle="1" w:styleId="FooterChar">
    <w:name w:val="Footer Char"/>
    <w:link w:val="Footer"/>
    <w:uiPriority w:val="99"/>
    <w:rsid w:val="00BC145F"/>
    <w:rPr>
      <w:szCs w:val="22"/>
      <w:lang w:val="en-GB" w:eastAsia="zh-CN"/>
    </w:rPr>
  </w:style>
  <w:style w:type="character" w:styleId="PageNumber">
    <w:name w:val="page number"/>
    <w:uiPriority w:val="99"/>
    <w:semiHidden/>
    <w:unhideWhenUsed/>
    <w:rsid w:val="00BC145F"/>
  </w:style>
  <w:style w:type="paragraph" w:styleId="Header">
    <w:name w:val="header"/>
    <w:basedOn w:val="Normal"/>
    <w:link w:val="HeaderChar"/>
    <w:uiPriority w:val="99"/>
    <w:unhideWhenUsed/>
    <w:rsid w:val="00711DAC"/>
    <w:pPr>
      <w:tabs>
        <w:tab w:val="center" w:pos="4513"/>
        <w:tab w:val="right" w:pos="9026"/>
      </w:tabs>
      <w:snapToGrid w:val="0"/>
    </w:pPr>
  </w:style>
  <w:style w:type="character" w:customStyle="1" w:styleId="HeaderChar">
    <w:name w:val="Header Char"/>
    <w:link w:val="Header"/>
    <w:uiPriority w:val="99"/>
    <w:rsid w:val="00711DAC"/>
    <w:rPr>
      <w:szCs w:val="22"/>
      <w:lang w:val="en-GB" w:eastAsia="zh-CN"/>
    </w:rPr>
  </w:style>
  <w:style w:type="paragraph" w:customStyle="1" w:styleId="NormalSingleSpaced">
    <w:name w:val="Normal Single Spaced"/>
    <w:rsid w:val="00142C0E"/>
    <w:rPr>
      <w:rFonts w:ascii="Times New Roman" w:eastAsia="Times New Roman" w:hAnsi="Times New Roman"/>
      <w:sz w:val="24"/>
      <w:szCs w:val="24"/>
      <w:lang w:eastAsia="ja-JP"/>
    </w:rPr>
  </w:style>
  <w:style w:type="paragraph" w:customStyle="1" w:styleId="paragraph">
    <w:name w:val="paragraph"/>
    <w:basedOn w:val="Normal"/>
    <w:link w:val="paragraphChar"/>
    <w:uiPriority w:val="99"/>
    <w:qFormat/>
    <w:rsid w:val="00233327"/>
    <w:pPr>
      <w:spacing w:before="120" w:after="240" w:line="480" w:lineRule="auto"/>
      <w:ind w:left="0" w:firstLine="0"/>
    </w:pPr>
    <w:rPr>
      <w:rFonts w:ascii="Times New Roman" w:eastAsia="Times New Roman" w:hAnsi="Times New Roman"/>
      <w:sz w:val="24"/>
      <w:szCs w:val="20"/>
      <w:lang w:val="en-US" w:eastAsia="ja-JP"/>
    </w:rPr>
  </w:style>
  <w:style w:type="character" w:customStyle="1" w:styleId="paragraphChar">
    <w:name w:val="paragraph Char"/>
    <w:link w:val="paragraph"/>
    <w:uiPriority w:val="99"/>
    <w:rsid w:val="00233327"/>
    <w:rPr>
      <w:rFonts w:ascii="Times New Roman" w:eastAsia="Times New Roman" w:hAnsi="Times New Roman"/>
      <w:sz w:val="24"/>
      <w:lang w:eastAsia="ja-JP"/>
    </w:rPr>
  </w:style>
  <w:style w:type="paragraph" w:styleId="Revision">
    <w:name w:val="Revision"/>
    <w:hidden/>
    <w:uiPriority w:val="71"/>
    <w:rsid w:val="0074366D"/>
    <w:rPr>
      <w:szCs w:val="22"/>
      <w:lang w:val="en-GB" w:eastAsia="zh-CN"/>
    </w:rPr>
  </w:style>
  <w:style w:type="paragraph" w:styleId="NoSpacing">
    <w:name w:val="No Spacing"/>
    <w:uiPriority w:val="1"/>
    <w:qFormat/>
    <w:rsid w:val="006A7D46"/>
    <w:rPr>
      <w:rFonts w:asciiTheme="minorHAnsi" w:eastAsiaTheme="minorEastAsia" w:hAnsiTheme="minorHAnsi" w:cstheme="minorBidi"/>
      <w:sz w:val="22"/>
      <w:szCs w:val="22"/>
      <w:lang w:eastAsia="ja-JP"/>
    </w:rPr>
  </w:style>
  <w:style w:type="paragraph" w:styleId="ListParagraph">
    <w:name w:val="List Paragraph"/>
    <w:basedOn w:val="Normal"/>
    <w:link w:val="ListParagraphChar"/>
    <w:uiPriority w:val="34"/>
    <w:qFormat/>
    <w:rsid w:val="003727AF"/>
    <w:pPr>
      <w:spacing w:after="200" w:line="276" w:lineRule="auto"/>
      <w:ind w:left="720" w:firstLine="0"/>
      <w:contextualSpacing/>
    </w:pPr>
    <w:rPr>
      <w:rFonts w:asciiTheme="minorHAnsi" w:eastAsiaTheme="minorEastAsia" w:hAnsiTheme="minorHAnsi" w:cstheme="minorBidi"/>
      <w:sz w:val="22"/>
      <w:lang w:val="en-US" w:eastAsia="ja-JP"/>
    </w:rPr>
  </w:style>
  <w:style w:type="character" w:customStyle="1" w:styleId="ListParagraphChar">
    <w:name w:val="List Paragraph Char"/>
    <w:basedOn w:val="DefaultParagraphFont"/>
    <w:link w:val="ListParagraph"/>
    <w:uiPriority w:val="34"/>
    <w:rsid w:val="003727AF"/>
    <w:rPr>
      <w:rFonts w:asciiTheme="minorHAnsi" w:eastAsiaTheme="minorEastAsia" w:hAnsiTheme="minorHAnsi" w:cstheme="minorBidi"/>
      <w:sz w:val="22"/>
      <w:szCs w:val="22"/>
      <w:lang w:eastAsia="ja-JP"/>
    </w:rPr>
  </w:style>
  <w:style w:type="paragraph" w:styleId="NormalWeb">
    <w:name w:val="Normal (Web)"/>
    <w:basedOn w:val="Normal"/>
    <w:uiPriority w:val="99"/>
    <w:unhideWhenUsed/>
    <w:rsid w:val="003727AF"/>
    <w:pPr>
      <w:spacing w:before="100" w:beforeAutospacing="1" w:after="100" w:afterAutospacing="1"/>
      <w:ind w:left="0" w:firstLine="0"/>
    </w:pPr>
    <w:rPr>
      <w:rFonts w:ascii="Times New Roman" w:eastAsia="Times New Roman" w:hAnsi="Times New Roman"/>
      <w:sz w:val="24"/>
      <w:szCs w:val="24"/>
      <w:lang w:val="en-US" w:eastAsia="en-US"/>
    </w:rPr>
  </w:style>
  <w:style w:type="paragraph" w:customStyle="1" w:styleId="Default">
    <w:name w:val="Default"/>
    <w:rsid w:val="0053290E"/>
    <w:pPr>
      <w:autoSpaceDE w:val="0"/>
      <w:autoSpaceDN w:val="0"/>
      <w:adjustRightInd w:val="0"/>
    </w:pPr>
    <w:rPr>
      <w:rFonts w:ascii="Arial" w:hAnsi="Arial" w:cs="Arial"/>
      <w:color w:val="000000"/>
      <w:sz w:val="24"/>
      <w:szCs w:val="24"/>
    </w:rPr>
  </w:style>
  <w:style w:type="paragraph" w:customStyle="1" w:styleId="Covertext">
    <w:name w:val="Cover text"/>
    <w:basedOn w:val="Normal"/>
    <w:link w:val="CovertextChar"/>
    <w:rsid w:val="00B246E8"/>
    <w:pPr>
      <w:spacing w:after="0" w:line="480" w:lineRule="auto"/>
      <w:ind w:left="0" w:firstLine="0"/>
    </w:pPr>
    <w:rPr>
      <w:rFonts w:ascii="Arial" w:eastAsia="Times New Roman" w:hAnsi="Arial"/>
      <w:sz w:val="24"/>
      <w:szCs w:val="20"/>
      <w:lang w:val="en-US" w:eastAsia="ja-JP"/>
    </w:rPr>
  </w:style>
  <w:style w:type="character" w:customStyle="1" w:styleId="CovertextChar">
    <w:name w:val="Cover text Char"/>
    <w:basedOn w:val="DefaultParagraphFont"/>
    <w:link w:val="Covertext"/>
    <w:rsid w:val="00B246E8"/>
    <w:rPr>
      <w:rFonts w:ascii="Arial" w:eastAsia="Times New Roman" w:hAnsi="Arial"/>
      <w:sz w:val="24"/>
      <w:lang w:eastAsia="ja-JP"/>
    </w:rPr>
  </w:style>
  <w:style w:type="paragraph" w:styleId="BodyText">
    <w:name w:val="Body Text"/>
    <w:basedOn w:val="Normal"/>
    <w:link w:val="BodyTextChar"/>
    <w:uiPriority w:val="99"/>
    <w:unhideWhenUsed/>
    <w:rsid w:val="00B246E8"/>
    <w:pPr>
      <w:spacing w:before="200" w:line="320" w:lineRule="atLeast"/>
      <w:ind w:left="0" w:firstLine="0"/>
    </w:pPr>
    <w:rPr>
      <w:rFonts w:ascii="Arial" w:eastAsia="Calibri" w:hAnsi="Arial" w:cs="Arial"/>
      <w:szCs w:val="20"/>
      <w:lang w:val="en-US" w:eastAsia="en-US"/>
    </w:rPr>
  </w:style>
  <w:style w:type="character" w:customStyle="1" w:styleId="BodyTextChar">
    <w:name w:val="Body Text Char"/>
    <w:basedOn w:val="DefaultParagraphFont"/>
    <w:link w:val="BodyText"/>
    <w:uiPriority w:val="99"/>
    <w:rsid w:val="00B246E8"/>
    <w:rPr>
      <w:rFonts w:ascii="Arial" w:eastAsia="Calibri" w:hAnsi="Arial" w:cs="Arial"/>
    </w:rPr>
  </w:style>
  <w:style w:type="character" w:styleId="Strong">
    <w:name w:val="Strong"/>
    <w:basedOn w:val="DefaultParagraphFont"/>
    <w:uiPriority w:val="22"/>
    <w:qFormat/>
    <w:rsid w:val="00B246E8"/>
    <w:rPr>
      <w:b/>
      <w:bCs/>
    </w:rPr>
  </w:style>
  <w:style w:type="paragraph" w:customStyle="1" w:styleId="Pa12">
    <w:name w:val="Pa12"/>
    <w:basedOn w:val="Default"/>
    <w:next w:val="Default"/>
    <w:uiPriority w:val="99"/>
    <w:rsid w:val="00ED5778"/>
    <w:pPr>
      <w:spacing w:line="500" w:lineRule="atLeast"/>
    </w:pPr>
    <w:rPr>
      <w:rFonts w:ascii="Calibri" w:hAnsi="Calibri" w:cs="Calibri"/>
      <w:color w:val="auto"/>
    </w:rPr>
  </w:style>
  <w:style w:type="paragraph" w:customStyle="1" w:styleId="EndNoteBibliographyTitle">
    <w:name w:val="EndNote Bibliography Title"/>
    <w:basedOn w:val="Normal"/>
    <w:link w:val="EndNoteBibliographyTitleChar"/>
    <w:rsid w:val="00ED5778"/>
    <w:pPr>
      <w:spacing w:after="0"/>
      <w:jc w:val="center"/>
    </w:pPr>
    <w:rPr>
      <w:rFonts w:ascii="Times New Roman" w:eastAsiaTheme="minorEastAsia" w:hAnsi="Times New Roman"/>
      <w:noProof/>
      <w:sz w:val="24"/>
    </w:rPr>
  </w:style>
  <w:style w:type="character" w:customStyle="1" w:styleId="EndNoteBibliographyTitleChar">
    <w:name w:val="EndNote Bibliography Title Char"/>
    <w:basedOn w:val="ListParagraphChar"/>
    <w:link w:val="EndNoteBibliographyTitle"/>
    <w:rsid w:val="00ED5778"/>
    <w:rPr>
      <w:rFonts w:ascii="Times New Roman" w:eastAsiaTheme="minorEastAsia" w:hAnsi="Times New Roman" w:cstheme="minorBidi"/>
      <w:noProof/>
      <w:sz w:val="24"/>
      <w:szCs w:val="22"/>
      <w:lang w:val="en-GB" w:eastAsia="zh-CN"/>
    </w:rPr>
  </w:style>
  <w:style w:type="paragraph" w:customStyle="1" w:styleId="EndNoteBibliography">
    <w:name w:val="EndNote Bibliography"/>
    <w:basedOn w:val="Normal"/>
    <w:link w:val="EndNoteBibliographyChar"/>
    <w:rsid w:val="00ED5778"/>
    <w:pPr>
      <w:spacing w:after="0"/>
    </w:pPr>
    <w:rPr>
      <w:rFonts w:ascii="Times New Roman" w:eastAsiaTheme="minorEastAsia" w:hAnsi="Times New Roman"/>
      <w:noProof/>
      <w:sz w:val="24"/>
    </w:rPr>
  </w:style>
  <w:style w:type="character" w:customStyle="1" w:styleId="EndNoteBibliographyChar">
    <w:name w:val="EndNote Bibliography Char"/>
    <w:basedOn w:val="ListParagraphChar"/>
    <w:link w:val="EndNoteBibliography"/>
    <w:rsid w:val="00ED5778"/>
    <w:rPr>
      <w:rFonts w:ascii="Times New Roman" w:eastAsiaTheme="minorEastAsia" w:hAnsi="Times New Roman" w:cstheme="minorBidi"/>
      <w:noProof/>
      <w:sz w:val="24"/>
      <w:szCs w:val="22"/>
      <w:lang w:val="en-GB" w:eastAsia="zh-CN"/>
    </w:rPr>
  </w:style>
  <w:style w:type="paragraph" w:styleId="TOC2">
    <w:name w:val="toc 2"/>
    <w:basedOn w:val="Normal"/>
    <w:next w:val="Normal"/>
    <w:autoRedefine/>
    <w:uiPriority w:val="39"/>
    <w:unhideWhenUsed/>
    <w:qFormat/>
    <w:rsid w:val="00ED5778"/>
    <w:pPr>
      <w:tabs>
        <w:tab w:val="right" w:leader="dot" w:pos="9350"/>
      </w:tabs>
      <w:spacing w:after="100" w:line="480" w:lineRule="auto"/>
      <w:ind w:left="220" w:firstLine="0"/>
    </w:pPr>
    <w:rPr>
      <w:rFonts w:ascii="Times New Roman" w:eastAsiaTheme="majorEastAsia" w:hAnsi="Times New Roman"/>
      <w:i/>
      <w:noProof/>
      <w:sz w:val="22"/>
      <w:szCs w:val="24"/>
      <w:lang w:val="en-US" w:eastAsia="ja-JP"/>
    </w:rPr>
  </w:style>
  <w:style w:type="paragraph" w:customStyle="1" w:styleId="Pa10">
    <w:name w:val="Pa10"/>
    <w:basedOn w:val="Default"/>
    <w:next w:val="Default"/>
    <w:uiPriority w:val="99"/>
    <w:rsid w:val="00ED5778"/>
    <w:pPr>
      <w:spacing w:line="361" w:lineRule="atLeast"/>
    </w:pPr>
    <w:rPr>
      <w:color w:val="auto"/>
    </w:rPr>
  </w:style>
  <w:style w:type="character" w:customStyle="1" w:styleId="A3">
    <w:name w:val="A3"/>
    <w:uiPriority w:val="99"/>
    <w:rsid w:val="00ED5778"/>
    <w:rPr>
      <w:i/>
      <w:iCs/>
      <w:color w:val="211D1E"/>
      <w:sz w:val="20"/>
      <w:szCs w:val="20"/>
    </w:rPr>
  </w:style>
  <w:style w:type="character" w:customStyle="1" w:styleId="cf01">
    <w:name w:val="cf01"/>
    <w:basedOn w:val="DefaultParagraphFont"/>
    <w:rsid w:val="00DE59B2"/>
    <w:rPr>
      <w:rFonts w:ascii="Segoe UI" w:hAnsi="Segoe UI" w:cs="Segoe UI" w:hint="default"/>
      <w:sz w:val="18"/>
      <w:szCs w:val="18"/>
    </w:rPr>
  </w:style>
  <w:style w:type="character" w:styleId="UnresolvedMention">
    <w:name w:val="Unresolved Mention"/>
    <w:basedOn w:val="DefaultParagraphFont"/>
    <w:uiPriority w:val="99"/>
    <w:semiHidden/>
    <w:unhideWhenUsed/>
    <w:rsid w:val="00414773"/>
    <w:rPr>
      <w:color w:val="605E5C"/>
      <w:shd w:val="clear" w:color="auto" w:fill="E1DFDD"/>
    </w:rPr>
  </w:style>
  <w:style w:type="paragraph" w:styleId="PlainText">
    <w:name w:val="Plain Text"/>
    <w:basedOn w:val="Normal"/>
    <w:link w:val="PlainTextChar"/>
    <w:uiPriority w:val="99"/>
    <w:semiHidden/>
    <w:unhideWhenUsed/>
    <w:rsid w:val="00243233"/>
    <w:pPr>
      <w:spacing w:after="0"/>
      <w:ind w:left="0" w:firstLine="0"/>
    </w:pPr>
    <w:rPr>
      <w:rFonts w:ascii="Calibri" w:eastAsiaTheme="minorHAnsi" w:hAnsi="Calibri" w:cs="Calibri"/>
      <w:sz w:val="22"/>
      <w:lang w:val="en-US" w:eastAsia="en-US"/>
    </w:rPr>
  </w:style>
  <w:style w:type="character" w:customStyle="1" w:styleId="PlainTextChar">
    <w:name w:val="Plain Text Char"/>
    <w:basedOn w:val="DefaultParagraphFont"/>
    <w:link w:val="PlainText"/>
    <w:uiPriority w:val="99"/>
    <w:semiHidden/>
    <w:rsid w:val="00243233"/>
    <w:rPr>
      <w:rFonts w:ascii="Calibri" w:eastAsiaTheme="minorHAnsi" w:hAnsi="Calibri" w:cs="Calibri"/>
      <w:sz w:val="22"/>
      <w:szCs w:val="22"/>
    </w:rPr>
  </w:style>
  <w:style w:type="character" w:customStyle="1" w:styleId="cf11">
    <w:name w:val="cf11"/>
    <w:basedOn w:val="DefaultParagraphFont"/>
    <w:rsid w:val="0072228D"/>
    <w:rPr>
      <w:rFonts w:ascii="Segoe UI" w:hAnsi="Segoe UI" w:cs="Segoe UI" w:hint="default"/>
      <w:sz w:val="18"/>
      <w:szCs w:val="18"/>
    </w:rPr>
  </w:style>
  <w:style w:type="character" w:customStyle="1" w:styleId="A13">
    <w:name w:val="A13"/>
    <w:uiPriority w:val="99"/>
    <w:rsid w:val="00213D2E"/>
    <w:rPr>
      <w:color w:val="221E1F"/>
    </w:rPr>
  </w:style>
  <w:style w:type="paragraph" w:customStyle="1" w:styleId="Paragraph0">
    <w:name w:val="Paragraph"/>
    <w:link w:val="ParagraphChar0"/>
    <w:qFormat/>
    <w:rsid w:val="00995D8B"/>
    <w:pPr>
      <w:spacing w:after="240" w:line="360" w:lineRule="exact"/>
    </w:pPr>
    <w:rPr>
      <w:rFonts w:ascii="Times New Roman" w:eastAsia="MS Mincho" w:hAnsi="Times New Roman"/>
      <w:sz w:val="24"/>
      <w:szCs w:val="24"/>
      <w:lang w:eastAsia="ja-JP"/>
    </w:rPr>
  </w:style>
  <w:style w:type="character" w:customStyle="1" w:styleId="ParagraphChar0">
    <w:name w:val="Paragraph Char"/>
    <w:link w:val="Paragraph0"/>
    <w:locked/>
    <w:rsid w:val="00995D8B"/>
    <w:rPr>
      <w:rFonts w:ascii="Times New Roman" w:eastAsia="MS Mincho" w:hAnsi="Times New Roman"/>
      <w:sz w:val="24"/>
      <w:szCs w:val="24"/>
      <w:lang w:eastAsia="ja-JP"/>
    </w:rPr>
  </w:style>
  <w:style w:type="paragraph" w:customStyle="1" w:styleId="Bibliography1">
    <w:name w:val="Bibliography1"/>
    <w:basedOn w:val="Normal"/>
    <w:rsid w:val="00712F5E"/>
    <w:pPr>
      <w:spacing w:before="100" w:beforeAutospacing="1" w:after="100" w:afterAutospacing="1"/>
      <w:ind w:left="0" w:firstLine="0"/>
    </w:pPr>
    <w:rPr>
      <w:rFonts w:ascii="Times New Roman" w:eastAsiaTheme="minorEastAsia" w:hAnsi="Times New Roman"/>
      <w:sz w:val="24"/>
      <w:szCs w:val="24"/>
      <w:lang w:val="en-US" w:eastAsia="en-US"/>
    </w:rPr>
  </w:style>
  <w:style w:type="character" w:styleId="PlaceholderText">
    <w:name w:val="Placeholder Text"/>
    <w:basedOn w:val="DefaultParagraphFont"/>
    <w:uiPriority w:val="99"/>
    <w:unhideWhenUsed/>
    <w:rsid w:val="00B12357"/>
    <w:rPr>
      <w:color w:val="808080"/>
    </w:rPr>
  </w:style>
  <w:style w:type="paragraph" w:customStyle="1" w:styleId="Bibliography2">
    <w:name w:val="Bibliography2"/>
    <w:basedOn w:val="Normal"/>
    <w:rsid w:val="00A77ADF"/>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
    <w:name w:val="Bibliography3"/>
    <w:basedOn w:val="Normal"/>
    <w:rsid w:val="00C173E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
    <w:name w:val="Bibliography4"/>
    <w:basedOn w:val="Normal"/>
    <w:rsid w:val="00441266"/>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5">
    <w:name w:val="Bibliography5"/>
    <w:basedOn w:val="Normal"/>
    <w:rsid w:val="00687DDA"/>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6">
    <w:name w:val="Bibliography6"/>
    <w:basedOn w:val="Normal"/>
    <w:rsid w:val="003505E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7">
    <w:name w:val="Bibliography7"/>
    <w:basedOn w:val="Normal"/>
    <w:rsid w:val="00B561D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8">
    <w:name w:val="Bibliography8"/>
    <w:basedOn w:val="Normal"/>
    <w:rsid w:val="00AE5BED"/>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9">
    <w:name w:val="Bibliography9"/>
    <w:basedOn w:val="Normal"/>
    <w:rsid w:val="00671CFA"/>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0">
    <w:name w:val="Bibliography10"/>
    <w:basedOn w:val="Normal"/>
    <w:rsid w:val="00842B6F"/>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1">
    <w:name w:val="Bibliography11"/>
    <w:basedOn w:val="Normal"/>
    <w:rsid w:val="006C11BA"/>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2">
    <w:name w:val="Bibliography12"/>
    <w:basedOn w:val="Normal"/>
    <w:rsid w:val="00E73CE1"/>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3">
    <w:name w:val="Bibliography13"/>
    <w:basedOn w:val="Normal"/>
    <w:rsid w:val="00BC7411"/>
    <w:pPr>
      <w:spacing w:before="100" w:beforeAutospacing="1" w:after="100" w:afterAutospacing="1"/>
      <w:ind w:left="0" w:firstLine="0"/>
    </w:pPr>
    <w:rPr>
      <w:rFonts w:ascii="Times New Roman" w:eastAsiaTheme="minorEastAsia" w:hAnsi="Times New Roman"/>
      <w:sz w:val="24"/>
      <w:szCs w:val="24"/>
      <w:lang w:val="en-US" w:eastAsia="en-US"/>
    </w:rPr>
  </w:style>
  <w:style w:type="character" w:customStyle="1" w:styleId="Heading2Char">
    <w:name w:val="Heading 2 Char"/>
    <w:basedOn w:val="DefaultParagraphFont"/>
    <w:link w:val="Heading2"/>
    <w:uiPriority w:val="9"/>
    <w:rsid w:val="009647D5"/>
    <w:rPr>
      <w:rFonts w:ascii="Arial" w:eastAsiaTheme="majorEastAsia" w:hAnsi="Arial" w:cs="Arial"/>
      <w:b/>
      <w:bCs/>
      <w:kern w:val="28"/>
      <w:lang w:eastAsia="zh-CN"/>
    </w:rPr>
  </w:style>
  <w:style w:type="paragraph" w:customStyle="1" w:styleId="Bibliography14">
    <w:name w:val="Bibliography14"/>
    <w:basedOn w:val="Normal"/>
    <w:rsid w:val="00DB13C8"/>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5">
    <w:name w:val="Bibliography15"/>
    <w:basedOn w:val="Normal"/>
    <w:rsid w:val="000B0D7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6">
    <w:name w:val="Bibliography16"/>
    <w:basedOn w:val="Normal"/>
    <w:rsid w:val="002704F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7">
    <w:name w:val="Bibliography17"/>
    <w:basedOn w:val="Normal"/>
    <w:rsid w:val="007A6836"/>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18">
    <w:name w:val="Bibliography18"/>
    <w:basedOn w:val="Normal"/>
    <w:rsid w:val="005F79FD"/>
    <w:pPr>
      <w:spacing w:before="100" w:beforeAutospacing="1" w:after="100" w:afterAutospacing="1"/>
      <w:ind w:left="0" w:firstLine="0"/>
    </w:pPr>
    <w:rPr>
      <w:rFonts w:ascii="Times New Roman" w:eastAsiaTheme="minorEastAsia" w:hAnsi="Times New Roman"/>
      <w:sz w:val="24"/>
      <w:szCs w:val="24"/>
      <w:lang w:val="en-US" w:eastAsia="en-US"/>
    </w:rPr>
  </w:style>
  <w:style w:type="character" w:styleId="FollowedHyperlink">
    <w:name w:val="FollowedHyperlink"/>
    <w:basedOn w:val="DefaultParagraphFont"/>
    <w:uiPriority w:val="99"/>
    <w:semiHidden/>
    <w:unhideWhenUsed/>
    <w:rsid w:val="00853F2F"/>
    <w:rPr>
      <w:color w:val="954F72" w:themeColor="followedHyperlink"/>
      <w:u w:val="single"/>
    </w:rPr>
  </w:style>
  <w:style w:type="character" w:styleId="Mention">
    <w:name w:val="Mention"/>
    <w:basedOn w:val="DefaultParagraphFont"/>
    <w:uiPriority w:val="99"/>
    <w:unhideWhenUsed/>
    <w:rsid w:val="003F0304"/>
    <w:rPr>
      <w:color w:val="2B579A"/>
      <w:shd w:val="clear" w:color="auto" w:fill="E1DFDD"/>
    </w:rPr>
  </w:style>
  <w:style w:type="character" w:customStyle="1" w:styleId="ui-provider">
    <w:name w:val="ui-provider"/>
    <w:basedOn w:val="DefaultParagraphFont"/>
    <w:rsid w:val="00F938C0"/>
  </w:style>
  <w:style w:type="paragraph" w:customStyle="1" w:styleId="Bibliography19">
    <w:name w:val="Bibliography19"/>
    <w:basedOn w:val="Normal"/>
    <w:rsid w:val="00E264F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0">
    <w:name w:val="Bibliography20"/>
    <w:basedOn w:val="Normal"/>
    <w:rsid w:val="00AA7D36"/>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1">
    <w:name w:val="Bibliography21"/>
    <w:basedOn w:val="Normal"/>
    <w:rsid w:val="001932EC"/>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2">
    <w:name w:val="Bibliography22"/>
    <w:basedOn w:val="Normal"/>
    <w:rsid w:val="003A5B51"/>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3">
    <w:name w:val="Bibliography23"/>
    <w:basedOn w:val="Normal"/>
    <w:rsid w:val="00CD28F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4">
    <w:name w:val="Bibliography24"/>
    <w:basedOn w:val="Normal"/>
    <w:rsid w:val="00B06EF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5">
    <w:name w:val="Bibliography25"/>
    <w:basedOn w:val="Normal"/>
    <w:rsid w:val="004C1D8F"/>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6">
    <w:name w:val="Bibliography26"/>
    <w:basedOn w:val="Normal"/>
    <w:rsid w:val="006F2A8A"/>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7">
    <w:name w:val="Bibliography27"/>
    <w:basedOn w:val="Normal"/>
    <w:rsid w:val="00020829"/>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28">
    <w:name w:val="Bibliography28"/>
    <w:basedOn w:val="Normal"/>
    <w:rsid w:val="000748D3"/>
    <w:pPr>
      <w:spacing w:before="100" w:beforeAutospacing="1" w:after="100" w:afterAutospacing="1"/>
      <w:ind w:left="0" w:firstLine="0"/>
    </w:pPr>
    <w:rPr>
      <w:rFonts w:ascii="Times New Roman" w:eastAsiaTheme="minorEastAsia" w:hAnsi="Times New Roman"/>
      <w:sz w:val="24"/>
      <w:szCs w:val="24"/>
      <w:lang w:val="en-US" w:eastAsia="en-US"/>
    </w:rPr>
  </w:style>
  <w:style w:type="character" w:customStyle="1" w:styleId="UnresolvedMention1">
    <w:name w:val="Unresolved Mention1"/>
    <w:basedOn w:val="DefaultParagraphFont"/>
    <w:uiPriority w:val="99"/>
    <w:semiHidden/>
    <w:unhideWhenUsed/>
    <w:rsid w:val="006459B4"/>
    <w:rPr>
      <w:color w:val="605E5C"/>
      <w:shd w:val="clear" w:color="auto" w:fill="E1DFDD"/>
    </w:rPr>
  </w:style>
  <w:style w:type="character" w:customStyle="1" w:styleId="Mention1">
    <w:name w:val="Mention1"/>
    <w:basedOn w:val="DefaultParagraphFont"/>
    <w:uiPriority w:val="99"/>
    <w:unhideWhenUsed/>
    <w:rsid w:val="006459B4"/>
    <w:rPr>
      <w:color w:val="2B579A"/>
      <w:shd w:val="clear" w:color="auto" w:fill="E1DFDD"/>
    </w:rPr>
  </w:style>
  <w:style w:type="paragraph" w:customStyle="1" w:styleId="Bibliography29">
    <w:name w:val="Bibliography29"/>
    <w:basedOn w:val="Normal"/>
    <w:rsid w:val="00000126"/>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0">
    <w:name w:val="Bibliography30"/>
    <w:basedOn w:val="Normal"/>
    <w:rsid w:val="005F719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1">
    <w:name w:val="Bibliography31"/>
    <w:basedOn w:val="Normal"/>
    <w:rsid w:val="008F0899"/>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10">
    <w:name w:val="Bibliography310"/>
    <w:basedOn w:val="Normal"/>
    <w:rsid w:val="00006099"/>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2">
    <w:name w:val="Bibliography32"/>
    <w:basedOn w:val="Normal"/>
    <w:rsid w:val="001D5BC9"/>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3">
    <w:name w:val="Bibliography33"/>
    <w:basedOn w:val="Normal"/>
    <w:rsid w:val="00B3567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4">
    <w:name w:val="Bibliography34"/>
    <w:basedOn w:val="Normal"/>
    <w:rsid w:val="00B3567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5">
    <w:name w:val="Bibliography35"/>
    <w:basedOn w:val="Normal"/>
    <w:rsid w:val="00C84F98"/>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6">
    <w:name w:val="Bibliography36"/>
    <w:basedOn w:val="Normal"/>
    <w:rsid w:val="005307F5"/>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7">
    <w:name w:val="Bibliography37"/>
    <w:basedOn w:val="Normal"/>
    <w:rsid w:val="0021798D"/>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8">
    <w:name w:val="Bibliography38"/>
    <w:basedOn w:val="Normal"/>
    <w:rsid w:val="00A73216"/>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39">
    <w:name w:val="Bibliography39"/>
    <w:basedOn w:val="Normal"/>
    <w:rsid w:val="00251E74"/>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0">
    <w:name w:val="Bibliography40"/>
    <w:basedOn w:val="Normal"/>
    <w:rsid w:val="00F9690D"/>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1">
    <w:name w:val="Bibliography41"/>
    <w:basedOn w:val="Normal"/>
    <w:rsid w:val="00117DAB"/>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2">
    <w:name w:val="Bibliography42"/>
    <w:basedOn w:val="Normal"/>
    <w:rsid w:val="002C3A3F"/>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3">
    <w:name w:val="Bibliography43"/>
    <w:basedOn w:val="Normal"/>
    <w:rsid w:val="004F15EF"/>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4">
    <w:name w:val="Bibliography44"/>
    <w:basedOn w:val="Normal"/>
    <w:rsid w:val="00267179"/>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5">
    <w:name w:val="Bibliography45"/>
    <w:basedOn w:val="Normal"/>
    <w:rsid w:val="008E4FC5"/>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6">
    <w:name w:val="Bibliography46"/>
    <w:basedOn w:val="Normal"/>
    <w:rsid w:val="00001E32"/>
    <w:pPr>
      <w:spacing w:before="100" w:beforeAutospacing="1" w:after="100" w:afterAutospacing="1"/>
      <w:ind w:left="0" w:firstLine="0"/>
    </w:pPr>
    <w:rPr>
      <w:rFonts w:ascii="Times New Roman" w:eastAsiaTheme="minorEastAsia" w:hAnsi="Times New Roman"/>
      <w:sz w:val="24"/>
      <w:szCs w:val="24"/>
      <w:lang w:val="en-US" w:eastAsia="en-US"/>
    </w:rPr>
  </w:style>
  <w:style w:type="paragraph" w:customStyle="1" w:styleId="Bibliography47">
    <w:name w:val="Bibliography47"/>
    <w:basedOn w:val="Normal"/>
    <w:rsid w:val="00D55CC7"/>
    <w:pPr>
      <w:spacing w:before="100" w:beforeAutospacing="1" w:after="100" w:afterAutospacing="1"/>
      <w:ind w:left="0" w:firstLine="0"/>
    </w:pPr>
    <w:rPr>
      <w:rFonts w:ascii="Times New Roman" w:eastAsiaTheme="minorEastAsia" w:hAnsi="Times New Roman"/>
      <w:sz w:val="24"/>
      <w:szCs w:val="24"/>
      <w:lang w:val="en-US" w:eastAsia="en-US"/>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202719">
      <w:bodyDiv w:val="1"/>
      <w:marLeft w:val="0"/>
      <w:marRight w:val="0"/>
      <w:marTop w:val="0"/>
      <w:marBottom w:val="0"/>
      <w:divBdr>
        <w:top w:val="none" w:sz="0" w:space="0" w:color="auto"/>
        <w:left w:val="none" w:sz="0" w:space="0" w:color="auto"/>
        <w:bottom w:val="none" w:sz="0" w:space="0" w:color="auto"/>
        <w:right w:val="none" w:sz="0" w:space="0" w:color="auto"/>
      </w:divBdr>
    </w:div>
    <w:div w:id="357217">
      <w:bodyDiv w:val="1"/>
      <w:marLeft w:val="0"/>
      <w:marRight w:val="0"/>
      <w:marTop w:val="0"/>
      <w:marBottom w:val="0"/>
      <w:divBdr>
        <w:top w:val="none" w:sz="0" w:space="0" w:color="auto"/>
        <w:left w:val="none" w:sz="0" w:space="0" w:color="auto"/>
        <w:bottom w:val="none" w:sz="0" w:space="0" w:color="auto"/>
        <w:right w:val="none" w:sz="0" w:space="0" w:color="auto"/>
      </w:divBdr>
    </w:div>
    <w:div w:id="670907">
      <w:bodyDiv w:val="1"/>
      <w:marLeft w:val="0"/>
      <w:marRight w:val="0"/>
      <w:marTop w:val="0"/>
      <w:marBottom w:val="0"/>
      <w:divBdr>
        <w:top w:val="none" w:sz="0" w:space="0" w:color="auto"/>
        <w:left w:val="none" w:sz="0" w:space="0" w:color="auto"/>
        <w:bottom w:val="none" w:sz="0" w:space="0" w:color="auto"/>
        <w:right w:val="none" w:sz="0" w:space="0" w:color="auto"/>
      </w:divBdr>
    </w:div>
    <w:div w:id="862136">
      <w:bodyDiv w:val="1"/>
      <w:marLeft w:val="0"/>
      <w:marRight w:val="0"/>
      <w:marTop w:val="0"/>
      <w:marBottom w:val="0"/>
      <w:divBdr>
        <w:top w:val="none" w:sz="0" w:space="0" w:color="auto"/>
        <w:left w:val="none" w:sz="0" w:space="0" w:color="auto"/>
        <w:bottom w:val="none" w:sz="0" w:space="0" w:color="auto"/>
        <w:right w:val="none" w:sz="0" w:space="0" w:color="auto"/>
      </w:divBdr>
    </w:div>
    <w:div w:id="1205779">
      <w:bodyDiv w:val="1"/>
      <w:marLeft w:val="0"/>
      <w:marRight w:val="0"/>
      <w:marTop w:val="0"/>
      <w:marBottom w:val="0"/>
      <w:divBdr>
        <w:top w:val="none" w:sz="0" w:space="0" w:color="auto"/>
        <w:left w:val="none" w:sz="0" w:space="0" w:color="auto"/>
        <w:bottom w:val="none" w:sz="0" w:space="0" w:color="auto"/>
        <w:right w:val="none" w:sz="0" w:space="0" w:color="auto"/>
      </w:divBdr>
    </w:div>
    <w:div w:id="1401408">
      <w:bodyDiv w:val="1"/>
      <w:marLeft w:val="0"/>
      <w:marRight w:val="0"/>
      <w:marTop w:val="0"/>
      <w:marBottom w:val="0"/>
      <w:divBdr>
        <w:top w:val="none" w:sz="0" w:space="0" w:color="auto"/>
        <w:left w:val="none" w:sz="0" w:space="0" w:color="auto"/>
        <w:bottom w:val="none" w:sz="0" w:space="0" w:color="auto"/>
        <w:right w:val="none" w:sz="0" w:space="0" w:color="auto"/>
      </w:divBdr>
    </w:div>
    <w:div w:id="1469619">
      <w:bodyDiv w:val="1"/>
      <w:marLeft w:val="0"/>
      <w:marRight w:val="0"/>
      <w:marTop w:val="0"/>
      <w:marBottom w:val="0"/>
      <w:divBdr>
        <w:top w:val="none" w:sz="0" w:space="0" w:color="auto"/>
        <w:left w:val="none" w:sz="0" w:space="0" w:color="auto"/>
        <w:bottom w:val="none" w:sz="0" w:space="0" w:color="auto"/>
        <w:right w:val="none" w:sz="0" w:space="0" w:color="auto"/>
      </w:divBdr>
    </w:div>
    <w:div w:id="1863171">
      <w:bodyDiv w:val="1"/>
      <w:marLeft w:val="0"/>
      <w:marRight w:val="0"/>
      <w:marTop w:val="0"/>
      <w:marBottom w:val="0"/>
      <w:divBdr>
        <w:top w:val="none" w:sz="0" w:space="0" w:color="auto"/>
        <w:left w:val="none" w:sz="0" w:space="0" w:color="auto"/>
        <w:bottom w:val="none" w:sz="0" w:space="0" w:color="auto"/>
        <w:right w:val="none" w:sz="0" w:space="0" w:color="auto"/>
      </w:divBdr>
    </w:div>
    <w:div w:id="2051691">
      <w:bodyDiv w:val="1"/>
      <w:marLeft w:val="0"/>
      <w:marRight w:val="0"/>
      <w:marTop w:val="0"/>
      <w:marBottom w:val="0"/>
      <w:divBdr>
        <w:top w:val="none" w:sz="0" w:space="0" w:color="auto"/>
        <w:left w:val="none" w:sz="0" w:space="0" w:color="auto"/>
        <w:bottom w:val="none" w:sz="0" w:space="0" w:color="auto"/>
        <w:right w:val="none" w:sz="0" w:space="0" w:color="auto"/>
      </w:divBdr>
    </w:div>
    <w:div w:id="2125341">
      <w:bodyDiv w:val="1"/>
      <w:marLeft w:val="0"/>
      <w:marRight w:val="0"/>
      <w:marTop w:val="0"/>
      <w:marBottom w:val="0"/>
      <w:divBdr>
        <w:top w:val="none" w:sz="0" w:space="0" w:color="auto"/>
        <w:left w:val="none" w:sz="0" w:space="0" w:color="auto"/>
        <w:bottom w:val="none" w:sz="0" w:space="0" w:color="auto"/>
        <w:right w:val="none" w:sz="0" w:space="0" w:color="auto"/>
      </w:divBdr>
    </w:div>
    <w:div w:id="2362797">
      <w:bodyDiv w:val="1"/>
      <w:marLeft w:val="0"/>
      <w:marRight w:val="0"/>
      <w:marTop w:val="0"/>
      <w:marBottom w:val="0"/>
      <w:divBdr>
        <w:top w:val="none" w:sz="0" w:space="0" w:color="auto"/>
        <w:left w:val="none" w:sz="0" w:space="0" w:color="auto"/>
        <w:bottom w:val="none" w:sz="0" w:space="0" w:color="auto"/>
        <w:right w:val="none" w:sz="0" w:space="0" w:color="auto"/>
      </w:divBdr>
    </w:div>
    <w:div w:id="2588000">
      <w:bodyDiv w:val="1"/>
      <w:marLeft w:val="0"/>
      <w:marRight w:val="0"/>
      <w:marTop w:val="0"/>
      <w:marBottom w:val="0"/>
      <w:divBdr>
        <w:top w:val="none" w:sz="0" w:space="0" w:color="auto"/>
        <w:left w:val="none" w:sz="0" w:space="0" w:color="auto"/>
        <w:bottom w:val="none" w:sz="0" w:space="0" w:color="auto"/>
        <w:right w:val="none" w:sz="0" w:space="0" w:color="auto"/>
      </w:divBdr>
    </w:div>
    <w:div w:id="2711391">
      <w:bodyDiv w:val="1"/>
      <w:marLeft w:val="0"/>
      <w:marRight w:val="0"/>
      <w:marTop w:val="0"/>
      <w:marBottom w:val="0"/>
      <w:divBdr>
        <w:top w:val="none" w:sz="0" w:space="0" w:color="auto"/>
        <w:left w:val="none" w:sz="0" w:space="0" w:color="auto"/>
        <w:bottom w:val="none" w:sz="0" w:space="0" w:color="auto"/>
        <w:right w:val="none" w:sz="0" w:space="0" w:color="auto"/>
      </w:divBdr>
    </w:div>
    <w:div w:id="2902540">
      <w:bodyDiv w:val="1"/>
      <w:marLeft w:val="0"/>
      <w:marRight w:val="0"/>
      <w:marTop w:val="0"/>
      <w:marBottom w:val="0"/>
      <w:divBdr>
        <w:top w:val="none" w:sz="0" w:space="0" w:color="auto"/>
        <w:left w:val="none" w:sz="0" w:space="0" w:color="auto"/>
        <w:bottom w:val="none" w:sz="0" w:space="0" w:color="auto"/>
        <w:right w:val="none" w:sz="0" w:space="0" w:color="auto"/>
      </w:divBdr>
    </w:div>
    <w:div w:id="3020610">
      <w:bodyDiv w:val="1"/>
      <w:marLeft w:val="0"/>
      <w:marRight w:val="0"/>
      <w:marTop w:val="0"/>
      <w:marBottom w:val="0"/>
      <w:divBdr>
        <w:top w:val="none" w:sz="0" w:space="0" w:color="auto"/>
        <w:left w:val="none" w:sz="0" w:space="0" w:color="auto"/>
        <w:bottom w:val="none" w:sz="0" w:space="0" w:color="auto"/>
        <w:right w:val="none" w:sz="0" w:space="0" w:color="auto"/>
      </w:divBdr>
    </w:div>
    <w:div w:id="3216480">
      <w:bodyDiv w:val="1"/>
      <w:marLeft w:val="0"/>
      <w:marRight w:val="0"/>
      <w:marTop w:val="0"/>
      <w:marBottom w:val="0"/>
      <w:divBdr>
        <w:top w:val="none" w:sz="0" w:space="0" w:color="auto"/>
        <w:left w:val="none" w:sz="0" w:space="0" w:color="auto"/>
        <w:bottom w:val="none" w:sz="0" w:space="0" w:color="auto"/>
        <w:right w:val="none" w:sz="0" w:space="0" w:color="auto"/>
      </w:divBdr>
    </w:div>
    <w:div w:id="3436045">
      <w:bodyDiv w:val="1"/>
      <w:marLeft w:val="0"/>
      <w:marRight w:val="0"/>
      <w:marTop w:val="0"/>
      <w:marBottom w:val="0"/>
      <w:divBdr>
        <w:top w:val="none" w:sz="0" w:space="0" w:color="auto"/>
        <w:left w:val="none" w:sz="0" w:space="0" w:color="auto"/>
        <w:bottom w:val="none" w:sz="0" w:space="0" w:color="auto"/>
        <w:right w:val="none" w:sz="0" w:space="0" w:color="auto"/>
      </w:divBdr>
    </w:div>
    <w:div w:id="3481009">
      <w:bodyDiv w:val="1"/>
      <w:marLeft w:val="0"/>
      <w:marRight w:val="0"/>
      <w:marTop w:val="0"/>
      <w:marBottom w:val="0"/>
      <w:divBdr>
        <w:top w:val="none" w:sz="0" w:space="0" w:color="auto"/>
        <w:left w:val="none" w:sz="0" w:space="0" w:color="auto"/>
        <w:bottom w:val="none" w:sz="0" w:space="0" w:color="auto"/>
        <w:right w:val="none" w:sz="0" w:space="0" w:color="auto"/>
      </w:divBdr>
    </w:div>
    <w:div w:id="3866794">
      <w:bodyDiv w:val="1"/>
      <w:marLeft w:val="0"/>
      <w:marRight w:val="0"/>
      <w:marTop w:val="0"/>
      <w:marBottom w:val="0"/>
      <w:divBdr>
        <w:top w:val="none" w:sz="0" w:space="0" w:color="auto"/>
        <w:left w:val="none" w:sz="0" w:space="0" w:color="auto"/>
        <w:bottom w:val="none" w:sz="0" w:space="0" w:color="auto"/>
        <w:right w:val="none" w:sz="0" w:space="0" w:color="auto"/>
      </w:divBdr>
    </w:div>
    <w:div w:id="4133934">
      <w:bodyDiv w:val="1"/>
      <w:marLeft w:val="0"/>
      <w:marRight w:val="0"/>
      <w:marTop w:val="0"/>
      <w:marBottom w:val="0"/>
      <w:divBdr>
        <w:top w:val="none" w:sz="0" w:space="0" w:color="auto"/>
        <w:left w:val="none" w:sz="0" w:space="0" w:color="auto"/>
        <w:bottom w:val="none" w:sz="0" w:space="0" w:color="auto"/>
        <w:right w:val="none" w:sz="0" w:space="0" w:color="auto"/>
      </w:divBdr>
    </w:div>
    <w:div w:id="4671217">
      <w:bodyDiv w:val="1"/>
      <w:marLeft w:val="0"/>
      <w:marRight w:val="0"/>
      <w:marTop w:val="0"/>
      <w:marBottom w:val="0"/>
      <w:divBdr>
        <w:top w:val="none" w:sz="0" w:space="0" w:color="auto"/>
        <w:left w:val="none" w:sz="0" w:space="0" w:color="auto"/>
        <w:bottom w:val="none" w:sz="0" w:space="0" w:color="auto"/>
        <w:right w:val="none" w:sz="0" w:space="0" w:color="auto"/>
      </w:divBdr>
    </w:div>
    <w:div w:id="4796693">
      <w:bodyDiv w:val="1"/>
      <w:marLeft w:val="0"/>
      <w:marRight w:val="0"/>
      <w:marTop w:val="0"/>
      <w:marBottom w:val="0"/>
      <w:divBdr>
        <w:top w:val="none" w:sz="0" w:space="0" w:color="auto"/>
        <w:left w:val="none" w:sz="0" w:space="0" w:color="auto"/>
        <w:bottom w:val="none" w:sz="0" w:space="0" w:color="auto"/>
        <w:right w:val="none" w:sz="0" w:space="0" w:color="auto"/>
      </w:divBdr>
    </w:div>
    <w:div w:id="4982189">
      <w:bodyDiv w:val="1"/>
      <w:marLeft w:val="0"/>
      <w:marRight w:val="0"/>
      <w:marTop w:val="0"/>
      <w:marBottom w:val="0"/>
      <w:divBdr>
        <w:top w:val="none" w:sz="0" w:space="0" w:color="auto"/>
        <w:left w:val="none" w:sz="0" w:space="0" w:color="auto"/>
        <w:bottom w:val="none" w:sz="0" w:space="0" w:color="auto"/>
        <w:right w:val="none" w:sz="0" w:space="0" w:color="auto"/>
      </w:divBdr>
    </w:div>
    <w:div w:id="4982814">
      <w:bodyDiv w:val="1"/>
      <w:marLeft w:val="0"/>
      <w:marRight w:val="0"/>
      <w:marTop w:val="0"/>
      <w:marBottom w:val="0"/>
      <w:divBdr>
        <w:top w:val="none" w:sz="0" w:space="0" w:color="auto"/>
        <w:left w:val="none" w:sz="0" w:space="0" w:color="auto"/>
        <w:bottom w:val="none" w:sz="0" w:space="0" w:color="auto"/>
        <w:right w:val="none" w:sz="0" w:space="0" w:color="auto"/>
      </w:divBdr>
    </w:div>
    <w:div w:id="5644146">
      <w:bodyDiv w:val="1"/>
      <w:marLeft w:val="0"/>
      <w:marRight w:val="0"/>
      <w:marTop w:val="0"/>
      <w:marBottom w:val="0"/>
      <w:divBdr>
        <w:top w:val="none" w:sz="0" w:space="0" w:color="auto"/>
        <w:left w:val="none" w:sz="0" w:space="0" w:color="auto"/>
        <w:bottom w:val="none" w:sz="0" w:space="0" w:color="auto"/>
        <w:right w:val="none" w:sz="0" w:space="0" w:color="auto"/>
      </w:divBdr>
    </w:div>
    <w:div w:id="5790298">
      <w:bodyDiv w:val="1"/>
      <w:marLeft w:val="0"/>
      <w:marRight w:val="0"/>
      <w:marTop w:val="0"/>
      <w:marBottom w:val="0"/>
      <w:divBdr>
        <w:top w:val="none" w:sz="0" w:space="0" w:color="auto"/>
        <w:left w:val="none" w:sz="0" w:space="0" w:color="auto"/>
        <w:bottom w:val="none" w:sz="0" w:space="0" w:color="auto"/>
        <w:right w:val="none" w:sz="0" w:space="0" w:color="auto"/>
      </w:divBdr>
    </w:div>
    <w:div w:id="5980057">
      <w:bodyDiv w:val="1"/>
      <w:marLeft w:val="0"/>
      <w:marRight w:val="0"/>
      <w:marTop w:val="0"/>
      <w:marBottom w:val="0"/>
      <w:divBdr>
        <w:top w:val="none" w:sz="0" w:space="0" w:color="auto"/>
        <w:left w:val="none" w:sz="0" w:space="0" w:color="auto"/>
        <w:bottom w:val="none" w:sz="0" w:space="0" w:color="auto"/>
        <w:right w:val="none" w:sz="0" w:space="0" w:color="auto"/>
      </w:divBdr>
    </w:div>
    <w:div w:id="6177340">
      <w:bodyDiv w:val="1"/>
      <w:marLeft w:val="0"/>
      <w:marRight w:val="0"/>
      <w:marTop w:val="0"/>
      <w:marBottom w:val="0"/>
      <w:divBdr>
        <w:top w:val="none" w:sz="0" w:space="0" w:color="auto"/>
        <w:left w:val="none" w:sz="0" w:space="0" w:color="auto"/>
        <w:bottom w:val="none" w:sz="0" w:space="0" w:color="auto"/>
        <w:right w:val="none" w:sz="0" w:space="0" w:color="auto"/>
      </w:divBdr>
    </w:div>
    <w:div w:id="6298309">
      <w:bodyDiv w:val="1"/>
      <w:marLeft w:val="0"/>
      <w:marRight w:val="0"/>
      <w:marTop w:val="0"/>
      <w:marBottom w:val="0"/>
      <w:divBdr>
        <w:top w:val="none" w:sz="0" w:space="0" w:color="auto"/>
        <w:left w:val="none" w:sz="0" w:space="0" w:color="auto"/>
        <w:bottom w:val="none" w:sz="0" w:space="0" w:color="auto"/>
        <w:right w:val="none" w:sz="0" w:space="0" w:color="auto"/>
      </w:divBdr>
    </w:div>
    <w:div w:id="6446477">
      <w:bodyDiv w:val="1"/>
      <w:marLeft w:val="0"/>
      <w:marRight w:val="0"/>
      <w:marTop w:val="0"/>
      <w:marBottom w:val="0"/>
      <w:divBdr>
        <w:top w:val="none" w:sz="0" w:space="0" w:color="auto"/>
        <w:left w:val="none" w:sz="0" w:space="0" w:color="auto"/>
        <w:bottom w:val="none" w:sz="0" w:space="0" w:color="auto"/>
        <w:right w:val="none" w:sz="0" w:space="0" w:color="auto"/>
      </w:divBdr>
    </w:div>
    <w:div w:id="6685090">
      <w:bodyDiv w:val="1"/>
      <w:marLeft w:val="0"/>
      <w:marRight w:val="0"/>
      <w:marTop w:val="0"/>
      <w:marBottom w:val="0"/>
      <w:divBdr>
        <w:top w:val="none" w:sz="0" w:space="0" w:color="auto"/>
        <w:left w:val="none" w:sz="0" w:space="0" w:color="auto"/>
        <w:bottom w:val="none" w:sz="0" w:space="0" w:color="auto"/>
        <w:right w:val="none" w:sz="0" w:space="0" w:color="auto"/>
      </w:divBdr>
    </w:div>
    <w:div w:id="6712989">
      <w:bodyDiv w:val="1"/>
      <w:marLeft w:val="0"/>
      <w:marRight w:val="0"/>
      <w:marTop w:val="0"/>
      <w:marBottom w:val="0"/>
      <w:divBdr>
        <w:top w:val="none" w:sz="0" w:space="0" w:color="auto"/>
        <w:left w:val="none" w:sz="0" w:space="0" w:color="auto"/>
        <w:bottom w:val="none" w:sz="0" w:space="0" w:color="auto"/>
        <w:right w:val="none" w:sz="0" w:space="0" w:color="auto"/>
      </w:divBdr>
    </w:div>
    <w:div w:id="6911920">
      <w:bodyDiv w:val="1"/>
      <w:marLeft w:val="0"/>
      <w:marRight w:val="0"/>
      <w:marTop w:val="0"/>
      <w:marBottom w:val="0"/>
      <w:divBdr>
        <w:top w:val="none" w:sz="0" w:space="0" w:color="auto"/>
        <w:left w:val="none" w:sz="0" w:space="0" w:color="auto"/>
        <w:bottom w:val="none" w:sz="0" w:space="0" w:color="auto"/>
        <w:right w:val="none" w:sz="0" w:space="0" w:color="auto"/>
      </w:divBdr>
    </w:div>
    <w:div w:id="7367967">
      <w:bodyDiv w:val="1"/>
      <w:marLeft w:val="0"/>
      <w:marRight w:val="0"/>
      <w:marTop w:val="0"/>
      <w:marBottom w:val="0"/>
      <w:divBdr>
        <w:top w:val="none" w:sz="0" w:space="0" w:color="auto"/>
        <w:left w:val="none" w:sz="0" w:space="0" w:color="auto"/>
        <w:bottom w:val="none" w:sz="0" w:space="0" w:color="auto"/>
        <w:right w:val="none" w:sz="0" w:space="0" w:color="auto"/>
      </w:divBdr>
    </w:div>
    <w:div w:id="7491991">
      <w:bodyDiv w:val="1"/>
      <w:marLeft w:val="0"/>
      <w:marRight w:val="0"/>
      <w:marTop w:val="0"/>
      <w:marBottom w:val="0"/>
      <w:divBdr>
        <w:top w:val="none" w:sz="0" w:space="0" w:color="auto"/>
        <w:left w:val="none" w:sz="0" w:space="0" w:color="auto"/>
        <w:bottom w:val="none" w:sz="0" w:space="0" w:color="auto"/>
        <w:right w:val="none" w:sz="0" w:space="0" w:color="auto"/>
      </w:divBdr>
    </w:div>
    <w:div w:id="7607011">
      <w:bodyDiv w:val="1"/>
      <w:marLeft w:val="0"/>
      <w:marRight w:val="0"/>
      <w:marTop w:val="0"/>
      <w:marBottom w:val="0"/>
      <w:divBdr>
        <w:top w:val="none" w:sz="0" w:space="0" w:color="auto"/>
        <w:left w:val="none" w:sz="0" w:space="0" w:color="auto"/>
        <w:bottom w:val="none" w:sz="0" w:space="0" w:color="auto"/>
        <w:right w:val="none" w:sz="0" w:space="0" w:color="auto"/>
      </w:divBdr>
    </w:div>
    <w:div w:id="7873328">
      <w:bodyDiv w:val="1"/>
      <w:marLeft w:val="0"/>
      <w:marRight w:val="0"/>
      <w:marTop w:val="0"/>
      <w:marBottom w:val="0"/>
      <w:divBdr>
        <w:top w:val="none" w:sz="0" w:space="0" w:color="auto"/>
        <w:left w:val="none" w:sz="0" w:space="0" w:color="auto"/>
        <w:bottom w:val="none" w:sz="0" w:space="0" w:color="auto"/>
        <w:right w:val="none" w:sz="0" w:space="0" w:color="auto"/>
      </w:divBdr>
    </w:div>
    <w:div w:id="7946811">
      <w:bodyDiv w:val="1"/>
      <w:marLeft w:val="0"/>
      <w:marRight w:val="0"/>
      <w:marTop w:val="0"/>
      <w:marBottom w:val="0"/>
      <w:divBdr>
        <w:top w:val="none" w:sz="0" w:space="0" w:color="auto"/>
        <w:left w:val="none" w:sz="0" w:space="0" w:color="auto"/>
        <w:bottom w:val="none" w:sz="0" w:space="0" w:color="auto"/>
        <w:right w:val="none" w:sz="0" w:space="0" w:color="auto"/>
      </w:divBdr>
    </w:div>
    <w:div w:id="8993798">
      <w:bodyDiv w:val="1"/>
      <w:marLeft w:val="0"/>
      <w:marRight w:val="0"/>
      <w:marTop w:val="0"/>
      <w:marBottom w:val="0"/>
      <w:divBdr>
        <w:top w:val="none" w:sz="0" w:space="0" w:color="auto"/>
        <w:left w:val="none" w:sz="0" w:space="0" w:color="auto"/>
        <w:bottom w:val="none" w:sz="0" w:space="0" w:color="auto"/>
        <w:right w:val="none" w:sz="0" w:space="0" w:color="auto"/>
      </w:divBdr>
    </w:div>
    <w:div w:id="9265355">
      <w:bodyDiv w:val="1"/>
      <w:marLeft w:val="0"/>
      <w:marRight w:val="0"/>
      <w:marTop w:val="0"/>
      <w:marBottom w:val="0"/>
      <w:divBdr>
        <w:top w:val="none" w:sz="0" w:space="0" w:color="auto"/>
        <w:left w:val="none" w:sz="0" w:space="0" w:color="auto"/>
        <w:bottom w:val="none" w:sz="0" w:space="0" w:color="auto"/>
        <w:right w:val="none" w:sz="0" w:space="0" w:color="auto"/>
      </w:divBdr>
    </w:div>
    <w:div w:id="9308335">
      <w:bodyDiv w:val="1"/>
      <w:marLeft w:val="0"/>
      <w:marRight w:val="0"/>
      <w:marTop w:val="0"/>
      <w:marBottom w:val="0"/>
      <w:divBdr>
        <w:top w:val="none" w:sz="0" w:space="0" w:color="auto"/>
        <w:left w:val="none" w:sz="0" w:space="0" w:color="auto"/>
        <w:bottom w:val="none" w:sz="0" w:space="0" w:color="auto"/>
        <w:right w:val="none" w:sz="0" w:space="0" w:color="auto"/>
      </w:divBdr>
    </w:div>
    <w:div w:id="9454967">
      <w:bodyDiv w:val="1"/>
      <w:marLeft w:val="0"/>
      <w:marRight w:val="0"/>
      <w:marTop w:val="0"/>
      <w:marBottom w:val="0"/>
      <w:divBdr>
        <w:top w:val="none" w:sz="0" w:space="0" w:color="auto"/>
        <w:left w:val="none" w:sz="0" w:space="0" w:color="auto"/>
        <w:bottom w:val="none" w:sz="0" w:space="0" w:color="auto"/>
        <w:right w:val="none" w:sz="0" w:space="0" w:color="auto"/>
      </w:divBdr>
    </w:div>
    <w:div w:id="9575455">
      <w:bodyDiv w:val="1"/>
      <w:marLeft w:val="0"/>
      <w:marRight w:val="0"/>
      <w:marTop w:val="0"/>
      <w:marBottom w:val="0"/>
      <w:divBdr>
        <w:top w:val="none" w:sz="0" w:space="0" w:color="auto"/>
        <w:left w:val="none" w:sz="0" w:space="0" w:color="auto"/>
        <w:bottom w:val="none" w:sz="0" w:space="0" w:color="auto"/>
        <w:right w:val="none" w:sz="0" w:space="0" w:color="auto"/>
      </w:divBdr>
    </w:div>
    <w:div w:id="9647256">
      <w:bodyDiv w:val="1"/>
      <w:marLeft w:val="0"/>
      <w:marRight w:val="0"/>
      <w:marTop w:val="0"/>
      <w:marBottom w:val="0"/>
      <w:divBdr>
        <w:top w:val="none" w:sz="0" w:space="0" w:color="auto"/>
        <w:left w:val="none" w:sz="0" w:space="0" w:color="auto"/>
        <w:bottom w:val="none" w:sz="0" w:space="0" w:color="auto"/>
        <w:right w:val="none" w:sz="0" w:space="0" w:color="auto"/>
      </w:divBdr>
    </w:div>
    <w:div w:id="9726359">
      <w:bodyDiv w:val="1"/>
      <w:marLeft w:val="0"/>
      <w:marRight w:val="0"/>
      <w:marTop w:val="0"/>
      <w:marBottom w:val="0"/>
      <w:divBdr>
        <w:top w:val="none" w:sz="0" w:space="0" w:color="auto"/>
        <w:left w:val="none" w:sz="0" w:space="0" w:color="auto"/>
        <w:bottom w:val="none" w:sz="0" w:space="0" w:color="auto"/>
        <w:right w:val="none" w:sz="0" w:space="0" w:color="auto"/>
      </w:divBdr>
    </w:div>
    <w:div w:id="9766697">
      <w:bodyDiv w:val="1"/>
      <w:marLeft w:val="0"/>
      <w:marRight w:val="0"/>
      <w:marTop w:val="0"/>
      <w:marBottom w:val="0"/>
      <w:divBdr>
        <w:top w:val="none" w:sz="0" w:space="0" w:color="auto"/>
        <w:left w:val="none" w:sz="0" w:space="0" w:color="auto"/>
        <w:bottom w:val="none" w:sz="0" w:space="0" w:color="auto"/>
        <w:right w:val="none" w:sz="0" w:space="0" w:color="auto"/>
      </w:divBdr>
    </w:div>
    <w:div w:id="10034574">
      <w:bodyDiv w:val="1"/>
      <w:marLeft w:val="0"/>
      <w:marRight w:val="0"/>
      <w:marTop w:val="0"/>
      <w:marBottom w:val="0"/>
      <w:divBdr>
        <w:top w:val="none" w:sz="0" w:space="0" w:color="auto"/>
        <w:left w:val="none" w:sz="0" w:space="0" w:color="auto"/>
        <w:bottom w:val="none" w:sz="0" w:space="0" w:color="auto"/>
        <w:right w:val="none" w:sz="0" w:space="0" w:color="auto"/>
      </w:divBdr>
    </w:div>
    <w:div w:id="10307279">
      <w:bodyDiv w:val="1"/>
      <w:marLeft w:val="0"/>
      <w:marRight w:val="0"/>
      <w:marTop w:val="0"/>
      <w:marBottom w:val="0"/>
      <w:divBdr>
        <w:top w:val="none" w:sz="0" w:space="0" w:color="auto"/>
        <w:left w:val="none" w:sz="0" w:space="0" w:color="auto"/>
        <w:bottom w:val="none" w:sz="0" w:space="0" w:color="auto"/>
        <w:right w:val="none" w:sz="0" w:space="0" w:color="auto"/>
      </w:divBdr>
    </w:div>
    <w:div w:id="10378315">
      <w:bodyDiv w:val="1"/>
      <w:marLeft w:val="0"/>
      <w:marRight w:val="0"/>
      <w:marTop w:val="0"/>
      <w:marBottom w:val="0"/>
      <w:divBdr>
        <w:top w:val="none" w:sz="0" w:space="0" w:color="auto"/>
        <w:left w:val="none" w:sz="0" w:space="0" w:color="auto"/>
        <w:bottom w:val="none" w:sz="0" w:space="0" w:color="auto"/>
        <w:right w:val="none" w:sz="0" w:space="0" w:color="auto"/>
      </w:divBdr>
    </w:div>
    <w:div w:id="10420646">
      <w:bodyDiv w:val="1"/>
      <w:marLeft w:val="0"/>
      <w:marRight w:val="0"/>
      <w:marTop w:val="0"/>
      <w:marBottom w:val="0"/>
      <w:divBdr>
        <w:top w:val="none" w:sz="0" w:space="0" w:color="auto"/>
        <w:left w:val="none" w:sz="0" w:space="0" w:color="auto"/>
        <w:bottom w:val="none" w:sz="0" w:space="0" w:color="auto"/>
        <w:right w:val="none" w:sz="0" w:space="0" w:color="auto"/>
      </w:divBdr>
    </w:div>
    <w:div w:id="10425150">
      <w:bodyDiv w:val="1"/>
      <w:marLeft w:val="0"/>
      <w:marRight w:val="0"/>
      <w:marTop w:val="0"/>
      <w:marBottom w:val="0"/>
      <w:divBdr>
        <w:top w:val="none" w:sz="0" w:space="0" w:color="auto"/>
        <w:left w:val="none" w:sz="0" w:space="0" w:color="auto"/>
        <w:bottom w:val="none" w:sz="0" w:space="0" w:color="auto"/>
        <w:right w:val="none" w:sz="0" w:space="0" w:color="auto"/>
      </w:divBdr>
    </w:div>
    <w:div w:id="10644308">
      <w:bodyDiv w:val="1"/>
      <w:marLeft w:val="0"/>
      <w:marRight w:val="0"/>
      <w:marTop w:val="0"/>
      <w:marBottom w:val="0"/>
      <w:divBdr>
        <w:top w:val="none" w:sz="0" w:space="0" w:color="auto"/>
        <w:left w:val="none" w:sz="0" w:space="0" w:color="auto"/>
        <w:bottom w:val="none" w:sz="0" w:space="0" w:color="auto"/>
        <w:right w:val="none" w:sz="0" w:space="0" w:color="auto"/>
      </w:divBdr>
    </w:div>
    <w:div w:id="10759996">
      <w:bodyDiv w:val="1"/>
      <w:marLeft w:val="0"/>
      <w:marRight w:val="0"/>
      <w:marTop w:val="0"/>
      <w:marBottom w:val="0"/>
      <w:divBdr>
        <w:top w:val="none" w:sz="0" w:space="0" w:color="auto"/>
        <w:left w:val="none" w:sz="0" w:space="0" w:color="auto"/>
        <w:bottom w:val="none" w:sz="0" w:space="0" w:color="auto"/>
        <w:right w:val="none" w:sz="0" w:space="0" w:color="auto"/>
      </w:divBdr>
    </w:div>
    <w:div w:id="11490639">
      <w:bodyDiv w:val="1"/>
      <w:marLeft w:val="0"/>
      <w:marRight w:val="0"/>
      <w:marTop w:val="0"/>
      <w:marBottom w:val="0"/>
      <w:divBdr>
        <w:top w:val="none" w:sz="0" w:space="0" w:color="auto"/>
        <w:left w:val="none" w:sz="0" w:space="0" w:color="auto"/>
        <w:bottom w:val="none" w:sz="0" w:space="0" w:color="auto"/>
        <w:right w:val="none" w:sz="0" w:space="0" w:color="auto"/>
      </w:divBdr>
    </w:div>
    <w:div w:id="11807683">
      <w:bodyDiv w:val="1"/>
      <w:marLeft w:val="0"/>
      <w:marRight w:val="0"/>
      <w:marTop w:val="0"/>
      <w:marBottom w:val="0"/>
      <w:divBdr>
        <w:top w:val="none" w:sz="0" w:space="0" w:color="auto"/>
        <w:left w:val="none" w:sz="0" w:space="0" w:color="auto"/>
        <w:bottom w:val="none" w:sz="0" w:space="0" w:color="auto"/>
        <w:right w:val="none" w:sz="0" w:space="0" w:color="auto"/>
      </w:divBdr>
    </w:div>
    <w:div w:id="11810495">
      <w:bodyDiv w:val="1"/>
      <w:marLeft w:val="0"/>
      <w:marRight w:val="0"/>
      <w:marTop w:val="0"/>
      <w:marBottom w:val="0"/>
      <w:divBdr>
        <w:top w:val="none" w:sz="0" w:space="0" w:color="auto"/>
        <w:left w:val="none" w:sz="0" w:space="0" w:color="auto"/>
        <w:bottom w:val="none" w:sz="0" w:space="0" w:color="auto"/>
        <w:right w:val="none" w:sz="0" w:space="0" w:color="auto"/>
      </w:divBdr>
    </w:div>
    <w:div w:id="12074087">
      <w:bodyDiv w:val="1"/>
      <w:marLeft w:val="0"/>
      <w:marRight w:val="0"/>
      <w:marTop w:val="0"/>
      <w:marBottom w:val="0"/>
      <w:divBdr>
        <w:top w:val="none" w:sz="0" w:space="0" w:color="auto"/>
        <w:left w:val="none" w:sz="0" w:space="0" w:color="auto"/>
        <w:bottom w:val="none" w:sz="0" w:space="0" w:color="auto"/>
        <w:right w:val="none" w:sz="0" w:space="0" w:color="auto"/>
      </w:divBdr>
    </w:div>
    <w:div w:id="12146618">
      <w:bodyDiv w:val="1"/>
      <w:marLeft w:val="0"/>
      <w:marRight w:val="0"/>
      <w:marTop w:val="0"/>
      <w:marBottom w:val="0"/>
      <w:divBdr>
        <w:top w:val="none" w:sz="0" w:space="0" w:color="auto"/>
        <w:left w:val="none" w:sz="0" w:space="0" w:color="auto"/>
        <w:bottom w:val="none" w:sz="0" w:space="0" w:color="auto"/>
        <w:right w:val="none" w:sz="0" w:space="0" w:color="auto"/>
      </w:divBdr>
    </w:div>
    <w:div w:id="12270233">
      <w:bodyDiv w:val="1"/>
      <w:marLeft w:val="0"/>
      <w:marRight w:val="0"/>
      <w:marTop w:val="0"/>
      <w:marBottom w:val="0"/>
      <w:divBdr>
        <w:top w:val="none" w:sz="0" w:space="0" w:color="auto"/>
        <w:left w:val="none" w:sz="0" w:space="0" w:color="auto"/>
        <w:bottom w:val="none" w:sz="0" w:space="0" w:color="auto"/>
        <w:right w:val="none" w:sz="0" w:space="0" w:color="auto"/>
      </w:divBdr>
    </w:div>
    <w:div w:id="12538733">
      <w:bodyDiv w:val="1"/>
      <w:marLeft w:val="0"/>
      <w:marRight w:val="0"/>
      <w:marTop w:val="0"/>
      <w:marBottom w:val="0"/>
      <w:divBdr>
        <w:top w:val="none" w:sz="0" w:space="0" w:color="auto"/>
        <w:left w:val="none" w:sz="0" w:space="0" w:color="auto"/>
        <w:bottom w:val="none" w:sz="0" w:space="0" w:color="auto"/>
        <w:right w:val="none" w:sz="0" w:space="0" w:color="auto"/>
      </w:divBdr>
    </w:div>
    <w:div w:id="13238893">
      <w:bodyDiv w:val="1"/>
      <w:marLeft w:val="0"/>
      <w:marRight w:val="0"/>
      <w:marTop w:val="0"/>
      <w:marBottom w:val="0"/>
      <w:divBdr>
        <w:top w:val="none" w:sz="0" w:space="0" w:color="auto"/>
        <w:left w:val="none" w:sz="0" w:space="0" w:color="auto"/>
        <w:bottom w:val="none" w:sz="0" w:space="0" w:color="auto"/>
        <w:right w:val="none" w:sz="0" w:space="0" w:color="auto"/>
      </w:divBdr>
    </w:div>
    <w:div w:id="13239227">
      <w:bodyDiv w:val="1"/>
      <w:marLeft w:val="0"/>
      <w:marRight w:val="0"/>
      <w:marTop w:val="0"/>
      <w:marBottom w:val="0"/>
      <w:divBdr>
        <w:top w:val="none" w:sz="0" w:space="0" w:color="auto"/>
        <w:left w:val="none" w:sz="0" w:space="0" w:color="auto"/>
        <w:bottom w:val="none" w:sz="0" w:space="0" w:color="auto"/>
        <w:right w:val="none" w:sz="0" w:space="0" w:color="auto"/>
      </w:divBdr>
    </w:div>
    <w:div w:id="13698843">
      <w:bodyDiv w:val="1"/>
      <w:marLeft w:val="0"/>
      <w:marRight w:val="0"/>
      <w:marTop w:val="0"/>
      <w:marBottom w:val="0"/>
      <w:divBdr>
        <w:top w:val="none" w:sz="0" w:space="0" w:color="auto"/>
        <w:left w:val="none" w:sz="0" w:space="0" w:color="auto"/>
        <w:bottom w:val="none" w:sz="0" w:space="0" w:color="auto"/>
        <w:right w:val="none" w:sz="0" w:space="0" w:color="auto"/>
      </w:divBdr>
    </w:div>
    <w:div w:id="13727199">
      <w:bodyDiv w:val="1"/>
      <w:marLeft w:val="0"/>
      <w:marRight w:val="0"/>
      <w:marTop w:val="0"/>
      <w:marBottom w:val="0"/>
      <w:divBdr>
        <w:top w:val="none" w:sz="0" w:space="0" w:color="auto"/>
        <w:left w:val="none" w:sz="0" w:space="0" w:color="auto"/>
        <w:bottom w:val="none" w:sz="0" w:space="0" w:color="auto"/>
        <w:right w:val="none" w:sz="0" w:space="0" w:color="auto"/>
      </w:divBdr>
    </w:div>
    <w:div w:id="13843521">
      <w:bodyDiv w:val="1"/>
      <w:marLeft w:val="0"/>
      <w:marRight w:val="0"/>
      <w:marTop w:val="0"/>
      <w:marBottom w:val="0"/>
      <w:divBdr>
        <w:top w:val="none" w:sz="0" w:space="0" w:color="auto"/>
        <w:left w:val="none" w:sz="0" w:space="0" w:color="auto"/>
        <w:bottom w:val="none" w:sz="0" w:space="0" w:color="auto"/>
        <w:right w:val="none" w:sz="0" w:space="0" w:color="auto"/>
      </w:divBdr>
    </w:div>
    <w:div w:id="14038284">
      <w:bodyDiv w:val="1"/>
      <w:marLeft w:val="0"/>
      <w:marRight w:val="0"/>
      <w:marTop w:val="0"/>
      <w:marBottom w:val="0"/>
      <w:divBdr>
        <w:top w:val="none" w:sz="0" w:space="0" w:color="auto"/>
        <w:left w:val="none" w:sz="0" w:space="0" w:color="auto"/>
        <w:bottom w:val="none" w:sz="0" w:space="0" w:color="auto"/>
        <w:right w:val="none" w:sz="0" w:space="0" w:color="auto"/>
      </w:divBdr>
    </w:div>
    <w:div w:id="14158414">
      <w:bodyDiv w:val="1"/>
      <w:marLeft w:val="0"/>
      <w:marRight w:val="0"/>
      <w:marTop w:val="0"/>
      <w:marBottom w:val="0"/>
      <w:divBdr>
        <w:top w:val="none" w:sz="0" w:space="0" w:color="auto"/>
        <w:left w:val="none" w:sz="0" w:space="0" w:color="auto"/>
        <w:bottom w:val="none" w:sz="0" w:space="0" w:color="auto"/>
        <w:right w:val="none" w:sz="0" w:space="0" w:color="auto"/>
      </w:divBdr>
    </w:div>
    <w:div w:id="14163004">
      <w:bodyDiv w:val="1"/>
      <w:marLeft w:val="0"/>
      <w:marRight w:val="0"/>
      <w:marTop w:val="0"/>
      <w:marBottom w:val="0"/>
      <w:divBdr>
        <w:top w:val="none" w:sz="0" w:space="0" w:color="auto"/>
        <w:left w:val="none" w:sz="0" w:space="0" w:color="auto"/>
        <w:bottom w:val="none" w:sz="0" w:space="0" w:color="auto"/>
        <w:right w:val="none" w:sz="0" w:space="0" w:color="auto"/>
      </w:divBdr>
    </w:div>
    <w:div w:id="14353870">
      <w:bodyDiv w:val="1"/>
      <w:marLeft w:val="0"/>
      <w:marRight w:val="0"/>
      <w:marTop w:val="0"/>
      <w:marBottom w:val="0"/>
      <w:divBdr>
        <w:top w:val="none" w:sz="0" w:space="0" w:color="auto"/>
        <w:left w:val="none" w:sz="0" w:space="0" w:color="auto"/>
        <w:bottom w:val="none" w:sz="0" w:space="0" w:color="auto"/>
        <w:right w:val="none" w:sz="0" w:space="0" w:color="auto"/>
      </w:divBdr>
    </w:div>
    <w:div w:id="14384514">
      <w:bodyDiv w:val="1"/>
      <w:marLeft w:val="0"/>
      <w:marRight w:val="0"/>
      <w:marTop w:val="0"/>
      <w:marBottom w:val="0"/>
      <w:divBdr>
        <w:top w:val="none" w:sz="0" w:space="0" w:color="auto"/>
        <w:left w:val="none" w:sz="0" w:space="0" w:color="auto"/>
        <w:bottom w:val="none" w:sz="0" w:space="0" w:color="auto"/>
        <w:right w:val="none" w:sz="0" w:space="0" w:color="auto"/>
      </w:divBdr>
    </w:div>
    <w:div w:id="14574665">
      <w:bodyDiv w:val="1"/>
      <w:marLeft w:val="0"/>
      <w:marRight w:val="0"/>
      <w:marTop w:val="0"/>
      <w:marBottom w:val="0"/>
      <w:divBdr>
        <w:top w:val="none" w:sz="0" w:space="0" w:color="auto"/>
        <w:left w:val="none" w:sz="0" w:space="0" w:color="auto"/>
        <w:bottom w:val="none" w:sz="0" w:space="0" w:color="auto"/>
        <w:right w:val="none" w:sz="0" w:space="0" w:color="auto"/>
      </w:divBdr>
    </w:div>
    <w:div w:id="14625133">
      <w:bodyDiv w:val="1"/>
      <w:marLeft w:val="0"/>
      <w:marRight w:val="0"/>
      <w:marTop w:val="0"/>
      <w:marBottom w:val="0"/>
      <w:divBdr>
        <w:top w:val="none" w:sz="0" w:space="0" w:color="auto"/>
        <w:left w:val="none" w:sz="0" w:space="0" w:color="auto"/>
        <w:bottom w:val="none" w:sz="0" w:space="0" w:color="auto"/>
        <w:right w:val="none" w:sz="0" w:space="0" w:color="auto"/>
      </w:divBdr>
    </w:div>
    <w:div w:id="15007926">
      <w:bodyDiv w:val="1"/>
      <w:marLeft w:val="0"/>
      <w:marRight w:val="0"/>
      <w:marTop w:val="0"/>
      <w:marBottom w:val="0"/>
      <w:divBdr>
        <w:top w:val="none" w:sz="0" w:space="0" w:color="auto"/>
        <w:left w:val="none" w:sz="0" w:space="0" w:color="auto"/>
        <w:bottom w:val="none" w:sz="0" w:space="0" w:color="auto"/>
        <w:right w:val="none" w:sz="0" w:space="0" w:color="auto"/>
      </w:divBdr>
    </w:div>
    <w:div w:id="15160639">
      <w:bodyDiv w:val="1"/>
      <w:marLeft w:val="0"/>
      <w:marRight w:val="0"/>
      <w:marTop w:val="0"/>
      <w:marBottom w:val="0"/>
      <w:divBdr>
        <w:top w:val="none" w:sz="0" w:space="0" w:color="auto"/>
        <w:left w:val="none" w:sz="0" w:space="0" w:color="auto"/>
        <w:bottom w:val="none" w:sz="0" w:space="0" w:color="auto"/>
        <w:right w:val="none" w:sz="0" w:space="0" w:color="auto"/>
      </w:divBdr>
    </w:div>
    <w:div w:id="15424040">
      <w:bodyDiv w:val="1"/>
      <w:marLeft w:val="0"/>
      <w:marRight w:val="0"/>
      <w:marTop w:val="0"/>
      <w:marBottom w:val="0"/>
      <w:divBdr>
        <w:top w:val="none" w:sz="0" w:space="0" w:color="auto"/>
        <w:left w:val="none" w:sz="0" w:space="0" w:color="auto"/>
        <w:bottom w:val="none" w:sz="0" w:space="0" w:color="auto"/>
        <w:right w:val="none" w:sz="0" w:space="0" w:color="auto"/>
      </w:divBdr>
    </w:div>
    <w:div w:id="16125818">
      <w:bodyDiv w:val="1"/>
      <w:marLeft w:val="0"/>
      <w:marRight w:val="0"/>
      <w:marTop w:val="0"/>
      <w:marBottom w:val="0"/>
      <w:divBdr>
        <w:top w:val="none" w:sz="0" w:space="0" w:color="auto"/>
        <w:left w:val="none" w:sz="0" w:space="0" w:color="auto"/>
        <w:bottom w:val="none" w:sz="0" w:space="0" w:color="auto"/>
        <w:right w:val="none" w:sz="0" w:space="0" w:color="auto"/>
      </w:divBdr>
    </w:div>
    <w:div w:id="16350786">
      <w:bodyDiv w:val="1"/>
      <w:marLeft w:val="0"/>
      <w:marRight w:val="0"/>
      <w:marTop w:val="0"/>
      <w:marBottom w:val="0"/>
      <w:divBdr>
        <w:top w:val="none" w:sz="0" w:space="0" w:color="auto"/>
        <w:left w:val="none" w:sz="0" w:space="0" w:color="auto"/>
        <w:bottom w:val="none" w:sz="0" w:space="0" w:color="auto"/>
        <w:right w:val="none" w:sz="0" w:space="0" w:color="auto"/>
      </w:divBdr>
    </w:div>
    <w:div w:id="17200010">
      <w:bodyDiv w:val="1"/>
      <w:marLeft w:val="0"/>
      <w:marRight w:val="0"/>
      <w:marTop w:val="0"/>
      <w:marBottom w:val="0"/>
      <w:divBdr>
        <w:top w:val="none" w:sz="0" w:space="0" w:color="auto"/>
        <w:left w:val="none" w:sz="0" w:space="0" w:color="auto"/>
        <w:bottom w:val="none" w:sz="0" w:space="0" w:color="auto"/>
        <w:right w:val="none" w:sz="0" w:space="0" w:color="auto"/>
      </w:divBdr>
    </w:div>
    <w:div w:id="17245204">
      <w:bodyDiv w:val="1"/>
      <w:marLeft w:val="0"/>
      <w:marRight w:val="0"/>
      <w:marTop w:val="0"/>
      <w:marBottom w:val="0"/>
      <w:divBdr>
        <w:top w:val="none" w:sz="0" w:space="0" w:color="auto"/>
        <w:left w:val="none" w:sz="0" w:space="0" w:color="auto"/>
        <w:bottom w:val="none" w:sz="0" w:space="0" w:color="auto"/>
        <w:right w:val="none" w:sz="0" w:space="0" w:color="auto"/>
      </w:divBdr>
    </w:div>
    <w:div w:id="17781725">
      <w:bodyDiv w:val="1"/>
      <w:marLeft w:val="0"/>
      <w:marRight w:val="0"/>
      <w:marTop w:val="0"/>
      <w:marBottom w:val="0"/>
      <w:divBdr>
        <w:top w:val="none" w:sz="0" w:space="0" w:color="auto"/>
        <w:left w:val="none" w:sz="0" w:space="0" w:color="auto"/>
        <w:bottom w:val="none" w:sz="0" w:space="0" w:color="auto"/>
        <w:right w:val="none" w:sz="0" w:space="0" w:color="auto"/>
      </w:divBdr>
    </w:div>
    <w:div w:id="17782749">
      <w:bodyDiv w:val="1"/>
      <w:marLeft w:val="0"/>
      <w:marRight w:val="0"/>
      <w:marTop w:val="0"/>
      <w:marBottom w:val="0"/>
      <w:divBdr>
        <w:top w:val="none" w:sz="0" w:space="0" w:color="auto"/>
        <w:left w:val="none" w:sz="0" w:space="0" w:color="auto"/>
        <w:bottom w:val="none" w:sz="0" w:space="0" w:color="auto"/>
        <w:right w:val="none" w:sz="0" w:space="0" w:color="auto"/>
      </w:divBdr>
    </w:div>
    <w:div w:id="17852291">
      <w:bodyDiv w:val="1"/>
      <w:marLeft w:val="0"/>
      <w:marRight w:val="0"/>
      <w:marTop w:val="0"/>
      <w:marBottom w:val="0"/>
      <w:divBdr>
        <w:top w:val="none" w:sz="0" w:space="0" w:color="auto"/>
        <w:left w:val="none" w:sz="0" w:space="0" w:color="auto"/>
        <w:bottom w:val="none" w:sz="0" w:space="0" w:color="auto"/>
        <w:right w:val="none" w:sz="0" w:space="0" w:color="auto"/>
      </w:divBdr>
    </w:div>
    <w:div w:id="18120101">
      <w:bodyDiv w:val="1"/>
      <w:marLeft w:val="0"/>
      <w:marRight w:val="0"/>
      <w:marTop w:val="0"/>
      <w:marBottom w:val="0"/>
      <w:divBdr>
        <w:top w:val="none" w:sz="0" w:space="0" w:color="auto"/>
        <w:left w:val="none" w:sz="0" w:space="0" w:color="auto"/>
        <w:bottom w:val="none" w:sz="0" w:space="0" w:color="auto"/>
        <w:right w:val="none" w:sz="0" w:space="0" w:color="auto"/>
      </w:divBdr>
    </w:div>
    <w:div w:id="19858691">
      <w:bodyDiv w:val="1"/>
      <w:marLeft w:val="0"/>
      <w:marRight w:val="0"/>
      <w:marTop w:val="0"/>
      <w:marBottom w:val="0"/>
      <w:divBdr>
        <w:top w:val="none" w:sz="0" w:space="0" w:color="auto"/>
        <w:left w:val="none" w:sz="0" w:space="0" w:color="auto"/>
        <w:bottom w:val="none" w:sz="0" w:space="0" w:color="auto"/>
        <w:right w:val="none" w:sz="0" w:space="0" w:color="auto"/>
      </w:divBdr>
    </w:div>
    <w:div w:id="19862143">
      <w:bodyDiv w:val="1"/>
      <w:marLeft w:val="0"/>
      <w:marRight w:val="0"/>
      <w:marTop w:val="0"/>
      <w:marBottom w:val="0"/>
      <w:divBdr>
        <w:top w:val="none" w:sz="0" w:space="0" w:color="auto"/>
        <w:left w:val="none" w:sz="0" w:space="0" w:color="auto"/>
        <w:bottom w:val="none" w:sz="0" w:space="0" w:color="auto"/>
        <w:right w:val="none" w:sz="0" w:space="0" w:color="auto"/>
      </w:divBdr>
    </w:div>
    <w:div w:id="19943400">
      <w:bodyDiv w:val="1"/>
      <w:marLeft w:val="0"/>
      <w:marRight w:val="0"/>
      <w:marTop w:val="0"/>
      <w:marBottom w:val="0"/>
      <w:divBdr>
        <w:top w:val="none" w:sz="0" w:space="0" w:color="auto"/>
        <w:left w:val="none" w:sz="0" w:space="0" w:color="auto"/>
        <w:bottom w:val="none" w:sz="0" w:space="0" w:color="auto"/>
        <w:right w:val="none" w:sz="0" w:space="0" w:color="auto"/>
      </w:divBdr>
    </w:div>
    <w:div w:id="20017072">
      <w:bodyDiv w:val="1"/>
      <w:marLeft w:val="0"/>
      <w:marRight w:val="0"/>
      <w:marTop w:val="0"/>
      <w:marBottom w:val="0"/>
      <w:divBdr>
        <w:top w:val="none" w:sz="0" w:space="0" w:color="auto"/>
        <w:left w:val="none" w:sz="0" w:space="0" w:color="auto"/>
        <w:bottom w:val="none" w:sz="0" w:space="0" w:color="auto"/>
        <w:right w:val="none" w:sz="0" w:space="0" w:color="auto"/>
      </w:divBdr>
    </w:div>
    <w:div w:id="20278656">
      <w:bodyDiv w:val="1"/>
      <w:marLeft w:val="0"/>
      <w:marRight w:val="0"/>
      <w:marTop w:val="0"/>
      <w:marBottom w:val="0"/>
      <w:divBdr>
        <w:top w:val="none" w:sz="0" w:space="0" w:color="auto"/>
        <w:left w:val="none" w:sz="0" w:space="0" w:color="auto"/>
        <w:bottom w:val="none" w:sz="0" w:space="0" w:color="auto"/>
        <w:right w:val="none" w:sz="0" w:space="0" w:color="auto"/>
      </w:divBdr>
    </w:div>
    <w:div w:id="20471792">
      <w:bodyDiv w:val="1"/>
      <w:marLeft w:val="0"/>
      <w:marRight w:val="0"/>
      <w:marTop w:val="0"/>
      <w:marBottom w:val="0"/>
      <w:divBdr>
        <w:top w:val="none" w:sz="0" w:space="0" w:color="auto"/>
        <w:left w:val="none" w:sz="0" w:space="0" w:color="auto"/>
        <w:bottom w:val="none" w:sz="0" w:space="0" w:color="auto"/>
        <w:right w:val="none" w:sz="0" w:space="0" w:color="auto"/>
      </w:divBdr>
    </w:div>
    <w:div w:id="20713783">
      <w:bodyDiv w:val="1"/>
      <w:marLeft w:val="0"/>
      <w:marRight w:val="0"/>
      <w:marTop w:val="0"/>
      <w:marBottom w:val="0"/>
      <w:divBdr>
        <w:top w:val="none" w:sz="0" w:space="0" w:color="auto"/>
        <w:left w:val="none" w:sz="0" w:space="0" w:color="auto"/>
        <w:bottom w:val="none" w:sz="0" w:space="0" w:color="auto"/>
        <w:right w:val="none" w:sz="0" w:space="0" w:color="auto"/>
      </w:divBdr>
    </w:div>
    <w:div w:id="20867009">
      <w:bodyDiv w:val="1"/>
      <w:marLeft w:val="0"/>
      <w:marRight w:val="0"/>
      <w:marTop w:val="0"/>
      <w:marBottom w:val="0"/>
      <w:divBdr>
        <w:top w:val="none" w:sz="0" w:space="0" w:color="auto"/>
        <w:left w:val="none" w:sz="0" w:space="0" w:color="auto"/>
        <w:bottom w:val="none" w:sz="0" w:space="0" w:color="auto"/>
        <w:right w:val="none" w:sz="0" w:space="0" w:color="auto"/>
      </w:divBdr>
    </w:div>
    <w:div w:id="21445570">
      <w:bodyDiv w:val="1"/>
      <w:marLeft w:val="0"/>
      <w:marRight w:val="0"/>
      <w:marTop w:val="0"/>
      <w:marBottom w:val="0"/>
      <w:divBdr>
        <w:top w:val="none" w:sz="0" w:space="0" w:color="auto"/>
        <w:left w:val="none" w:sz="0" w:space="0" w:color="auto"/>
        <w:bottom w:val="none" w:sz="0" w:space="0" w:color="auto"/>
        <w:right w:val="none" w:sz="0" w:space="0" w:color="auto"/>
      </w:divBdr>
    </w:div>
    <w:div w:id="22020370">
      <w:bodyDiv w:val="1"/>
      <w:marLeft w:val="0"/>
      <w:marRight w:val="0"/>
      <w:marTop w:val="0"/>
      <w:marBottom w:val="0"/>
      <w:divBdr>
        <w:top w:val="none" w:sz="0" w:space="0" w:color="auto"/>
        <w:left w:val="none" w:sz="0" w:space="0" w:color="auto"/>
        <w:bottom w:val="none" w:sz="0" w:space="0" w:color="auto"/>
        <w:right w:val="none" w:sz="0" w:space="0" w:color="auto"/>
      </w:divBdr>
    </w:div>
    <w:div w:id="22020889">
      <w:bodyDiv w:val="1"/>
      <w:marLeft w:val="0"/>
      <w:marRight w:val="0"/>
      <w:marTop w:val="0"/>
      <w:marBottom w:val="0"/>
      <w:divBdr>
        <w:top w:val="none" w:sz="0" w:space="0" w:color="auto"/>
        <w:left w:val="none" w:sz="0" w:space="0" w:color="auto"/>
        <w:bottom w:val="none" w:sz="0" w:space="0" w:color="auto"/>
        <w:right w:val="none" w:sz="0" w:space="0" w:color="auto"/>
      </w:divBdr>
    </w:div>
    <w:div w:id="22484522">
      <w:bodyDiv w:val="1"/>
      <w:marLeft w:val="0"/>
      <w:marRight w:val="0"/>
      <w:marTop w:val="0"/>
      <w:marBottom w:val="0"/>
      <w:divBdr>
        <w:top w:val="none" w:sz="0" w:space="0" w:color="auto"/>
        <w:left w:val="none" w:sz="0" w:space="0" w:color="auto"/>
        <w:bottom w:val="none" w:sz="0" w:space="0" w:color="auto"/>
        <w:right w:val="none" w:sz="0" w:space="0" w:color="auto"/>
      </w:divBdr>
    </w:div>
    <w:div w:id="22557627">
      <w:bodyDiv w:val="1"/>
      <w:marLeft w:val="0"/>
      <w:marRight w:val="0"/>
      <w:marTop w:val="0"/>
      <w:marBottom w:val="0"/>
      <w:divBdr>
        <w:top w:val="none" w:sz="0" w:space="0" w:color="auto"/>
        <w:left w:val="none" w:sz="0" w:space="0" w:color="auto"/>
        <w:bottom w:val="none" w:sz="0" w:space="0" w:color="auto"/>
        <w:right w:val="none" w:sz="0" w:space="0" w:color="auto"/>
      </w:divBdr>
    </w:div>
    <w:div w:id="22753019">
      <w:bodyDiv w:val="1"/>
      <w:marLeft w:val="0"/>
      <w:marRight w:val="0"/>
      <w:marTop w:val="0"/>
      <w:marBottom w:val="0"/>
      <w:divBdr>
        <w:top w:val="none" w:sz="0" w:space="0" w:color="auto"/>
        <w:left w:val="none" w:sz="0" w:space="0" w:color="auto"/>
        <w:bottom w:val="none" w:sz="0" w:space="0" w:color="auto"/>
        <w:right w:val="none" w:sz="0" w:space="0" w:color="auto"/>
      </w:divBdr>
    </w:div>
    <w:div w:id="23097549">
      <w:bodyDiv w:val="1"/>
      <w:marLeft w:val="0"/>
      <w:marRight w:val="0"/>
      <w:marTop w:val="0"/>
      <w:marBottom w:val="0"/>
      <w:divBdr>
        <w:top w:val="none" w:sz="0" w:space="0" w:color="auto"/>
        <w:left w:val="none" w:sz="0" w:space="0" w:color="auto"/>
        <w:bottom w:val="none" w:sz="0" w:space="0" w:color="auto"/>
        <w:right w:val="none" w:sz="0" w:space="0" w:color="auto"/>
      </w:divBdr>
    </w:div>
    <w:div w:id="23216044">
      <w:bodyDiv w:val="1"/>
      <w:marLeft w:val="0"/>
      <w:marRight w:val="0"/>
      <w:marTop w:val="0"/>
      <w:marBottom w:val="0"/>
      <w:divBdr>
        <w:top w:val="none" w:sz="0" w:space="0" w:color="auto"/>
        <w:left w:val="none" w:sz="0" w:space="0" w:color="auto"/>
        <w:bottom w:val="none" w:sz="0" w:space="0" w:color="auto"/>
        <w:right w:val="none" w:sz="0" w:space="0" w:color="auto"/>
      </w:divBdr>
    </w:div>
    <w:div w:id="23334772">
      <w:bodyDiv w:val="1"/>
      <w:marLeft w:val="0"/>
      <w:marRight w:val="0"/>
      <w:marTop w:val="0"/>
      <w:marBottom w:val="0"/>
      <w:divBdr>
        <w:top w:val="none" w:sz="0" w:space="0" w:color="auto"/>
        <w:left w:val="none" w:sz="0" w:space="0" w:color="auto"/>
        <w:bottom w:val="none" w:sz="0" w:space="0" w:color="auto"/>
        <w:right w:val="none" w:sz="0" w:space="0" w:color="auto"/>
      </w:divBdr>
    </w:div>
    <w:div w:id="23409070">
      <w:bodyDiv w:val="1"/>
      <w:marLeft w:val="0"/>
      <w:marRight w:val="0"/>
      <w:marTop w:val="0"/>
      <w:marBottom w:val="0"/>
      <w:divBdr>
        <w:top w:val="none" w:sz="0" w:space="0" w:color="auto"/>
        <w:left w:val="none" w:sz="0" w:space="0" w:color="auto"/>
        <w:bottom w:val="none" w:sz="0" w:space="0" w:color="auto"/>
        <w:right w:val="none" w:sz="0" w:space="0" w:color="auto"/>
      </w:divBdr>
    </w:div>
    <w:div w:id="23481752">
      <w:bodyDiv w:val="1"/>
      <w:marLeft w:val="0"/>
      <w:marRight w:val="0"/>
      <w:marTop w:val="0"/>
      <w:marBottom w:val="0"/>
      <w:divBdr>
        <w:top w:val="none" w:sz="0" w:space="0" w:color="auto"/>
        <w:left w:val="none" w:sz="0" w:space="0" w:color="auto"/>
        <w:bottom w:val="none" w:sz="0" w:space="0" w:color="auto"/>
        <w:right w:val="none" w:sz="0" w:space="0" w:color="auto"/>
      </w:divBdr>
    </w:div>
    <w:div w:id="23481882">
      <w:bodyDiv w:val="1"/>
      <w:marLeft w:val="0"/>
      <w:marRight w:val="0"/>
      <w:marTop w:val="0"/>
      <w:marBottom w:val="0"/>
      <w:divBdr>
        <w:top w:val="none" w:sz="0" w:space="0" w:color="auto"/>
        <w:left w:val="none" w:sz="0" w:space="0" w:color="auto"/>
        <w:bottom w:val="none" w:sz="0" w:space="0" w:color="auto"/>
        <w:right w:val="none" w:sz="0" w:space="0" w:color="auto"/>
      </w:divBdr>
    </w:div>
    <w:div w:id="23554241">
      <w:bodyDiv w:val="1"/>
      <w:marLeft w:val="0"/>
      <w:marRight w:val="0"/>
      <w:marTop w:val="0"/>
      <w:marBottom w:val="0"/>
      <w:divBdr>
        <w:top w:val="none" w:sz="0" w:space="0" w:color="auto"/>
        <w:left w:val="none" w:sz="0" w:space="0" w:color="auto"/>
        <w:bottom w:val="none" w:sz="0" w:space="0" w:color="auto"/>
        <w:right w:val="none" w:sz="0" w:space="0" w:color="auto"/>
      </w:divBdr>
    </w:div>
    <w:div w:id="23555323">
      <w:bodyDiv w:val="1"/>
      <w:marLeft w:val="0"/>
      <w:marRight w:val="0"/>
      <w:marTop w:val="0"/>
      <w:marBottom w:val="0"/>
      <w:divBdr>
        <w:top w:val="none" w:sz="0" w:space="0" w:color="auto"/>
        <w:left w:val="none" w:sz="0" w:space="0" w:color="auto"/>
        <w:bottom w:val="none" w:sz="0" w:space="0" w:color="auto"/>
        <w:right w:val="none" w:sz="0" w:space="0" w:color="auto"/>
      </w:divBdr>
    </w:div>
    <w:div w:id="23675039">
      <w:bodyDiv w:val="1"/>
      <w:marLeft w:val="0"/>
      <w:marRight w:val="0"/>
      <w:marTop w:val="0"/>
      <w:marBottom w:val="0"/>
      <w:divBdr>
        <w:top w:val="none" w:sz="0" w:space="0" w:color="auto"/>
        <w:left w:val="none" w:sz="0" w:space="0" w:color="auto"/>
        <w:bottom w:val="none" w:sz="0" w:space="0" w:color="auto"/>
        <w:right w:val="none" w:sz="0" w:space="0" w:color="auto"/>
      </w:divBdr>
    </w:div>
    <w:div w:id="23795858">
      <w:bodyDiv w:val="1"/>
      <w:marLeft w:val="0"/>
      <w:marRight w:val="0"/>
      <w:marTop w:val="0"/>
      <w:marBottom w:val="0"/>
      <w:divBdr>
        <w:top w:val="none" w:sz="0" w:space="0" w:color="auto"/>
        <w:left w:val="none" w:sz="0" w:space="0" w:color="auto"/>
        <w:bottom w:val="none" w:sz="0" w:space="0" w:color="auto"/>
        <w:right w:val="none" w:sz="0" w:space="0" w:color="auto"/>
      </w:divBdr>
    </w:div>
    <w:div w:id="24061100">
      <w:bodyDiv w:val="1"/>
      <w:marLeft w:val="0"/>
      <w:marRight w:val="0"/>
      <w:marTop w:val="0"/>
      <w:marBottom w:val="0"/>
      <w:divBdr>
        <w:top w:val="none" w:sz="0" w:space="0" w:color="auto"/>
        <w:left w:val="none" w:sz="0" w:space="0" w:color="auto"/>
        <w:bottom w:val="none" w:sz="0" w:space="0" w:color="auto"/>
        <w:right w:val="none" w:sz="0" w:space="0" w:color="auto"/>
      </w:divBdr>
    </w:div>
    <w:div w:id="24140117">
      <w:bodyDiv w:val="1"/>
      <w:marLeft w:val="0"/>
      <w:marRight w:val="0"/>
      <w:marTop w:val="0"/>
      <w:marBottom w:val="0"/>
      <w:divBdr>
        <w:top w:val="none" w:sz="0" w:space="0" w:color="auto"/>
        <w:left w:val="none" w:sz="0" w:space="0" w:color="auto"/>
        <w:bottom w:val="none" w:sz="0" w:space="0" w:color="auto"/>
        <w:right w:val="none" w:sz="0" w:space="0" w:color="auto"/>
      </w:divBdr>
    </w:div>
    <w:div w:id="24212470">
      <w:bodyDiv w:val="1"/>
      <w:marLeft w:val="0"/>
      <w:marRight w:val="0"/>
      <w:marTop w:val="0"/>
      <w:marBottom w:val="0"/>
      <w:divBdr>
        <w:top w:val="none" w:sz="0" w:space="0" w:color="auto"/>
        <w:left w:val="none" w:sz="0" w:space="0" w:color="auto"/>
        <w:bottom w:val="none" w:sz="0" w:space="0" w:color="auto"/>
        <w:right w:val="none" w:sz="0" w:space="0" w:color="auto"/>
      </w:divBdr>
    </w:div>
    <w:div w:id="24600491">
      <w:bodyDiv w:val="1"/>
      <w:marLeft w:val="0"/>
      <w:marRight w:val="0"/>
      <w:marTop w:val="0"/>
      <w:marBottom w:val="0"/>
      <w:divBdr>
        <w:top w:val="none" w:sz="0" w:space="0" w:color="auto"/>
        <w:left w:val="none" w:sz="0" w:space="0" w:color="auto"/>
        <w:bottom w:val="none" w:sz="0" w:space="0" w:color="auto"/>
        <w:right w:val="none" w:sz="0" w:space="0" w:color="auto"/>
      </w:divBdr>
    </w:div>
    <w:div w:id="24798031">
      <w:bodyDiv w:val="1"/>
      <w:marLeft w:val="0"/>
      <w:marRight w:val="0"/>
      <w:marTop w:val="0"/>
      <w:marBottom w:val="0"/>
      <w:divBdr>
        <w:top w:val="none" w:sz="0" w:space="0" w:color="auto"/>
        <w:left w:val="none" w:sz="0" w:space="0" w:color="auto"/>
        <w:bottom w:val="none" w:sz="0" w:space="0" w:color="auto"/>
        <w:right w:val="none" w:sz="0" w:space="0" w:color="auto"/>
      </w:divBdr>
    </w:div>
    <w:div w:id="25177379">
      <w:bodyDiv w:val="1"/>
      <w:marLeft w:val="0"/>
      <w:marRight w:val="0"/>
      <w:marTop w:val="0"/>
      <w:marBottom w:val="0"/>
      <w:divBdr>
        <w:top w:val="none" w:sz="0" w:space="0" w:color="auto"/>
        <w:left w:val="none" w:sz="0" w:space="0" w:color="auto"/>
        <w:bottom w:val="none" w:sz="0" w:space="0" w:color="auto"/>
        <w:right w:val="none" w:sz="0" w:space="0" w:color="auto"/>
      </w:divBdr>
    </w:div>
    <w:div w:id="25178115">
      <w:bodyDiv w:val="1"/>
      <w:marLeft w:val="0"/>
      <w:marRight w:val="0"/>
      <w:marTop w:val="0"/>
      <w:marBottom w:val="0"/>
      <w:divBdr>
        <w:top w:val="none" w:sz="0" w:space="0" w:color="auto"/>
        <w:left w:val="none" w:sz="0" w:space="0" w:color="auto"/>
        <w:bottom w:val="none" w:sz="0" w:space="0" w:color="auto"/>
        <w:right w:val="none" w:sz="0" w:space="0" w:color="auto"/>
      </w:divBdr>
    </w:div>
    <w:div w:id="25182329">
      <w:bodyDiv w:val="1"/>
      <w:marLeft w:val="0"/>
      <w:marRight w:val="0"/>
      <w:marTop w:val="0"/>
      <w:marBottom w:val="0"/>
      <w:divBdr>
        <w:top w:val="none" w:sz="0" w:space="0" w:color="auto"/>
        <w:left w:val="none" w:sz="0" w:space="0" w:color="auto"/>
        <w:bottom w:val="none" w:sz="0" w:space="0" w:color="auto"/>
        <w:right w:val="none" w:sz="0" w:space="0" w:color="auto"/>
      </w:divBdr>
    </w:div>
    <w:div w:id="25569788">
      <w:bodyDiv w:val="1"/>
      <w:marLeft w:val="0"/>
      <w:marRight w:val="0"/>
      <w:marTop w:val="0"/>
      <w:marBottom w:val="0"/>
      <w:divBdr>
        <w:top w:val="none" w:sz="0" w:space="0" w:color="auto"/>
        <w:left w:val="none" w:sz="0" w:space="0" w:color="auto"/>
        <w:bottom w:val="none" w:sz="0" w:space="0" w:color="auto"/>
        <w:right w:val="none" w:sz="0" w:space="0" w:color="auto"/>
      </w:divBdr>
    </w:div>
    <w:div w:id="25644175">
      <w:bodyDiv w:val="1"/>
      <w:marLeft w:val="0"/>
      <w:marRight w:val="0"/>
      <w:marTop w:val="0"/>
      <w:marBottom w:val="0"/>
      <w:divBdr>
        <w:top w:val="none" w:sz="0" w:space="0" w:color="auto"/>
        <w:left w:val="none" w:sz="0" w:space="0" w:color="auto"/>
        <w:bottom w:val="none" w:sz="0" w:space="0" w:color="auto"/>
        <w:right w:val="none" w:sz="0" w:space="0" w:color="auto"/>
      </w:divBdr>
    </w:div>
    <w:div w:id="25721247">
      <w:bodyDiv w:val="1"/>
      <w:marLeft w:val="0"/>
      <w:marRight w:val="0"/>
      <w:marTop w:val="0"/>
      <w:marBottom w:val="0"/>
      <w:divBdr>
        <w:top w:val="none" w:sz="0" w:space="0" w:color="auto"/>
        <w:left w:val="none" w:sz="0" w:space="0" w:color="auto"/>
        <w:bottom w:val="none" w:sz="0" w:space="0" w:color="auto"/>
        <w:right w:val="none" w:sz="0" w:space="0" w:color="auto"/>
      </w:divBdr>
    </w:div>
    <w:div w:id="25722539">
      <w:bodyDiv w:val="1"/>
      <w:marLeft w:val="0"/>
      <w:marRight w:val="0"/>
      <w:marTop w:val="0"/>
      <w:marBottom w:val="0"/>
      <w:divBdr>
        <w:top w:val="none" w:sz="0" w:space="0" w:color="auto"/>
        <w:left w:val="none" w:sz="0" w:space="0" w:color="auto"/>
        <w:bottom w:val="none" w:sz="0" w:space="0" w:color="auto"/>
        <w:right w:val="none" w:sz="0" w:space="0" w:color="auto"/>
      </w:divBdr>
    </w:div>
    <w:div w:id="25832192">
      <w:bodyDiv w:val="1"/>
      <w:marLeft w:val="0"/>
      <w:marRight w:val="0"/>
      <w:marTop w:val="0"/>
      <w:marBottom w:val="0"/>
      <w:divBdr>
        <w:top w:val="none" w:sz="0" w:space="0" w:color="auto"/>
        <w:left w:val="none" w:sz="0" w:space="0" w:color="auto"/>
        <w:bottom w:val="none" w:sz="0" w:space="0" w:color="auto"/>
        <w:right w:val="none" w:sz="0" w:space="0" w:color="auto"/>
      </w:divBdr>
    </w:div>
    <w:div w:id="26024563">
      <w:bodyDiv w:val="1"/>
      <w:marLeft w:val="0"/>
      <w:marRight w:val="0"/>
      <w:marTop w:val="0"/>
      <w:marBottom w:val="0"/>
      <w:divBdr>
        <w:top w:val="none" w:sz="0" w:space="0" w:color="auto"/>
        <w:left w:val="none" w:sz="0" w:space="0" w:color="auto"/>
        <w:bottom w:val="none" w:sz="0" w:space="0" w:color="auto"/>
        <w:right w:val="none" w:sz="0" w:space="0" w:color="auto"/>
      </w:divBdr>
    </w:div>
    <w:div w:id="27266611">
      <w:bodyDiv w:val="1"/>
      <w:marLeft w:val="0"/>
      <w:marRight w:val="0"/>
      <w:marTop w:val="0"/>
      <w:marBottom w:val="0"/>
      <w:divBdr>
        <w:top w:val="none" w:sz="0" w:space="0" w:color="auto"/>
        <w:left w:val="none" w:sz="0" w:space="0" w:color="auto"/>
        <w:bottom w:val="none" w:sz="0" w:space="0" w:color="auto"/>
        <w:right w:val="none" w:sz="0" w:space="0" w:color="auto"/>
      </w:divBdr>
    </w:div>
    <w:div w:id="27338432">
      <w:bodyDiv w:val="1"/>
      <w:marLeft w:val="0"/>
      <w:marRight w:val="0"/>
      <w:marTop w:val="0"/>
      <w:marBottom w:val="0"/>
      <w:divBdr>
        <w:top w:val="none" w:sz="0" w:space="0" w:color="auto"/>
        <w:left w:val="none" w:sz="0" w:space="0" w:color="auto"/>
        <w:bottom w:val="none" w:sz="0" w:space="0" w:color="auto"/>
        <w:right w:val="none" w:sz="0" w:space="0" w:color="auto"/>
      </w:divBdr>
    </w:div>
    <w:div w:id="27415759">
      <w:bodyDiv w:val="1"/>
      <w:marLeft w:val="0"/>
      <w:marRight w:val="0"/>
      <w:marTop w:val="0"/>
      <w:marBottom w:val="0"/>
      <w:divBdr>
        <w:top w:val="none" w:sz="0" w:space="0" w:color="auto"/>
        <w:left w:val="none" w:sz="0" w:space="0" w:color="auto"/>
        <w:bottom w:val="none" w:sz="0" w:space="0" w:color="auto"/>
        <w:right w:val="none" w:sz="0" w:space="0" w:color="auto"/>
      </w:divBdr>
    </w:div>
    <w:div w:id="27874693">
      <w:bodyDiv w:val="1"/>
      <w:marLeft w:val="0"/>
      <w:marRight w:val="0"/>
      <w:marTop w:val="0"/>
      <w:marBottom w:val="0"/>
      <w:divBdr>
        <w:top w:val="none" w:sz="0" w:space="0" w:color="auto"/>
        <w:left w:val="none" w:sz="0" w:space="0" w:color="auto"/>
        <w:bottom w:val="none" w:sz="0" w:space="0" w:color="auto"/>
        <w:right w:val="none" w:sz="0" w:space="0" w:color="auto"/>
      </w:divBdr>
    </w:div>
    <w:div w:id="28261553">
      <w:bodyDiv w:val="1"/>
      <w:marLeft w:val="0"/>
      <w:marRight w:val="0"/>
      <w:marTop w:val="0"/>
      <w:marBottom w:val="0"/>
      <w:divBdr>
        <w:top w:val="none" w:sz="0" w:space="0" w:color="auto"/>
        <w:left w:val="none" w:sz="0" w:space="0" w:color="auto"/>
        <w:bottom w:val="none" w:sz="0" w:space="0" w:color="auto"/>
        <w:right w:val="none" w:sz="0" w:space="0" w:color="auto"/>
      </w:divBdr>
    </w:div>
    <w:div w:id="28337777">
      <w:bodyDiv w:val="1"/>
      <w:marLeft w:val="0"/>
      <w:marRight w:val="0"/>
      <w:marTop w:val="0"/>
      <w:marBottom w:val="0"/>
      <w:divBdr>
        <w:top w:val="none" w:sz="0" w:space="0" w:color="auto"/>
        <w:left w:val="none" w:sz="0" w:space="0" w:color="auto"/>
        <w:bottom w:val="none" w:sz="0" w:space="0" w:color="auto"/>
        <w:right w:val="none" w:sz="0" w:space="0" w:color="auto"/>
      </w:divBdr>
    </w:div>
    <w:div w:id="28338325">
      <w:bodyDiv w:val="1"/>
      <w:marLeft w:val="0"/>
      <w:marRight w:val="0"/>
      <w:marTop w:val="0"/>
      <w:marBottom w:val="0"/>
      <w:divBdr>
        <w:top w:val="none" w:sz="0" w:space="0" w:color="auto"/>
        <w:left w:val="none" w:sz="0" w:space="0" w:color="auto"/>
        <w:bottom w:val="none" w:sz="0" w:space="0" w:color="auto"/>
        <w:right w:val="none" w:sz="0" w:space="0" w:color="auto"/>
      </w:divBdr>
    </w:div>
    <w:div w:id="28532886">
      <w:bodyDiv w:val="1"/>
      <w:marLeft w:val="0"/>
      <w:marRight w:val="0"/>
      <w:marTop w:val="0"/>
      <w:marBottom w:val="0"/>
      <w:divBdr>
        <w:top w:val="none" w:sz="0" w:space="0" w:color="auto"/>
        <w:left w:val="none" w:sz="0" w:space="0" w:color="auto"/>
        <w:bottom w:val="none" w:sz="0" w:space="0" w:color="auto"/>
        <w:right w:val="none" w:sz="0" w:space="0" w:color="auto"/>
      </w:divBdr>
    </w:div>
    <w:div w:id="28603941">
      <w:bodyDiv w:val="1"/>
      <w:marLeft w:val="0"/>
      <w:marRight w:val="0"/>
      <w:marTop w:val="0"/>
      <w:marBottom w:val="0"/>
      <w:divBdr>
        <w:top w:val="none" w:sz="0" w:space="0" w:color="auto"/>
        <w:left w:val="none" w:sz="0" w:space="0" w:color="auto"/>
        <w:bottom w:val="none" w:sz="0" w:space="0" w:color="auto"/>
        <w:right w:val="none" w:sz="0" w:space="0" w:color="auto"/>
      </w:divBdr>
    </w:div>
    <w:div w:id="28800461">
      <w:bodyDiv w:val="1"/>
      <w:marLeft w:val="0"/>
      <w:marRight w:val="0"/>
      <w:marTop w:val="0"/>
      <w:marBottom w:val="0"/>
      <w:divBdr>
        <w:top w:val="none" w:sz="0" w:space="0" w:color="auto"/>
        <w:left w:val="none" w:sz="0" w:space="0" w:color="auto"/>
        <w:bottom w:val="none" w:sz="0" w:space="0" w:color="auto"/>
        <w:right w:val="none" w:sz="0" w:space="0" w:color="auto"/>
      </w:divBdr>
    </w:div>
    <w:div w:id="29040478">
      <w:bodyDiv w:val="1"/>
      <w:marLeft w:val="0"/>
      <w:marRight w:val="0"/>
      <w:marTop w:val="0"/>
      <w:marBottom w:val="0"/>
      <w:divBdr>
        <w:top w:val="none" w:sz="0" w:space="0" w:color="auto"/>
        <w:left w:val="none" w:sz="0" w:space="0" w:color="auto"/>
        <w:bottom w:val="none" w:sz="0" w:space="0" w:color="auto"/>
        <w:right w:val="none" w:sz="0" w:space="0" w:color="auto"/>
      </w:divBdr>
    </w:div>
    <w:div w:id="29229903">
      <w:bodyDiv w:val="1"/>
      <w:marLeft w:val="0"/>
      <w:marRight w:val="0"/>
      <w:marTop w:val="0"/>
      <w:marBottom w:val="0"/>
      <w:divBdr>
        <w:top w:val="none" w:sz="0" w:space="0" w:color="auto"/>
        <w:left w:val="none" w:sz="0" w:space="0" w:color="auto"/>
        <w:bottom w:val="none" w:sz="0" w:space="0" w:color="auto"/>
        <w:right w:val="none" w:sz="0" w:space="0" w:color="auto"/>
      </w:divBdr>
    </w:div>
    <w:div w:id="29230048">
      <w:bodyDiv w:val="1"/>
      <w:marLeft w:val="0"/>
      <w:marRight w:val="0"/>
      <w:marTop w:val="0"/>
      <w:marBottom w:val="0"/>
      <w:divBdr>
        <w:top w:val="none" w:sz="0" w:space="0" w:color="auto"/>
        <w:left w:val="none" w:sz="0" w:space="0" w:color="auto"/>
        <w:bottom w:val="none" w:sz="0" w:space="0" w:color="auto"/>
        <w:right w:val="none" w:sz="0" w:space="0" w:color="auto"/>
      </w:divBdr>
    </w:div>
    <w:div w:id="29770029">
      <w:bodyDiv w:val="1"/>
      <w:marLeft w:val="0"/>
      <w:marRight w:val="0"/>
      <w:marTop w:val="0"/>
      <w:marBottom w:val="0"/>
      <w:divBdr>
        <w:top w:val="none" w:sz="0" w:space="0" w:color="auto"/>
        <w:left w:val="none" w:sz="0" w:space="0" w:color="auto"/>
        <w:bottom w:val="none" w:sz="0" w:space="0" w:color="auto"/>
        <w:right w:val="none" w:sz="0" w:space="0" w:color="auto"/>
      </w:divBdr>
    </w:div>
    <w:div w:id="29841074">
      <w:bodyDiv w:val="1"/>
      <w:marLeft w:val="0"/>
      <w:marRight w:val="0"/>
      <w:marTop w:val="0"/>
      <w:marBottom w:val="0"/>
      <w:divBdr>
        <w:top w:val="none" w:sz="0" w:space="0" w:color="auto"/>
        <w:left w:val="none" w:sz="0" w:space="0" w:color="auto"/>
        <w:bottom w:val="none" w:sz="0" w:space="0" w:color="auto"/>
        <w:right w:val="none" w:sz="0" w:space="0" w:color="auto"/>
      </w:divBdr>
    </w:div>
    <w:div w:id="29913613">
      <w:bodyDiv w:val="1"/>
      <w:marLeft w:val="0"/>
      <w:marRight w:val="0"/>
      <w:marTop w:val="0"/>
      <w:marBottom w:val="0"/>
      <w:divBdr>
        <w:top w:val="none" w:sz="0" w:space="0" w:color="auto"/>
        <w:left w:val="none" w:sz="0" w:space="0" w:color="auto"/>
        <w:bottom w:val="none" w:sz="0" w:space="0" w:color="auto"/>
        <w:right w:val="none" w:sz="0" w:space="0" w:color="auto"/>
      </w:divBdr>
    </w:div>
    <w:div w:id="29960218">
      <w:bodyDiv w:val="1"/>
      <w:marLeft w:val="0"/>
      <w:marRight w:val="0"/>
      <w:marTop w:val="0"/>
      <w:marBottom w:val="0"/>
      <w:divBdr>
        <w:top w:val="none" w:sz="0" w:space="0" w:color="auto"/>
        <w:left w:val="none" w:sz="0" w:space="0" w:color="auto"/>
        <w:bottom w:val="none" w:sz="0" w:space="0" w:color="auto"/>
        <w:right w:val="none" w:sz="0" w:space="0" w:color="auto"/>
      </w:divBdr>
    </w:div>
    <w:div w:id="30305253">
      <w:bodyDiv w:val="1"/>
      <w:marLeft w:val="0"/>
      <w:marRight w:val="0"/>
      <w:marTop w:val="0"/>
      <w:marBottom w:val="0"/>
      <w:divBdr>
        <w:top w:val="none" w:sz="0" w:space="0" w:color="auto"/>
        <w:left w:val="none" w:sz="0" w:space="0" w:color="auto"/>
        <w:bottom w:val="none" w:sz="0" w:space="0" w:color="auto"/>
        <w:right w:val="none" w:sz="0" w:space="0" w:color="auto"/>
      </w:divBdr>
    </w:div>
    <w:div w:id="30306738">
      <w:bodyDiv w:val="1"/>
      <w:marLeft w:val="0"/>
      <w:marRight w:val="0"/>
      <w:marTop w:val="0"/>
      <w:marBottom w:val="0"/>
      <w:divBdr>
        <w:top w:val="none" w:sz="0" w:space="0" w:color="auto"/>
        <w:left w:val="none" w:sz="0" w:space="0" w:color="auto"/>
        <w:bottom w:val="none" w:sz="0" w:space="0" w:color="auto"/>
        <w:right w:val="none" w:sz="0" w:space="0" w:color="auto"/>
      </w:divBdr>
    </w:div>
    <w:div w:id="31225018">
      <w:bodyDiv w:val="1"/>
      <w:marLeft w:val="0"/>
      <w:marRight w:val="0"/>
      <w:marTop w:val="0"/>
      <w:marBottom w:val="0"/>
      <w:divBdr>
        <w:top w:val="none" w:sz="0" w:space="0" w:color="auto"/>
        <w:left w:val="none" w:sz="0" w:space="0" w:color="auto"/>
        <w:bottom w:val="none" w:sz="0" w:space="0" w:color="auto"/>
        <w:right w:val="none" w:sz="0" w:space="0" w:color="auto"/>
      </w:divBdr>
    </w:div>
    <w:div w:id="31346697">
      <w:bodyDiv w:val="1"/>
      <w:marLeft w:val="0"/>
      <w:marRight w:val="0"/>
      <w:marTop w:val="0"/>
      <w:marBottom w:val="0"/>
      <w:divBdr>
        <w:top w:val="none" w:sz="0" w:space="0" w:color="auto"/>
        <w:left w:val="none" w:sz="0" w:space="0" w:color="auto"/>
        <w:bottom w:val="none" w:sz="0" w:space="0" w:color="auto"/>
        <w:right w:val="none" w:sz="0" w:space="0" w:color="auto"/>
      </w:divBdr>
    </w:div>
    <w:div w:id="31423403">
      <w:bodyDiv w:val="1"/>
      <w:marLeft w:val="0"/>
      <w:marRight w:val="0"/>
      <w:marTop w:val="0"/>
      <w:marBottom w:val="0"/>
      <w:divBdr>
        <w:top w:val="none" w:sz="0" w:space="0" w:color="auto"/>
        <w:left w:val="none" w:sz="0" w:space="0" w:color="auto"/>
        <w:bottom w:val="none" w:sz="0" w:space="0" w:color="auto"/>
        <w:right w:val="none" w:sz="0" w:space="0" w:color="auto"/>
      </w:divBdr>
    </w:div>
    <w:div w:id="31657184">
      <w:bodyDiv w:val="1"/>
      <w:marLeft w:val="0"/>
      <w:marRight w:val="0"/>
      <w:marTop w:val="0"/>
      <w:marBottom w:val="0"/>
      <w:divBdr>
        <w:top w:val="none" w:sz="0" w:space="0" w:color="auto"/>
        <w:left w:val="none" w:sz="0" w:space="0" w:color="auto"/>
        <w:bottom w:val="none" w:sz="0" w:space="0" w:color="auto"/>
        <w:right w:val="none" w:sz="0" w:space="0" w:color="auto"/>
      </w:divBdr>
    </w:div>
    <w:div w:id="31730747">
      <w:bodyDiv w:val="1"/>
      <w:marLeft w:val="0"/>
      <w:marRight w:val="0"/>
      <w:marTop w:val="0"/>
      <w:marBottom w:val="0"/>
      <w:divBdr>
        <w:top w:val="none" w:sz="0" w:space="0" w:color="auto"/>
        <w:left w:val="none" w:sz="0" w:space="0" w:color="auto"/>
        <w:bottom w:val="none" w:sz="0" w:space="0" w:color="auto"/>
        <w:right w:val="none" w:sz="0" w:space="0" w:color="auto"/>
      </w:divBdr>
    </w:div>
    <w:div w:id="31809617">
      <w:bodyDiv w:val="1"/>
      <w:marLeft w:val="0"/>
      <w:marRight w:val="0"/>
      <w:marTop w:val="0"/>
      <w:marBottom w:val="0"/>
      <w:divBdr>
        <w:top w:val="none" w:sz="0" w:space="0" w:color="auto"/>
        <w:left w:val="none" w:sz="0" w:space="0" w:color="auto"/>
        <w:bottom w:val="none" w:sz="0" w:space="0" w:color="auto"/>
        <w:right w:val="none" w:sz="0" w:space="0" w:color="auto"/>
      </w:divBdr>
    </w:div>
    <w:div w:id="32341384">
      <w:bodyDiv w:val="1"/>
      <w:marLeft w:val="0"/>
      <w:marRight w:val="0"/>
      <w:marTop w:val="0"/>
      <w:marBottom w:val="0"/>
      <w:divBdr>
        <w:top w:val="none" w:sz="0" w:space="0" w:color="auto"/>
        <w:left w:val="none" w:sz="0" w:space="0" w:color="auto"/>
        <w:bottom w:val="none" w:sz="0" w:space="0" w:color="auto"/>
        <w:right w:val="none" w:sz="0" w:space="0" w:color="auto"/>
      </w:divBdr>
    </w:div>
    <w:div w:id="32536309">
      <w:bodyDiv w:val="1"/>
      <w:marLeft w:val="0"/>
      <w:marRight w:val="0"/>
      <w:marTop w:val="0"/>
      <w:marBottom w:val="0"/>
      <w:divBdr>
        <w:top w:val="none" w:sz="0" w:space="0" w:color="auto"/>
        <w:left w:val="none" w:sz="0" w:space="0" w:color="auto"/>
        <w:bottom w:val="none" w:sz="0" w:space="0" w:color="auto"/>
        <w:right w:val="none" w:sz="0" w:space="0" w:color="auto"/>
      </w:divBdr>
    </w:div>
    <w:div w:id="32779219">
      <w:bodyDiv w:val="1"/>
      <w:marLeft w:val="0"/>
      <w:marRight w:val="0"/>
      <w:marTop w:val="0"/>
      <w:marBottom w:val="0"/>
      <w:divBdr>
        <w:top w:val="none" w:sz="0" w:space="0" w:color="auto"/>
        <w:left w:val="none" w:sz="0" w:space="0" w:color="auto"/>
        <w:bottom w:val="none" w:sz="0" w:space="0" w:color="auto"/>
        <w:right w:val="none" w:sz="0" w:space="0" w:color="auto"/>
      </w:divBdr>
    </w:div>
    <w:div w:id="32855017">
      <w:bodyDiv w:val="1"/>
      <w:marLeft w:val="0"/>
      <w:marRight w:val="0"/>
      <w:marTop w:val="0"/>
      <w:marBottom w:val="0"/>
      <w:divBdr>
        <w:top w:val="none" w:sz="0" w:space="0" w:color="auto"/>
        <w:left w:val="none" w:sz="0" w:space="0" w:color="auto"/>
        <w:bottom w:val="none" w:sz="0" w:space="0" w:color="auto"/>
        <w:right w:val="none" w:sz="0" w:space="0" w:color="auto"/>
      </w:divBdr>
    </w:div>
    <w:div w:id="33161465">
      <w:bodyDiv w:val="1"/>
      <w:marLeft w:val="0"/>
      <w:marRight w:val="0"/>
      <w:marTop w:val="0"/>
      <w:marBottom w:val="0"/>
      <w:divBdr>
        <w:top w:val="none" w:sz="0" w:space="0" w:color="auto"/>
        <w:left w:val="none" w:sz="0" w:space="0" w:color="auto"/>
        <w:bottom w:val="none" w:sz="0" w:space="0" w:color="auto"/>
        <w:right w:val="none" w:sz="0" w:space="0" w:color="auto"/>
      </w:divBdr>
    </w:div>
    <w:div w:id="33310945">
      <w:bodyDiv w:val="1"/>
      <w:marLeft w:val="0"/>
      <w:marRight w:val="0"/>
      <w:marTop w:val="0"/>
      <w:marBottom w:val="0"/>
      <w:divBdr>
        <w:top w:val="none" w:sz="0" w:space="0" w:color="auto"/>
        <w:left w:val="none" w:sz="0" w:space="0" w:color="auto"/>
        <w:bottom w:val="none" w:sz="0" w:space="0" w:color="auto"/>
        <w:right w:val="none" w:sz="0" w:space="0" w:color="auto"/>
      </w:divBdr>
    </w:div>
    <w:div w:id="33584324">
      <w:bodyDiv w:val="1"/>
      <w:marLeft w:val="0"/>
      <w:marRight w:val="0"/>
      <w:marTop w:val="0"/>
      <w:marBottom w:val="0"/>
      <w:divBdr>
        <w:top w:val="none" w:sz="0" w:space="0" w:color="auto"/>
        <w:left w:val="none" w:sz="0" w:space="0" w:color="auto"/>
        <w:bottom w:val="none" w:sz="0" w:space="0" w:color="auto"/>
        <w:right w:val="none" w:sz="0" w:space="0" w:color="auto"/>
      </w:divBdr>
    </w:div>
    <w:div w:id="33779280">
      <w:bodyDiv w:val="1"/>
      <w:marLeft w:val="0"/>
      <w:marRight w:val="0"/>
      <w:marTop w:val="0"/>
      <w:marBottom w:val="0"/>
      <w:divBdr>
        <w:top w:val="none" w:sz="0" w:space="0" w:color="auto"/>
        <w:left w:val="none" w:sz="0" w:space="0" w:color="auto"/>
        <w:bottom w:val="none" w:sz="0" w:space="0" w:color="auto"/>
        <w:right w:val="none" w:sz="0" w:space="0" w:color="auto"/>
      </w:divBdr>
    </w:div>
    <w:div w:id="34165560">
      <w:bodyDiv w:val="1"/>
      <w:marLeft w:val="0"/>
      <w:marRight w:val="0"/>
      <w:marTop w:val="0"/>
      <w:marBottom w:val="0"/>
      <w:divBdr>
        <w:top w:val="none" w:sz="0" w:space="0" w:color="auto"/>
        <w:left w:val="none" w:sz="0" w:space="0" w:color="auto"/>
        <w:bottom w:val="none" w:sz="0" w:space="0" w:color="auto"/>
        <w:right w:val="none" w:sz="0" w:space="0" w:color="auto"/>
      </w:divBdr>
    </w:div>
    <w:div w:id="34233331">
      <w:bodyDiv w:val="1"/>
      <w:marLeft w:val="0"/>
      <w:marRight w:val="0"/>
      <w:marTop w:val="0"/>
      <w:marBottom w:val="0"/>
      <w:divBdr>
        <w:top w:val="none" w:sz="0" w:space="0" w:color="auto"/>
        <w:left w:val="none" w:sz="0" w:space="0" w:color="auto"/>
        <w:bottom w:val="none" w:sz="0" w:space="0" w:color="auto"/>
        <w:right w:val="none" w:sz="0" w:space="0" w:color="auto"/>
      </w:divBdr>
    </w:div>
    <w:div w:id="34818222">
      <w:bodyDiv w:val="1"/>
      <w:marLeft w:val="0"/>
      <w:marRight w:val="0"/>
      <w:marTop w:val="0"/>
      <w:marBottom w:val="0"/>
      <w:divBdr>
        <w:top w:val="none" w:sz="0" w:space="0" w:color="auto"/>
        <w:left w:val="none" w:sz="0" w:space="0" w:color="auto"/>
        <w:bottom w:val="none" w:sz="0" w:space="0" w:color="auto"/>
        <w:right w:val="none" w:sz="0" w:space="0" w:color="auto"/>
      </w:divBdr>
    </w:div>
    <w:div w:id="34820127">
      <w:bodyDiv w:val="1"/>
      <w:marLeft w:val="0"/>
      <w:marRight w:val="0"/>
      <w:marTop w:val="0"/>
      <w:marBottom w:val="0"/>
      <w:divBdr>
        <w:top w:val="none" w:sz="0" w:space="0" w:color="auto"/>
        <w:left w:val="none" w:sz="0" w:space="0" w:color="auto"/>
        <w:bottom w:val="none" w:sz="0" w:space="0" w:color="auto"/>
        <w:right w:val="none" w:sz="0" w:space="0" w:color="auto"/>
      </w:divBdr>
    </w:div>
    <w:div w:id="35159354">
      <w:bodyDiv w:val="1"/>
      <w:marLeft w:val="0"/>
      <w:marRight w:val="0"/>
      <w:marTop w:val="0"/>
      <w:marBottom w:val="0"/>
      <w:divBdr>
        <w:top w:val="none" w:sz="0" w:space="0" w:color="auto"/>
        <w:left w:val="none" w:sz="0" w:space="0" w:color="auto"/>
        <w:bottom w:val="none" w:sz="0" w:space="0" w:color="auto"/>
        <w:right w:val="none" w:sz="0" w:space="0" w:color="auto"/>
      </w:divBdr>
    </w:div>
    <w:div w:id="35350552">
      <w:bodyDiv w:val="1"/>
      <w:marLeft w:val="0"/>
      <w:marRight w:val="0"/>
      <w:marTop w:val="0"/>
      <w:marBottom w:val="0"/>
      <w:divBdr>
        <w:top w:val="none" w:sz="0" w:space="0" w:color="auto"/>
        <w:left w:val="none" w:sz="0" w:space="0" w:color="auto"/>
        <w:bottom w:val="none" w:sz="0" w:space="0" w:color="auto"/>
        <w:right w:val="none" w:sz="0" w:space="0" w:color="auto"/>
      </w:divBdr>
    </w:div>
    <w:div w:id="35545270">
      <w:bodyDiv w:val="1"/>
      <w:marLeft w:val="0"/>
      <w:marRight w:val="0"/>
      <w:marTop w:val="0"/>
      <w:marBottom w:val="0"/>
      <w:divBdr>
        <w:top w:val="none" w:sz="0" w:space="0" w:color="auto"/>
        <w:left w:val="none" w:sz="0" w:space="0" w:color="auto"/>
        <w:bottom w:val="none" w:sz="0" w:space="0" w:color="auto"/>
        <w:right w:val="none" w:sz="0" w:space="0" w:color="auto"/>
      </w:divBdr>
    </w:div>
    <w:div w:id="35551550">
      <w:bodyDiv w:val="1"/>
      <w:marLeft w:val="0"/>
      <w:marRight w:val="0"/>
      <w:marTop w:val="0"/>
      <w:marBottom w:val="0"/>
      <w:divBdr>
        <w:top w:val="none" w:sz="0" w:space="0" w:color="auto"/>
        <w:left w:val="none" w:sz="0" w:space="0" w:color="auto"/>
        <w:bottom w:val="none" w:sz="0" w:space="0" w:color="auto"/>
        <w:right w:val="none" w:sz="0" w:space="0" w:color="auto"/>
      </w:divBdr>
    </w:div>
    <w:div w:id="35591800">
      <w:bodyDiv w:val="1"/>
      <w:marLeft w:val="0"/>
      <w:marRight w:val="0"/>
      <w:marTop w:val="0"/>
      <w:marBottom w:val="0"/>
      <w:divBdr>
        <w:top w:val="none" w:sz="0" w:space="0" w:color="auto"/>
        <w:left w:val="none" w:sz="0" w:space="0" w:color="auto"/>
        <w:bottom w:val="none" w:sz="0" w:space="0" w:color="auto"/>
        <w:right w:val="none" w:sz="0" w:space="0" w:color="auto"/>
      </w:divBdr>
    </w:div>
    <w:div w:id="35668652">
      <w:bodyDiv w:val="1"/>
      <w:marLeft w:val="0"/>
      <w:marRight w:val="0"/>
      <w:marTop w:val="0"/>
      <w:marBottom w:val="0"/>
      <w:divBdr>
        <w:top w:val="none" w:sz="0" w:space="0" w:color="auto"/>
        <w:left w:val="none" w:sz="0" w:space="0" w:color="auto"/>
        <w:bottom w:val="none" w:sz="0" w:space="0" w:color="auto"/>
        <w:right w:val="none" w:sz="0" w:space="0" w:color="auto"/>
      </w:divBdr>
    </w:div>
    <w:div w:id="35786217">
      <w:bodyDiv w:val="1"/>
      <w:marLeft w:val="0"/>
      <w:marRight w:val="0"/>
      <w:marTop w:val="0"/>
      <w:marBottom w:val="0"/>
      <w:divBdr>
        <w:top w:val="none" w:sz="0" w:space="0" w:color="auto"/>
        <w:left w:val="none" w:sz="0" w:space="0" w:color="auto"/>
        <w:bottom w:val="none" w:sz="0" w:space="0" w:color="auto"/>
        <w:right w:val="none" w:sz="0" w:space="0" w:color="auto"/>
      </w:divBdr>
    </w:div>
    <w:div w:id="35854513">
      <w:bodyDiv w:val="1"/>
      <w:marLeft w:val="0"/>
      <w:marRight w:val="0"/>
      <w:marTop w:val="0"/>
      <w:marBottom w:val="0"/>
      <w:divBdr>
        <w:top w:val="none" w:sz="0" w:space="0" w:color="auto"/>
        <w:left w:val="none" w:sz="0" w:space="0" w:color="auto"/>
        <w:bottom w:val="none" w:sz="0" w:space="0" w:color="auto"/>
        <w:right w:val="none" w:sz="0" w:space="0" w:color="auto"/>
      </w:divBdr>
    </w:div>
    <w:div w:id="36244483">
      <w:bodyDiv w:val="1"/>
      <w:marLeft w:val="0"/>
      <w:marRight w:val="0"/>
      <w:marTop w:val="0"/>
      <w:marBottom w:val="0"/>
      <w:divBdr>
        <w:top w:val="none" w:sz="0" w:space="0" w:color="auto"/>
        <w:left w:val="none" w:sz="0" w:space="0" w:color="auto"/>
        <w:bottom w:val="none" w:sz="0" w:space="0" w:color="auto"/>
        <w:right w:val="none" w:sz="0" w:space="0" w:color="auto"/>
      </w:divBdr>
    </w:div>
    <w:div w:id="36323177">
      <w:bodyDiv w:val="1"/>
      <w:marLeft w:val="0"/>
      <w:marRight w:val="0"/>
      <w:marTop w:val="0"/>
      <w:marBottom w:val="0"/>
      <w:divBdr>
        <w:top w:val="none" w:sz="0" w:space="0" w:color="auto"/>
        <w:left w:val="none" w:sz="0" w:space="0" w:color="auto"/>
        <w:bottom w:val="none" w:sz="0" w:space="0" w:color="auto"/>
        <w:right w:val="none" w:sz="0" w:space="0" w:color="auto"/>
      </w:divBdr>
    </w:div>
    <w:div w:id="36517688">
      <w:bodyDiv w:val="1"/>
      <w:marLeft w:val="0"/>
      <w:marRight w:val="0"/>
      <w:marTop w:val="0"/>
      <w:marBottom w:val="0"/>
      <w:divBdr>
        <w:top w:val="none" w:sz="0" w:space="0" w:color="auto"/>
        <w:left w:val="none" w:sz="0" w:space="0" w:color="auto"/>
        <w:bottom w:val="none" w:sz="0" w:space="0" w:color="auto"/>
        <w:right w:val="none" w:sz="0" w:space="0" w:color="auto"/>
      </w:divBdr>
    </w:div>
    <w:div w:id="36711506">
      <w:bodyDiv w:val="1"/>
      <w:marLeft w:val="0"/>
      <w:marRight w:val="0"/>
      <w:marTop w:val="0"/>
      <w:marBottom w:val="0"/>
      <w:divBdr>
        <w:top w:val="none" w:sz="0" w:space="0" w:color="auto"/>
        <w:left w:val="none" w:sz="0" w:space="0" w:color="auto"/>
        <w:bottom w:val="none" w:sz="0" w:space="0" w:color="auto"/>
        <w:right w:val="none" w:sz="0" w:space="0" w:color="auto"/>
      </w:divBdr>
    </w:div>
    <w:div w:id="37050735">
      <w:bodyDiv w:val="1"/>
      <w:marLeft w:val="0"/>
      <w:marRight w:val="0"/>
      <w:marTop w:val="0"/>
      <w:marBottom w:val="0"/>
      <w:divBdr>
        <w:top w:val="none" w:sz="0" w:space="0" w:color="auto"/>
        <w:left w:val="none" w:sz="0" w:space="0" w:color="auto"/>
        <w:bottom w:val="none" w:sz="0" w:space="0" w:color="auto"/>
        <w:right w:val="none" w:sz="0" w:space="0" w:color="auto"/>
      </w:divBdr>
    </w:div>
    <w:div w:id="37167992">
      <w:bodyDiv w:val="1"/>
      <w:marLeft w:val="0"/>
      <w:marRight w:val="0"/>
      <w:marTop w:val="0"/>
      <w:marBottom w:val="0"/>
      <w:divBdr>
        <w:top w:val="none" w:sz="0" w:space="0" w:color="auto"/>
        <w:left w:val="none" w:sz="0" w:space="0" w:color="auto"/>
        <w:bottom w:val="none" w:sz="0" w:space="0" w:color="auto"/>
        <w:right w:val="none" w:sz="0" w:space="0" w:color="auto"/>
      </w:divBdr>
    </w:div>
    <w:div w:id="37437913">
      <w:bodyDiv w:val="1"/>
      <w:marLeft w:val="0"/>
      <w:marRight w:val="0"/>
      <w:marTop w:val="0"/>
      <w:marBottom w:val="0"/>
      <w:divBdr>
        <w:top w:val="none" w:sz="0" w:space="0" w:color="auto"/>
        <w:left w:val="none" w:sz="0" w:space="0" w:color="auto"/>
        <w:bottom w:val="none" w:sz="0" w:space="0" w:color="auto"/>
        <w:right w:val="none" w:sz="0" w:space="0" w:color="auto"/>
      </w:divBdr>
    </w:div>
    <w:div w:id="38210396">
      <w:bodyDiv w:val="1"/>
      <w:marLeft w:val="0"/>
      <w:marRight w:val="0"/>
      <w:marTop w:val="0"/>
      <w:marBottom w:val="0"/>
      <w:divBdr>
        <w:top w:val="none" w:sz="0" w:space="0" w:color="auto"/>
        <w:left w:val="none" w:sz="0" w:space="0" w:color="auto"/>
        <w:bottom w:val="none" w:sz="0" w:space="0" w:color="auto"/>
        <w:right w:val="none" w:sz="0" w:space="0" w:color="auto"/>
      </w:divBdr>
    </w:div>
    <w:div w:id="38290972">
      <w:bodyDiv w:val="1"/>
      <w:marLeft w:val="0"/>
      <w:marRight w:val="0"/>
      <w:marTop w:val="0"/>
      <w:marBottom w:val="0"/>
      <w:divBdr>
        <w:top w:val="none" w:sz="0" w:space="0" w:color="auto"/>
        <w:left w:val="none" w:sz="0" w:space="0" w:color="auto"/>
        <w:bottom w:val="none" w:sz="0" w:space="0" w:color="auto"/>
        <w:right w:val="none" w:sz="0" w:space="0" w:color="auto"/>
      </w:divBdr>
    </w:div>
    <w:div w:id="38477079">
      <w:bodyDiv w:val="1"/>
      <w:marLeft w:val="0"/>
      <w:marRight w:val="0"/>
      <w:marTop w:val="0"/>
      <w:marBottom w:val="0"/>
      <w:divBdr>
        <w:top w:val="none" w:sz="0" w:space="0" w:color="auto"/>
        <w:left w:val="none" w:sz="0" w:space="0" w:color="auto"/>
        <w:bottom w:val="none" w:sz="0" w:space="0" w:color="auto"/>
        <w:right w:val="none" w:sz="0" w:space="0" w:color="auto"/>
      </w:divBdr>
    </w:div>
    <w:div w:id="38601599">
      <w:bodyDiv w:val="1"/>
      <w:marLeft w:val="0"/>
      <w:marRight w:val="0"/>
      <w:marTop w:val="0"/>
      <w:marBottom w:val="0"/>
      <w:divBdr>
        <w:top w:val="none" w:sz="0" w:space="0" w:color="auto"/>
        <w:left w:val="none" w:sz="0" w:space="0" w:color="auto"/>
        <w:bottom w:val="none" w:sz="0" w:space="0" w:color="auto"/>
        <w:right w:val="none" w:sz="0" w:space="0" w:color="auto"/>
      </w:divBdr>
    </w:div>
    <w:div w:id="39089317">
      <w:bodyDiv w:val="1"/>
      <w:marLeft w:val="0"/>
      <w:marRight w:val="0"/>
      <w:marTop w:val="0"/>
      <w:marBottom w:val="0"/>
      <w:divBdr>
        <w:top w:val="none" w:sz="0" w:space="0" w:color="auto"/>
        <w:left w:val="none" w:sz="0" w:space="0" w:color="auto"/>
        <w:bottom w:val="none" w:sz="0" w:space="0" w:color="auto"/>
        <w:right w:val="none" w:sz="0" w:space="0" w:color="auto"/>
      </w:divBdr>
    </w:div>
    <w:div w:id="39325293">
      <w:bodyDiv w:val="1"/>
      <w:marLeft w:val="0"/>
      <w:marRight w:val="0"/>
      <w:marTop w:val="0"/>
      <w:marBottom w:val="0"/>
      <w:divBdr>
        <w:top w:val="none" w:sz="0" w:space="0" w:color="auto"/>
        <w:left w:val="none" w:sz="0" w:space="0" w:color="auto"/>
        <w:bottom w:val="none" w:sz="0" w:space="0" w:color="auto"/>
        <w:right w:val="none" w:sz="0" w:space="0" w:color="auto"/>
      </w:divBdr>
    </w:div>
    <w:div w:id="39330745">
      <w:bodyDiv w:val="1"/>
      <w:marLeft w:val="0"/>
      <w:marRight w:val="0"/>
      <w:marTop w:val="0"/>
      <w:marBottom w:val="0"/>
      <w:divBdr>
        <w:top w:val="none" w:sz="0" w:space="0" w:color="auto"/>
        <w:left w:val="none" w:sz="0" w:space="0" w:color="auto"/>
        <w:bottom w:val="none" w:sz="0" w:space="0" w:color="auto"/>
        <w:right w:val="none" w:sz="0" w:space="0" w:color="auto"/>
      </w:divBdr>
    </w:div>
    <w:div w:id="39478014">
      <w:bodyDiv w:val="1"/>
      <w:marLeft w:val="0"/>
      <w:marRight w:val="0"/>
      <w:marTop w:val="0"/>
      <w:marBottom w:val="0"/>
      <w:divBdr>
        <w:top w:val="none" w:sz="0" w:space="0" w:color="auto"/>
        <w:left w:val="none" w:sz="0" w:space="0" w:color="auto"/>
        <w:bottom w:val="none" w:sz="0" w:space="0" w:color="auto"/>
        <w:right w:val="none" w:sz="0" w:space="0" w:color="auto"/>
      </w:divBdr>
    </w:div>
    <w:div w:id="39523452">
      <w:bodyDiv w:val="1"/>
      <w:marLeft w:val="0"/>
      <w:marRight w:val="0"/>
      <w:marTop w:val="0"/>
      <w:marBottom w:val="0"/>
      <w:divBdr>
        <w:top w:val="none" w:sz="0" w:space="0" w:color="auto"/>
        <w:left w:val="none" w:sz="0" w:space="0" w:color="auto"/>
        <w:bottom w:val="none" w:sz="0" w:space="0" w:color="auto"/>
        <w:right w:val="none" w:sz="0" w:space="0" w:color="auto"/>
      </w:divBdr>
    </w:div>
    <w:div w:id="40060785">
      <w:bodyDiv w:val="1"/>
      <w:marLeft w:val="0"/>
      <w:marRight w:val="0"/>
      <w:marTop w:val="0"/>
      <w:marBottom w:val="0"/>
      <w:divBdr>
        <w:top w:val="none" w:sz="0" w:space="0" w:color="auto"/>
        <w:left w:val="none" w:sz="0" w:space="0" w:color="auto"/>
        <w:bottom w:val="none" w:sz="0" w:space="0" w:color="auto"/>
        <w:right w:val="none" w:sz="0" w:space="0" w:color="auto"/>
      </w:divBdr>
    </w:div>
    <w:div w:id="40331233">
      <w:bodyDiv w:val="1"/>
      <w:marLeft w:val="0"/>
      <w:marRight w:val="0"/>
      <w:marTop w:val="0"/>
      <w:marBottom w:val="0"/>
      <w:divBdr>
        <w:top w:val="none" w:sz="0" w:space="0" w:color="auto"/>
        <w:left w:val="none" w:sz="0" w:space="0" w:color="auto"/>
        <w:bottom w:val="none" w:sz="0" w:space="0" w:color="auto"/>
        <w:right w:val="none" w:sz="0" w:space="0" w:color="auto"/>
      </w:divBdr>
    </w:div>
    <w:div w:id="40373366">
      <w:bodyDiv w:val="1"/>
      <w:marLeft w:val="0"/>
      <w:marRight w:val="0"/>
      <w:marTop w:val="0"/>
      <w:marBottom w:val="0"/>
      <w:divBdr>
        <w:top w:val="none" w:sz="0" w:space="0" w:color="auto"/>
        <w:left w:val="none" w:sz="0" w:space="0" w:color="auto"/>
        <w:bottom w:val="none" w:sz="0" w:space="0" w:color="auto"/>
        <w:right w:val="none" w:sz="0" w:space="0" w:color="auto"/>
      </w:divBdr>
    </w:div>
    <w:div w:id="40447704">
      <w:bodyDiv w:val="1"/>
      <w:marLeft w:val="0"/>
      <w:marRight w:val="0"/>
      <w:marTop w:val="0"/>
      <w:marBottom w:val="0"/>
      <w:divBdr>
        <w:top w:val="none" w:sz="0" w:space="0" w:color="auto"/>
        <w:left w:val="none" w:sz="0" w:space="0" w:color="auto"/>
        <w:bottom w:val="none" w:sz="0" w:space="0" w:color="auto"/>
        <w:right w:val="none" w:sz="0" w:space="0" w:color="auto"/>
      </w:divBdr>
    </w:div>
    <w:div w:id="40521747">
      <w:bodyDiv w:val="1"/>
      <w:marLeft w:val="0"/>
      <w:marRight w:val="0"/>
      <w:marTop w:val="0"/>
      <w:marBottom w:val="0"/>
      <w:divBdr>
        <w:top w:val="none" w:sz="0" w:space="0" w:color="auto"/>
        <w:left w:val="none" w:sz="0" w:space="0" w:color="auto"/>
        <w:bottom w:val="none" w:sz="0" w:space="0" w:color="auto"/>
        <w:right w:val="none" w:sz="0" w:space="0" w:color="auto"/>
      </w:divBdr>
    </w:div>
    <w:div w:id="40716999">
      <w:bodyDiv w:val="1"/>
      <w:marLeft w:val="0"/>
      <w:marRight w:val="0"/>
      <w:marTop w:val="0"/>
      <w:marBottom w:val="0"/>
      <w:divBdr>
        <w:top w:val="none" w:sz="0" w:space="0" w:color="auto"/>
        <w:left w:val="none" w:sz="0" w:space="0" w:color="auto"/>
        <w:bottom w:val="none" w:sz="0" w:space="0" w:color="auto"/>
        <w:right w:val="none" w:sz="0" w:space="0" w:color="auto"/>
      </w:divBdr>
    </w:div>
    <w:div w:id="41249695">
      <w:bodyDiv w:val="1"/>
      <w:marLeft w:val="0"/>
      <w:marRight w:val="0"/>
      <w:marTop w:val="0"/>
      <w:marBottom w:val="0"/>
      <w:divBdr>
        <w:top w:val="none" w:sz="0" w:space="0" w:color="auto"/>
        <w:left w:val="none" w:sz="0" w:space="0" w:color="auto"/>
        <w:bottom w:val="none" w:sz="0" w:space="0" w:color="auto"/>
        <w:right w:val="none" w:sz="0" w:space="0" w:color="auto"/>
      </w:divBdr>
    </w:div>
    <w:div w:id="41250494">
      <w:bodyDiv w:val="1"/>
      <w:marLeft w:val="0"/>
      <w:marRight w:val="0"/>
      <w:marTop w:val="0"/>
      <w:marBottom w:val="0"/>
      <w:divBdr>
        <w:top w:val="none" w:sz="0" w:space="0" w:color="auto"/>
        <w:left w:val="none" w:sz="0" w:space="0" w:color="auto"/>
        <w:bottom w:val="none" w:sz="0" w:space="0" w:color="auto"/>
        <w:right w:val="none" w:sz="0" w:space="0" w:color="auto"/>
      </w:divBdr>
    </w:div>
    <w:div w:id="41754145">
      <w:bodyDiv w:val="1"/>
      <w:marLeft w:val="0"/>
      <w:marRight w:val="0"/>
      <w:marTop w:val="0"/>
      <w:marBottom w:val="0"/>
      <w:divBdr>
        <w:top w:val="none" w:sz="0" w:space="0" w:color="auto"/>
        <w:left w:val="none" w:sz="0" w:space="0" w:color="auto"/>
        <w:bottom w:val="none" w:sz="0" w:space="0" w:color="auto"/>
        <w:right w:val="none" w:sz="0" w:space="0" w:color="auto"/>
      </w:divBdr>
    </w:div>
    <w:div w:id="41904022">
      <w:bodyDiv w:val="1"/>
      <w:marLeft w:val="0"/>
      <w:marRight w:val="0"/>
      <w:marTop w:val="0"/>
      <w:marBottom w:val="0"/>
      <w:divBdr>
        <w:top w:val="none" w:sz="0" w:space="0" w:color="auto"/>
        <w:left w:val="none" w:sz="0" w:space="0" w:color="auto"/>
        <w:bottom w:val="none" w:sz="0" w:space="0" w:color="auto"/>
        <w:right w:val="none" w:sz="0" w:space="0" w:color="auto"/>
      </w:divBdr>
    </w:div>
    <w:div w:id="42101493">
      <w:bodyDiv w:val="1"/>
      <w:marLeft w:val="0"/>
      <w:marRight w:val="0"/>
      <w:marTop w:val="0"/>
      <w:marBottom w:val="0"/>
      <w:divBdr>
        <w:top w:val="none" w:sz="0" w:space="0" w:color="auto"/>
        <w:left w:val="none" w:sz="0" w:space="0" w:color="auto"/>
        <w:bottom w:val="none" w:sz="0" w:space="0" w:color="auto"/>
        <w:right w:val="none" w:sz="0" w:space="0" w:color="auto"/>
      </w:divBdr>
    </w:div>
    <w:div w:id="42876712">
      <w:bodyDiv w:val="1"/>
      <w:marLeft w:val="0"/>
      <w:marRight w:val="0"/>
      <w:marTop w:val="0"/>
      <w:marBottom w:val="0"/>
      <w:divBdr>
        <w:top w:val="none" w:sz="0" w:space="0" w:color="auto"/>
        <w:left w:val="none" w:sz="0" w:space="0" w:color="auto"/>
        <w:bottom w:val="none" w:sz="0" w:space="0" w:color="auto"/>
        <w:right w:val="none" w:sz="0" w:space="0" w:color="auto"/>
      </w:divBdr>
    </w:div>
    <w:div w:id="43212308">
      <w:bodyDiv w:val="1"/>
      <w:marLeft w:val="0"/>
      <w:marRight w:val="0"/>
      <w:marTop w:val="0"/>
      <w:marBottom w:val="0"/>
      <w:divBdr>
        <w:top w:val="none" w:sz="0" w:space="0" w:color="auto"/>
        <w:left w:val="none" w:sz="0" w:space="0" w:color="auto"/>
        <w:bottom w:val="none" w:sz="0" w:space="0" w:color="auto"/>
        <w:right w:val="none" w:sz="0" w:space="0" w:color="auto"/>
      </w:divBdr>
    </w:div>
    <w:div w:id="43212918">
      <w:bodyDiv w:val="1"/>
      <w:marLeft w:val="0"/>
      <w:marRight w:val="0"/>
      <w:marTop w:val="0"/>
      <w:marBottom w:val="0"/>
      <w:divBdr>
        <w:top w:val="none" w:sz="0" w:space="0" w:color="auto"/>
        <w:left w:val="none" w:sz="0" w:space="0" w:color="auto"/>
        <w:bottom w:val="none" w:sz="0" w:space="0" w:color="auto"/>
        <w:right w:val="none" w:sz="0" w:space="0" w:color="auto"/>
      </w:divBdr>
    </w:div>
    <w:div w:id="43217123">
      <w:bodyDiv w:val="1"/>
      <w:marLeft w:val="0"/>
      <w:marRight w:val="0"/>
      <w:marTop w:val="0"/>
      <w:marBottom w:val="0"/>
      <w:divBdr>
        <w:top w:val="none" w:sz="0" w:space="0" w:color="auto"/>
        <w:left w:val="none" w:sz="0" w:space="0" w:color="auto"/>
        <w:bottom w:val="none" w:sz="0" w:space="0" w:color="auto"/>
        <w:right w:val="none" w:sz="0" w:space="0" w:color="auto"/>
      </w:divBdr>
    </w:div>
    <w:div w:id="43257718">
      <w:bodyDiv w:val="1"/>
      <w:marLeft w:val="0"/>
      <w:marRight w:val="0"/>
      <w:marTop w:val="0"/>
      <w:marBottom w:val="0"/>
      <w:divBdr>
        <w:top w:val="none" w:sz="0" w:space="0" w:color="auto"/>
        <w:left w:val="none" w:sz="0" w:space="0" w:color="auto"/>
        <w:bottom w:val="none" w:sz="0" w:space="0" w:color="auto"/>
        <w:right w:val="none" w:sz="0" w:space="0" w:color="auto"/>
      </w:divBdr>
    </w:div>
    <w:div w:id="43452150">
      <w:bodyDiv w:val="1"/>
      <w:marLeft w:val="0"/>
      <w:marRight w:val="0"/>
      <w:marTop w:val="0"/>
      <w:marBottom w:val="0"/>
      <w:divBdr>
        <w:top w:val="none" w:sz="0" w:space="0" w:color="auto"/>
        <w:left w:val="none" w:sz="0" w:space="0" w:color="auto"/>
        <w:bottom w:val="none" w:sz="0" w:space="0" w:color="auto"/>
        <w:right w:val="none" w:sz="0" w:space="0" w:color="auto"/>
      </w:divBdr>
    </w:div>
    <w:div w:id="43873315">
      <w:bodyDiv w:val="1"/>
      <w:marLeft w:val="0"/>
      <w:marRight w:val="0"/>
      <w:marTop w:val="0"/>
      <w:marBottom w:val="0"/>
      <w:divBdr>
        <w:top w:val="none" w:sz="0" w:space="0" w:color="auto"/>
        <w:left w:val="none" w:sz="0" w:space="0" w:color="auto"/>
        <w:bottom w:val="none" w:sz="0" w:space="0" w:color="auto"/>
        <w:right w:val="none" w:sz="0" w:space="0" w:color="auto"/>
      </w:divBdr>
    </w:div>
    <w:div w:id="44136373">
      <w:bodyDiv w:val="1"/>
      <w:marLeft w:val="0"/>
      <w:marRight w:val="0"/>
      <w:marTop w:val="0"/>
      <w:marBottom w:val="0"/>
      <w:divBdr>
        <w:top w:val="none" w:sz="0" w:space="0" w:color="auto"/>
        <w:left w:val="none" w:sz="0" w:space="0" w:color="auto"/>
        <w:bottom w:val="none" w:sz="0" w:space="0" w:color="auto"/>
        <w:right w:val="none" w:sz="0" w:space="0" w:color="auto"/>
      </w:divBdr>
    </w:div>
    <w:div w:id="44137100">
      <w:bodyDiv w:val="1"/>
      <w:marLeft w:val="0"/>
      <w:marRight w:val="0"/>
      <w:marTop w:val="0"/>
      <w:marBottom w:val="0"/>
      <w:divBdr>
        <w:top w:val="none" w:sz="0" w:space="0" w:color="auto"/>
        <w:left w:val="none" w:sz="0" w:space="0" w:color="auto"/>
        <w:bottom w:val="none" w:sz="0" w:space="0" w:color="auto"/>
        <w:right w:val="none" w:sz="0" w:space="0" w:color="auto"/>
      </w:divBdr>
    </w:div>
    <w:div w:id="44525183">
      <w:bodyDiv w:val="1"/>
      <w:marLeft w:val="0"/>
      <w:marRight w:val="0"/>
      <w:marTop w:val="0"/>
      <w:marBottom w:val="0"/>
      <w:divBdr>
        <w:top w:val="none" w:sz="0" w:space="0" w:color="auto"/>
        <w:left w:val="none" w:sz="0" w:space="0" w:color="auto"/>
        <w:bottom w:val="none" w:sz="0" w:space="0" w:color="auto"/>
        <w:right w:val="none" w:sz="0" w:space="0" w:color="auto"/>
      </w:divBdr>
    </w:div>
    <w:div w:id="44766851">
      <w:bodyDiv w:val="1"/>
      <w:marLeft w:val="0"/>
      <w:marRight w:val="0"/>
      <w:marTop w:val="0"/>
      <w:marBottom w:val="0"/>
      <w:divBdr>
        <w:top w:val="none" w:sz="0" w:space="0" w:color="auto"/>
        <w:left w:val="none" w:sz="0" w:space="0" w:color="auto"/>
        <w:bottom w:val="none" w:sz="0" w:space="0" w:color="auto"/>
        <w:right w:val="none" w:sz="0" w:space="0" w:color="auto"/>
      </w:divBdr>
    </w:div>
    <w:div w:id="44767121">
      <w:bodyDiv w:val="1"/>
      <w:marLeft w:val="0"/>
      <w:marRight w:val="0"/>
      <w:marTop w:val="0"/>
      <w:marBottom w:val="0"/>
      <w:divBdr>
        <w:top w:val="none" w:sz="0" w:space="0" w:color="auto"/>
        <w:left w:val="none" w:sz="0" w:space="0" w:color="auto"/>
        <w:bottom w:val="none" w:sz="0" w:space="0" w:color="auto"/>
        <w:right w:val="none" w:sz="0" w:space="0" w:color="auto"/>
      </w:divBdr>
    </w:div>
    <w:div w:id="44836050">
      <w:bodyDiv w:val="1"/>
      <w:marLeft w:val="0"/>
      <w:marRight w:val="0"/>
      <w:marTop w:val="0"/>
      <w:marBottom w:val="0"/>
      <w:divBdr>
        <w:top w:val="none" w:sz="0" w:space="0" w:color="auto"/>
        <w:left w:val="none" w:sz="0" w:space="0" w:color="auto"/>
        <w:bottom w:val="none" w:sz="0" w:space="0" w:color="auto"/>
        <w:right w:val="none" w:sz="0" w:space="0" w:color="auto"/>
      </w:divBdr>
    </w:div>
    <w:div w:id="45222275">
      <w:bodyDiv w:val="1"/>
      <w:marLeft w:val="0"/>
      <w:marRight w:val="0"/>
      <w:marTop w:val="0"/>
      <w:marBottom w:val="0"/>
      <w:divBdr>
        <w:top w:val="none" w:sz="0" w:space="0" w:color="auto"/>
        <w:left w:val="none" w:sz="0" w:space="0" w:color="auto"/>
        <w:bottom w:val="none" w:sz="0" w:space="0" w:color="auto"/>
        <w:right w:val="none" w:sz="0" w:space="0" w:color="auto"/>
      </w:divBdr>
    </w:div>
    <w:div w:id="45225841">
      <w:bodyDiv w:val="1"/>
      <w:marLeft w:val="0"/>
      <w:marRight w:val="0"/>
      <w:marTop w:val="0"/>
      <w:marBottom w:val="0"/>
      <w:divBdr>
        <w:top w:val="none" w:sz="0" w:space="0" w:color="auto"/>
        <w:left w:val="none" w:sz="0" w:space="0" w:color="auto"/>
        <w:bottom w:val="none" w:sz="0" w:space="0" w:color="auto"/>
        <w:right w:val="none" w:sz="0" w:space="0" w:color="auto"/>
      </w:divBdr>
    </w:div>
    <w:div w:id="45491508">
      <w:bodyDiv w:val="1"/>
      <w:marLeft w:val="0"/>
      <w:marRight w:val="0"/>
      <w:marTop w:val="0"/>
      <w:marBottom w:val="0"/>
      <w:divBdr>
        <w:top w:val="none" w:sz="0" w:space="0" w:color="auto"/>
        <w:left w:val="none" w:sz="0" w:space="0" w:color="auto"/>
        <w:bottom w:val="none" w:sz="0" w:space="0" w:color="auto"/>
        <w:right w:val="none" w:sz="0" w:space="0" w:color="auto"/>
      </w:divBdr>
    </w:div>
    <w:div w:id="45642711">
      <w:bodyDiv w:val="1"/>
      <w:marLeft w:val="0"/>
      <w:marRight w:val="0"/>
      <w:marTop w:val="0"/>
      <w:marBottom w:val="0"/>
      <w:divBdr>
        <w:top w:val="none" w:sz="0" w:space="0" w:color="auto"/>
        <w:left w:val="none" w:sz="0" w:space="0" w:color="auto"/>
        <w:bottom w:val="none" w:sz="0" w:space="0" w:color="auto"/>
        <w:right w:val="none" w:sz="0" w:space="0" w:color="auto"/>
      </w:divBdr>
    </w:div>
    <w:div w:id="45758594">
      <w:bodyDiv w:val="1"/>
      <w:marLeft w:val="0"/>
      <w:marRight w:val="0"/>
      <w:marTop w:val="0"/>
      <w:marBottom w:val="0"/>
      <w:divBdr>
        <w:top w:val="none" w:sz="0" w:space="0" w:color="auto"/>
        <w:left w:val="none" w:sz="0" w:space="0" w:color="auto"/>
        <w:bottom w:val="none" w:sz="0" w:space="0" w:color="auto"/>
        <w:right w:val="none" w:sz="0" w:space="0" w:color="auto"/>
      </w:divBdr>
    </w:div>
    <w:div w:id="46102096">
      <w:bodyDiv w:val="1"/>
      <w:marLeft w:val="0"/>
      <w:marRight w:val="0"/>
      <w:marTop w:val="0"/>
      <w:marBottom w:val="0"/>
      <w:divBdr>
        <w:top w:val="none" w:sz="0" w:space="0" w:color="auto"/>
        <w:left w:val="none" w:sz="0" w:space="0" w:color="auto"/>
        <w:bottom w:val="none" w:sz="0" w:space="0" w:color="auto"/>
        <w:right w:val="none" w:sz="0" w:space="0" w:color="auto"/>
      </w:divBdr>
    </w:div>
    <w:div w:id="46221828">
      <w:bodyDiv w:val="1"/>
      <w:marLeft w:val="0"/>
      <w:marRight w:val="0"/>
      <w:marTop w:val="0"/>
      <w:marBottom w:val="0"/>
      <w:divBdr>
        <w:top w:val="none" w:sz="0" w:space="0" w:color="auto"/>
        <w:left w:val="none" w:sz="0" w:space="0" w:color="auto"/>
        <w:bottom w:val="none" w:sz="0" w:space="0" w:color="auto"/>
        <w:right w:val="none" w:sz="0" w:space="0" w:color="auto"/>
      </w:divBdr>
    </w:div>
    <w:div w:id="46534414">
      <w:bodyDiv w:val="1"/>
      <w:marLeft w:val="0"/>
      <w:marRight w:val="0"/>
      <w:marTop w:val="0"/>
      <w:marBottom w:val="0"/>
      <w:divBdr>
        <w:top w:val="none" w:sz="0" w:space="0" w:color="auto"/>
        <w:left w:val="none" w:sz="0" w:space="0" w:color="auto"/>
        <w:bottom w:val="none" w:sz="0" w:space="0" w:color="auto"/>
        <w:right w:val="none" w:sz="0" w:space="0" w:color="auto"/>
      </w:divBdr>
    </w:div>
    <w:div w:id="46803099">
      <w:bodyDiv w:val="1"/>
      <w:marLeft w:val="0"/>
      <w:marRight w:val="0"/>
      <w:marTop w:val="0"/>
      <w:marBottom w:val="0"/>
      <w:divBdr>
        <w:top w:val="none" w:sz="0" w:space="0" w:color="auto"/>
        <w:left w:val="none" w:sz="0" w:space="0" w:color="auto"/>
        <w:bottom w:val="none" w:sz="0" w:space="0" w:color="auto"/>
        <w:right w:val="none" w:sz="0" w:space="0" w:color="auto"/>
      </w:divBdr>
    </w:div>
    <w:div w:id="47193405">
      <w:bodyDiv w:val="1"/>
      <w:marLeft w:val="0"/>
      <w:marRight w:val="0"/>
      <w:marTop w:val="0"/>
      <w:marBottom w:val="0"/>
      <w:divBdr>
        <w:top w:val="none" w:sz="0" w:space="0" w:color="auto"/>
        <w:left w:val="none" w:sz="0" w:space="0" w:color="auto"/>
        <w:bottom w:val="none" w:sz="0" w:space="0" w:color="auto"/>
        <w:right w:val="none" w:sz="0" w:space="0" w:color="auto"/>
      </w:divBdr>
    </w:div>
    <w:div w:id="47262084">
      <w:bodyDiv w:val="1"/>
      <w:marLeft w:val="0"/>
      <w:marRight w:val="0"/>
      <w:marTop w:val="0"/>
      <w:marBottom w:val="0"/>
      <w:divBdr>
        <w:top w:val="none" w:sz="0" w:space="0" w:color="auto"/>
        <w:left w:val="none" w:sz="0" w:space="0" w:color="auto"/>
        <w:bottom w:val="none" w:sz="0" w:space="0" w:color="auto"/>
        <w:right w:val="none" w:sz="0" w:space="0" w:color="auto"/>
      </w:divBdr>
    </w:div>
    <w:div w:id="47530772">
      <w:bodyDiv w:val="1"/>
      <w:marLeft w:val="0"/>
      <w:marRight w:val="0"/>
      <w:marTop w:val="0"/>
      <w:marBottom w:val="0"/>
      <w:divBdr>
        <w:top w:val="none" w:sz="0" w:space="0" w:color="auto"/>
        <w:left w:val="none" w:sz="0" w:space="0" w:color="auto"/>
        <w:bottom w:val="none" w:sz="0" w:space="0" w:color="auto"/>
        <w:right w:val="none" w:sz="0" w:space="0" w:color="auto"/>
      </w:divBdr>
    </w:div>
    <w:div w:id="47531486">
      <w:bodyDiv w:val="1"/>
      <w:marLeft w:val="0"/>
      <w:marRight w:val="0"/>
      <w:marTop w:val="0"/>
      <w:marBottom w:val="0"/>
      <w:divBdr>
        <w:top w:val="none" w:sz="0" w:space="0" w:color="auto"/>
        <w:left w:val="none" w:sz="0" w:space="0" w:color="auto"/>
        <w:bottom w:val="none" w:sz="0" w:space="0" w:color="auto"/>
        <w:right w:val="none" w:sz="0" w:space="0" w:color="auto"/>
      </w:divBdr>
    </w:div>
    <w:div w:id="47538028">
      <w:bodyDiv w:val="1"/>
      <w:marLeft w:val="0"/>
      <w:marRight w:val="0"/>
      <w:marTop w:val="0"/>
      <w:marBottom w:val="0"/>
      <w:divBdr>
        <w:top w:val="none" w:sz="0" w:space="0" w:color="auto"/>
        <w:left w:val="none" w:sz="0" w:space="0" w:color="auto"/>
        <w:bottom w:val="none" w:sz="0" w:space="0" w:color="auto"/>
        <w:right w:val="none" w:sz="0" w:space="0" w:color="auto"/>
      </w:divBdr>
    </w:div>
    <w:div w:id="47803614">
      <w:bodyDiv w:val="1"/>
      <w:marLeft w:val="0"/>
      <w:marRight w:val="0"/>
      <w:marTop w:val="0"/>
      <w:marBottom w:val="0"/>
      <w:divBdr>
        <w:top w:val="none" w:sz="0" w:space="0" w:color="auto"/>
        <w:left w:val="none" w:sz="0" w:space="0" w:color="auto"/>
        <w:bottom w:val="none" w:sz="0" w:space="0" w:color="auto"/>
        <w:right w:val="none" w:sz="0" w:space="0" w:color="auto"/>
      </w:divBdr>
    </w:div>
    <w:div w:id="47992953">
      <w:bodyDiv w:val="1"/>
      <w:marLeft w:val="0"/>
      <w:marRight w:val="0"/>
      <w:marTop w:val="0"/>
      <w:marBottom w:val="0"/>
      <w:divBdr>
        <w:top w:val="none" w:sz="0" w:space="0" w:color="auto"/>
        <w:left w:val="none" w:sz="0" w:space="0" w:color="auto"/>
        <w:bottom w:val="none" w:sz="0" w:space="0" w:color="auto"/>
        <w:right w:val="none" w:sz="0" w:space="0" w:color="auto"/>
      </w:divBdr>
    </w:div>
    <w:div w:id="48194593">
      <w:bodyDiv w:val="1"/>
      <w:marLeft w:val="0"/>
      <w:marRight w:val="0"/>
      <w:marTop w:val="0"/>
      <w:marBottom w:val="0"/>
      <w:divBdr>
        <w:top w:val="none" w:sz="0" w:space="0" w:color="auto"/>
        <w:left w:val="none" w:sz="0" w:space="0" w:color="auto"/>
        <w:bottom w:val="none" w:sz="0" w:space="0" w:color="auto"/>
        <w:right w:val="none" w:sz="0" w:space="0" w:color="auto"/>
      </w:divBdr>
    </w:div>
    <w:div w:id="48313072">
      <w:bodyDiv w:val="1"/>
      <w:marLeft w:val="0"/>
      <w:marRight w:val="0"/>
      <w:marTop w:val="0"/>
      <w:marBottom w:val="0"/>
      <w:divBdr>
        <w:top w:val="none" w:sz="0" w:space="0" w:color="auto"/>
        <w:left w:val="none" w:sz="0" w:space="0" w:color="auto"/>
        <w:bottom w:val="none" w:sz="0" w:space="0" w:color="auto"/>
        <w:right w:val="none" w:sz="0" w:space="0" w:color="auto"/>
      </w:divBdr>
    </w:div>
    <w:div w:id="48379818">
      <w:bodyDiv w:val="1"/>
      <w:marLeft w:val="0"/>
      <w:marRight w:val="0"/>
      <w:marTop w:val="0"/>
      <w:marBottom w:val="0"/>
      <w:divBdr>
        <w:top w:val="none" w:sz="0" w:space="0" w:color="auto"/>
        <w:left w:val="none" w:sz="0" w:space="0" w:color="auto"/>
        <w:bottom w:val="none" w:sz="0" w:space="0" w:color="auto"/>
        <w:right w:val="none" w:sz="0" w:space="0" w:color="auto"/>
      </w:divBdr>
    </w:div>
    <w:div w:id="48456611">
      <w:bodyDiv w:val="1"/>
      <w:marLeft w:val="0"/>
      <w:marRight w:val="0"/>
      <w:marTop w:val="0"/>
      <w:marBottom w:val="0"/>
      <w:divBdr>
        <w:top w:val="none" w:sz="0" w:space="0" w:color="auto"/>
        <w:left w:val="none" w:sz="0" w:space="0" w:color="auto"/>
        <w:bottom w:val="none" w:sz="0" w:space="0" w:color="auto"/>
        <w:right w:val="none" w:sz="0" w:space="0" w:color="auto"/>
      </w:divBdr>
    </w:div>
    <w:div w:id="48460262">
      <w:bodyDiv w:val="1"/>
      <w:marLeft w:val="0"/>
      <w:marRight w:val="0"/>
      <w:marTop w:val="0"/>
      <w:marBottom w:val="0"/>
      <w:divBdr>
        <w:top w:val="none" w:sz="0" w:space="0" w:color="auto"/>
        <w:left w:val="none" w:sz="0" w:space="0" w:color="auto"/>
        <w:bottom w:val="none" w:sz="0" w:space="0" w:color="auto"/>
        <w:right w:val="none" w:sz="0" w:space="0" w:color="auto"/>
      </w:divBdr>
    </w:div>
    <w:div w:id="48503601">
      <w:bodyDiv w:val="1"/>
      <w:marLeft w:val="0"/>
      <w:marRight w:val="0"/>
      <w:marTop w:val="0"/>
      <w:marBottom w:val="0"/>
      <w:divBdr>
        <w:top w:val="none" w:sz="0" w:space="0" w:color="auto"/>
        <w:left w:val="none" w:sz="0" w:space="0" w:color="auto"/>
        <w:bottom w:val="none" w:sz="0" w:space="0" w:color="auto"/>
        <w:right w:val="none" w:sz="0" w:space="0" w:color="auto"/>
      </w:divBdr>
    </w:div>
    <w:div w:id="48656005">
      <w:bodyDiv w:val="1"/>
      <w:marLeft w:val="0"/>
      <w:marRight w:val="0"/>
      <w:marTop w:val="0"/>
      <w:marBottom w:val="0"/>
      <w:divBdr>
        <w:top w:val="none" w:sz="0" w:space="0" w:color="auto"/>
        <w:left w:val="none" w:sz="0" w:space="0" w:color="auto"/>
        <w:bottom w:val="none" w:sz="0" w:space="0" w:color="auto"/>
        <w:right w:val="none" w:sz="0" w:space="0" w:color="auto"/>
      </w:divBdr>
    </w:div>
    <w:div w:id="48693762">
      <w:bodyDiv w:val="1"/>
      <w:marLeft w:val="0"/>
      <w:marRight w:val="0"/>
      <w:marTop w:val="0"/>
      <w:marBottom w:val="0"/>
      <w:divBdr>
        <w:top w:val="none" w:sz="0" w:space="0" w:color="auto"/>
        <w:left w:val="none" w:sz="0" w:space="0" w:color="auto"/>
        <w:bottom w:val="none" w:sz="0" w:space="0" w:color="auto"/>
        <w:right w:val="none" w:sz="0" w:space="0" w:color="auto"/>
      </w:divBdr>
    </w:div>
    <w:div w:id="48693787">
      <w:bodyDiv w:val="1"/>
      <w:marLeft w:val="0"/>
      <w:marRight w:val="0"/>
      <w:marTop w:val="0"/>
      <w:marBottom w:val="0"/>
      <w:divBdr>
        <w:top w:val="none" w:sz="0" w:space="0" w:color="auto"/>
        <w:left w:val="none" w:sz="0" w:space="0" w:color="auto"/>
        <w:bottom w:val="none" w:sz="0" w:space="0" w:color="auto"/>
        <w:right w:val="none" w:sz="0" w:space="0" w:color="auto"/>
      </w:divBdr>
    </w:div>
    <w:div w:id="48773380">
      <w:bodyDiv w:val="1"/>
      <w:marLeft w:val="0"/>
      <w:marRight w:val="0"/>
      <w:marTop w:val="0"/>
      <w:marBottom w:val="0"/>
      <w:divBdr>
        <w:top w:val="none" w:sz="0" w:space="0" w:color="auto"/>
        <w:left w:val="none" w:sz="0" w:space="0" w:color="auto"/>
        <w:bottom w:val="none" w:sz="0" w:space="0" w:color="auto"/>
        <w:right w:val="none" w:sz="0" w:space="0" w:color="auto"/>
      </w:divBdr>
    </w:div>
    <w:div w:id="48891901">
      <w:bodyDiv w:val="1"/>
      <w:marLeft w:val="0"/>
      <w:marRight w:val="0"/>
      <w:marTop w:val="0"/>
      <w:marBottom w:val="0"/>
      <w:divBdr>
        <w:top w:val="none" w:sz="0" w:space="0" w:color="auto"/>
        <w:left w:val="none" w:sz="0" w:space="0" w:color="auto"/>
        <w:bottom w:val="none" w:sz="0" w:space="0" w:color="auto"/>
        <w:right w:val="none" w:sz="0" w:space="0" w:color="auto"/>
      </w:divBdr>
    </w:div>
    <w:div w:id="49035228">
      <w:bodyDiv w:val="1"/>
      <w:marLeft w:val="0"/>
      <w:marRight w:val="0"/>
      <w:marTop w:val="0"/>
      <w:marBottom w:val="0"/>
      <w:divBdr>
        <w:top w:val="none" w:sz="0" w:space="0" w:color="auto"/>
        <w:left w:val="none" w:sz="0" w:space="0" w:color="auto"/>
        <w:bottom w:val="none" w:sz="0" w:space="0" w:color="auto"/>
        <w:right w:val="none" w:sz="0" w:space="0" w:color="auto"/>
      </w:divBdr>
    </w:div>
    <w:div w:id="49156134">
      <w:bodyDiv w:val="1"/>
      <w:marLeft w:val="0"/>
      <w:marRight w:val="0"/>
      <w:marTop w:val="0"/>
      <w:marBottom w:val="0"/>
      <w:divBdr>
        <w:top w:val="none" w:sz="0" w:space="0" w:color="auto"/>
        <w:left w:val="none" w:sz="0" w:space="0" w:color="auto"/>
        <w:bottom w:val="none" w:sz="0" w:space="0" w:color="auto"/>
        <w:right w:val="none" w:sz="0" w:space="0" w:color="auto"/>
      </w:divBdr>
    </w:div>
    <w:div w:id="49307602">
      <w:bodyDiv w:val="1"/>
      <w:marLeft w:val="0"/>
      <w:marRight w:val="0"/>
      <w:marTop w:val="0"/>
      <w:marBottom w:val="0"/>
      <w:divBdr>
        <w:top w:val="none" w:sz="0" w:space="0" w:color="auto"/>
        <w:left w:val="none" w:sz="0" w:space="0" w:color="auto"/>
        <w:bottom w:val="none" w:sz="0" w:space="0" w:color="auto"/>
        <w:right w:val="none" w:sz="0" w:space="0" w:color="auto"/>
      </w:divBdr>
    </w:div>
    <w:div w:id="49426355">
      <w:bodyDiv w:val="1"/>
      <w:marLeft w:val="0"/>
      <w:marRight w:val="0"/>
      <w:marTop w:val="0"/>
      <w:marBottom w:val="0"/>
      <w:divBdr>
        <w:top w:val="none" w:sz="0" w:space="0" w:color="auto"/>
        <w:left w:val="none" w:sz="0" w:space="0" w:color="auto"/>
        <w:bottom w:val="none" w:sz="0" w:space="0" w:color="auto"/>
        <w:right w:val="none" w:sz="0" w:space="0" w:color="auto"/>
      </w:divBdr>
    </w:div>
    <w:div w:id="49572947">
      <w:bodyDiv w:val="1"/>
      <w:marLeft w:val="0"/>
      <w:marRight w:val="0"/>
      <w:marTop w:val="0"/>
      <w:marBottom w:val="0"/>
      <w:divBdr>
        <w:top w:val="none" w:sz="0" w:space="0" w:color="auto"/>
        <w:left w:val="none" w:sz="0" w:space="0" w:color="auto"/>
        <w:bottom w:val="none" w:sz="0" w:space="0" w:color="auto"/>
        <w:right w:val="none" w:sz="0" w:space="0" w:color="auto"/>
      </w:divBdr>
    </w:div>
    <w:div w:id="49573025">
      <w:bodyDiv w:val="1"/>
      <w:marLeft w:val="0"/>
      <w:marRight w:val="0"/>
      <w:marTop w:val="0"/>
      <w:marBottom w:val="0"/>
      <w:divBdr>
        <w:top w:val="none" w:sz="0" w:space="0" w:color="auto"/>
        <w:left w:val="none" w:sz="0" w:space="0" w:color="auto"/>
        <w:bottom w:val="none" w:sz="0" w:space="0" w:color="auto"/>
        <w:right w:val="none" w:sz="0" w:space="0" w:color="auto"/>
      </w:divBdr>
    </w:div>
    <w:div w:id="49574330">
      <w:bodyDiv w:val="1"/>
      <w:marLeft w:val="0"/>
      <w:marRight w:val="0"/>
      <w:marTop w:val="0"/>
      <w:marBottom w:val="0"/>
      <w:divBdr>
        <w:top w:val="none" w:sz="0" w:space="0" w:color="auto"/>
        <w:left w:val="none" w:sz="0" w:space="0" w:color="auto"/>
        <w:bottom w:val="none" w:sz="0" w:space="0" w:color="auto"/>
        <w:right w:val="none" w:sz="0" w:space="0" w:color="auto"/>
      </w:divBdr>
    </w:div>
    <w:div w:id="49693339">
      <w:bodyDiv w:val="1"/>
      <w:marLeft w:val="0"/>
      <w:marRight w:val="0"/>
      <w:marTop w:val="0"/>
      <w:marBottom w:val="0"/>
      <w:divBdr>
        <w:top w:val="none" w:sz="0" w:space="0" w:color="auto"/>
        <w:left w:val="none" w:sz="0" w:space="0" w:color="auto"/>
        <w:bottom w:val="none" w:sz="0" w:space="0" w:color="auto"/>
        <w:right w:val="none" w:sz="0" w:space="0" w:color="auto"/>
      </w:divBdr>
    </w:div>
    <w:div w:id="49809788">
      <w:bodyDiv w:val="1"/>
      <w:marLeft w:val="0"/>
      <w:marRight w:val="0"/>
      <w:marTop w:val="0"/>
      <w:marBottom w:val="0"/>
      <w:divBdr>
        <w:top w:val="none" w:sz="0" w:space="0" w:color="auto"/>
        <w:left w:val="none" w:sz="0" w:space="0" w:color="auto"/>
        <w:bottom w:val="none" w:sz="0" w:space="0" w:color="auto"/>
        <w:right w:val="none" w:sz="0" w:space="0" w:color="auto"/>
      </w:divBdr>
    </w:div>
    <w:div w:id="49965683">
      <w:bodyDiv w:val="1"/>
      <w:marLeft w:val="0"/>
      <w:marRight w:val="0"/>
      <w:marTop w:val="0"/>
      <w:marBottom w:val="0"/>
      <w:divBdr>
        <w:top w:val="none" w:sz="0" w:space="0" w:color="auto"/>
        <w:left w:val="none" w:sz="0" w:space="0" w:color="auto"/>
        <w:bottom w:val="none" w:sz="0" w:space="0" w:color="auto"/>
        <w:right w:val="none" w:sz="0" w:space="0" w:color="auto"/>
      </w:divBdr>
    </w:div>
    <w:div w:id="49966197">
      <w:bodyDiv w:val="1"/>
      <w:marLeft w:val="0"/>
      <w:marRight w:val="0"/>
      <w:marTop w:val="0"/>
      <w:marBottom w:val="0"/>
      <w:divBdr>
        <w:top w:val="none" w:sz="0" w:space="0" w:color="auto"/>
        <w:left w:val="none" w:sz="0" w:space="0" w:color="auto"/>
        <w:bottom w:val="none" w:sz="0" w:space="0" w:color="auto"/>
        <w:right w:val="none" w:sz="0" w:space="0" w:color="auto"/>
      </w:divBdr>
    </w:div>
    <w:div w:id="50009603">
      <w:bodyDiv w:val="1"/>
      <w:marLeft w:val="0"/>
      <w:marRight w:val="0"/>
      <w:marTop w:val="0"/>
      <w:marBottom w:val="0"/>
      <w:divBdr>
        <w:top w:val="none" w:sz="0" w:space="0" w:color="auto"/>
        <w:left w:val="none" w:sz="0" w:space="0" w:color="auto"/>
        <w:bottom w:val="none" w:sz="0" w:space="0" w:color="auto"/>
        <w:right w:val="none" w:sz="0" w:space="0" w:color="auto"/>
      </w:divBdr>
    </w:div>
    <w:div w:id="50200725">
      <w:bodyDiv w:val="1"/>
      <w:marLeft w:val="0"/>
      <w:marRight w:val="0"/>
      <w:marTop w:val="0"/>
      <w:marBottom w:val="0"/>
      <w:divBdr>
        <w:top w:val="none" w:sz="0" w:space="0" w:color="auto"/>
        <w:left w:val="none" w:sz="0" w:space="0" w:color="auto"/>
        <w:bottom w:val="none" w:sz="0" w:space="0" w:color="auto"/>
        <w:right w:val="none" w:sz="0" w:space="0" w:color="auto"/>
      </w:divBdr>
    </w:div>
    <w:div w:id="50275134">
      <w:bodyDiv w:val="1"/>
      <w:marLeft w:val="0"/>
      <w:marRight w:val="0"/>
      <w:marTop w:val="0"/>
      <w:marBottom w:val="0"/>
      <w:divBdr>
        <w:top w:val="none" w:sz="0" w:space="0" w:color="auto"/>
        <w:left w:val="none" w:sz="0" w:space="0" w:color="auto"/>
        <w:bottom w:val="none" w:sz="0" w:space="0" w:color="auto"/>
        <w:right w:val="none" w:sz="0" w:space="0" w:color="auto"/>
      </w:divBdr>
    </w:div>
    <w:div w:id="50731947">
      <w:bodyDiv w:val="1"/>
      <w:marLeft w:val="0"/>
      <w:marRight w:val="0"/>
      <w:marTop w:val="0"/>
      <w:marBottom w:val="0"/>
      <w:divBdr>
        <w:top w:val="none" w:sz="0" w:space="0" w:color="auto"/>
        <w:left w:val="none" w:sz="0" w:space="0" w:color="auto"/>
        <w:bottom w:val="none" w:sz="0" w:space="0" w:color="auto"/>
        <w:right w:val="none" w:sz="0" w:space="0" w:color="auto"/>
      </w:divBdr>
    </w:div>
    <w:div w:id="51121263">
      <w:bodyDiv w:val="1"/>
      <w:marLeft w:val="0"/>
      <w:marRight w:val="0"/>
      <w:marTop w:val="0"/>
      <w:marBottom w:val="0"/>
      <w:divBdr>
        <w:top w:val="none" w:sz="0" w:space="0" w:color="auto"/>
        <w:left w:val="none" w:sz="0" w:space="0" w:color="auto"/>
        <w:bottom w:val="none" w:sz="0" w:space="0" w:color="auto"/>
        <w:right w:val="none" w:sz="0" w:space="0" w:color="auto"/>
      </w:divBdr>
    </w:div>
    <w:div w:id="51200769">
      <w:bodyDiv w:val="1"/>
      <w:marLeft w:val="0"/>
      <w:marRight w:val="0"/>
      <w:marTop w:val="0"/>
      <w:marBottom w:val="0"/>
      <w:divBdr>
        <w:top w:val="none" w:sz="0" w:space="0" w:color="auto"/>
        <w:left w:val="none" w:sz="0" w:space="0" w:color="auto"/>
        <w:bottom w:val="none" w:sz="0" w:space="0" w:color="auto"/>
        <w:right w:val="none" w:sz="0" w:space="0" w:color="auto"/>
      </w:divBdr>
    </w:div>
    <w:div w:id="51319968">
      <w:bodyDiv w:val="1"/>
      <w:marLeft w:val="0"/>
      <w:marRight w:val="0"/>
      <w:marTop w:val="0"/>
      <w:marBottom w:val="0"/>
      <w:divBdr>
        <w:top w:val="none" w:sz="0" w:space="0" w:color="auto"/>
        <w:left w:val="none" w:sz="0" w:space="0" w:color="auto"/>
        <w:bottom w:val="none" w:sz="0" w:space="0" w:color="auto"/>
        <w:right w:val="none" w:sz="0" w:space="0" w:color="auto"/>
      </w:divBdr>
    </w:div>
    <w:div w:id="51345983">
      <w:bodyDiv w:val="1"/>
      <w:marLeft w:val="0"/>
      <w:marRight w:val="0"/>
      <w:marTop w:val="0"/>
      <w:marBottom w:val="0"/>
      <w:divBdr>
        <w:top w:val="none" w:sz="0" w:space="0" w:color="auto"/>
        <w:left w:val="none" w:sz="0" w:space="0" w:color="auto"/>
        <w:bottom w:val="none" w:sz="0" w:space="0" w:color="auto"/>
        <w:right w:val="none" w:sz="0" w:space="0" w:color="auto"/>
      </w:divBdr>
    </w:div>
    <w:div w:id="51470484">
      <w:bodyDiv w:val="1"/>
      <w:marLeft w:val="0"/>
      <w:marRight w:val="0"/>
      <w:marTop w:val="0"/>
      <w:marBottom w:val="0"/>
      <w:divBdr>
        <w:top w:val="none" w:sz="0" w:space="0" w:color="auto"/>
        <w:left w:val="none" w:sz="0" w:space="0" w:color="auto"/>
        <w:bottom w:val="none" w:sz="0" w:space="0" w:color="auto"/>
        <w:right w:val="none" w:sz="0" w:space="0" w:color="auto"/>
      </w:divBdr>
    </w:div>
    <w:div w:id="51731349">
      <w:bodyDiv w:val="1"/>
      <w:marLeft w:val="0"/>
      <w:marRight w:val="0"/>
      <w:marTop w:val="0"/>
      <w:marBottom w:val="0"/>
      <w:divBdr>
        <w:top w:val="none" w:sz="0" w:space="0" w:color="auto"/>
        <w:left w:val="none" w:sz="0" w:space="0" w:color="auto"/>
        <w:bottom w:val="none" w:sz="0" w:space="0" w:color="auto"/>
        <w:right w:val="none" w:sz="0" w:space="0" w:color="auto"/>
      </w:divBdr>
    </w:div>
    <w:div w:id="51857700">
      <w:bodyDiv w:val="1"/>
      <w:marLeft w:val="0"/>
      <w:marRight w:val="0"/>
      <w:marTop w:val="0"/>
      <w:marBottom w:val="0"/>
      <w:divBdr>
        <w:top w:val="none" w:sz="0" w:space="0" w:color="auto"/>
        <w:left w:val="none" w:sz="0" w:space="0" w:color="auto"/>
        <w:bottom w:val="none" w:sz="0" w:space="0" w:color="auto"/>
        <w:right w:val="none" w:sz="0" w:space="0" w:color="auto"/>
      </w:divBdr>
    </w:div>
    <w:div w:id="51975483">
      <w:bodyDiv w:val="1"/>
      <w:marLeft w:val="0"/>
      <w:marRight w:val="0"/>
      <w:marTop w:val="0"/>
      <w:marBottom w:val="0"/>
      <w:divBdr>
        <w:top w:val="none" w:sz="0" w:space="0" w:color="auto"/>
        <w:left w:val="none" w:sz="0" w:space="0" w:color="auto"/>
        <w:bottom w:val="none" w:sz="0" w:space="0" w:color="auto"/>
        <w:right w:val="none" w:sz="0" w:space="0" w:color="auto"/>
      </w:divBdr>
    </w:div>
    <w:div w:id="52317981">
      <w:bodyDiv w:val="1"/>
      <w:marLeft w:val="0"/>
      <w:marRight w:val="0"/>
      <w:marTop w:val="0"/>
      <w:marBottom w:val="0"/>
      <w:divBdr>
        <w:top w:val="none" w:sz="0" w:space="0" w:color="auto"/>
        <w:left w:val="none" w:sz="0" w:space="0" w:color="auto"/>
        <w:bottom w:val="none" w:sz="0" w:space="0" w:color="auto"/>
        <w:right w:val="none" w:sz="0" w:space="0" w:color="auto"/>
      </w:divBdr>
    </w:div>
    <w:div w:id="53161808">
      <w:bodyDiv w:val="1"/>
      <w:marLeft w:val="0"/>
      <w:marRight w:val="0"/>
      <w:marTop w:val="0"/>
      <w:marBottom w:val="0"/>
      <w:divBdr>
        <w:top w:val="none" w:sz="0" w:space="0" w:color="auto"/>
        <w:left w:val="none" w:sz="0" w:space="0" w:color="auto"/>
        <w:bottom w:val="none" w:sz="0" w:space="0" w:color="auto"/>
        <w:right w:val="none" w:sz="0" w:space="0" w:color="auto"/>
      </w:divBdr>
    </w:div>
    <w:div w:id="53434146">
      <w:bodyDiv w:val="1"/>
      <w:marLeft w:val="0"/>
      <w:marRight w:val="0"/>
      <w:marTop w:val="0"/>
      <w:marBottom w:val="0"/>
      <w:divBdr>
        <w:top w:val="none" w:sz="0" w:space="0" w:color="auto"/>
        <w:left w:val="none" w:sz="0" w:space="0" w:color="auto"/>
        <w:bottom w:val="none" w:sz="0" w:space="0" w:color="auto"/>
        <w:right w:val="none" w:sz="0" w:space="0" w:color="auto"/>
      </w:divBdr>
    </w:div>
    <w:div w:id="53621821">
      <w:bodyDiv w:val="1"/>
      <w:marLeft w:val="0"/>
      <w:marRight w:val="0"/>
      <w:marTop w:val="0"/>
      <w:marBottom w:val="0"/>
      <w:divBdr>
        <w:top w:val="none" w:sz="0" w:space="0" w:color="auto"/>
        <w:left w:val="none" w:sz="0" w:space="0" w:color="auto"/>
        <w:bottom w:val="none" w:sz="0" w:space="0" w:color="auto"/>
        <w:right w:val="none" w:sz="0" w:space="0" w:color="auto"/>
      </w:divBdr>
    </w:div>
    <w:div w:id="53815374">
      <w:bodyDiv w:val="1"/>
      <w:marLeft w:val="0"/>
      <w:marRight w:val="0"/>
      <w:marTop w:val="0"/>
      <w:marBottom w:val="0"/>
      <w:divBdr>
        <w:top w:val="none" w:sz="0" w:space="0" w:color="auto"/>
        <w:left w:val="none" w:sz="0" w:space="0" w:color="auto"/>
        <w:bottom w:val="none" w:sz="0" w:space="0" w:color="auto"/>
        <w:right w:val="none" w:sz="0" w:space="0" w:color="auto"/>
      </w:divBdr>
    </w:div>
    <w:div w:id="53968044">
      <w:bodyDiv w:val="1"/>
      <w:marLeft w:val="0"/>
      <w:marRight w:val="0"/>
      <w:marTop w:val="0"/>
      <w:marBottom w:val="0"/>
      <w:divBdr>
        <w:top w:val="none" w:sz="0" w:space="0" w:color="auto"/>
        <w:left w:val="none" w:sz="0" w:space="0" w:color="auto"/>
        <w:bottom w:val="none" w:sz="0" w:space="0" w:color="auto"/>
        <w:right w:val="none" w:sz="0" w:space="0" w:color="auto"/>
      </w:divBdr>
    </w:div>
    <w:div w:id="54087725">
      <w:bodyDiv w:val="1"/>
      <w:marLeft w:val="0"/>
      <w:marRight w:val="0"/>
      <w:marTop w:val="0"/>
      <w:marBottom w:val="0"/>
      <w:divBdr>
        <w:top w:val="none" w:sz="0" w:space="0" w:color="auto"/>
        <w:left w:val="none" w:sz="0" w:space="0" w:color="auto"/>
        <w:bottom w:val="none" w:sz="0" w:space="0" w:color="auto"/>
        <w:right w:val="none" w:sz="0" w:space="0" w:color="auto"/>
      </w:divBdr>
    </w:div>
    <w:div w:id="54204408">
      <w:bodyDiv w:val="1"/>
      <w:marLeft w:val="0"/>
      <w:marRight w:val="0"/>
      <w:marTop w:val="0"/>
      <w:marBottom w:val="0"/>
      <w:divBdr>
        <w:top w:val="none" w:sz="0" w:space="0" w:color="auto"/>
        <w:left w:val="none" w:sz="0" w:space="0" w:color="auto"/>
        <w:bottom w:val="none" w:sz="0" w:space="0" w:color="auto"/>
        <w:right w:val="none" w:sz="0" w:space="0" w:color="auto"/>
      </w:divBdr>
    </w:div>
    <w:div w:id="54396108">
      <w:bodyDiv w:val="1"/>
      <w:marLeft w:val="0"/>
      <w:marRight w:val="0"/>
      <w:marTop w:val="0"/>
      <w:marBottom w:val="0"/>
      <w:divBdr>
        <w:top w:val="none" w:sz="0" w:space="0" w:color="auto"/>
        <w:left w:val="none" w:sz="0" w:space="0" w:color="auto"/>
        <w:bottom w:val="none" w:sz="0" w:space="0" w:color="auto"/>
        <w:right w:val="none" w:sz="0" w:space="0" w:color="auto"/>
      </w:divBdr>
    </w:div>
    <w:div w:id="54470930">
      <w:bodyDiv w:val="1"/>
      <w:marLeft w:val="0"/>
      <w:marRight w:val="0"/>
      <w:marTop w:val="0"/>
      <w:marBottom w:val="0"/>
      <w:divBdr>
        <w:top w:val="none" w:sz="0" w:space="0" w:color="auto"/>
        <w:left w:val="none" w:sz="0" w:space="0" w:color="auto"/>
        <w:bottom w:val="none" w:sz="0" w:space="0" w:color="auto"/>
        <w:right w:val="none" w:sz="0" w:space="0" w:color="auto"/>
      </w:divBdr>
    </w:div>
    <w:div w:id="55009619">
      <w:bodyDiv w:val="1"/>
      <w:marLeft w:val="0"/>
      <w:marRight w:val="0"/>
      <w:marTop w:val="0"/>
      <w:marBottom w:val="0"/>
      <w:divBdr>
        <w:top w:val="none" w:sz="0" w:space="0" w:color="auto"/>
        <w:left w:val="none" w:sz="0" w:space="0" w:color="auto"/>
        <w:bottom w:val="none" w:sz="0" w:space="0" w:color="auto"/>
        <w:right w:val="none" w:sz="0" w:space="0" w:color="auto"/>
      </w:divBdr>
    </w:div>
    <w:div w:id="55469112">
      <w:bodyDiv w:val="1"/>
      <w:marLeft w:val="0"/>
      <w:marRight w:val="0"/>
      <w:marTop w:val="0"/>
      <w:marBottom w:val="0"/>
      <w:divBdr>
        <w:top w:val="none" w:sz="0" w:space="0" w:color="auto"/>
        <w:left w:val="none" w:sz="0" w:space="0" w:color="auto"/>
        <w:bottom w:val="none" w:sz="0" w:space="0" w:color="auto"/>
        <w:right w:val="none" w:sz="0" w:space="0" w:color="auto"/>
      </w:divBdr>
    </w:div>
    <w:div w:id="55789001">
      <w:bodyDiv w:val="1"/>
      <w:marLeft w:val="0"/>
      <w:marRight w:val="0"/>
      <w:marTop w:val="0"/>
      <w:marBottom w:val="0"/>
      <w:divBdr>
        <w:top w:val="none" w:sz="0" w:space="0" w:color="auto"/>
        <w:left w:val="none" w:sz="0" w:space="0" w:color="auto"/>
        <w:bottom w:val="none" w:sz="0" w:space="0" w:color="auto"/>
        <w:right w:val="none" w:sz="0" w:space="0" w:color="auto"/>
      </w:divBdr>
    </w:div>
    <w:div w:id="55977062">
      <w:bodyDiv w:val="1"/>
      <w:marLeft w:val="0"/>
      <w:marRight w:val="0"/>
      <w:marTop w:val="0"/>
      <w:marBottom w:val="0"/>
      <w:divBdr>
        <w:top w:val="none" w:sz="0" w:space="0" w:color="auto"/>
        <w:left w:val="none" w:sz="0" w:space="0" w:color="auto"/>
        <w:bottom w:val="none" w:sz="0" w:space="0" w:color="auto"/>
        <w:right w:val="none" w:sz="0" w:space="0" w:color="auto"/>
      </w:divBdr>
    </w:div>
    <w:div w:id="56055065">
      <w:bodyDiv w:val="1"/>
      <w:marLeft w:val="0"/>
      <w:marRight w:val="0"/>
      <w:marTop w:val="0"/>
      <w:marBottom w:val="0"/>
      <w:divBdr>
        <w:top w:val="none" w:sz="0" w:space="0" w:color="auto"/>
        <w:left w:val="none" w:sz="0" w:space="0" w:color="auto"/>
        <w:bottom w:val="none" w:sz="0" w:space="0" w:color="auto"/>
        <w:right w:val="none" w:sz="0" w:space="0" w:color="auto"/>
      </w:divBdr>
    </w:div>
    <w:div w:id="57285928">
      <w:bodyDiv w:val="1"/>
      <w:marLeft w:val="0"/>
      <w:marRight w:val="0"/>
      <w:marTop w:val="0"/>
      <w:marBottom w:val="0"/>
      <w:divBdr>
        <w:top w:val="none" w:sz="0" w:space="0" w:color="auto"/>
        <w:left w:val="none" w:sz="0" w:space="0" w:color="auto"/>
        <w:bottom w:val="none" w:sz="0" w:space="0" w:color="auto"/>
        <w:right w:val="none" w:sz="0" w:space="0" w:color="auto"/>
      </w:divBdr>
    </w:div>
    <w:div w:id="57361339">
      <w:bodyDiv w:val="1"/>
      <w:marLeft w:val="0"/>
      <w:marRight w:val="0"/>
      <w:marTop w:val="0"/>
      <w:marBottom w:val="0"/>
      <w:divBdr>
        <w:top w:val="none" w:sz="0" w:space="0" w:color="auto"/>
        <w:left w:val="none" w:sz="0" w:space="0" w:color="auto"/>
        <w:bottom w:val="none" w:sz="0" w:space="0" w:color="auto"/>
        <w:right w:val="none" w:sz="0" w:space="0" w:color="auto"/>
      </w:divBdr>
    </w:div>
    <w:div w:id="57636835">
      <w:bodyDiv w:val="1"/>
      <w:marLeft w:val="0"/>
      <w:marRight w:val="0"/>
      <w:marTop w:val="0"/>
      <w:marBottom w:val="0"/>
      <w:divBdr>
        <w:top w:val="none" w:sz="0" w:space="0" w:color="auto"/>
        <w:left w:val="none" w:sz="0" w:space="0" w:color="auto"/>
        <w:bottom w:val="none" w:sz="0" w:space="0" w:color="auto"/>
        <w:right w:val="none" w:sz="0" w:space="0" w:color="auto"/>
      </w:divBdr>
    </w:div>
    <w:div w:id="57868797">
      <w:bodyDiv w:val="1"/>
      <w:marLeft w:val="0"/>
      <w:marRight w:val="0"/>
      <w:marTop w:val="0"/>
      <w:marBottom w:val="0"/>
      <w:divBdr>
        <w:top w:val="none" w:sz="0" w:space="0" w:color="auto"/>
        <w:left w:val="none" w:sz="0" w:space="0" w:color="auto"/>
        <w:bottom w:val="none" w:sz="0" w:space="0" w:color="auto"/>
        <w:right w:val="none" w:sz="0" w:space="0" w:color="auto"/>
      </w:divBdr>
    </w:div>
    <w:div w:id="58020306">
      <w:bodyDiv w:val="1"/>
      <w:marLeft w:val="0"/>
      <w:marRight w:val="0"/>
      <w:marTop w:val="0"/>
      <w:marBottom w:val="0"/>
      <w:divBdr>
        <w:top w:val="none" w:sz="0" w:space="0" w:color="auto"/>
        <w:left w:val="none" w:sz="0" w:space="0" w:color="auto"/>
        <w:bottom w:val="none" w:sz="0" w:space="0" w:color="auto"/>
        <w:right w:val="none" w:sz="0" w:space="0" w:color="auto"/>
      </w:divBdr>
    </w:div>
    <w:div w:id="58409952">
      <w:bodyDiv w:val="1"/>
      <w:marLeft w:val="0"/>
      <w:marRight w:val="0"/>
      <w:marTop w:val="0"/>
      <w:marBottom w:val="0"/>
      <w:divBdr>
        <w:top w:val="none" w:sz="0" w:space="0" w:color="auto"/>
        <w:left w:val="none" w:sz="0" w:space="0" w:color="auto"/>
        <w:bottom w:val="none" w:sz="0" w:space="0" w:color="auto"/>
        <w:right w:val="none" w:sz="0" w:space="0" w:color="auto"/>
      </w:divBdr>
    </w:div>
    <w:div w:id="58476993">
      <w:bodyDiv w:val="1"/>
      <w:marLeft w:val="0"/>
      <w:marRight w:val="0"/>
      <w:marTop w:val="0"/>
      <w:marBottom w:val="0"/>
      <w:divBdr>
        <w:top w:val="none" w:sz="0" w:space="0" w:color="auto"/>
        <w:left w:val="none" w:sz="0" w:space="0" w:color="auto"/>
        <w:bottom w:val="none" w:sz="0" w:space="0" w:color="auto"/>
        <w:right w:val="none" w:sz="0" w:space="0" w:color="auto"/>
      </w:divBdr>
    </w:div>
    <w:div w:id="58745788">
      <w:bodyDiv w:val="1"/>
      <w:marLeft w:val="0"/>
      <w:marRight w:val="0"/>
      <w:marTop w:val="0"/>
      <w:marBottom w:val="0"/>
      <w:divBdr>
        <w:top w:val="none" w:sz="0" w:space="0" w:color="auto"/>
        <w:left w:val="none" w:sz="0" w:space="0" w:color="auto"/>
        <w:bottom w:val="none" w:sz="0" w:space="0" w:color="auto"/>
        <w:right w:val="none" w:sz="0" w:space="0" w:color="auto"/>
      </w:divBdr>
    </w:div>
    <w:div w:id="58746833">
      <w:bodyDiv w:val="1"/>
      <w:marLeft w:val="0"/>
      <w:marRight w:val="0"/>
      <w:marTop w:val="0"/>
      <w:marBottom w:val="0"/>
      <w:divBdr>
        <w:top w:val="none" w:sz="0" w:space="0" w:color="auto"/>
        <w:left w:val="none" w:sz="0" w:space="0" w:color="auto"/>
        <w:bottom w:val="none" w:sz="0" w:space="0" w:color="auto"/>
        <w:right w:val="none" w:sz="0" w:space="0" w:color="auto"/>
      </w:divBdr>
    </w:div>
    <w:div w:id="58868692">
      <w:bodyDiv w:val="1"/>
      <w:marLeft w:val="0"/>
      <w:marRight w:val="0"/>
      <w:marTop w:val="0"/>
      <w:marBottom w:val="0"/>
      <w:divBdr>
        <w:top w:val="none" w:sz="0" w:space="0" w:color="auto"/>
        <w:left w:val="none" w:sz="0" w:space="0" w:color="auto"/>
        <w:bottom w:val="none" w:sz="0" w:space="0" w:color="auto"/>
        <w:right w:val="none" w:sz="0" w:space="0" w:color="auto"/>
      </w:divBdr>
    </w:div>
    <w:div w:id="58939448">
      <w:bodyDiv w:val="1"/>
      <w:marLeft w:val="0"/>
      <w:marRight w:val="0"/>
      <w:marTop w:val="0"/>
      <w:marBottom w:val="0"/>
      <w:divBdr>
        <w:top w:val="none" w:sz="0" w:space="0" w:color="auto"/>
        <w:left w:val="none" w:sz="0" w:space="0" w:color="auto"/>
        <w:bottom w:val="none" w:sz="0" w:space="0" w:color="auto"/>
        <w:right w:val="none" w:sz="0" w:space="0" w:color="auto"/>
      </w:divBdr>
    </w:div>
    <w:div w:id="58940393">
      <w:bodyDiv w:val="1"/>
      <w:marLeft w:val="0"/>
      <w:marRight w:val="0"/>
      <w:marTop w:val="0"/>
      <w:marBottom w:val="0"/>
      <w:divBdr>
        <w:top w:val="none" w:sz="0" w:space="0" w:color="auto"/>
        <w:left w:val="none" w:sz="0" w:space="0" w:color="auto"/>
        <w:bottom w:val="none" w:sz="0" w:space="0" w:color="auto"/>
        <w:right w:val="none" w:sz="0" w:space="0" w:color="auto"/>
      </w:divBdr>
    </w:div>
    <w:div w:id="59207935">
      <w:bodyDiv w:val="1"/>
      <w:marLeft w:val="0"/>
      <w:marRight w:val="0"/>
      <w:marTop w:val="0"/>
      <w:marBottom w:val="0"/>
      <w:divBdr>
        <w:top w:val="none" w:sz="0" w:space="0" w:color="auto"/>
        <w:left w:val="none" w:sz="0" w:space="0" w:color="auto"/>
        <w:bottom w:val="none" w:sz="0" w:space="0" w:color="auto"/>
        <w:right w:val="none" w:sz="0" w:space="0" w:color="auto"/>
      </w:divBdr>
    </w:div>
    <w:div w:id="59332413">
      <w:bodyDiv w:val="1"/>
      <w:marLeft w:val="0"/>
      <w:marRight w:val="0"/>
      <w:marTop w:val="0"/>
      <w:marBottom w:val="0"/>
      <w:divBdr>
        <w:top w:val="none" w:sz="0" w:space="0" w:color="auto"/>
        <w:left w:val="none" w:sz="0" w:space="0" w:color="auto"/>
        <w:bottom w:val="none" w:sz="0" w:space="0" w:color="auto"/>
        <w:right w:val="none" w:sz="0" w:space="0" w:color="auto"/>
      </w:divBdr>
    </w:div>
    <w:div w:id="59527472">
      <w:bodyDiv w:val="1"/>
      <w:marLeft w:val="0"/>
      <w:marRight w:val="0"/>
      <w:marTop w:val="0"/>
      <w:marBottom w:val="0"/>
      <w:divBdr>
        <w:top w:val="none" w:sz="0" w:space="0" w:color="auto"/>
        <w:left w:val="none" w:sz="0" w:space="0" w:color="auto"/>
        <w:bottom w:val="none" w:sz="0" w:space="0" w:color="auto"/>
        <w:right w:val="none" w:sz="0" w:space="0" w:color="auto"/>
      </w:divBdr>
    </w:div>
    <w:div w:id="59714129">
      <w:bodyDiv w:val="1"/>
      <w:marLeft w:val="0"/>
      <w:marRight w:val="0"/>
      <w:marTop w:val="0"/>
      <w:marBottom w:val="0"/>
      <w:divBdr>
        <w:top w:val="none" w:sz="0" w:space="0" w:color="auto"/>
        <w:left w:val="none" w:sz="0" w:space="0" w:color="auto"/>
        <w:bottom w:val="none" w:sz="0" w:space="0" w:color="auto"/>
        <w:right w:val="none" w:sz="0" w:space="0" w:color="auto"/>
      </w:divBdr>
    </w:div>
    <w:div w:id="59989950">
      <w:bodyDiv w:val="1"/>
      <w:marLeft w:val="0"/>
      <w:marRight w:val="0"/>
      <w:marTop w:val="0"/>
      <w:marBottom w:val="0"/>
      <w:divBdr>
        <w:top w:val="none" w:sz="0" w:space="0" w:color="auto"/>
        <w:left w:val="none" w:sz="0" w:space="0" w:color="auto"/>
        <w:bottom w:val="none" w:sz="0" w:space="0" w:color="auto"/>
        <w:right w:val="none" w:sz="0" w:space="0" w:color="auto"/>
      </w:divBdr>
    </w:div>
    <w:div w:id="60567938">
      <w:bodyDiv w:val="1"/>
      <w:marLeft w:val="0"/>
      <w:marRight w:val="0"/>
      <w:marTop w:val="0"/>
      <w:marBottom w:val="0"/>
      <w:divBdr>
        <w:top w:val="none" w:sz="0" w:space="0" w:color="auto"/>
        <w:left w:val="none" w:sz="0" w:space="0" w:color="auto"/>
        <w:bottom w:val="none" w:sz="0" w:space="0" w:color="auto"/>
        <w:right w:val="none" w:sz="0" w:space="0" w:color="auto"/>
      </w:divBdr>
    </w:div>
    <w:div w:id="60838763">
      <w:bodyDiv w:val="1"/>
      <w:marLeft w:val="0"/>
      <w:marRight w:val="0"/>
      <w:marTop w:val="0"/>
      <w:marBottom w:val="0"/>
      <w:divBdr>
        <w:top w:val="none" w:sz="0" w:space="0" w:color="auto"/>
        <w:left w:val="none" w:sz="0" w:space="0" w:color="auto"/>
        <w:bottom w:val="none" w:sz="0" w:space="0" w:color="auto"/>
        <w:right w:val="none" w:sz="0" w:space="0" w:color="auto"/>
      </w:divBdr>
    </w:div>
    <w:div w:id="60908834">
      <w:bodyDiv w:val="1"/>
      <w:marLeft w:val="0"/>
      <w:marRight w:val="0"/>
      <w:marTop w:val="0"/>
      <w:marBottom w:val="0"/>
      <w:divBdr>
        <w:top w:val="none" w:sz="0" w:space="0" w:color="auto"/>
        <w:left w:val="none" w:sz="0" w:space="0" w:color="auto"/>
        <w:bottom w:val="none" w:sz="0" w:space="0" w:color="auto"/>
        <w:right w:val="none" w:sz="0" w:space="0" w:color="auto"/>
      </w:divBdr>
    </w:div>
    <w:div w:id="60950194">
      <w:bodyDiv w:val="1"/>
      <w:marLeft w:val="0"/>
      <w:marRight w:val="0"/>
      <w:marTop w:val="0"/>
      <w:marBottom w:val="0"/>
      <w:divBdr>
        <w:top w:val="none" w:sz="0" w:space="0" w:color="auto"/>
        <w:left w:val="none" w:sz="0" w:space="0" w:color="auto"/>
        <w:bottom w:val="none" w:sz="0" w:space="0" w:color="auto"/>
        <w:right w:val="none" w:sz="0" w:space="0" w:color="auto"/>
      </w:divBdr>
    </w:div>
    <w:div w:id="61292191">
      <w:bodyDiv w:val="1"/>
      <w:marLeft w:val="0"/>
      <w:marRight w:val="0"/>
      <w:marTop w:val="0"/>
      <w:marBottom w:val="0"/>
      <w:divBdr>
        <w:top w:val="none" w:sz="0" w:space="0" w:color="auto"/>
        <w:left w:val="none" w:sz="0" w:space="0" w:color="auto"/>
        <w:bottom w:val="none" w:sz="0" w:space="0" w:color="auto"/>
        <w:right w:val="none" w:sz="0" w:space="0" w:color="auto"/>
      </w:divBdr>
    </w:div>
    <w:div w:id="61292453">
      <w:bodyDiv w:val="1"/>
      <w:marLeft w:val="0"/>
      <w:marRight w:val="0"/>
      <w:marTop w:val="0"/>
      <w:marBottom w:val="0"/>
      <w:divBdr>
        <w:top w:val="none" w:sz="0" w:space="0" w:color="auto"/>
        <w:left w:val="none" w:sz="0" w:space="0" w:color="auto"/>
        <w:bottom w:val="none" w:sz="0" w:space="0" w:color="auto"/>
        <w:right w:val="none" w:sz="0" w:space="0" w:color="auto"/>
      </w:divBdr>
    </w:div>
    <w:div w:id="61293504">
      <w:bodyDiv w:val="1"/>
      <w:marLeft w:val="0"/>
      <w:marRight w:val="0"/>
      <w:marTop w:val="0"/>
      <w:marBottom w:val="0"/>
      <w:divBdr>
        <w:top w:val="none" w:sz="0" w:space="0" w:color="auto"/>
        <w:left w:val="none" w:sz="0" w:space="0" w:color="auto"/>
        <w:bottom w:val="none" w:sz="0" w:space="0" w:color="auto"/>
        <w:right w:val="none" w:sz="0" w:space="0" w:color="auto"/>
      </w:divBdr>
    </w:div>
    <w:div w:id="61416507">
      <w:bodyDiv w:val="1"/>
      <w:marLeft w:val="0"/>
      <w:marRight w:val="0"/>
      <w:marTop w:val="0"/>
      <w:marBottom w:val="0"/>
      <w:divBdr>
        <w:top w:val="none" w:sz="0" w:space="0" w:color="auto"/>
        <w:left w:val="none" w:sz="0" w:space="0" w:color="auto"/>
        <w:bottom w:val="none" w:sz="0" w:space="0" w:color="auto"/>
        <w:right w:val="none" w:sz="0" w:space="0" w:color="auto"/>
      </w:divBdr>
    </w:div>
    <w:div w:id="61562299">
      <w:bodyDiv w:val="1"/>
      <w:marLeft w:val="0"/>
      <w:marRight w:val="0"/>
      <w:marTop w:val="0"/>
      <w:marBottom w:val="0"/>
      <w:divBdr>
        <w:top w:val="none" w:sz="0" w:space="0" w:color="auto"/>
        <w:left w:val="none" w:sz="0" w:space="0" w:color="auto"/>
        <w:bottom w:val="none" w:sz="0" w:space="0" w:color="auto"/>
        <w:right w:val="none" w:sz="0" w:space="0" w:color="auto"/>
      </w:divBdr>
    </w:div>
    <w:div w:id="61684613">
      <w:bodyDiv w:val="1"/>
      <w:marLeft w:val="0"/>
      <w:marRight w:val="0"/>
      <w:marTop w:val="0"/>
      <w:marBottom w:val="0"/>
      <w:divBdr>
        <w:top w:val="none" w:sz="0" w:space="0" w:color="auto"/>
        <w:left w:val="none" w:sz="0" w:space="0" w:color="auto"/>
        <w:bottom w:val="none" w:sz="0" w:space="0" w:color="auto"/>
        <w:right w:val="none" w:sz="0" w:space="0" w:color="auto"/>
      </w:divBdr>
    </w:div>
    <w:div w:id="62219840">
      <w:bodyDiv w:val="1"/>
      <w:marLeft w:val="0"/>
      <w:marRight w:val="0"/>
      <w:marTop w:val="0"/>
      <w:marBottom w:val="0"/>
      <w:divBdr>
        <w:top w:val="none" w:sz="0" w:space="0" w:color="auto"/>
        <w:left w:val="none" w:sz="0" w:space="0" w:color="auto"/>
        <w:bottom w:val="none" w:sz="0" w:space="0" w:color="auto"/>
        <w:right w:val="none" w:sz="0" w:space="0" w:color="auto"/>
      </w:divBdr>
    </w:div>
    <w:div w:id="62915985">
      <w:bodyDiv w:val="1"/>
      <w:marLeft w:val="0"/>
      <w:marRight w:val="0"/>
      <w:marTop w:val="0"/>
      <w:marBottom w:val="0"/>
      <w:divBdr>
        <w:top w:val="none" w:sz="0" w:space="0" w:color="auto"/>
        <w:left w:val="none" w:sz="0" w:space="0" w:color="auto"/>
        <w:bottom w:val="none" w:sz="0" w:space="0" w:color="auto"/>
        <w:right w:val="none" w:sz="0" w:space="0" w:color="auto"/>
      </w:divBdr>
    </w:div>
    <w:div w:id="63263069">
      <w:bodyDiv w:val="1"/>
      <w:marLeft w:val="0"/>
      <w:marRight w:val="0"/>
      <w:marTop w:val="0"/>
      <w:marBottom w:val="0"/>
      <w:divBdr>
        <w:top w:val="none" w:sz="0" w:space="0" w:color="auto"/>
        <w:left w:val="none" w:sz="0" w:space="0" w:color="auto"/>
        <w:bottom w:val="none" w:sz="0" w:space="0" w:color="auto"/>
        <w:right w:val="none" w:sz="0" w:space="0" w:color="auto"/>
      </w:divBdr>
    </w:div>
    <w:div w:id="63338869">
      <w:bodyDiv w:val="1"/>
      <w:marLeft w:val="0"/>
      <w:marRight w:val="0"/>
      <w:marTop w:val="0"/>
      <w:marBottom w:val="0"/>
      <w:divBdr>
        <w:top w:val="none" w:sz="0" w:space="0" w:color="auto"/>
        <w:left w:val="none" w:sz="0" w:space="0" w:color="auto"/>
        <w:bottom w:val="none" w:sz="0" w:space="0" w:color="auto"/>
        <w:right w:val="none" w:sz="0" w:space="0" w:color="auto"/>
      </w:divBdr>
    </w:div>
    <w:div w:id="63383878">
      <w:bodyDiv w:val="1"/>
      <w:marLeft w:val="0"/>
      <w:marRight w:val="0"/>
      <w:marTop w:val="0"/>
      <w:marBottom w:val="0"/>
      <w:divBdr>
        <w:top w:val="none" w:sz="0" w:space="0" w:color="auto"/>
        <w:left w:val="none" w:sz="0" w:space="0" w:color="auto"/>
        <w:bottom w:val="none" w:sz="0" w:space="0" w:color="auto"/>
        <w:right w:val="none" w:sz="0" w:space="0" w:color="auto"/>
      </w:divBdr>
    </w:div>
    <w:div w:id="63534020">
      <w:bodyDiv w:val="1"/>
      <w:marLeft w:val="0"/>
      <w:marRight w:val="0"/>
      <w:marTop w:val="0"/>
      <w:marBottom w:val="0"/>
      <w:divBdr>
        <w:top w:val="none" w:sz="0" w:space="0" w:color="auto"/>
        <w:left w:val="none" w:sz="0" w:space="0" w:color="auto"/>
        <w:bottom w:val="none" w:sz="0" w:space="0" w:color="auto"/>
        <w:right w:val="none" w:sz="0" w:space="0" w:color="auto"/>
      </w:divBdr>
    </w:div>
    <w:div w:id="64031509">
      <w:bodyDiv w:val="1"/>
      <w:marLeft w:val="0"/>
      <w:marRight w:val="0"/>
      <w:marTop w:val="0"/>
      <w:marBottom w:val="0"/>
      <w:divBdr>
        <w:top w:val="none" w:sz="0" w:space="0" w:color="auto"/>
        <w:left w:val="none" w:sz="0" w:space="0" w:color="auto"/>
        <w:bottom w:val="none" w:sz="0" w:space="0" w:color="auto"/>
        <w:right w:val="none" w:sz="0" w:space="0" w:color="auto"/>
      </w:divBdr>
    </w:div>
    <w:div w:id="64574304">
      <w:bodyDiv w:val="1"/>
      <w:marLeft w:val="0"/>
      <w:marRight w:val="0"/>
      <w:marTop w:val="0"/>
      <w:marBottom w:val="0"/>
      <w:divBdr>
        <w:top w:val="none" w:sz="0" w:space="0" w:color="auto"/>
        <w:left w:val="none" w:sz="0" w:space="0" w:color="auto"/>
        <w:bottom w:val="none" w:sz="0" w:space="0" w:color="auto"/>
        <w:right w:val="none" w:sz="0" w:space="0" w:color="auto"/>
      </w:divBdr>
    </w:div>
    <w:div w:id="64686038">
      <w:bodyDiv w:val="1"/>
      <w:marLeft w:val="0"/>
      <w:marRight w:val="0"/>
      <w:marTop w:val="0"/>
      <w:marBottom w:val="0"/>
      <w:divBdr>
        <w:top w:val="none" w:sz="0" w:space="0" w:color="auto"/>
        <w:left w:val="none" w:sz="0" w:space="0" w:color="auto"/>
        <w:bottom w:val="none" w:sz="0" w:space="0" w:color="auto"/>
        <w:right w:val="none" w:sz="0" w:space="0" w:color="auto"/>
      </w:divBdr>
    </w:div>
    <w:div w:id="65034426">
      <w:bodyDiv w:val="1"/>
      <w:marLeft w:val="0"/>
      <w:marRight w:val="0"/>
      <w:marTop w:val="0"/>
      <w:marBottom w:val="0"/>
      <w:divBdr>
        <w:top w:val="none" w:sz="0" w:space="0" w:color="auto"/>
        <w:left w:val="none" w:sz="0" w:space="0" w:color="auto"/>
        <w:bottom w:val="none" w:sz="0" w:space="0" w:color="auto"/>
        <w:right w:val="none" w:sz="0" w:space="0" w:color="auto"/>
      </w:divBdr>
    </w:div>
    <w:div w:id="65150062">
      <w:bodyDiv w:val="1"/>
      <w:marLeft w:val="0"/>
      <w:marRight w:val="0"/>
      <w:marTop w:val="0"/>
      <w:marBottom w:val="0"/>
      <w:divBdr>
        <w:top w:val="none" w:sz="0" w:space="0" w:color="auto"/>
        <w:left w:val="none" w:sz="0" w:space="0" w:color="auto"/>
        <w:bottom w:val="none" w:sz="0" w:space="0" w:color="auto"/>
        <w:right w:val="none" w:sz="0" w:space="0" w:color="auto"/>
      </w:divBdr>
    </w:div>
    <w:div w:id="65151203">
      <w:bodyDiv w:val="1"/>
      <w:marLeft w:val="0"/>
      <w:marRight w:val="0"/>
      <w:marTop w:val="0"/>
      <w:marBottom w:val="0"/>
      <w:divBdr>
        <w:top w:val="none" w:sz="0" w:space="0" w:color="auto"/>
        <w:left w:val="none" w:sz="0" w:space="0" w:color="auto"/>
        <w:bottom w:val="none" w:sz="0" w:space="0" w:color="auto"/>
        <w:right w:val="none" w:sz="0" w:space="0" w:color="auto"/>
      </w:divBdr>
    </w:div>
    <w:div w:id="65223646">
      <w:bodyDiv w:val="1"/>
      <w:marLeft w:val="0"/>
      <w:marRight w:val="0"/>
      <w:marTop w:val="0"/>
      <w:marBottom w:val="0"/>
      <w:divBdr>
        <w:top w:val="none" w:sz="0" w:space="0" w:color="auto"/>
        <w:left w:val="none" w:sz="0" w:space="0" w:color="auto"/>
        <w:bottom w:val="none" w:sz="0" w:space="0" w:color="auto"/>
        <w:right w:val="none" w:sz="0" w:space="0" w:color="auto"/>
      </w:divBdr>
    </w:div>
    <w:div w:id="65344051">
      <w:bodyDiv w:val="1"/>
      <w:marLeft w:val="0"/>
      <w:marRight w:val="0"/>
      <w:marTop w:val="0"/>
      <w:marBottom w:val="0"/>
      <w:divBdr>
        <w:top w:val="none" w:sz="0" w:space="0" w:color="auto"/>
        <w:left w:val="none" w:sz="0" w:space="0" w:color="auto"/>
        <w:bottom w:val="none" w:sz="0" w:space="0" w:color="auto"/>
        <w:right w:val="none" w:sz="0" w:space="0" w:color="auto"/>
      </w:divBdr>
    </w:div>
    <w:div w:id="65568064">
      <w:bodyDiv w:val="1"/>
      <w:marLeft w:val="0"/>
      <w:marRight w:val="0"/>
      <w:marTop w:val="0"/>
      <w:marBottom w:val="0"/>
      <w:divBdr>
        <w:top w:val="none" w:sz="0" w:space="0" w:color="auto"/>
        <w:left w:val="none" w:sz="0" w:space="0" w:color="auto"/>
        <w:bottom w:val="none" w:sz="0" w:space="0" w:color="auto"/>
        <w:right w:val="none" w:sz="0" w:space="0" w:color="auto"/>
      </w:divBdr>
    </w:div>
    <w:div w:id="65616680">
      <w:bodyDiv w:val="1"/>
      <w:marLeft w:val="0"/>
      <w:marRight w:val="0"/>
      <w:marTop w:val="0"/>
      <w:marBottom w:val="0"/>
      <w:divBdr>
        <w:top w:val="none" w:sz="0" w:space="0" w:color="auto"/>
        <w:left w:val="none" w:sz="0" w:space="0" w:color="auto"/>
        <w:bottom w:val="none" w:sz="0" w:space="0" w:color="auto"/>
        <w:right w:val="none" w:sz="0" w:space="0" w:color="auto"/>
      </w:divBdr>
    </w:div>
    <w:div w:id="66000634">
      <w:bodyDiv w:val="1"/>
      <w:marLeft w:val="0"/>
      <w:marRight w:val="0"/>
      <w:marTop w:val="0"/>
      <w:marBottom w:val="0"/>
      <w:divBdr>
        <w:top w:val="none" w:sz="0" w:space="0" w:color="auto"/>
        <w:left w:val="none" w:sz="0" w:space="0" w:color="auto"/>
        <w:bottom w:val="none" w:sz="0" w:space="0" w:color="auto"/>
        <w:right w:val="none" w:sz="0" w:space="0" w:color="auto"/>
      </w:divBdr>
    </w:div>
    <w:div w:id="66221868">
      <w:bodyDiv w:val="1"/>
      <w:marLeft w:val="0"/>
      <w:marRight w:val="0"/>
      <w:marTop w:val="0"/>
      <w:marBottom w:val="0"/>
      <w:divBdr>
        <w:top w:val="none" w:sz="0" w:space="0" w:color="auto"/>
        <w:left w:val="none" w:sz="0" w:space="0" w:color="auto"/>
        <w:bottom w:val="none" w:sz="0" w:space="0" w:color="auto"/>
        <w:right w:val="none" w:sz="0" w:space="0" w:color="auto"/>
      </w:divBdr>
    </w:div>
    <w:div w:id="66344802">
      <w:bodyDiv w:val="1"/>
      <w:marLeft w:val="0"/>
      <w:marRight w:val="0"/>
      <w:marTop w:val="0"/>
      <w:marBottom w:val="0"/>
      <w:divBdr>
        <w:top w:val="none" w:sz="0" w:space="0" w:color="auto"/>
        <w:left w:val="none" w:sz="0" w:space="0" w:color="auto"/>
        <w:bottom w:val="none" w:sz="0" w:space="0" w:color="auto"/>
        <w:right w:val="none" w:sz="0" w:space="0" w:color="auto"/>
      </w:divBdr>
    </w:div>
    <w:div w:id="67046033">
      <w:bodyDiv w:val="1"/>
      <w:marLeft w:val="0"/>
      <w:marRight w:val="0"/>
      <w:marTop w:val="0"/>
      <w:marBottom w:val="0"/>
      <w:divBdr>
        <w:top w:val="none" w:sz="0" w:space="0" w:color="auto"/>
        <w:left w:val="none" w:sz="0" w:space="0" w:color="auto"/>
        <w:bottom w:val="none" w:sz="0" w:space="0" w:color="auto"/>
        <w:right w:val="none" w:sz="0" w:space="0" w:color="auto"/>
      </w:divBdr>
    </w:div>
    <w:div w:id="67113742">
      <w:bodyDiv w:val="1"/>
      <w:marLeft w:val="0"/>
      <w:marRight w:val="0"/>
      <w:marTop w:val="0"/>
      <w:marBottom w:val="0"/>
      <w:divBdr>
        <w:top w:val="none" w:sz="0" w:space="0" w:color="auto"/>
        <w:left w:val="none" w:sz="0" w:space="0" w:color="auto"/>
        <w:bottom w:val="none" w:sz="0" w:space="0" w:color="auto"/>
        <w:right w:val="none" w:sz="0" w:space="0" w:color="auto"/>
      </w:divBdr>
    </w:div>
    <w:div w:id="67460255">
      <w:bodyDiv w:val="1"/>
      <w:marLeft w:val="0"/>
      <w:marRight w:val="0"/>
      <w:marTop w:val="0"/>
      <w:marBottom w:val="0"/>
      <w:divBdr>
        <w:top w:val="none" w:sz="0" w:space="0" w:color="auto"/>
        <w:left w:val="none" w:sz="0" w:space="0" w:color="auto"/>
        <w:bottom w:val="none" w:sz="0" w:space="0" w:color="auto"/>
        <w:right w:val="none" w:sz="0" w:space="0" w:color="auto"/>
      </w:divBdr>
    </w:div>
    <w:div w:id="67534237">
      <w:bodyDiv w:val="1"/>
      <w:marLeft w:val="0"/>
      <w:marRight w:val="0"/>
      <w:marTop w:val="0"/>
      <w:marBottom w:val="0"/>
      <w:divBdr>
        <w:top w:val="none" w:sz="0" w:space="0" w:color="auto"/>
        <w:left w:val="none" w:sz="0" w:space="0" w:color="auto"/>
        <w:bottom w:val="none" w:sz="0" w:space="0" w:color="auto"/>
        <w:right w:val="none" w:sz="0" w:space="0" w:color="auto"/>
      </w:divBdr>
    </w:div>
    <w:div w:id="67921174">
      <w:bodyDiv w:val="1"/>
      <w:marLeft w:val="0"/>
      <w:marRight w:val="0"/>
      <w:marTop w:val="0"/>
      <w:marBottom w:val="0"/>
      <w:divBdr>
        <w:top w:val="none" w:sz="0" w:space="0" w:color="auto"/>
        <w:left w:val="none" w:sz="0" w:space="0" w:color="auto"/>
        <w:bottom w:val="none" w:sz="0" w:space="0" w:color="auto"/>
        <w:right w:val="none" w:sz="0" w:space="0" w:color="auto"/>
      </w:divBdr>
    </w:div>
    <w:div w:id="67927336">
      <w:bodyDiv w:val="1"/>
      <w:marLeft w:val="0"/>
      <w:marRight w:val="0"/>
      <w:marTop w:val="0"/>
      <w:marBottom w:val="0"/>
      <w:divBdr>
        <w:top w:val="none" w:sz="0" w:space="0" w:color="auto"/>
        <w:left w:val="none" w:sz="0" w:space="0" w:color="auto"/>
        <w:bottom w:val="none" w:sz="0" w:space="0" w:color="auto"/>
        <w:right w:val="none" w:sz="0" w:space="0" w:color="auto"/>
      </w:divBdr>
    </w:div>
    <w:div w:id="67970806">
      <w:bodyDiv w:val="1"/>
      <w:marLeft w:val="0"/>
      <w:marRight w:val="0"/>
      <w:marTop w:val="0"/>
      <w:marBottom w:val="0"/>
      <w:divBdr>
        <w:top w:val="none" w:sz="0" w:space="0" w:color="auto"/>
        <w:left w:val="none" w:sz="0" w:space="0" w:color="auto"/>
        <w:bottom w:val="none" w:sz="0" w:space="0" w:color="auto"/>
        <w:right w:val="none" w:sz="0" w:space="0" w:color="auto"/>
      </w:divBdr>
    </w:div>
    <w:div w:id="68046568">
      <w:bodyDiv w:val="1"/>
      <w:marLeft w:val="0"/>
      <w:marRight w:val="0"/>
      <w:marTop w:val="0"/>
      <w:marBottom w:val="0"/>
      <w:divBdr>
        <w:top w:val="none" w:sz="0" w:space="0" w:color="auto"/>
        <w:left w:val="none" w:sz="0" w:space="0" w:color="auto"/>
        <w:bottom w:val="none" w:sz="0" w:space="0" w:color="auto"/>
        <w:right w:val="none" w:sz="0" w:space="0" w:color="auto"/>
      </w:divBdr>
    </w:div>
    <w:div w:id="68164364">
      <w:bodyDiv w:val="1"/>
      <w:marLeft w:val="0"/>
      <w:marRight w:val="0"/>
      <w:marTop w:val="0"/>
      <w:marBottom w:val="0"/>
      <w:divBdr>
        <w:top w:val="none" w:sz="0" w:space="0" w:color="auto"/>
        <w:left w:val="none" w:sz="0" w:space="0" w:color="auto"/>
        <w:bottom w:val="none" w:sz="0" w:space="0" w:color="auto"/>
        <w:right w:val="none" w:sz="0" w:space="0" w:color="auto"/>
      </w:divBdr>
    </w:div>
    <w:div w:id="68307338">
      <w:bodyDiv w:val="1"/>
      <w:marLeft w:val="0"/>
      <w:marRight w:val="0"/>
      <w:marTop w:val="0"/>
      <w:marBottom w:val="0"/>
      <w:divBdr>
        <w:top w:val="none" w:sz="0" w:space="0" w:color="auto"/>
        <w:left w:val="none" w:sz="0" w:space="0" w:color="auto"/>
        <w:bottom w:val="none" w:sz="0" w:space="0" w:color="auto"/>
        <w:right w:val="none" w:sz="0" w:space="0" w:color="auto"/>
      </w:divBdr>
    </w:div>
    <w:div w:id="68501064">
      <w:bodyDiv w:val="1"/>
      <w:marLeft w:val="0"/>
      <w:marRight w:val="0"/>
      <w:marTop w:val="0"/>
      <w:marBottom w:val="0"/>
      <w:divBdr>
        <w:top w:val="none" w:sz="0" w:space="0" w:color="auto"/>
        <w:left w:val="none" w:sz="0" w:space="0" w:color="auto"/>
        <w:bottom w:val="none" w:sz="0" w:space="0" w:color="auto"/>
        <w:right w:val="none" w:sz="0" w:space="0" w:color="auto"/>
      </w:divBdr>
    </w:div>
    <w:div w:id="68697157">
      <w:bodyDiv w:val="1"/>
      <w:marLeft w:val="0"/>
      <w:marRight w:val="0"/>
      <w:marTop w:val="0"/>
      <w:marBottom w:val="0"/>
      <w:divBdr>
        <w:top w:val="none" w:sz="0" w:space="0" w:color="auto"/>
        <w:left w:val="none" w:sz="0" w:space="0" w:color="auto"/>
        <w:bottom w:val="none" w:sz="0" w:space="0" w:color="auto"/>
        <w:right w:val="none" w:sz="0" w:space="0" w:color="auto"/>
      </w:divBdr>
    </w:div>
    <w:div w:id="68768557">
      <w:bodyDiv w:val="1"/>
      <w:marLeft w:val="0"/>
      <w:marRight w:val="0"/>
      <w:marTop w:val="0"/>
      <w:marBottom w:val="0"/>
      <w:divBdr>
        <w:top w:val="none" w:sz="0" w:space="0" w:color="auto"/>
        <w:left w:val="none" w:sz="0" w:space="0" w:color="auto"/>
        <w:bottom w:val="none" w:sz="0" w:space="0" w:color="auto"/>
        <w:right w:val="none" w:sz="0" w:space="0" w:color="auto"/>
      </w:divBdr>
    </w:div>
    <w:div w:id="68894959">
      <w:bodyDiv w:val="1"/>
      <w:marLeft w:val="0"/>
      <w:marRight w:val="0"/>
      <w:marTop w:val="0"/>
      <w:marBottom w:val="0"/>
      <w:divBdr>
        <w:top w:val="none" w:sz="0" w:space="0" w:color="auto"/>
        <w:left w:val="none" w:sz="0" w:space="0" w:color="auto"/>
        <w:bottom w:val="none" w:sz="0" w:space="0" w:color="auto"/>
        <w:right w:val="none" w:sz="0" w:space="0" w:color="auto"/>
      </w:divBdr>
    </w:div>
    <w:div w:id="68969394">
      <w:bodyDiv w:val="1"/>
      <w:marLeft w:val="0"/>
      <w:marRight w:val="0"/>
      <w:marTop w:val="0"/>
      <w:marBottom w:val="0"/>
      <w:divBdr>
        <w:top w:val="none" w:sz="0" w:space="0" w:color="auto"/>
        <w:left w:val="none" w:sz="0" w:space="0" w:color="auto"/>
        <w:bottom w:val="none" w:sz="0" w:space="0" w:color="auto"/>
        <w:right w:val="none" w:sz="0" w:space="0" w:color="auto"/>
      </w:divBdr>
    </w:div>
    <w:div w:id="69078971">
      <w:bodyDiv w:val="1"/>
      <w:marLeft w:val="0"/>
      <w:marRight w:val="0"/>
      <w:marTop w:val="0"/>
      <w:marBottom w:val="0"/>
      <w:divBdr>
        <w:top w:val="none" w:sz="0" w:space="0" w:color="auto"/>
        <w:left w:val="none" w:sz="0" w:space="0" w:color="auto"/>
        <w:bottom w:val="none" w:sz="0" w:space="0" w:color="auto"/>
        <w:right w:val="none" w:sz="0" w:space="0" w:color="auto"/>
      </w:divBdr>
    </w:div>
    <w:div w:id="69430503">
      <w:bodyDiv w:val="1"/>
      <w:marLeft w:val="0"/>
      <w:marRight w:val="0"/>
      <w:marTop w:val="0"/>
      <w:marBottom w:val="0"/>
      <w:divBdr>
        <w:top w:val="none" w:sz="0" w:space="0" w:color="auto"/>
        <w:left w:val="none" w:sz="0" w:space="0" w:color="auto"/>
        <w:bottom w:val="none" w:sz="0" w:space="0" w:color="auto"/>
        <w:right w:val="none" w:sz="0" w:space="0" w:color="auto"/>
      </w:divBdr>
    </w:div>
    <w:div w:id="69475190">
      <w:bodyDiv w:val="1"/>
      <w:marLeft w:val="0"/>
      <w:marRight w:val="0"/>
      <w:marTop w:val="0"/>
      <w:marBottom w:val="0"/>
      <w:divBdr>
        <w:top w:val="none" w:sz="0" w:space="0" w:color="auto"/>
        <w:left w:val="none" w:sz="0" w:space="0" w:color="auto"/>
        <w:bottom w:val="none" w:sz="0" w:space="0" w:color="auto"/>
        <w:right w:val="none" w:sz="0" w:space="0" w:color="auto"/>
      </w:divBdr>
    </w:div>
    <w:div w:id="69498489">
      <w:bodyDiv w:val="1"/>
      <w:marLeft w:val="0"/>
      <w:marRight w:val="0"/>
      <w:marTop w:val="0"/>
      <w:marBottom w:val="0"/>
      <w:divBdr>
        <w:top w:val="none" w:sz="0" w:space="0" w:color="auto"/>
        <w:left w:val="none" w:sz="0" w:space="0" w:color="auto"/>
        <w:bottom w:val="none" w:sz="0" w:space="0" w:color="auto"/>
        <w:right w:val="none" w:sz="0" w:space="0" w:color="auto"/>
      </w:divBdr>
    </w:div>
    <w:div w:id="69811867">
      <w:bodyDiv w:val="1"/>
      <w:marLeft w:val="0"/>
      <w:marRight w:val="0"/>
      <w:marTop w:val="0"/>
      <w:marBottom w:val="0"/>
      <w:divBdr>
        <w:top w:val="none" w:sz="0" w:space="0" w:color="auto"/>
        <w:left w:val="none" w:sz="0" w:space="0" w:color="auto"/>
        <w:bottom w:val="none" w:sz="0" w:space="0" w:color="auto"/>
        <w:right w:val="none" w:sz="0" w:space="0" w:color="auto"/>
      </w:divBdr>
    </w:div>
    <w:div w:id="69888451">
      <w:bodyDiv w:val="1"/>
      <w:marLeft w:val="0"/>
      <w:marRight w:val="0"/>
      <w:marTop w:val="0"/>
      <w:marBottom w:val="0"/>
      <w:divBdr>
        <w:top w:val="none" w:sz="0" w:space="0" w:color="auto"/>
        <w:left w:val="none" w:sz="0" w:space="0" w:color="auto"/>
        <w:bottom w:val="none" w:sz="0" w:space="0" w:color="auto"/>
        <w:right w:val="none" w:sz="0" w:space="0" w:color="auto"/>
      </w:divBdr>
    </w:div>
    <w:div w:id="70202968">
      <w:bodyDiv w:val="1"/>
      <w:marLeft w:val="0"/>
      <w:marRight w:val="0"/>
      <w:marTop w:val="0"/>
      <w:marBottom w:val="0"/>
      <w:divBdr>
        <w:top w:val="none" w:sz="0" w:space="0" w:color="auto"/>
        <w:left w:val="none" w:sz="0" w:space="0" w:color="auto"/>
        <w:bottom w:val="none" w:sz="0" w:space="0" w:color="auto"/>
        <w:right w:val="none" w:sz="0" w:space="0" w:color="auto"/>
      </w:divBdr>
    </w:div>
    <w:div w:id="70393689">
      <w:bodyDiv w:val="1"/>
      <w:marLeft w:val="0"/>
      <w:marRight w:val="0"/>
      <w:marTop w:val="0"/>
      <w:marBottom w:val="0"/>
      <w:divBdr>
        <w:top w:val="none" w:sz="0" w:space="0" w:color="auto"/>
        <w:left w:val="none" w:sz="0" w:space="0" w:color="auto"/>
        <w:bottom w:val="none" w:sz="0" w:space="0" w:color="auto"/>
        <w:right w:val="none" w:sz="0" w:space="0" w:color="auto"/>
      </w:divBdr>
    </w:div>
    <w:div w:id="70542952">
      <w:bodyDiv w:val="1"/>
      <w:marLeft w:val="0"/>
      <w:marRight w:val="0"/>
      <w:marTop w:val="0"/>
      <w:marBottom w:val="0"/>
      <w:divBdr>
        <w:top w:val="none" w:sz="0" w:space="0" w:color="auto"/>
        <w:left w:val="none" w:sz="0" w:space="0" w:color="auto"/>
        <w:bottom w:val="none" w:sz="0" w:space="0" w:color="auto"/>
        <w:right w:val="none" w:sz="0" w:space="0" w:color="auto"/>
      </w:divBdr>
    </w:div>
    <w:div w:id="70779446">
      <w:bodyDiv w:val="1"/>
      <w:marLeft w:val="0"/>
      <w:marRight w:val="0"/>
      <w:marTop w:val="0"/>
      <w:marBottom w:val="0"/>
      <w:divBdr>
        <w:top w:val="none" w:sz="0" w:space="0" w:color="auto"/>
        <w:left w:val="none" w:sz="0" w:space="0" w:color="auto"/>
        <w:bottom w:val="none" w:sz="0" w:space="0" w:color="auto"/>
        <w:right w:val="none" w:sz="0" w:space="0" w:color="auto"/>
      </w:divBdr>
    </w:div>
    <w:div w:id="70851427">
      <w:bodyDiv w:val="1"/>
      <w:marLeft w:val="0"/>
      <w:marRight w:val="0"/>
      <w:marTop w:val="0"/>
      <w:marBottom w:val="0"/>
      <w:divBdr>
        <w:top w:val="none" w:sz="0" w:space="0" w:color="auto"/>
        <w:left w:val="none" w:sz="0" w:space="0" w:color="auto"/>
        <w:bottom w:val="none" w:sz="0" w:space="0" w:color="auto"/>
        <w:right w:val="none" w:sz="0" w:space="0" w:color="auto"/>
      </w:divBdr>
    </w:div>
    <w:div w:id="70859469">
      <w:bodyDiv w:val="1"/>
      <w:marLeft w:val="0"/>
      <w:marRight w:val="0"/>
      <w:marTop w:val="0"/>
      <w:marBottom w:val="0"/>
      <w:divBdr>
        <w:top w:val="none" w:sz="0" w:space="0" w:color="auto"/>
        <w:left w:val="none" w:sz="0" w:space="0" w:color="auto"/>
        <w:bottom w:val="none" w:sz="0" w:space="0" w:color="auto"/>
        <w:right w:val="none" w:sz="0" w:space="0" w:color="auto"/>
      </w:divBdr>
    </w:div>
    <w:div w:id="70978968">
      <w:bodyDiv w:val="1"/>
      <w:marLeft w:val="0"/>
      <w:marRight w:val="0"/>
      <w:marTop w:val="0"/>
      <w:marBottom w:val="0"/>
      <w:divBdr>
        <w:top w:val="none" w:sz="0" w:space="0" w:color="auto"/>
        <w:left w:val="none" w:sz="0" w:space="0" w:color="auto"/>
        <w:bottom w:val="none" w:sz="0" w:space="0" w:color="auto"/>
        <w:right w:val="none" w:sz="0" w:space="0" w:color="auto"/>
      </w:divBdr>
    </w:div>
    <w:div w:id="71244625">
      <w:bodyDiv w:val="1"/>
      <w:marLeft w:val="0"/>
      <w:marRight w:val="0"/>
      <w:marTop w:val="0"/>
      <w:marBottom w:val="0"/>
      <w:divBdr>
        <w:top w:val="none" w:sz="0" w:space="0" w:color="auto"/>
        <w:left w:val="none" w:sz="0" w:space="0" w:color="auto"/>
        <w:bottom w:val="none" w:sz="0" w:space="0" w:color="auto"/>
        <w:right w:val="none" w:sz="0" w:space="0" w:color="auto"/>
      </w:divBdr>
    </w:div>
    <w:div w:id="71246931">
      <w:bodyDiv w:val="1"/>
      <w:marLeft w:val="0"/>
      <w:marRight w:val="0"/>
      <w:marTop w:val="0"/>
      <w:marBottom w:val="0"/>
      <w:divBdr>
        <w:top w:val="none" w:sz="0" w:space="0" w:color="auto"/>
        <w:left w:val="none" w:sz="0" w:space="0" w:color="auto"/>
        <w:bottom w:val="none" w:sz="0" w:space="0" w:color="auto"/>
        <w:right w:val="none" w:sz="0" w:space="0" w:color="auto"/>
      </w:divBdr>
    </w:div>
    <w:div w:id="71314422">
      <w:bodyDiv w:val="1"/>
      <w:marLeft w:val="0"/>
      <w:marRight w:val="0"/>
      <w:marTop w:val="0"/>
      <w:marBottom w:val="0"/>
      <w:divBdr>
        <w:top w:val="none" w:sz="0" w:space="0" w:color="auto"/>
        <w:left w:val="none" w:sz="0" w:space="0" w:color="auto"/>
        <w:bottom w:val="none" w:sz="0" w:space="0" w:color="auto"/>
        <w:right w:val="none" w:sz="0" w:space="0" w:color="auto"/>
      </w:divBdr>
    </w:div>
    <w:div w:id="72314610">
      <w:bodyDiv w:val="1"/>
      <w:marLeft w:val="0"/>
      <w:marRight w:val="0"/>
      <w:marTop w:val="0"/>
      <w:marBottom w:val="0"/>
      <w:divBdr>
        <w:top w:val="none" w:sz="0" w:space="0" w:color="auto"/>
        <w:left w:val="none" w:sz="0" w:space="0" w:color="auto"/>
        <w:bottom w:val="none" w:sz="0" w:space="0" w:color="auto"/>
        <w:right w:val="none" w:sz="0" w:space="0" w:color="auto"/>
      </w:divBdr>
    </w:div>
    <w:div w:id="72626256">
      <w:bodyDiv w:val="1"/>
      <w:marLeft w:val="0"/>
      <w:marRight w:val="0"/>
      <w:marTop w:val="0"/>
      <w:marBottom w:val="0"/>
      <w:divBdr>
        <w:top w:val="none" w:sz="0" w:space="0" w:color="auto"/>
        <w:left w:val="none" w:sz="0" w:space="0" w:color="auto"/>
        <w:bottom w:val="none" w:sz="0" w:space="0" w:color="auto"/>
        <w:right w:val="none" w:sz="0" w:space="0" w:color="auto"/>
      </w:divBdr>
    </w:div>
    <w:div w:id="72776214">
      <w:bodyDiv w:val="1"/>
      <w:marLeft w:val="0"/>
      <w:marRight w:val="0"/>
      <w:marTop w:val="0"/>
      <w:marBottom w:val="0"/>
      <w:divBdr>
        <w:top w:val="none" w:sz="0" w:space="0" w:color="auto"/>
        <w:left w:val="none" w:sz="0" w:space="0" w:color="auto"/>
        <w:bottom w:val="none" w:sz="0" w:space="0" w:color="auto"/>
        <w:right w:val="none" w:sz="0" w:space="0" w:color="auto"/>
      </w:divBdr>
    </w:div>
    <w:div w:id="73089311">
      <w:bodyDiv w:val="1"/>
      <w:marLeft w:val="0"/>
      <w:marRight w:val="0"/>
      <w:marTop w:val="0"/>
      <w:marBottom w:val="0"/>
      <w:divBdr>
        <w:top w:val="none" w:sz="0" w:space="0" w:color="auto"/>
        <w:left w:val="none" w:sz="0" w:space="0" w:color="auto"/>
        <w:bottom w:val="none" w:sz="0" w:space="0" w:color="auto"/>
        <w:right w:val="none" w:sz="0" w:space="0" w:color="auto"/>
      </w:divBdr>
    </w:div>
    <w:div w:id="73168171">
      <w:bodyDiv w:val="1"/>
      <w:marLeft w:val="0"/>
      <w:marRight w:val="0"/>
      <w:marTop w:val="0"/>
      <w:marBottom w:val="0"/>
      <w:divBdr>
        <w:top w:val="none" w:sz="0" w:space="0" w:color="auto"/>
        <w:left w:val="none" w:sz="0" w:space="0" w:color="auto"/>
        <w:bottom w:val="none" w:sz="0" w:space="0" w:color="auto"/>
        <w:right w:val="none" w:sz="0" w:space="0" w:color="auto"/>
      </w:divBdr>
    </w:div>
    <w:div w:id="73210079">
      <w:bodyDiv w:val="1"/>
      <w:marLeft w:val="0"/>
      <w:marRight w:val="0"/>
      <w:marTop w:val="0"/>
      <w:marBottom w:val="0"/>
      <w:divBdr>
        <w:top w:val="none" w:sz="0" w:space="0" w:color="auto"/>
        <w:left w:val="none" w:sz="0" w:space="0" w:color="auto"/>
        <w:bottom w:val="none" w:sz="0" w:space="0" w:color="auto"/>
        <w:right w:val="none" w:sz="0" w:space="0" w:color="auto"/>
      </w:divBdr>
    </w:div>
    <w:div w:id="73628248">
      <w:bodyDiv w:val="1"/>
      <w:marLeft w:val="0"/>
      <w:marRight w:val="0"/>
      <w:marTop w:val="0"/>
      <w:marBottom w:val="0"/>
      <w:divBdr>
        <w:top w:val="none" w:sz="0" w:space="0" w:color="auto"/>
        <w:left w:val="none" w:sz="0" w:space="0" w:color="auto"/>
        <w:bottom w:val="none" w:sz="0" w:space="0" w:color="auto"/>
        <w:right w:val="none" w:sz="0" w:space="0" w:color="auto"/>
      </w:divBdr>
    </w:div>
    <w:div w:id="73750248">
      <w:bodyDiv w:val="1"/>
      <w:marLeft w:val="0"/>
      <w:marRight w:val="0"/>
      <w:marTop w:val="0"/>
      <w:marBottom w:val="0"/>
      <w:divBdr>
        <w:top w:val="none" w:sz="0" w:space="0" w:color="auto"/>
        <w:left w:val="none" w:sz="0" w:space="0" w:color="auto"/>
        <w:bottom w:val="none" w:sz="0" w:space="0" w:color="auto"/>
        <w:right w:val="none" w:sz="0" w:space="0" w:color="auto"/>
      </w:divBdr>
    </w:div>
    <w:div w:id="74325428">
      <w:bodyDiv w:val="1"/>
      <w:marLeft w:val="0"/>
      <w:marRight w:val="0"/>
      <w:marTop w:val="0"/>
      <w:marBottom w:val="0"/>
      <w:divBdr>
        <w:top w:val="none" w:sz="0" w:space="0" w:color="auto"/>
        <w:left w:val="none" w:sz="0" w:space="0" w:color="auto"/>
        <w:bottom w:val="none" w:sz="0" w:space="0" w:color="auto"/>
        <w:right w:val="none" w:sz="0" w:space="0" w:color="auto"/>
      </w:divBdr>
    </w:div>
    <w:div w:id="74398314">
      <w:bodyDiv w:val="1"/>
      <w:marLeft w:val="0"/>
      <w:marRight w:val="0"/>
      <w:marTop w:val="0"/>
      <w:marBottom w:val="0"/>
      <w:divBdr>
        <w:top w:val="none" w:sz="0" w:space="0" w:color="auto"/>
        <w:left w:val="none" w:sz="0" w:space="0" w:color="auto"/>
        <w:bottom w:val="none" w:sz="0" w:space="0" w:color="auto"/>
        <w:right w:val="none" w:sz="0" w:space="0" w:color="auto"/>
      </w:divBdr>
    </w:div>
    <w:div w:id="74404268">
      <w:bodyDiv w:val="1"/>
      <w:marLeft w:val="0"/>
      <w:marRight w:val="0"/>
      <w:marTop w:val="0"/>
      <w:marBottom w:val="0"/>
      <w:divBdr>
        <w:top w:val="none" w:sz="0" w:space="0" w:color="auto"/>
        <w:left w:val="none" w:sz="0" w:space="0" w:color="auto"/>
        <w:bottom w:val="none" w:sz="0" w:space="0" w:color="auto"/>
        <w:right w:val="none" w:sz="0" w:space="0" w:color="auto"/>
      </w:divBdr>
    </w:div>
    <w:div w:id="74472082">
      <w:bodyDiv w:val="1"/>
      <w:marLeft w:val="0"/>
      <w:marRight w:val="0"/>
      <w:marTop w:val="0"/>
      <w:marBottom w:val="0"/>
      <w:divBdr>
        <w:top w:val="none" w:sz="0" w:space="0" w:color="auto"/>
        <w:left w:val="none" w:sz="0" w:space="0" w:color="auto"/>
        <w:bottom w:val="none" w:sz="0" w:space="0" w:color="auto"/>
        <w:right w:val="none" w:sz="0" w:space="0" w:color="auto"/>
      </w:divBdr>
    </w:div>
    <w:div w:id="74667111">
      <w:bodyDiv w:val="1"/>
      <w:marLeft w:val="0"/>
      <w:marRight w:val="0"/>
      <w:marTop w:val="0"/>
      <w:marBottom w:val="0"/>
      <w:divBdr>
        <w:top w:val="none" w:sz="0" w:space="0" w:color="auto"/>
        <w:left w:val="none" w:sz="0" w:space="0" w:color="auto"/>
        <w:bottom w:val="none" w:sz="0" w:space="0" w:color="auto"/>
        <w:right w:val="none" w:sz="0" w:space="0" w:color="auto"/>
      </w:divBdr>
    </w:div>
    <w:div w:id="75440758">
      <w:bodyDiv w:val="1"/>
      <w:marLeft w:val="0"/>
      <w:marRight w:val="0"/>
      <w:marTop w:val="0"/>
      <w:marBottom w:val="0"/>
      <w:divBdr>
        <w:top w:val="none" w:sz="0" w:space="0" w:color="auto"/>
        <w:left w:val="none" w:sz="0" w:space="0" w:color="auto"/>
        <w:bottom w:val="none" w:sz="0" w:space="0" w:color="auto"/>
        <w:right w:val="none" w:sz="0" w:space="0" w:color="auto"/>
      </w:divBdr>
    </w:div>
    <w:div w:id="75790119">
      <w:bodyDiv w:val="1"/>
      <w:marLeft w:val="0"/>
      <w:marRight w:val="0"/>
      <w:marTop w:val="0"/>
      <w:marBottom w:val="0"/>
      <w:divBdr>
        <w:top w:val="none" w:sz="0" w:space="0" w:color="auto"/>
        <w:left w:val="none" w:sz="0" w:space="0" w:color="auto"/>
        <w:bottom w:val="none" w:sz="0" w:space="0" w:color="auto"/>
        <w:right w:val="none" w:sz="0" w:space="0" w:color="auto"/>
      </w:divBdr>
    </w:div>
    <w:div w:id="75830954">
      <w:bodyDiv w:val="1"/>
      <w:marLeft w:val="0"/>
      <w:marRight w:val="0"/>
      <w:marTop w:val="0"/>
      <w:marBottom w:val="0"/>
      <w:divBdr>
        <w:top w:val="none" w:sz="0" w:space="0" w:color="auto"/>
        <w:left w:val="none" w:sz="0" w:space="0" w:color="auto"/>
        <w:bottom w:val="none" w:sz="0" w:space="0" w:color="auto"/>
        <w:right w:val="none" w:sz="0" w:space="0" w:color="auto"/>
      </w:divBdr>
    </w:div>
    <w:div w:id="75833346">
      <w:bodyDiv w:val="1"/>
      <w:marLeft w:val="0"/>
      <w:marRight w:val="0"/>
      <w:marTop w:val="0"/>
      <w:marBottom w:val="0"/>
      <w:divBdr>
        <w:top w:val="none" w:sz="0" w:space="0" w:color="auto"/>
        <w:left w:val="none" w:sz="0" w:space="0" w:color="auto"/>
        <w:bottom w:val="none" w:sz="0" w:space="0" w:color="auto"/>
        <w:right w:val="none" w:sz="0" w:space="0" w:color="auto"/>
      </w:divBdr>
    </w:div>
    <w:div w:id="76368634">
      <w:bodyDiv w:val="1"/>
      <w:marLeft w:val="0"/>
      <w:marRight w:val="0"/>
      <w:marTop w:val="0"/>
      <w:marBottom w:val="0"/>
      <w:divBdr>
        <w:top w:val="none" w:sz="0" w:space="0" w:color="auto"/>
        <w:left w:val="none" w:sz="0" w:space="0" w:color="auto"/>
        <w:bottom w:val="none" w:sz="0" w:space="0" w:color="auto"/>
        <w:right w:val="none" w:sz="0" w:space="0" w:color="auto"/>
      </w:divBdr>
    </w:div>
    <w:div w:id="77292719">
      <w:bodyDiv w:val="1"/>
      <w:marLeft w:val="0"/>
      <w:marRight w:val="0"/>
      <w:marTop w:val="0"/>
      <w:marBottom w:val="0"/>
      <w:divBdr>
        <w:top w:val="none" w:sz="0" w:space="0" w:color="auto"/>
        <w:left w:val="none" w:sz="0" w:space="0" w:color="auto"/>
        <w:bottom w:val="none" w:sz="0" w:space="0" w:color="auto"/>
        <w:right w:val="none" w:sz="0" w:space="0" w:color="auto"/>
      </w:divBdr>
    </w:div>
    <w:div w:id="77404983">
      <w:bodyDiv w:val="1"/>
      <w:marLeft w:val="0"/>
      <w:marRight w:val="0"/>
      <w:marTop w:val="0"/>
      <w:marBottom w:val="0"/>
      <w:divBdr>
        <w:top w:val="none" w:sz="0" w:space="0" w:color="auto"/>
        <w:left w:val="none" w:sz="0" w:space="0" w:color="auto"/>
        <w:bottom w:val="none" w:sz="0" w:space="0" w:color="auto"/>
        <w:right w:val="none" w:sz="0" w:space="0" w:color="auto"/>
      </w:divBdr>
    </w:div>
    <w:div w:id="77411003">
      <w:bodyDiv w:val="1"/>
      <w:marLeft w:val="0"/>
      <w:marRight w:val="0"/>
      <w:marTop w:val="0"/>
      <w:marBottom w:val="0"/>
      <w:divBdr>
        <w:top w:val="none" w:sz="0" w:space="0" w:color="auto"/>
        <w:left w:val="none" w:sz="0" w:space="0" w:color="auto"/>
        <w:bottom w:val="none" w:sz="0" w:space="0" w:color="auto"/>
        <w:right w:val="none" w:sz="0" w:space="0" w:color="auto"/>
      </w:divBdr>
    </w:div>
    <w:div w:id="77795562">
      <w:bodyDiv w:val="1"/>
      <w:marLeft w:val="0"/>
      <w:marRight w:val="0"/>
      <w:marTop w:val="0"/>
      <w:marBottom w:val="0"/>
      <w:divBdr>
        <w:top w:val="none" w:sz="0" w:space="0" w:color="auto"/>
        <w:left w:val="none" w:sz="0" w:space="0" w:color="auto"/>
        <w:bottom w:val="none" w:sz="0" w:space="0" w:color="auto"/>
        <w:right w:val="none" w:sz="0" w:space="0" w:color="auto"/>
      </w:divBdr>
    </w:div>
    <w:div w:id="78328835">
      <w:bodyDiv w:val="1"/>
      <w:marLeft w:val="0"/>
      <w:marRight w:val="0"/>
      <w:marTop w:val="0"/>
      <w:marBottom w:val="0"/>
      <w:divBdr>
        <w:top w:val="none" w:sz="0" w:space="0" w:color="auto"/>
        <w:left w:val="none" w:sz="0" w:space="0" w:color="auto"/>
        <w:bottom w:val="none" w:sz="0" w:space="0" w:color="auto"/>
        <w:right w:val="none" w:sz="0" w:space="0" w:color="auto"/>
      </w:divBdr>
    </w:div>
    <w:div w:id="78599488">
      <w:bodyDiv w:val="1"/>
      <w:marLeft w:val="0"/>
      <w:marRight w:val="0"/>
      <w:marTop w:val="0"/>
      <w:marBottom w:val="0"/>
      <w:divBdr>
        <w:top w:val="none" w:sz="0" w:space="0" w:color="auto"/>
        <w:left w:val="none" w:sz="0" w:space="0" w:color="auto"/>
        <w:bottom w:val="none" w:sz="0" w:space="0" w:color="auto"/>
        <w:right w:val="none" w:sz="0" w:space="0" w:color="auto"/>
      </w:divBdr>
    </w:div>
    <w:div w:id="78799077">
      <w:bodyDiv w:val="1"/>
      <w:marLeft w:val="0"/>
      <w:marRight w:val="0"/>
      <w:marTop w:val="0"/>
      <w:marBottom w:val="0"/>
      <w:divBdr>
        <w:top w:val="none" w:sz="0" w:space="0" w:color="auto"/>
        <w:left w:val="none" w:sz="0" w:space="0" w:color="auto"/>
        <w:bottom w:val="none" w:sz="0" w:space="0" w:color="auto"/>
        <w:right w:val="none" w:sz="0" w:space="0" w:color="auto"/>
      </w:divBdr>
    </w:div>
    <w:div w:id="78984618">
      <w:bodyDiv w:val="1"/>
      <w:marLeft w:val="0"/>
      <w:marRight w:val="0"/>
      <w:marTop w:val="0"/>
      <w:marBottom w:val="0"/>
      <w:divBdr>
        <w:top w:val="none" w:sz="0" w:space="0" w:color="auto"/>
        <w:left w:val="none" w:sz="0" w:space="0" w:color="auto"/>
        <w:bottom w:val="none" w:sz="0" w:space="0" w:color="auto"/>
        <w:right w:val="none" w:sz="0" w:space="0" w:color="auto"/>
      </w:divBdr>
    </w:div>
    <w:div w:id="79910201">
      <w:bodyDiv w:val="1"/>
      <w:marLeft w:val="0"/>
      <w:marRight w:val="0"/>
      <w:marTop w:val="0"/>
      <w:marBottom w:val="0"/>
      <w:divBdr>
        <w:top w:val="none" w:sz="0" w:space="0" w:color="auto"/>
        <w:left w:val="none" w:sz="0" w:space="0" w:color="auto"/>
        <w:bottom w:val="none" w:sz="0" w:space="0" w:color="auto"/>
        <w:right w:val="none" w:sz="0" w:space="0" w:color="auto"/>
      </w:divBdr>
    </w:div>
    <w:div w:id="79911129">
      <w:bodyDiv w:val="1"/>
      <w:marLeft w:val="0"/>
      <w:marRight w:val="0"/>
      <w:marTop w:val="0"/>
      <w:marBottom w:val="0"/>
      <w:divBdr>
        <w:top w:val="none" w:sz="0" w:space="0" w:color="auto"/>
        <w:left w:val="none" w:sz="0" w:space="0" w:color="auto"/>
        <w:bottom w:val="none" w:sz="0" w:space="0" w:color="auto"/>
        <w:right w:val="none" w:sz="0" w:space="0" w:color="auto"/>
      </w:divBdr>
    </w:div>
    <w:div w:id="79959471">
      <w:bodyDiv w:val="1"/>
      <w:marLeft w:val="0"/>
      <w:marRight w:val="0"/>
      <w:marTop w:val="0"/>
      <w:marBottom w:val="0"/>
      <w:divBdr>
        <w:top w:val="none" w:sz="0" w:space="0" w:color="auto"/>
        <w:left w:val="none" w:sz="0" w:space="0" w:color="auto"/>
        <w:bottom w:val="none" w:sz="0" w:space="0" w:color="auto"/>
        <w:right w:val="none" w:sz="0" w:space="0" w:color="auto"/>
      </w:divBdr>
    </w:div>
    <w:div w:id="79985674">
      <w:bodyDiv w:val="1"/>
      <w:marLeft w:val="0"/>
      <w:marRight w:val="0"/>
      <w:marTop w:val="0"/>
      <w:marBottom w:val="0"/>
      <w:divBdr>
        <w:top w:val="none" w:sz="0" w:space="0" w:color="auto"/>
        <w:left w:val="none" w:sz="0" w:space="0" w:color="auto"/>
        <w:bottom w:val="none" w:sz="0" w:space="0" w:color="auto"/>
        <w:right w:val="none" w:sz="0" w:space="0" w:color="auto"/>
      </w:divBdr>
    </w:div>
    <w:div w:id="80838565">
      <w:bodyDiv w:val="1"/>
      <w:marLeft w:val="0"/>
      <w:marRight w:val="0"/>
      <w:marTop w:val="0"/>
      <w:marBottom w:val="0"/>
      <w:divBdr>
        <w:top w:val="none" w:sz="0" w:space="0" w:color="auto"/>
        <w:left w:val="none" w:sz="0" w:space="0" w:color="auto"/>
        <w:bottom w:val="none" w:sz="0" w:space="0" w:color="auto"/>
        <w:right w:val="none" w:sz="0" w:space="0" w:color="auto"/>
      </w:divBdr>
    </w:div>
    <w:div w:id="80881918">
      <w:bodyDiv w:val="1"/>
      <w:marLeft w:val="0"/>
      <w:marRight w:val="0"/>
      <w:marTop w:val="0"/>
      <w:marBottom w:val="0"/>
      <w:divBdr>
        <w:top w:val="none" w:sz="0" w:space="0" w:color="auto"/>
        <w:left w:val="none" w:sz="0" w:space="0" w:color="auto"/>
        <w:bottom w:val="none" w:sz="0" w:space="0" w:color="auto"/>
        <w:right w:val="none" w:sz="0" w:space="0" w:color="auto"/>
      </w:divBdr>
    </w:div>
    <w:div w:id="81335937">
      <w:bodyDiv w:val="1"/>
      <w:marLeft w:val="0"/>
      <w:marRight w:val="0"/>
      <w:marTop w:val="0"/>
      <w:marBottom w:val="0"/>
      <w:divBdr>
        <w:top w:val="none" w:sz="0" w:space="0" w:color="auto"/>
        <w:left w:val="none" w:sz="0" w:space="0" w:color="auto"/>
        <w:bottom w:val="none" w:sz="0" w:space="0" w:color="auto"/>
        <w:right w:val="none" w:sz="0" w:space="0" w:color="auto"/>
      </w:divBdr>
    </w:div>
    <w:div w:id="81730849">
      <w:bodyDiv w:val="1"/>
      <w:marLeft w:val="0"/>
      <w:marRight w:val="0"/>
      <w:marTop w:val="0"/>
      <w:marBottom w:val="0"/>
      <w:divBdr>
        <w:top w:val="none" w:sz="0" w:space="0" w:color="auto"/>
        <w:left w:val="none" w:sz="0" w:space="0" w:color="auto"/>
        <w:bottom w:val="none" w:sz="0" w:space="0" w:color="auto"/>
        <w:right w:val="none" w:sz="0" w:space="0" w:color="auto"/>
      </w:divBdr>
    </w:div>
    <w:div w:id="81807403">
      <w:bodyDiv w:val="1"/>
      <w:marLeft w:val="0"/>
      <w:marRight w:val="0"/>
      <w:marTop w:val="0"/>
      <w:marBottom w:val="0"/>
      <w:divBdr>
        <w:top w:val="none" w:sz="0" w:space="0" w:color="auto"/>
        <w:left w:val="none" w:sz="0" w:space="0" w:color="auto"/>
        <w:bottom w:val="none" w:sz="0" w:space="0" w:color="auto"/>
        <w:right w:val="none" w:sz="0" w:space="0" w:color="auto"/>
      </w:divBdr>
    </w:div>
    <w:div w:id="82344458">
      <w:bodyDiv w:val="1"/>
      <w:marLeft w:val="0"/>
      <w:marRight w:val="0"/>
      <w:marTop w:val="0"/>
      <w:marBottom w:val="0"/>
      <w:divBdr>
        <w:top w:val="none" w:sz="0" w:space="0" w:color="auto"/>
        <w:left w:val="none" w:sz="0" w:space="0" w:color="auto"/>
        <w:bottom w:val="none" w:sz="0" w:space="0" w:color="auto"/>
        <w:right w:val="none" w:sz="0" w:space="0" w:color="auto"/>
      </w:divBdr>
    </w:div>
    <w:div w:id="82410766">
      <w:bodyDiv w:val="1"/>
      <w:marLeft w:val="0"/>
      <w:marRight w:val="0"/>
      <w:marTop w:val="0"/>
      <w:marBottom w:val="0"/>
      <w:divBdr>
        <w:top w:val="none" w:sz="0" w:space="0" w:color="auto"/>
        <w:left w:val="none" w:sz="0" w:space="0" w:color="auto"/>
        <w:bottom w:val="none" w:sz="0" w:space="0" w:color="auto"/>
        <w:right w:val="none" w:sz="0" w:space="0" w:color="auto"/>
      </w:divBdr>
    </w:div>
    <w:div w:id="82604350">
      <w:bodyDiv w:val="1"/>
      <w:marLeft w:val="0"/>
      <w:marRight w:val="0"/>
      <w:marTop w:val="0"/>
      <w:marBottom w:val="0"/>
      <w:divBdr>
        <w:top w:val="none" w:sz="0" w:space="0" w:color="auto"/>
        <w:left w:val="none" w:sz="0" w:space="0" w:color="auto"/>
        <w:bottom w:val="none" w:sz="0" w:space="0" w:color="auto"/>
        <w:right w:val="none" w:sz="0" w:space="0" w:color="auto"/>
      </w:divBdr>
    </w:div>
    <w:div w:id="82646419">
      <w:bodyDiv w:val="1"/>
      <w:marLeft w:val="0"/>
      <w:marRight w:val="0"/>
      <w:marTop w:val="0"/>
      <w:marBottom w:val="0"/>
      <w:divBdr>
        <w:top w:val="none" w:sz="0" w:space="0" w:color="auto"/>
        <w:left w:val="none" w:sz="0" w:space="0" w:color="auto"/>
        <w:bottom w:val="none" w:sz="0" w:space="0" w:color="auto"/>
        <w:right w:val="none" w:sz="0" w:space="0" w:color="auto"/>
      </w:divBdr>
    </w:div>
    <w:div w:id="82650607">
      <w:bodyDiv w:val="1"/>
      <w:marLeft w:val="0"/>
      <w:marRight w:val="0"/>
      <w:marTop w:val="0"/>
      <w:marBottom w:val="0"/>
      <w:divBdr>
        <w:top w:val="none" w:sz="0" w:space="0" w:color="auto"/>
        <w:left w:val="none" w:sz="0" w:space="0" w:color="auto"/>
        <w:bottom w:val="none" w:sz="0" w:space="0" w:color="auto"/>
        <w:right w:val="none" w:sz="0" w:space="0" w:color="auto"/>
      </w:divBdr>
    </w:div>
    <w:div w:id="82804066">
      <w:bodyDiv w:val="1"/>
      <w:marLeft w:val="0"/>
      <w:marRight w:val="0"/>
      <w:marTop w:val="0"/>
      <w:marBottom w:val="0"/>
      <w:divBdr>
        <w:top w:val="none" w:sz="0" w:space="0" w:color="auto"/>
        <w:left w:val="none" w:sz="0" w:space="0" w:color="auto"/>
        <w:bottom w:val="none" w:sz="0" w:space="0" w:color="auto"/>
        <w:right w:val="none" w:sz="0" w:space="0" w:color="auto"/>
      </w:divBdr>
    </w:div>
    <w:div w:id="82993127">
      <w:bodyDiv w:val="1"/>
      <w:marLeft w:val="0"/>
      <w:marRight w:val="0"/>
      <w:marTop w:val="0"/>
      <w:marBottom w:val="0"/>
      <w:divBdr>
        <w:top w:val="none" w:sz="0" w:space="0" w:color="auto"/>
        <w:left w:val="none" w:sz="0" w:space="0" w:color="auto"/>
        <w:bottom w:val="none" w:sz="0" w:space="0" w:color="auto"/>
        <w:right w:val="none" w:sz="0" w:space="0" w:color="auto"/>
      </w:divBdr>
    </w:div>
    <w:div w:id="82999840">
      <w:bodyDiv w:val="1"/>
      <w:marLeft w:val="0"/>
      <w:marRight w:val="0"/>
      <w:marTop w:val="0"/>
      <w:marBottom w:val="0"/>
      <w:divBdr>
        <w:top w:val="none" w:sz="0" w:space="0" w:color="auto"/>
        <w:left w:val="none" w:sz="0" w:space="0" w:color="auto"/>
        <w:bottom w:val="none" w:sz="0" w:space="0" w:color="auto"/>
        <w:right w:val="none" w:sz="0" w:space="0" w:color="auto"/>
      </w:divBdr>
    </w:div>
    <w:div w:id="83038787">
      <w:bodyDiv w:val="1"/>
      <w:marLeft w:val="0"/>
      <w:marRight w:val="0"/>
      <w:marTop w:val="0"/>
      <w:marBottom w:val="0"/>
      <w:divBdr>
        <w:top w:val="none" w:sz="0" w:space="0" w:color="auto"/>
        <w:left w:val="none" w:sz="0" w:space="0" w:color="auto"/>
        <w:bottom w:val="none" w:sz="0" w:space="0" w:color="auto"/>
        <w:right w:val="none" w:sz="0" w:space="0" w:color="auto"/>
      </w:divBdr>
    </w:div>
    <w:div w:id="83259320">
      <w:bodyDiv w:val="1"/>
      <w:marLeft w:val="0"/>
      <w:marRight w:val="0"/>
      <w:marTop w:val="0"/>
      <w:marBottom w:val="0"/>
      <w:divBdr>
        <w:top w:val="none" w:sz="0" w:space="0" w:color="auto"/>
        <w:left w:val="none" w:sz="0" w:space="0" w:color="auto"/>
        <w:bottom w:val="none" w:sz="0" w:space="0" w:color="auto"/>
        <w:right w:val="none" w:sz="0" w:space="0" w:color="auto"/>
      </w:divBdr>
    </w:div>
    <w:div w:id="83576748">
      <w:bodyDiv w:val="1"/>
      <w:marLeft w:val="0"/>
      <w:marRight w:val="0"/>
      <w:marTop w:val="0"/>
      <w:marBottom w:val="0"/>
      <w:divBdr>
        <w:top w:val="none" w:sz="0" w:space="0" w:color="auto"/>
        <w:left w:val="none" w:sz="0" w:space="0" w:color="auto"/>
        <w:bottom w:val="none" w:sz="0" w:space="0" w:color="auto"/>
        <w:right w:val="none" w:sz="0" w:space="0" w:color="auto"/>
      </w:divBdr>
    </w:div>
    <w:div w:id="84304894">
      <w:bodyDiv w:val="1"/>
      <w:marLeft w:val="0"/>
      <w:marRight w:val="0"/>
      <w:marTop w:val="0"/>
      <w:marBottom w:val="0"/>
      <w:divBdr>
        <w:top w:val="none" w:sz="0" w:space="0" w:color="auto"/>
        <w:left w:val="none" w:sz="0" w:space="0" w:color="auto"/>
        <w:bottom w:val="none" w:sz="0" w:space="0" w:color="auto"/>
        <w:right w:val="none" w:sz="0" w:space="0" w:color="auto"/>
      </w:divBdr>
    </w:div>
    <w:div w:id="84420697">
      <w:bodyDiv w:val="1"/>
      <w:marLeft w:val="0"/>
      <w:marRight w:val="0"/>
      <w:marTop w:val="0"/>
      <w:marBottom w:val="0"/>
      <w:divBdr>
        <w:top w:val="none" w:sz="0" w:space="0" w:color="auto"/>
        <w:left w:val="none" w:sz="0" w:space="0" w:color="auto"/>
        <w:bottom w:val="none" w:sz="0" w:space="0" w:color="auto"/>
        <w:right w:val="none" w:sz="0" w:space="0" w:color="auto"/>
      </w:divBdr>
    </w:div>
    <w:div w:id="84421979">
      <w:bodyDiv w:val="1"/>
      <w:marLeft w:val="0"/>
      <w:marRight w:val="0"/>
      <w:marTop w:val="0"/>
      <w:marBottom w:val="0"/>
      <w:divBdr>
        <w:top w:val="none" w:sz="0" w:space="0" w:color="auto"/>
        <w:left w:val="none" w:sz="0" w:space="0" w:color="auto"/>
        <w:bottom w:val="none" w:sz="0" w:space="0" w:color="auto"/>
        <w:right w:val="none" w:sz="0" w:space="0" w:color="auto"/>
      </w:divBdr>
    </w:div>
    <w:div w:id="84618620">
      <w:bodyDiv w:val="1"/>
      <w:marLeft w:val="0"/>
      <w:marRight w:val="0"/>
      <w:marTop w:val="0"/>
      <w:marBottom w:val="0"/>
      <w:divBdr>
        <w:top w:val="none" w:sz="0" w:space="0" w:color="auto"/>
        <w:left w:val="none" w:sz="0" w:space="0" w:color="auto"/>
        <w:bottom w:val="none" w:sz="0" w:space="0" w:color="auto"/>
        <w:right w:val="none" w:sz="0" w:space="0" w:color="auto"/>
      </w:divBdr>
    </w:div>
    <w:div w:id="84764194">
      <w:bodyDiv w:val="1"/>
      <w:marLeft w:val="0"/>
      <w:marRight w:val="0"/>
      <w:marTop w:val="0"/>
      <w:marBottom w:val="0"/>
      <w:divBdr>
        <w:top w:val="none" w:sz="0" w:space="0" w:color="auto"/>
        <w:left w:val="none" w:sz="0" w:space="0" w:color="auto"/>
        <w:bottom w:val="none" w:sz="0" w:space="0" w:color="auto"/>
        <w:right w:val="none" w:sz="0" w:space="0" w:color="auto"/>
      </w:divBdr>
    </w:div>
    <w:div w:id="84959330">
      <w:bodyDiv w:val="1"/>
      <w:marLeft w:val="0"/>
      <w:marRight w:val="0"/>
      <w:marTop w:val="0"/>
      <w:marBottom w:val="0"/>
      <w:divBdr>
        <w:top w:val="none" w:sz="0" w:space="0" w:color="auto"/>
        <w:left w:val="none" w:sz="0" w:space="0" w:color="auto"/>
        <w:bottom w:val="none" w:sz="0" w:space="0" w:color="auto"/>
        <w:right w:val="none" w:sz="0" w:space="0" w:color="auto"/>
      </w:divBdr>
    </w:div>
    <w:div w:id="85158879">
      <w:bodyDiv w:val="1"/>
      <w:marLeft w:val="0"/>
      <w:marRight w:val="0"/>
      <w:marTop w:val="0"/>
      <w:marBottom w:val="0"/>
      <w:divBdr>
        <w:top w:val="none" w:sz="0" w:space="0" w:color="auto"/>
        <w:left w:val="none" w:sz="0" w:space="0" w:color="auto"/>
        <w:bottom w:val="none" w:sz="0" w:space="0" w:color="auto"/>
        <w:right w:val="none" w:sz="0" w:space="0" w:color="auto"/>
      </w:divBdr>
    </w:div>
    <w:div w:id="85201088">
      <w:bodyDiv w:val="1"/>
      <w:marLeft w:val="0"/>
      <w:marRight w:val="0"/>
      <w:marTop w:val="0"/>
      <w:marBottom w:val="0"/>
      <w:divBdr>
        <w:top w:val="none" w:sz="0" w:space="0" w:color="auto"/>
        <w:left w:val="none" w:sz="0" w:space="0" w:color="auto"/>
        <w:bottom w:val="none" w:sz="0" w:space="0" w:color="auto"/>
        <w:right w:val="none" w:sz="0" w:space="0" w:color="auto"/>
      </w:divBdr>
    </w:div>
    <w:div w:id="85343566">
      <w:bodyDiv w:val="1"/>
      <w:marLeft w:val="0"/>
      <w:marRight w:val="0"/>
      <w:marTop w:val="0"/>
      <w:marBottom w:val="0"/>
      <w:divBdr>
        <w:top w:val="none" w:sz="0" w:space="0" w:color="auto"/>
        <w:left w:val="none" w:sz="0" w:space="0" w:color="auto"/>
        <w:bottom w:val="none" w:sz="0" w:space="0" w:color="auto"/>
        <w:right w:val="none" w:sz="0" w:space="0" w:color="auto"/>
      </w:divBdr>
    </w:div>
    <w:div w:id="85540508">
      <w:bodyDiv w:val="1"/>
      <w:marLeft w:val="0"/>
      <w:marRight w:val="0"/>
      <w:marTop w:val="0"/>
      <w:marBottom w:val="0"/>
      <w:divBdr>
        <w:top w:val="none" w:sz="0" w:space="0" w:color="auto"/>
        <w:left w:val="none" w:sz="0" w:space="0" w:color="auto"/>
        <w:bottom w:val="none" w:sz="0" w:space="0" w:color="auto"/>
        <w:right w:val="none" w:sz="0" w:space="0" w:color="auto"/>
      </w:divBdr>
    </w:div>
    <w:div w:id="85660277">
      <w:bodyDiv w:val="1"/>
      <w:marLeft w:val="0"/>
      <w:marRight w:val="0"/>
      <w:marTop w:val="0"/>
      <w:marBottom w:val="0"/>
      <w:divBdr>
        <w:top w:val="none" w:sz="0" w:space="0" w:color="auto"/>
        <w:left w:val="none" w:sz="0" w:space="0" w:color="auto"/>
        <w:bottom w:val="none" w:sz="0" w:space="0" w:color="auto"/>
        <w:right w:val="none" w:sz="0" w:space="0" w:color="auto"/>
      </w:divBdr>
    </w:div>
    <w:div w:id="86198577">
      <w:bodyDiv w:val="1"/>
      <w:marLeft w:val="0"/>
      <w:marRight w:val="0"/>
      <w:marTop w:val="0"/>
      <w:marBottom w:val="0"/>
      <w:divBdr>
        <w:top w:val="none" w:sz="0" w:space="0" w:color="auto"/>
        <w:left w:val="none" w:sz="0" w:space="0" w:color="auto"/>
        <w:bottom w:val="none" w:sz="0" w:space="0" w:color="auto"/>
        <w:right w:val="none" w:sz="0" w:space="0" w:color="auto"/>
      </w:divBdr>
    </w:div>
    <w:div w:id="86273446">
      <w:bodyDiv w:val="1"/>
      <w:marLeft w:val="0"/>
      <w:marRight w:val="0"/>
      <w:marTop w:val="0"/>
      <w:marBottom w:val="0"/>
      <w:divBdr>
        <w:top w:val="none" w:sz="0" w:space="0" w:color="auto"/>
        <w:left w:val="none" w:sz="0" w:space="0" w:color="auto"/>
        <w:bottom w:val="none" w:sz="0" w:space="0" w:color="auto"/>
        <w:right w:val="none" w:sz="0" w:space="0" w:color="auto"/>
      </w:divBdr>
    </w:div>
    <w:div w:id="88082384">
      <w:bodyDiv w:val="1"/>
      <w:marLeft w:val="0"/>
      <w:marRight w:val="0"/>
      <w:marTop w:val="0"/>
      <w:marBottom w:val="0"/>
      <w:divBdr>
        <w:top w:val="none" w:sz="0" w:space="0" w:color="auto"/>
        <w:left w:val="none" w:sz="0" w:space="0" w:color="auto"/>
        <w:bottom w:val="none" w:sz="0" w:space="0" w:color="auto"/>
        <w:right w:val="none" w:sz="0" w:space="0" w:color="auto"/>
      </w:divBdr>
    </w:div>
    <w:div w:id="88282628">
      <w:bodyDiv w:val="1"/>
      <w:marLeft w:val="0"/>
      <w:marRight w:val="0"/>
      <w:marTop w:val="0"/>
      <w:marBottom w:val="0"/>
      <w:divBdr>
        <w:top w:val="none" w:sz="0" w:space="0" w:color="auto"/>
        <w:left w:val="none" w:sz="0" w:space="0" w:color="auto"/>
        <w:bottom w:val="none" w:sz="0" w:space="0" w:color="auto"/>
        <w:right w:val="none" w:sz="0" w:space="0" w:color="auto"/>
      </w:divBdr>
    </w:div>
    <w:div w:id="88545103">
      <w:bodyDiv w:val="1"/>
      <w:marLeft w:val="0"/>
      <w:marRight w:val="0"/>
      <w:marTop w:val="0"/>
      <w:marBottom w:val="0"/>
      <w:divBdr>
        <w:top w:val="none" w:sz="0" w:space="0" w:color="auto"/>
        <w:left w:val="none" w:sz="0" w:space="0" w:color="auto"/>
        <w:bottom w:val="none" w:sz="0" w:space="0" w:color="auto"/>
        <w:right w:val="none" w:sz="0" w:space="0" w:color="auto"/>
      </w:divBdr>
    </w:div>
    <w:div w:id="88625308">
      <w:bodyDiv w:val="1"/>
      <w:marLeft w:val="0"/>
      <w:marRight w:val="0"/>
      <w:marTop w:val="0"/>
      <w:marBottom w:val="0"/>
      <w:divBdr>
        <w:top w:val="none" w:sz="0" w:space="0" w:color="auto"/>
        <w:left w:val="none" w:sz="0" w:space="0" w:color="auto"/>
        <w:bottom w:val="none" w:sz="0" w:space="0" w:color="auto"/>
        <w:right w:val="none" w:sz="0" w:space="0" w:color="auto"/>
      </w:divBdr>
    </w:div>
    <w:div w:id="88700424">
      <w:bodyDiv w:val="1"/>
      <w:marLeft w:val="0"/>
      <w:marRight w:val="0"/>
      <w:marTop w:val="0"/>
      <w:marBottom w:val="0"/>
      <w:divBdr>
        <w:top w:val="none" w:sz="0" w:space="0" w:color="auto"/>
        <w:left w:val="none" w:sz="0" w:space="0" w:color="auto"/>
        <w:bottom w:val="none" w:sz="0" w:space="0" w:color="auto"/>
        <w:right w:val="none" w:sz="0" w:space="0" w:color="auto"/>
      </w:divBdr>
    </w:div>
    <w:div w:id="89011221">
      <w:bodyDiv w:val="1"/>
      <w:marLeft w:val="0"/>
      <w:marRight w:val="0"/>
      <w:marTop w:val="0"/>
      <w:marBottom w:val="0"/>
      <w:divBdr>
        <w:top w:val="none" w:sz="0" w:space="0" w:color="auto"/>
        <w:left w:val="none" w:sz="0" w:space="0" w:color="auto"/>
        <w:bottom w:val="none" w:sz="0" w:space="0" w:color="auto"/>
        <w:right w:val="none" w:sz="0" w:space="0" w:color="auto"/>
      </w:divBdr>
    </w:div>
    <w:div w:id="89013809">
      <w:bodyDiv w:val="1"/>
      <w:marLeft w:val="0"/>
      <w:marRight w:val="0"/>
      <w:marTop w:val="0"/>
      <w:marBottom w:val="0"/>
      <w:divBdr>
        <w:top w:val="none" w:sz="0" w:space="0" w:color="auto"/>
        <w:left w:val="none" w:sz="0" w:space="0" w:color="auto"/>
        <w:bottom w:val="none" w:sz="0" w:space="0" w:color="auto"/>
        <w:right w:val="none" w:sz="0" w:space="0" w:color="auto"/>
      </w:divBdr>
    </w:div>
    <w:div w:id="89014301">
      <w:bodyDiv w:val="1"/>
      <w:marLeft w:val="0"/>
      <w:marRight w:val="0"/>
      <w:marTop w:val="0"/>
      <w:marBottom w:val="0"/>
      <w:divBdr>
        <w:top w:val="none" w:sz="0" w:space="0" w:color="auto"/>
        <w:left w:val="none" w:sz="0" w:space="0" w:color="auto"/>
        <w:bottom w:val="none" w:sz="0" w:space="0" w:color="auto"/>
        <w:right w:val="none" w:sz="0" w:space="0" w:color="auto"/>
      </w:divBdr>
    </w:div>
    <w:div w:id="89130492">
      <w:bodyDiv w:val="1"/>
      <w:marLeft w:val="0"/>
      <w:marRight w:val="0"/>
      <w:marTop w:val="0"/>
      <w:marBottom w:val="0"/>
      <w:divBdr>
        <w:top w:val="none" w:sz="0" w:space="0" w:color="auto"/>
        <w:left w:val="none" w:sz="0" w:space="0" w:color="auto"/>
        <w:bottom w:val="none" w:sz="0" w:space="0" w:color="auto"/>
        <w:right w:val="none" w:sz="0" w:space="0" w:color="auto"/>
      </w:divBdr>
    </w:div>
    <w:div w:id="89198948">
      <w:bodyDiv w:val="1"/>
      <w:marLeft w:val="0"/>
      <w:marRight w:val="0"/>
      <w:marTop w:val="0"/>
      <w:marBottom w:val="0"/>
      <w:divBdr>
        <w:top w:val="none" w:sz="0" w:space="0" w:color="auto"/>
        <w:left w:val="none" w:sz="0" w:space="0" w:color="auto"/>
        <w:bottom w:val="none" w:sz="0" w:space="0" w:color="auto"/>
        <w:right w:val="none" w:sz="0" w:space="0" w:color="auto"/>
      </w:divBdr>
    </w:div>
    <w:div w:id="89202077">
      <w:bodyDiv w:val="1"/>
      <w:marLeft w:val="0"/>
      <w:marRight w:val="0"/>
      <w:marTop w:val="0"/>
      <w:marBottom w:val="0"/>
      <w:divBdr>
        <w:top w:val="none" w:sz="0" w:space="0" w:color="auto"/>
        <w:left w:val="none" w:sz="0" w:space="0" w:color="auto"/>
        <w:bottom w:val="none" w:sz="0" w:space="0" w:color="auto"/>
        <w:right w:val="none" w:sz="0" w:space="0" w:color="auto"/>
      </w:divBdr>
    </w:div>
    <w:div w:id="89276911">
      <w:bodyDiv w:val="1"/>
      <w:marLeft w:val="0"/>
      <w:marRight w:val="0"/>
      <w:marTop w:val="0"/>
      <w:marBottom w:val="0"/>
      <w:divBdr>
        <w:top w:val="none" w:sz="0" w:space="0" w:color="auto"/>
        <w:left w:val="none" w:sz="0" w:space="0" w:color="auto"/>
        <w:bottom w:val="none" w:sz="0" w:space="0" w:color="auto"/>
        <w:right w:val="none" w:sz="0" w:space="0" w:color="auto"/>
      </w:divBdr>
    </w:div>
    <w:div w:id="89395501">
      <w:bodyDiv w:val="1"/>
      <w:marLeft w:val="0"/>
      <w:marRight w:val="0"/>
      <w:marTop w:val="0"/>
      <w:marBottom w:val="0"/>
      <w:divBdr>
        <w:top w:val="none" w:sz="0" w:space="0" w:color="auto"/>
        <w:left w:val="none" w:sz="0" w:space="0" w:color="auto"/>
        <w:bottom w:val="none" w:sz="0" w:space="0" w:color="auto"/>
        <w:right w:val="none" w:sz="0" w:space="0" w:color="auto"/>
      </w:divBdr>
    </w:div>
    <w:div w:id="89854527">
      <w:bodyDiv w:val="1"/>
      <w:marLeft w:val="0"/>
      <w:marRight w:val="0"/>
      <w:marTop w:val="0"/>
      <w:marBottom w:val="0"/>
      <w:divBdr>
        <w:top w:val="none" w:sz="0" w:space="0" w:color="auto"/>
        <w:left w:val="none" w:sz="0" w:space="0" w:color="auto"/>
        <w:bottom w:val="none" w:sz="0" w:space="0" w:color="auto"/>
        <w:right w:val="none" w:sz="0" w:space="0" w:color="auto"/>
      </w:divBdr>
    </w:div>
    <w:div w:id="90053836">
      <w:bodyDiv w:val="1"/>
      <w:marLeft w:val="0"/>
      <w:marRight w:val="0"/>
      <w:marTop w:val="0"/>
      <w:marBottom w:val="0"/>
      <w:divBdr>
        <w:top w:val="none" w:sz="0" w:space="0" w:color="auto"/>
        <w:left w:val="none" w:sz="0" w:space="0" w:color="auto"/>
        <w:bottom w:val="none" w:sz="0" w:space="0" w:color="auto"/>
        <w:right w:val="none" w:sz="0" w:space="0" w:color="auto"/>
      </w:divBdr>
    </w:div>
    <w:div w:id="90395527">
      <w:bodyDiv w:val="1"/>
      <w:marLeft w:val="0"/>
      <w:marRight w:val="0"/>
      <w:marTop w:val="0"/>
      <w:marBottom w:val="0"/>
      <w:divBdr>
        <w:top w:val="none" w:sz="0" w:space="0" w:color="auto"/>
        <w:left w:val="none" w:sz="0" w:space="0" w:color="auto"/>
        <w:bottom w:val="none" w:sz="0" w:space="0" w:color="auto"/>
        <w:right w:val="none" w:sz="0" w:space="0" w:color="auto"/>
      </w:divBdr>
    </w:div>
    <w:div w:id="90443321">
      <w:bodyDiv w:val="1"/>
      <w:marLeft w:val="0"/>
      <w:marRight w:val="0"/>
      <w:marTop w:val="0"/>
      <w:marBottom w:val="0"/>
      <w:divBdr>
        <w:top w:val="none" w:sz="0" w:space="0" w:color="auto"/>
        <w:left w:val="none" w:sz="0" w:space="0" w:color="auto"/>
        <w:bottom w:val="none" w:sz="0" w:space="0" w:color="auto"/>
        <w:right w:val="none" w:sz="0" w:space="0" w:color="auto"/>
      </w:divBdr>
    </w:div>
    <w:div w:id="91122251">
      <w:bodyDiv w:val="1"/>
      <w:marLeft w:val="0"/>
      <w:marRight w:val="0"/>
      <w:marTop w:val="0"/>
      <w:marBottom w:val="0"/>
      <w:divBdr>
        <w:top w:val="none" w:sz="0" w:space="0" w:color="auto"/>
        <w:left w:val="none" w:sz="0" w:space="0" w:color="auto"/>
        <w:bottom w:val="none" w:sz="0" w:space="0" w:color="auto"/>
        <w:right w:val="none" w:sz="0" w:space="0" w:color="auto"/>
      </w:divBdr>
    </w:div>
    <w:div w:id="91126800">
      <w:bodyDiv w:val="1"/>
      <w:marLeft w:val="0"/>
      <w:marRight w:val="0"/>
      <w:marTop w:val="0"/>
      <w:marBottom w:val="0"/>
      <w:divBdr>
        <w:top w:val="none" w:sz="0" w:space="0" w:color="auto"/>
        <w:left w:val="none" w:sz="0" w:space="0" w:color="auto"/>
        <w:bottom w:val="none" w:sz="0" w:space="0" w:color="auto"/>
        <w:right w:val="none" w:sz="0" w:space="0" w:color="auto"/>
      </w:divBdr>
    </w:div>
    <w:div w:id="91247146">
      <w:bodyDiv w:val="1"/>
      <w:marLeft w:val="0"/>
      <w:marRight w:val="0"/>
      <w:marTop w:val="0"/>
      <w:marBottom w:val="0"/>
      <w:divBdr>
        <w:top w:val="none" w:sz="0" w:space="0" w:color="auto"/>
        <w:left w:val="none" w:sz="0" w:space="0" w:color="auto"/>
        <w:bottom w:val="none" w:sz="0" w:space="0" w:color="auto"/>
        <w:right w:val="none" w:sz="0" w:space="0" w:color="auto"/>
      </w:divBdr>
    </w:div>
    <w:div w:id="91777352">
      <w:bodyDiv w:val="1"/>
      <w:marLeft w:val="0"/>
      <w:marRight w:val="0"/>
      <w:marTop w:val="0"/>
      <w:marBottom w:val="0"/>
      <w:divBdr>
        <w:top w:val="none" w:sz="0" w:space="0" w:color="auto"/>
        <w:left w:val="none" w:sz="0" w:space="0" w:color="auto"/>
        <w:bottom w:val="none" w:sz="0" w:space="0" w:color="auto"/>
        <w:right w:val="none" w:sz="0" w:space="0" w:color="auto"/>
      </w:divBdr>
    </w:div>
    <w:div w:id="91978429">
      <w:bodyDiv w:val="1"/>
      <w:marLeft w:val="0"/>
      <w:marRight w:val="0"/>
      <w:marTop w:val="0"/>
      <w:marBottom w:val="0"/>
      <w:divBdr>
        <w:top w:val="none" w:sz="0" w:space="0" w:color="auto"/>
        <w:left w:val="none" w:sz="0" w:space="0" w:color="auto"/>
        <w:bottom w:val="none" w:sz="0" w:space="0" w:color="auto"/>
        <w:right w:val="none" w:sz="0" w:space="0" w:color="auto"/>
      </w:divBdr>
    </w:div>
    <w:div w:id="92014504">
      <w:bodyDiv w:val="1"/>
      <w:marLeft w:val="0"/>
      <w:marRight w:val="0"/>
      <w:marTop w:val="0"/>
      <w:marBottom w:val="0"/>
      <w:divBdr>
        <w:top w:val="none" w:sz="0" w:space="0" w:color="auto"/>
        <w:left w:val="none" w:sz="0" w:space="0" w:color="auto"/>
        <w:bottom w:val="none" w:sz="0" w:space="0" w:color="auto"/>
        <w:right w:val="none" w:sz="0" w:space="0" w:color="auto"/>
      </w:divBdr>
    </w:div>
    <w:div w:id="92553042">
      <w:bodyDiv w:val="1"/>
      <w:marLeft w:val="0"/>
      <w:marRight w:val="0"/>
      <w:marTop w:val="0"/>
      <w:marBottom w:val="0"/>
      <w:divBdr>
        <w:top w:val="none" w:sz="0" w:space="0" w:color="auto"/>
        <w:left w:val="none" w:sz="0" w:space="0" w:color="auto"/>
        <w:bottom w:val="none" w:sz="0" w:space="0" w:color="auto"/>
        <w:right w:val="none" w:sz="0" w:space="0" w:color="auto"/>
      </w:divBdr>
    </w:div>
    <w:div w:id="92632047">
      <w:bodyDiv w:val="1"/>
      <w:marLeft w:val="0"/>
      <w:marRight w:val="0"/>
      <w:marTop w:val="0"/>
      <w:marBottom w:val="0"/>
      <w:divBdr>
        <w:top w:val="none" w:sz="0" w:space="0" w:color="auto"/>
        <w:left w:val="none" w:sz="0" w:space="0" w:color="auto"/>
        <w:bottom w:val="none" w:sz="0" w:space="0" w:color="auto"/>
        <w:right w:val="none" w:sz="0" w:space="0" w:color="auto"/>
      </w:divBdr>
    </w:div>
    <w:div w:id="92676037">
      <w:bodyDiv w:val="1"/>
      <w:marLeft w:val="0"/>
      <w:marRight w:val="0"/>
      <w:marTop w:val="0"/>
      <w:marBottom w:val="0"/>
      <w:divBdr>
        <w:top w:val="none" w:sz="0" w:space="0" w:color="auto"/>
        <w:left w:val="none" w:sz="0" w:space="0" w:color="auto"/>
        <w:bottom w:val="none" w:sz="0" w:space="0" w:color="auto"/>
        <w:right w:val="none" w:sz="0" w:space="0" w:color="auto"/>
      </w:divBdr>
    </w:div>
    <w:div w:id="92819416">
      <w:bodyDiv w:val="1"/>
      <w:marLeft w:val="0"/>
      <w:marRight w:val="0"/>
      <w:marTop w:val="0"/>
      <w:marBottom w:val="0"/>
      <w:divBdr>
        <w:top w:val="none" w:sz="0" w:space="0" w:color="auto"/>
        <w:left w:val="none" w:sz="0" w:space="0" w:color="auto"/>
        <w:bottom w:val="none" w:sz="0" w:space="0" w:color="auto"/>
        <w:right w:val="none" w:sz="0" w:space="0" w:color="auto"/>
      </w:divBdr>
    </w:div>
    <w:div w:id="93287013">
      <w:bodyDiv w:val="1"/>
      <w:marLeft w:val="0"/>
      <w:marRight w:val="0"/>
      <w:marTop w:val="0"/>
      <w:marBottom w:val="0"/>
      <w:divBdr>
        <w:top w:val="none" w:sz="0" w:space="0" w:color="auto"/>
        <w:left w:val="none" w:sz="0" w:space="0" w:color="auto"/>
        <w:bottom w:val="none" w:sz="0" w:space="0" w:color="auto"/>
        <w:right w:val="none" w:sz="0" w:space="0" w:color="auto"/>
      </w:divBdr>
    </w:div>
    <w:div w:id="93406153">
      <w:bodyDiv w:val="1"/>
      <w:marLeft w:val="0"/>
      <w:marRight w:val="0"/>
      <w:marTop w:val="0"/>
      <w:marBottom w:val="0"/>
      <w:divBdr>
        <w:top w:val="none" w:sz="0" w:space="0" w:color="auto"/>
        <w:left w:val="none" w:sz="0" w:space="0" w:color="auto"/>
        <w:bottom w:val="none" w:sz="0" w:space="0" w:color="auto"/>
        <w:right w:val="none" w:sz="0" w:space="0" w:color="auto"/>
      </w:divBdr>
    </w:div>
    <w:div w:id="94402551">
      <w:bodyDiv w:val="1"/>
      <w:marLeft w:val="0"/>
      <w:marRight w:val="0"/>
      <w:marTop w:val="0"/>
      <w:marBottom w:val="0"/>
      <w:divBdr>
        <w:top w:val="none" w:sz="0" w:space="0" w:color="auto"/>
        <w:left w:val="none" w:sz="0" w:space="0" w:color="auto"/>
        <w:bottom w:val="none" w:sz="0" w:space="0" w:color="auto"/>
        <w:right w:val="none" w:sz="0" w:space="0" w:color="auto"/>
      </w:divBdr>
    </w:div>
    <w:div w:id="94718258">
      <w:bodyDiv w:val="1"/>
      <w:marLeft w:val="0"/>
      <w:marRight w:val="0"/>
      <w:marTop w:val="0"/>
      <w:marBottom w:val="0"/>
      <w:divBdr>
        <w:top w:val="none" w:sz="0" w:space="0" w:color="auto"/>
        <w:left w:val="none" w:sz="0" w:space="0" w:color="auto"/>
        <w:bottom w:val="none" w:sz="0" w:space="0" w:color="auto"/>
        <w:right w:val="none" w:sz="0" w:space="0" w:color="auto"/>
      </w:divBdr>
    </w:div>
    <w:div w:id="94903739">
      <w:bodyDiv w:val="1"/>
      <w:marLeft w:val="0"/>
      <w:marRight w:val="0"/>
      <w:marTop w:val="0"/>
      <w:marBottom w:val="0"/>
      <w:divBdr>
        <w:top w:val="none" w:sz="0" w:space="0" w:color="auto"/>
        <w:left w:val="none" w:sz="0" w:space="0" w:color="auto"/>
        <w:bottom w:val="none" w:sz="0" w:space="0" w:color="auto"/>
        <w:right w:val="none" w:sz="0" w:space="0" w:color="auto"/>
      </w:divBdr>
    </w:div>
    <w:div w:id="95105053">
      <w:bodyDiv w:val="1"/>
      <w:marLeft w:val="0"/>
      <w:marRight w:val="0"/>
      <w:marTop w:val="0"/>
      <w:marBottom w:val="0"/>
      <w:divBdr>
        <w:top w:val="none" w:sz="0" w:space="0" w:color="auto"/>
        <w:left w:val="none" w:sz="0" w:space="0" w:color="auto"/>
        <w:bottom w:val="none" w:sz="0" w:space="0" w:color="auto"/>
        <w:right w:val="none" w:sz="0" w:space="0" w:color="auto"/>
      </w:divBdr>
    </w:div>
    <w:div w:id="95255153">
      <w:bodyDiv w:val="1"/>
      <w:marLeft w:val="0"/>
      <w:marRight w:val="0"/>
      <w:marTop w:val="0"/>
      <w:marBottom w:val="0"/>
      <w:divBdr>
        <w:top w:val="none" w:sz="0" w:space="0" w:color="auto"/>
        <w:left w:val="none" w:sz="0" w:space="0" w:color="auto"/>
        <w:bottom w:val="none" w:sz="0" w:space="0" w:color="auto"/>
        <w:right w:val="none" w:sz="0" w:space="0" w:color="auto"/>
      </w:divBdr>
    </w:div>
    <w:div w:id="95294640">
      <w:bodyDiv w:val="1"/>
      <w:marLeft w:val="0"/>
      <w:marRight w:val="0"/>
      <w:marTop w:val="0"/>
      <w:marBottom w:val="0"/>
      <w:divBdr>
        <w:top w:val="none" w:sz="0" w:space="0" w:color="auto"/>
        <w:left w:val="none" w:sz="0" w:space="0" w:color="auto"/>
        <w:bottom w:val="none" w:sz="0" w:space="0" w:color="auto"/>
        <w:right w:val="none" w:sz="0" w:space="0" w:color="auto"/>
      </w:divBdr>
    </w:div>
    <w:div w:id="95637442">
      <w:bodyDiv w:val="1"/>
      <w:marLeft w:val="0"/>
      <w:marRight w:val="0"/>
      <w:marTop w:val="0"/>
      <w:marBottom w:val="0"/>
      <w:divBdr>
        <w:top w:val="none" w:sz="0" w:space="0" w:color="auto"/>
        <w:left w:val="none" w:sz="0" w:space="0" w:color="auto"/>
        <w:bottom w:val="none" w:sz="0" w:space="0" w:color="auto"/>
        <w:right w:val="none" w:sz="0" w:space="0" w:color="auto"/>
      </w:divBdr>
    </w:div>
    <w:div w:id="96489485">
      <w:bodyDiv w:val="1"/>
      <w:marLeft w:val="0"/>
      <w:marRight w:val="0"/>
      <w:marTop w:val="0"/>
      <w:marBottom w:val="0"/>
      <w:divBdr>
        <w:top w:val="none" w:sz="0" w:space="0" w:color="auto"/>
        <w:left w:val="none" w:sz="0" w:space="0" w:color="auto"/>
        <w:bottom w:val="none" w:sz="0" w:space="0" w:color="auto"/>
        <w:right w:val="none" w:sz="0" w:space="0" w:color="auto"/>
      </w:divBdr>
    </w:div>
    <w:div w:id="96608486">
      <w:bodyDiv w:val="1"/>
      <w:marLeft w:val="0"/>
      <w:marRight w:val="0"/>
      <w:marTop w:val="0"/>
      <w:marBottom w:val="0"/>
      <w:divBdr>
        <w:top w:val="none" w:sz="0" w:space="0" w:color="auto"/>
        <w:left w:val="none" w:sz="0" w:space="0" w:color="auto"/>
        <w:bottom w:val="none" w:sz="0" w:space="0" w:color="auto"/>
        <w:right w:val="none" w:sz="0" w:space="0" w:color="auto"/>
      </w:divBdr>
    </w:div>
    <w:div w:id="96684126">
      <w:bodyDiv w:val="1"/>
      <w:marLeft w:val="0"/>
      <w:marRight w:val="0"/>
      <w:marTop w:val="0"/>
      <w:marBottom w:val="0"/>
      <w:divBdr>
        <w:top w:val="none" w:sz="0" w:space="0" w:color="auto"/>
        <w:left w:val="none" w:sz="0" w:space="0" w:color="auto"/>
        <w:bottom w:val="none" w:sz="0" w:space="0" w:color="auto"/>
        <w:right w:val="none" w:sz="0" w:space="0" w:color="auto"/>
      </w:divBdr>
    </w:div>
    <w:div w:id="97069563">
      <w:bodyDiv w:val="1"/>
      <w:marLeft w:val="0"/>
      <w:marRight w:val="0"/>
      <w:marTop w:val="0"/>
      <w:marBottom w:val="0"/>
      <w:divBdr>
        <w:top w:val="none" w:sz="0" w:space="0" w:color="auto"/>
        <w:left w:val="none" w:sz="0" w:space="0" w:color="auto"/>
        <w:bottom w:val="none" w:sz="0" w:space="0" w:color="auto"/>
        <w:right w:val="none" w:sz="0" w:space="0" w:color="auto"/>
      </w:divBdr>
    </w:div>
    <w:div w:id="97144441">
      <w:bodyDiv w:val="1"/>
      <w:marLeft w:val="0"/>
      <w:marRight w:val="0"/>
      <w:marTop w:val="0"/>
      <w:marBottom w:val="0"/>
      <w:divBdr>
        <w:top w:val="none" w:sz="0" w:space="0" w:color="auto"/>
        <w:left w:val="none" w:sz="0" w:space="0" w:color="auto"/>
        <w:bottom w:val="none" w:sz="0" w:space="0" w:color="auto"/>
        <w:right w:val="none" w:sz="0" w:space="0" w:color="auto"/>
      </w:divBdr>
    </w:div>
    <w:div w:id="97722180">
      <w:bodyDiv w:val="1"/>
      <w:marLeft w:val="0"/>
      <w:marRight w:val="0"/>
      <w:marTop w:val="0"/>
      <w:marBottom w:val="0"/>
      <w:divBdr>
        <w:top w:val="none" w:sz="0" w:space="0" w:color="auto"/>
        <w:left w:val="none" w:sz="0" w:space="0" w:color="auto"/>
        <w:bottom w:val="none" w:sz="0" w:space="0" w:color="auto"/>
        <w:right w:val="none" w:sz="0" w:space="0" w:color="auto"/>
      </w:divBdr>
    </w:div>
    <w:div w:id="98069774">
      <w:bodyDiv w:val="1"/>
      <w:marLeft w:val="0"/>
      <w:marRight w:val="0"/>
      <w:marTop w:val="0"/>
      <w:marBottom w:val="0"/>
      <w:divBdr>
        <w:top w:val="none" w:sz="0" w:space="0" w:color="auto"/>
        <w:left w:val="none" w:sz="0" w:space="0" w:color="auto"/>
        <w:bottom w:val="none" w:sz="0" w:space="0" w:color="auto"/>
        <w:right w:val="none" w:sz="0" w:space="0" w:color="auto"/>
      </w:divBdr>
    </w:div>
    <w:div w:id="98717973">
      <w:bodyDiv w:val="1"/>
      <w:marLeft w:val="0"/>
      <w:marRight w:val="0"/>
      <w:marTop w:val="0"/>
      <w:marBottom w:val="0"/>
      <w:divBdr>
        <w:top w:val="none" w:sz="0" w:space="0" w:color="auto"/>
        <w:left w:val="none" w:sz="0" w:space="0" w:color="auto"/>
        <w:bottom w:val="none" w:sz="0" w:space="0" w:color="auto"/>
        <w:right w:val="none" w:sz="0" w:space="0" w:color="auto"/>
      </w:divBdr>
    </w:div>
    <w:div w:id="98722170">
      <w:bodyDiv w:val="1"/>
      <w:marLeft w:val="0"/>
      <w:marRight w:val="0"/>
      <w:marTop w:val="0"/>
      <w:marBottom w:val="0"/>
      <w:divBdr>
        <w:top w:val="none" w:sz="0" w:space="0" w:color="auto"/>
        <w:left w:val="none" w:sz="0" w:space="0" w:color="auto"/>
        <w:bottom w:val="none" w:sz="0" w:space="0" w:color="auto"/>
        <w:right w:val="none" w:sz="0" w:space="0" w:color="auto"/>
      </w:divBdr>
    </w:div>
    <w:div w:id="99109976">
      <w:bodyDiv w:val="1"/>
      <w:marLeft w:val="0"/>
      <w:marRight w:val="0"/>
      <w:marTop w:val="0"/>
      <w:marBottom w:val="0"/>
      <w:divBdr>
        <w:top w:val="none" w:sz="0" w:space="0" w:color="auto"/>
        <w:left w:val="none" w:sz="0" w:space="0" w:color="auto"/>
        <w:bottom w:val="none" w:sz="0" w:space="0" w:color="auto"/>
        <w:right w:val="none" w:sz="0" w:space="0" w:color="auto"/>
      </w:divBdr>
    </w:div>
    <w:div w:id="99182918">
      <w:bodyDiv w:val="1"/>
      <w:marLeft w:val="0"/>
      <w:marRight w:val="0"/>
      <w:marTop w:val="0"/>
      <w:marBottom w:val="0"/>
      <w:divBdr>
        <w:top w:val="none" w:sz="0" w:space="0" w:color="auto"/>
        <w:left w:val="none" w:sz="0" w:space="0" w:color="auto"/>
        <w:bottom w:val="none" w:sz="0" w:space="0" w:color="auto"/>
        <w:right w:val="none" w:sz="0" w:space="0" w:color="auto"/>
      </w:divBdr>
    </w:div>
    <w:div w:id="99229076">
      <w:bodyDiv w:val="1"/>
      <w:marLeft w:val="0"/>
      <w:marRight w:val="0"/>
      <w:marTop w:val="0"/>
      <w:marBottom w:val="0"/>
      <w:divBdr>
        <w:top w:val="none" w:sz="0" w:space="0" w:color="auto"/>
        <w:left w:val="none" w:sz="0" w:space="0" w:color="auto"/>
        <w:bottom w:val="none" w:sz="0" w:space="0" w:color="auto"/>
        <w:right w:val="none" w:sz="0" w:space="0" w:color="auto"/>
      </w:divBdr>
    </w:div>
    <w:div w:id="99303790">
      <w:bodyDiv w:val="1"/>
      <w:marLeft w:val="0"/>
      <w:marRight w:val="0"/>
      <w:marTop w:val="0"/>
      <w:marBottom w:val="0"/>
      <w:divBdr>
        <w:top w:val="none" w:sz="0" w:space="0" w:color="auto"/>
        <w:left w:val="none" w:sz="0" w:space="0" w:color="auto"/>
        <w:bottom w:val="none" w:sz="0" w:space="0" w:color="auto"/>
        <w:right w:val="none" w:sz="0" w:space="0" w:color="auto"/>
      </w:divBdr>
    </w:div>
    <w:div w:id="99378957">
      <w:bodyDiv w:val="1"/>
      <w:marLeft w:val="0"/>
      <w:marRight w:val="0"/>
      <w:marTop w:val="0"/>
      <w:marBottom w:val="0"/>
      <w:divBdr>
        <w:top w:val="none" w:sz="0" w:space="0" w:color="auto"/>
        <w:left w:val="none" w:sz="0" w:space="0" w:color="auto"/>
        <w:bottom w:val="none" w:sz="0" w:space="0" w:color="auto"/>
        <w:right w:val="none" w:sz="0" w:space="0" w:color="auto"/>
      </w:divBdr>
    </w:div>
    <w:div w:id="99568089">
      <w:bodyDiv w:val="1"/>
      <w:marLeft w:val="0"/>
      <w:marRight w:val="0"/>
      <w:marTop w:val="0"/>
      <w:marBottom w:val="0"/>
      <w:divBdr>
        <w:top w:val="none" w:sz="0" w:space="0" w:color="auto"/>
        <w:left w:val="none" w:sz="0" w:space="0" w:color="auto"/>
        <w:bottom w:val="none" w:sz="0" w:space="0" w:color="auto"/>
        <w:right w:val="none" w:sz="0" w:space="0" w:color="auto"/>
      </w:divBdr>
    </w:div>
    <w:div w:id="99689214">
      <w:bodyDiv w:val="1"/>
      <w:marLeft w:val="0"/>
      <w:marRight w:val="0"/>
      <w:marTop w:val="0"/>
      <w:marBottom w:val="0"/>
      <w:divBdr>
        <w:top w:val="none" w:sz="0" w:space="0" w:color="auto"/>
        <w:left w:val="none" w:sz="0" w:space="0" w:color="auto"/>
        <w:bottom w:val="none" w:sz="0" w:space="0" w:color="auto"/>
        <w:right w:val="none" w:sz="0" w:space="0" w:color="auto"/>
      </w:divBdr>
    </w:div>
    <w:div w:id="99838553">
      <w:bodyDiv w:val="1"/>
      <w:marLeft w:val="0"/>
      <w:marRight w:val="0"/>
      <w:marTop w:val="0"/>
      <w:marBottom w:val="0"/>
      <w:divBdr>
        <w:top w:val="none" w:sz="0" w:space="0" w:color="auto"/>
        <w:left w:val="none" w:sz="0" w:space="0" w:color="auto"/>
        <w:bottom w:val="none" w:sz="0" w:space="0" w:color="auto"/>
        <w:right w:val="none" w:sz="0" w:space="0" w:color="auto"/>
      </w:divBdr>
    </w:div>
    <w:div w:id="100537402">
      <w:bodyDiv w:val="1"/>
      <w:marLeft w:val="0"/>
      <w:marRight w:val="0"/>
      <w:marTop w:val="0"/>
      <w:marBottom w:val="0"/>
      <w:divBdr>
        <w:top w:val="none" w:sz="0" w:space="0" w:color="auto"/>
        <w:left w:val="none" w:sz="0" w:space="0" w:color="auto"/>
        <w:bottom w:val="none" w:sz="0" w:space="0" w:color="auto"/>
        <w:right w:val="none" w:sz="0" w:space="0" w:color="auto"/>
      </w:divBdr>
    </w:div>
    <w:div w:id="101074840">
      <w:bodyDiv w:val="1"/>
      <w:marLeft w:val="0"/>
      <w:marRight w:val="0"/>
      <w:marTop w:val="0"/>
      <w:marBottom w:val="0"/>
      <w:divBdr>
        <w:top w:val="none" w:sz="0" w:space="0" w:color="auto"/>
        <w:left w:val="none" w:sz="0" w:space="0" w:color="auto"/>
        <w:bottom w:val="none" w:sz="0" w:space="0" w:color="auto"/>
        <w:right w:val="none" w:sz="0" w:space="0" w:color="auto"/>
      </w:divBdr>
    </w:div>
    <w:div w:id="101149026">
      <w:bodyDiv w:val="1"/>
      <w:marLeft w:val="0"/>
      <w:marRight w:val="0"/>
      <w:marTop w:val="0"/>
      <w:marBottom w:val="0"/>
      <w:divBdr>
        <w:top w:val="none" w:sz="0" w:space="0" w:color="auto"/>
        <w:left w:val="none" w:sz="0" w:space="0" w:color="auto"/>
        <w:bottom w:val="none" w:sz="0" w:space="0" w:color="auto"/>
        <w:right w:val="none" w:sz="0" w:space="0" w:color="auto"/>
      </w:divBdr>
    </w:div>
    <w:div w:id="101267911">
      <w:bodyDiv w:val="1"/>
      <w:marLeft w:val="0"/>
      <w:marRight w:val="0"/>
      <w:marTop w:val="0"/>
      <w:marBottom w:val="0"/>
      <w:divBdr>
        <w:top w:val="none" w:sz="0" w:space="0" w:color="auto"/>
        <w:left w:val="none" w:sz="0" w:space="0" w:color="auto"/>
        <w:bottom w:val="none" w:sz="0" w:space="0" w:color="auto"/>
        <w:right w:val="none" w:sz="0" w:space="0" w:color="auto"/>
      </w:divBdr>
    </w:div>
    <w:div w:id="101345597">
      <w:bodyDiv w:val="1"/>
      <w:marLeft w:val="0"/>
      <w:marRight w:val="0"/>
      <w:marTop w:val="0"/>
      <w:marBottom w:val="0"/>
      <w:divBdr>
        <w:top w:val="none" w:sz="0" w:space="0" w:color="auto"/>
        <w:left w:val="none" w:sz="0" w:space="0" w:color="auto"/>
        <w:bottom w:val="none" w:sz="0" w:space="0" w:color="auto"/>
        <w:right w:val="none" w:sz="0" w:space="0" w:color="auto"/>
      </w:divBdr>
    </w:div>
    <w:div w:id="102656662">
      <w:bodyDiv w:val="1"/>
      <w:marLeft w:val="0"/>
      <w:marRight w:val="0"/>
      <w:marTop w:val="0"/>
      <w:marBottom w:val="0"/>
      <w:divBdr>
        <w:top w:val="none" w:sz="0" w:space="0" w:color="auto"/>
        <w:left w:val="none" w:sz="0" w:space="0" w:color="auto"/>
        <w:bottom w:val="none" w:sz="0" w:space="0" w:color="auto"/>
        <w:right w:val="none" w:sz="0" w:space="0" w:color="auto"/>
      </w:divBdr>
    </w:div>
    <w:div w:id="102726842">
      <w:bodyDiv w:val="1"/>
      <w:marLeft w:val="0"/>
      <w:marRight w:val="0"/>
      <w:marTop w:val="0"/>
      <w:marBottom w:val="0"/>
      <w:divBdr>
        <w:top w:val="none" w:sz="0" w:space="0" w:color="auto"/>
        <w:left w:val="none" w:sz="0" w:space="0" w:color="auto"/>
        <w:bottom w:val="none" w:sz="0" w:space="0" w:color="auto"/>
        <w:right w:val="none" w:sz="0" w:space="0" w:color="auto"/>
      </w:divBdr>
    </w:div>
    <w:div w:id="102726898">
      <w:bodyDiv w:val="1"/>
      <w:marLeft w:val="0"/>
      <w:marRight w:val="0"/>
      <w:marTop w:val="0"/>
      <w:marBottom w:val="0"/>
      <w:divBdr>
        <w:top w:val="none" w:sz="0" w:space="0" w:color="auto"/>
        <w:left w:val="none" w:sz="0" w:space="0" w:color="auto"/>
        <w:bottom w:val="none" w:sz="0" w:space="0" w:color="auto"/>
        <w:right w:val="none" w:sz="0" w:space="0" w:color="auto"/>
      </w:divBdr>
    </w:div>
    <w:div w:id="102920262">
      <w:bodyDiv w:val="1"/>
      <w:marLeft w:val="0"/>
      <w:marRight w:val="0"/>
      <w:marTop w:val="0"/>
      <w:marBottom w:val="0"/>
      <w:divBdr>
        <w:top w:val="none" w:sz="0" w:space="0" w:color="auto"/>
        <w:left w:val="none" w:sz="0" w:space="0" w:color="auto"/>
        <w:bottom w:val="none" w:sz="0" w:space="0" w:color="auto"/>
        <w:right w:val="none" w:sz="0" w:space="0" w:color="auto"/>
      </w:divBdr>
    </w:div>
    <w:div w:id="103573144">
      <w:bodyDiv w:val="1"/>
      <w:marLeft w:val="0"/>
      <w:marRight w:val="0"/>
      <w:marTop w:val="0"/>
      <w:marBottom w:val="0"/>
      <w:divBdr>
        <w:top w:val="none" w:sz="0" w:space="0" w:color="auto"/>
        <w:left w:val="none" w:sz="0" w:space="0" w:color="auto"/>
        <w:bottom w:val="none" w:sz="0" w:space="0" w:color="auto"/>
        <w:right w:val="none" w:sz="0" w:space="0" w:color="auto"/>
      </w:divBdr>
    </w:div>
    <w:div w:id="103623777">
      <w:bodyDiv w:val="1"/>
      <w:marLeft w:val="0"/>
      <w:marRight w:val="0"/>
      <w:marTop w:val="0"/>
      <w:marBottom w:val="0"/>
      <w:divBdr>
        <w:top w:val="none" w:sz="0" w:space="0" w:color="auto"/>
        <w:left w:val="none" w:sz="0" w:space="0" w:color="auto"/>
        <w:bottom w:val="none" w:sz="0" w:space="0" w:color="auto"/>
        <w:right w:val="none" w:sz="0" w:space="0" w:color="auto"/>
      </w:divBdr>
    </w:div>
    <w:div w:id="103773057">
      <w:bodyDiv w:val="1"/>
      <w:marLeft w:val="0"/>
      <w:marRight w:val="0"/>
      <w:marTop w:val="0"/>
      <w:marBottom w:val="0"/>
      <w:divBdr>
        <w:top w:val="none" w:sz="0" w:space="0" w:color="auto"/>
        <w:left w:val="none" w:sz="0" w:space="0" w:color="auto"/>
        <w:bottom w:val="none" w:sz="0" w:space="0" w:color="auto"/>
        <w:right w:val="none" w:sz="0" w:space="0" w:color="auto"/>
      </w:divBdr>
    </w:div>
    <w:div w:id="104009716">
      <w:bodyDiv w:val="1"/>
      <w:marLeft w:val="0"/>
      <w:marRight w:val="0"/>
      <w:marTop w:val="0"/>
      <w:marBottom w:val="0"/>
      <w:divBdr>
        <w:top w:val="none" w:sz="0" w:space="0" w:color="auto"/>
        <w:left w:val="none" w:sz="0" w:space="0" w:color="auto"/>
        <w:bottom w:val="none" w:sz="0" w:space="0" w:color="auto"/>
        <w:right w:val="none" w:sz="0" w:space="0" w:color="auto"/>
      </w:divBdr>
    </w:div>
    <w:div w:id="104230226">
      <w:bodyDiv w:val="1"/>
      <w:marLeft w:val="0"/>
      <w:marRight w:val="0"/>
      <w:marTop w:val="0"/>
      <w:marBottom w:val="0"/>
      <w:divBdr>
        <w:top w:val="none" w:sz="0" w:space="0" w:color="auto"/>
        <w:left w:val="none" w:sz="0" w:space="0" w:color="auto"/>
        <w:bottom w:val="none" w:sz="0" w:space="0" w:color="auto"/>
        <w:right w:val="none" w:sz="0" w:space="0" w:color="auto"/>
      </w:divBdr>
    </w:div>
    <w:div w:id="104276102">
      <w:bodyDiv w:val="1"/>
      <w:marLeft w:val="0"/>
      <w:marRight w:val="0"/>
      <w:marTop w:val="0"/>
      <w:marBottom w:val="0"/>
      <w:divBdr>
        <w:top w:val="none" w:sz="0" w:space="0" w:color="auto"/>
        <w:left w:val="none" w:sz="0" w:space="0" w:color="auto"/>
        <w:bottom w:val="none" w:sz="0" w:space="0" w:color="auto"/>
        <w:right w:val="none" w:sz="0" w:space="0" w:color="auto"/>
      </w:divBdr>
    </w:div>
    <w:div w:id="104661763">
      <w:bodyDiv w:val="1"/>
      <w:marLeft w:val="0"/>
      <w:marRight w:val="0"/>
      <w:marTop w:val="0"/>
      <w:marBottom w:val="0"/>
      <w:divBdr>
        <w:top w:val="none" w:sz="0" w:space="0" w:color="auto"/>
        <w:left w:val="none" w:sz="0" w:space="0" w:color="auto"/>
        <w:bottom w:val="none" w:sz="0" w:space="0" w:color="auto"/>
        <w:right w:val="none" w:sz="0" w:space="0" w:color="auto"/>
      </w:divBdr>
    </w:div>
    <w:div w:id="104928116">
      <w:bodyDiv w:val="1"/>
      <w:marLeft w:val="0"/>
      <w:marRight w:val="0"/>
      <w:marTop w:val="0"/>
      <w:marBottom w:val="0"/>
      <w:divBdr>
        <w:top w:val="none" w:sz="0" w:space="0" w:color="auto"/>
        <w:left w:val="none" w:sz="0" w:space="0" w:color="auto"/>
        <w:bottom w:val="none" w:sz="0" w:space="0" w:color="auto"/>
        <w:right w:val="none" w:sz="0" w:space="0" w:color="auto"/>
      </w:divBdr>
    </w:div>
    <w:div w:id="105001019">
      <w:bodyDiv w:val="1"/>
      <w:marLeft w:val="0"/>
      <w:marRight w:val="0"/>
      <w:marTop w:val="0"/>
      <w:marBottom w:val="0"/>
      <w:divBdr>
        <w:top w:val="none" w:sz="0" w:space="0" w:color="auto"/>
        <w:left w:val="none" w:sz="0" w:space="0" w:color="auto"/>
        <w:bottom w:val="none" w:sz="0" w:space="0" w:color="auto"/>
        <w:right w:val="none" w:sz="0" w:space="0" w:color="auto"/>
      </w:divBdr>
    </w:div>
    <w:div w:id="105127253">
      <w:bodyDiv w:val="1"/>
      <w:marLeft w:val="0"/>
      <w:marRight w:val="0"/>
      <w:marTop w:val="0"/>
      <w:marBottom w:val="0"/>
      <w:divBdr>
        <w:top w:val="none" w:sz="0" w:space="0" w:color="auto"/>
        <w:left w:val="none" w:sz="0" w:space="0" w:color="auto"/>
        <w:bottom w:val="none" w:sz="0" w:space="0" w:color="auto"/>
        <w:right w:val="none" w:sz="0" w:space="0" w:color="auto"/>
      </w:divBdr>
    </w:div>
    <w:div w:id="105197133">
      <w:bodyDiv w:val="1"/>
      <w:marLeft w:val="0"/>
      <w:marRight w:val="0"/>
      <w:marTop w:val="0"/>
      <w:marBottom w:val="0"/>
      <w:divBdr>
        <w:top w:val="none" w:sz="0" w:space="0" w:color="auto"/>
        <w:left w:val="none" w:sz="0" w:space="0" w:color="auto"/>
        <w:bottom w:val="none" w:sz="0" w:space="0" w:color="auto"/>
        <w:right w:val="none" w:sz="0" w:space="0" w:color="auto"/>
      </w:divBdr>
    </w:div>
    <w:div w:id="105471695">
      <w:bodyDiv w:val="1"/>
      <w:marLeft w:val="0"/>
      <w:marRight w:val="0"/>
      <w:marTop w:val="0"/>
      <w:marBottom w:val="0"/>
      <w:divBdr>
        <w:top w:val="none" w:sz="0" w:space="0" w:color="auto"/>
        <w:left w:val="none" w:sz="0" w:space="0" w:color="auto"/>
        <w:bottom w:val="none" w:sz="0" w:space="0" w:color="auto"/>
        <w:right w:val="none" w:sz="0" w:space="0" w:color="auto"/>
      </w:divBdr>
    </w:div>
    <w:div w:id="105545484">
      <w:bodyDiv w:val="1"/>
      <w:marLeft w:val="0"/>
      <w:marRight w:val="0"/>
      <w:marTop w:val="0"/>
      <w:marBottom w:val="0"/>
      <w:divBdr>
        <w:top w:val="none" w:sz="0" w:space="0" w:color="auto"/>
        <w:left w:val="none" w:sz="0" w:space="0" w:color="auto"/>
        <w:bottom w:val="none" w:sz="0" w:space="0" w:color="auto"/>
        <w:right w:val="none" w:sz="0" w:space="0" w:color="auto"/>
      </w:divBdr>
    </w:div>
    <w:div w:id="105658323">
      <w:bodyDiv w:val="1"/>
      <w:marLeft w:val="0"/>
      <w:marRight w:val="0"/>
      <w:marTop w:val="0"/>
      <w:marBottom w:val="0"/>
      <w:divBdr>
        <w:top w:val="none" w:sz="0" w:space="0" w:color="auto"/>
        <w:left w:val="none" w:sz="0" w:space="0" w:color="auto"/>
        <w:bottom w:val="none" w:sz="0" w:space="0" w:color="auto"/>
        <w:right w:val="none" w:sz="0" w:space="0" w:color="auto"/>
      </w:divBdr>
    </w:div>
    <w:div w:id="105658507">
      <w:bodyDiv w:val="1"/>
      <w:marLeft w:val="0"/>
      <w:marRight w:val="0"/>
      <w:marTop w:val="0"/>
      <w:marBottom w:val="0"/>
      <w:divBdr>
        <w:top w:val="none" w:sz="0" w:space="0" w:color="auto"/>
        <w:left w:val="none" w:sz="0" w:space="0" w:color="auto"/>
        <w:bottom w:val="none" w:sz="0" w:space="0" w:color="auto"/>
        <w:right w:val="none" w:sz="0" w:space="0" w:color="auto"/>
      </w:divBdr>
    </w:div>
    <w:div w:id="106121094">
      <w:bodyDiv w:val="1"/>
      <w:marLeft w:val="0"/>
      <w:marRight w:val="0"/>
      <w:marTop w:val="0"/>
      <w:marBottom w:val="0"/>
      <w:divBdr>
        <w:top w:val="none" w:sz="0" w:space="0" w:color="auto"/>
        <w:left w:val="none" w:sz="0" w:space="0" w:color="auto"/>
        <w:bottom w:val="none" w:sz="0" w:space="0" w:color="auto"/>
        <w:right w:val="none" w:sz="0" w:space="0" w:color="auto"/>
      </w:divBdr>
    </w:div>
    <w:div w:id="106434933">
      <w:bodyDiv w:val="1"/>
      <w:marLeft w:val="0"/>
      <w:marRight w:val="0"/>
      <w:marTop w:val="0"/>
      <w:marBottom w:val="0"/>
      <w:divBdr>
        <w:top w:val="none" w:sz="0" w:space="0" w:color="auto"/>
        <w:left w:val="none" w:sz="0" w:space="0" w:color="auto"/>
        <w:bottom w:val="none" w:sz="0" w:space="0" w:color="auto"/>
        <w:right w:val="none" w:sz="0" w:space="0" w:color="auto"/>
      </w:divBdr>
    </w:div>
    <w:div w:id="106699512">
      <w:bodyDiv w:val="1"/>
      <w:marLeft w:val="0"/>
      <w:marRight w:val="0"/>
      <w:marTop w:val="0"/>
      <w:marBottom w:val="0"/>
      <w:divBdr>
        <w:top w:val="none" w:sz="0" w:space="0" w:color="auto"/>
        <w:left w:val="none" w:sz="0" w:space="0" w:color="auto"/>
        <w:bottom w:val="none" w:sz="0" w:space="0" w:color="auto"/>
        <w:right w:val="none" w:sz="0" w:space="0" w:color="auto"/>
      </w:divBdr>
    </w:div>
    <w:div w:id="106893503">
      <w:bodyDiv w:val="1"/>
      <w:marLeft w:val="0"/>
      <w:marRight w:val="0"/>
      <w:marTop w:val="0"/>
      <w:marBottom w:val="0"/>
      <w:divBdr>
        <w:top w:val="none" w:sz="0" w:space="0" w:color="auto"/>
        <w:left w:val="none" w:sz="0" w:space="0" w:color="auto"/>
        <w:bottom w:val="none" w:sz="0" w:space="0" w:color="auto"/>
        <w:right w:val="none" w:sz="0" w:space="0" w:color="auto"/>
      </w:divBdr>
    </w:div>
    <w:div w:id="106899496">
      <w:bodyDiv w:val="1"/>
      <w:marLeft w:val="0"/>
      <w:marRight w:val="0"/>
      <w:marTop w:val="0"/>
      <w:marBottom w:val="0"/>
      <w:divBdr>
        <w:top w:val="none" w:sz="0" w:space="0" w:color="auto"/>
        <w:left w:val="none" w:sz="0" w:space="0" w:color="auto"/>
        <w:bottom w:val="none" w:sz="0" w:space="0" w:color="auto"/>
        <w:right w:val="none" w:sz="0" w:space="0" w:color="auto"/>
      </w:divBdr>
    </w:div>
    <w:div w:id="106970425">
      <w:bodyDiv w:val="1"/>
      <w:marLeft w:val="0"/>
      <w:marRight w:val="0"/>
      <w:marTop w:val="0"/>
      <w:marBottom w:val="0"/>
      <w:divBdr>
        <w:top w:val="none" w:sz="0" w:space="0" w:color="auto"/>
        <w:left w:val="none" w:sz="0" w:space="0" w:color="auto"/>
        <w:bottom w:val="none" w:sz="0" w:space="0" w:color="auto"/>
        <w:right w:val="none" w:sz="0" w:space="0" w:color="auto"/>
      </w:divBdr>
    </w:div>
    <w:div w:id="107162179">
      <w:bodyDiv w:val="1"/>
      <w:marLeft w:val="0"/>
      <w:marRight w:val="0"/>
      <w:marTop w:val="0"/>
      <w:marBottom w:val="0"/>
      <w:divBdr>
        <w:top w:val="none" w:sz="0" w:space="0" w:color="auto"/>
        <w:left w:val="none" w:sz="0" w:space="0" w:color="auto"/>
        <w:bottom w:val="none" w:sz="0" w:space="0" w:color="auto"/>
        <w:right w:val="none" w:sz="0" w:space="0" w:color="auto"/>
      </w:divBdr>
    </w:div>
    <w:div w:id="108012139">
      <w:bodyDiv w:val="1"/>
      <w:marLeft w:val="0"/>
      <w:marRight w:val="0"/>
      <w:marTop w:val="0"/>
      <w:marBottom w:val="0"/>
      <w:divBdr>
        <w:top w:val="none" w:sz="0" w:space="0" w:color="auto"/>
        <w:left w:val="none" w:sz="0" w:space="0" w:color="auto"/>
        <w:bottom w:val="none" w:sz="0" w:space="0" w:color="auto"/>
        <w:right w:val="none" w:sz="0" w:space="0" w:color="auto"/>
      </w:divBdr>
    </w:div>
    <w:div w:id="108084293">
      <w:bodyDiv w:val="1"/>
      <w:marLeft w:val="0"/>
      <w:marRight w:val="0"/>
      <w:marTop w:val="0"/>
      <w:marBottom w:val="0"/>
      <w:divBdr>
        <w:top w:val="none" w:sz="0" w:space="0" w:color="auto"/>
        <w:left w:val="none" w:sz="0" w:space="0" w:color="auto"/>
        <w:bottom w:val="none" w:sz="0" w:space="0" w:color="auto"/>
        <w:right w:val="none" w:sz="0" w:space="0" w:color="auto"/>
      </w:divBdr>
    </w:div>
    <w:div w:id="108210245">
      <w:bodyDiv w:val="1"/>
      <w:marLeft w:val="0"/>
      <w:marRight w:val="0"/>
      <w:marTop w:val="0"/>
      <w:marBottom w:val="0"/>
      <w:divBdr>
        <w:top w:val="none" w:sz="0" w:space="0" w:color="auto"/>
        <w:left w:val="none" w:sz="0" w:space="0" w:color="auto"/>
        <w:bottom w:val="none" w:sz="0" w:space="0" w:color="auto"/>
        <w:right w:val="none" w:sz="0" w:space="0" w:color="auto"/>
      </w:divBdr>
    </w:div>
    <w:div w:id="108281642">
      <w:bodyDiv w:val="1"/>
      <w:marLeft w:val="0"/>
      <w:marRight w:val="0"/>
      <w:marTop w:val="0"/>
      <w:marBottom w:val="0"/>
      <w:divBdr>
        <w:top w:val="none" w:sz="0" w:space="0" w:color="auto"/>
        <w:left w:val="none" w:sz="0" w:space="0" w:color="auto"/>
        <w:bottom w:val="none" w:sz="0" w:space="0" w:color="auto"/>
        <w:right w:val="none" w:sz="0" w:space="0" w:color="auto"/>
      </w:divBdr>
    </w:div>
    <w:div w:id="108933779">
      <w:bodyDiv w:val="1"/>
      <w:marLeft w:val="0"/>
      <w:marRight w:val="0"/>
      <w:marTop w:val="0"/>
      <w:marBottom w:val="0"/>
      <w:divBdr>
        <w:top w:val="none" w:sz="0" w:space="0" w:color="auto"/>
        <w:left w:val="none" w:sz="0" w:space="0" w:color="auto"/>
        <w:bottom w:val="none" w:sz="0" w:space="0" w:color="auto"/>
        <w:right w:val="none" w:sz="0" w:space="0" w:color="auto"/>
      </w:divBdr>
    </w:div>
    <w:div w:id="109126149">
      <w:bodyDiv w:val="1"/>
      <w:marLeft w:val="0"/>
      <w:marRight w:val="0"/>
      <w:marTop w:val="0"/>
      <w:marBottom w:val="0"/>
      <w:divBdr>
        <w:top w:val="none" w:sz="0" w:space="0" w:color="auto"/>
        <w:left w:val="none" w:sz="0" w:space="0" w:color="auto"/>
        <w:bottom w:val="none" w:sz="0" w:space="0" w:color="auto"/>
        <w:right w:val="none" w:sz="0" w:space="0" w:color="auto"/>
      </w:divBdr>
    </w:div>
    <w:div w:id="109670315">
      <w:bodyDiv w:val="1"/>
      <w:marLeft w:val="0"/>
      <w:marRight w:val="0"/>
      <w:marTop w:val="0"/>
      <w:marBottom w:val="0"/>
      <w:divBdr>
        <w:top w:val="none" w:sz="0" w:space="0" w:color="auto"/>
        <w:left w:val="none" w:sz="0" w:space="0" w:color="auto"/>
        <w:bottom w:val="none" w:sz="0" w:space="0" w:color="auto"/>
        <w:right w:val="none" w:sz="0" w:space="0" w:color="auto"/>
      </w:divBdr>
    </w:div>
    <w:div w:id="109739221">
      <w:bodyDiv w:val="1"/>
      <w:marLeft w:val="0"/>
      <w:marRight w:val="0"/>
      <w:marTop w:val="0"/>
      <w:marBottom w:val="0"/>
      <w:divBdr>
        <w:top w:val="none" w:sz="0" w:space="0" w:color="auto"/>
        <w:left w:val="none" w:sz="0" w:space="0" w:color="auto"/>
        <w:bottom w:val="none" w:sz="0" w:space="0" w:color="auto"/>
        <w:right w:val="none" w:sz="0" w:space="0" w:color="auto"/>
      </w:divBdr>
    </w:div>
    <w:div w:id="109861976">
      <w:bodyDiv w:val="1"/>
      <w:marLeft w:val="0"/>
      <w:marRight w:val="0"/>
      <w:marTop w:val="0"/>
      <w:marBottom w:val="0"/>
      <w:divBdr>
        <w:top w:val="none" w:sz="0" w:space="0" w:color="auto"/>
        <w:left w:val="none" w:sz="0" w:space="0" w:color="auto"/>
        <w:bottom w:val="none" w:sz="0" w:space="0" w:color="auto"/>
        <w:right w:val="none" w:sz="0" w:space="0" w:color="auto"/>
      </w:divBdr>
    </w:div>
    <w:div w:id="110174293">
      <w:bodyDiv w:val="1"/>
      <w:marLeft w:val="0"/>
      <w:marRight w:val="0"/>
      <w:marTop w:val="0"/>
      <w:marBottom w:val="0"/>
      <w:divBdr>
        <w:top w:val="none" w:sz="0" w:space="0" w:color="auto"/>
        <w:left w:val="none" w:sz="0" w:space="0" w:color="auto"/>
        <w:bottom w:val="none" w:sz="0" w:space="0" w:color="auto"/>
        <w:right w:val="none" w:sz="0" w:space="0" w:color="auto"/>
      </w:divBdr>
    </w:div>
    <w:div w:id="110176785">
      <w:bodyDiv w:val="1"/>
      <w:marLeft w:val="0"/>
      <w:marRight w:val="0"/>
      <w:marTop w:val="0"/>
      <w:marBottom w:val="0"/>
      <w:divBdr>
        <w:top w:val="none" w:sz="0" w:space="0" w:color="auto"/>
        <w:left w:val="none" w:sz="0" w:space="0" w:color="auto"/>
        <w:bottom w:val="none" w:sz="0" w:space="0" w:color="auto"/>
        <w:right w:val="none" w:sz="0" w:space="0" w:color="auto"/>
      </w:divBdr>
    </w:div>
    <w:div w:id="110323899">
      <w:bodyDiv w:val="1"/>
      <w:marLeft w:val="0"/>
      <w:marRight w:val="0"/>
      <w:marTop w:val="0"/>
      <w:marBottom w:val="0"/>
      <w:divBdr>
        <w:top w:val="none" w:sz="0" w:space="0" w:color="auto"/>
        <w:left w:val="none" w:sz="0" w:space="0" w:color="auto"/>
        <w:bottom w:val="none" w:sz="0" w:space="0" w:color="auto"/>
        <w:right w:val="none" w:sz="0" w:space="0" w:color="auto"/>
      </w:divBdr>
    </w:div>
    <w:div w:id="110439841">
      <w:bodyDiv w:val="1"/>
      <w:marLeft w:val="0"/>
      <w:marRight w:val="0"/>
      <w:marTop w:val="0"/>
      <w:marBottom w:val="0"/>
      <w:divBdr>
        <w:top w:val="none" w:sz="0" w:space="0" w:color="auto"/>
        <w:left w:val="none" w:sz="0" w:space="0" w:color="auto"/>
        <w:bottom w:val="none" w:sz="0" w:space="0" w:color="auto"/>
        <w:right w:val="none" w:sz="0" w:space="0" w:color="auto"/>
      </w:divBdr>
    </w:div>
    <w:div w:id="110706406">
      <w:bodyDiv w:val="1"/>
      <w:marLeft w:val="0"/>
      <w:marRight w:val="0"/>
      <w:marTop w:val="0"/>
      <w:marBottom w:val="0"/>
      <w:divBdr>
        <w:top w:val="none" w:sz="0" w:space="0" w:color="auto"/>
        <w:left w:val="none" w:sz="0" w:space="0" w:color="auto"/>
        <w:bottom w:val="none" w:sz="0" w:space="0" w:color="auto"/>
        <w:right w:val="none" w:sz="0" w:space="0" w:color="auto"/>
      </w:divBdr>
    </w:div>
    <w:div w:id="110902518">
      <w:bodyDiv w:val="1"/>
      <w:marLeft w:val="0"/>
      <w:marRight w:val="0"/>
      <w:marTop w:val="0"/>
      <w:marBottom w:val="0"/>
      <w:divBdr>
        <w:top w:val="none" w:sz="0" w:space="0" w:color="auto"/>
        <w:left w:val="none" w:sz="0" w:space="0" w:color="auto"/>
        <w:bottom w:val="none" w:sz="0" w:space="0" w:color="auto"/>
        <w:right w:val="none" w:sz="0" w:space="0" w:color="auto"/>
      </w:divBdr>
    </w:div>
    <w:div w:id="111554083">
      <w:bodyDiv w:val="1"/>
      <w:marLeft w:val="0"/>
      <w:marRight w:val="0"/>
      <w:marTop w:val="0"/>
      <w:marBottom w:val="0"/>
      <w:divBdr>
        <w:top w:val="none" w:sz="0" w:space="0" w:color="auto"/>
        <w:left w:val="none" w:sz="0" w:space="0" w:color="auto"/>
        <w:bottom w:val="none" w:sz="0" w:space="0" w:color="auto"/>
        <w:right w:val="none" w:sz="0" w:space="0" w:color="auto"/>
      </w:divBdr>
    </w:div>
    <w:div w:id="112022596">
      <w:bodyDiv w:val="1"/>
      <w:marLeft w:val="0"/>
      <w:marRight w:val="0"/>
      <w:marTop w:val="0"/>
      <w:marBottom w:val="0"/>
      <w:divBdr>
        <w:top w:val="none" w:sz="0" w:space="0" w:color="auto"/>
        <w:left w:val="none" w:sz="0" w:space="0" w:color="auto"/>
        <w:bottom w:val="none" w:sz="0" w:space="0" w:color="auto"/>
        <w:right w:val="none" w:sz="0" w:space="0" w:color="auto"/>
      </w:divBdr>
    </w:div>
    <w:div w:id="112284046">
      <w:bodyDiv w:val="1"/>
      <w:marLeft w:val="0"/>
      <w:marRight w:val="0"/>
      <w:marTop w:val="0"/>
      <w:marBottom w:val="0"/>
      <w:divBdr>
        <w:top w:val="none" w:sz="0" w:space="0" w:color="auto"/>
        <w:left w:val="none" w:sz="0" w:space="0" w:color="auto"/>
        <w:bottom w:val="none" w:sz="0" w:space="0" w:color="auto"/>
        <w:right w:val="none" w:sz="0" w:space="0" w:color="auto"/>
      </w:divBdr>
    </w:div>
    <w:div w:id="112284920">
      <w:bodyDiv w:val="1"/>
      <w:marLeft w:val="0"/>
      <w:marRight w:val="0"/>
      <w:marTop w:val="0"/>
      <w:marBottom w:val="0"/>
      <w:divBdr>
        <w:top w:val="none" w:sz="0" w:space="0" w:color="auto"/>
        <w:left w:val="none" w:sz="0" w:space="0" w:color="auto"/>
        <w:bottom w:val="none" w:sz="0" w:space="0" w:color="auto"/>
        <w:right w:val="none" w:sz="0" w:space="0" w:color="auto"/>
      </w:divBdr>
    </w:div>
    <w:div w:id="112290760">
      <w:bodyDiv w:val="1"/>
      <w:marLeft w:val="0"/>
      <w:marRight w:val="0"/>
      <w:marTop w:val="0"/>
      <w:marBottom w:val="0"/>
      <w:divBdr>
        <w:top w:val="none" w:sz="0" w:space="0" w:color="auto"/>
        <w:left w:val="none" w:sz="0" w:space="0" w:color="auto"/>
        <w:bottom w:val="none" w:sz="0" w:space="0" w:color="auto"/>
        <w:right w:val="none" w:sz="0" w:space="0" w:color="auto"/>
      </w:divBdr>
    </w:div>
    <w:div w:id="112674278">
      <w:bodyDiv w:val="1"/>
      <w:marLeft w:val="0"/>
      <w:marRight w:val="0"/>
      <w:marTop w:val="0"/>
      <w:marBottom w:val="0"/>
      <w:divBdr>
        <w:top w:val="none" w:sz="0" w:space="0" w:color="auto"/>
        <w:left w:val="none" w:sz="0" w:space="0" w:color="auto"/>
        <w:bottom w:val="none" w:sz="0" w:space="0" w:color="auto"/>
        <w:right w:val="none" w:sz="0" w:space="0" w:color="auto"/>
      </w:divBdr>
    </w:div>
    <w:div w:id="112989525">
      <w:bodyDiv w:val="1"/>
      <w:marLeft w:val="0"/>
      <w:marRight w:val="0"/>
      <w:marTop w:val="0"/>
      <w:marBottom w:val="0"/>
      <w:divBdr>
        <w:top w:val="none" w:sz="0" w:space="0" w:color="auto"/>
        <w:left w:val="none" w:sz="0" w:space="0" w:color="auto"/>
        <w:bottom w:val="none" w:sz="0" w:space="0" w:color="auto"/>
        <w:right w:val="none" w:sz="0" w:space="0" w:color="auto"/>
      </w:divBdr>
    </w:div>
    <w:div w:id="113140175">
      <w:bodyDiv w:val="1"/>
      <w:marLeft w:val="0"/>
      <w:marRight w:val="0"/>
      <w:marTop w:val="0"/>
      <w:marBottom w:val="0"/>
      <w:divBdr>
        <w:top w:val="none" w:sz="0" w:space="0" w:color="auto"/>
        <w:left w:val="none" w:sz="0" w:space="0" w:color="auto"/>
        <w:bottom w:val="none" w:sz="0" w:space="0" w:color="auto"/>
        <w:right w:val="none" w:sz="0" w:space="0" w:color="auto"/>
      </w:divBdr>
    </w:div>
    <w:div w:id="114064136">
      <w:bodyDiv w:val="1"/>
      <w:marLeft w:val="0"/>
      <w:marRight w:val="0"/>
      <w:marTop w:val="0"/>
      <w:marBottom w:val="0"/>
      <w:divBdr>
        <w:top w:val="none" w:sz="0" w:space="0" w:color="auto"/>
        <w:left w:val="none" w:sz="0" w:space="0" w:color="auto"/>
        <w:bottom w:val="none" w:sz="0" w:space="0" w:color="auto"/>
        <w:right w:val="none" w:sz="0" w:space="0" w:color="auto"/>
      </w:divBdr>
    </w:div>
    <w:div w:id="114175336">
      <w:bodyDiv w:val="1"/>
      <w:marLeft w:val="0"/>
      <w:marRight w:val="0"/>
      <w:marTop w:val="0"/>
      <w:marBottom w:val="0"/>
      <w:divBdr>
        <w:top w:val="none" w:sz="0" w:space="0" w:color="auto"/>
        <w:left w:val="none" w:sz="0" w:space="0" w:color="auto"/>
        <w:bottom w:val="none" w:sz="0" w:space="0" w:color="auto"/>
        <w:right w:val="none" w:sz="0" w:space="0" w:color="auto"/>
      </w:divBdr>
    </w:div>
    <w:div w:id="114253549">
      <w:bodyDiv w:val="1"/>
      <w:marLeft w:val="0"/>
      <w:marRight w:val="0"/>
      <w:marTop w:val="0"/>
      <w:marBottom w:val="0"/>
      <w:divBdr>
        <w:top w:val="none" w:sz="0" w:space="0" w:color="auto"/>
        <w:left w:val="none" w:sz="0" w:space="0" w:color="auto"/>
        <w:bottom w:val="none" w:sz="0" w:space="0" w:color="auto"/>
        <w:right w:val="none" w:sz="0" w:space="0" w:color="auto"/>
      </w:divBdr>
    </w:div>
    <w:div w:id="114369328">
      <w:bodyDiv w:val="1"/>
      <w:marLeft w:val="0"/>
      <w:marRight w:val="0"/>
      <w:marTop w:val="0"/>
      <w:marBottom w:val="0"/>
      <w:divBdr>
        <w:top w:val="none" w:sz="0" w:space="0" w:color="auto"/>
        <w:left w:val="none" w:sz="0" w:space="0" w:color="auto"/>
        <w:bottom w:val="none" w:sz="0" w:space="0" w:color="auto"/>
        <w:right w:val="none" w:sz="0" w:space="0" w:color="auto"/>
      </w:divBdr>
    </w:div>
    <w:div w:id="115414276">
      <w:bodyDiv w:val="1"/>
      <w:marLeft w:val="0"/>
      <w:marRight w:val="0"/>
      <w:marTop w:val="0"/>
      <w:marBottom w:val="0"/>
      <w:divBdr>
        <w:top w:val="none" w:sz="0" w:space="0" w:color="auto"/>
        <w:left w:val="none" w:sz="0" w:space="0" w:color="auto"/>
        <w:bottom w:val="none" w:sz="0" w:space="0" w:color="auto"/>
        <w:right w:val="none" w:sz="0" w:space="0" w:color="auto"/>
      </w:divBdr>
    </w:div>
    <w:div w:id="115607792">
      <w:bodyDiv w:val="1"/>
      <w:marLeft w:val="0"/>
      <w:marRight w:val="0"/>
      <w:marTop w:val="0"/>
      <w:marBottom w:val="0"/>
      <w:divBdr>
        <w:top w:val="none" w:sz="0" w:space="0" w:color="auto"/>
        <w:left w:val="none" w:sz="0" w:space="0" w:color="auto"/>
        <w:bottom w:val="none" w:sz="0" w:space="0" w:color="auto"/>
        <w:right w:val="none" w:sz="0" w:space="0" w:color="auto"/>
      </w:divBdr>
    </w:div>
    <w:div w:id="115680040">
      <w:bodyDiv w:val="1"/>
      <w:marLeft w:val="0"/>
      <w:marRight w:val="0"/>
      <w:marTop w:val="0"/>
      <w:marBottom w:val="0"/>
      <w:divBdr>
        <w:top w:val="none" w:sz="0" w:space="0" w:color="auto"/>
        <w:left w:val="none" w:sz="0" w:space="0" w:color="auto"/>
        <w:bottom w:val="none" w:sz="0" w:space="0" w:color="auto"/>
        <w:right w:val="none" w:sz="0" w:space="0" w:color="auto"/>
      </w:divBdr>
    </w:div>
    <w:div w:id="116069294">
      <w:bodyDiv w:val="1"/>
      <w:marLeft w:val="0"/>
      <w:marRight w:val="0"/>
      <w:marTop w:val="0"/>
      <w:marBottom w:val="0"/>
      <w:divBdr>
        <w:top w:val="none" w:sz="0" w:space="0" w:color="auto"/>
        <w:left w:val="none" w:sz="0" w:space="0" w:color="auto"/>
        <w:bottom w:val="none" w:sz="0" w:space="0" w:color="auto"/>
        <w:right w:val="none" w:sz="0" w:space="0" w:color="auto"/>
      </w:divBdr>
    </w:div>
    <w:div w:id="116149870">
      <w:bodyDiv w:val="1"/>
      <w:marLeft w:val="0"/>
      <w:marRight w:val="0"/>
      <w:marTop w:val="0"/>
      <w:marBottom w:val="0"/>
      <w:divBdr>
        <w:top w:val="none" w:sz="0" w:space="0" w:color="auto"/>
        <w:left w:val="none" w:sz="0" w:space="0" w:color="auto"/>
        <w:bottom w:val="none" w:sz="0" w:space="0" w:color="auto"/>
        <w:right w:val="none" w:sz="0" w:space="0" w:color="auto"/>
      </w:divBdr>
    </w:div>
    <w:div w:id="116338593">
      <w:bodyDiv w:val="1"/>
      <w:marLeft w:val="0"/>
      <w:marRight w:val="0"/>
      <w:marTop w:val="0"/>
      <w:marBottom w:val="0"/>
      <w:divBdr>
        <w:top w:val="none" w:sz="0" w:space="0" w:color="auto"/>
        <w:left w:val="none" w:sz="0" w:space="0" w:color="auto"/>
        <w:bottom w:val="none" w:sz="0" w:space="0" w:color="auto"/>
        <w:right w:val="none" w:sz="0" w:space="0" w:color="auto"/>
      </w:divBdr>
    </w:div>
    <w:div w:id="116460167">
      <w:bodyDiv w:val="1"/>
      <w:marLeft w:val="0"/>
      <w:marRight w:val="0"/>
      <w:marTop w:val="0"/>
      <w:marBottom w:val="0"/>
      <w:divBdr>
        <w:top w:val="none" w:sz="0" w:space="0" w:color="auto"/>
        <w:left w:val="none" w:sz="0" w:space="0" w:color="auto"/>
        <w:bottom w:val="none" w:sz="0" w:space="0" w:color="auto"/>
        <w:right w:val="none" w:sz="0" w:space="0" w:color="auto"/>
      </w:divBdr>
    </w:div>
    <w:div w:id="117139939">
      <w:bodyDiv w:val="1"/>
      <w:marLeft w:val="0"/>
      <w:marRight w:val="0"/>
      <w:marTop w:val="0"/>
      <w:marBottom w:val="0"/>
      <w:divBdr>
        <w:top w:val="none" w:sz="0" w:space="0" w:color="auto"/>
        <w:left w:val="none" w:sz="0" w:space="0" w:color="auto"/>
        <w:bottom w:val="none" w:sz="0" w:space="0" w:color="auto"/>
        <w:right w:val="none" w:sz="0" w:space="0" w:color="auto"/>
      </w:divBdr>
    </w:div>
    <w:div w:id="117799455">
      <w:bodyDiv w:val="1"/>
      <w:marLeft w:val="0"/>
      <w:marRight w:val="0"/>
      <w:marTop w:val="0"/>
      <w:marBottom w:val="0"/>
      <w:divBdr>
        <w:top w:val="none" w:sz="0" w:space="0" w:color="auto"/>
        <w:left w:val="none" w:sz="0" w:space="0" w:color="auto"/>
        <w:bottom w:val="none" w:sz="0" w:space="0" w:color="auto"/>
        <w:right w:val="none" w:sz="0" w:space="0" w:color="auto"/>
      </w:divBdr>
    </w:div>
    <w:div w:id="117837677">
      <w:bodyDiv w:val="1"/>
      <w:marLeft w:val="0"/>
      <w:marRight w:val="0"/>
      <w:marTop w:val="0"/>
      <w:marBottom w:val="0"/>
      <w:divBdr>
        <w:top w:val="none" w:sz="0" w:space="0" w:color="auto"/>
        <w:left w:val="none" w:sz="0" w:space="0" w:color="auto"/>
        <w:bottom w:val="none" w:sz="0" w:space="0" w:color="auto"/>
        <w:right w:val="none" w:sz="0" w:space="0" w:color="auto"/>
      </w:divBdr>
    </w:div>
    <w:div w:id="118112332">
      <w:bodyDiv w:val="1"/>
      <w:marLeft w:val="0"/>
      <w:marRight w:val="0"/>
      <w:marTop w:val="0"/>
      <w:marBottom w:val="0"/>
      <w:divBdr>
        <w:top w:val="none" w:sz="0" w:space="0" w:color="auto"/>
        <w:left w:val="none" w:sz="0" w:space="0" w:color="auto"/>
        <w:bottom w:val="none" w:sz="0" w:space="0" w:color="auto"/>
        <w:right w:val="none" w:sz="0" w:space="0" w:color="auto"/>
      </w:divBdr>
    </w:div>
    <w:div w:id="118230967">
      <w:bodyDiv w:val="1"/>
      <w:marLeft w:val="0"/>
      <w:marRight w:val="0"/>
      <w:marTop w:val="0"/>
      <w:marBottom w:val="0"/>
      <w:divBdr>
        <w:top w:val="none" w:sz="0" w:space="0" w:color="auto"/>
        <w:left w:val="none" w:sz="0" w:space="0" w:color="auto"/>
        <w:bottom w:val="none" w:sz="0" w:space="0" w:color="auto"/>
        <w:right w:val="none" w:sz="0" w:space="0" w:color="auto"/>
      </w:divBdr>
    </w:div>
    <w:div w:id="118492775">
      <w:bodyDiv w:val="1"/>
      <w:marLeft w:val="0"/>
      <w:marRight w:val="0"/>
      <w:marTop w:val="0"/>
      <w:marBottom w:val="0"/>
      <w:divBdr>
        <w:top w:val="none" w:sz="0" w:space="0" w:color="auto"/>
        <w:left w:val="none" w:sz="0" w:space="0" w:color="auto"/>
        <w:bottom w:val="none" w:sz="0" w:space="0" w:color="auto"/>
        <w:right w:val="none" w:sz="0" w:space="0" w:color="auto"/>
      </w:divBdr>
    </w:div>
    <w:div w:id="119500088">
      <w:bodyDiv w:val="1"/>
      <w:marLeft w:val="0"/>
      <w:marRight w:val="0"/>
      <w:marTop w:val="0"/>
      <w:marBottom w:val="0"/>
      <w:divBdr>
        <w:top w:val="none" w:sz="0" w:space="0" w:color="auto"/>
        <w:left w:val="none" w:sz="0" w:space="0" w:color="auto"/>
        <w:bottom w:val="none" w:sz="0" w:space="0" w:color="auto"/>
        <w:right w:val="none" w:sz="0" w:space="0" w:color="auto"/>
      </w:divBdr>
    </w:div>
    <w:div w:id="119762000">
      <w:bodyDiv w:val="1"/>
      <w:marLeft w:val="0"/>
      <w:marRight w:val="0"/>
      <w:marTop w:val="0"/>
      <w:marBottom w:val="0"/>
      <w:divBdr>
        <w:top w:val="none" w:sz="0" w:space="0" w:color="auto"/>
        <w:left w:val="none" w:sz="0" w:space="0" w:color="auto"/>
        <w:bottom w:val="none" w:sz="0" w:space="0" w:color="auto"/>
        <w:right w:val="none" w:sz="0" w:space="0" w:color="auto"/>
      </w:divBdr>
    </w:div>
    <w:div w:id="120147682">
      <w:bodyDiv w:val="1"/>
      <w:marLeft w:val="0"/>
      <w:marRight w:val="0"/>
      <w:marTop w:val="0"/>
      <w:marBottom w:val="0"/>
      <w:divBdr>
        <w:top w:val="none" w:sz="0" w:space="0" w:color="auto"/>
        <w:left w:val="none" w:sz="0" w:space="0" w:color="auto"/>
        <w:bottom w:val="none" w:sz="0" w:space="0" w:color="auto"/>
        <w:right w:val="none" w:sz="0" w:space="0" w:color="auto"/>
      </w:divBdr>
    </w:div>
    <w:div w:id="120147817">
      <w:bodyDiv w:val="1"/>
      <w:marLeft w:val="0"/>
      <w:marRight w:val="0"/>
      <w:marTop w:val="0"/>
      <w:marBottom w:val="0"/>
      <w:divBdr>
        <w:top w:val="none" w:sz="0" w:space="0" w:color="auto"/>
        <w:left w:val="none" w:sz="0" w:space="0" w:color="auto"/>
        <w:bottom w:val="none" w:sz="0" w:space="0" w:color="auto"/>
        <w:right w:val="none" w:sz="0" w:space="0" w:color="auto"/>
      </w:divBdr>
    </w:div>
    <w:div w:id="120266727">
      <w:bodyDiv w:val="1"/>
      <w:marLeft w:val="0"/>
      <w:marRight w:val="0"/>
      <w:marTop w:val="0"/>
      <w:marBottom w:val="0"/>
      <w:divBdr>
        <w:top w:val="none" w:sz="0" w:space="0" w:color="auto"/>
        <w:left w:val="none" w:sz="0" w:space="0" w:color="auto"/>
        <w:bottom w:val="none" w:sz="0" w:space="0" w:color="auto"/>
        <w:right w:val="none" w:sz="0" w:space="0" w:color="auto"/>
      </w:divBdr>
    </w:div>
    <w:div w:id="120391275">
      <w:bodyDiv w:val="1"/>
      <w:marLeft w:val="0"/>
      <w:marRight w:val="0"/>
      <w:marTop w:val="0"/>
      <w:marBottom w:val="0"/>
      <w:divBdr>
        <w:top w:val="none" w:sz="0" w:space="0" w:color="auto"/>
        <w:left w:val="none" w:sz="0" w:space="0" w:color="auto"/>
        <w:bottom w:val="none" w:sz="0" w:space="0" w:color="auto"/>
        <w:right w:val="none" w:sz="0" w:space="0" w:color="auto"/>
      </w:divBdr>
    </w:div>
    <w:div w:id="120614490">
      <w:bodyDiv w:val="1"/>
      <w:marLeft w:val="0"/>
      <w:marRight w:val="0"/>
      <w:marTop w:val="0"/>
      <w:marBottom w:val="0"/>
      <w:divBdr>
        <w:top w:val="none" w:sz="0" w:space="0" w:color="auto"/>
        <w:left w:val="none" w:sz="0" w:space="0" w:color="auto"/>
        <w:bottom w:val="none" w:sz="0" w:space="0" w:color="auto"/>
        <w:right w:val="none" w:sz="0" w:space="0" w:color="auto"/>
      </w:divBdr>
    </w:div>
    <w:div w:id="120659133">
      <w:bodyDiv w:val="1"/>
      <w:marLeft w:val="0"/>
      <w:marRight w:val="0"/>
      <w:marTop w:val="0"/>
      <w:marBottom w:val="0"/>
      <w:divBdr>
        <w:top w:val="none" w:sz="0" w:space="0" w:color="auto"/>
        <w:left w:val="none" w:sz="0" w:space="0" w:color="auto"/>
        <w:bottom w:val="none" w:sz="0" w:space="0" w:color="auto"/>
        <w:right w:val="none" w:sz="0" w:space="0" w:color="auto"/>
      </w:divBdr>
    </w:div>
    <w:div w:id="121118102">
      <w:bodyDiv w:val="1"/>
      <w:marLeft w:val="0"/>
      <w:marRight w:val="0"/>
      <w:marTop w:val="0"/>
      <w:marBottom w:val="0"/>
      <w:divBdr>
        <w:top w:val="none" w:sz="0" w:space="0" w:color="auto"/>
        <w:left w:val="none" w:sz="0" w:space="0" w:color="auto"/>
        <w:bottom w:val="none" w:sz="0" w:space="0" w:color="auto"/>
        <w:right w:val="none" w:sz="0" w:space="0" w:color="auto"/>
      </w:divBdr>
    </w:div>
    <w:div w:id="121313745">
      <w:bodyDiv w:val="1"/>
      <w:marLeft w:val="0"/>
      <w:marRight w:val="0"/>
      <w:marTop w:val="0"/>
      <w:marBottom w:val="0"/>
      <w:divBdr>
        <w:top w:val="none" w:sz="0" w:space="0" w:color="auto"/>
        <w:left w:val="none" w:sz="0" w:space="0" w:color="auto"/>
        <w:bottom w:val="none" w:sz="0" w:space="0" w:color="auto"/>
        <w:right w:val="none" w:sz="0" w:space="0" w:color="auto"/>
      </w:divBdr>
    </w:div>
    <w:div w:id="121848133">
      <w:bodyDiv w:val="1"/>
      <w:marLeft w:val="0"/>
      <w:marRight w:val="0"/>
      <w:marTop w:val="0"/>
      <w:marBottom w:val="0"/>
      <w:divBdr>
        <w:top w:val="none" w:sz="0" w:space="0" w:color="auto"/>
        <w:left w:val="none" w:sz="0" w:space="0" w:color="auto"/>
        <w:bottom w:val="none" w:sz="0" w:space="0" w:color="auto"/>
        <w:right w:val="none" w:sz="0" w:space="0" w:color="auto"/>
      </w:divBdr>
    </w:div>
    <w:div w:id="121921092">
      <w:bodyDiv w:val="1"/>
      <w:marLeft w:val="0"/>
      <w:marRight w:val="0"/>
      <w:marTop w:val="0"/>
      <w:marBottom w:val="0"/>
      <w:divBdr>
        <w:top w:val="none" w:sz="0" w:space="0" w:color="auto"/>
        <w:left w:val="none" w:sz="0" w:space="0" w:color="auto"/>
        <w:bottom w:val="none" w:sz="0" w:space="0" w:color="auto"/>
        <w:right w:val="none" w:sz="0" w:space="0" w:color="auto"/>
      </w:divBdr>
    </w:div>
    <w:div w:id="121927168">
      <w:bodyDiv w:val="1"/>
      <w:marLeft w:val="0"/>
      <w:marRight w:val="0"/>
      <w:marTop w:val="0"/>
      <w:marBottom w:val="0"/>
      <w:divBdr>
        <w:top w:val="none" w:sz="0" w:space="0" w:color="auto"/>
        <w:left w:val="none" w:sz="0" w:space="0" w:color="auto"/>
        <w:bottom w:val="none" w:sz="0" w:space="0" w:color="auto"/>
        <w:right w:val="none" w:sz="0" w:space="0" w:color="auto"/>
      </w:divBdr>
    </w:div>
    <w:div w:id="122046900">
      <w:bodyDiv w:val="1"/>
      <w:marLeft w:val="0"/>
      <w:marRight w:val="0"/>
      <w:marTop w:val="0"/>
      <w:marBottom w:val="0"/>
      <w:divBdr>
        <w:top w:val="none" w:sz="0" w:space="0" w:color="auto"/>
        <w:left w:val="none" w:sz="0" w:space="0" w:color="auto"/>
        <w:bottom w:val="none" w:sz="0" w:space="0" w:color="auto"/>
        <w:right w:val="none" w:sz="0" w:space="0" w:color="auto"/>
      </w:divBdr>
    </w:div>
    <w:div w:id="122047102">
      <w:bodyDiv w:val="1"/>
      <w:marLeft w:val="0"/>
      <w:marRight w:val="0"/>
      <w:marTop w:val="0"/>
      <w:marBottom w:val="0"/>
      <w:divBdr>
        <w:top w:val="none" w:sz="0" w:space="0" w:color="auto"/>
        <w:left w:val="none" w:sz="0" w:space="0" w:color="auto"/>
        <w:bottom w:val="none" w:sz="0" w:space="0" w:color="auto"/>
        <w:right w:val="none" w:sz="0" w:space="0" w:color="auto"/>
      </w:divBdr>
    </w:div>
    <w:div w:id="122113103">
      <w:bodyDiv w:val="1"/>
      <w:marLeft w:val="0"/>
      <w:marRight w:val="0"/>
      <w:marTop w:val="0"/>
      <w:marBottom w:val="0"/>
      <w:divBdr>
        <w:top w:val="none" w:sz="0" w:space="0" w:color="auto"/>
        <w:left w:val="none" w:sz="0" w:space="0" w:color="auto"/>
        <w:bottom w:val="none" w:sz="0" w:space="0" w:color="auto"/>
        <w:right w:val="none" w:sz="0" w:space="0" w:color="auto"/>
      </w:divBdr>
    </w:div>
    <w:div w:id="122163466">
      <w:bodyDiv w:val="1"/>
      <w:marLeft w:val="0"/>
      <w:marRight w:val="0"/>
      <w:marTop w:val="0"/>
      <w:marBottom w:val="0"/>
      <w:divBdr>
        <w:top w:val="none" w:sz="0" w:space="0" w:color="auto"/>
        <w:left w:val="none" w:sz="0" w:space="0" w:color="auto"/>
        <w:bottom w:val="none" w:sz="0" w:space="0" w:color="auto"/>
        <w:right w:val="none" w:sz="0" w:space="0" w:color="auto"/>
      </w:divBdr>
    </w:div>
    <w:div w:id="122385737">
      <w:bodyDiv w:val="1"/>
      <w:marLeft w:val="0"/>
      <w:marRight w:val="0"/>
      <w:marTop w:val="0"/>
      <w:marBottom w:val="0"/>
      <w:divBdr>
        <w:top w:val="none" w:sz="0" w:space="0" w:color="auto"/>
        <w:left w:val="none" w:sz="0" w:space="0" w:color="auto"/>
        <w:bottom w:val="none" w:sz="0" w:space="0" w:color="auto"/>
        <w:right w:val="none" w:sz="0" w:space="0" w:color="auto"/>
      </w:divBdr>
    </w:div>
    <w:div w:id="122425660">
      <w:bodyDiv w:val="1"/>
      <w:marLeft w:val="0"/>
      <w:marRight w:val="0"/>
      <w:marTop w:val="0"/>
      <w:marBottom w:val="0"/>
      <w:divBdr>
        <w:top w:val="none" w:sz="0" w:space="0" w:color="auto"/>
        <w:left w:val="none" w:sz="0" w:space="0" w:color="auto"/>
        <w:bottom w:val="none" w:sz="0" w:space="0" w:color="auto"/>
        <w:right w:val="none" w:sz="0" w:space="0" w:color="auto"/>
      </w:divBdr>
    </w:div>
    <w:div w:id="122432501">
      <w:bodyDiv w:val="1"/>
      <w:marLeft w:val="0"/>
      <w:marRight w:val="0"/>
      <w:marTop w:val="0"/>
      <w:marBottom w:val="0"/>
      <w:divBdr>
        <w:top w:val="none" w:sz="0" w:space="0" w:color="auto"/>
        <w:left w:val="none" w:sz="0" w:space="0" w:color="auto"/>
        <w:bottom w:val="none" w:sz="0" w:space="0" w:color="auto"/>
        <w:right w:val="none" w:sz="0" w:space="0" w:color="auto"/>
      </w:divBdr>
    </w:div>
    <w:div w:id="122622209">
      <w:bodyDiv w:val="1"/>
      <w:marLeft w:val="0"/>
      <w:marRight w:val="0"/>
      <w:marTop w:val="0"/>
      <w:marBottom w:val="0"/>
      <w:divBdr>
        <w:top w:val="none" w:sz="0" w:space="0" w:color="auto"/>
        <w:left w:val="none" w:sz="0" w:space="0" w:color="auto"/>
        <w:bottom w:val="none" w:sz="0" w:space="0" w:color="auto"/>
        <w:right w:val="none" w:sz="0" w:space="0" w:color="auto"/>
      </w:divBdr>
    </w:div>
    <w:div w:id="122814822">
      <w:bodyDiv w:val="1"/>
      <w:marLeft w:val="0"/>
      <w:marRight w:val="0"/>
      <w:marTop w:val="0"/>
      <w:marBottom w:val="0"/>
      <w:divBdr>
        <w:top w:val="none" w:sz="0" w:space="0" w:color="auto"/>
        <w:left w:val="none" w:sz="0" w:space="0" w:color="auto"/>
        <w:bottom w:val="none" w:sz="0" w:space="0" w:color="auto"/>
        <w:right w:val="none" w:sz="0" w:space="0" w:color="auto"/>
      </w:divBdr>
    </w:div>
    <w:div w:id="122894485">
      <w:bodyDiv w:val="1"/>
      <w:marLeft w:val="0"/>
      <w:marRight w:val="0"/>
      <w:marTop w:val="0"/>
      <w:marBottom w:val="0"/>
      <w:divBdr>
        <w:top w:val="none" w:sz="0" w:space="0" w:color="auto"/>
        <w:left w:val="none" w:sz="0" w:space="0" w:color="auto"/>
        <w:bottom w:val="none" w:sz="0" w:space="0" w:color="auto"/>
        <w:right w:val="none" w:sz="0" w:space="0" w:color="auto"/>
      </w:divBdr>
    </w:div>
    <w:div w:id="123234634">
      <w:bodyDiv w:val="1"/>
      <w:marLeft w:val="0"/>
      <w:marRight w:val="0"/>
      <w:marTop w:val="0"/>
      <w:marBottom w:val="0"/>
      <w:divBdr>
        <w:top w:val="none" w:sz="0" w:space="0" w:color="auto"/>
        <w:left w:val="none" w:sz="0" w:space="0" w:color="auto"/>
        <w:bottom w:val="none" w:sz="0" w:space="0" w:color="auto"/>
        <w:right w:val="none" w:sz="0" w:space="0" w:color="auto"/>
      </w:divBdr>
    </w:div>
    <w:div w:id="123620998">
      <w:bodyDiv w:val="1"/>
      <w:marLeft w:val="0"/>
      <w:marRight w:val="0"/>
      <w:marTop w:val="0"/>
      <w:marBottom w:val="0"/>
      <w:divBdr>
        <w:top w:val="none" w:sz="0" w:space="0" w:color="auto"/>
        <w:left w:val="none" w:sz="0" w:space="0" w:color="auto"/>
        <w:bottom w:val="none" w:sz="0" w:space="0" w:color="auto"/>
        <w:right w:val="none" w:sz="0" w:space="0" w:color="auto"/>
      </w:divBdr>
    </w:div>
    <w:div w:id="123697437">
      <w:bodyDiv w:val="1"/>
      <w:marLeft w:val="0"/>
      <w:marRight w:val="0"/>
      <w:marTop w:val="0"/>
      <w:marBottom w:val="0"/>
      <w:divBdr>
        <w:top w:val="none" w:sz="0" w:space="0" w:color="auto"/>
        <w:left w:val="none" w:sz="0" w:space="0" w:color="auto"/>
        <w:bottom w:val="none" w:sz="0" w:space="0" w:color="auto"/>
        <w:right w:val="none" w:sz="0" w:space="0" w:color="auto"/>
      </w:divBdr>
    </w:div>
    <w:div w:id="123735488">
      <w:bodyDiv w:val="1"/>
      <w:marLeft w:val="0"/>
      <w:marRight w:val="0"/>
      <w:marTop w:val="0"/>
      <w:marBottom w:val="0"/>
      <w:divBdr>
        <w:top w:val="none" w:sz="0" w:space="0" w:color="auto"/>
        <w:left w:val="none" w:sz="0" w:space="0" w:color="auto"/>
        <w:bottom w:val="none" w:sz="0" w:space="0" w:color="auto"/>
        <w:right w:val="none" w:sz="0" w:space="0" w:color="auto"/>
      </w:divBdr>
    </w:div>
    <w:div w:id="123815627">
      <w:bodyDiv w:val="1"/>
      <w:marLeft w:val="0"/>
      <w:marRight w:val="0"/>
      <w:marTop w:val="0"/>
      <w:marBottom w:val="0"/>
      <w:divBdr>
        <w:top w:val="none" w:sz="0" w:space="0" w:color="auto"/>
        <w:left w:val="none" w:sz="0" w:space="0" w:color="auto"/>
        <w:bottom w:val="none" w:sz="0" w:space="0" w:color="auto"/>
        <w:right w:val="none" w:sz="0" w:space="0" w:color="auto"/>
      </w:divBdr>
    </w:div>
    <w:div w:id="123894002">
      <w:bodyDiv w:val="1"/>
      <w:marLeft w:val="0"/>
      <w:marRight w:val="0"/>
      <w:marTop w:val="0"/>
      <w:marBottom w:val="0"/>
      <w:divBdr>
        <w:top w:val="none" w:sz="0" w:space="0" w:color="auto"/>
        <w:left w:val="none" w:sz="0" w:space="0" w:color="auto"/>
        <w:bottom w:val="none" w:sz="0" w:space="0" w:color="auto"/>
        <w:right w:val="none" w:sz="0" w:space="0" w:color="auto"/>
      </w:divBdr>
    </w:div>
    <w:div w:id="123929718">
      <w:bodyDiv w:val="1"/>
      <w:marLeft w:val="0"/>
      <w:marRight w:val="0"/>
      <w:marTop w:val="0"/>
      <w:marBottom w:val="0"/>
      <w:divBdr>
        <w:top w:val="none" w:sz="0" w:space="0" w:color="auto"/>
        <w:left w:val="none" w:sz="0" w:space="0" w:color="auto"/>
        <w:bottom w:val="none" w:sz="0" w:space="0" w:color="auto"/>
        <w:right w:val="none" w:sz="0" w:space="0" w:color="auto"/>
      </w:divBdr>
    </w:div>
    <w:div w:id="123932363">
      <w:bodyDiv w:val="1"/>
      <w:marLeft w:val="0"/>
      <w:marRight w:val="0"/>
      <w:marTop w:val="0"/>
      <w:marBottom w:val="0"/>
      <w:divBdr>
        <w:top w:val="none" w:sz="0" w:space="0" w:color="auto"/>
        <w:left w:val="none" w:sz="0" w:space="0" w:color="auto"/>
        <w:bottom w:val="none" w:sz="0" w:space="0" w:color="auto"/>
        <w:right w:val="none" w:sz="0" w:space="0" w:color="auto"/>
      </w:divBdr>
    </w:div>
    <w:div w:id="124082700">
      <w:bodyDiv w:val="1"/>
      <w:marLeft w:val="0"/>
      <w:marRight w:val="0"/>
      <w:marTop w:val="0"/>
      <w:marBottom w:val="0"/>
      <w:divBdr>
        <w:top w:val="none" w:sz="0" w:space="0" w:color="auto"/>
        <w:left w:val="none" w:sz="0" w:space="0" w:color="auto"/>
        <w:bottom w:val="none" w:sz="0" w:space="0" w:color="auto"/>
        <w:right w:val="none" w:sz="0" w:space="0" w:color="auto"/>
      </w:divBdr>
    </w:div>
    <w:div w:id="124082774">
      <w:bodyDiv w:val="1"/>
      <w:marLeft w:val="0"/>
      <w:marRight w:val="0"/>
      <w:marTop w:val="0"/>
      <w:marBottom w:val="0"/>
      <w:divBdr>
        <w:top w:val="none" w:sz="0" w:space="0" w:color="auto"/>
        <w:left w:val="none" w:sz="0" w:space="0" w:color="auto"/>
        <w:bottom w:val="none" w:sz="0" w:space="0" w:color="auto"/>
        <w:right w:val="none" w:sz="0" w:space="0" w:color="auto"/>
      </w:divBdr>
    </w:div>
    <w:div w:id="124197595">
      <w:bodyDiv w:val="1"/>
      <w:marLeft w:val="0"/>
      <w:marRight w:val="0"/>
      <w:marTop w:val="0"/>
      <w:marBottom w:val="0"/>
      <w:divBdr>
        <w:top w:val="none" w:sz="0" w:space="0" w:color="auto"/>
        <w:left w:val="none" w:sz="0" w:space="0" w:color="auto"/>
        <w:bottom w:val="none" w:sz="0" w:space="0" w:color="auto"/>
        <w:right w:val="none" w:sz="0" w:space="0" w:color="auto"/>
      </w:divBdr>
    </w:div>
    <w:div w:id="124205583">
      <w:bodyDiv w:val="1"/>
      <w:marLeft w:val="0"/>
      <w:marRight w:val="0"/>
      <w:marTop w:val="0"/>
      <w:marBottom w:val="0"/>
      <w:divBdr>
        <w:top w:val="none" w:sz="0" w:space="0" w:color="auto"/>
        <w:left w:val="none" w:sz="0" w:space="0" w:color="auto"/>
        <w:bottom w:val="none" w:sz="0" w:space="0" w:color="auto"/>
        <w:right w:val="none" w:sz="0" w:space="0" w:color="auto"/>
      </w:divBdr>
    </w:div>
    <w:div w:id="124351486">
      <w:bodyDiv w:val="1"/>
      <w:marLeft w:val="0"/>
      <w:marRight w:val="0"/>
      <w:marTop w:val="0"/>
      <w:marBottom w:val="0"/>
      <w:divBdr>
        <w:top w:val="none" w:sz="0" w:space="0" w:color="auto"/>
        <w:left w:val="none" w:sz="0" w:space="0" w:color="auto"/>
        <w:bottom w:val="none" w:sz="0" w:space="0" w:color="auto"/>
        <w:right w:val="none" w:sz="0" w:space="0" w:color="auto"/>
      </w:divBdr>
    </w:div>
    <w:div w:id="124741609">
      <w:bodyDiv w:val="1"/>
      <w:marLeft w:val="0"/>
      <w:marRight w:val="0"/>
      <w:marTop w:val="0"/>
      <w:marBottom w:val="0"/>
      <w:divBdr>
        <w:top w:val="none" w:sz="0" w:space="0" w:color="auto"/>
        <w:left w:val="none" w:sz="0" w:space="0" w:color="auto"/>
        <w:bottom w:val="none" w:sz="0" w:space="0" w:color="auto"/>
        <w:right w:val="none" w:sz="0" w:space="0" w:color="auto"/>
      </w:divBdr>
    </w:div>
    <w:div w:id="124809776">
      <w:bodyDiv w:val="1"/>
      <w:marLeft w:val="0"/>
      <w:marRight w:val="0"/>
      <w:marTop w:val="0"/>
      <w:marBottom w:val="0"/>
      <w:divBdr>
        <w:top w:val="none" w:sz="0" w:space="0" w:color="auto"/>
        <w:left w:val="none" w:sz="0" w:space="0" w:color="auto"/>
        <w:bottom w:val="none" w:sz="0" w:space="0" w:color="auto"/>
        <w:right w:val="none" w:sz="0" w:space="0" w:color="auto"/>
      </w:divBdr>
    </w:div>
    <w:div w:id="124932320">
      <w:bodyDiv w:val="1"/>
      <w:marLeft w:val="0"/>
      <w:marRight w:val="0"/>
      <w:marTop w:val="0"/>
      <w:marBottom w:val="0"/>
      <w:divBdr>
        <w:top w:val="none" w:sz="0" w:space="0" w:color="auto"/>
        <w:left w:val="none" w:sz="0" w:space="0" w:color="auto"/>
        <w:bottom w:val="none" w:sz="0" w:space="0" w:color="auto"/>
        <w:right w:val="none" w:sz="0" w:space="0" w:color="auto"/>
      </w:divBdr>
    </w:div>
    <w:div w:id="124978319">
      <w:bodyDiv w:val="1"/>
      <w:marLeft w:val="0"/>
      <w:marRight w:val="0"/>
      <w:marTop w:val="0"/>
      <w:marBottom w:val="0"/>
      <w:divBdr>
        <w:top w:val="none" w:sz="0" w:space="0" w:color="auto"/>
        <w:left w:val="none" w:sz="0" w:space="0" w:color="auto"/>
        <w:bottom w:val="none" w:sz="0" w:space="0" w:color="auto"/>
        <w:right w:val="none" w:sz="0" w:space="0" w:color="auto"/>
      </w:divBdr>
    </w:div>
    <w:div w:id="125318910">
      <w:bodyDiv w:val="1"/>
      <w:marLeft w:val="0"/>
      <w:marRight w:val="0"/>
      <w:marTop w:val="0"/>
      <w:marBottom w:val="0"/>
      <w:divBdr>
        <w:top w:val="none" w:sz="0" w:space="0" w:color="auto"/>
        <w:left w:val="none" w:sz="0" w:space="0" w:color="auto"/>
        <w:bottom w:val="none" w:sz="0" w:space="0" w:color="auto"/>
        <w:right w:val="none" w:sz="0" w:space="0" w:color="auto"/>
      </w:divBdr>
    </w:div>
    <w:div w:id="125969463">
      <w:bodyDiv w:val="1"/>
      <w:marLeft w:val="0"/>
      <w:marRight w:val="0"/>
      <w:marTop w:val="0"/>
      <w:marBottom w:val="0"/>
      <w:divBdr>
        <w:top w:val="none" w:sz="0" w:space="0" w:color="auto"/>
        <w:left w:val="none" w:sz="0" w:space="0" w:color="auto"/>
        <w:bottom w:val="none" w:sz="0" w:space="0" w:color="auto"/>
        <w:right w:val="none" w:sz="0" w:space="0" w:color="auto"/>
      </w:divBdr>
    </w:div>
    <w:div w:id="126899861">
      <w:bodyDiv w:val="1"/>
      <w:marLeft w:val="0"/>
      <w:marRight w:val="0"/>
      <w:marTop w:val="0"/>
      <w:marBottom w:val="0"/>
      <w:divBdr>
        <w:top w:val="none" w:sz="0" w:space="0" w:color="auto"/>
        <w:left w:val="none" w:sz="0" w:space="0" w:color="auto"/>
        <w:bottom w:val="none" w:sz="0" w:space="0" w:color="auto"/>
        <w:right w:val="none" w:sz="0" w:space="0" w:color="auto"/>
      </w:divBdr>
    </w:div>
    <w:div w:id="126902199">
      <w:bodyDiv w:val="1"/>
      <w:marLeft w:val="0"/>
      <w:marRight w:val="0"/>
      <w:marTop w:val="0"/>
      <w:marBottom w:val="0"/>
      <w:divBdr>
        <w:top w:val="none" w:sz="0" w:space="0" w:color="auto"/>
        <w:left w:val="none" w:sz="0" w:space="0" w:color="auto"/>
        <w:bottom w:val="none" w:sz="0" w:space="0" w:color="auto"/>
        <w:right w:val="none" w:sz="0" w:space="0" w:color="auto"/>
      </w:divBdr>
    </w:div>
    <w:div w:id="127019929">
      <w:bodyDiv w:val="1"/>
      <w:marLeft w:val="0"/>
      <w:marRight w:val="0"/>
      <w:marTop w:val="0"/>
      <w:marBottom w:val="0"/>
      <w:divBdr>
        <w:top w:val="none" w:sz="0" w:space="0" w:color="auto"/>
        <w:left w:val="none" w:sz="0" w:space="0" w:color="auto"/>
        <w:bottom w:val="none" w:sz="0" w:space="0" w:color="auto"/>
        <w:right w:val="none" w:sz="0" w:space="0" w:color="auto"/>
      </w:divBdr>
    </w:div>
    <w:div w:id="127556283">
      <w:bodyDiv w:val="1"/>
      <w:marLeft w:val="0"/>
      <w:marRight w:val="0"/>
      <w:marTop w:val="0"/>
      <w:marBottom w:val="0"/>
      <w:divBdr>
        <w:top w:val="none" w:sz="0" w:space="0" w:color="auto"/>
        <w:left w:val="none" w:sz="0" w:space="0" w:color="auto"/>
        <w:bottom w:val="none" w:sz="0" w:space="0" w:color="auto"/>
        <w:right w:val="none" w:sz="0" w:space="0" w:color="auto"/>
      </w:divBdr>
    </w:div>
    <w:div w:id="127672897">
      <w:bodyDiv w:val="1"/>
      <w:marLeft w:val="0"/>
      <w:marRight w:val="0"/>
      <w:marTop w:val="0"/>
      <w:marBottom w:val="0"/>
      <w:divBdr>
        <w:top w:val="none" w:sz="0" w:space="0" w:color="auto"/>
        <w:left w:val="none" w:sz="0" w:space="0" w:color="auto"/>
        <w:bottom w:val="none" w:sz="0" w:space="0" w:color="auto"/>
        <w:right w:val="none" w:sz="0" w:space="0" w:color="auto"/>
      </w:divBdr>
    </w:div>
    <w:div w:id="127675751">
      <w:bodyDiv w:val="1"/>
      <w:marLeft w:val="0"/>
      <w:marRight w:val="0"/>
      <w:marTop w:val="0"/>
      <w:marBottom w:val="0"/>
      <w:divBdr>
        <w:top w:val="none" w:sz="0" w:space="0" w:color="auto"/>
        <w:left w:val="none" w:sz="0" w:space="0" w:color="auto"/>
        <w:bottom w:val="none" w:sz="0" w:space="0" w:color="auto"/>
        <w:right w:val="none" w:sz="0" w:space="0" w:color="auto"/>
      </w:divBdr>
    </w:div>
    <w:div w:id="127868030">
      <w:bodyDiv w:val="1"/>
      <w:marLeft w:val="0"/>
      <w:marRight w:val="0"/>
      <w:marTop w:val="0"/>
      <w:marBottom w:val="0"/>
      <w:divBdr>
        <w:top w:val="none" w:sz="0" w:space="0" w:color="auto"/>
        <w:left w:val="none" w:sz="0" w:space="0" w:color="auto"/>
        <w:bottom w:val="none" w:sz="0" w:space="0" w:color="auto"/>
        <w:right w:val="none" w:sz="0" w:space="0" w:color="auto"/>
      </w:divBdr>
    </w:div>
    <w:div w:id="127943180">
      <w:bodyDiv w:val="1"/>
      <w:marLeft w:val="0"/>
      <w:marRight w:val="0"/>
      <w:marTop w:val="0"/>
      <w:marBottom w:val="0"/>
      <w:divBdr>
        <w:top w:val="none" w:sz="0" w:space="0" w:color="auto"/>
        <w:left w:val="none" w:sz="0" w:space="0" w:color="auto"/>
        <w:bottom w:val="none" w:sz="0" w:space="0" w:color="auto"/>
        <w:right w:val="none" w:sz="0" w:space="0" w:color="auto"/>
      </w:divBdr>
    </w:div>
    <w:div w:id="128986411">
      <w:bodyDiv w:val="1"/>
      <w:marLeft w:val="0"/>
      <w:marRight w:val="0"/>
      <w:marTop w:val="0"/>
      <w:marBottom w:val="0"/>
      <w:divBdr>
        <w:top w:val="none" w:sz="0" w:space="0" w:color="auto"/>
        <w:left w:val="none" w:sz="0" w:space="0" w:color="auto"/>
        <w:bottom w:val="none" w:sz="0" w:space="0" w:color="auto"/>
        <w:right w:val="none" w:sz="0" w:space="0" w:color="auto"/>
      </w:divBdr>
    </w:div>
    <w:div w:id="129328833">
      <w:bodyDiv w:val="1"/>
      <w:marLeft w:val="0"/>
      <w:marRight w:val="0"/>
      <w:marTop w:val="0"/>
      <w:marBottom w:val="0"/>
      <w:divBdr>
        <w:top w:val="none" w:sz="0" w:space="0" w:color="auto"/>
        <w:left w:val="none" w:sz="0" w:space="0" w:color="auto"/>
        <w:bottom w:val="none" w:sz="0" w:space="0" w:color="auto"/>
        <w:right w:val="none" w:sz="0" w:space="0" w:color="auto"/>
      </w:divBdr>
    </w:div>
    <w:div w:id="129830992">
      <w:bodyDiv w:val="1"/>
      <w:marLeft w:val="0"/>
      <w:marRight w:val="0"/>
      <w:marTop w:val="0"/>
      <w:marBottom w:val="0"/>
      <w:divBdr>
        <w:top w:val="none" w:sz="0" w:space="0" w:color="auto"/>
        <w:left w:val="none" w:sz="0" w:space="0" w:color="auto"/>
        <w:bottom w:val="none" w:sz="0" w:space="0" w:color="auto"/>
        <w:right w:val="none" w:sz="0" w:space="0" w:color="auto"/>
      </w:divBdr>
    </w:div>
    <w:div w:id="129986019">
      <w:bodyDiv w:val="1"/>
      <w:marLeft w:val="0"/>
      <w:marRight w:val="0"/>
      <w:marTop w:val="0"/>
      <w:marBottom w:val="0"/>
      <w:divBdr>
        <w:top w:val="none" w:sz="0" w:space="0" w:color="auto"/>
        <w:left w:val="none" w:sz="0" w:space="0" w:color="auto"/>
        <w:bottom w:val="none" w:sz="0" w:space="0" w:color="auto"/>
        <w:right w:val="none" w:sz="0" w:space="0" w:color="auto"/>
      </w:divBdr>
    </w:div>
    <w:div w:id="130055106">
      <w:bodyDiv w:val="1"/>
      <w:marLeft w:val="0"/>
      <w:marRight w:val="0"/>
      <w:marTop w:val="0"/>
      <w:marBottom w:val="0"/>
      <w:divBdr>
        <w:top w:val="none" w:sz="0" w:space="0" w:color="auto"/>
        <w:left w:val="none" w:sz="0" w:space="0" w:color="auto"/>
        <w:bottom w:val="none" w:sz="0" w:space="0" w:color="auto"/>
        <w:right w:val="none" w:sz="0" w:space="0" w:color="auto"/>
      </w:divBdr>
    </w:div>
    <w:div w:id="130176344">
      <w:bodyDiv w:val="1"/>
      <w:marLeft w:val="0"/>
      <w:marRight w:val="0"/>
      <w:marTop w:val="0"/>
      <w:marBottom w:val="0"/>
      <w:divBdr>
        <w:top w:val="none" w:sz="0" w:space="0" w:color="auto"/>
        <w:left w:val="none" w:sz="0" w:space="0" w:color="auto"/>
        <w:bottom w:val="none" w:sz="0" w:space="0" w:color="auto"/>
        <w:right w:val="none" w:sz="0" w:space="0" w:color="auto"/>
      </w:divBdr>
    </w:div>
    <w:div w:id="130291383">
      <w:bodyDiv w:val="1"/>
      <w:marLeft w:val="0"/>
      <w:marRight w:val="0"/>
      <w:marTop w:val="0"/>
      <w:marBottom w:val="0"/>
      <w:divBdr>
        <w:top w:val="none" w:sz="0" w:space="0" w:color="auto"/>
        <w:left w:val="none" w:sz="0" w:space="0" w:color="auto"/>
        <w:bottom w:val="none" w:sz="0" w:space="0" w:color="auto"/>
        <w:right w:val="none" w:sz="0" w:space="0" w:color="auto"/>
      </w:divBdr>
    </w:div>
    <w:div w:id="130439167">
      <w:bodyDiv w:val="1"/>
      <w:marLeft w:val="0"/>
      <w:marRight w:val="0"/>
      <w:marTop w:val="0"/>
      <w:marBottom w:val="0"/>
      <w:divBdr>
        <w:top w:val="none" w:sz="0" w:space="0" w:color="auto"/>
        <w:left w:val="none" w:sz="0" w:space="0" w:color="auto"/>
        <w:bottom w:val="none" w:sz="0" w:space="0" w:color="auto"/>
        <w:right w:val="none" w:sz="0" w:space="0" w:color="auto"/>
      </w:divBdr>
    </w:div>
    <w:div w:id="130641016">
      <w:bodyDiv w:val="1"/>
      <w:marLeft w:val="0"/>
      <w:marRight w:val="0"/>
      <w:marTop w:val="0"/>
      <w:marBottom w:val="0"/>
      <w:divBdr>
        <w:top w:val="none" w:sz="0" w:space="0" w:color="auto"/>
        <w:left w:val="none" w:sz="0" w:space="0" w:color="auto"/>
        <w:bottom w:val="none" w:sz="0" w:space="0" w:color="auto"/>
        <w:right w:val="none" w:sz="0" w:space="0" w:color="auto"/>
      </w:divBdr>
    </w:div>
    <w:div w:id="130906956">
      <w:bodyDiv w:val="1"/>
      <w:marLeft w:val="0"/>
      <w:marRight w:val="0"/>
      <w:marTop w:val="0"/>
      <w:marBottom w:val="0"/>
      <w:divBdr>
        <w:top w:val="none" w:sz="0" w:space="0" w:color="auto"/>
        <w:left w:val="none" w:sz="0" w:space="0" w:color="auto"/>
        <w:bottom w:val="none" w:sz="0" w:space="0" w:color="auto"/>
        <w:right w:val="none" w:sz="0" w:space="0" w:color="auto"/>
      </w:divBdr>
    </w:div>
    <w:div w:id="131024507">
      <w:bodyDiv w:val="1"/>
      <w:marLeft w:val="0"/>
      <w:marRight w:val="0"/>
      <w:marTop w:val="0"/>
      <w:marBottom w:val="0"/>
      <w:divBdr>
        <w:top w:val="none" w:sz="0" w:space="0" w:color="auto"/>
        <w:left w:val="none" w:sz="0" w:space="0" w:color="auto"/>
        <w:bottom w:val="none" w:sz="0" w:space="0" w:color="auto"/>
        <w:right w:val="none" w:sz="0" w:space="0" w:color="auto"/>
      </w:divBdr>
    </w:div>
    <w:div w:id="131412834">
      <w:bodyDiv w:val="1"/>
      <w:marLeft w:val="0"/>
      <w:marRight w:val="0"/>
      <w:marTop w:val="0"/>
      <w:marBottom w:val="0"/>
      <w:divBdr>
        <w:top w:val="none" w:sz="0" w:space="0" w:color="auto"/>
        <w:left w:val="none" w:sz="0" w:space="0" w:color="auto"/>
        <w:bottom w:val="none" w:sz="0" w:space="0" w:color="auto"/>
        <w:right w:val="none" w:sz="0" w:space="0" w:color="auto"/>
      </w:divBdr>
    </w:div>
    <w:div w:id="131951519">
      <w:bodyDiv w:val="1"/>
      <w:marLeft w:val="0"/>
      <w:marRight w:val="0"/>
      <w:marTop w:val="0"/>
      <w:marBottom w:val="0"/>
      <w:divBdr>
        <w:top w:val="none" w:sz="0" w:space="0" w:color="auto"/>
        <w:left w:val="none" w:sz="0" w:space="0" w:color="auto"/>
        <w:bottom w:val="none" w:sz="0" w:space="0" w:color="auto"/>
        <w:right w:val="none" w:sz="0" w:space="0" w:color="auto"/>
      </w:divBdr>
    </w:div>
    <w:div w:id="132408319">
      <w:bodyDiv w:val="1"/>
      <w:marLeft w:val="0"/>
      <w:marRight w:val="0"/>
      <w:marTop w:val="0"/>
      <w:marBottom w:val="0"/>
      <w:divBdr>
        <w:top w:val="none" w:sz="0" w:space="0" w:color="auto"/>
        <w:left w:val="none" w:sz="0" w:space="0" w:color="auto"/>
        <w:bottom w:val="none" w:sz="0" w:space="0" w:color="auto"/>
        <w:right w:val="none" w:sz="0" w:space="0" w:color="auto"/>
      </w:divBdr>
    </w:div>
    <w:div w:id="132675975">
      <w:bodyDiv w:val="1"/>
      <w:marLeft w:val="0"/>
      <w:marRight w:val="0"/>
      <w:marTop w:val="0"/>
      <w:marBottom w:val="0"/>
      <w:divBdr>
        <w:top w:val="none" w:sz="0" w:space="0" w:color="auto"/>
        <w:left w:val="none" w:sz="0" w:space="0" w:color="auto"/>
        <w:bottom w:val="none" w:sz="0" w:space="0" w:color="auto"/>
        <w:right w:val="none" w:sz="0" w:space="0" w:color="auto"/>
      </w:divBdr>
    </w:div>
    <w:div w:id="132984451">
      <w:bodyDiv w:val="1"/>
      <w:marLeft w:val="0"/>
      <w:marRight w:val="0"/>
      <w:marTop w:val="0"/>
      <w:marBottom w:val="0"/>
      <w:divBdr>
        <w:top w:val="none" w:sz="0" w:space="0" w:color="auto"/>
        <w:left w:val="none" w:sz="0" w:space="0" w:color="auto"/>
        <w:bottom w:val="none" w:sz="0" w:space="0" w:color="auto"/>
        <w:right w:val="none" w:sz="0" w:space="0" w:color="auto"/>
      </w:divBdr>
    </w:div>
    <w:div w:id="133255870">
      <w:bodyDiv w:val="1"/>
      <w:marLeft w:val="0"/>
      <w:marRight w:val="0"/>
      <w:marTop w:val="0"/>
      <w:marBottom w:val="0"/>
      <w:divBdr>
        <w:top w:val="none" w:sz="0" w:space="0" w:color="auto"/>
        <w:left w:val="none" w:sz="0" w:space="0" w:color="auto"/>
        <w:bottom w:val="none" w:sz="0" w:space="0" w:color="auto"/>
        <w:right w:val="none" w:sz="0" w:space="0" w:color="auto"/>
      </w:divBdr>
    </w:div>
    <w:div w:id="133301092">
      <w:bodyDiv w:val="1"/>
      <w:marLeft w:val="0"/>
      <w:marRight w:val="0"/>
      <w:marTop w:val="0"/>
      <w:marBottom w:val="0"/>
      <w:divBdr>
        <w:top w:val="none" w:sz="0" w:space="0" w:color="auto"/>
        <w:left w:val="none" w:sz="0" w:space="0" w:color="auto"/>
        <w:bottom w:val="none" w:sz="0" w:space="0" w:color="auto"/>
        <w:right w:val="none" w:sz="0" w:space="0" w:color="auto"/>
      </w:divBdr>
    </w:div>
    <w:div w:id="133722905">
      <w:bodyDiv w:val="1"/>
      <w:marLeft w:val="0"/>
      <w:marRight w:val="0"/>
      <w:marTop w:val="0"/>
      <w:marBottom w:val="0"/>
      <w:divBdr>
        <w:top w:val="none" w:sz="0" w:space="0" w:color="auto"/>
        <w:left w:val="none" w:sz="0" w:space="0" w:color="auto"/>
        <w:bottom w:val="none" w:sz="0" w:space="0" w:color="auto"/>
        <w:right w:val="none" w:sz="0" w:space="0" w:color="auto"/>
      </w:divBdr>
    </w:div>
    <w:div w:id="133759047">
      <w:bodyDiv w:val="1"/>
      <w:marLeft w:val="0"/>
      <w:marRight w:val="0"/>
      <w:marTop w:val="0"/>
      <w:marBottom w:val="0"/>
      <w:divBdr>
        <w:top w:val="none" w:sz="0" w:space="0" w:color="auto"/>
        <w:left w:val="none" w:sz="0" w:space="0" w:color="auto"/>
        <w:bottom w:val="none" w:sz="0" w:space="0" w:color="auto"/>
        <w:right w:val="none" w:sz="0" w:space="0" w:color="auto"/>
      </w:divBdr>
    </w:div>
    <w:div w:id="133838448">
      <w:bodyDiv w:val="1"/>
      <w:marLeft w:val="0"/>
      <w:marRight w:val="0"/>
      <w:marTop w:val="0"/>
      <w:marBottom w:val="0"/>
      <w:divBdr>
        <w:top w:val="none" w:sz="0" w:space="0" w:color="auto"/>
        <w:left w:val="none" w:sz="0" w:space="0" w:color="auto"/>
        <w:bottom w:val="none" w:sz="0" w:space="0" w:color="auto"/>
        <w:right w:val="none" w:sz="0" w:space="0" w:color="auto"/>
      </w:divBdr>
    </w:div>
    <w:div w:id="133841468">
      <w:bodyDiv w:val="1"/>
      <w:marLeft w:val="0"/>
      <w:marRight w:val="0"/>
      <w:marTop w:val="0"/>
      <w:marBottom w:val="0"/>
      <w:divBdr>
        <w:top w:val="none" w:sz="0" w:space="0" w:color="auto"/>
        <w:left w:val="none" w:sz="0" w:space="0" w:color="auto"/>
        <w:bottom w:val="none" w:sz="0" w:space="0" w:color="auto"/>
        <w:right w:val="none" w:sz="0" w:space="0" w:color="auto"/>
      </w:divBdr>
    </w:div>
    <w:div w:id="134026041">
      <w:bodyDiv w:val="1"/>
      <w:marLeft w:val="0"/>
      <w:marRight w:val="0"/>
      <w:marTop w:val="0"/>
      <w:marBottom w:val="0"/>
      <w:divBdr>
        <w:top w:val="none" w:sz="0" w:space="0" w:color="auto"/>
        <w:left w:val="none" w:sz="0" w:space="0" w:color="auto"/>
        <w:bottom w:val="none" w:sz="0" w:space="0" w:color="auto"/>
        <w:right w:val="none" w:sz="0" w:space="0" w:color="auto"/>
      </w:divBdr>
    </w:div>
    <w:div w:id="134765366">
      <w:bodyDiv w:val="1"/>
      <w:marLeft w:val="0"/>
      <w:marRight w:val="0"/>
      <w:marTop w:val="0"/>
      <w:marBottom w:val="0"/>
      <w:divBdr>
        <w:top w:val="none" w:sz="0" w:space="0" w:color="auto"/>
        <w:left w:val="none" w:sz="0" w:space="0" w:color="auto"/>
        <w:bottom w:val="none" w:sz="0" w:space="0" w:color="auto"/>
        <w:right w:val="none" w:sz="0" w:space="0" w:color="auto"/>
      </w:divBdr>
    </w:div>
    <w:div w:id="134954821">
      <w:bodyDiv w:val="1"/>
      <w:marLeft w:val="0"/>
      <w:marRight w:val="0"/>
      <w:marTop w:val="0"/>
      <w:marBottom w:val="0"/>
      <w:divBdr>
        <w:top w:val="none" w:sz="0" w:space="0" w:color="auto"/>
        <w:left w:val="none" w:sz="0" w:space="0" w:color="auto"/>
        <w:bottom w:val="none" w:sz="0" w:space="0" w:color="auto"/>
        <w:right w:val="none" w:sz="0" w:space="0" w:color="auto"/>
      </w:divBdr>
    </w:div>
    <w:div w:id="134958219">
      <w:bodyDiv w:val="1"/>
      <w:marLeft w:val="0"/>
      <w:marRight w:val="0"/>
      <w:marTop w:val="0"/>
      <w:marBottom w:val="0"/>
      <w:divBdr>
        <w:top w:val="none" w:sz="0" w:space="0" w:color="auto"/>
        <w:left w:val="none" w:sz="0" w:space="0" w:color="auto"/>
        <w:bottom w:val="none" w:sz="0" w:space="0" w:color="auto"/>
        <w:right w:val="none" w:sz="0" w:space="0" w:color="auto"/>
      </w:divBdr>
    </w:div>
    <w:div w:id="135493373">
      <w:bodyDiv w:val="1"/>
      <w:marLeft w:val="0"/>
      <w:marRight w:val="0"/>
      <w:marTop w:val="0"/>
      <w:marBottom w:val="0"/>
      <w:divBdr>
        <w:top w:val="none" w:sz="0" w:space="0" w:color="auto"/>
        <w:left w:val="none" w:sz="0" w:space="0" w:color="auto"/>
        <w:bottom w:val="none" w:sz="0" w:space="0" w:color="auto"/>
        <w:right w:val="none" w:sz="0" w:space="0" w:color="auto"/>
      </w:divBdr>
    </w:div>
    <w:div w:id="135535569">
      <w:bodyDiv w:val="1"/>
      <w:marLeft w:val="0"/>
      <w:marRight w:val="0"/>
      <w:marTop w:val="0"/>
      <w:marBottom w:val="0"/>
      <w:divBdr>
        <w:top w:val="none" w:sz="0" w:space="0" w:color="auto"/>
        <w:left w:val="none" w:sz="0" w:space="0" w:color="auto"/>
        <w:bottom w:val="none" w:sz="0" w:space="0" w:color="auto"/>
        <w:right w:val="none" w:sz="0" w:space="0" w:color="auto"/>
      </w:divBdr>
    </w:div>
    <w:div w:id="135539259">
      <w:bodyDiv w:val="1"/>
      <w:marLeft w:val="0"/>
      <w:marRight w:val="0"/>
      <w:marTop w:val="0"/>
      <w:marBottom w:val="0"/>
      <w:divBdr>
        <w:top w:val="none" w:sz="0" w:space="0" w:color="auto"/>
        <w:left w:val="none" w:sz="0" w:space="0" w:color="auto"/>
        <w:bottom w:val="none" w:sz="0" w:space="0" w:color="auto"/>
        <w:right w:val="none" w:sz="0" w:space="0" w:color="auto"/>
      </w:divBdr>
    </w:div>
    <w:div w:id="135608699">
      <w:bodyDiv w:val="1"/>
      <w:marLeft w:val="0"/>
      <w:marRight w:val="0"/>
      <w:marTop w:val="0"/>
      <w:marBottom w:val="0"/>
      <w:divBdr>
        <w:top w:val="none" w:sz="0" w:space="0" w:color="auto"/>
        <w:left w:val="none" w:sz="0" w:space="0" w:color="auto"/>
        <w:bottom w:val="none" w:sz="0" w:space="0" w:color="auto"/>
        <w:right w:val="none" w:sz="0" w:space="0" w:color="auto"/>
      </w:divBdr>
    </w:div>
    <w:div w:id="135731422">
      <w:bodyDiv w:val="1"/>
      <w:marLeft w:val="0"/>
      <w:marRight w:val="0"/>
      <w:marTop w:val="0"/>
      <w:marBottom w:val="0"/>
      <w:divBdr>
        <w:top w:val="none" w:sz="0" w:space="0" w:color="auto"/>
        <w:left w:val="none" w:sz="0" w:space="0" w:color="auto"/>
        <w:bottom w:val="none" w:sz="0" w:space="0" w:color="auto"/>
        <w:right w:val="none" w:sz="0" w:space="0" w:color="auto"/>
      </w:divBdr>
    </w:div>
    <w:div w:id="136143271">
      <w:bodyDiv w:val="1"/>
      <w:marLeft w:val="0"/>
      <w:marRight w:val="0"/>
      <w:marTop w:val="0"/>
      <w:marBottom w:val="0"/>
      <w:divBdr>
        <w:top w:val="none" w:sz="0" w:space="0" w:color="auto"/>
        <w:left w:val="none" w:sz="0" w:space="0" w:color="auto"/>
        <w:bottom w:val="none" w:sz="0" w:space="0" w:color="auto"/>
        <w:right w:val="none" w:sz="0" w:space="0" w:color="auto"/>
      </w:divBdr>
    </w:div>
    <w:div w:id="136191615">
      <w:bodyDiv w:val="1"/>
      <w:marLeft w:val="0"/>
      <w:marRight w:val="0"/>
      <w:marTop w:val="0"/>
      <w:marBottom w:val="0"/>
      <w:divBdr>
        <w:top w:val="none" w:sz="0" w:space="0" w:color="auto"/>
        <w:left w:val="none" w:sz="0" w:space="0" w:color="auto"/>
        <w:bottom w:val="none" w:sz="0" w:space="0" w:color="auto"/>
        <w:right w:val="none" w:sz="0" w:space="0" w:color="auto"/>
      </w:divBdr>
    </w:div>
    <w:div w:id="136382704">
      <w:bodyDiv w:val="1"/>
      <w:marLeft w:val="0"/>
      <w:marRight w:val="0"/>
      <w:marTop w:val="0"/>
      <w:marBottom w:val="0"/>
      <w:divBdr>
        <w:top w:val="none" w:sz="0" w:space="0" w:color="auto"/>
        <w:left w:val="none" w:sz="0" w:space="0" w:color="auto"/>
        <w:bottom w:val="none" w:sz="0" w:space="0" w:color="auto"/>
        <w:right w:val="none" w:sz="0" w:space="0" w:color="auto"/>
      </w:divBdr>
    </w:div>
    <w:div w:id="136455475">
      <w:bodyDiv w:val="1"/>
      <w:marLeft w:val="0"/>
      <w:marRight w:val="0"/>
      <w:marTop w:val="0"/>
      <w:marBottom w:val="0"/>
      <w:divBdr>
        <w:top w:val="none" w:sz="0" w:space="0" w:color="auto"/>
        <w:left w:val="none" w:sz="0" w:space="0" w:color="auto"/>
        <w:bottom w:val="none" w:sz="0" w:space="0" w:color="auto"/>
        <w:right w:val="none" w:sz="0" w:space="0" w:color="auto"/>
      </w:divBdr>
    </w:div>
    <w:div w:id="136727530">
      <w:bodyDiv w:val="1"/>
      <w:marLeft w:val="0"/>
      <w:marRight w:val="0"/>
      <w:marTop w:val="0"/>
      <w:marBottom w:val="0"/>
      <w:divBdr>
        <w:top w:val="none" w:sz="0" w:space="0" w:color="auto"/>
        <w:left w:val="none" w:sz="0" w:space="0" w:color="auto"/>
        <w:bottom w:val="none" w:sz="0" w:space="0" w:color="auto"/>
        <w:right w:val="none" w:sz="0" w:space="0" w:color="auto"/>
      </w:divBdr>
    </w:div>
    <w:div w:id="137109583">
      <w:bodyDiv w:val="1"/>
      <w:marLeft w:val="0"/>
      <w:marRight w:val="0"/>
      <w:marTop w:val="0"/>
      <w:marBottom w:val="0"/>
      <w:divBdr>
        <w:top w:val="none" w:sz="0" w:space="0" w:color="auto"/>
        <w:left w:val="none" w:sz="0" w:space="0" w:color="auto"/>
        <w:bottom w:val="none" w:sz="0" w:space="0" w:color="auto"/>
        <w:right w:val="none" w:sz="0" w:space="0" w:color="auto"/>
      </w:divBdr>
    </w:div>
    <w:div w:id="137236566">
      <w:bodyDiv w:val="1"/>
      <w:marLeft w:val="0"/>
      <w:marRight w:val="0"/>
      <w:marTop w:val="0"/>
      <w:marBottom w:val="0"/>
      <w:divBdr>
        <w:top w:val="none" w:sz="0" w:space="0" w:color="auto"/>
        <w:left w:val="none" w:sz="0" w:space="0" w:color="auto"/>
        <w:bottom w:val="none" w:sz="0" w:space="0" w:color="auto"/>
        <w:right w:val="none" w:sz="0" w:space="0" w:color="auto"/>
      </w:divBdr>
    </w:div>
    <w:div w:id="138159913">
      <w:bodyDiv w:val="1"/>
      <w:marLeft w:val="0"/>
      <w:marRight w:val="0"/>
      <w:marTop w:val="0"/>
      <w:marBottom w:val="0"/>
      <w:divBdr>
        <w:top w:val="none" w:sz="0" w:space="0" w:color="auto"/>
        <w:left w:val="none" w:sz="0" w:space="0" w:color="auto"/>
        <w:bottom w:val="none" w:sz="0" w:space="0" w:color="auto"/>
        <w:right w:val="none" w:sz="0" w:space="0" w:color="auto"/>
      </w:divBdr>
    </w:div>
    <w:div w:id="138543965">
      <w:bodyDiv w:val="1"/>
      <w:marLeft w:val="0"/>
      <w:marRight w:val="0"/>
      <w:marTop w:val="0"/>
      <w:marBottom w:val="0"/>
      <w:divBdr>
        <w:top w:val="none" w:sz="0" w:space="0" w:color="auto"/>
        <w:left w:val="none" w:sz="0" w:space="0" w:color="auto"/>
        <w:bottom w:val="none" w:sz="0" w:space="0" w:color="auto"/>
        <w:right w:val="none" w:sz="0" w:space="0" w:color="auto"/>
      </w:divBdr>
    </w:div>
    <w:div w:id="138574883">
      <w:bodyDiv w:val="1"/>
      <w:marLeft w:val="0"/>
      <w:marRight w:val="0"/>
      <w:marTop w:val="0"/>
      <w:marBottom w:val="0"/>
      <w:divBdr>
        <w:top w:val="none" w:sz="0" w:space="0" w:color="auto"/>
        <w:left w:val="none" w:sz="0" w:space="0" w:color="auto"/>
        <w:bottom w:val="none" w:sz="0" w:space="0" w:color="auto"/>
        <w:right w:val="none" w:sz="0" w:space="0" w:color="auto"/>
      </w:divBdr>
    </w:div>
    <w:div w:id="138575060">
      <w:bodyDiv w:val="1"/>
      <w:marLeft w:val="0"/>
      <w:marRight w:val="0"/>
      <w:marTop w:val="0"/>
      <w:marBottom w:val="0"/>
      <w:divBdr>
        <w:top w:val="none" w:sz="0" w:space="0" w:color="auto"/>
        <w:left w:val="none" w:sz="0" w:space="0" w:color="auto"/>
        <w:bottom w:val="none" w:sz="0" w:space="0" w:color="auto"/>
        <w:right w:val="none" w:sz="0" w:space="0" w:color="auto"/>
      </w:divBdr>
    </w:div>
    <w:div w:id="138688408">
      <w:bodyDiv w:val="1"/>
      <w:marLeft w:val="0"/>
      <w:marRight w:val="0"/>
      <w:marTop w:val="0"/>
      <w:marBottom w:val="0"/>
      <w:divBdr>
        <w:top w:val="none" w:sz="0" w:space="0" w:color="auto"/>
        <w:left w:val="none" w:sz="0" w:space="0" w:color="auto"/>
        <w:bottom w:val="none" w:sz="0" w:space="0" w:color="auto"/>
        <w:right w:val="none" w:sz="0" w:space="0" w:color="auto"/>
      </w:divBdr>
    </w:div>
    <w:div w:id="138771230">
      <w:bodyDiv w:val="1"/>
      <w:marLeft w:val="0"/>
      <w:marRight w:val="0"/>
      <w:marTop w:val="0"/>
      <w:marBottom w:val="0"/>
      <w:divBdr>
        <w:top w:val="none" w:sz="0" w:space="0" w:color="auto"/>
        <w:left w:val="none" w:sz="0" w:space="0" w:color="auto"/>
        <w:bottom w:val="none" w:sz="0" w:space="0" w:color="auto"/>
        <w:right w:val="none" w:sz="0" w:space="0" w:color="auto"/>
      </w:divBdr>
    </w:div>
    <w:div w:id="139659946">
      <w:bodyDiv w:val="1"/>
      <w:marLeft w:val="0"/>
      <w:marRight w:val="0"/>
      <w:marTop w:val="0"/>
      <w:marBottom w:val="0"/>
      <w:divBdr>
        <w:top w:val="none" w:sz="0" w:space="0" w:color="auto"/>
        <w:left w:val="none" w:sz="0" w:space="0" w:color="auto"/>
        <w:bottom w:val="none" w:sz="0" w:space="0" w:color="auto"/>
        <w:right w:val="none" w:sz="0" w:space="0" w:color="auto"/>
      </w:divBdr>
    </w:div>
    <w:div w:id="139855036">
      <w:bodyDiv w:val="1"/>
      <w:marLeft w:val="0"/>
      <w:marRight w:val="0"/>
      <w:marTop w:val="0"/>
      <w:marBottom w:val="0"/>
      <w:divBdr>
        <w:top w:val="none" w:sz="0" w:space="0" w:color="auto"/>
        <w:left w:val="none" w:sz="0" w:space="0" w:color="auto"/>
        <w:bottom w:val="none" w:sz="0" w:space="0" w:color="auto"/>
        <w:right w:val="none" w:sz="0" w:space="0" w:color="auto"/>
      </w:divBdr>
    </w:div>
    <w:div w:id="140510870">
      <w:bodyDiv w:val="1"/>
      <w:marLeft w:val="0"/>
      <w:marRight w:val="0"/>
      <w:marTop w:val="0"/>
      <w:marBottom w:val="0"/>
      <w:divBdr>
        <w:top w:val="none" w:sz="0" w:space="0" w:color="auto"/>
        <w:left w:val="none" w:sz="0" w:space="0" w:color="auto"/>
        <w:bottom w:val="none" w:sz="0" w:space="0" w:color="auto"/>
        <w:right w:val="none" w:sz="0" w:space="0" w:color="auto"/>
      </w:divBdr>
    </w:div>
    <w:div w:id="140661412">
      <w:bodyDiv w:val="1"/>
      <w:marLeft w:val="0"/>
      <w:marRight w:val="0"/>
      <w:marTop w:val="0"/>
      <w:marBottom w:val="0"/>
      <w:divBdr>
        <w:top w:val="none" w:sz="0" w:space="0" w:color="auto"/>
        <w:left w:val="none" w:sz="0" w:space="0" w:color="auto"/>
        <w:bottom w:val="none" w:sz="0" w:space="0" w:color="auto"/>
        <w:right w:val="none" w:sz="0" w:space="0" w:color="auto"/>
      </w:divBdr>
    </w:div>
    <w:div w:id="140733364">
      <w:bodyDiv w:val="1"/>
      <w:marLeft w:val="0"/>
      <w:marRight w:val="0"/>
      <w:marTop w:val="0"/>
      <w:marBottom w:val="0"/>
      <w:divBdr>
        <w:top w:val="none" w:sz="0" w:space="0" w:color="auto"/>
        <w:left w:val="none" w:sz="0" w:space="0" w:color="auto"/>
        <w:bottom w:val="none" w:sz="0" w:space="0" w:color="auto"/>
        <w:right w:val="none" w:sz="0" w:space="0" w:color="auto"/>
      </w:divBdr>
    </w:div>
    <w:div w:id="140778150">
      <w:bodyDiv w:val="1"/>
      <w:marLeft w:val="0"/>
      <w:marRight w:val="0"/>
      <w:marTop w:val="0"/>
      <w:marBottom w:val="0"/>
      <w:divBdr>
        <w:top w:val="none" w:sz="0" w:space="0" w:color="auto"/>
        <w:left w:val="none" w:sz="0" w:space="0" w:color="auto"/>
        <w:bottom w:val="none" w:sz="0" w:space="0" w:color="auto"/>
        <w:right w:val="none" w:sz="0" w:space="0" w:color="auto"/>
      </w:divBdr>
    </w:div>
    <w:div w:id="141045254">
      <w:bodyDiv w:val="1"/>
      <w:marLeft w:val="0"/>
      <w:marRight w:val="0"/>
      <w:marTop w:val="0"/>
      <w:marBottom w:val="0"/>
      <w:divBdr>
        <w:top w:val="none" w:sz="0" w:space="0" w:color="auto"/>
        <w:left w:val="none" w:sz="0" w:space="0" w:color="auto"/>
        <w:bottom w:val="none" w:sz="0" w:space="0" w:color="auto"/>
        <w:right w:val="none" w:sz="0" w:space="0" w:color="auto"/>
      </w:divBdr>
    </w:div>
    <w:div w:id="141120390">
      <w:bodyDiv w:val="1"/>
      <w:marLeft w:val="0"/>
      <w:marRight w:val="0"/>
      <w:marTop w:val="0"/>
      <w:marBottom w:val="0"/>
      <w:divBdr>
        <w:top w:val="none" w:sz="0" w:space="0" w:color="auto"/>
        <w:left w:val="none" w:sz="0" w:space="0" w:color="auto"/>
        <w:bottom w:val="none" w:sz="0" w:space="0" w:color="auto"/>
        <w:right w:val="none" w:sz="0" w:space="0" w:color="auto"/>
      </w:divBdr>
    </w:div>
    <w:div w:id="141390853">
      <w:bodyDiv w:val="1"/>
      <w:marLeft w:val="0"/>
      <w:marRight w:val="0"/>
      <w:marTop w:val="0"/>
      <w:marBottom w:val="0"/>
      <w:divBdr>
        <w:top w:val="none" w:sz="0" w:space="0" w:color="auto"/>
        <w:left w:val="none" w:sz="0" w:space="0" w:color="auto"/>
        <w:bottom w:val="none" w:sz="0" w:space="0" w:color="auto"/>
        <w:right w:val="none" w:sz="0" w:space="0" w:color="auto"/>
      </w:divBdr>
    </w:div>
    <w:div w:id="142159738">
      <w:bodyDiv w:val="1"/>
      <w:marLeft w:val="0"/>
      <w:marRight w:val="0"/>
      <w:marTop w:val="0"/>
      <w:marBottom w:val="0"/>
      <w:divBdr>
        <w:top w:val="none" w:sz="0" w:space="0" w:color="auto"/>
        <w:left w:val="none" w:sz="0" w:space="0" w:color="auto"/>
        <w:bottom w:val="none" w:sz="0" w:space="0" w:color="auto"/>
        <w:right w:val="none" w:sz="0" w:space="0" w:color="auto"/>
      </w:divBdr>
    </w:div>
    <w:div w:id="142240978">
      <w:bodyDiv w:val="1"/>
      <w:marLeft w:val="0"/>
      <w:marRight w:val="0"/>
      <w:marTop w:val="0"/>
      <w:marBottom w:val="0"/>
      <w:divBdr>
        <w:top w:val="none" w:sz="0" w:space="0" w:color="auto"/>
        <w:left w:val="none" w:sz="0" w:space="0" w:color="auto"/>
        <w:bottom w:val="none" w:sz="0" w:space="0" w:color="auto"/>
        <w:right w:val="none" w:sz="0" w:space="0" w:color="auto"/>
      </w:divBdr>
    </w:div>
    <w:div w:id="142356487">
      <w:bodyDiv w:val="1"/>
      <w:marLeft w:val="0"/>
      <w:marRight w:val="0"/>
      <w:marTop w:val="0"/>
      <w:marBottom w:val="0"/>
      <w:divBdr>
        <w:top w:val="none" w:sz="0" w:space="0" w:color="auto"/>
        <w:left w:val="none" w:sz="0" w:space="0" w:color="auto"/>
        <w:bottom w:val="none" w:sz="0" w:space="0" w:color="auto"/>
        <w:right w:val="none" w:sz="0" w:space="0" w:color="auto"/>
      </w:divBdr>
    </w:div>
    <w:div w:id="142434725">
      <w:bodyDiv w:val="1"/>
      <w:marLeft w:val="0"/>
      <w:marRight w:val="0"/>
      <w:marTop w:val="0"/>
      <w:marBottom w:val="0"/>
      <w:divBdr>
        <w:top w:val="none" w:sz="0" w:space="0" w:color="auto"/>
        <w:left w:val="none" w:sz="0" w:space="0" w:color="auto"/>
        <w:bottom w:val="none" w:sz="0" w:space="0" w:color="auto"/>
        <w:right w:val="none" w:sz="0" w:space="0" w:color="auto"/>
      </w:divBdr>
    </w:div>
    <w:div w:id="142625637">
      <w:bodyDiv w:val="1"/>
      <w:marLeft w:val="0"/>
      <w:marRight w:val="0"/>
      <w:marTop w:val="0"/>
      <w:marBottom w:val="0"/>
      <w:divBdr>
        <w:top w:val="none" w:sz="0" w:space="0" w:color="auto"/>
        <w:left w:val="none" w:sz="0" w:space="0" w:color="auto"/>
        <w:bottom w:val="none" w:sz="0" w:space="0" w:color="auto"/>
        <w:right w:val="none" w:sz="0" w:space="0" w:color="auto"/>
      </w:divBdr>
    </w:div>
    <w:div w:id="142703216">
      <w:bodyDiv w:val="1"/>
      <w:marLeft w:val="0"/>
      <w:marRight w:val="0"/>
      <w:marTop w:val="0"/>
      <w:marBottom w:val="0"/>
      <w:divBdr>
        <w:top w:val="none" w:sz="0" w:space="0" w:color="auto"/>
        <w:left w:val="none" w:sz="0" w:space="0" w:color="auto"/>
        <w:bottom w:val="none" w:sz="0" w:space="0" w:color="auto"/>
        <w:right w:val="none" w:sz="0" w:space="0" w:color="auto"/>
      </w:divBdr>
    </w:div>
    <w:div w:id="142895849">
      <w:bodyDiv w:val="1"/>
      <w:marLeft w:val="0"/>
      <w:marRight w:val="0"/>
      <w:marTop w:val="0"/>
      <w:marBottom w:val="0"/>
      <w:divBdr>
        <w:top w:val="none" w:sz="0" w:space="0" w:color="auto"/>
        <w:left w:val="none" w:sz="0" w:space="0" w:color="auto"/>
        <w:bottom w:val="none" w:sz="0" w:space="0" w:color="auto"/>
        <w:right w:val="none" w:sz="0" w:space="0" w:color="auto"/>
      </w:divBdr>
    </w:div>
    <w:div w:id="142897043">
      <w:bodyDiv w:val="1"/>
      <w:marLeft w:val="0"/>
      <w:marRight w:val="0"/>
      <w:marTop w:val="0"/>
      <w:marBottom w:val="0"/>
      <w:divBdr>
        <w:top w:val="none" w:sz="0" w:space="0" w:color="auto"/>
        <w:left w:val="none" w:sz="0" w:space="0" w:color="auto"/>
        <w:bottom w:val="none" w:sz="0" w:space="0" w:color="auto"/>
        <w:right w:val="none" w:sz="0" w:space="0" w:color="auto"/>
      </w:divBdr>
    </w:div>
    <w:div w:id="142966723">
      <w:bodyDiv w:val="1"/>
      <w:marLeft w:val="0"/>
      <w:marRight w:val="0"/>
      <w:marTop w:val="0"/>
      <w:marBottom w:val="0"/>
      <w:divBdr>
        <w:top w:val="none" w:sz="0" w:space="0" w:color="auto"/>
        <w:left w:val="none" w:sz="0" w:space="0" w:color="auto"/>
        <w:bottom w:val="none" w:sz="0" w:space="0" w:color="auto"/>
        <w:right w:val="none" w:sz="0" w:space="0" w:color="auto"/>
      </w:divBdr>
    </w:div>
    <w:div w:id="143011238">
      <w:bodyDiv w:val="1"/>
      <w:marLeft w:val="0"/>
      <w:marRight w:val="0"/>
      <w:marTop w:val="0"/>
      <w:marBottom w:val="0"/>
      <w:divBdr>
        <w:top w:val="none" w:sz="0" w:space="0" w:color="auto"/>
        <w:left w:val="none" w:sz="0" w:space="0" w:color="auto"/>
        <w:bottom w:val="none" w:sz="0" w:space="0" w:color="auto"/>
        <w:right w:val="none" w:sz="0" w:space="0" w:color="auto"/>
      </w:divBdr>
    </w:div>
    <w:div w:id="143014279">
      <w:bodyDiv w:val="1"/>
      <w:marLeft w:val="0"/>
      <w:marRight w:val="0"/>
      <w:marTop w:val="0"/>
      <w:marBottom w:val="0"/>
      <w:divBdr>
        <w:top w:val="none" w:sz="0" w:space="0" w:color="auto"/>
        <w:left w:val="none" w:sz="0" w:space="0" w:color="auto"/>
        <w:bottom w:val="none" w:sz="0" w:space="0" w:color="auto"/>
        <w:right w:val="none" w:sz="0" w:space="0" w:color="auto"/>
      </w:divBdr>
    </w:div>
    <w:div w:id="143085837">
      <w:bodyDiv w:val="1"/>
      <w:marLeft w:val="0"/>
      <w:marRight w:val="0"/>
      <w:marTop w:val="0"/>
      <w:marBottom w:val="0"/>
      <w:divBdr>
        <w:top w:val="none" w:sz="0" w:space="0" w:color="auto"/>
        <w:left w:val="none" w:sz="0" w:space="0" w:color="auto"/>
        <w:bottom w:val="none" w:sz="0" w:space="0" w:color="auto"/>
        <w:right w:val="none" w:sz="0" w:space="0" w:color="auto"/>
      </w:divBdr>
    </w:div>
    <w:div w:id="143206796">
      <w:bodyDiv w:val="1"/>
      <w:marLeft w:val="0"/>
      <w:marRight w:val="0"/>
      <w:marTop w:val="0"/>
      <w:marBottom w:val="0"/>
      <w:divBdr>
        <w:top w:val="none" w:sz="0" w:space="0" w:color="auto"/>
        <w:left w:val="none" w:sz="0" w:space="0" w:color="auto"/>
        <w:bottom w:val="none" w:sz="0" w:space="0" w:color="auto"/>
        <w:right w:val="none" w:sz="0" w:space="0" w:color="auto"/>
      </w:divBdr>
    </w:div>
    <w:div w:id="143278114">
      <w:bodyDiv w:val="1"/>
      <w:marLeft w:val="0"/>
      <w:marRight w:val="0"/>
      <w:marTop w:val="0"/>
      <w:marBottom w:val="0"/>
      <w:divBdr>
        <w:top w:val="none" w:sz="0" w:space="0" w:color="auto"/>
        <w:left w:val="none" w:sz="0" w:space="0" w:color="auto"/>
        <w:bottom w:val="none" w:sz="0" w:space="0" w:color="auto"/>
        <w:right w:val="none" w:sz="0" w:space="0" w:color="auto"/>
      </w:divBdr>
    </w:div>
    <w:div w:id="143280836">
      <w:bodyDiv w:val="1"/>
      <w:marLeft w:val="0"/>
      <w:marRight w:val="0"/>
      <w:marTop w:val="0"/>
      <w:marBottom w:val="0"/>
      <w:divBdr>
        <w:top w:val="none" w:sz="0" w:space="0" w:color="auto"/>
        <w:left w:val="none" w:sz="0" w:space="0" w:color="auto"/>
        <w:bottom w:val="none" w:sz="0" w:space="0" w:color="auto"/>
        <w:right w:val="none" w:sz="0" w:space="0" w:color="auto"/>
      </w:divBdr>
    </w:div>
    <w:div w:id="143472437">
      <w:bodyDiv w:val="1"/>
      <w:marLeft w:val="0"/>
      <w:marRight w:val="0"/>
      <w:marTop w:val="0"/>
      <w:marBottom w:val="0"/>
      <w:divBdr>
        <w:top w:val="none" w:sz="0" w:space="0" w:color="auto"/>
        <w:left w:val="none" w:sz="0" w:space="0" w:color="auto"/>
        <w:bottom w:val="none" w:sz="0" w:space="0" w:color="auto"/>
        <w:right w:val="none" w:sz="0" w:space="0" w:color="auto"/>
      </w:divBdr>
    </w:div>
    <w:div w:id="144396492">
      <w:bodyDiv w:val="1"/>
      <w:marLeft w:val="0"/>
      <w:marRight w:val="0"/>
      <w:marTop w:val="0"/>
      <w:marBottom w:val="0"/>
      <w:divBdr>
        <w:top w:val="none" w:sz="0" w:space="0" w:color="auto"/>
        <w:left w:val="none" w:sz="0" w:space="0" w:color="auto"/>
        <w:bottom w:val="none" w:sz="0" w:space="0" w:color="auto"/>
        <w:right w:val="none" w:sz="0" w:space="0" w:color="auto"/>
      </w:divBdr>
    </w:div>
    <w:div w:id="144444060">
      <w:bodyDiv w:val="1"/>
      <w:marLeft w:val="0"/>
      <w:marRight w:val="0"/>
      <w:marTop w:val="0"/>
      <w:marBottom w:val="0"/>
      <w:divBdr>
        <w:top w:val="none" w:sz="0" w:space="0" w:color="auto"/>
        <w:left w:val="none" w:sz="0" w:space="0" w:color="auto"/>
        <w:bottom w:val="none" w:sz="0" w:space="0" w:color="auto"/>
        <w:right w:val="none" w:sz="0" w:space="0" w:color="auto"/>
      </w:divBdr>
    </w:div>
    <w:div w:id="144779023">
      <w:bodyDiv w:val="1"/>
      <w:marLeft w:val="0"/>
      <w:marRight w:val="0"/>
      <w:marTop w:val="0"/>
      <w:marBottom w:val="0"/>
      <w:divBdr>
        <w:top w:val="none" w:sz="0" w:space="0" w:color="auto"/>
        <w:left w:val="none" w:sz="0" w:space="0" w:color="auto"/>
        <w:bottom w:val="none" w:sz="0" w:space="0" w:color="auto"/>
        <w:right w:val="none" w:sz="0" w:space="0" w:color="auto"/>
      </w:divBdr>
    </w:div>
    <w:div w:id="144783513">
      <w:bodyDiv w:val="1"/>
      <w:marLeft w:val="0"/>
      <w:marRight w:val="0"/>
      <w:marTop w:val="0"/>
      <w:marBottom w:val="0"/>
      <w:divBdr>
        <w:top w:val="none" w:sz="0" w:space="0" w:color="auto"/>
        <w:left w:val="none" w:sz="0" w:space="0" w:color="auto"/>
        <w:bottom w:val="none" w:sz="0" w:space="0" w:color="auto"/>
        <w:right w:val="none" w:sz="0" w:space="0" w:color="auto"/>
      </w:divBdr>
    </w:div>
    <w:div w:id="145053297">
      <w:bodyDiv w:val="1"/>
      <w:marLeft w:val="0"/>
      <w:marRight w:val="0"/>
      <w:marTop w:val="0"/>
      <w:marBottom w:val="0"/>
      <w:divBdr>
        <w:top w:val="none" w:sz="0" w:space="0" w:color="auto"/>
        <w:left w:val="none" w:sz="0" w:space="0" w:color="auto"/>
        <w:bottom w:val="none" w:sz="0" w:space="0" w:color="auto"/>
        <w:right w:val="none" w:sz="0" w:space="0" w:color="auto"/>
      </w:divBdr>
    </w:div>
    <w:div w:id="145317630">
      <w:bodyDiv w:val="1"/>
      <w:marLeft w:val="0"/>
      <w:marRight w:val="0"/>
      <w:marTop w:val="0"/>
      <w:marBottom w:val="0"/>
      <w:divBdr>
        <w:top w:val="none" w:sz="0" w:space="0" w:color="auto"/>
        <w:left w:val="none" w:sz="0" w:space="0" w:color="auto"/>
        <w:bottom w:val="none" w:sz="0" w:space="0" w:color="auto"/>
        <w:right w:val="none" w:sz="0" w:space="0" w:color="auto"/>
      </w:divBdr>
    </w:div>
    <w:div w:id="145703770">
      <w:bodyDiv w:val="1"/>
      <w:marLeft w:val="0"/>
      <w:marRight w:val="0"/>
      <w:marTop w:val="0"/>
      <w:marBottom w:val="0"/>
      <w:divBdr>
        <w:top w:val="none" w:sz="0" w:space="0" w:color="auto"/>
        <w:left w:val="none" w:sz="0" w:space="0" w:color="auto"/>
        <w:bottom w:val="none" w:sz="0" w:space="0" w:color="auto"/>
        <w:right w:val="none" w:sz="0" w:space="0" w:color="auto"/>
      </w:divBdr>
    </w:div>
    <w:div w:id="146440136">
      <w:bodyDiv w:val="1"/>
      <w:marLeft w:val="0"/>
      <w:marRight w:val="0"/>
      <w:marTop w:val="0"/>
      <w:marBottom w:val="0"/>
      <w:divBdr>
        <w:top w:val="none" w:sz="0" w:space="0" w:color="auto"/>
        <w:left w:val="none" w:sz="0" w:space="0" w:color="auto"/>
        <w:bottom w:val="none" w:sz="0" w:space="0" w:color="auto"/>
        <w:right w:val="none" w:sz="0" w:space="0" w:color="auto"/>
      </w:divBdr>
    </w:div>
    <w:div w:id="146475972">
      <w:bodyDiv w:val="1"/>
      <w:marLeft w:val="0"/>
      <w:marRight w:val="0"/>
      <w:marTop w:val="0"/>
      <w:marBottom w:val="0"/>
      <w:divBdr>
        <w:top w:val="none" w:sz="0" w:space="0" w:color="auto"/>
        <w:left w:val="none" w:sz="0" w:space="0" w:color="auto"/>
        <w:bottom w:val="none" w:sz="0" w:space="0" w:color="auto"/>
        <w:right w:val="none" w:sz="0" w:space="0" w:color="auto"/>
      </w:divBdr>
    </w:div>
    <w:div w:id="146481652">
      <w:bodyDiv w:val="1"/>
      <w:marLeft w:val="0"/>
      <w:marRight w:val="0"/>
      <w:marTop w:val="0"/>
      <w:marBottom w:val="0"/>
      <w:divBdr>
        <w:top w:val="none" w:sz="0" w:space="0" w:color="auto"/>
        <w:left w:val="none" w:sz="0" w:space="0" w:color="auto"/>
        <w:bottom w:val="none" w:sz="0" w:space="0" w:color="auto"/>
        <w:right w:val="none" w:sz="0" w:space="0" w:color="auto"/>
      </w:divBdr>
    </w:div>
    <w:div w:id="146481959">
      <w:bodyDiv w:val="1"/>
      <w:marLeft w:val="0"/>
      <w:marRight w:val="0"/>
      <w:marTop w:val="0"/>
      <w:marBottom w:val="0"/>
      <w:divBdr>
        <w:top w:val="none" w:sz="0" w:space="0" w:color="auto"/>
        <w:left w:val="none" w:sz="0" w:space="0" w:color="auto"/>
        <w:bottom w:val="none" w:sz="0" w:space="0" w:color="auto"/>
        <w:right w:val="none" w:sz="0" w:space="0" w:color="auto"/>
      </w:divBdr>
    </w:div>
    <w:div w:id="146947452">
      <w:bodyDiv w:val="1"/>
      <w:marLeft w:val="0"/>
      <w:marRight w:val="0"/>
      <w:marTop w:val="0"/>
      <w:marBottom w:val="0"/>
      <w:divBdr>
        <w:top w:val="none" w:sz="0" w:space="0" w:color="auto"/>
        <w:left w:val="none" w:sz="0" w:space="0" w:color="auto"/>
        <w:bottom w:val="none" w:sz="0" w:space="0" w:color="auto"/>
        <w:right w:val="none" w:sz="0" w:space="0" w:color="auto"/>
      </w:divBdr>
    </w:div>
    <w:div w:id="147021645">
      <w:bodyDiv w:val="1"/>
      <w:marLeft w:val="0"/>
      <w:marRight w:val="0"/>
      <w:marTop w:val="0"/>
      <w:marBottom w:val="0"/>
      <w:divBdr>
        <w:top w:val="none" w:sz="0" w:space="0" w:color="auto"/>
        <w:left w:val="none" w:sz="0" w:space="0" w:color="auto"/>
        <w:bottom w:val="none" w:sz="0" w:space="0" w:color="auto"/>
        <w:right w:val="none" w:sz="0" w:space="0" w:color="auto"/>
      </w:divBdr>
    </w:div>
    <w:div w:id="147063087">
      <w:bodyDiv w:val="1"/>
      <w:marLeft w:val="0"/>
      <w:marRight w:val="0"/>
      <w:marTop w:val="0"/>
      <w:marBottom w:val="0"/>
      <w:divBdr>
        <w:top w:val="none" w:sz="0" w:space="0" w:color="auto"/>
        <w:left w:val="none" w:sz="0" w:space="0" w:color="auto"/>
        <w:bottom w:val="none" w:sz="0" w:space="0" w:color="auto"/>
        <w:right w:val="none" w:sz="0" w:space="0" w:color="auto"/>
      </w:divBdr>
    </w:div>
    <w:div w:id="147134359">
      <w:bodyDiv w:val="1"/>
      <w:marLeft w:val="0"/>
      <w:marRight w:val="0"/>
      <w:marTop w:val="0"/>
      <w:marBottom w:val="0"/>
      <w:divBdr>
        <w:top w:val="none" w:sz="0" w:space="0" w:color="auto"/>
        <w:left w:val="none" w:sz="0" w:space="0" w:color="auto"/>
        <w:bottom w:val="none" w:sz="0" w:space="0" w:color="auto"/>
        <w:right w:val="none" w:sz="0" w:space="0" w:color="auto"/>
      </w:divBdr>
    </w:div>
    <w:div w:id="147137300">
      <w:bodyDiv w:val="1"/>
      <w:marLeft w:val="0"/>
      <w:marRight w:val="0"/>
      <w:marTop w:val="0"/>
      <w:marBottom w:val="0"/>
      <w:divBdr>
        <w:top w:val="none" w:sz="0" w:space="0" w:color="auto"/>
        <w:left w:val="none" w:sz="0" w:space="0" w:color="auto"/>
        <w:bottom w:val="none" w:sz="0" w:space="0" w:color="auto"/>
        <w:right w:val="none" w:sz="0" w:space="0" w:color="auto"/>
      </w:divBdr>
    </w:div>
    <w:div w:id="147210221">
      <w:bodyDiv w:val="1"/>
      <w:marLeft w:val="0"/>
      <w:marRight w:val="0"/>
      <w:marTop w:val="0"/>
      <w:marBottom w:val="0"/>
      <w:divBdr>
        <w:top w:val="none" w:sz="0" w:space="0" w:color="auto"/>
        <w:left w:val="none" w:sz="0" w:space="0" w:color="auto"/>
        <w:bottom w:val="none" w:sz="0" w:space="0" w:color="auto"/>
        <w:right w:val="none" w:sz="0" w:space="0" w:color="auto"/>
      </w:divBdr>
    </w:div>
    <w:div w:id="147525908">
      <w:bodyDiv w:val="1"/>
      <w:marLeft w:val="0"/>
      <w:marRight w:val="0"/>
      <w:marTop w:val="0"/>
      <w:marBottom w:val="0"/>
      <w:divBdr>
        <w:top w:val="none" w:sz="0" w:space="0" w:color="auto"/>
        <w:left w:val="none" w:sz="0" w:space="0" w:color="auto"/>
        <w:bottom w:val="none" w:sz="0" w:space="0" w:color="auto"/>
        <w:right w:val="none" w:sz="0" w:space="0" w:color="auto"/>
      </w:divBdr>
    </w:div>
    <w:div w:id="147789624">
      <w:bodyDiv w:val="1"/>
      <w:marLeft w:val="0"/>
      <w:marRight w:val="0"/>
      <w:marTop w:val="0"/>
      <w:marBottom w:val="0"/>
      <w:divBdr>
        <w:top w:val="none" w:sz="0" w:space="0" w:color="auto"/>
        <w:left w:val="none" w:sz="0" w:space="0" w:color="auto"/>
        <w:bottom w:val="none" w:sz="0" w:space="0" w:color="auto"/>
        <w:right w:val="none" w:sz="0" w:space="0" w:color="auto"/>
      </w:divBdr>
    </w:div>
    <w:div w:id="148668340">
      <w:bodyDiv w:val="1"/>
      <w:marLeft w:val="0"/>
      <w:marRight w:val="0"/>
      <w:marTop w:val="0"/>
      <w:marBottom w:val="0"/>
      <w:divBdr>
        <w:top w:val="none" w:sz="0" w:space="0" w:color="auto"/>
        <w:left w:val="none" w:sz="0" w:space="0" w:color="auto"/>
        <w:bottom w:val="none" w:sz="0" w:space="0" w:color="auto"/>
        <w:right w:val="none" w:sz="0" w:space="0" w:color="auto"/>
      </w:divBdr>
    </w:div>
    <w:div w:id="148863823">
      <w:bodyDiv w:val="1"/>
      <w:marLeft w:val="0"/>
      <w:marRight w:val="0"/>
      <w:marTop w:val="0"/>
      <w:marBottom w:val="0"/>
      <w:divBdr>
        <w:top w:val="none" w:sz="0" w:space="0" w:color="auto"/>
        <w:left w:val="none" w:sz="0" w:space="0" w:color="auto"/>
        <w:bottom w:val="none" w:sz="0" w:space="0" w:color="auto"/>
        <w:right w:val="none" w:sz="0" w:space="0" w:color="auto"/>
      </w:divBdr>
    </w:div>
    <w:div w:id="149056241">
      <w:bodyDiv w:val="1"/>
      <w:marLeft w:val="0"/>
      <w:marRight w:val="0"/>
      <w:marTop w:val="0"/>
      <w:marBottom w:val="0"/>
      <w:divBdr>
        <w:top w:val="none" w:sz="0" w:space="0" w:color="auto"/>
        <w:left w:val="none" w:sz="0" w:space="0" w:color="auto"/>
        <w:bottom w:val="none" w:sz="0" w:space="0" w:color="auto"/>
        <w:right w:val="none" w:sz="0" w:space="0" w:color="auto"/>
      </w:divBdr>
    </w:div>
    <w:div w:id="149299179">
      <w:bodyDiv w:val="1"/>
      <w:marLeft w:val="0"/>
      <w:marRight w:val="0"/>
      <w:marTop w:val="0"/>
      <w:marBottom w:val="0"/>
      <w:divBdr>
        <w:top w:val="none" w:sz="0" w:space="0" w:color="auto"/>
        <w:left w:val="none" w:sz="0" w:space="0" w:color="auto"/>
        <w:bottom w:val="none" w:sz="0" w:space="0" w:color="auto"/>
        <w:right w:val="none" w:sz="0" w:space="0" w:color="auto"/>
      </w:divBdr>
    </w:div>
    <w:div w:id="149562781">
      <w:bodyDiv w:val="1"/>
      <w:marLeft w:val="0"/>
      <w:marRight w:val="0"/>
      <w:marTop w:val="0"/>
      <w:marBottom w:val="0"/>
      <w:divBdr>
        <w:top w:val="none" w:sz="0" w:space="0" w:color="auto"/>
        <w:left w:val="none" w:sz="0" w:space="0" w:color="auto"/>
        <w:bottom w:val="none" w:sz="0" w:space="0" w:color="auto"/>
        <w:right w:val="none" w:sz="0" w:space="0" w:color="auto"/>
      </w:divBdr>
    </w:div>
    <w:div w:id="149568331">
      <w:bodyDiv w:val="1"/>
      <w:marLeft w:val="0"/>
      <w:marRight w:val="0"/>
      <w:marTop w:val="0"/>
      <w:marBottom w:val="0"/>
      <w:divBdr>
        <w:top w:val="none" w:sz="0" w:space="0" w:color="auto"/>
        <w:left w:val="none" w:sz="0" w:space="0" w:color="auto"/>
        <w:bottom w:val="none" w:sz="0" w:space="0" w:color="auto"/>
        <w:right w:val="none" w:sz="0" w:space="0" w:color="auto"/>
      </w:divBdr>
    </w:div>
    <w:div w:id="149634585">
      <w:bodyDiv w:val="1"/>
      <w:marLeft w:val="0"/>
      <w:marRight w:val="0"/>
      <w:marTop w:val="0"/>
      <w:marBottom w:val="0"/>
      <w:divBdr>
        <w:top w:val="none" w:sz="0" w:space="0" w:color="auto"/>
        <w:left w:val="none" w:sz="0" w:space="0" w:color="auto"/>
        <w:bottom w:val="none" w:sz="0" w:space="0" w:color="auto"/>
        <w:right w:val="none" w:sz="0" w:space="0" w:color="auto"/>
      </w:divBdr>
    </w:div>
    <w:div w:id="149754555">
      <w:bodyDiv w:val="1"/>
      <w:marLeft w:val="0"/>
      <w:marRight w:val="0"/>
      <w:marTop w:val="0"/>
      <w:marBottom w:val="0"/>
      <w:divBdr>
        <w:top w:val="none" w:sz="0" w:space="0" w:color="auto"/>
        <w:left w:val="none" w:sz="0" w:space="0" w:color="auto"/>
        <w:bottom w:val="none" w:sz="0" w:space="0" w:color="auto"/>
        <w:right w:val="none" w:sz="0" w:space="0" w:color="auto"/>
      </w:divBdr>
    </w:div>
    <w:div w:id="149829652">
      <w:bodyDiv w:val="1"/>
      <w:marLeft w:val="0"/>
      <w:marRight w:val="0"/>
      <w:marTop w:val="0"/>
      <w:marBottom w:val="0"/>
      <w:divBdr>
        <w:top w:val="none" w:sz="0" w:space="0" w:color="auto"/>
        <w:left w:val="none" w:sz="0" w:space="0" w:color="auto"/>
        <w:bottom w:val="none" w:sz="0" w:space="0" w:color="auto"/>
        <w:right w:val="none" w:sz="0" w:space="0" w:color="auto"/>
      </w:divBdr>
    </w:div>
    <w:div w:id="149909492">
      <w:bodyDiv w:val="1"/>
      <w:marLeft w:val="0"/>
      <w:marRight w:val="0"/>
      <w:marTop w:val="0"/>
      <w:marBottom w:val="0"/>
      <w:divBdr>
        <w:top w:val="none" w:sz="0" w:space="0" w:color="auto"/>
        <w:left w:val="none" w:sz="0" w:space="0" w:color="auto"/>
        <w:bottom w:val="none" w:sz="0" w:space="0" w:color="auto"/>
        <w:right w:val="none" w:sz="0" w:space="0" w:color="auto"/>
      </w:divBdr>
    </w:div>
    <w:div w:id="150030181">
      <w:bodyDiv w:val="1"/>
      <w:marLeft w:val="0"/>
      <w:marRight w:val="0"/>
      <w:marTop w:val="0"/>
      <w:marBottom w:val="0"/>
      <w:divBdr>
        <w:top w:val="none" w:sz="0" w:space="0" w:color="auto"/>
        <w:left w:val="none" w:sz="0" w:space="0" w:color="auto"/>
        <w:bottom w:val="none" w:sz="0" w:space="0" w:color="auto"/>
        <w:right w:val="none" w:sz="0" w:space="0" w:color="auto"/>
      </w:divBdr>
    </w:div>
    <w:div w:id="150220406">
      <w:bodyDiv w:val="1"/>
      <w:marLeft w:val="0"/>
      <w:marRight w:val="0"/>
      <w:marTop w:val="0"/>
      <w:marBottom w:val="0"/>
      <w:divBdr>
        <w:top w:val="none" w:sz="0" w:space="0" w:color="auto"/>
        <w:left w:val="none" w:sz="0" w:space="0" w:color="auto"/>
        <w:bottom w:val="none" w:sz="0" w:space="0" w:color="auto"/>
        <w:right w:val="none" w:sz="0" w:space="0" w:color="auto"/>
      </w:divBdr>
    </w:div>
    <w:div w:id="150484376">
      <w:bodyDiv w:val="1"/>
      <w:marLeft w:val="0"/>
      <w:marRight w:val="0"/>
      <w:marTop w:val="0"/>
      <w:marBottom w:val="0"/>
      <w:divBdr>
        <w:top w:val="none" w:sz="0" w:space="0" w:color="auto"/>
        <w:left w:val="none" w:sz="0" w:space="0" w:color="auto"/>
        <w:bottom w:val="none" w:sz="0" w:space="0" w:color="auto"/>
        <w:right w:val="none" w:sz="0" w:space="0" w:color="auto"/>
      </w:divBdr>
    </w:div>
    <w:div w:id="150561561">
      <w:bodyDiv w:val="1"/>
      <w:marLeft w:val="0"/>
      <w:marRight w:val="0"/>
      <w:marTop w:val="0"/>
      <w:marBottom w:val="0"/>
      <w:divBdr>
        <w:top w:val="none" w:sz="0" w:space="0" w:color="auto"/>
        <w:left w:val="none" w:sz="0" w:space="0" w:color="auto"/>
        <w:bottom w:val="none" w:sz="0" w:space="0" w:color="auto"/>
        <w:right w:val="none" w:sz="0" w:space="0" w:color="auto"/>
      </w:divBdr>
    </w:div>
    <w:div w:id="150757404">
      <w:bodyDiv w:val="1"/>
      <w:marLeft w:val="0"/>
      <w:marRight w:val="0"/>
      <w:marTop w:val="0"/>
      <w:marBottom w:val="0"/>
      <w:divBdr>
        <w:top w:val="none" w:sz="0" w:space="0" w:color="auto"/>
        <w:left w:val="none" w:sz="0" w:space="0" w:color="auto"/>
        <w:bottom w:val="none" w:sz="0" w:space="0" w:color="auto"/>
        <w:right w:val="none" w:sz="0" w:space="0" w:color="auto"/>
      </w:divBdr>
    </w:div>
    <w:div w:id="151065270">
      <w:bodyDiv w:val="1"/>
      <w:marLeft w:val="0"/>
      <w:marRight w:val="0"/>
      <w:marTop w:val="0"/>
      <w:marBottom w:val="0"/>
      <w:divBdr>
        <w:top w:val="none" w:sz="0" w:space="0" w:color="auto"/>
        <w:left w:val="none" w:sz="0" w:space="0" w:color="auto"/>
        <w:bottom w:val="none" w:sz="0" w:space="0" w:color="auto"/>
        <w:right w:val="none" w:sz="0" w:space="0" w:color="auto"/>
      </w:divBdr>
    </w:div>
    <w:div w:id="151601328">
      <w:bodyDiv w:val="1"/>
      <w:marLeft w:val="0"/>
      <w:marRight w:val="0"/>
      <w:marTop w:val="0"/>
      <w:marBottom w:val="0"/>
      <w:divBdr>
        <w:top w:val="none" w:sz="0" w:space="0" w:color="auto"/>
        <w:left w:val="none" w:sz="0" w:space="0" w:color="auto"/>
        <w:bottom w:val="none" w:sz="0" w:space="0" w:color="auto"/>
        <w:right w:val="none" w:sz="0" w:space="0" w:color="auto"/>
      </w:divBdr>
    </w:div>
    <w:div w:id="152067081">
      <w:bodyDiv w:val="1"/>
      <w:marLeft w:val="0"/>
      <w:marRight w:val="0"/>
      <w:marTop w:val="0"/>
      <w:marBottom w:val="0"/>
      <w:divBdr>
        <w:top w:val="none" w:sz="0" w:space="0" w:color="auto"/>
        <w:left w:val="none" w:sz="0" w:space="0" w:color="auto"/>
        <w:bottom w:val="none" w:sz="0" w:space="0" w:color="auto"/>
        <w:right w:val="none" w:sz="0" w:space="0" w:color="auto"/>
      </w:divBdr>
    </w:div>
    <w:div w:id="152454554">
      <w:bodyDiv w:val="1"/>
      <w:marLeft w:val="0"/>
      <w:marRight w:val="0"/>
      <w:marTop w:val="0"/>
      <w:marBottom w:val="0"/>
      <w:divBdr>
        <w:top w:val="none" w:sz="0" w:space="0" w:color="auto"/>
        <w:left w:val="none" w:sz="0" w:space="0" w:color="auto"/>
        <w:bottom w:val="none" w:sz="0" w:space="0" w:color="auto"/>
        <w:right w:val="none" w:sz="0" w:space="0" w:color="auto"/>
      </w:divBdr>
    </w:div>
    <w:div w:id="152914921">
      <w:bodyDiv w:val="1"/>
      <w:marLeft w:val="0"/>
      <w:marRight w:val="0"/>
      <w:marTop w:val="0"/>
      <w:marBottom w:val="0"/>
      <w:divBdr>
        <w:top w:val="none" w:sz="0" w:space="0" w:color="auto"/>
        <w:left w:val="none" w:sz="0" w:space="0" w:color="auto"/>
        <w:bottom w:val="none" w:sz="0" w:space="0" w:color="auto"/>
        <w:right w:val="none" w:sz="0" w:space="0" w:color="auto"/>
      </w:divBdr>
    </w:div>
    <w:div w:id="153307037">
      <w:bodyDiv w:val="1"/>
      <w:marLeft w:val="0"/>
      <w:marRight w:val="0"/>
      <w:marTop w:val="0"/>
      <w:marBottom w:val="0"/>
      <w:divBdr>
        <w:top w:val="none" w:sz="0" w:space="0" w:color="auto"/>
        <w:left w:val="none" w:sz="0" w:space="0" w:color="auto"/>
        <w:bottom w:val="none" w:sz="0" w:space="0" w:color="auto"/>
        <w:right w:val="none" w:sz="0" w:space="0" w:color="auto"/>
      </w:divBdr>
    </w:div>
    <w:div w:id="153500255">
      <w:bodyDiv w:val="1"/>
      <w:marLeft w:val="0"/>
      <w:marRight w:val="0"/>
      <w:marTop w:val="0"/>
      <w:marBottom w:val="0"/>
      <w:divBdr>
        <w:top w:val="none" w:sz="0" w:space="0" w:color="auto"/>
        <w:left w:val="none" w:sz="0" w:space="0" w:color="auto"/>
        <w:bottom w:val="none" w:sz="0" w:space="0" w:color="auto"/>
        <w:right w:val="none" w:sz="0" w:space="0" w:color="auto"/>
      </w:divBdr>
    </w:div>
    <w:div w:id="153684746">
      <w:bodyDiv w:val="1"/>
      <w:marLeft w:val="0"/>
      <w:marRight w:val="0"/>
      <w:marTop w:val="0"/>
      <w:marBottom w:val="0"/>
      <w:divBdr>
        <w:top w:val="none" w:sz="0" w:space="0" w:color="auto"/>
        <w:left w:val="none" w:sz="0" w:space="0" w:color="auto"/>
        <w:bottom w:val="none" w:sz="0" w:space="0" w:color="auto"/>
        <w:right w:val="none" w:sz="0" w:space="0" w:color="auto"/>
      </w:divBdr>
    </w:div>
    <w:div w:id="154224523">
      <w:bodyDiv w:val="1"/>
      <w:marLeft w:val="0"/>
      <w:marRight w:val="0"/>
      <w:marTop w:val="0"/>
      <w:marBottom w:val="0"/>
      <w:divBdr>
        <w:top w:val="none" w:sz="0" w:space="0" w:color="auto"/>
        <w:left w:val="none" w:sz="0" w:space="0" w:color="auto"/>
        <w:bottom w:val="none" w:sz="0" w:space="0" w:color="auto"/>
        <w:right w:val="none" w:sz="0" w:space="0" w:color="auto"/>
      </w:divBdr>
    </w:div>
    <w:div w:id="154300622">
      <w:bodyDiv w:val="1"/>
      <w:marLeft w:val="0"/>
      <w:marRight w:val="0"/>
      <w:marTop w:val="0"/>
      <w:marBottom w:val="0"/>
      <w:divBdr>
        <w:top w:val="none" w:sz="0" w:space="0" w:color="auto"/>
        <w:left w:val="none" w:sz="0" w:space="0" w:color="auto"/>
        <w:bottom w:val="none" w:sz="0" w:space="0" w:color="auto"/>
        <w:right w:val="none" w:sz="0" w:space="0" w:color="auto"/>
      </w:divBdr>
    </w:div>
    <w:div w:id="154424232">
      <w:bodyDiv w:val="1"/>
      <w:marLeft w:val="0"/>
      <w:marRight w:val="0"/>
      <w:marTop w:val="0"/>
      <w:marBottom w:val="0"/>
      <w:divBdr>
        <w:top w:val="none" w:sz="0" w:space="0" w:color="auto"/>
        <w:left w:val="none" w:sz="0" w:space="0" w:color="auto"/>
        <w:bottom w:val="none" w:sz="0" w:space="0" w:color="auto"/>
        <w:right w:val="none" w:sz="0" w:space="0" w:color="auto"/>
      </w:divBdr>
    </w:div>
    <w:div w:id="154733561">
      <w:bodyDiv w:val="1"/>
      <w:marLeft w:val="0"/>
      <w:marRight w:val="0"/>
      <w:marTop w:val="0"/>
      <w:marBottom w:val="0"/>
      <w:divBdr>
        <w:top w:val="none" w:sz="0" w:space="0" w:color="auto"/>
        <w:left w:val="none" w:sz="0" w:space="0" w:color="auto"/>
        <w:bottom w:val="none" w:sz="0" w:space="0" w:color="auto"/>
        <w:right w:val="none" w:sz="0" w:space="0" w:color="auto"/>
      </w:divBdr>
    </w:div>
    <w:div w:id="154955265">
      <w:bodyDiv w:val="1"/>
      <w:marLeft w:val="0"/>
      <w:marRight w:val="0"/>
      <w:marTop w:val="0"/>
      <w:marBottom w:val="0"/>
      <w:divBdr>
        <w:top w:val="none" w:sz="0" w:space="0" w:color="auto"/>
        <w:left w:val="none" w:sz="0" w:space="0" w:color="auto"/>
        <w:bottom w:val="none" w:sz="0" w:space="0" w:color="auto"/>
        <w:right w:val="none" w:sz="0" w:space="0" w:color="auto"/>
      </w:divBdr>
    </w:div>
    <w:div w:id="155076643">
      <w:bodyDiv w:val="1"/>
      <w:marLeft w:val="0"/>
      <w:marRight w:val="0"/>
      <w:marTop w:val="0"/>
      <w:marBottom w:val="0"/>
      <w:divBdr>
        <w:top w:val="none" w:sz="0" w:space="0" w:color="auto"/>
        <w:left w:val="none" w:sz="0" w:space="0" w:color="auto"/>
        <w:bottom w:val="none" w:sz="0" w:space="0" w:color="auto"/>
        <w:right w:val="none" w:sz="0" w:space="0" w:color="auto"/>
      </w:divBdr>
    </w:div>
    <w:div w:id="155264303">
      <w:bodyDiv w:val="1"/>
      <w:marLeft w:val="0"/>
      <w:marRight w:val="0"/>
      <w:marTop w:val="0"/>
      <w:marBottom w:val="0"/>
      <w:divBdr>
        <w:top w:val="none" w:sz="0" w:space="0" w:color="auto"/>
        <w:left w:val="none" w:sz="0" w:space="0" w:color="auto"/>
        <w:bottom w:val="none" w:sz="0" w:space="0" w:color="auto"/>
        <w:right w:val="none" w:sz="0" w:space="0" w:color="auto"/>
      </w:divBdr>
    </w:div>
    <w:div w:id="155272651">
      <w:bodyDiv w:val="1"/>
      <w:marLeft w:val="0"/>
      <w:marRight w:val="0"/>
      <w:marTop w:val="0"/>
      <w:marBottom w:val="0"/>
      <w:divBdr>
        <w:top w:val="none" w:sz="0" w:space="0" w:color="auto"/>
        <w:left w:val="none" w:sz="0" w:space="0" w:color="auto"/>
        <w:bottom w:val="none" w:sz="0" w:space="0" w:color="auto"/>
        <w:right w:val="none" w:sz="0" w:space="0" w:color="auto"/>
      </w:divBdr>
    </w:div>
    <w:div w:id="155340476">
      <w:bodyDiv w:val="1"/>
      <w:marLeft w:val="0"/>
      <w:marRight w:val="0"/>
      <w:marTop w:val="0"/>
      <w:marBottom w:val="0"/>
      <w:divBdr>
        <w:top w:val="none" w:sz="0" w:space="0" w:color="auto"/>
        <w:left w:val="none" w:sz="0" w:space="0" w:color="auto"/>
        <w:bottom w:val="none" w:sz="0" w:space="0" w:color="auto"/>
        <w:right w:val="none" w:sz="0" w:space="0" w:color="auto"/>
      </w:divBdr>
    </w:div>
    <w:div w:id="155342406">
      <w:bodyDiv w:val="1"/>
      <w:marLeft w:val="0"/>
      <w:marRight w:val="0"/>
      <w:marTop w:val="0"/>
      <w:marBottom w:val="0"/>
      <w:divBdr>
        <w:top w:val="none" w:sz="0" w:space="0" w:color="auto"/>
        <w:left w:val="none" w:sz="0" w:space="0" w:color="auto"/>
        <w:bottom w:val="none" w:sz="0" w:space="0" w:color="auto"/>
        <w:right w:val="none" w:sz="0" w:space="0" w:color="auto"/>
      </w:divBdr>
    </w:div>
    <w:div w:id="155541175">
      <w:bodyDiv w:val="1"/>
      <w:marLeft w:val="0"/>
      <w:marRight w:val="0"/>
      <w:marTop w:val="0"/>
      <w:marBottom w:val="0"/>
      <w:divBdr>
        <w:top w:val="none" w:sz="0" w:space="0" w:color="auto"/>
        <w:left w:val="none" w:sz="0" w:space="0" w:color="auto"/>
        <w:bottom w:val="none" w:sz="0" w:space="0" w:color="auto"/>
        <w:right w:val="none" w:sz="0" w:space="0" w:color="auto"/>
      </w:divBdr>
    </w:div>
    <w:div w:id="155805943">
      <w:bodyDiv w:val="1"/>
      <w:marLeft w:val="0"/>
      <w:marRight w:val="0"/>
      <w:marTop w:val="0"/>
      <w:marBottom w:val="0"/>
      <w:divBdr>
        <w:top w:val="none" w:sz="0" w:space="0" w:color="auto"/>
        <w:left w:val="none" w:sz="0" w:space="0" w:color="auto"/>
        <w:bottom w:val="none" w:sz="0" w:space="0" w:color="auto"/>
        <w:right w:val="none" w:sz="0" w:space="0" w:color="auto"/>
      </w:divBdr>
    </w:div>
    <w:div w:id="156188296">
      <w:bodyDiv w:val="1"/>
      <w:marLeft w:val="0"/>
      <w:marRight w:val="0"/>
      <w:marTop w:val="0"/>
      <w:marBottom w:val="0"/>
      <w:divBdr>
        <w:top w:val="none" w:sz="0" w:space="0" w:color="auto"/>
        <w:left w:val="none" w:sz="0" w:space="0" w:color="auto"/>
        <w:bottom w:val="none" w:sz="0" w:space="0" w:color="auto"/>
        <w:right w:val="none" w:sz="0" w:space="0" w:color="auto"/>
      </w:divBdr>
    </w:div>
    <w:div w:id="156267911">
      <w:bodyDiv w:val="1"/>
      <w:marLeft w:val="0"/>
      <w:marRight w:val="0"/>
      <w:marTop w:val="0"/>
      <w:marBottom w:val="0"/>
      <w:divBdr>
        <w:top w:val="none" w:sz="0" w:space="0" w:color="auto"/>
        <w:left w:val="none" w:sz="0" w:space="0" w:color="auto"/>
        <w:bottom w:val="none" w:sz="0" w:space="0" w:color="auto"/>
        <w:right w:val="none" w:sz="0" w:space="0" w:color="auto"/>
      </w:divBdr>
    </w:div>
    <w:div w:id="156383915">
      <w:bodyDiv w:val="1"/>
      <w:marLeft w:val="0"/>
      <w:marRight w:val="0"/>
      <w:marTop w:val="0"/>
      <w:marBottom w:val="0"/>
      <w:divBdr>
        <w:top w:val="none" w:sz="0" w:space="0" w:color="auto"/>
        <w:left w:val="none" w:sz="0" w:space="0" w:color="auto"/>
        <w:bottom w:val="none" w:sz="0" w:space="0" w:color="auto"/>
        <w:right w:val="none" w:sz="0" w:space="0" w:color="auto"/>
      </w:divBdr>
    </w:div>
    <w:div w:id="156532093">
      <w:bodyDiv w:val="1"/>
      <w:marLeft w:val="0"/>
      <w:marRight w:val="0"/>
      <w:marTop w:val="0"/>
      <w:marBottom w:val="0"/>
      <w:divBdr>
        <w:top w:val="none" w:sz="0" w:space="0" w:color="auto"/>
        <w:left w:val="none" w:sz="0" w:space="0" w:color="auto"/>
        <w:bottom w:val="none" w:sz="0" w:space="0" w:color="auto"/>
        <w:right w:val="none" w:sz="0" w:space="0" w:color="auto"/>
      </w:divBdr>
    </w:div>
    <w:div w:id="156650950">
      <w:bodyDiv w:val="1"/>
      <w:marLeft w:val="0"/>
      <w:marRight w:val="0"/>
      <w:marTop w:val="0"/>
      <w:marBottom w:val="0"/>
      <w:divBdr>
        <w:top w:val="none" w:sz="0" w:space="0" w:color="auto"/>
        <w:left w:val="none" w:sz="0" w:space="0" w:color="auto"/>
        <w:bottom w:val="none" w:sz="0" w:space="0" w:color="auto"/>
        <w:right w:val="none" w:sz="0" w:space="0" w:color="auto"/>
      </w:divBdr>
    </w:div>
    <w:div w:id="156654175">
      <w:bodyDiv w:val="1"/>
      <w:marLeft w:val="0"/>
      <w:marRight w:val="0"/>
      <w:marTop w:val="0"/>
      <w:marBottom w:val="0"/>
      <w:divBdr>
        <w:top w:val="none" w:sz="0" w:space="0" w:color="auto"/>
        <w:left w:val="none" w:sz="0" w:space="0" w:color="auto"/>
        <w:bottom w:val="none" w:sz="0" w:space="0" w:color="auto"/>
        <w:right w:val="none" w:sz="0" w:space="0" w:color="auto"/>
      </w:divBdr>
    </w:div>
    <w:div w:id="156774616">
      <w:bodyDiv w:val="1"/>
      <w:marLeft w:val="0"/>
      <w:marRight w:val="0"/>
      <w:marTop w:val="0"/>
      <w:marBottom w:val="0"/>
      <w:divBdr>
        <w:top w:val="none" w:sz="0" w:space="0" w:color="auto"/>
        <w:left w:val="none" w:sz="0" w:space="0" w:color="auto"/>
        <w:bottom w:val="none" w:sz="0" w:space="0" w:color="auto"/>
        <w:right w:val="none" w:sz="0" w:space="0" w:color="auto"/>
      </w:divBdr>
    </w:div>
    <w:div w:id="157310516">
      <w:bodyDiv w:val="1"/>
      <w:marLeft w:val="0"/>
      <w:marRight w:val="0"/>
      <w:marTop w:val="0"/>
      <w:marBottom w:val="0"/>
      <w:divBdr>
        <w:top w:val="none" w:sz="0" w:space="0" w:color="auto"/>
        <w:left w:val="none" w:sz="0" w:space="0" w:color="auto"/>
        <w:bottom w:val="none" w:sz="0" w:space="0" w:color="auto"/>
        <w:right w:val="none" w:sz="0" w:space="0" w:color="auto"/>
      </w:divBdr>
    </w:div>
    <w:div w:id="157615944">
      <w:bodyDiv w:val="1"/>
      <w:marLeft w:val="0"/>
      <w:marRight w:val="0"/>
      <w:marTop w:val="0"/>
      <w:marBottom w:val="0"/>
      <w:divBdr>
        <w:top w:val="none" w:sz="0" w:space="0" w:color="auto"/>
        <w:left w:val="none" w:sz="0" w:space="0" w:color="auto"/>
        <w:bottom w:val="none" w:sz="0" w:space="0" w:color="auto"/>
        <w:right w:val="none" w:sz="0" w:space="0" w:color="auto"/>
      </w:divBdr>
    </w:div>
    <w:div w:id="157691084">
      <w:bodyDiv w:val="1"/>
      <w:marLeft w:val="0"/>
      <w:marRight w:val="0"/>
      <w:marTop w:val="0"/>
      <w:marBottom w:val="0"/>
      <w:divBdr>
        <w:top w:val="none" w:sz="0" w:space="0" w:color="auto"/>
        <w:left w:val="none" w:sz="0" w:space="0" w:color="auto"/>
        <w:bottom w:val="none" w:sz="0" w:space="0" w:color="auto"/>
        <w:right w:val="none" w:sz="0" w:space="0" w:color="auto"/>
      </w:divBdr>
    </w:div>
    <w:div w:id="158424993">
      <w:bodyDiv w:val="1"/>
      <w:marLeft w:val="0"/>
      <w:marRight w:val="0"/>
      <w:marTop w:val="0"/>
      <w:marBottom w:val="0"/>
      <w:divBdr>
        <w:top w:val="none" w:sz="0" w:space="0" w:color="auto"/>
        <w:left w:val="none" w:sz="0" w:space="0" w:color="auto"/>
        <w:bottom w:val="none" w:sz="0" w:space="0" w:color="auto"/>
        <w:right w:val="none" w:sz="0" w:space="0" w:color="auto"/>
      </w:divBdr>
    </w:div>
    <w:div w:id="158616733">
      <w:bodyDiv w:val="1"/>
      <w:marLeft w:val="0"/>
      <w:marRight w:val="0"/>
      <w:marTop w:val="0"/>
      <w:marBottom w:val="0"/>
      <w:divBdr>
        <w:top w:val="none" w:sz="0" w:space="0" w:color="auto"/>
        <w:left w:val="none" w:sz="0" w:space="0" w:color="auto"/>
        <w:bottom w:val="none" w:sz="0" w:space="0" w:color="auto"/>
        <w:right w:val="none" w:sz="0" w:space="0" w:color="auto"/>
      </w:divBdr>
    </w:div>
    <w:div w:id="158929320">
      <w:bodyDiv w:val="1"/>
      <w:marLeft w:val="0"/>
      <w:marRight w:val="0"/>
      <w:marTop w:val="0"/>
      <w:marBottom w:val="0"/>
      <w:divBdr>
        <w:top w:val="none" w:sz="0" w:space="0" w:color="auto"/>
        <w:left w:val="none" w:sz="0" w:space="0" w:color="auto"/>
        <w:bottom w:val="none" w:sz="0" w:space="0" w:color="auto"/>
        <w:right w:val="none" w:sz="0" w:space="0" w:color="auto"/>
      </w:divBdr>
    </w:div>
    <w:div w:id="158931708">
      <w:bodyDiv w:val="1"/>
      <w:marLeft w:val="0"/>
      <w:marRight w:val="0"/>
      <w:marTop w:val="0"/>
      <w:marBottom w:val="0"/>
      <w:divBdr>
        <w:top w:val="none" w:sz="0" w:space="0" w:color="auto"/>
        <w:left w:val="none" w:sz="0" w:space="0" w:color="auto"/>
        <w:bottom w:val="none" w:sz="0" w:space="0" w:color="auto"/>
        <w:right w:val="none" w:sz="0" w:space="0" w:color="auto"/>
      </w:divBdr>
    </w:div>
    <w:div w:id="159083057">
      <w:bodyDiv w:val="1"/>
      <w:marLeft w:val="0"/>
      <w:marRight w:val="0"/>
      <w:marTop w:val="0"/>
      <w:marBottom w:val="0"/>
      <w:divBdr>
        <w:top w:val="none" w:sz="0" w:space="0" w:color="auto"/>
        <w:left w:val="none" w:sz="0" w:space="0" w:color="auto"/>
        <w:bottom w:val="none" w:sz="0" w:space="0" w:color="auto"/>
        <w:right w:val="none" w:sz="0" w:space="0" w:color="auto"/>
      </w:divBdr>
    </w:div>
    <w:div w:id="159587238">
      <w:bodyDiv w:val="1"/>
      <w:marLeft w:val="0"/>
      <w:marRight w:val="0"/>
      <w:marTop w:val="0"/>
      <w:marBottom w:val="0"/>
      <w:divBdr>
        <w:top w:val="none" w:sz="0" w:space="0" w:color="auto"/>
        <w:left w:val="none" w:sz="0" w:space="0" w:color="auto"/>
        <w:bottom w:val="none" w:sz="0" w:space="0" w:color="auto"/>
        <w:right w:val="none" w:sz="0" w:space="0" w:color="auto"/>
      </w:divBdr>
    </w:div>
    <w:div w:id="159660807">
      <w:bodyDiv w:val="1"/>
      <w:marLeft w:val="0"/>
      <w:marRight w:val="0"/>
      <w:marTop w:val="0"/>
      <w:marBottom w:val="0"/>
      <w:divBdr>
        <w:top w:val="none" w:sz="0" w:space="0" w:color="auto"/>
        <w:left w:val="none" w:sz="0" w:space="0" w:color="auto"/>
        <w:bottom w:val="none" w:sz="0" w:space="0" w:color="auto"/>
        <w:right w:val="none" w:sz="0" w:space="0" w:color="auto"/>
      </w:divBdr>
    </w:div>
    <w:div w:id="159665133">
      <w:bodyDiv w:val="1"/>
      <w:marLeft w:val="0"/>
      <w:marRight w:val="0"/>
      <w:marTop w:val="0"/>
      <w:marBottom w:val="0"/>
      <w:divBdr>
        <w:top w:val="none" w:sz="0" w:space="0" w:color="auto"/>
        <w:left w:val="none" w:sz="0" w:space="0" w:color="auto"/>
        <w:bottom w:val="none" w:sz="0" w:space="0" w:color="auto"/>
        <w:right w:val="none" w:sz="0" w:space="0" w:color="auto"/>
      </w:divBdr>
    </w:div>
    <w:div w:id="159783794">
      <w:bodyDiv w:val="1"/>
      <w:marLeft w:val="0"/>
      <w:marRight w:val="0"/>
      <w:marTop w:val="0"/>
      <w:marBottom w:val="0"/>
      <w:divBdr>
        <w:top w:val="none" w:sz="0" w:space="0" w:color="auto"/>
        <w:left w:val="none" w:sz="0" w:space="0" w:color="auto"/>
        <w:bottom w:val="none" w:sz="0" w:space="0" w:color="auto"/>
        <w:right w:val="none" w:sz="0" w:space="0" w:color="auto"/>
      </w:divBdr>
    </w:div>
    <w:div w:id="160196789">
      <w:bodyDiv w:val="1"/>
      <w:marLeft w:val="0"/>
      <w:marRight w:val="0"/>
      <w:marTop w:val="0"/>
      <w:marBottom w:val="0"/>
      <w:divBdr>
        <w:top w:val="none" w:sz="0" w:space="0" w:color="auto"/>
        <w:left w:val="none" w:sz="0" w:space="0" w:color="auto"/>
        <w:bottom w:val="none" w:sz="0" w:space="0" w:color="auto"/>
        <w:right w:val="none" w:sz="0" w:space="0" w:color="auto"/>
      </w:divBdr>
    </w:div>
    <w:div w:id="160434360">
      <w:bodyDiv w:val="1"/>
      <w:marLeft w:val="0"/>
      <w:marRight w:val="0"/>
      <w:marTop w:val="0"/>
      <w:marBottom w:val="0"/>
      <w:divBdr>
        <w:top w:val="none" w:sz="0" w:space="0" w:color="auto"/>
        <w:left w:val="none" w:sz="0" w:space="0" w:color="auto"/>
        <w:bottom w:val="none" w:sz="0" w:space="0" w:color="auto"/>
        <w:right w:val="none" w:sz="0" w:space="0" w:color="auto"/>
      </w:divBdr>
    </w:div>
    <w:div w:id="160463739">
      <w:bodyDiv w:val="1"/>
      <w:marLeft w:val="0"/>
      <w:marRight w:val="0"/>
      <w:marTop w:val="0"/>
      <w:marBottom w:val="0"/>
      <w:divBdr>
        <w:top w:val="none" w:sz="0" w:space="0" w:color="auto"/>
        <w:left w:val="none" w:sz="0" w:space="0" w:color="auto"/>
        <w:bottom w:val="none" w:sz="0" w:space="0" w:color="auto"/>
        <w:right w:val="none" w:sz="0" w:space="0" w:color="auto"/>
      </w:divBdr>
    </w:div>
    <w:div w:id="160511925">
      <w:bodyDiv w:val="1"/>
      <w:marLeft w:val="0"/>
      <w:marRight w:val="0"/>
      <w:marTop w:val="0"/>
      <w:marBottom w:val="0"/>
      <w:divBdr>
        <w:top w:val="none" w:sz="0" w:space="0" w:color="auto"/>
        <w:left w:val="none" w:sz="0" w:space="0" w:color="auto"/>
        <w:bottom w:val="none" w:sz="0" w:space="0" w:color="auto"/>
        <w:right w:val="none" w:sz="0" w:space="0" w:color="auto"/>
      </w:divBdr>
    </w:div>
    <w:div w:id="160512763">
      <w:bodyDiv w:val="1"/>
      <w:marLeft w:val="0"/>
      <w:marRight w:val="0"/>
      <w:marTop w:val="0"/>
      <w:marBottom w:val="0"/>
      <w:divBdr>
        <w:top w:val="none" w:sz="0" w:space="0" w:color="auto"/>
        <w:left w:val="none" w:sz="0" w:space="0" w:color="auto"/>
        <w:bottom w:val="none" w:sz="0" w:space="0" w:color="auto"/>
        <w:right w:val="none" w:sz="0" w:space="0" w:color="auto"/>
      </w:divBdr>
    </w:div>
    <w:div w:id="160580802">
      <w:bodyDiv w:val="1"/>
      <w:marLeft w:val="0"/>
      <w:marRight w:val="0"/>
      <w:marTop w:val="0"/>
      <w:marBottom w:val="0"/>
      <w:divBdr>
        <w:top w:val="none" w:sz="0" w:space="0" w:color="auto"/>
        <w:left w:val="none" w:sz="0" w:space="0" w:color="auto"/>
        <w:bottom w:val="none" w:sz="0" w:space="0" w:color="auto"/>
        <w:right w:val="none" w:sz="0" w:space="0" w:color="auto"/>
      </w:divBdr>
    </w:div>
    <w:div w:id="160897735">
      <w:bodyDiv w:val="1"/>
      <w:marLeft w:val="0"/>
      <w:marRight w:val="0"/>
      <w:marTop w:val="0"/>
      <w:marBottom w:val="0"/>
      <w:divBdr>
        <w:top w:val="none" w:sz="0" w:space="0" w:color="auto"/>
        <w:left w:val="none" w:sz="0" w:space="0" w:color="auto"/>
        <w:bottom w:val="none" w:sz="0" w:space="0" w:color="auto"/>
        <w:right w:val="none" w:sz="0" w:space="0" w:color="auto"/>
      </w:divBdr>
    </w:div>
    <w:div w:id="161357799">
      <w:bodyDiv w:val="1"/>
      <w:marLeft w:val="0"/>
      <w:marRight w:val="0"/>
      <w:marTop w:val="0"/>
      <w:marBottom w:val="0"/>
      <w:divBdr>
        <w:top w:val="none" w:sz="0" w:space="0" w:color="auto"/>
        <w:left w:val="none" w:sz="0" w:space="0" w:color="auto"/>
        <w:bottom w:val="none" w:sz="0" w:space="0" w:color="auto"/>
        <w:right w:val="none" w:sz="0" w:space="0" w:color="auto"/>
      </w:divBdr>
    </w:div>
    <w:div w:id="161513065">
      <w:bodyDiv w:val="1"/>
      <w:marLeft w:val="0"/>
      <w:marRight w:val="0"/>
      <w:marTop w:val="0"/>
      <w:marBottom w:val="0"/>
      <w:divBdr>
        <w:top w:val="none" w:sz="0" w:space="0" w:color="auto"/>
        <w:left w:val="none" w:sz="0" w:space="0" w:color="auto"/>
        <w:bottom w:val="none" w:sz="0" w:space="0" w:color="auto"/>
        <w:right w:val="none" w:sz="0" w:space="0" w:color="auto"/>
      </w:divBdr>
    </w:div>
    <w:div w:id="161627473">
      <w:bodyDiv w:val="1"/>
      <w:marLeft w:val="0"/>
      <w:marRight w:val="0"/>
      <w:marTop w:val="0"/>
      <w:marBottom w:val="0"/>
      <w:divBdr>
        <w:top w:val="none" w:sz="0" w:space="0" w:color="auto"/>
        <w:left w:val="none" w:sz="0" w:space="0" w:color="auto"/>
        <w:bottom w:val="none" w:sz="0" w:space="0" w:color="auto"/>
        <w:right w:val="none" w:sz="0" w:space="0" w:color="auto"/>
      </w:divBdr>
    </w:div>
    <w:div w:id="161629291">
      <w:bodyDiv w:val="1"/>
      <w:marLeft w:val="0"/>
      <w:marRight w:val="0"/>
      <w:marTop w:val="0"/>
      <w:marBottom w:val="0"/>
      <w:divBdr>
        <w:top w:val="none" w:sz="0" w:space="0" w:color="auto"/>
        <w:left w:val="none" w:sz="0" w:space="0" w:color="auto"/>
        <w:bottom w:val="none" w:sz="0" w:space="0" w:color="auto"/>
        <w:right w:val="none" w:sz="0" w:space="0" w:color="auto"/>
      </w:divBdr>
    </w:div>
    <w:div w:id="161898149">
      <w:bodyDiv w:val="1"/>
      <w:marLeft w:val="0"/>
      <w:marRight w:val="0"/>
      <w:marTop w:val="0"/>
      <w:marBottom w:val="0"/>
      <w:divBdr>
        <w:top w:val="none" w:sz="0" w:space="0" w:color="auto"/>
        <w:left w:val="none" w:sz="0" w:space="0" w:color="auto"/>
        <w:bottom w:val="none" w:sz="0" w:space="0" w:color="auto"/>
        <w:right w:val="none" w:sz="0" w:space="0" w:color="auto"/>
      </w:divBdr>
    </w:div>
    <w:div w:id="161898687">
      <w:bodyDiv w:val="1"/>
      <w:marLeft w:val="0"/>
      <w:marRight w:val="0"/>
      <w:marTop w:val="0"/>
      <w:marBottom w:val="0"/>
      <w:divBdr>
        <w:top w:val="none" w:sz="0" w:space="0" w:color="auto"/>
        <w:left w:val="none" w:sz="0" w:space="0" w:color="auto"/>
        <w:bottom w:val="none" w:sz="0" w:space="0" w:color="auto"/>
        <w:right w:val="none" w:sz="0" w:space="0" w:color="auto"/>
      </w:divBdr>
    </w:div>
    <w:div w:id="162014544">
      <w:bodyDiv w:val="1"/>
      <w:marLeft w:val="0"/>
      <w:marRight w:val="0"/>
      <w:marTop w:val="0"/>
      <w:marBottom w:val="0"/>
      <w:divBdr>
        <w:top w:val="none" w:sz="0" w:space="0" w:color="auto"/>
        <w:left w:val="none" w:sz="0" w:space="0" w:color="auto"/>
        <w:bottom w:val="none" w:sz="0" w:space="0" w:color="auto"/>
        <w:right w:val="none" w:sz="0" w:space="0" w:color="auto"/>
      </w:divBdr>
    </w:div>
    <w:div w:id="162354380">
      <w:bodyDiv w:val="1"/>
      <w:marLeft w:val="0"/>
      <w:marRight w:val="0"/>
      <w:marTop w:val="0"/>
      <w:marBottom w:val="0"/>
      <w:divBdr>
        <w:top w:val="none" w:sz="0" w:space="0" w:color="auto"/>
        <w:left w:val="none" w:sz="0" w:space="0" w:color="auto"/>
        <w:bottom w:val="none" w:sz="0" w:space="0" w:color="auto"/>
        <w:right w:val="none" w:sz="0" w:space="0" w:color="auto"/>
      </w:divBdr>
    </w:div>
    <w:div w:id="162357316">
      <w:bodyDiv w:val="1"/>
      <w:marLeft w:val="0"/>
      <w:marRight w:val="0"/>
      <w:marTop w:val="0"/>
      <w:marBottom w:val="0"/>
      <w:divBdr>
        <w:top w:val="none" w:sz="0" w:space="0" w:color="auto"/>
        <w:left w:val="none" w:sz="0" w:space="0" w:color="auto"/>
        <w:bottom w:val="none" w:sz="0" w:space="0" w:color="auto"/>
        <w:right w:val="none" w:sz="0" w:space="0" w:color="auto"/>
      </w:divBdr>
    </w:div>
    <w:div w:id="162360582">
      <w:bodyDiv w:val="1"/>
      <w:marLeft w:val="0"/>
      <w:marRight w:val="0"/>
      <w:marTop w:val="0"/>
      <w:marBottom w:val="0"/>
      <w:divBdr>
        <w:top w:val="none" w:sz="0" w:space="0" w:color="auto"/>
        <w:left w:val="none" w:sz="0" w:space="0" w:color="auto"/>
        <w:bottom w:val="none" w:sz="0" w:space="0" w:color="auto"/>
        <w:right w:val="none" w:sz="0" w:space="0" w:color="auto"/>
      </w:divBdr>
    </w:div>
    <w:div w:id="162478835">
      <w:bodyDiv w:val="1"/>
      <w:marLeft w:val="0"/>
      <w:marRight w:val="0"/>
      <w:marTop w:val="0"/>
      <w:marBottom w:val="0"/>
      <w:divBdr>
        <w:top w:val="none" w:sz="0" w:space="0" w:color="auto"/>
        <w:left w:val="none" w:sz="0" w:space="0" w:color="auto"/>
        <w:bottom w:val="none" w:sz="0" w:space="0" w:color="auto"/>
        <w:right w:val="none" w:sz="0" w:space="0" w:color="auto"/>
      </w:divBdr>
    </w:div>
    <w:div w:id="163132447">
      <w:bodyDiv w:val="1"/>
      <w:marLeft w:val="0"/>
      <w:marRight w:val="0"/>
      <w:marTop w:val="0"/>
      <w:marBottom w:val="0"/>
      <w:divBdr>
        <w:top w:val="none" w:sz="0" w:space="0" w:color="auto"/>
        <w:left w:val="none" w:sz="0" w:space="0" w:color="auto"/>
        <w:bottom w:val="none" w:sz="0" w:space="0" w:color="auto"/>
        <w:right w:val="none" w:sz="0" w:space="0" w:color="auto"/>
      </w:divBdr>
    </w:div>
    <w:div w:id="163328881">
      <w:bodyDiv w:val="1"/>
      <w:marLeft w:val="0"/>
      <w:marRight w:val="0"/>
      <w:marTop w:val="0"/>
      <w:marBottom w:val="0"/>
      <w:divBdr>
        <w:top w:val="none" w:sz="0" w:space="0" w:color="auto"/>
        <w:left w:val="none" w:sz="0" w:space="0" w:color="auto"/>
        <w:bottom w:val="none" w:sz="0" w:space="0" w:color="auto"/>
        <w:right w:val="none" w:sz="0" w:space="0" w:color="auto"/>
      </w:divBdr>
    </w:div>
    <w:div w:id="163396334">
      <w:bodyDiv w:val="1"/>
      <w:marLeft w:val="0"/>
      <w:marRight w:val="0"/>
      <w:marTop w:val="0"/>
      <w:marBottom w:val="0"/>
      <w:divBdr>
        <w:top w:val="none" w:sz="0" w:space="0" w:color="auto"/>
        <w:left w:val="none" w:sz="0" w:space="0" w:color="auto"/>
        <w:bottom w:val="none" w:sz="0" w:space="0" w:color="auto"/>
        <w:right w:val="none" w:sz="0" w:space="0" w:color="auto"/>
      </w:divBdr>
    </w:div>
    <w:div w:id="163782236">
      <w:bodyDiv w:val="1"/>
      <w:marLeft w:val="0"/>
      <w:marRight w:val="0"/>
      <w:marTop w:val="0"/>
      <w:marBottom w:val="0"/>
      <w:divBdr>
        <w:top w:val="none" w:sz="0" w:space="0" w:color="auto"/>
        <w:left w:val="none" w:sz="0" w:space="0" w:color="auto"/>
        <w:bottom w:val="none" w:sz="0" w:space="0" w:color="auto"/>
        <w:right w:val="none" w:sz="0" w:space="0" w:color="auto"/>
      </w:divBdr>
    </w:div>
    <w:div w:id="163983295">
      <w:bodyDiv w:val="1"/>
      <w:marLeft w:val="0"/>
      <w:marRight w:val="0"/>
      <w:marTop w:val="0"/>
      <w:marBottom w:val="0"/>
      <w:divBdr>
        <w:top w:val="none" w:sz="0" w:space="0" w:color="auto"/>
        <w:left w:val="none" w:sz="0" w:space="0" w:color="auto"/>
        <w:bottom w:val="none" w:sz="0" w:space="0" w:color="auto"/>
        <w:right w:val="none" w:sz="0" w:space="0" w:color="auto"/>
      </w:divBdr>
    </w:div>
    <w:div w:id="164174178">
      <w:bodyDiv w:val="1"/>
      <w:marLeft w:val="0"/>
      <w:marRight w:val="0"/>
      <w:marTop w:val="0"/>
      <w:marBottom w:val="0"/>
      <w:divBdr>
        <w:top w:val="none" w:sz="0" w:space="0" w:color="auto"/>
        <w:left w:val="none" w:sz="0" w:space="0" w:color="auto"/>
        <w:bottom w:val="none" w:sz="0" w:space="0" w:color="auto"/>
        <w:right w:val="none" w:sz="0" w:space="0" w:color="auto"/>
      </w:divBdr>
    </w:div>
    <w:div w:id="164367956">
      <w:bodyDiv w:val="1"/>
      <w:marLeft w:val="0"/>
      <w:marRight w:val="0"/>
      <w:marTop w:val="0"/>
      <w:marBottom w:val="0"/>
      <w:divBdr>
        <w:top w:val="none" w:sz="0" w:space="0" w:color="auto"/>
        <w:left w:val="none" w:sz="0" w:space="0" w:color="auto"/>
        <w:bottom w:val="none" w:sz="0" w:space="0" w:color="auto"/>
        <w:right w:val="none" w:sz="0" w:space="0" w:color="auto"/>
      </w:divBdr>
    </w:div>
    <w:div w:id="164564433">
      <w:bodyDiv w:val="1"/>
      <w:marLeft w:val="0"/>
      <w:marRight w:val="0"/>
      <w:marTop w:val="0"/>
      <w:marBottom w:val="0"/>
      <w:divBdr>
        <w:top w:val="none" w:sz="0" w:space="0" w:color="auto"/>
        <w:left w:val="none" w:sz="0" w:space="0" w:color="auto"/>
        <w:bottom w:val="none" w:sz="0" w:space="0" w:color="auto"/>
        <w:right w:val="none" w:sz="0" w:space="0" w:color="auto"/>
      </w:divBdr>
    </w:div>
    <w:div w:id="164713128">
      <w:bodyDiv w:val="1"/>
      <w:marLeft w:val="0"/>
      <w:marRight w:val="0"/>
      <w:marTop w:val="0"/>
      <w:marBottom w:val="0"/>
      <w:divBdr>
        <w:top w:val="none" w:sz="0" w:space="0" w:color="auto"/>
        <w:left w:val="none" w:sz="0" w:space="0" w:color="auto"/>
        <w:bottom w:val="none" w:sz="0" w:space="0" w:color="auto"/>
        <w:right w:val="none" w:sz="0" w:space="0" w:color="auto"/>
      </w:divBdr>
    </w:div>
    <w:div w:id="164901445">
      <w:bodyDiv w:val="1"/>
      <w:marLeft w:val="0"/>
      <w:marRight w:val="0"/>
      <w:marTop w:val="0"/>
      <w:marBottom w:val="0"/>
      <w:divBdr>
        <w:top w:val="none" w:sz="0" w:space="0" w:color="auto"/>
        <w:left w:val="none" w:sz="0" w:space="0" w:color="auto"/>
        <w:bottom w:val="none" w:sz="0" w:space="0" w:color="auto"/>
        <w:right w:val="none" w:sz="0" w:space="0" w:color="auto"/>
      </w:divBdr>
    </w:div>
    <w:div w:id="165097194">
      <w:bodyDiv w:val="1"/>
      <w:marLeft w:val="0"/>
      <w:marRight w:val="0"/>
      <w:marTop w:val="0"/>
      <w:marBottom w:val="0"/>
      <w:divBdr>
        <w:top w:val="none" w:sz="0" w:space="0" w:color="auto"/>
        <w:left w:val="none" w:sz="0" w:space="0" w:color="auto"/>
        <w:bottom w:val="none" w:sz="0" w:space="0" w:color="auto"/>
        <w:right w:val="none" w:sz="0" w:space="0" w:color="auto"/>
      </w:divBdr>
    </w:div>
    <w:div w:id="165170719">
      <w:bodyDiv w:val="1"/>
      <w:marLeft w:val="0"/>
      <w:marRight w:val="0"/>
      <w:marTop w:val="0"/>
      <w:marBottom w:val="0"/>
      <w:divBdr>
        <w:top w:val="none" w:sz="0" w:space="0" w:color="auto"/>
        <w:left w:val="none" w:sz="0" w:space="0" w:color="auto"/>
        <w:bottom w:val="none" w:sz="0" w:space="0" w:color="auto"/>
        <w:right w:val="none" w:sz="0" w:space="0" w:color="auto"/>
      </w:divBdr>
    </w:div>
    <w:div w:id="165680429">
      <w:bodyDiv w:val="1"/>
      <w:marLeft w:val="0"/>
      <w:marRight w:val="0"/>
      <w:marTop w:val="0"/>
      <w:marBottom w:val="0"/>
      <w:divBdr>
        <w:top w:val="none" w:sz="0" w:space="0" w:color="auto"/>
        <w:left w:val="none" w:sz="0" w:space="0" w:color="auto"/>
        <w:bottom w:val="none" w:sz="0" w:space="0" w:color="auto"/>
        <w:right w:val="none" w:sz="0" w:space="0" w:color="auto"/>
      </w:divBdr>
    </w:div>
    <w:div w:id="165707526">
      <w:bodyDiv w:val="1"/>
      <w:marLeft w:val="0"/>
      <w:marRight w:val="0"/>
      <w:marTop w:val="0"/>
      <w:marBottom w:val="0"/>
      <w:divBdr>
        <w:top w:val="none" w:sz="0" w:space="0" w:color="auto"/>
        <w:left w:val="none" w:sz="0" w:space="0" w:color="auto"/>
        <w:bottom w:val="none" w:sz="0" w:space="0" w:color="auto"/>
        <w:right w:val="none" w:sz="0" w:space="0" w:color="auto"/>
      </w:divBdr>
    </w:div>
    <w:div w:id="166019599">
      <w:bodyDiv w:val="1"/>
      <w:marLeft w:val="0"/>
      <w:marRight w:val="0"/>
      <w:marTop w:val="0"/>
      <w:marBottom w:val="0"/>
      <w:divBdr>
        <w:top w:val="none" w:sz="0" w:space="0" w:color="auto"/>
        <w:left w:val="none" w:sz="0" w:space="0" w:color="auto"/>
        <w:bottom w:val="none" w:sz="0" w:space="0" w:color="auto"/>
        <w:right w:val="none" w:sz="0" w:space="0" w:color="auto"/>
      </w:divBdr>
    </w:div>
    <w:div w:id="166141460">
      <w:bodyDiv w:val="1"/>
      <w:marLeft w:val="0"/>
      <w:marRight w:val="0"/>
      <w:marTop w:val="0"/>
      <w:marBottom w:val="0"/>
      <w:divBdr>
        <w:top w:val="none" w:sz="0" w:space="0" w:color="auto"/>
        <w:left w:val="none" w:sz="0" w:space="0" w:color="auto"/>
        <w:bottom w:val="none" w:sz="0" w:space="0" w:color="auto"/>
        <w:right w:val="none" w:sz="0" w:space="0" w:color="auto"/>
      </w:divBdr>
    </w:div>
    <w:div w:id="166991317">
      <w:bodyDiv w:val="1"/>
      <w:marLeft w:val="0"/>
      <w:marRight w:val="0"/>
      <w:marTop w:val="0"/>
      <w:marBottom w:val="0"/>
      <w:divBdr>
        <w:top w:val="none" w:sz="0" w:space="0" w:color="auto"/>
        <w:left w:val="none" w:sz="0" w:space="0" w:color="auto"/>
        <w:bottom w:val="none" w:sz="0" w:space="0" w:color="auto"/>
        <w:right w:val="none" w:sz="0" w:space="0" w:color="auto"/>
      </w:divBdr>
    </w:div>
    <w:div w:id="167058812">
      <w:bodyDiv w:val="1"/>
      <w:marLeft w:val="0"/>
      <w:marRight w:val="0"/>
      <w:marTop w:val="0"/>
      <w:marBottom w:val="0"/>
      <w:divBdr>
        <w:top w:val="none" w:sz="0" w:space="0" w:color="auto"/>
        <w:left w:val="none" w:sz="0" w:space="0" w:color="auto"/>
        <w:bottom w:val="none" w:sz="0" w:space="0" w:color="auto"/>
        <w:right w:val="none" w:sz="0" w:space="0" w:color="auto"/>
      </w:divBdr>
    </w:div>
    <w:div w:id="167603011">
      <w:bodyDiv w:val="1"/>
      <w:marLeft w:val="0"/>
      <w:marRight w:val="0"/>
      <w:marTop w:val="0"/>
      <w:marBottom w:val="0"/>
      <w:divBdr>
        <w:top w:val="none" w:sz="0" w:space="0" w:color="auto"/>
        <w:left w:val="none" w:sz="0" w:space="0" w:color="auto"/>
        <w:bottom w:val="none" w:sz="0" w:space="0" w:color="auto"/>
        <w:right w:val="none" w:sz="0" w:space="0" w:color="auto"/>
      </w:divBdr>
    </w:div>
    <w:div w:id="167984624">
      <w:bodyDiv w:val="1"/>
      <w:marLeft w:val="0"/>
      <w:marRight w:val="0"/>
      <w:marTop w:val="0"/>
      <w:marBottom w:val="0"/>
      <w:divBdr>
        <w:top w:val="none" w:sz="0" w:space="0" w:color="auto"/>
        <w:left w:val="none" w:sz="0" w:space="0" w:color="auto"/>
        <w:bottom w:val="none" w:sz="0" w:space="0" w:color="auto"/>
        <w:right w:val="none" w:sz="0" w:space="0" w:color="auto"/>
      </w:divBdr>
    </w:div>
    <w:div w:id="168184588">
      <w:bodyDiv w:val="1"/>
      <w:marLeft w:val="0"/>
      <w:marRight w:val="0"/>
      <w:marTop w:val="0"/>
      <w:marBottom w:val="0"/>
      <w:divBdr>
        <w:top w:val="none" w:sz="0" w:space="0" w:color="auto"/>
        <w:left w:val="none" w:sz="0" w:space="0" w:color="auto"/>
        <w:bottom w:val="none" w:sz="0" w:space="0" w:color="auto"/>
        <w:right w:val="none" w:sz="0" w:space="0" w:color="auto"/>
      </w:divBdr>
    </w:div>
    <w:div w:id="168376606">
      <w:bodyDiv w:val="1"/>
      <w:marLeft w:val="0"/>
      <w:marRight w:val="0"/>
      <w:marTop w:val="0"/>
      <w:marBottom w:val="0"/>
      <w:divBdr>
        <w:top w:val="none" w:sz="0" w:space="0" w:color="auto"/>
        <w:left w:val="none" w:sz="0" w:space="0" w:color="auto"/>
        <w:bottom w:val="none" w:sz="0" w:space="0" w:color="auto"/>
        <w:right w:val="none" w:sz="0" w:space="0" w:color="auto"/>
      </w:divBdr>
    </w:div>
    <w:div w:id="168641119">
      <w:bodyDiv w:val="1"/>
      <w:marLeft w:val="0"/>
      <w:marRight w:val="0"/>
      <w:marTop w:val="0"/>
      <w:marBottom w:val="0"/>
      <w:divBdr>
        <w:top w:val="none" w:sz="0" w:space="0" w:color="auto"/>
        <w:left w:val="none" w:sz="0" w:space="0" w:color="auto"/>
        <w:bottom w:val="none" w:sz="0" w:space="0" w:color="auto"/>
        <w:right w:val="none" w:sz="0" w:space="0" w:color="auto"/>
      </w:divBdr>
    </w:div>
    <w:div w:id="168721001">
      <w:bodyDiv w:val="1"/>
      <w:marLeft w:val="0"/>
      <w:marRight w:val="0"/>
      <w:marTop w:val="0"/>
      <w:marBottom w:val="0"/>
      <w:divBdr>
        <w:top w:val="none" w:sz="0" w:space="0" w:color="auto"/>
        <w:left w:val="none" w:sz="0" w:space="0" w:color="auto"/>
        <w:bottom w:val="none" w:sz="0" w:space="0" w:color="auto"/>
        <w:right w:val="none" w:sz="0" w:space="0" w:color="auto"/>
      </w:divBdr>
    </w:div>
    <w:div w:id="168763625">
      <w:bodyDiv w:val="1"/>
      <w:marLeft w:val="0"/>
      <w:marRight w:val="0"/>
      <w:marTop w:val="0"/>
      <w:marBottom w:val="0"/>
      <w:divBdr>
        <w:top w:val="none" w:sz="0" w:space="0" w:color="auto"/>
        <w:left w:val="none" w:sz="0" w:space="0" w:color="auto"/>
        <w:bottom w:val="none" w:sz="0" w:space="0" w:color="auto"/>
        <w:right w:val="none" w:sz="0" w:space="0" w:color="auto"/>
      </w:divBdr>
    </w:div>
    <w:div w:id="168981273">
      <w:bodyDiv w:val="1"/>
      <w:marLeft w:val="0"/>
      <w:marRight w:val="0"/>
      <w:marTop w:val="0"/>
      <w:marBottom w:val="0"/>
      <w:divBdr>
        <w:top w:val="none" w:sz="0" w:space="0" w:color="auto"/>
        <w:left w:val="none" w:sz="0" w:space="0" w:color="auto"/>
        <w:bottom w:val="none" w:sz="0" w:space="0" w:color="auto"/>
        <w:right w:val="none" w:sz="0" w:space="0" w:color="auto"/>
      </w:divBdr>
    </w:div>
    <w:div w:id="169027002">
      <w:bodyDiv w:val="1"/>
      <w:marLeft w:val="0"/>
      <w:marRight w:val="0"/>
      <w:marTop w:val="0"/>
      <w:marBottom w:val="0"/>
      <w:divBdr>
        <w:top w:val="none" w:sz="0" w:space="0" w:color="auto"/>
        <w:left w:val="none" w:sz="0" w:space="0" w:color="auto"/>
        <w:bottom w:val="none" w:sz="0" w:space="0" w:color="auto"/>
        <w:right w:val="none" w:sz="0" w:space="0" w:color="auto"/>
      </w:divBdr>
    </w:div>
    <w:div w:id="169419015">
      <w:bodyDiv w:val="1"/>
      <w:marLeft w:val="0"/>
      <w:marRight w:val="0"/>
      <w:marTop w:val="0"/>
      <w:marBottom w:val="0"/>
      <w:divBdr>
        <w:top w:val="none" w:sz="0" w:space="0" w:color="auto"/>
        <w:left w:val="none" w:sz="0" w:space="0" w:color="auto"/>
        <w:bottom w:val="none" w:sz="0" w:space="0" w:color="auto"/>
        <w:right w:val="none" w:sz="0" w:space="0" w:color="auto"/>
      </w:divBdr>
    </w:div>
    <w:div w:id="169757182">
      <w:bodyDiv w:val="1"/>
      <w:marLeft w:val="0"/>
      <w:marRight w:val="0"/>
      <w:marTop w:val="0"/>
      <w:marBottom w:val="0"/>
      <w:divBdr>
        <w:top w:val="none" w:sz="0" w:space="0" w:color="auto"/>
        <w:left w:val="none" w:sz="0" w:space="0" w:color="auto"/>
        <w:bottom w:val="none" w:sz="0" w:space="0" w:color="auto"/>
        <w:right w:val="none" w:sz="0" w:space="0" w:color="auto"/>
      </w:divBdr>
    </w:div>
    <w:div w:id="169830386">
      <w:bodyDiv w:val="1"/>
      <w:marLeft w:val="0"/>
      <w:marRight w:val="0"/>
      <w:marTop w:val="0"/>
      <w:marBottom w:val="0"/>
      <w:divBdr>
        <w:top w:val="none" w:sz="0" w:space="0" w:color="auto"/>
        <w:left w:val="none" w:sz="0" w:space="0" w:color="auto"/>
        <w:bottom w:val="none" w:sz="0" w:space="0" w:color="auto"/>
        <w:right w:val="none" w:sz="0" w:space="0" w:color="auto"/>
      </w:divBdr>
    </w:div>
    <w:div w:id="169881326">
      <w:bodyDiv w:val="1"/>
      <w:marLeft w:val="0"/>
      <w:marRight w:val="0"/>
      <w:marTop w:val="0"/>
      <w:marBottom w:val="0"/>
      <w:divBdr>
        <w:top w:val="none" w:sz="0" w:space="0" w:color="auto"/>
        <w:left w:val="none" w:sz="0" w:space="0" w:color="auto"/>
        <w:bottom w:val="none" w:sz="0" w:space="0" w:color="auto"/>
        <w:right w:val="none" w:sz="0" w:space="0" w:color="auto"/>
      </w:divBdr>
    </w:div>
    <w:div w:id="170072930">
      <w:bodyDiv w:val="1"/>
      <w:marLeft w:val="0"/>
      <w:marRight w:val="0"/>
      <w:marTop w:val="0"/>
      <w:marBottom w:val="0"/>
      <w:divBdr>
        <w:top w:val="none" w:sz="0" w:space="0" w:color="auto"/>
        <w:left w:val="none" w:sz="0" w:space="0" w:color="auto"/>
        <w:bottom w:val="none" w:sz="0" w:space="0" w:color="auto"/>
        <w:right w:val="none" w:sz="0" w:space="0" w:color="auto"/>
      </w:divBdr>
    </w:div>
    <w:div w:id="170293308">
      <w:bodyDiv w:val="1"/>
      <w:marLeft w:val="0"/>
      <w:marRight w:val="0"/>
      <w:marTop w:val="0"/>
      <w:marBottom w:val="0"/>
      <w:divBdr>
        <w:top w:val="none" w:sz="0" w:space="0" w:color="auto"/>
        <w:left w:val="none" w:sz="0" w:space="0" w:color="auto"/>
        <w:bottom w:val="none" w:sz="0" w:space="0" w:color="auto"/>
        <w:right w:val="none" w:sz="0" w:space="0" w:color="auto"/>
      </w:divBdr>
    </w:div>
    <w:div w:id="170533216">
      <w:bodyDiv w:val="1"/>
      <w:marLeft w:val="0"/>
      <w:marRight w:val="0"/>
      <w:marTop w:val="0"/>
      <w:marBottom w:val="0"/>
      <w:divBdr>
        <w:top w:val="none" w:sz="0" w:space="0" w:color="auto"/>
        <w:left w:val="none" w:sz="0" w:space="0" w:color="auto"/>
        <w:bottom w:val="none" w:sz="0" w:space="0" w:color="auto"/>
        <w:right w:val="none" w:sz="0" w:space="0" w:color="auto"/>
      </w:divBdr>
    </w:div>
    <w:div w:id="170682936">
      <w:bodyDiv w:val="1"/>
      <w:marLeft w:val="0"/>
      <w:marRight w:val="0"/>
      <w:marTop w:val="0"/>
      <w:marBottom w:val="0"/>
      <w:divBdr>
        <w:top w:val="none" w:sz="0" w:space="0" w:color="auto"/>
        <w:left w:val="none" w:sz="0" w:space="0" w:color="auto"/>
        <w:bottom w:val="none" w:sz="0" w:space="0" w:color="auto"/>
        <w:right w:val="none" w:sz="0" w:space="0" w:color="auto"/>
      </w:divBdr>
    </w:div>
    <w:div w:id="170874279">
      <w:bodyDiv w:val="1"/>
      <w:marLeft w:val="0"/>
      <w:marRight w:val="0"/>
      <w:marTop w:val="0"/>
      <w:marBottom w:val="0"/>
      <w:divBdr>
        <w:top w:val="none" w:sz="0" w:space="0" w:color="auto"/>
        <w:left w:val="none" w:sz="0" w:space="0" w:color="auto"/>
        <w:bottom w:val="none" w:sz="0" w:space="0" w:color="auto"/>
        <w:right w:val="none" w:sz="0" w:space="0" w:color="auto"/>
      </w:divBdr>
    </w:div>
    <w:div w:id="171141302">
      <w:bodyDiv w:val="1"/>
      <w:marLeft w:val="0"/>
      <w:marRight w:val="0"/>
      <w:marTop w:val="0"/>
      <w:marBottom w:val="0"/>
      <w:divBdr>
        <w:top w:val="none" w:sz="0" w:space="0" w:color="auto"/>
        <w:left w:val="none" w:sz="0" w:space="0" w:color="auto"/>
        <w:bottom w:val="none" w:sz="0" w:space="0" w:color="auto"/>
        <w:right w:val="none" w:sz="0" w:space="0" w:color="auto"/>
      </w:divBdr>
    </w:div>
    <w:div w:id="171185042">
      <w:bodyDiv w:val="1"/>
      <w:marLeft w:val="0"/>
      <w:marRight w:val="0"/>
      <w:marTop w:val="0"/>
      <w:marBottom w:val="0"/>
      <w:divBdr>
        <w:top w:val="none" w:sz="0" w:space="0" w:color="auto"/>
        <w:left w:val="none" w:sz="0" w:space="0" w:color="auto"/>
        <w:bottom w:val="none" w:sz="0" w:space="0" w:color="auto"/>
        <w:right w:val="none" w:sz="0" w:space="0" w:color="auto"/>
      </w:divBdr>
    </w:div>
    <w:div w:id="171190567">
      <w:bodyDiv w:val="1"/>
      <w:marLeft w:val="0"/>
      <w:marRight w:val="0"/>
      <w:marTop w:val="0"/>
      <w:marBottom w:val="0"/>
      <w:divBdr>
        <w:top w:val="none" w:sz="0" w:space="0" w:color="auto"/>
        <w:left w:val="none" w:sz="0" w:space="0" w:color="auto"/>
        <w:bottom w:val="none" w:sz="0" w:space="0" w:color="auto"/>
        <w:right w:val="none" w:sz="0" w:space="0" w:color="auto"/>
      </w:divBdr>
    </w:div>
    <w:div w:id="171528293">
      <w:bodyDiv w:val="1"/>
      <w:marLeft w:val="0"/>
      <w:marRight w:val="0"/>
      <w:marTop w:val="0"/>
      <w:marBottom w:val="0"/>
      <w:divBdr>
        <w:top w:val="none" w:sz="0" w:space="0" w:color="auto"/>
        <w:left w:val="none" w:sz="0" w:space="0" w:color="auto"/>
        <w:bottom w:val="none" w:sz="0" w:space="0" w:color="auto"/>
        <w:right w:val="none" w:sz="0" w:space="0" w:color="auto"/>
      </w:divBdr>
    </w:div>
    <w:div w:id="171725623">
      <w:bodyDiv w:val="1"/>
      <w:marLeft w:val="0"/>
      <w:marRight w:val="0"/>
      <w:marTop w:val="0"/>
      <w:marBottom w:val="0"/>
      <w:divBdr>
        <w:top w:val="none" w:sz="0" w:space="0" w:color="auto"/>
        <w:left w:val="none" w:sz="0" w:space="0" w:color="auto"/>
        <w:bottom w:val="none" w:sz="0" w:space="0" w:color="auto"/>
        <w:right w:val="none" w:sz="0" w:space="0" w:color="auto"/>
      </w:divBdr>
    </w:div>
    <w:div w:id="171798830">
      <w:bodyDiv w:val="1"/>
      <w:marLeft w:val="0"/>
      <w:marRight w:val="0"/>
      <w:marTop w:val="0"/>
      <w:marBottom w:val="0"/>
      <w:divBdr>
        <w:top w:val="none" w:sz="0" w:space="0" w:color="auto"/>
        <w:left w:val="none" w:sz="0" w:space="0" w:color="auto"/>
        <w:bottom w:val="none" w:sz="0" w:space="0" w:color="auto"/>
        <w:right w:val="none" w:sz="0" w:space="0" w:color="auto"/>
      </w:divBdr>
    </w:div>
    <w:div w:id="172231983">
      <w:bodyDiv w:val="1"/>
      <w:marLeft w:val="0"/>
      <w:marRight w:val="0"/>
      <w:marTop w:val="0"/>
      <w:marBottom w:val="0"/>
      <w:divBdr>
        <w:top w:val="none" w:sz="0" w:space="0" w:color="auto"/>
        <w:left w:val="none" w:sz="0" w:space="0" w:color="auto"/>
        <w:bottom w:val="none" w:sz="0" w:space="0" w:color="auto"/>
        <w:right w:val="none" w:sz="0" w:space="0" w:color="auto"/>
      </w:divBdr>
    </w:div>
    <w:div w:id="172258165">
      <w:bodyDiv w:val="1"/>
      <w:marLeft w:val="0"/>
      <w:marRight w:val="0"/>
      <w:marTop w:val="0"/>
      <w:marBottom w:val="0"/>
      <w:divBdr>
        <w:top w:val="none" w:sz="0" w:space="0" w:color="auto"/>
        <w:left w:val="none" w:sz="0" w:space="0" w:color="auto"/>
        <w:bottom w:val="none" w:sz="0" w:space="0" w:color="auto"/>
        <w:right w:val="none" w:sz="0" w:space="0" w:color="auto"/>
      </w:divBdr>
    </w:div>
    <w:div w:id="172309293">
      <w:bodyDiv w:val="1"/>
      <w:marLeft w:val="0"/>
      <w:marRight w:val="0"/>
      <w:marTop w:val="0"/>
      <w:marBottom w:val="0"/>
      <w:divBdr>
        <w:top w:val="none" w:sz="0" w:space="0" w:color="auto"/>
        <w:left w:val="none" w:sz="0" w:space="0" w:color="auto"/>
        <w:bottom w:val="none" w:sz="0" w:space="0" w:color="auto"/>
        <w:right w:val="none" w:sz="0" w:space="0" w:color="auto"/>
      </w:divBdr>
    </w:div>
    <w:div w:id="172689259">
      <w:bodyDiv w:val="1"/>
      <w:marLeft w:val="0"/>
      <w:marRight w:val="0"/>
      <w:marTop w:val="0"/>
      <w:marBottom w:val="0"/>
      <w:divBdr>
        <w:top w:val="none" w:sz="0" w:space="0" w:color="auto"/>
        <w:left w:val="none" w:sz="0" w:space="0" w:color="auto"/>
        <w:bottom w:val="none" w:sz="0" w:space="0" w:color="auto"/>
        <w:right w:val="none" w:sz="0" w:space="0" w:color="auto"/>
      </w:divBdr>
    </w:div>
    <w:div w:id="172771697">
      <w:bodyDiv w:val="1"/>
      <w:marLeft w:val="0"/>
      <w:marRight w:val="0"/>
      <w:marTop w:val="0"/>
      <w:marBottom w:val="0"/>
      <w:divBdr>
        <w:top w:val="none" w:sz="0" w:space="0" w:color="auto"/>
        <w:left w:val="none" w:sz="0" w:space="0" w:color="auto"/>
        <w:bottom w:val="none" w:sz="0" w:space="0" w:color="auto"/>
        <w:right w:val="none" w:sz="0" w:space="0" w:color="auto"/>
      </w:divBdr>
    </w:div>
    <w:div w:id="173111616">
      <w:bodyDiv w:val="1"/>
      <w:marLeft w:val="0"/>
      <w:marRight w:val="0"/>
      <w:marTop w:val="0"/>
      <w:marBottom w:val="0"/>
      <w:divBdr>
        <w:top w:val="none" w:sz="0" w:space="0" w:color="auto"/>
        <w:left w:val="none" w:sz="0" w:space="0" w:color="auto"/>
        <w:bottom w:val="none" w:sz="0" w:space="0" w:color="auto"/>
        <w:right w:val="none" w:sz="0" w:space="0" w:color="auto"/>
      </w:divBdr>
    </w:div>
    <w:div w:id="173231376">
      <w:bodyDiv w:val="1"/>
      <w:marLeft w:val="0"/>
      <w:marRight w:val="0"/>
      <w:marTop w:val="0"/>
      <w:marBottom w:val="0"/>
      <w:divBdr>
        <w:top w:val="none" w:sz="0" w:space="0" w:color="auto"/>
        <w:left w:val="none" w:sz="0" w:space="0" w:color="auto"/>
        <w:bottom w:val="none" w:sz="0" w:space="0" w:color="auto"/>
        <w:right w:val="none" w:sz="0" w:space="0" w:color="auto"/>
      </w:divBdr>
    </w:div>
    <w:div w:id="173349352">
      <w:bodyDiv w:val="1"/>
      <w:marLeft w:val="0"/>
      <w:marRight w:val="0"/>
      <w:marTop w:val="0"/>
      <w:marBottom w:val="0"/>
      <w:divBdr>
        <w:top w:val="none" w:sz="0" w:space="0" w:color="auto"/>
        <w:left w:val="none" w:sz="0" w:space="0" w:color="auto"/>
        <w:bottom w:val="none" w:sz="0" w:space="0" w:color="auto"/>
        <w:right w:val="none" w:sz="0" w:space="0" w:color="auto"/>
      </w:divBdr>
    </w:div>
    <w:div w:id="173423249">
      <w:bodyDiv w:val="1"/>
      <w:marLeft w:val="0"/>
      <w:marRight w:val="0"/>
      <w:marTop w:val="0"/>
      <w:marBottom w:val="0"/>
      <w:divBdr>
        <w:top w:val="none" w:sz="0" w:space="0" w:color="auto"/>
        <w:left w:val="none" w:sz="0" w:space="0" w:color="auto"/>
        <w:bottom w:val="none" w:sz="0" w:space="0" w:color="auto"/>
        <w:right w:val="none" w:sz="0" w:space="0" w:color="auto"/>
      </w:divBdr>
    </w:div>
    <w:div w:id="173618966">
      <w:bodyDiv w:val="1"/>
      <w:marLeft w:val="0"/>
      <w:marRight w:val="0"/>
      <w:marTop w:val="0"/>
      <w:marBottom w:val="0"/>
      <w:divBdr>
        <w:top w:val="none" w:sz="0" w:space="0" w:color="auto"/>
        <w:left w:val="none" w:sz="0" w:space="0" w:color="auto"/>
        <w:bottom w:val="none" w:sz="0" w:space="0" w:color="auto"/>
        <w:right w:val="none" w:sz="0" w:space="0" w:color="auto"/>
      </w:divBdr>
    </w:div>
    <w:div w:id="173881919">
      <w:bodyDiv w:val="1"/>
      <w:marLeft w:val="0"/>
      <w:marRight w:val="0"/>
      <w:marTop w:val="0"/>
      <w:marBottom w:val="0"/>
      <w:divBdr>
        <w:top w:val="none" w:sz="0" w:space="0" w:color="auto"/>
        <w:left w:val="none" w:sz="0" w:space="0" w:color="auto"/>
        <w:bottom w:val="none" w:sz="0" w:space="0" w:color="auto"/>
        <w:right w:val="none" w:sz="0" w:space="0" w:color="auto"/>
      </w:divBdr>
    </w:div>
    <w:div w:id="174001722">
      <w:bodyDiv w:val="1"/>
      <w:marLeft w:val="0"/>
      <w:marRight w:val="0"/>
      <w:marTop w:val="0"/>
      <w:marBottom w:val="0"/>
      <w:divBdr>
        <w:top w:val="none" w:sz="0" w:space="0" w:color="auto"/>
        <w:left w:val="none" w:sz="0" w:space="0" w:color="auto"/>
        <w:bottom w:val="none" w:sz="0" w:space="0" w:color="auto"/>
        <w:right w:val="none" w:sz="0" w:space="0" w:color="auto"/>
      </w:divBdr>
    </w:div>
    <w:div w:id="174157242">
      <w:bodyDiv w:val="1"/>
      <w:marLeft w:val="0"/>
      <w:marRight w:val="0"/>
      <w:marTop w:val="0"/>
      <w:marBottom w:val="0"/>
      <w:divBdr>
        <w:top w:val="none" w:sz="0" w:space="0" w:color="auto"/>
        <w:left w:val="none" w:sz="0" w:space="0" w:color="auto"/>
        <w:bottom w:val="none" w:sz="0" w:space="0" w:color="auto"/>
        <w:right w:val="none" w:sz="0" w:space="0" w:color="auto"/>
      </w:divBdr>
    </w:div>
    <w:div w:id="174226549">
      <w:bodyDiv w:val="1"/>
      <w:marLeft w:val="0"/>
      <w:marRight w:val="0"/>
      <w:marTop w:val="0"/>
      <w:marBottom w:val="0"/>
      <w:divBdr>
        <w:top w:val="none" w:sz="0" w:space="0" w:color="auto"/>
        <w:left w:val="none" w:sz="0" w:space="0" w:color="auto"/>
        <w:bottom w:val="none" w:sz="0" w:space="0" w:color="auto"/>
        <w:right w:val="none" w:sz="0" w:space="0" w:color="auto"/>
      </w:divBdr>
    </w:div>
    <w:div w:id="174350552">
      <w:bodyDiv w:val="1"/>
      <w:marLeft w:val="0"/>
      <w:marRight w:val="0"/>
      <w:marTop w:val="0"/>
      <w:marBottom w:val="0"/>
      <w:divBdr>
        <w:top w:val="none" w:sz="0" w:space="0" w:color="auto"/>
        <w:left w:val="none" w:sz="0" w:space="0" w:color="auto"/>
        <w:bottom w:val="none" w:sz="0" w:space="0" w:color="auto"/>
        <w:right w:val="none" w:sz="0" w:space="0" w:color="auto"/>
      </w:divBdr>
    </w:div>
    <w:div w:id="174391611">
      <w:bodyDiv w:val="1"/>
      <w:marLeft w:val="0"/>
      <w:marRight w:val="0"/>
      <w:marTop w:val="0"/>
      <w:marBottom w:val="0"/>
      <w:divBdr>
        <w:top w:val="none" w:sz="0" w:space="0" w:color="auto"/>
        <w:left w:val="none" w:sz="0" w:space="0" w:color="auto"/>
        <w:bottom w:val="none" w:sz="0" w:space="0" w:color="auto"/>
        <w:right w:val="none" w:sz="0" w:space="0" w:color="auto"/>
      </w:divBdr>
    </w:div>
    <w:div w:id="174392172">
      <w:bodyDiv w:val="1"/>
      <w:marLeft w:val="0"/>
      <w:marRight w:val="0"/>
      <w:marTop w:val="0"/>
      <w:marBottom w:val="0"/>
      <w:divBdr>
        <w:top w:val="none" w:sz="0" w:space="0" w:color="auto"/>
        <w:left w:val="none" w:sz="0" w:space="0" w:color="auto"/>
        <w:bottom w:val="none" w:sz="0" w:space="0" w:color="auto"/>
        <w:right w:val="none" w:sz="0" w:space="0" w:color="auto"/>
      </w:divBdr>
    </w:div>
    <w:div w:id="174392278">
      <w:bodyDiv w:val="1"/>
      <w:marLeft w:val="0"/>
      <w:marRight w:val="0"/>
      <w:marTop w:val="0"/>
      <w:marBottom w:val="0"/>
      <w:divBdr>
        <w:top w:val="none" w:sz="0" w:space="0" w:color="auto"/>
        <w:left w:val="none" w:sz="0" w:space="0" w:color="auto"/>
        <w:bottom w:val="none" w:sz="0" w:space="0" w:color="auto"/>
        <w:right w:val="none" w:sz="0" w:space="0" w:color="auto"/>
      </w:divBdr>
    </w:div>
    <w:div w:id="175534922">
      <w:bodyDiv w:val="1"/>
      <w:marLeft w:val="0"/>
      <w:marRight w:val="0"/>
      <w:marTop w:val="0"/>
      <w:marBottom w:val="0"/>
      <w:divBdr>
        <w:top w:val="none" w:sz="0" w:space="0" w:color="auto"/>
        <w:left w:val="none" w:sz="0" w:space="0" w:color="auto"/>
        <w:bottom w:val="none" w:sz="0" w:space="0" w:color="auto"/>
        <w:right w:val="none" w:sz="0" w:space="0" w:color="auto"/>
      </w:divBdr>
    </w:div>
    <w:div w:id="176040410">
      <w:bodyDiv w:val="1"/>
      <w:marLeft w:val="0"/>
      <w:marRight w:val="0"/>
      <w:marTop w:val="0"/>
      <w:marBottom w:val="0"/>
      <w:divBdr>
        <w:top w:val="none" w:sz="0" w:space="0" w:color="auto"/>
        <w:left w:val="none" w:sz="0" w:space="0" w:color="auto"/>
        <w:bottom w:val="none" w:sz="0" w:space="0" w:color="auto"/>
        <w:right w:val="none" w:sz="0" w:space="0" w:color="auto"/>
      </w:divBdr>
    </w:div>
    <w:div w:id="176048066">
      <w:bodyDiv w:val="1"/>
      <w:marLeft w:val="0"/>
      <w:marRight w:val="0"/>
      <w:marTop w:val="0"/>
      <w:marBottom w:val="0"/>
      <w:divBdr>
        <w:top w:val="none" w:sz="0" w:space="0" w:color="auto"/>
        <w:left w:val="none" w:sz="0" w:space="0" w:color="auto"/>
        <w:bottom w:val="none" w:sz="0" w:space="0" w:color="auto"/>
        <w:right w:val="none" w:sz="0" w:space="0" w:color="auto"/>
      </w:divBdr>
    </w:div>
    <w:div w:id="176232548">
      <w:bodyDiv w:val="1"/>
      <w:marLeft w:val="0"/>
      <w:marRight w:val="0"/>
      <w:marTop w:val="0"/>
      <w:marBottom w:val="0"/>
      <w:divBdr>
        <w:top w:val="none" w:sz="0" w:space="0" w:color="auto"/>
        <w:left w:val="none" w:sz="0" w:space="0" w:color="auto"/>
        <w:bottom w:val="none" w:sz="0" w:space="0" w:color="auto"/>
        <w:right w:val="none" w:sz="0" w:space="0" w:color="auto"/>
      </w:divBdr>
    </w:div>
    <w:div w:id="176696034">
      <w:bodyDiv w:val="1"/>
      <w:marLeft w:val="0"/>
      <w:marRight w:val="0"/>
      <w:marTop w:val="0"/>
      <w:marBottom w:val="0"/>
      <w:divBdr>
        <w:top w:val="none" w:sz="0" w:space="0" w:color="auto"/>
        <w:left w:val="none" w:sz="0" w:space="0" w:color="auto"/>
        <w:bottom w:val="none" w:sz="0" w:space="0" w:color="auto"/>
        <w:right w:val="none" w:sz="0" w:space="0" w:color="auto"/>
      </w:divBdr>
    </w:div>
    <w:div w:id="177164751">
      <w:bodyDiv w:val="1"/>
      <w:marLeft w:val="0"/>
      <w:marRight w:val="0"/>
      <w:marTop w:val="0"/>
      <w:marBottom w:val="0"/>
      <w:divBdr>
        <w:top w:val="none" w:sz="0" w:space="0" w:color="auto"/>
        <w:left w:val="none" w:sz="0" w:space="0" w:color="auto"/>
        <w:bottom w:val="none" w:sz="0" w:space="0" w:color="auto"/>
        <w:right w:val="none" w:sz="0" w:space="0" w:color="auto"/>
      </w:divBdr>
    </w:div>
    <w:div w:id="177352281">
      <w:bodyDiv w:val="1"/>
      <w:marLeft w:val="0"/>
      <w:marRight w:val="0"/>
      <w:marTop w:val="0"/>
      <w:marBottom w:val="0"/>
      <w:divBdr>
        <w:top w:val="none" w:sz="0" w:space="0" w:color="auto"/>
        <w:left w:val="none" w:sz="0" w:space="0" w:color="auto"/>
        <w:bottom w:val="none" w:sz="0" w:space="0" w:color="auto"/>
        <w:right w:val="none" w:sz="0" w:space="0" w:color="auto"/>
      </w:divBdr>
    </w:div>
    <w:div w:id="177354094">
      <w:bodyDiv w:val="1"/>
      <w:marLeft w:val="0"/>
      <w:marRight w:val="0"/>
      <w:marTop w:val="0"/>
      <w:marBottom w:val="0"/>
      <w:divBdr>
        <w:top w:val="none" w:sz="0" w:space="0" w:color="auto"/>
        <w:left w:val="none" w:sz="0" w:space="0" w:color="auto"/>
        <w:bottom w:val="none" w:sz="0" w:space="0" w:color="auto"/>
        <w:right w:val="none" w:sz="0" w:space="0" w:color="auto"/>
      </w:divBdr>
    </w:div>
    <w:div w:id="177357248">
      <w:bodyDiv w:val="1"/>
      <w:marLeft w:val="0"/>
      <w:marRight w:val="0"/>
      <w:marTop w:val="0"/>
      <w:marBottom w:val="0"/>
      <w:divBdr>
        <w:top w:val="none" w:sz="0" w:space="0" w:color="auto"/>
        <w:left w:val="none" w:sz="0" w:space="0" w:color="auto"/>
        <w:bottom w:val="none" w:sz="0" w:space="0" w:color="auto"/>
        <w:right w:val="none" w:sz="0" w:space="0" w:color="auto"/>
      </w:divBdr>
    </w:div>
    <w:div w:id="177735600">
      <w:bodyDiv w:val="1"/>
      <w:marLeft w:val="0"/>
      <w:marRight w:val="0"/>
      <w:marTop w:val="0"/>
      <w:marBottom w:val="0"/>
      <w:divBdr>
        <w:top w:val="none" w:sz="0" w:space="0" w:color="auto"/>
        <w:left w:val="none" w:sz="0" w:space="0" w:color="auto"/>
        <w:bottom w:val="none" w:sz="0" w:space="0" w:color="auto"/>
        <w:right w:val="none" w:sz="0" w:space="0" w:color="auto"/>
      </w:divBdr>
    </w:div>
    <w:div w:id="177890750">
      <w:bodyDiv w:val="1"/>
      <w:marLeft w:val="0"/>
      <w:marRight w:val="0"/>
      <w:marTop w:val="0"/>
      <w:marBottom w:val="0"/>
      <w:divBdr>
        <w:top w:val="none" w:sz="0" w:space="0" w:color="auto"/>
        <w:left w:val="none" w:sz="0" w:space="0" w:color="auto"/>
        <w:bottom w:val="none" w:sz="0" w:space="0" w:color="auto"/>
        <w:right w:val="none" w:sz="0" w:space="0" w:color="auto"/>
      </w:divBdr>
    </w:div>
    <w:div w:id="178011940">
      <w:bodyDiv w:val="1"/>
      <w:marLeft w:val="0"/>
      <w:marRight w:val="0"/>
      <w:marTop w:val="0"/>
      <w:marBottom w:val="0"/>
      <w:divBdr>
        <w:top w:val="none" w:sz="0" w:space="0" w:color="auto"/>
        <w:left w:val="none" w:sz="0" w:space="0" w:color="auto"/>
        <w:bottom w:val="none" w:sz="0" w:space="0" w:color="auto"/>
        <w:right w:val="none" w:sz="0" w:space="0" w:color="auto"/>
      </w:divBdr>
    </w:div>
    <w:div w:id="178081457">
      <w:bodyDiv w:val="1"/>
      <w:marLeft w:val="0"/>
      <w:marRight w:val="0"/>
      <w:marTop w:val="0"/>
      <w:marBottom w:val="0"/>
      <w:divBdr>
        <w:top w:val="none" w:sz="0" w:space="0" w:color="auto"/>
        <w:left w:val="none" w:sz="0" w:space="0" w:color="auto"/>
        <w:bottom w:val="none" w:sz="0" w:space="0" w:color="auto"/>
        <w:right w:val="none" w:sz="0" w:space="0" w:color="auto"/>
      </w:divBdr>
    </w:div>
    <w:div w:id="178200477">
      <w:bodyDiv w:val="1"/>
      <w:marLeft w:val="0"/>
      <w:marRight w:val="0"/>
      <w:marTop w:val="0"/>
      <w:marBottom w:val="0"/>
      <w:divBdr>
        <w:top w:val="none" w:sz="0" w:space="0" w:color="auto"/>
        <w:left w:val="none" w:sz="0" w:space="0" w:color="auto"/>
        <w:bottom w:val="none" w:sz="0" w:space="0" w:color="auto"/>
        <w:right w:val="none" w:sz="0" w:space="0" w:color="auto"/>
      </w:divBdr>
    </w:div>
    <w:div w:id="178470223">
      <w:bodyDiv w:val="1"/>
      <w:marLeft w:val="0"/>
      <w:marRight w:val="0"/>
      <w:marTop w:val="0"/>
      <w:marBottom w:val="0"/>
      <w:divBdr>
        <w:top w:val="none" w:sz="0" w:space="0" w:color="auto"/>
        <w:left w:val="none" w:sz="0" w:space="0" w:color="auto"/>
        <w:bottom w:val="none" w:sz="0" w:space="0" w:color="auto"/>
        <w:right w:val="none" w:sz="0" w:space="0" w:color="auto"/>
      </w:divBdr>
    </w:div>
    <w:div w:id="178586331">
      <w:bodyDiv w:val="1"/>
      <w:marLeft w:val="0"/>
      <w:marRight w:val="0"/>
      <w:marTop w:val="0"/>
      <w:marBottom w:val="0"/>
      <w:divBdr>
        <w:top w:val="none" w:sz="0" w:space="0" w:color="auto"/>
        <w:left w:val="none" w:sz="0" w:space="0" w:color="auto"/>
        <w:bottom w:val="none" w:sz="0" w:space="0" w:color="auto"/>
        <w:right w:val="none" w:sz="0" w:space="0" w:color="auto"/>
      </w:divBdr>
    </w:div>
    <w:div w:id="178786270">
      <w:bodyDiv w:val="1"/>
      <w:marLeft w:val="0"/>
      <w:marRight w:val="0"/>
      <w:marTop w:val="0"/>
      <w:marBottom w:val="0"/>
      <w:divBdr>
        <w:top w:val="none" w:sz="0" w:space="0" w:color="auto"/>
        <w:left w:val="none" w:sz="0" w:space="0" w:color="auto"/>
        <w:bottom w:val="none" w:sz="0" w:space="0" w:color="auto"/>
        <w:right w:val="none" w:sz="0" w:space="0" w:color="auto"/>
      </w:divBdr>
    </w:div>
    <w:div w:id="178935289">
      <w:bodyDiv w:val="1"/>
      <w:marLeft w:val="0"/>
      <w:marRight w:val="0"/>
      <w:marTop w:val="0"/>
      <w:marBottom w:val="0"/>
      <w:divBdr>
        <w:top w:val="none" w:sz="0" w:space="0" w:color="auto"/>
        <w:left w:val="none" w:sz="0" w:space="0" w:color="auto"/>
        <w:bottom w:val="none" w:sz="0" w:space="0" w:color="auto"/>
        <w:right w:val="none" w:sz="0" w:space="0" w:color="auto"/>
      </w:divBdr>
    </w:div>
    <w:div w:id="179202979">
      <w:bodyDiv w:val="1"/>
      <w:marLeft w:val="0"/>
      <w:marRight w:val="0"/>
      <w:marTop w:val="0"/>
      <w:marBottom w:val="0"/>
      <w:divBdr>
        <w:top w:val="none" w:sz="0" w:space="0" w:color="auto"/>
        <w:left w:val="none" w:sz="0" w:space="0" w:color="auto"/>
        <w:bottom w:val="none" w:sz="0" w:space="0" w:color="auto"/>
        <w:right w:val="none" w:sz="0" w:space="0" w:color="auto"/>
      </w:divBdr>
    </w:div>
    <w:div w:id="179320061">
      <w:bodyDiv w:val="1"/>
      <w:marLeft w:val="0"/>
      <w:marRight w:val="0"/>
      <w:marTop w:val="0"/>
      <w:marBottom w:val="0"/>
      <w:divBdr>
        <w:top w:val="none" w:sz="0" w:space="0" w:color="auto"/>
        <w:left w:val="none" w:sz="0" w:space="0" w:color="auto"/>
        <w:bottom w:val="none" w:sz="0" w:space="0" w:color="auto"/>
        <w:right w:val="none" w:sz="0" w:space="0" w:color="auto"/>
      </w:divBdr>
    </w:div>
    <w:div w:id="180095598">
      <w:bodyDiv w:val="1"/>
      <w:marLeft w:val="0"/>
      <w:marRight w:val="0"/>
      <w:marTop w:val="0"/>
      <w:marBottom w:val="0"/>
      <w:divBdr>
        <w:top w:val="none" w:sz="0" w:space="0" w:color="auto"/>
        <w:left w:val="none" w:sz="0" w:space="0" w:color="auto"/>
        <w:bottom w:val="none" w:sz="0" w:space="0" w:color="auto"/>
        <w:right w:val="none" w:sz="0" w:space="0" w:color="auto"/>
      </w:divBdr>
    </w:div>
    <w:div w:id="180321431">
      <w:bodyDiv w:val="1"/>
      <w:marLeft w:val="0"/>
      <w:marRight w:val="0"/>
      <w:marTop w:val="0"/>
      <w:marBottom w:val="0"/>
      <w:divBdr>
        <w:top w:val="none" w:sz="0" w:space="0" w:color="auto"/>
        <w:left w:val="none" w:sz="0" w:space="0" w:color="auto"/>
        <w:bottom w:val="none" w:sz="0" w:space="0" w:color="auto"/>
        <w:right w:val="none" w:sz="0" w:space="0" w:color="auto"/>
      </w:divBdr>
    </w:div>
    <w:div w:id="180363940">
      <w:bodyDiv w:val="1"/>
      <w:marLeft w:val="0"/>
      <w:marRight w:val="0"/>
      <w:marTop w:val="0"/>
      <w:marBottom w:val="0"/>
      <w:divBdr>
        <w:top w:val="none" w:sz="0" w:space="0" w:color="auto"/>
        <w:left w:val="none" w:sz="0" w:space="0" w:color="auto"/>
        <w:bottom w:val="none" w:sz="0" w:space="0" w:color="auto"/>
        <w:right w:val="none" w:sz="0" w:space="0" w:color="auto"/>
      </w:divBdr>
    </w:div>
    <w:div w:id="180776553">
      <w:bodyDiv w:val="1"/>
      <w:marLeft w:val="0"/>
      <w:marRight w:val="0"/>
      <w:marTop w:val="0"/>
      <w:marBottom w:val="0"/>
      <w:divBdr>
        <w:top w:val="none" w:sz="0" w:space="0" w:color="auto"/>
        <w:left w:val="none" w:sz="0" w:space="0" w:color="auto"/>
        <w:bottom w:val="none" w:sz="0" w:space="0" w:color="auto"/>
        <w:right w:val="none" w:sz="0" w:space="0" w:color="auto"/>
      </w:divBdr>
    </w:div>
    <w:div w:id="180825320">
      <w:bodyDiv w:val="1"/>
      <w:marLeft w:val="0"/>
      <w:marRight w:val="0"/>
      <w:marTop w:val="0"/>
      <w:marBottom w:val="0"/>
      <w:divBdr>
        <w:top w:val="none" w:sz="0" w:space="0" w:color="auto"/>
        <w:left w:val="none" w:sz="0" w:space="0" w:color="auto"/>
        <w:bottom w:val="none" w:sz="0" w:space="0" w:color="auto"/>
        <w:right w:val="none" w:sz="0" w:space="0" w:color="auto"/>
      </w:divBdr>
    </w:div>
    <w:div w:id="180971133">
      <w:bodyDiv w:val="1"/>
      <w:marLeft w:val="0"/>
      <w:marRight w:val="0"/>
      <w:marTop w:val="0"/>
      <w:marBottom w:val="0"/>
      <w:divBdr>
        <w:top w:val="none" w:sz="0" w:space="0" w:color="auto"/>
        <w:left w:val="none" w:sz="0" w:space="0" w:color="auto"/>
        <w:bottom w:val="none" w:sz="0" w:space="0" w:color="auto"/>
        <w:right w:val="none" w:sz="0" w:space="0" w:color="auto"/>
      </w:divBdr>
    </w:div>
    <w:div w:id="181013647">
      <w:bodyDiv w:val="1"/>
      <w:marLeft w:val="0"/>
      <w:marRight w:val="0"/>
      <w:marTop w:val="0"/>
      <w:marBottom w:val="0"/>
      <w:divBdr>
        <w:top w:val="none" w:sz="0" w:space="0" w:color="auto"/>
        <w:left w:val="none" w:sz="0" w:space="0" w:color="auto"/>
        <w:bottom w:val="none" w:sz="0" w:space="0" w:color="auto"/>
        <w:right w:val="none" w:sz="0" w:space="0" w:color="auto"/>
      </w:divBdr>
    </w:div>
    <w:div w:id="181094754">
      <w:bodyDiv w:val="1"/>
      <w:marLeft w:val="0"/>
      <w:marRight w:val="0"/>
      <w:marTop w:val="0"/>
      <w:marBottom w:val="0"/>
      <w:divBdr>
        <w:top w:val="none" w:sz="0" w:space="0" w:color="auto"/>
        <w:left w:val="none" w:sz="0" w:space="0" w:color="auto"/>
        <w:bottom w:val="none" w:sz="0" w:space="0" w:color="auto"/>
        <w:right w:val="none" w:sz="0" w:space="0" w:color="auto"/>
      </w:divBdr>
    </w:div>
    <w:div w:id="182212122">
      <w:bodyDiv w:val="1"/>
      <w:marLeft w:val="0"/>
      <w:marRight w:val="0"/>
      <w:marTop w:val="0"/>
      <w:marBottom w:val="0"/>
      <w:divBdr>
        <w:top w:val="none" w:sz="0" w:space="0" w:color="auto"/>
        <w:left w:val="none" w:sz="0" w:space="0" w:color="auto"/>
        <w:bottom w:val="none" w:sz="0" w:space="0" w:color="auto"/>
        <w:right w:val="none" w:sz="0" w:space="0" w:color="auto"/>
      </w:divBdr>
    </w:div>
    <w:div w:id="182402442">
      <w:bodyDiv w:val="1"/>
      <w:marLeft w:val="0"/>
      <w:marRight w:val="0"/>
      <w:marTop w:val="0"/>
      <w:marBottom w:val="0"/>
      <w:divBdr>
        <w:top w:val="none" w:sz="0" w:space="0" w:color="auto"/>
        <w:left w:val="none" w:sz="0" w:space="0" w:color="auto"/>
        <w:bottom w:val="none" w:sz="0" w:space="0" w:color="auto"/>
        <w:right w:val="none" w:sz="0" w:space="0" w:color="auto"/>
      </w:divBdr>
    </w:div>
    <w:div w:id="182479424">
      <w:bodyDiv w:val="1"/>
      <w:marLeft w:val="0"/>
      <w:marRight w:val="0"/>
      <w:marTop w:val="0"/>
      <w:marBottom w:val="0"/>
      <w:divBdr>
        <w:top w:val="none" w:sz="0" w:space="0" w:color="auto"/>
        <w:left w:val="none" w:sz="0" w:space="0" w:color="auto"/>
        <w:bottom w:val="none" w:sz="0" w:space="0" w:color="auto"/>
        <w:right w:val="none" w:sz="0" w:space="0" w:color="auto"/>
      </w:divBdr>
    </w:div>
    <w:div w:id="182742451">
      <w:bodyDiv w:val="1"/>
      <w:marLeft w:val="0"/>
      <w:marRight w:val="0"/>
      <w:marTop w:val="0"/>
      <w:marBottom w:val="0"/>
      <w:divBdr>
        <w:top w:val="none" w:sz="0" w:space="0" w:color="auto"/>
        <w:left w:val="none" w:sz="0" w:space="0" w:color="auto"/>
        <w:bottom w:val="none" w:sz="0" w:space="0" w:color="auto"/>
        <w:right w:val="none" w:sz="0" w:space="0" w:color="auto"/>
      </w:divBdr>
    </w:div>
    <w:div w:id="182865004">
      <w:bodyDiv w:val="1"/>
      <w:marLeft w:val="0"/>
      <w:marRight w:val="0"/>
      <w:marTop w:val="0"/>
      <w:marBottom w:val="0"/>
      <w:divBdr>
        <w:top w:val="none" w:sz="0" w:space="0" w:color="auto"/>
        <w:left w:val="none" w:sz="0" w:space="0" w:color="auto"/>
        <w:bottom w:val="none" w:sz="0" w:space="0" w:color="auto"/>
        <w:right w:val="none" w:sz="0" w:space="0" w:color="auto"/>
      </w:divBdr>
    </w:div>
    <w:div w:id="183254549">
      <w:bodyDiv w:val="1"/>
      <w:marLeft w:val="0"/>
      <w:marRight w:val="0"/>
      <w:marTop w:val="0"/>
      <w:marBottom w:val="0"/>
      <w:divBdr>
        <w:top w:val="none" w:sz="0" w:space="0" w:color="auto"/>
        <w:left w:val="none" w:sz="0" w:space="0" w:color="auto"/>
        <w:bottom w:val="none" w:sz="0" w:space="0" w:color="auto"/>
        <w:right w:val="none" w:sz="0" w:space="0" w:color="auto"/>
      </w:divBdr>
    </w:div>
    <w:div w:id="183330620">
      <w:bodyDiv w:val="1"/>
      <w:marLeft w:val="0"/>
      <w:marRight w:val="0"/>
      <w:marTop w:val="0"/>
      <w:marBottom w:val="0"/>
      <w:divBdr>
        <w:top w:val="none" w:sz="0" w:space="0" w:color="auto"/>
        <w:left w:val="none" w:sz="0" w:space="0" w:color="auto"/>
        <w:bottom w:val="none" w:sz="0" w:space="0" w:color="auto"/>
        <w:right w:val="none" w:sz="0" w:space="0" w:color="auto"/>
      </w:divBdr>
    </w:div>
    <w:div w:id="183708912">
      <w:bodyDiv w:val="1"/>
      <w:marLeft w:val="0"/>
      <w:marRight w:val="0"/>
      <w:marTop w:val="0"/>
      <w:marBottom w:val="0"/>
      <w:divBdr>
        <w:top w:val="none" w:sz="0" w:space="0" w:color="auto"/>
        <w:left w:val="none" w:sz="0" w:space="0" w:color="auto"/>
        <w:bottom w:val="none" w:sz="0" w:space="0" w:color="auto"/>
        <w:right w:val="none" w:sz="0" w:space="0" w:color="auto"/>
      </w:divBdr>
    </w:div>
    <w:div w:id="183792146">
      <w:bodyDiv w:val="1"/>
      <w:marLeft w:val="0"/>
      <w:marRight w:val="0"/>
      <w:marTop w:val="0"/>
      <w:marBottom w:val="0"/>
      <w:divBdr>
        <w:top w:val="none" w:sz="0" w:space="0" w:color="auto"/>
        <w:left w:val="none" w:sz="0" w:space="0" w:color="auto"/>
        <w:bottom w:val="none" w:sz="0" w:space="0" w:color="auto"/>
        <w:right w:val="none" w:sz="0" w:space="0" w:color="auto"/>
      </w:divBdr>
    </w:div>
    <w:div w:id="184253704">
      <w:bodyDiv w:val="1"/>
      <w:marLeft w:val="0"/>
      <w:marRight w:val="0"/>
      <w:marTop w:val="0"/>
      <w:marBottom w:val="0"/>
      <w:divBdr>
        <w:top w:val="none" w:sz="0" w:space="0" w:color="auto"/>
        <w:left w:val="none" w:sz="0" w:space="0" w:color="auto"/>
        <w:bottom w:val="none" w:sz="0" w:space="0" w:color="auto"/>
        <w:right w:val="none" w:sz="0" w:space="0" w:color="auto"/>
      </w:divBdr>
    </w:div>
    <w:div w:id="184295703">
      <w:bodyDiv w:val="1"/>
      <w:marLeft w:val="0"/>
      <w:marRight w:val="0"/>
      <w:marTop w:val="0"/>
      <w:marBottom w:val="0"/>
      <w:divBdr>
        <w:top w:val="none" w:sz="0" w:space="0" w:color="auto"/>
        <w:left w:val="none" w:sz="0" w:space="0" w:color="auto"/>
        <w:bottom w:val="none" w:sz="0" w:space="0" w:color="auto"/>
        <w:right w:val="none" w:sz="0" w:space="0" w:color="auto"/>
      </w:divBdr>
    </w:div>
    <w:div w:id="184707947">
      <w:bodyDiv w:val="1"/>
      <w:marLeft w:val="0"/>
      <w:marRight w:val="0"/>
      <w:marTop w:val="0"/>
      <w:marBottom w:val="0"/>
      <w:divBdr>
        <w:top w:val="none" w:sz="0" w:space="0" w:color="auto"/>
        <w:left w:val="none" w:sz="0" w:space="0" w:color="auto"/>
        <w:bottom w:val="none" w:sz="0" w:space="0" w:color="auto"/>
        <w:right w:val="none" w:sz="0" w:space="0" w:color="auto"/>
      </w:divBdr>
    </w:div>
    <w:div w:id="184830342">
      <w:bodyDiv w:val="1"/>
      <w:marLeft w:val="0"/>
      <w:marRight w:val="0"/>
      <w:marTop w:val="0"/>
      <w:marBottom w:val="0"/>
      <w:divBdr>
        <w:top w:val="none" w:sz="0" w:space="0" w:color="auto"/>
        <w:left w:val="none" w:sz="0" w:space="0" w:color="auto"/>
        <w:bottom w:val="none" w:sz="0" w:space="0" w:color="auto"/>
        <w:right w:val="none" w:sz="0" w:space="0" w:color="auto"/>
      </w:divBdr>
    </w:div>
    <w:div w:id="184830665">
      <w:bodyDiv w:val="1"/>
      <w:marLeft w:val="0"/>
      <w:marRight w:val="0"/>
      <w:marTop w:val="0"/>
      <w:marBottom w:val="0"/>
      <w:divBdr>
        <w:top w:val="none" w:sz="0" w:space="0" w:color="auto"/>
        <w:left w:val="none" w:sz="0" w:space="0" w:color="auto"/>
        <w:bottom w:val="none" w:sz="0" w:space="0" w:color="auto"/>
        <w:right w:val="none" w:sz="0" w:space="0" w:color="auto"/>
      </w:divBdr>
    </w:div>
    <w:div w:id="184834482">
      <w:bodyDiv w:val="1"/>
      <w:marLeft w:val="0"/>
      <w:marRight w:val="0"/>
      <w:marTop w:val="0"/>
      <w:marBottom w:val="0"/>
      <w:divBdr>
        <w:top w:val="none" w:sz="0" w:space="0" w:color="auto"/>
        <w:left w:val="none" w:sz="0" w:space="0" w:color="auto"/>
        <w:bottom w:val="none" w:sz="0" w:space="0" w:color="auto"/>
        <w:right w:val="none" w:sz="0" w:space="0" w:color="auto"/>
      </w:divBdr>
    </w:div>
    <w:div w:id="184945930">
      <w:bodyDiv w:val="1"/>
      <w:marLeft w:val="0"/>
      <w:marRight w:val="0"/>
      <w:marTop w:val="0"/>
      <w:marBottom w:val="0"/>
      <w:divBdr>
        <w:top w:val="none" w:sz="0" w:space="0" w:color="auto"/>
        <w:left w:val="none" w:sz="0" w:space="0" w:color="auto"/>
        <w:bottom w:val="none" w:sz="0" w:space="0" w:color="auto"/>
        <w:right w:val="none" w:sz="0" w:space="0" w:color="auto"/>
      </w:divBdr>
    </w:div>
    <w:div w:id="185023787">
      <w:bodyDiv w:val="1"/>
      <w:marLeft w:val="0"/>
      <w:marRight w:val="0"/>
      <w:marTop w:val="0"/>
      <w:marBottom w:val="0"/>
      <w:divBdr>
        <w:top w:val="none" w:sz="0" w:space="0" w:color="auto"/>
        <w:left w:val="none" w:sz="0" w:space="0" w:color="auto"/>
        <w:bottom w:val="none" w:sz="0" w:space="0" w:color="auto"/>
        <w:right w:val="none" w:sz="0" w:space="0" w:color="auto"/>
      </w:divBdr>
    </w:div>
    <w:div w:id="185171270">
      <w:bodyDiv w:val="1"/>
      <w:marLeft w:val="0"/>
      <w:marRight w:val="0"/>
      <w:marTop w:val="0"/>
      <w:marBottom w:val="0"/>
      <w:divBdr>
        <w:top w:val="none" w:sz="0" w:space="0" w:color="auto"/>
        <w:left w:val="none" w:sz="0" w:space="0" w:color="auto"/>
        <w:bottom w:val="none" w:sz="0" w:space="0" w:color="auto"/>
        <w:right w:val="none" w:sz="0" w:space="0" w:color="auto"/>
      </w:divBdr>
    </w:div>
    <w:div w:id="185754101">
      <w:bodyDiv w:val="1"/>
      <w:marLeft w:val="0"/>
      <w:marRight w:val="0"/>
      <w:marTop w:val="0"/>
      <w:marBottom w:val="0"/>
      <w:divBdr>
        <w:top w:val="none" w:sz="0" w:space="0" w:color="auto"/>
        <w:left w:val="none" w:sz="0" w:space="0" w:color="auto"/>
        <w:bottom w:val="none" w:sz="0" w:space="0" w:color="auto"/>
        <w:right w:val="none" w:sz="0" w:space="0" w:color="auto"/>
      </w:divBdr>
    </w:div>
    <w:div w:id="186018644">
      <w:bodyDiv w:val="1"/>
      <w:marLeft w:val="0"/>
      <w:marRight w:val="0"/>
      <w:marTop w:val="0"/>
      <w:marBottom w:val="0"/>
      <w:divBdr>
        <w:top w:val="none" w:sz="0" w:space="0" w:color="auto"/>
        <w:left w:val="none" w:sz="0" w:space="0" w:color="auto"/>
        <w:bottom w:val="none" w:sz="0" w:space="0" w:color="auto"/>
        <w:right w:val="none" w:sz="0" w:space="0" w:color="auto"/>
      </w:divBdr>
    </w:div>
    <w:div w:id="186019007">
      <w:bodyDiv w:val="1"/>
      <w:marLeft w:val="0"/>
      <w:marRight w:val="0"/>
      <w:marTop w:val="0"/>
      <w:marBottom w:val="0"/>
      <w:divBdr>
        <w:top w:val="none" w:sz="0" w:space="0" w:color="auto"/>
        <w:left w:val="none" w:sz="0" w:space="0" w:color="auto"/>
        <w:bottom w:val="none" w:sz="0" w:space="0" w:color="auto"/>
        <w:right w:val="none" w:sz="0" w:space="0" w:color="auto"/>
      </w:divBdr>
    </w:div>
    <w:div w:id="186140853">
      <w:bodyDiv w:val="1"/>
      <w:marLeft w:val="0"/>
      <w:marRight w:val="0"/>
      <w:marTop w:val="0"/>
      <w:marBottom w:val="0"/>
      <w:divBdr>
        <w:top w:val="none" w:sz="0" w:space="0" w:color="auto"/>
        <w:left w:val="none" w:sz="0" w:space="0" w:color="auto"/>
        <w:bottom w:val="none" w:sz="0" w:space="0" w:color="auto"/>
        <w:right w:val="none" w:sz="0" w:space="0" w:color="auto"/>
      </w:divBdr>
    </w:div>
    <w:div w:id="186211651">
      <w:bodyDiv w:val="1"/>
      <w:marLeft w:val="0"/>
      <w:marRight w:val="0"/>
      <w:marTop w:val="0"/>
      <w:marBottom w:val="0"/>
      <w:divBdr>
        <w:top w:val="none" w:sz="0" w:space="0" w:color="auto"/>
        <w:left w:val="none" w:sz="0" w:space="0" w:color="auto"/>
        <w:bottom w:val="none" w:sz="0" w:space="0" w:color="auto"/>
        <w:right w:val="none" w:sz="0" w:space="0" w:color="auto"/>
      </w:divBdr>
    </w:div>
    <w:div w:id="186454053">
      <w:bodyDiv w:val="1"/>
      <w:marLeft w:val="0"/>
      <w:marRight w:val="0"/>
      <w:marTop w:val="0"/>
      <w:marBottom w:val="0"/>
      <w:divBdr>
        <w:top w:val="none" w:sz="0" w:space="0" w:color="auto"/>
        <w:left w:val="none" w:sz="0" w:space="0" w:color="auto"/>
        <w:bottom w:val="none" w:sz="0" w:space="0" w:color="auto"/>
        <w:right w:val="none" w:sz="0" w:space="0" w:color="auto"/>
      </w:divBdr>
    </w:div>
    <w:div w:id="186675122">
      <w:bodyDiv w:val="1"/>
      <w:marLeft w:val="0"/>
      <w:marRight w:val="0"/>
      <w:marTop w:val="0"/>
      <w:marBottom w:val="0"/>
      <w:divBdr>
        <w:top w:val="none" w:sz="0" w:space="0" w:color="auto"/>
        <w:left w:val="none" w:sz="0" w:space="0" w:color="auto"/>
        <w:bottom w:val="none" w:sz="0" w:space="0" w:color="auto"/>
        <w:right w:val="none" w:sz="0" w:space="0" w:color="auto"/>
      </w:divBdr>
    </w:div>
    <w:div w:id="186677182">
      <w:bodyDiv w:val="1"/>
      <w:marLeft w:val="0"/>
      <w:marRight w:val="0"/>
      <w:marTop w:val="0"/>
      <w:marBottom w:val="0"/>
      <w:divBdr>
        <w:top w:val="none" w:sz="0" w:space="0" w:color="auto"/>
        <w:left w:val="none" w:sz="0" w:space="0" w:color="auto"/>
        <w:bottom w:val="none" w:sz="0" w:space="0" w:color="auto"/>
        <w:right w:val="none" w:sz="0" w:space="0" w:color="auto"/>
      </w:divBdr>
    </w:div>
    <w:div w:id="187303352">
      <w:bodyDiv w:val="1"/>
      <w:marLeft w:val="0"/>
      <w:marRight w:val="0"/>
      <w:marTop w:val="0"/>
      <w:marBottom w:val="0"/>
      <w:divBdr>
        <w:top w:val="none" w:sz="0" w:space="0" w:color="auto"/>
        <w:left w:val="none" w:sz="0" w:space="0" w:color="auto"/>
        <w:bottom w:val="none" w:sz="0" w:space="0" w:color="auto"/>
        <w:right w:val="none" w:sz="0" w:space="0" w:color="auto"/>
      </w:divBdr>
    </w:div>
    <w:div w:id="187567538">
      <w:bodyDiv w:val="1"/>
      <w:marLeft w:val="0"/>
      <w:marRight w:val="0"/>
      <w:marTop w:val="0"/>
      <w:marBottom w:val="0"/>
      <w:divBdr>
        <w:top w:val="none" w:sz="0" w:space="0" w:color="auto"/>
        <w:left w:val="none" w:sz="0" w:space="0" w:color="auto"/>
        <w:bottom w:val="none" w:sz="0" w:space="0" w:color="auto"/>
        <w:right w:val="none" w:sz="0" w:space="0" w:color="auto"/>
      </w:divBdr>
    </w:div>
    <w:div w:id="188026938">
      <w:bodyDiv w:val="1"/>
      <w:marLeft w:val="0"/>
      <w:marRight w:val="0"/>
      <w:marTop w:val="0"/>
      <w:marBottom w:val="0"/>
      <w:divBdr>
        <w:top w:val="none" w:sz="0" w:space="0" w:color="auto"/>
        <w:left w:val="none" w:sz="0" w:space="0" w:color="auto"/>
        <w:bottom w:val="none" w:sz="0" w:space="0" w:color="auto"/>
        <w:right w:val="none" w:sz="0" w:space="0" w:color="auto"/>
      </w:divBdr>
    </w:div>
    <w:div w:id="188374042">
      <w:bodyDiv w:val="1"/>
      <w:marLeft w:val="0"/>
      <w:marRight w:val="0"/>
      <w:marTop w:val="0"/>
      <w:marBottom w:val="0"/>
      <w:divBdr>
        <w:top w:val="none" w:sz="0" w:space="0" w:color="auto"/>
        <w:left w:val="none" w:sz="0" w:space="0" w:color="auto"/>
        <w:bottom w:val="none" w:sz="0" w:space="0" w:color="auto"/>
        <w:right w:val="none" w:sz="0" w:space="0" w:color="auto"/>
      </w:divBdr>
    </w:div>
    <w:div w:id="188375451">
      <w:bodyDiv w:val="1"/>
      <w:marLeft w:val="0"/>
      <w:marRight w:val="0"/>
      <w:marTop w:val="0"/>
      <w:marBottom w:val="0"/>
      <w:divBdr>
        <w:top w:val="none" w:sz="0" w:space="0" w:color="auto"/>
        <w:left w:val="none" w:sz="0" w:space="0" w:color="auto"/>
        <w:bottom w:val="none" w:sz="0" w:space="0" w:color="auto"/>
        <w:right w:val="none" w:sz="0" w:space="0" w:color="auto"/>
      </w:divBdr>
    </w:div>
    <w:div w:id="188764046">
      <w:bodyDiv w:val="1"/>
      <w:marLeft w:val="0"/>
      <w:marRight w:val="0"/>
      <w:marTop w:val="0"/>
      <w:marBottom w:val="0"/>
      <w:divBdr>
        <w:top w:val="none" w:sz="0" w:space="0" w:color="auto"/>
        <w:left w:val="none" w:sz="0" w:space="0" w:color="auto"/>
        <w:bottom w:val="none" w:sz="0" w:space="0" w:color="auto"/>
        <w:right w:val="none" w:sz="0" w:space="0" w:color="auto"/>
      </w:divBdr>
    </w:div>
    <w:div w:id="188838617">
      <w:bodyDiv w:val="1"/>
      <w:marLeft w:val="0"/>
      <w:marRight w:val="0"/>
      <w:marTop w:val="0"/>
      <w:marBottom w:val="0"/>
      <w:divBdr>
        <w:top w:val="none" w:sz="0" w:space="0" w:color="auto"/>
        <w:left w:val="none" w:sz="0" w:space="0" w:color="auto"/>
        <w:bottom w:val="none" w:sz="0" w:space="0" w:color="auto"/>
        <w:right w:val="none" w:sz="0" w:space="0" w:color="auto"/>
      </w:divBdr>
    </w:div>
    <w:div w:id="189032228">
      <w:bodyDiv w:val="1"/>
      <w:marLeft w:val="0"/>
      <w:marRight w:val="0"/>
      <w:marTop w:val="0"/>
      <w:marBottom w:val="0"/>
      <w:divBdr>
        <w:top w:val="none" w:sz="0" w:space="0" w:color="auto"/>
        <w:left w:val="none" w:sz="0" w:space="0" w:color="auto"/>
        <w:bottom w:val="none" w:sz="0" w:space="0" w:color="auto"/>
        <w:right w:val="none" w:sz="0" w:space="0" w:color="auto"/>
      </w:divBdr>
    </w:div>
    <w:div w:id="189222208">
      <w:bodyDiv w:val="1"/>
      <w:marLeft w:val="0"/>
      <w:marRight w:val="0"/>
      <w:marTop w:val="0"/>
      <w:marBottom w:val="0"/>
      <w:divBdr>
        <w:top w:val="none" w:sz="0" w:space="0" w:color="auto"/>
        <w:left w:val="none" w:sz="0" w:space="0" w:color="auto"/>
        <w:bottom w:val="none" w:sz="0" w:space="0" w:color="auto"/>
        <w:right w:val="none" w:sz="0" w:space="0" w:color="auto"/>
      </w:divBdr>
    </w:div>
    <w:div w:id="189418638">
      <w:bodyDiv w:val="1"/>
      <w:marLeft w:val="0"/>
      <w:marRight w:val="0"/>
      <w:marTop w:val="0"/>
      <w:marBottom w:val="0"/>
      <w:divBdr>
        <w:top w:val="none" w:sz="0" w:space="0" w:color="auto"/>
        <w:left w:val="none" w:sz="0" w:space="0" w:color="auto"/>
        <w:bottom w:val="none" w:sz="0" w:space="0" w:color="auto"/>
        <w:right w:val="none" w:sz="0" w:space="0" w:color="auto"/>
      </w:divBdr>
    </w:div>
    <w:div w:id="189419108">
      <w:bodyDiv w:val="1"/>
      <w:marLeft w:val="0"/>
      <w:marRight w:val="0"/>
      <w:marTop w:val="0"/>
      <w:marBottom w:val="0"/>
      <w:divBdr>
        <w:top w:val="none" w:sz="0" w:space="0" w:color="auto"/>
        <w:left w:val="none" w:sz="0" w:space="0" w:color="auto"/>
        <w:bottom w:val="none" w:sz="0" w:space="0" w:color="auto"/>
        <w:right w:val="none" w:sz="0" w:space="0" w:color="auto"/>
      </w:divBdr>
    </w:div>
    <w:div w:id="189419958">
      <w:bodyDiv w:val="1"/>
      <w:marLeft w:val="0"/>
      <w:marRight w:val="0"/>
      <w:marTop w:val="0"/>
      <w:marBottom w:val="0"/>
      <w:divBdr>
        <w:top w:val="none" w:sz="0" w:space="0" w:color="auto"/>
        <w:left w:val="none" w:sz="0" w:space="0" w:color="auto"/>
        <w:bottom w:val="none" w:sz="0" w:space="0" w:color="auto"/>
        <w:right w:val="none" w:sz="0" w:space="0" w:color="auto"/>
      </w:divBdr>
    </w:div>
    <w:div w:id="189685814">
      <w:bodyDiv w:val="1"/>
      <w:marLeft w:val="0"/>
      <w:marRight w:val="0"/>
      <w:marTop w:val="0"/>
      <w:marBottom w:val="0"/>
      <w:divBdr>
        <w:top w:val="none" w:sz="0" w:space="0" w:color="auto"/>
        <w:left w:val="none" w:sz="0" w:space="0" w:color="auto"/>
        <w:bottom w:val="none" w:sz="0" w:space="0" w:color="auto"/>
        <w:right w:val="none" w:sz="0" w:space="0" w:color="auto"/>
      </w:divBdr>
    </w:div>
    <w:div w:id="189685894">
      <w:bodyDiv w:val="1"/>
      <w:marLeft w:val="0"/>
      <w:marRight w:val="0"/>
      <w:marTop w:val="0"/>
      <w:marBottom w:val="0"/>
      <w:divBdr>
        <w:top w:val="none" w:sz="0" w:space="0" w:color="auto"/>
        <w:left w:val="none" w:sz="0" w:space="0" w:color="auto"/>
        <w:bottom w:val="none" w:sz="0" w:space="0" w:color="auto"/>
        <w:right w:val="none" w:sz="0" w:space="0" w:color="auto"/>
      </w:divBdr>
    </w:div>
    <w:div w:id="189800334">
      <w:bodyDiv w:val="1"/>
      <w:marLeft w:val="0"/>
      <w:marRight w:val="0"/>
      <w:marTop w:val="0"/>
      <w:marBottom w:val="0"/>
      <w:divBdr>
        <w:top w:val="none" w:sz="0" w:space="0" w:color="auto"/>
        <w:left w:val="none" w:sz="0" w:space="0" w:color="auto"/>
        <w:bottom w:val="none" w:sz="0" w:space="0" w:color="auto"/>
        <w:right w:val="none" w:sz="0" w:space="0" w:color="auto"/>
      </w:divBdr>
    </w:div>
    <w:div w:id="189993436">
      <w:bodyDiv w:val="1"/>
      <w:marLeft w:val="0"/>
      <w:marRight w:val="0"/>
      <w:marTop w:val="0"/>
      <w:marBottom w:val="0"/>
      <w:divBdr>
        <w:top w:val="none" w:sz="0" w:space="0" w:color="auto"/>
        <w:left w:val="none" w:sz="0" w:space="0" w:color="auto"/>
        <w:bottom w:val="none" w:sz="0" w:space="0" w:color="auto"/>
        <w:right w:val="none" w:sz="0" w:space="0" w:color="auto"/>
      </w:divBdr>
    </w:div>
    <w:div w:id="190000103">
      <w:bodyDiv w:val="1"/>
      <w:marLeft w:val="0"/>
      <w:marRight w:val="0"/>
      <w:marTop w:val="0"/>
      <w:marBottom w:val="0"/>
      <w:divBdr>
        <w:top w:val="none" w:sz="0" w:space="0" w:color="auto"/>
        <w:left w:val="none" w:sz="0" w:space="0" w:color="auto"/>
        <w:bottom w:val="none" w:sz="0" w:space="0" w:color="auto"/>
        <w:right w:val="none" w:sz="0" w:space="0" w:color="auto"/>
      </w:divBdr>
    </w:div>
    <w:div w:id="190143939">
      <w:bodyDiv w:val="1"/>
      <w:marLeft w:val="0"/>
      <w:marRight w:val="0"/>
      <w:marTop w:val="0"/>
      <w:marBottom w:val="0"/>
      <w:divBdr>
        <w:top w:val="none" w:sz="0" w:space="0" w:color="auto"/>
        <w:left w:val="none" w:sz="0" w:space="0" w:color="auto"/>
        <w:bottom w:val="none" w:sz="0" w:space="0" w:color="auto"/>
        <w:right w:val="none" w:sz="0" w:space="0" w:color="auto"/>
      </w:divBdr>
    </w:div>
    <w:div w:id="190189878">
      <w:bodyDiv w:val="1"/>
      <w:marLeft w:val="0"/>
      <w:marRight w:val="0"/>
      <w:marTop w:val="0"/>
      <w:marBottom w:val="0"/>
      <w:divBdr>
        <w:top w:val="none" w:sz="0" w:space="0" w:color="auto"/>
        <w:left w:val="none" w:sz="0" w:space="0" w:color="auto"/>
        <w:bottom w:val="none" w:sz="0" w:space="0" w:color="auto"/>
        <w:right w:val="none" w:sz="0" w:space="0" w:color="auto"/>
      </w:divBdr>
    </w:div>
    <w:div w:id="190190815">
      <w:bodyDiv w:val="1"/>
      <w:marLeft w:val="0"/>
      <w:marRight w:val="0"/>
      <w:marTop w:val="0"/>
      <w:marBottom w:val="0"/>
      <w:divBdr>
        <w:top w:val="none" w:sz="0" w:space="0" w:color="auto"/>
        <w:left w:val="none" w:sz="0" w:space="0" w:color="auto"/>
        <w:bottom w:val="none" w:sz="0" w:space="0" w:color="auto"/>
        <w:right w:val="none" w:sz="0" w:space="0" w:color="auto"/>
      </w:divBdr>
    </w:div>
    <w:div w:id="190264145">
      <w:bodyDiv w:val="1"/>
      <w:marLeft w:val="0"/>
      <w:marRight w:val="0"/>
      <w:marTop w:val="0"/>
      <w:marBottom w:val="0"/>
      <w:divBdr>
        <w:top w:val="none" w:sz="0" w:space="0" w:color="auto"/>
        <w:left w:val="none" w:sz="0" w:space="0" w:color="auto"/>
        <w:bottom w:val="none" w:sz="0" w:space="0" w:color="auto"/>
        <w:right w:val="none" w:sz="0" w:space="0" w:color="auto"/>
      </w:divBdr>
    </w:div>
    <w:div w:id="190730660">
      <w:bodyDiv w:val="1"/>
      <w:marLeft w:val="0"/>
      <w:marRight w:val="0"/>
      <w:marTop w:val="0"/>
      <w:marBottom w:val="0"/>
      <w:divBdr>
        <w:top w:val="none" w:sz="0" w:space="0" w:color="auto"/>
        <w:left w:val="none" w:sz="0" w:space="0" w:color="auto"/>
        <w:bottom w:val="none" w:sz="0" w:space="0" w:color="auto"/>
        <w:right w:val="none" w:sz="0" w:space="0" w:color="auto"/>
      </w:divBdr>
    </w:div>
    <w:div w:id="191260575">
      <w:bodyDiv w:val="1"/>
      <w:marLeft w:val="0"/>
      <w:marRight w:val="0"/>
      <w:marTop w:val="0"/>
      <w:marBottom w:val="0"/>
      <w:divBdr>
        <w:top w:val="none" w:sz="0" w:space="0" w:color="auto"/>
        <w:left w:val="none" w:sz="0" w:space="0" w:color="auto"/>
        <w:bottom w:val="none" w:sz="0" w:space="0" w:color="auto"/>
        <w:right w:val="none" w:sz="0" w:space="0" w:color="auto"/>
      </w:divBdr>
    </w:div>
    <w:div w:id="191383838">
      <w:bodyDiv w:val="1"/>
      <w:marLeft w:val="0"/>
      <w:marRight w:val="0"/>
      <w:marTop w:val="0"/>
      <w:marBottom w:val="0"/>
      <w:divBdr>
        <w:top w:val="none" w:sz="0" w:space="0" w:color="auto"/>
        <w:left w:val="none" w:sz="0" w:space="0" w:color="auto"/>
        <w:bottom w:val="none" w:sz="0" w:space="0" w:color="auto"/>
        <w:right w:val="none" w:sz="0" w:space="0" w:color="auto"/>
      </w:divBdr>
    </w:div>
    <w:div w:id="192037892">
      <w:bodyDiv w:val="1"/>
      <w:marLeft w:val="0"/>
      <w:marRight w:val="0"/>
      <w:marTop w:val="0"/>
      <w:marBottom w:val="0"/>
      <w:divBdr>
        <w:top w:val="none" w:sz="0" w:space="0" w:color="auto"/>
        <w:left w:val="none" w:sz="0" w:space="0" w:color="auto"/>
        <w:bottom w:val="none" w:sz="0" w:space="0" w:color="auto"/>
        <w:right w:val="none" w:sz="0" w:space="0" w:color="auto"/>
      </w:divBdr>
    </w:div>
    <w:div w:id="192039048">
      <w:bodyDiv w:val="1"/>
      <w:marLeft w:val="0"/>
      <w:marRight w:val="0"/>
      <w:marTop w:val="0"/>
      <w:marBottom w:val="0"/>
      <w:divBdr>
        <w:top w:val="none" w:sz="0" w:space="0" w:color="auto"/>
        <w:left w:val="none" w:sz="0" w:space="0" w:color="auto"/>
        <w:bottom w:val="none" w:sz="0" w:space="0" w:color="auto"/>
        <w:right w:val="none" w:sz="0" w:space="0" w:color="auto"/>
      </w:divBdr>
    </w:div>
    <w:div w:id="192040899">
      <w:bodyDiv w:val="1"/>
      <w:marLeft w:val="0"/>
      <w:marRight w:val="0"/>
      <w:marTop w:val="0"/>
      <w:marBottom w:val="0"/>
      <w:divBdr>
        <w:top w:val="none" w:sz="0" w:space="0" w:color="auto"/>
        <w:left w:val="none" w:sz="0" w:space="0" w:color="auto"/>
        <w:bottom w:val="none" w:sz="0" w:space="0" w:color="auto"/>
        <w:right w:val="none" w:sz="0" w:space="0" w:color="auto"/>
      </w:divBdr>
    </w:div>
    <w:div w:id="192116994">
      <w:bodyDiv w:val="1"/>
      <w:marLeft w:val="0"/>
      <w:marRight w:val="0"/>
      <w:marTop w:val="0"/>
      <w:marBottom w:val="0"/>
      <w:divBdr>
        <w:top w:val="none" w:sz="0" w:space="0" w:color="auto"/>
        <w:left w:val="none" w:sz="0" w:space="0" w:color="auto"/>
        <w:bottom w:val="none" w:sz="0" w:space="0" w:color="auto"/>
        <w:right w:val="none" w:sz="0" w:space="0" w:color="auto"/>
      </w:divBdr>
    </w:div>
    <w:div w:id="192118091">
      <w:bodyDiv w:val="1"/>
      <w:marLeft w:val="0"/>
      <w:marRight w:val="0"/>
      <w:marTop w:val="0"/>
      <w:marBottom w:val="0"/>
      <w:divBdr>
        <w:top w:val="none" w:sz="0" w:space="0" w:color="auto"/>
        <w:left w:val="none" w:sz="0" w:space="0" w:color="auto"/>
        <w:bottom w:val="none" w:sz="0" w:space="0" w:color="auto"/>
        <w:right w:val="none" w:sz="0" w:space="0" w:color="auto"/>
      </w:divBdr>
    </w:div>
    <w:div w:id="192421012">
      <w:bodyDiv w:val="1"/>
      <w:marLeft w:val="0"/>
      <w:marRight w:val="0"/>
      <w:marTop w:val="0"/>
      <w:marBottom w:val="0"/>
      <w:divBdr>
        <w:top w:val="none" w:sz="0" w:space="0" w:color="auto"/>
        <w:left w:val="none" w:sz="0" w:space="0" w:color="auto"/>
        <w:bottom w:val="none" w:sz="0" w:space="0" w:color="auto"/>
        <w:right w:val="none" w:sz="0" w:space="0" w:color="auto"/>
      </w:divBdr>
    </w:div>
    <w:div w:id="192571680">
      <w:bodyDiv w:val="1"/>
      <w:marLeft w:val="0"/>
      <w:marRight w:val="0"/>
      <w:marTop w:val="0"/>
      <w:marBottom w:val="0"/>
      <w:divBdr>
        <w:top w:val="none" w:sz="0" w:space="0" w:color="auto"/>
        <w:left w:val="none" w:sz="0" w:space="0" w:color="auto"/>
        <w:bottom w:val="none" w:sz="0" w:space="0" w:color="auto"/>
        <w:right w:val="none" w:sz="0" w:space="0" w:color="auto"/>
      </w:divBdr>
    </w:div>
    <w:div w:id="192620591">
      <w:bodyDiv w:val="1"/>
      <w:marLeft w:val="0"/>
      <w:marRight w:val="0"/>
      <w:marTop w:val="0"/>
      <w:marBottom w:val="0"/>
      <w:divBdr>
        <w:top w:val="none" w:sz="0" w:space="0" w:color="auto"/>
        <w:left w:val="none" w:sz="0" w:space="0" w:color="auto"/>
        <w:bottom w:val="none" w:sz="0" w:space="0" w:color="auto"/>
        <w:right w:val="none" w:sz="0" w:space="0" w:color="auto"/>
      </w:divBdr>
    </w:div>
    <w:div w:id="192689236">
      <w:bodyDiv w:val="1"/>
      <w:marLeft w:val="0"/>
      <w:marRight w:val="0"/>
      <w:marTop w:val="0"/>
      <w:marBottom w:val="0"/>
      <w:divBdr>
        <w:top w:val="none" w:sz="0" w:space="0" w:color="auto"/>
        <w:left w:val="none" w:sz="0" w:space="0" w:color="auto"/>
        <w:bottom w:val="none" w:sz="0" w:space="0" w:color="auto"/>
        <w:right w:val="none" w:sz="0" w:space="0" w:color="auto"/>
      </w:divBdr>
    </w:div>
    <w:div w:id="192690209">
      <w:bodyDiv w:val="1"/>
      <w:marLeft w:val="0"/>
      <w:marRight w:val="0"/>
      <w:marTop w:val="0"/>
      <w:marBottom w:val="0"/>
      <w:divBdr>
        <w:top w:val="none" w:sz="0" w:space="0" w:color="auto"/>
        <w:left w:val="none" w:sz="0" w:space="0" w:color="auto"/>
        <w:bottom w:val="none" w:sz="0" w:space="0" w:color="auto"/>
        <w:right w:val="none" w:sz="0" w:space="0" w:color="auto"/>
      </w:divBdr>
    </w:div>
    <w:div w:id="192694643">
      <w:bodyDiv w:val="1"/>
      <w:marLeft w:val="0"/>
      <w:marRight w:val="0"/>
      <w:marTop w:val="0"/>
      <w:marBottom w:val="0"/>
      <w:divBdr>
        <w:top w:val="none" w:sz="0" w:space="0" w:color="auto"/>
        <w:left w:val="none" w:sz="0" w:space="0" w:color="auto"/>
        <w:bottom w:val="none" w:sz="0" w:space="0" w:color="auto"/>
        <w:right w:val="none" w:sz="0" w:space="0" w:color="auto"/>
      </w:divBdr>
    </w:div>
    <w:div w:id="192807758">
      <w:bodyDiv w:val="1"/>
      <w:marLeft w:val="0"/>
      <w:marRight w:val="0"/>
      <w:marTop w:val="0"/>
      <w:marBottom w:val="0"/>
      <w:divBdr>
        <w:top w:val="none" w:sz="0" w:space="0" w:color="auto"/>
        <w:left w:val="none" w:sz="0" w:space="0" w:color="auto"/>
        <w:bottom w:val="none" w:sz="0" w:space="0" w:color="auto"/>
        <w:right w:val="none" w:sz="0" w:space="0" w:color="auto"/>
      </w:divBdr>
    </w:div>
    <w:div w:id="192891085">
      <w:bodyDiv w:val="1"/>
      <w:marLeft w:val="0"/>
      <w:marRight w:val="0"/>
      <w:marTop w:val="0"/>
      <w:marBottom w:val="0"/>
      <w:divBdr>
        <w:top w:val="none" w:sz="0" w:space="0" w:color="auto"/>
        <w:left w:val="none" w:sz="0" w:space="0" w:color="auto"/>
        <w:bottom w:val="none" w:sz="0" w:space="0" w:color="auto"/>
        <w:right w:val="none" w:sz="0" w:space="0" w:color="auto"/>
      </w:divBdr>
    </w:div>
    <w:div w:id="193469810">
      <w:bodyDiv w:val="1"/>
      <w:marLeft w:val="0"/>
      <w:marRight w:val="0"/>
      <w:marTop w:val="0"/>
      <w:marBottom w:val="0"/>
      <w:divBdr>
        <w:top w:val="none" w:sz="0" w:space="0" w:color="auto"/>
        <w:left w:val="none" w:sz="0" w:space="0" w:color="auto"/>
        <w:bottom w:val="none" w:sz="0" w:space="0" w:color="auto"/>
        <w:right w:val="none" w:sz="0" w:space="0" w:color="auto"/>
      </w:divBdr>
    </w:div>
    <w:div w:id="194084102">
      <w:bodyDiv w:val="1"/>
      <w:marLeft w:val="0"/>
      <w:marRight w:val="0"/>
      <w:marTop w:val="0"/>
      <w:marBottom w:val="0"/>
      <w:divBdr>
        <w:top w:val="none" w:sz="0" w:space="0" w:color="auto"/>
        <w:left w:val="none" w:sz="0" w:space="0" w:color="auto"/>
        <w:bottom w:val="none" w:sz="0" w:space="0" w:color="auto"/>
        <w:right w:val="none" w:sz="0" w:space="0" w:color="auto"/>
      </w:divBdr>
    </w:div>
    <w:div w:id="194194749">
      <w:bodyDiv w:val="1"/>
      <w:marLeft w:val="0"/>
      <w:marRight w:val="0"/>
      <w:marTop w:val="0"/>
      <w:marBottom w:val="0"/>
      <w:divBdr>
        <w:top w:val="none" w:sz="0" w:space="0" w:color="auto"/>
        <w:left w:val="none" w:sz="0" w:space="0" w:color="auto"/>
        <w:bottom w:val="none" w:sz="0" w:space="0" w:color="auto"/>
        <w:right w:val="none" w:sz="0" w:space="0" w:color="auto"/>
      </w:divBdr>
    </w:div>
    <w:div w:id="194271588">
      <w:bodyDiv w:val="1"/>
      <w:marLeft w:val="0"/>
      <w:marRight w:val="0"/>
      <w:marTop w:val="0"/>
      <w:marBottom w:val="0"/>
      <w:divBdr>
        <w:top w:val="none" w:sz="0" w:space="0" w:color="auto"/>
        <w:left w:val="none" w:sz="0" w:space="0" w:color="auto"/>
        <w:bottom w:val="none" w:sz="0" w:space="0" w:color="auto"/>
        <w:right w:val="none" w:sz="0" w:space="0" w:color="auto"/>
      </w:divBdr>
    </w:div>
    <w:div w:id="194393129">
      <w:bodyDiv w:val="1"/>
      <w:marLeft w:val="0"/>
      <w:marRight w:val="0"/>
      <w:marTop w:val="0"/>
      <w:marBottom w:val="0"/>
      <w:divBdr>
        <w:top w:val="none" w:sz="0" w:space="0" w:color="auto"/>
        <w:left w:val="none" w:sz="0" w:space="0" w:color="auto"/>
        <w:bottom w:val="none" w:sz="0" w:space="0" w:color="auto"/>
        <w:right w:val="none" w:sz="0" w:space="0" w:color="auto"/>
      </w:divBdr>
    </w:div>
    <w:div w:id="194659434">
      <w:bodyDiv w:val="1"/>
      <w:marLeft w:val="0"/>
      <w:marRight w:val="0"/>
      <w:marTop w:val="0"/>
      <w:marBottom w:val="0"/>
      <w:divBdr>
        <w:top w:val="none" w:sz="0" w:space="0" w:color="auto"/>
        <w:left w:val="none" w:sz="0" w:space="0" w:color="auto"/>
        <w:bottom w:val="none" w:sz="0" w:space="0" w:color="auto"/>
        <w:right w:val="none" w:sz="0" w:space="0" w:color="auto"/>
      </w:divBdr>
    </w:div>
    <w:div w:id="194664375">
      <w:bodyDiv w:val="1"/>
      <w:marLeft w:val="0"/>
      <w:marRight w:val="0"/>
      <w:marTop w:val="0"/>
      <w:marBottom w:val="0"/>
      <w:divBdr>
        <w:top w:val="none" w:sz="0" w:space="0" w:color="auto"/>
        <w:left w:val="none" w:sz="0" w:space="0" w:color="auto"/>
        <w:bottom w:val="none" w:sz="0" w:space="0" w:color="auto"/>
        <w:right w:val="none" w:sz="0" w:space="0" w:color="auto"/>
      </w:divBdr>
    </w:div>
    <w:div w:id="194777882">
      <w:bodyDiv w:val="1"/>
      <w:marLeft w:val="0"/>
      <w:marRight w:val="0"/>
      <w:marTop w:val="0"/>
      <w:marBottom w:val="0"/>
      <w:divBdr>
        <w:top w:val="none" w:sz="0" w:space="0" w:color="auto"/>
        <w:left w:val="none" w:sz="0" w:space="0" w:color="auto"/>
        <w:bottom w:val="none" w:sz="0" w:space="0" w:color="auto"/>
        <w:right w:val="none" w:sz="0" w:space="0" w:color="auto"/>
      </w:divBdr>
    </w:div>
    <w:div w:id="195044477">
      <w:bodyDiv w:val="1"/>
      <w:marLeft w:val="0"/>
      <w:marRight w:val="0"/>
      <w:marTop w:val="0"/>
      <w:marBottom w:val="0"/>
      <w:divBdr>
        <w:top w:val="none" w:sz="0" w:space="0" w:color="auto"/>
        <w:left w:val="none" w:sz="0" w:space="0" w:color="auto"/>
        <w:bottom w:val="none" w:sz="0" w:space="0" w:color="auto"/>
        <w:right w:val="none" w:sz="0" w:space="0" w:color="auto"/>
      </w:divBdr>
    </w:div>
    <w:div w:id="195311701">
      <w:bodyDiv w:val="1"/>
      <w:marLeft w:val="0"/>
      <w:marRight w:val="0"/>
      <w:marTop w:val="0"/>
      <w:marBottom w:val="0"/>
      <w:divBdr>
        <w:top w:val="none" w:sz="0" w:space="0" w:color="auto"/>
        <w:left w:val="none" w:sz="0" w:space="0" w:color="auto"/>
        <w:bottom w:val="none" w:sz="0" w:space="0" w:color="auto"/>
        <w:right w:val="none" w:sz="0" w:space="0" w:color="auto"/>
      </w:divBdr>
    </w:div>
    <w:div w:id="195970790">
      <w:bodyDiv w:val="1"/>
      <w:marLeft w:val="0"/>
      <w:marRight w:val="0"/>
      <w:marTop w:val="0"/>
      <w:marBottom w:val="0"/>
      <w:divBdr>
        <w:top w:val="none" w:sz="0" w:space="0" w:color="auto"/>
        <w:left w:val="none" w:sz="0" w:space="0" w:color="auto"/>
        <w:bottom w:val="none" w:sz="0" w:space="0" w:color="auto"/>
        <w:right w:val="none" w:sz="0" w:space="0" w:color="auto"/>
      </w:divBdr>
    </w:div>
    <w:div w:id="196705339">
      <w:bodyDiv w:val="1"/>
      <w:marLeft w:val="0"/>
      <w:marRight w:val="0"/>
      <w:marTop w:val="0"/>
      <w:marBottom w:val="0"/>
      <w:divBdr>
        <w:top w:val="none" w:sz="0" w:space="0" w:color="auto"/>
        <w:left w:val="none" w:sz="0" w:space="0" w:color="auto"/>
        <w:bottom w:val="none" w:sz="0" w:space="0" w:color="auto"/>
        <w:right w:val="none" w:sz="0" w:space="0" w:color="auto"/>
      </w:divBdr>
    </w:div>
    <w:div w:id="196745655">
      <w:bodyDiv w:val="1"/>
      <w:marLeft w:val="0"/>
      <w:marRight w:val="0"/>
      <w:marTop w:val="0"/>
      <w:marBottom w:val="0"/>
      <w:divBdr>
        <w:top w:val="none" w:sz="0" w:space="0" w:color="auto"/>
        <w:left w:val="none" w:sz="0" w:space="0" w:color="auto"/>
        <w:bottom w:val="none" w:sz="0" w:space="0" w:color="auto"/>
        <w:right w:val="none" w:sz="0" w:space="0" w:color="auto"/>
      </w:divBdr>
    </w:div>
    <w:div w:id="196818199">
      <w:bodyDiv w:val="1"/>
      <w:marLeft w:val="0"/>
      <w:marRight w:val="0"/>
      <w:marTop w:val="0"/>
      <w:marBottom w:val="0"/>
      <w:divBdr>
        <w:top w:val="none" w:sz="0" w:space="0" w:color="auto"/>
        <w:left w:val="none" w:sz="0" w:space="0" w:color="auto"/>
        <w:bottom w:val="none" w:sz="0" w:space="0" w:color="auto"/>
        <w:right w:val="none" w:sz="0" w:space="0" w:color="auto"/>
      </w:divBdr>
    </w:div>
    <w:div w:id="197281098">
      <w:bodyDiv w:val="1"/>
      <w:marLeft w:val="0"/>
      <w:marRight w:val="0"/>
      <w:marTop w:val="0"/>
      <w:marBottom w:val="0"/>
      <w:divBdr>
        <w:top w:val="none" w:sz="0" w:space="0" w:color="auto"/>
        <w:left w:val="none" w:sz="0" w:space="0" w:color="auto"/>
        <w:bottom w:val="none" w:sz="0" w:space="0" w:color="auto"/>
        <w:right w:val="none" w:sz="0" w:space="0" w:color="auto"/>
      </w:divBdr>
    </w:div>
    <w:div w:id="197284193">
      <w:bodyDiv w:val="1"/>
      <w:marLeft w:val="0"/>
      <w:marRight w:val="0"/>
      <w:marTop w:val="0"/>
      <w:marBottom w:val="0"/>
      <w:divBdr>
        <w:top w:val="none" w:sz="0" w:space="0" w:color="auto"/>
        <w:left w:val="none" w:sz="0" w:space="0" w:color="auto"/>
        <w:bottom w:val="none" w:sz="0" w:space="0" w:color="auto"/>
        <w:right w:val="none" w:sz="0" w:space="0" w:color="auto"/>
      </w:divBdr>
    </w:div>
    <w:div w:id="198125058">
      <w:bodyDiv w:val="1"/>
      <w:marLeft w:val="0"/>
      <w:marRight w:val="0"/>
      <w:marTop w:val="0"/>
      <w:marBottom w:val="0"/>
      <w:divBdr>
        <w:top w:val="none" w:sz="0" w:space="0" w:color="auto"/>
        <w:left w:val="none" w:sz="0" w:space="0" w:color="auto"/>
        <w:bottom w:val="none" w:sz="0" w:space="0" w:color="auto"/>
        <w:right w:val="none" w:sz="0" w:space="0" w:color="auto"/>
      </w:divBdr>
    </w:div>
    <w:div w:id="198132387">
      <w:bodyDiv w:val="1"/>
      <w:marLeft w:val="0"/>
      <w:marRight w:val="0"/>
      <w:marTop w:val="0"/>
      <w:marBottom w:val="0"/>
      <w:divBdr>
        <w:top w:val="none" w:sz="0" w:space="0" w:color="auto"/>
        <w:left w:val="none" w:sz="0" w:space="0" w:color="auto"/>
        <w:bottom w:val="none" w:sz="0" w:space="0" w:color="auto"/>
        <w:right w:val="none" w:sz="0" w:space="0" w:color="auto"/>
      </w:divBdr>
    </w:div>
    <w:div w:id="198514793">
      <w:bodyDiv w:val="1"/>
      <w:marLeft w:val="0"/>
      <w:marRight w:val="0"/>
      <w:marTop w:val="0"/>
      <w:marBottom w:val="0"/>
      <w:divBdr>
        <w:top w:val="none" w:sz="0" w:space="0" w:color="auto"/>
        <w:left w:val="none" w:sz="0" w:space="0" w:color="auto"/>
        <w:bottom w:val="none" w:sz="0" w:space="0" w:color="auto"/>
        <w:right w:val="none" w:sz="0" w:space="0" w:color="auto"/>
      </w:divBdr>
    </w:div>
    <w:div w:id="198518046">
      <w:bodyDiv w:val="1"/>
      <w:marLeft w:val="0"/>
      <w:marRight w:val="0"/>
      <w:marTop w:val="0"/>
      <w:marBottom w:val="0"/>
      <w:divBdr>
        <w:top w:val="none" w:sz="0" w:space="0" w:color="auto"/>
        <w:left w:val="none" w:sz="0" w:space="0" w:color="auto"/>
        <w:bottom w:val="none" w:sz="0" w:space="0" w:color="auto"/>
        <w:right w:val="none" w:sz="0" w:space="0" w:color="auto"/>
      </w:divBdr>
    </w:div>
    <w:div w:id="198592532">
      <w:bodyDiv w:val="1"/>
      <w:marLeft w:val="0"/>
      <w:marRight w:val="0"/>
      <w:marTop w:val="0"/>
      <w:marBottom w:val="0"/>
      <w:divBdr>
        <w:top w:val="none" w:sz="0" w:space="0" w:color="auto"/>
        <w:left w:val="none" w:sz="0" w:space="0" w:color="auto"/>
        <w:bottom w:val="none" w:sz="0" w:space="0" w:color="auto"/>
        <w:right w:val="none" w:sz="0" w:space="0" w:color="auto"/>
      </w:divBdr>
    </w:div>
    <w:div w:id="198593283">
      <w:bodyDiv w:val="1"/>
      <w:marLeft w:val="0"/>
      <w:marRight w:val="0"/>
      <w:marTop w:val="0"/>
      <w:marBottom w:val="0"/>
      <w:divBdr>
        <w:top w:val="none" w:sz="0" w:space="0" w:color="auto"/>
        <w:left w:val="none" w:sz="0" w:space="0" w:color="auto"/>
        <w:bottom w:val="none" w:sz="0" w:space="0" w:color="auto"/>
        <w:right w:val="none" w:sz="0" w:space="0" w:color="auto"/>
      </w:divBdr>
    </w:div>
    <w:div w:id="198855084">
      <w:bodyDiv w:val="1"/>
      <w:marLeft w:val="0"/>
      <w:marRight w:val="0"/>
      <w:marTop w:val="0"/>
      <w:marBottom w:val="0"/>
      <w:divBdr>
        <w:top w:val="none" w:sz="0" w:space="0" w:color="auto"/>
        <w:left w:val="none" w:sz="0" w:space="0" w:color="auto"/>
        <w:bottom w:val="none" w:sz="0" w:space="0" w:color="auto"/>
        <w:right w:val="none" w:sz="0" w:space="0" w:color="auto"/>
      </w:divBdr>
    </w:div>
    <w:div w:id="198904688">
      <w:bodyDiv w:val="1"/>
      <w:marLeft w:val="0"/>
      <w:marRight w:val="0"/>
      <w:marTop w:val="0"/>
      <w:marBottom w:val="0"/>
      <w:divBdr>
        <w:top w:val="none" w:sz="0" w:space="0" w:color="auto"/>
        <w:left w:val="none" w:sz="0" w:space="0" w:color="auto"/>
        <w:bottom w:val="none" w:sz="0" w:space="0" w:color="auto"/>
        <w:right w:val="none" w:sz="0" w:space="0" w:color="auto"/>
      </w:divBdr>
    </w:div>
    <w:div w:id="199057239">
      <w:bodyDiv w:val="1"/>
      <w:marLeft w:val="0"/>
      <w:marRight w:val="0"/>
      <w:marTop w:val="0"/>
      <w:marBottom w:val="0"/>
      <w:divBdr>
        <w:top w:val="none" w:sz="0" w:space="0" w:color="auto"/>
        <w:left w:val="none" w:sz="0" w:space="0" w:color="auto"/>
        <w:bottom w:val="none" w:sz="0" w:space="0" w:color="auto"/>
        <w:right w:val="none" w:sz="0" w:space="0" w:color="auto"/>
      </w:divBdr>
    </w:div>
    <w:div w:id="199562251">
      <w:bodyDiv w:val="1"/>
      <w:marLeft w:val="0"/>
      <w:marRight w:val="0"/>
      <w:marTop w:val="0"/>
      <w:marBottom w:val="0"/>
      <w:divBdr>
        <w:top w:val="none" w:sz="0" w:space="0" w:color="auto"/>
        <w:left w:val="none" w:sz="0" w:space="0" w:color="auto"/>
        <w:bottom w:val="none" w:sz="0" w:space="0" w:color="auto"/>
        <w:right w:val="none" w:sz="0" w:space="0" w:color="auto"/>
      </w:divBdr>
    </w:div>
    <w:div w:id="199711077">
      <w:bodyDiv w:val="1"/>
      <w:marLeft w:val="0"/>
      <w:marRight w:val="0"/>
      <w:marTop w:val="0"/>
      <w:marBottom w:val="0"/>
      <w:divBdr>
        <w:top w:val="none" w:sz="0" w:space="0" w:color="auto"/>
        <w:left w:val="none" w:sz="0" w:space="0" w:color="auto"/>
        <w:bottom w:val="none" w:sz="0" w:space="0" w:color="auto"/>
        <w:right w:val="none" w:sz="0" w:space="0" w:color="auto"/>
      </w:divBdr>
    </w:div>
    <w:div w:id="200673543">
      <w:bodyDiv w:val="1"/>
      <w:marLeft w:val="0"/>
      <w:marRight w:val="0"/>
      <w:marTop w:val="0"/>
      <w:marBottom w:val="0"/>
      <w:divBdr>
        <w:top w:val="none" w:sz="0" w:space="0" w:color="auto"/>
        <w:left w:val="none" w:sz="0" w:space="0" w:color="auto"/>
        <w:bottom w:val="none" w:sz="0" w:space="0" w:color="auto"/>
        <w:right w:val="none" w:sz="0" w:space="0" w:color="auto"/>
      </w:divBdr>
    </w:div>
    <w:div w:id="200826623">
      <w:bodyDiv w:val="1"/>
      <w:marLeft w:val="0"/>
      <w:marRight w:val="0"/>
      <w:marTop w:val="0"/>
      <w:marBottom w:val="0"/>
      <w:divBdr>
        <w:top w:val="none" w:sz="0" w:space="0" w:color="auto"/>
        <w:left w:val="none" w:sz="0" w:space="0" w:color="auto"/>
        <w:bottom w:val="none" w:sz="0" w:space="0" w:color="auto"/>
        <w:right w:val="none" w:sz="0" w:space="0" w:color="auto"/>
      </w:divBdr>
    </w:div>
    <w:div w:id="201327284">
      <w:bodyDiv w:val="1"/>
      <w:marLeft w:val="0"/>
      <w:marRight w:val="0"/>
      <w:marTop w:val="0"/>
      <w:marBottom w:val="0"/>
      <w:divBdr>
        <w:top w:val="none" w:sz="0" w:space="0" w:color="auto"/>
        <w:left w:val="none" w:sz="0" w:space="0" w:color="auto"/>
        <w:bottom w:val="none" w:sz="0" w:space="0" w:color="auto"/>
        <w:right w:val="none" w:sz="0" w:space="0" w:color="auto"/>
      </w:divBdr>
    </w:div>
    <w:div w:id="201331874">
      <w:bodyDiv w:val="1"/>
      <w:marLeft w:val="0"/>
      <w:marRight w:val="0"/>
      <w:marTop w:val="0"/>
      <w:marBottom w:val="0"/>
      <w:divBdr>
        <w:top w:val="none" w:sz="0" w:space="0" w:color="auto"/>
        <w:left w:val="none" w:sz="0" w:space="0" w:color="auto"/>
        <w:bottom w:val="none" w:sz="0" w:space="0" w:color="auto"/>
        <w:right w:val="none" w:sz="0" w:space="0" w:color="auto"/>
      </w:divBdr>
    </w:div>
    <w:div w:id="201527154">
      <w:bodyDiv w:val="1"/>
      <w:marLeft w:val="0"/>
      <w:marRight w:val="0"/>
      <w:marTop w:val="0"/>
      <w:marBottom w:val="0"/>
      <w:divBdr>
        <w:top w:val="none" w:sz="0" w:space="0" w:color="auto"/>
        <w:left w:val="none" w:sz="0" w:space="0" w:color="auto"/>
        <w:bottom w:val="none" w:sz="0" w:space="0" w:color="auto"/>
        <w:right w:val="none" w:sz="0" w:space="0" w:color="auto"/>
      </w:divBdr>
    </w:div>
    <w:div w:id="201594127">
      <w:bodyDiv w:val="1"/>
      <w:marLeft w:val="0"/>
      <w:marRight w:val="0"/>
      <w:marTop w:val="0"/>
      <w:marBottom w:val="0"/>
      <w:divBdr>
        <w:top w:val="none" w:sz="0" w:space="0" w:color="auto"/>
        <w:left w:val="none" w:sz="0" w:space="0" w:color="auto"/>
        <w:bottom w:val="none" w:sz="0" w:space="0" w:color="auto"/>
        <w:right w:val="none" w:sz="0" w:space="0" w:color="auto"/>
      </w:divBdr>
    </w:div>
    <w:div w:id="201866290">
      <w:bodyDiv w:val="1"/>
      <w:marLeft w:val="0"/>
      <w:marRight w:val="0"/>
      <w:marTop w:val="0"/>
      <w:marBottom w:val="0"/>
      <w:divBdr>
        <w:top w:val="none" w:sz="0" w:space="0" w:color="auto"/>
        <w:left w:val="none" w:sz="0" w:space="0" w:color="auto"/>
        <w:bottom w:val="none" w:sz="0" w:space="0" w:color="auto"/>
        <w:right w:val="none" w:sz="0" w:space="0" w:color="auto"/>
      </w:divBdr>
    </w:div>
    <w:div w:id="202059416">
      <w:bodyDiv w:val="1"/>
      <w:marLeft w:val="0"/>
      <w:marRight w:val="0"/>
      <w:marTop w:val="0"/>
      <w:marBottom w:val="0"/>
      <w:divBdr>
        <w:top w:val="none" w:sz="0" w:space="0" w:color="auto"/>
        <w:left w:val="none" w:sz="0" w:space="0" w:color="auto"/>
        <w:bottom w:val="none" w:sz="0" w:space="0" w:color="auto"/>
        <w:right w:val="none" w:sz="0" w:space="0" w:color="auto"/>
      </w:divBdr>
    </w:div>
    <w:div w:id="202132238">
      <w:bodyDiv w:val="1"/>
      <w:marLeft w:val="0"/>
      <w:marRight w:val="0"/>
      <w:marTop w:val="0"/>
      <w:marBottom w:val="0"/>
      <w:divBdr>
        <w:top w:val="none" w:sz="0" w:space="0" w:color="auto"/>
        <w:left w:val="none" w:sz="0" w:space="0" w:color="auto"/>
        <w:bottom w:val="none" w:sz="0" w:space="0" w:color="auto"/>
        <w:right w:val="none" w:sz="0" w:space="0" w:color="auto"/>
      </w:divBdr>
    </w:div>
    <w:div w:id="202183093">
      <w:bodyDiv w:val="1"/>
      <w:marLeft w:val="0"/>
      <w:marRight w:val="0"/>
      <w:marTop w:val="0"/>
      <w:marBottom w:val="0"/>
      <w:divBdr>
        <w:top w:val="none" w:sz="0" w:space="0" w:color="auto"/>
        <w:left w:val="none" w:sz="0" w:space="0" w:color="auto"/>
        <w:bottom w:val="none" w:sz="0" w:space="0" w:color="auto"/>
        <w:right w:val="none" w:sz="0" w:space="0" w:color="auto"/>
      </w:divBdr>
    </w:div>
    <w:div w:id="202211027">
      <w:bodyDiv w:val="1"/>
      <w:marLeft w:val="0"/>
      <w:marRight w:val="0"/>
      <w:marTop w:val="0"/>
      <w:marBottom w:val="0"/>
      <w:divBdr>
        <w:top w:val="none" w:sz="0" w:space="0" w:color="auto"/>
        <w:left w:val="none" w:sz="0" w:space="0" w:color="auto"/>
        <w:bottom w:val="none" w:sz="0" w:space="0" w:color="auto"/>
        <w:right w:val="none" w:sz="0" w:space="0" w:color="auto"/>
      </w:divBdr>
    </w:div>
    <w:div w:id="202375664">
      <w:bodyDiv w:val="1"/>
      <w:marLeft w:val="0"/>
      <w:marRight w:val="0"/>
      <w:marTop w:val="0"/>
      <w:marBottom w:val="0"/>
      <w:divBdr>
        <w:top w:val="none" w:sz="0" w:space="0" w:color="auto"/>
        <w:left w:val="none" w:sz="0" w:space="0" w:color="auto"/>
        <w:bottom w:val="none" w:sz="0" w:space="0" w:color="auto"/>
        <w:right w:val="none" w:sz="0" w:space="0" w:color="auto"/>
      </w:divBdr>
    </w:div>
    <w:div w:id="202865155">
      <w:bodyDiv w:val="1"/>
      <w:marLeft w:val="0"/>
      <w:marRight w:val="0"/>
      <w:marTop w:val="0"/>
      <w:marBottom w:val="0"/>
      <w:divBdr>
        <w:top w:val="none" w:sz="0" w:space="0" w:color="auto"/>
        <w:left w:val="none" w:sz="0" w:space="0" w:color="auto"/>
        <w:bottom w:val="none" w:sz="0" w:space="0" w:color="auto"/>
        <w:right w:val="none" w:sz="0" w:space="0" w:color="auto"/>
      </w:divBdr>
    </w:div>
    <w:div w:id="202980517">
      <w:bodyDiv w:val="1"/>
      <w:marLeft w:val="0"/>
      <w:marRight w:val="0"/>
      <w:marTop w:val="0"/>
      <w:marBottom w:val="0"/>
      <w:divBdr>
        <w:top w:val="none" w:sz="0" w:space="0" w:color="auto"/>
        <w:left w:val="none" w:sz="0" w:space="0" w:color="auto"/>
        <w:bottom w:val="none" w:sz="0" w:space="0" w:color="auto"/>
        <w:right w:val="none" w:sz="0" w:space="0" w:color="auto"/>
      </w:divBdr>
    </w:div>
    <w:div w:id="203062328">
      <w:bodyDiv w:val="1"/>
      <w:marLeft w:val="0"/>
      <w:marRight w:val="0"/>
      <w:marTop w:val="0"/>
      <w:marBottom w:val="0"/>
      <w:divBdr>
        <w:top w:val="none" w:sz="0" w:space="0" w:color="auto"/>
        <w:left w:val="none" w:sz="0" w:space="0" w:color="auto"/>
        <w:bottom w:val="none" w:sz="0" w:space="0" w:color="auto"/>
        <w:right w:val="none" w:sz="0" w:space="0" w:color="auto"/>
      </w:divBdr>
    </w:div>
    <w:div w:id="203492293">
      <w:bodyDiv w:val="1"/>
      <w:marLeft w:val="0"/>
      <w:marRight w:val="0"/>
      <w:marTop w:val="0"/>
      <w:marBottom w:val="0"/>
      <w:divBdr>
        <w:top w:val="none" w:sz="0" w:space="0" w:color="auto"/>
        <w:left w:val="none" w:sz="0" w:space="0" w:color="auto"/>
        <w:bottom w:val="none" w:sz="0" w:space="0" w:color="auto"/>
        <w:right w:val="none" w:sz="0" w:space="0" w:color="auto"/>
      </w:divBdr>
    </w:div>
    <w:div w:id="203951360">
      <w:bodyDiv w:val="1"/>
      <w:marLeft w:val="0"/>
      <w:marRight w:val="0"/>
      <w:marTop w:val="0"/>
      <w:marBottom w:val="0"/>
      <w:divBdr>
        <w:top w:val="none" w:sz="0" w:space="0" w:color="auto"/>
        <w:left w:val="none" w:sz="0" w:space="0" w:color="auto"/>
        <w:bottom w:val="none" w:sz="0" w:space="0" w:color="auto"/>
        <w:right w:val="none" w:sz="0" w:space="0" w:color="auto"/>
      </w:divBdr>
    </w:div>
    <w:div w:id="203954286">
      <w:bodyDiv w:val="1"/>
      <w:marLeft w:val="0"/>
      <w:marRight w:val="0"/>
      <w:marTop w:val="0"/>
      <w:marBottom w:val="0"/>
      <w:divBdr>
        <w:top w:val="none" w:sz="0" w:space="0" w:color="auto"/>
        <w:left w:val="none" w:sz="0" w:space="0" w:color="auto"/>
        <w:bottom w:val="none" w:sz="0" w:space="0" w:color="auto"/>
        <w:right w:val="none" w:sz="0" w:space="0" w:color="auto"/>
      </w:divBdr>
    </w:div>
    <w:div w:id="204219200">
      <w:bodyDiv w:val="1"/>
      <w:marLeft w:val="0"/>
      <w:marRight w:val="0"/>
      <w:marTop w:val="0"/>
      <w:marBottom w:val="0"/>
      <w:divBdr>
        <w:top w:val="none" w:sz="0" w:space="0" w:color="auto"/>
        <w:left w:val="none" w:sz="0" w:space="0" w:color="auto"/>
        <w:bottom w:val="none" w:sz="0" w:space="0" w:color="auto"/>
        <w:right w:val="none" w:sz="0" w:space="0" w:color="auto"/>
      </w:divBdr>
    </w:div>
    <w:div w:id="204952292">
      <w:bodyDiv w:val="1"/>
      <w:marLeft w:val="0"/>
      <w:marRight w:val="0"/>
      <w:marTop w:val="0"/>
      <w:marBottom w:val="0"/>
      <w:divBdr>
        <w:top w:val="none" w:sz="0" w:space="0" w:color="auto"/>
        <w:left w:val="none" w:sz="0" w:space="0" w:color="auto"/>
        <w:bottom w:val="none" w:sz="0" w:space="0" w:color="auto"/>
        <w:right w:val="none" w:sz="0" w:space="0" w:color="auto"/>
      </w:divBdr>
    </w:div>
    <w:div w:id="205142618">
      <w:bodyDiv w:val="1"/>
      <w:marLeft w:val="0"/>
      <w:marRight w:val="0"/>
      <w:marTop w:val="0"/>
      <w:marBottom w:val="0"/>
      <w:divBdr>
        <w:top w:val="none" w:sz="0" w:space="0" w:color="auto"/>
        <w:left w:val="none" w:sz="0" w:space="0" w:color="auto"/>
        <w:bottom w:val="none" w:sz="0" w:space="0" w:color="auto"/>
        <w:right w:val="none" w:sz="0" w:space="0" w:color="auto"/>
      </w:divBdr>
    </w:div>
    <w:div w:id="205414963">
      <w:bodyDiv w:val="1"/>
      <w:marLeft w:val="0"/>
      <w:marRight w:val="0"/>
      <w:marTop w:val="0"/>
      <w:marBottom w:val="0"/>
      <w:divBdr>
        <w:top w:val="none" w:sz="0" w:space="0" w:color="auto"/>
        <w:left w:val="none" w:sz="0" w:space="0" w:color="auto"/>
        <w:bottom w:val="none" w:sz="0" w:space="0" w:color="auto"/>
        <w:right w:val="none" w:sz="0" w:space="0" w:color="auto"/>
      </w:divBdr>
    </w:div>
    <w:div w:id="205416198">
      <w:bodyDiv w:val="1"/>
      <w:marLeft w:val="0"/>
      <w:marRight w:val="0"/>
      <w:marTop w:val="0"/>
      <w:marBottom w:val="0"/>
      <w:divBdr>
        <w:top w:val="none" w:sz="0" w:space="0" w:color="auto"/>
        <w:left w:val="none" w:sz="0" w:space="0" w:color="auto"/>
        <w:bottom w:val="none" w:sz="0" w:space="0" w:color="auto"/>
        <w:right w:val="none" w:sz="0" w:space="0" w:color="auto"/>
      </w:divBdr>
    </w:div>
    <w:div w:id="205532757">
      <w:bodyDiv w:val="1"/>
      <w:marLeft w:val="0"/>
      <w:marRight w:val="0"/>
      <w:marTop w:val="0"/>
      <w:marBottom w:val="0"/>
      <w:divBdr>
        <w:top w:val="none" w:sz="0" w:space="0" w:color="auto"/>
        <w:left w:val="none" w:sz="0" w:space="0" w:color="auto"/>
        <w:bottom w:val="none" w:sz="0" w:space="0" w:color="auto"/>
        <w:right w:val="none" w:sz="0" w:space="0" w:color="auto"/>
      </w:divBdr>
    </w:div>
    <w:div w:id="205608700">
      <w:bodyDiv w:val="1"/>
      <w:marLeft w:val="0"/>
      <w:marRight w:val="0"/>
      <w:marTop w:val="0"/>
      <w:marBottom w:val="0"/>
      <w:divBdr>
        <w:top w:val="none" w:sz="0" w:space="0" w:color="auto"/>
        <w:left w:val="none" w:sz="0" w:space="0" w:color="auto"/>
        <w:bottom w:val="none" w:sz="0" w:space="0" w:color="auto"/>
        <w:right w:val="none" w:sz="0" w:space="0" w:color="auto"/>
      </w:divBdr>
    </w:div>
    <w:div w:id="205681879">
      <w:bodyDiv w:val="1"/>
      <w:marLeft w:val="0"/>
      <w:marRight w:val="0"/>
      <w:marTop w:val="0"/>
      <w:marBottom w:val="0"/>
      <w:divBdr>
        <w:top w:val="none" w:sz="0" w:space="0" w:color="auto"/>
        <w:left w:val="none" w:sz="0" w:space="0" w:color="auto"/>
        <w:bottom w:val="none" w:sz="0" w:space="0" w:color="auto"/>
        <w:right w:val="none" w:sz="0" w:space="0" w:color="auto"/>
      </w:divBdr>
    </w:div>
    <w:div w:id="205921763">
      <w:bodyDiv w:val="1"/>
      <w:marLeft w:val="0"/>
      <w:marRight w:val="0"/>
      <w:marTop w:val="0"/>
      <w:marBottom w:val="0"/>
      <w:divBdr>
        <w:top w:val="none" w:sz="0" w:space="0" w:color="auto"/>
        <w:left w:val="none" w:sz="0" w:space="0" w:color="auto"/>
        <w:bottom w:val="none" w:sz="0" w:space="0" w:color="auto"/>
        <w:right w:val="none" w:sz="0" w:space="0" w:color="auto"/>
      </w:divBdr>
    </w:div>
    <w:div w:id="206067107">
      <w:bodyDiv w:val="1"/>
      <w:marLeft w:val="0"/>
      <w:marRight w:val="0"/>
      <w:marTop w:val="0"/>
      <w:marBottom w:val="0"/>
      <w:divBdr>
        <w:top w:val="none" w:sz="0" w:space="0" w:color="auto"/>
        <w:left w:val="none" w:sz="0" w:space="0" w:color="auto"/>
        <w:bottom w:val="none" w:sz="0" w:space="0" w:color="auto"/>
        <w:right w:val="none" w:sz="0" w:space="0" w:color="auto"/>
      </w:divBdr>
    </w:div>
    <w:div w:id="206263115">
      <w:bodyDiv w:val="1"/>
      <w:marLeft w:val="0"/>
      <w:marRight w:val="0"/>
      <w:marTop w:val="0"/>
      <w:marBottom w:val="0"/>
      <w:divBdr>
        <w:top w:val="none" w:sz="0" w:space="0" w:color="auto"/>
        <w:left w:val="none" w:sz="0" w:space="0" w:color="auto"/>
        <w:bottom w:val="none" w:sz="0" w:space="0" w:color="auto"/>
        <w:right w:val="none" w:sz="0" w:space="0" w:color="auto"/>
      </w:divBdr>
    </w:div>
    <w:div w:id="206450475">
      <w:bodyDiv w:val="1"/>
      <w:marLeft w:val="0"/>
      <w:marRight w:val="0"/>
      <w:marTop w:val="0"/>
      <w:marBottom w:val="0"/>
      <w:divBdr>
        <w:top w:val="none" w:sz="0" w:space="0" w:color="auto"/>
        <w:left w:val="none" w:sz="0" w:space="0" w:color="auto"/>
        <w:bottom w:val="none" w:sz="0" w:space="0" w:color="auto"/>
        <w:right w:val="none" w:sz="0" w:space="0" w:color="auto"/>
      </w:divBdr>
    </w:div>
    <w:div w:id="206454393">
      <w:bodyDiv w:val="1"/>
      <w:marLeft w:val="0"/>
      <w:marRight w:val="0"/>
      <w:marTop w:val="0"/>
      <w:marBottom w:val="0"/>
      <w:divBdr>
        <w:top w:val="none" w:sz="0" w:space="0" w:color="auto"/>
        <w:left w:val="none" w:sz="0" w:space="0" w:color="auto"/>
        <w:bottom w:val="none" w:sz="0" w:space="0" w:color="auto"/>
        <w:right w:val="none" w:sz="0" w:space="0" w:color="auto"/>
      </w:divBdr>
    </w:div>
    <w:div w:id="206576946">
      <w:bodyDiv w:val="1"/>
      <w:marLeft w:val="0"/>
      <w:marRight w:val="0"/>
      <w:marTop w:val="0"/>
      <w:marBottom w:val="0"/>
      <w:divBdr>
        <w:top w:val="none" w:sz="0" w:space="0" w:color="auto"/>
        <w:left w:val="none" w:sz="0" w:space="0" w:color="auto"/>
        <w:bottom w:val="none" w:sz="0" w:space="0" w:color="auto"/>
        <w:right w:val="none" w:sz="0" w:space="0" w:color="auto"/>
      </w:divBdr>
    </w:div>
    <w:div w:id="207304253">
      <w:bodyDiv w:val="1"/>
      <w:marLeft w:val="0"/>
      <w:marRight w:val="0"/>
      <w:marTop w:val="0"/>
      <w:marBottom w:val="0"/>
      <w:divBdr>
        <w:top w:val="none" w:sz="0" w:space="0" w:color="auto"/>
        <w:left w:val="none" w:sz="0" w:space="0" w:color="auto"/>
        <w:bottom w:val="none" w:sz="0" w:space="0" w:color="auto"/>
        <w:right w:val="none" w:sz="0" w:space="0" w:color="auto"/>
      </w:divBdr>
    </w:div>
    <w:div w:id="207494992">
      <w:bodyDiv w:val="1"/>
      <w:marLeft w:val="0"/>
      <w:marRight w:val="0"/>
      <w:marTop w:val="0"/>
      <w:marBottom w:val="0"/>
      <w:divBdr>
        <w:top w:val="none" w:sz="0" w:space="0" w:color="auto"/>
        <w:left w:val="none" w:sz="0" w:space="0" w:color="auto"/>
        <w:bottom w:val="none" w:sz="0" w:space="0" w:color="auto"/>
        <w:right w:val="none" w:sz="0" w:space="0" w:color="auto"/>
      </w:divBdr>
    </w:div>
    <w:div w:id="207843948">
      <w:bodyDiv w:val="1"/>
      <w:marLeft w:val="0"/>
      <w:marRight w:val="0"/>
      <w:marTop w:val="0"/>
      <w:marBottom w:val="0"/>
      <w:divBdr>
        <w:top w:val="none" w:sz="0" w:space="0" w:color="auto"/>
        <w:left w:val="none" w:sz="0" w:space="0" w:color="auto"/>
        <w:bottom w:val="none" w:sz="0" w:space="0" w:color="auto"/>
        <w:right w:val="none" w:sz="0" w:space="0" w:color="auto"/>
      </w:divBdr>
    </w:div>
    <w:div w:id="207958269">
      <w:bodyDiv w:val="1"/>
      <w:marLeft w:val="0"/>
      <w:marRight w:val="0"/>
      <w:marTop w:val="0"/>
      <w:marBottom w:val="0"/>
      <w:divBdr>
        <w:top w:val="none" w:sz="0" w:space="0" w:color="auto"/>
        <w:left w:val="none" w:sz="0" w:space="0" w:color="auto"/>
        <w:bottom w:val="none" w:sz="0" w:space="0" w:color="auto"/>
        <w:right w:val="none" w:sz="0" w:space="0" w:color="auto"/>
      </w:divBdr>
    </w:div>
    <w:div w:id="208035960">
      <w:bodyDiv w:val="1"/>
      <w:marLeft w:val="0"/>
      <w:marRight w:val="0"/>
      <w:marTop w:val="0"/>
      <w:marBottom w:val="0"/>
      <w:divBdr>
        <w:top w:val="none" w:sz="0" w:space="0" w:color="auto"/>
        <w:left w:val="none" w:sz="0" w:space="0" w:color="auto"/>
        <w:bottom w:val="none" w:sz="0" w:space="0" w:color="auto"/>
        <w:right w:val="none" w:sz="0" w:space="0" w:color="auto"/>
      </w:divBdr>
    </w:div>
    <w:div w:id="208079627">
      <w:bodyDiv w:val="1"/>
      <w:marLeft w:val="0"/>
      <w:marRight w:val="0"/>
      <w:marTop w:val="0"/>
      <w:marBottom w:val="0"/>
      <w:divBdr>
        <w:top w:val="none" w:sz="0" w:space="0" w:color="auto"/>
        <w:left w:val="none" w:sz="0" w:space="0" w:color="auto"/>
        <w:bottom w:val="none" w:sz="0" w:space="0" w:color="auto"/>
        <w:right w:val="none" w:sz="0" w:space="0" w:color="auto"/>
      </w:divBdr>
    </w:div>
    <w:div w:id="208692670">
      <w:bodyDiv w:val="1"/>
      <w:marLeft w:val="0"/>
      <w:marRight w:val="0"/>
      <w:marTop w:val="0"/>
      <w:marBottom w:val="0"/>
      <w:divBdr>
        <w:top w:val="none" w:sz="0" w:space="0" w:color="auto"/>
        <w:left w:val="none" w:sz="0" w:space="0" w:color="auto"/>
        <w:bottom w:val="none" w:sz="0" w:space="0" w:color="auto"/>
        <w:right w:val="none" w:sz="0" w:space="0" w:color="auto"/>
      </w:divBdr>
    </w:div>
    <w:div w:id="209002139">
      <w:bodyDiv w:val="1"/>
      <w:marLeft w:val="0"/>
      <w:marRight w:val="0"/>
      <w:marTop w:val="0"/>
      <w:marBottom w:val="0"/>
      <w:divBdr>
        <w:top w:val="none" w:sz="0" w:space="0" w:color="auto"/>
        <w:left w:val="none" w:sz="0" w:space="0" w:color="auto"/>
        <w:bottom w:val="none" w:sz="0" w:space="0" w:color="auto"/>
        <w:right w:val="none" w:sz="0" w:space="0" w:color="auto"/>
      </w:divBdr>
    </w:div>
    <w:div w:id="209342247">
      <w:bodyDiv w:val="1"/>
      <w:marLeft w:val="0"/>
      <w:marRight w:val="0"/>
      <w:marTop w:val="0"/>
      <w:marBottom w:val="0"/>
      <w:divBdr>
        <w:top w:val="none" w:sz="0" w:space="0" w:color="auto"/>
        <w:left w:val="none" w:sz="0" w:space="0" w:color="auto"/>
        <w:bottom w:val="none" w:sz="0" w:space="0" w:color="auto"/>
        <w:right w:val="none" w:sz="0" w:space="0" w:color="auto"/>
      </w:divBdr>
    </w:div>
    <w:div w:id="209390495">
      <w:bodyDiv w:val="1"/>
      <w:marLeft w:val="0"/>
      <w:marRight w:val="0"/>
      <w:marTop w:val="0"/>
      <w:marBottom w:val="0"/>
      <w:divBdr>
        <w:top w:val="none" w:sz="0" w:space="0" w:color="auto"/>
        <w:left w:val="none" w:sz="0" w:space="0" w:color="auto"/>
        <w:bottom w:val="none" w:sz="0" w:space="0" w:color="auto"/>
        <w:right w:val="none" w:sz="0" w:space="0" w:color="auto"/>
      </w:divBdr>
    </w:div>
    <w:div w:id="209540048">
      <w:bodyDiv w:val="1"/>
      <w:marLeft w:val="0"/>
      <w:marRight w:val="0"/>
      <w:marTop w:val="0"/>
      <w:marBottom w:val="0"/>
      <w:divBdr>
        <w:top w:val="none" w:sz="0" w:space="0" w:color="auto"/>
        <w:left w:val="none" w:sz="0" w:space="0" w:color="auto"/>
        <w:bottom w:val="none" w:sz="0" w:space="0" w:color="auto"/>
        <w:right w:val="none" w:sz="0" w:space="0" w:color="auto"/>
      </w:divBdr>
    </w:div>
    <w:div w:id="210581368">
      <w:bodyDiv w:val="1"/>
      <w:marLeft w:val="0"/>
      <w:marRight w:val="0"/>
      <w:marTop w:val="0"/>
      <w:marBottom w:val="0"/>
      <w:divBdr>
        <w:top w:val="none" w:sz="0" w:space="0" w:color="auto"/>
        <w:left w:val="none" w:sz="0" w:space="0" w:color="auto"/>
        <w:bottom w:val="none" w:sz="0" w:space="0" w:color="auto"/>
        <w:right w:val="none" w:sz="0" w:space="0" w:color="auto"/>
      </w:divBdr>
    </w:div>
    <w:div w:id="210650698">
      <w:bodyDiv w:val="1"/>
      <w:marLeft w:val="0"/>
      <w:marRight w:val="0"/>
      <w:marTop w:val="0"/>
      <w:marBottom w:val="0"/>
      <w:divBdr>
        <w:top w:val="none" w:sz="0" w:space="0" w:color="auto"/>
        <w:left w:val="none" w:sz="0" w:space="0" w:color="auto"/>
        <w:bottom w:val="none" w:sz="0" w:space="0" w:color="auto"/>
        <w:right w:val="none" w:sz="0" w:space="0" w:color="auto"/>
      </w:divBdr>
    </w:div>
    <w:div w:id="211231839">
      <w:bodyDiv w:val="1"/>
      <w:marLeft w:val="0"/>
      <w:marRight w:val="0"/>
      <w:marTop w:val="0"/>
      <w:marBottom w:val="0"/>
      <w:divBdr>
        <w:top w:val="none" w:sz="0" w:space="0" w:color="auto"/>
        <w:left w:val="none" w:sz="0" w:space="0" w:color="auto"/>
        <w:bottom w:val="none" w:sz="0" w:space="0" w:color="auto"/>
        <w:right w:val="none" w:sz="0" w:space="0" w:color="auto"/>
      </w:divBdr>
    </w:div>
    <w:div w:id="211355013">
      <w:bodyDiv w:val="1"/>
      <w:marLeft w:val="0"/>
      <w:marRight w:val="0"/>
      <w:marTop w:val="0"/>
      <w:marBottom w:val="0"/>
      <w:divBdr>
        <w:top w:val="none" w:sz="0" w:space="0" w:color="auto"/>
        <w:left w:val="none" w:sz="0" w:space="0" w:color="auto"/>
        <w:bottom w:val="none" w:sz="0" w:space="0" w:color="auto"/>
        <w:right w:val="none" w:sz="0" w:space="0" w:color="auto"/>
      </w:divBdr>
    </w:div>
    <w:div w:id="211499387">
      <w:bodyDiv w:val="1"/>
      <w:marLeft w:val="0"/>
      <w:marRight w:val="0"/>
      <w:marTop w:val="0"/>
      <w:marBottom w:val="0"/>
      <w:divBdr>
        <w:top w:val="none" w:sz="0" w:space="0" w:color="auto"/>
        <w:left w:val="none" w:sz="0" w:space="0" w:color="auto"/>
        <w:bottom w:val="none" w:sz="0" w:space="0" w:color="auto"/>
        <w:right w:val="none" w:sz="0" w:space="0" w:color="auto"/>
      </w:divBdr>
    </w:div>
    <w:div w:id="211501071">
      <w:bodyDiv w:val="1"/>
      <w:marLeft w:val="0"/>
      <w:marRight w:val="0"/>
      <w:marTop w:val="0"/>
      <w:marBottom w:val="0"/>
      <w:divBdr>
        <w:top w:val="none" w:sz="0" w:space="0" w:color="auto"/>
        <w:left w:val="none" w:sz="0" w:space="0" w:color="auto"/>
        <w:bottom w:val="none" w:sz="0" w:space="0" w:color="auto"/>
        <w:right w:val="none" w:sz="0" w:space="0" w:color="auto"/>
      </w:divBdr>
    </w:div>
    <w:div w:id="211507775">
      <w:bodyDiv w:val="1"/>
      <w:marLeft w:val="0"/>
      <w:marRight w:val="0"/>
      <w:marTop w:val="0"/>
      <w:marBottom w:val="0"/>
      <w:divBdr>
        <w:top w:val="none" w:sz="0" w:space="0" w:color="auto"/>
        <w:left w:val="none" w:sz="0" w:space="0" w:color="auto"/>
        <w:bottom w:val="none" w:sz="0" w:space="0" w:color="auto"/>
        <w:right w:val="none" w:sz="0" w:space="0" w:color="auto"/>
      </w:divBdr>
    </w:div>
    <w:div w:id="211579518">
      <w:bodyDiv w:val="1"/>
      <w:marLeft w:val="0"/>
      <w:marRight w:val="0"/>
      <w:marTop w:val="0"/>
      <w:marBottom w:val="0"/>
      <w:divBdr>
        <w:top w:val="none" w:sz="0" w:space="0" w:color="auto"/>
        <w:left w:val="none" w:sz="0" w:space="0" w:color="auto"/>
        <w:bottom w:val="none" w:sz="0" w:space="0" w:color="auto"/>
        <w:right w:val="none" w:sz="0" w:space="0" w:color="auto"/>
      </w:divBdr>
    </w:div>
    <w:div w:id="211625831">
      <w:bodyDiv w:val="1"/>
      <w:marLeft w:val="0"/>
      <w:marRight w:val="0"/>
      <w:marTop w:val="0"/>
      <w:marBottom w:val="0"/>
      <w:divBdr>
        <w:top w:val="none" w:sz="0" w:space="0" w:color="auto"/>
        <w:left w:val="none" w:sz="0" w:space="0" w:color="auto"/>
        <w:bottom w:val="none" w:sz="0" w:space="0" w:color="auto"/>
        <w:right w:val="none" w:sz="0" w:space="0" w:color="auto"/>
      </w:divBdr>
    </w:div>
    <w:div w:id="211696635">
      <w:bodyDiv w:val="1"/>
      <w:marLeft w:val="0"/>
      <w:marRight w:val="0"/>
      <w:marTop w:val="0"/>
      <w:marBottom w:val="0"/>
      <w:divBdr>
        <w:top w:val="none" w:sz="0" w:space="0" w:color="auto"/>
        <w:left w:val="none" w:sz="0" w:space="0" w:color="auto"/>
        <w:bottom w:val="none" w:sz="0" w:space="0" w:color="auto"/>
        <w:right w:val="none" w:sz="0" w:space="0" w:color="auto"/>
      </w:divBdr>
    </w:div>
    <w:div w:id="211968738">
      <w:bodyDiv w:val="1"/>
      <w:marLeft w:val="0"/>
      <w:marRight w:val="0"/>
      <w:marTop w:val="0"/>
      <w:marBottom w:val="0"/>
      <w:divBdr>
        <w:top w:val="none" w:sz="0" w:space="0" w:color="auto"/>
        <w:left w:val="none" w:sz="0" w:space="0" w:color="auto"/>
        <w:bottom w:val="none" w:sz="0" w:space="0" w:color="auto"/>
        <w:right w:val="none" w:sz="0" w:space="0" w:color="auto"/>
      </w:divBdr>
    </w:div>
    <w:div w:id="212157726">
      <w:bodyDiv w:val="1"/>
      <w:marLeft w:val="0"/>
      <w:marRight w:val="0"/>
      <w:marTop w:val="0"/>
      <w:marBottom w:val="0"/>
      <w:divBdr>
        <w:top w:val="none" w:sz="0" w:space="0" w:color="auto"/>
        <w:left w:val="none" w:sz="0" w:space="0" w:color="auto"/>
        <w:bottom w:val="none" w:sz="0" w:space="0" w:color="auto"/>
        <w:right w:val="none" w:sz="0" w:space="0" w:color="auto"/>
      </w:divBdr>
    </w:div>
    <w:div w:id="212231671">
      <w:bodyDiv w:val="1"/>
      <w:marLeft w:val="0"/>
      <w:marRight w:val="0"/>
      <w:marTop w:val="0"/>
      <w:marBottom w:val="0"/>
      <w:divBdr>
        <w:top w:val="none" w:sz="0" w:space="0" w:color="auto"/>
        <w:left w:val="none" w:sz="0" w:space="0" w:color="auto"/>
        <w:bottom w:val="none" w:sz="0" w:space="0" w:color="auto"/>
        <w:right w:val="none" w:sz="0" w:space="0" w:color="auto"/>
      </w:divBdr>
    </w:div>
    <w:div w:id="212427047">
      <w:bodyDiv w:val="1"/>
      <w:marLeft w:val="0"/>
      <w:marRight w:val="0"/>
      <w:marTop w:val="0"/>
      <w:marBottom w:val="0"/>
      <w:divBdr>
        <w:top w:val="none" w:sz="0" w:space="0" w:color="auto"/>
        <w:left w:val="none" w:sz="0" w:space="0" w:color="auto"/>
        <w:bottom w:val="none" w:sz="0" w:space="0" w:color="auto"/>
        <w:right w:val="none" w:sz="0" w:space="0" w:color="auto"/>
      </w:divBdr>
    </w:div>
    <w:div w:id="212667723">
      <w:bodyDiv w:val="1"/>
      <w:marLeft w:val="0"/>
      <w:marRight w:val="0"/>
      <w:marTop w:val="0"/>
      <w:marBottom w:val="0"/>
      <w:divBdr>
        <w:top w:val="none" w:sz="0" w:space="0" w:color="auto"/>
        <w:left w:val="none" w:sz="0" w:space="0" w:color="auto"/>
        <w:bottom w:val="none" w:sz="0" w:space="0" w:color="auto"/>
        <w:right w:val="none" w:sz="0" w:space="0" w:color="auto"/>
      </w:divBdr>
    </w:div>
    <w:div w:id="212692961">
      <w:bodyDiv w:val="1"/>
      <w:marLeft w:val="0"/>
      <w:marRight w:val="0"/>
      <w:marTop w:val="0"/>
      <w:marBottom w:val="0"/>
      <w:divBdr>
        <w:top w:val="none" w:sz="0" w:space="0" w:color="auto"/>
        <w:left w:val="none" w:sz="0" w:space="0" w:color="auto"/>
        <w:bottom w:val="none" w:sz="0" w:space="0" w:color="auto"/>
        <w:right w:val="none" w:sz="0" w:space="0" w:color="auto"/>
      </w:divBdr>
    </w:div>
    <w:div w:id="212736139">
      <w:bodyDiv w:val="1"/>
      <w:marLeft w:val="0"/>
      <w:marRight w:val="0"/>
      <w:marTop w:val="0"/>
      <w:marBottom w:val="0"/>
      <w:divBdr>
        <w:top w:val="none" w:sz="0" w:space="0" w:color="auto"/>
        <w:left w:val="none" w:sz="0" w:space="0" w:color="auto"/>
        <w:bottom w:val="none" w:sz="0" w:space="0" w:color="auto"/>
        <w:right w:val="none" w:sz="0" w:space="0" w:color="auto"/>
      </w:divBdr>
    </w:div>
    <w:div w:id="213198461">
      <w:bodyDiv w:val="1"/>
      <w:marLeft w:val="0"/>
      <w:marRight w:val="0"/>
      <w:marTop w:val="0"/>
      <w:marBottom w:val="0"/>
      <w:divBdr>
        <w:top w:val="none" w:sz="0" w:space="0" w:color="auto"/>
        <w:left w:val="none" w:sz="0" w:space="0" w:color="auto"/>
        <w:bottom w:val="none" w:sz="0" w:space="0" w:color="auto"/>
        <w:right w:val="none" w:sz="0" w:space="0" w:color="auto"/>
      </w:divBdr>
    </w:div>
    <w:div w:id="213200285">
      <w:bodyDiv w:val="1"/>
      <w:marLeft w:val="0"/>
      <w:marRight w:val="0"/>
      <w:marTop w:val="0"/>
      <w:marBottom w:val="0"/>
      <w:divBdr>
        <w:top w:val="none" w:sz="0" w:space="0" w:color="auto"/>
        <w:left w:val="none" w:sz="0" w:space="0" w:color="auto"/>
        <w:bottom w:val="none" w:sz="0" w:space="0" w:color="auto"/>
        <w:right w:val="none" w:sz="0" w:space="0" w:color="auto"/>
      </w:divBdr>
    </w:div>
    <w:div w:id="213547499">
      <w:bodyDiv w:val="1"/>
      <w:marLeft w:val="0"/>
      <w:marRight w:val="0"/>
      <w:marTop w:val="0"/>
      <w:marBottom w:val="0"/>
      <w:divBdr>
        <w:top w:val="none" w:sz="0" w:space="0" w:color="auto"/>
        <w:left w:val="none" w:sz="0" w:space="0" w:color="auto"/>
        <w:bottom w:val="none" w:sz="0" w:space="0" w:color="auto"/>
        <w:right w:val="none" w:sz="0" w:space="0" w:color="auto"/>
      </w:divBdr>
    </w:div>
    <w:div w:id="213586861">
      <w:bodyDiv w:val="1"/>
      <w:marLeft w:val="0"/>
      <w:marRight w:val="0"/>
      <w:marTop w:val="0"/>
      <w:marBottom w:val="0"/>
      <w:divBdr>
        <w:top w:val="none" w:sz="0" w:space="0" w:color="auto"/>
        <w:left w:val="none" w:sz="0" w:space="0" w:color="auto"/>
        <w:bottom w:val="none" w:sz="0" w:space="0" w:color="auto"/>
        <w:right w:val="none" w:sz="0" w:space="0" w:color="auto"/>
      </w:divBdr>
    </w:div>
    <w:div w:id="214242116">
      <w:bodyDiv w:val="1"/>
      <w:marLeft w:val="0"/>
      <w:marRight w:val="0"/>
      <w:marTop w:val="0"/>
      <w:marBottom w:val="0"/>
      <w:divBdr>
        <w:top w:val="none" w:sz="0" w:space="0" w:color="auto"/>
        <w:left w:val="none" w:sz="0" w:space="0" w:color="auto"/>
        <w:bottom w:val="none" w:sz="0" w:space="0" w:color="auto"/>
        <w:right w:val="none" w:sz="0" w:space="0" w:color="auto"/>
      </w:divBdr>
    </w:div>
    <w:div w:id="214900784">
      <w:bodyDiv w:val="1"/>
      <w:marLeft w:val="0"/>
      <w:marRight w:val="0"/>
      <w:marTop w:val="0"/>
      <w:marBottom w:val="0"/>
      <w:divBdr>
        <w:top w:val="none" w:sz="0" w:space="0" w:color="auto"/>
        <w:left w:val="none" w:sz="0" w:space="0" w:color="auto"/>
        <w:bottom w:val="none" w:sz="0" w:space="0" w:color="auto"/>
        <w:right w:val="none" w:sz="0" w:space="0" w:color="auto"/>
      </w:divBdr>
    </w:div>
    <w:div w:id="215118714">
      <w:bodyDiv w:val="1"/>
      <w:marLeft w:val="0"/>
      <w:marRight w:val="0"/>
      <w:marTop w:val="0"/>
      <w:marBottom w:val="0"/>
      <w:divBdr>
        <w:top w:val="none" w:sz="0" w:space="0" w:color="auto"/>
        <w:left w:val="none" w:sz="0" w:space="0" w:color="auto"/>
        <w:bottom w:val="none" w:sz="0" w:space="0" w:color="auto"/>
        <w:right w:val="none" w:sz="0" w:space="0" w:color="auto"/>
      </w:divBdr>
    </w:div>
    <w:div w:id="215358211">
      <w:bodyDiv w:val="1"/>
      <w:marLeft w:val="0"/>
      <w:marRight w:val="0"/>
      <w:marTop w:val="0"/>
      <w:marBottom w:val="0"/>
      <w:divBdr>
        <w:top w:val="none" w:sz="0" w:space="0" w:color="auto"/>
        <w:left w:val="none" w:sz="0" w:space="0" w:color="auto"/>
        <w:bottom w:val="none" w:sz="0" w:space="0" w:color="auto"/>
        <w:right w:val="none" w:sz="0" w:space="0" w:color="auto"/>
      </w:divBdr>
    </w:div>
    <w:div w:id="215630684">
      <w:bodyDiv w:val="1"/>
      <w:marLeft w:val="0"/>
      <w:marRight w:val="0"/>
      <w:marTop w:val="0"/>
      <w:marBottom w:val="0"/>
      <w:divBdr>
        <w:top w:val="none" w:sz="0" w:space="0" w:color="auto"/>
        <w:left w:val="none" w:sz="0" w:space="0" w:color="auto"/>
        <w:bottom w:val="none" w:sz="0" w:space="0" w:color="auto"/>
        <w:right w:val="none" w:sz="0" w:space="0" w:color="auto"/>
      </w:divBdr>
    </w:div>
    <w:div w:id="215701084">
      <w:bodyDiv w:val="1"/>
      <w:marLeft w:val="0"/>
      <w:marRight w:val="0"/>
      <w:marTop w:val="0"/>
      <w:marBottom w:val="0"/>
      <w:divBdr>
        <w:top w:val="none" w:sz="0" w:space="0" w:color="auto"/>
        <w:left w:val="none" w:sz="0" w:space="0" w:color="auto"/>
        <w:bottom w:val="none" w:sz="0" w:space="0" w:color="auto"/>
        <w:right w:val="none" w:sz="0" w:space="0" w:color="auto"/>
      </w:divBdr>
    </w:div>
    <w:div w:id="215745255">
      <w:bodyDiv w:val="1"/>
      <w:marLeft w:val="0"/>
      <w:marRight w:val="0"/>
      <w:marTop w:val="0"/>
      <w:marBottom w:val="0"/>
      <w:divBdr>
        <w:top w:val="none" w:sz="0" w:space="0" w:color="auto"/>
        <w:left w:val="none" w:sz="0" w:space="0" w:color="auto"/>
        <w:bottom w:val="none" w:sz="0" w:space="0" w:color="auto"/>
        <w:right w:val="none" w:sz="0" w:space="0" w:color="auto"/>
      </w:divBdr>
    </w:div>
    <w:div w:id="215899616">
      <w:bodyDiv w:val="1"/>
      <w:marLeft w:val="0"/>
      <w:marRight w:val="0"/>
      <w:marTop w:val="0"/>
      <w:marBottom w:val="0"/>
      <w:divBdr>
        <w:top w:val="none" w:sz="0" w:space="0" w:color="auto"/>
        <w:left w:val="none" w:sz="0" w:space="0" w:color="auto"/>
        <w:bottom w:val="none" w:sz="0" w:space="0" w:color="auto"/>
        <w:right w:val="none" w:sz="0" w:space="0" w:color="auto"/>
      </w:divBdr>
    </w:div>
    <w:div w:id="216088534">
      <w:bodyDiv w:val="1"/>
      <w:marLeft w:val="0"/>
      <w:marRight w:val="0"/>
      <w:marTop w:val="0"/>
      <w:marBottom w:val="0"/>
      <w:divBdr>
        <w:top w:val="none" w:sz="0" w:space="0" w:color="auto"/>
        <w:left w:val="none" w:sz="0" w:space="0" w:color="auto"/>
        <w:bottom w:val="none" w:sz="0" w:space="0" w:color="auto"/>
        <w:right w:val="none" w:sz="0" w:space="0" w:color="auto"/>
      </w:divBdr>
    </w:div>
    <w:div w:id="216168645">
      <w:bodyDiv w:val="1"/>
      <w:marLeft w:val="0"/>
      <w:marRight w:val="0"/>
      <w:marTop w:val="0"/>
      <w:marBottom w:val="0"/>
      <w:divBdr>
        <w:top w:val="none" w:sz="0" w:space="0" w:color="auto"/>
        <w:left w:val="none" w:sz="0" w:space="0" w:color="auto"/>
        <w:bottom w:val="none" w:sz="0" w:space="0" w:color="auto"/>
        <w:right w:val="none" w:sz="0" w:space="0" w:color="auto"/>
      </w:divBdr>
    </w:div>
    <w:div w:id="216673200">
      <w:bodyDiv w:val="1"/>
      <w:marLeft w:val="0"/>
      <w:marRight w:val="0"/>
      <w:marTop w:val="0"/>
      <w:marBottom w:val="0"/>
      <w:divBdr>
        <w:top w:val="none" w:sz="0" w:space="0" w:color="auto"/>
        <w:left w:val="none" w:sz="0" w:space="0" w:color="auto"/>
        <w:bottom w:val="none" w:sz="0" w:space="0" w:color="auto"/>
        <w:right w:val="none" w:sz="0" w:space="0" w:color="auto"/>
      </w:divBdr>
    </w:div>
    <w:div w:id="216824449">
      <w:bodyDiv w:val="1"/>
      <w:marLeft w:val="0"/>
      <w:marRight w:val="0"/>
      <w:marTop w:val="0"/>
      <w:marBottom w:val="0"/>
      <w:divBdr>
        <w:top w:val="none" w:sz="0" w:space="0" w:color="auto"/>
        <w:left w:val="none" w:sz="0" w:space="0" w:color="auto"/>
        <w:bottom w:val="none" w:sz="0" w:space="0" w:color="auto"/>
        <w:right w:val="none" w:sz="0" w:space="0" w:color="auto"/>
      </w:divBdr>
    </w:div>
    <w:div w:id="217321546">
      <w:bodyDiv w:val="1"/>
      <w:marLeft w:val="0"/>
      <w:marRight w:val="0"/>
      <w:marTop w:val="0"/>
      <w:marBottom w:val="0"/>
      <w:divBdr>
        <w:top w:val="none" w:sz="0" w:space="0" w:color="auto"/>
        <w:left w:val="none" w:sz="0" w:space="0" w:color="auto"/>
        <w:bottom w:val="none" w:sz="0" w:space="0" w:color="auto"/>
        <w:right w:val="none" w:sz="0" w:space="0" w:color="auto"/>
      </w:divBdr>
    </w:div>
    <w:div w:id="218172917">
      <w:bodyDiv w:val="1"/>
      <w:marLeft w:val="0"/>
      <w:marRight w:val="0"/>
      <w:marTop w:val="0"/>
      <w:marBottom w:val="0"/>
      <w:divBdr>
        <w:top w:val="none" w:sz="0" w:space="0" w:color="auto"/>
        <w:left w:val="none" w:sz="0" w:space="0" w:color="auto"/>
        <w:bottom w:val="none" w:sz="0" w:space="0" w:color="auto"/>
        <w:right w:val="none" w:sz="0" w:space="0" w:color="auto"/>
      </w:divBdr>
    </w:div>
    <w:div w:id="218367683">
      <w:bodyDiv w:val="1"/>
      <w:marLeft w:val="0"/>
      <w:marRight w:val="0"/>
      <w:marTop w:val="0"/>
      <w:marBottom w:val="0"/>
      <w:divBdr>
        <w:top w:val="none" w:sz="0" w:space="0" w:color="auto"/>
        <w:left w:val="none" w:sz="0" w:space="0" w:color="auto"/>
        <w:bottom w:val="none" w:sz="0" w:space="0" w:color="auto"/>
        <w:right w:val="none" w:sz="0" w:space="0" w:color="auto"/>
      </w:divBdr>
    </w:div>
    <w:div w:id="218562942">
      <w:bodyDiv w:val="1"/>
      <w:marLeft w:val="0"/>
      <w:marRight w:val="0"/>
      <w:marTop w:val="0"/>
      <w:marBottom w:val="0"/>
      <w:divBdr>
        <w:top w:val="none" w:sz="0" w:space="0" w:color="auto"/>
        <w:left w:val="none" w:sz="0" w:space="0" w:color="auto"/>
        <w:bottom w:val="none" w:sz="0" w:space="0" w:color="auto"/>
        <w:right w:val="none" w:sz="0" w:space="0" w:color="auto"/>
      </w:divBdr>
    </w:div>
    <w:div w:id="218783725">
      <w:bodyDiv w:val="1"/>
      <w:marLeft w:val="0"/>
      <w:marRight w:val="0"/>
      <w:marTop w:val="0"/>
      <w:marBottom w:val="0"/>
      <w:divBdr>
        <w:top w:val="none" w:sz="0" w:space="0" w:color="auto"/>
        <w:left w:val="none" w:sz="0" w:space="0" w:color="auto"/>
        <w:bottom w:val="none" w:sz="0" w:space="0" w:color="auto"/>
        <w:right w:val="none" w:sz="0" w:space="0" w:color="auto"/>
      </w:divBdr>
    </w:div>
    <w:div w:id="218783844">
      <w:bodyDiv w:val="1"/>
      <w:marLeft w:val="0"/>
      <w:marRight w:val="0"/>
      <w:marTop w:val="0"/>
      <w:marBottom w:val="0"/>
      <w:divBdr>
        <w:top w:val="none" w:sz="0" w:space="0" w:color="auto"/>
        <w:left w:val="none" w:sz="0" w:space="0" w:color="auto"/>
        <w:bottom w:val="none" w:sz="0" w:space="0" w:color="auto"/>
        <w:right w:val="none" w:sz="0" w:space="0" w:color="auto"/>
      </w:divBdr>
    </w:div>
    <w:div w:id="218828387">
      <w:bodyDiv w:val="1"/>
      <w:marLeft w:val="0"/>
      <w:marRight w:val="0"/>
      <w:marTop w:val="0"/>
      <w:marBottom w:val="0"/>
      <w:divBdr>
        <w:top w:val="none" w:sz="0" w:space="0" w:color="auto"/>
        <w:left w:val="none" w:sz="0" w:space="0" w:color="auto"/>
        <w:bottom w:val="none" w:sz="0" w:space="0" w:color="auto"/>
        <w:right w:val="none" w:sz="0" w:space="0" w:color="auto"/>
      </w:divBdr>
    </w:div>
    <w:div w:id="219171901">
      <w:bodyDiv w:val="1"/>
      <w:marLeft w:val="0"/>
      <w:marRight w:val="0"/>
      <w:marTop w:val="0"/>
      <w:marBottom w:val="0"/>
      <w:divBdr>
        <w:top w:val="none" w:sz="0" w:space="0" w:color="auto"/>
        <w:left w:val="none" w:sz="0" w:space="0" w:color="auto"/>
        <w:bottom w:val="none" w:sz="0" w:space="0" w:color="auto"/>
        <w:right w:val="none" w:sz="0" w:space="0" w:color="auto"/>
      </w:divBdr>
    </w:div>
    <w:div w:id="219173932">
      <w:bodyDiv w:val="1"/>
      <w:marLeft w:val="0"/>
      <w:marRight w:val="0"/>
      <w:marTop w:val="0"/>
      <w:marBottom w:val="0"/>
      <w:divBdr>
        <w:top w:val="none" w:sz="0" w:space="0" w:color="auto"/>
        <w:left w:val="none" w:sz="0" w:space="0" w:color="auto"/>
        <w:bottom w:val="none" w:sz="0" w:space="0" w:color="auto"/>
        <w:right w:val="none" w:sz="0" w:space="0" w:color="auto"/>
      </w:divBdr>
    </w:div>
    <w:div w:id="219367841">
      <w:bodyDiv w:val="1"/>
      <w:marLeft w:val="0"/>
      <w:marRight w:val="0"/>
      <w:marTop w:val="0"/>
      <w:marBottom w:val="0"/>
      <w:divBdr>
        <w:top w:val="none" w:sz="0" w:space="0" w:color="auto"/>
        <w:left w:val="none" w:sz="0" w:space="0" w:color="auto"/>
        <w:bottom w:val="none" w:sz="0" w:space="0" w:color="auto"/>
        <w:right w:val="none" w:sz="0" w:space="0" w:color="auto"/>
      </w:divBdr>
    </w:div>
    <w:div w:id="219633707">
      <w:bodyDiv w:val="1"/>
      <w:marLeft w:val="0"/>
      <w:marRight w:val="0"/>
      <w:marTop w:val="0"/>
      <w:marBottom w:val="0"/>
      <w:divBdr>
        <w:top w:val="none" w:sz="0" w:space="0" w:color="auto"/>
        <w:left w:val="none" w:sz="0" w:space="0" w:color="auto"/>
        <w:bottom w:val="none" w:sz="0" w:space="0" w:color="auto"/>
        <w:right w:val="none" w:sz="0" w:space="0" w:color="auto"/>
      </w:divBdr>
    </w:div>
    <w:div w:id="219901463">
      <w:bodyDiv w:val="1"/>
      <w:marLeft w:val="0"/>
      <w:marRight w:val="0"/>
      <w:marTop w:val="0"/>
      <w:marBottom w:val="0"/>
      <w:divBdr>
        <w:top w:val="none" w:sz="0" w:space="0" w:color="auto"/>
        <w:left w:val="none" w:sz="0" w:space="0" w:color="auto"/>
        <w:bottom w:val="none" w:sz="0" w:space="0" w:color="auto"/>
        <w:right w:val="none" w:sz="0" w:space="0" w:color="auto"/>
      </w:divBdr>
    </w:div>
    <w:div w:id="219903006">
      <w:bodyDiv w:val="1"/>
      <w:marLeft w:val="0"/>
      <w:marRight w:val="0"/>
      <w:marTop w:val="0"/>
      <w:marBottom w:val="0"/>
      <w:divBdr>
        <w:top w:val="none" w:sz="0" w:space="0" w:color="auto"/>
        <w:left w:val="none" w:sz="0" w:space="0" w:color="auto"/>
        <w:bottom w:val="none" w:sz="0" w:space="0" w:color="auto"/>
        <w:right w:val="none" w:sz="0" w:space="0" w:color="auto"/>
      </w:divBdr>
    </w:div>
    <w:div w:id="220025745">
      <w:bodyDiv w:val="1"/>
      <w:marLeft w:val="0"/>
      <w:marRight w:val="0"/>
      <w:marTop w:val="0"/>
      <w:marBottom w:val="0"/>
      <w:divBdr>
        <w:top w:val="none" w:sz="0" w:space="0" w:color="auto"/>
        <w:left w:val="none" w:sz="0" w:space="0" w:color="auto"/>
        <w:bottom w:val="none" w:sz="0" w:space="0" w:color="auto"/>
        <w:right w:val="none" w:sz="0" w:space="0" w:color="auto"/>
      </w:divBdr>
    </w:div>
    <w:div w:id="220093618">
      <w:bodyDiv w:val="1"/>
      <w:marLeft w:val="0"/>
      <w:marRight w:val="0"/>
      <w:marTop w:val="0"/>
      <w:marBottom w:val="0"/>
      <w:divBdr>
        <w:top w:val="none" w:sz="0" w:space="0" w:color="auto"/>
        <w:left w:val="none" w:sz="0" w:space="0" w:color="auto"/>
        <w:bottom w:val="none" w:sz="0" w:space="0" w:color="auto"/>
        <w:right w:val="none" w:sz="0" w:space="0" w:color="auto"/>
      </w:divBdr>
    </w:div>
    <w:div w:id="220285664">
      <w:bodyDiv w:val="1"/>
      <w:marLeft w:val="0"/>
      <w:marRight w:val="0"/>
      <w:marTop w:val="0"/>
      <w:marBottom w:val="0"/>
      <w:divBdr>
        <w:top w:val="none" w:sz="0" w:space="0" w:color="auto"/>
        <w:left w:val="none" w:sz="0" w:space="0" w:color="auto"/>
        <w:bottom w:val="none" w:sz="0" w:space="0" w:color="auto"/>
        <w:right w:val="none" w:sz="0" w:space="0" w:color="auto"/>
      </w:divBdr>
    </w:div>
    <w:div w:id="220332822">
      <w:bodyDiv w:val="1"/>
      <w:marLeft w:val="0"/>
      <w:marRight w:val="0"/>
      <w:marTop w:val="0"/>
      <w:marBottom w:val="0"/>
      <w:divBdr>
        <w:top w:val="none" w:sz="0" w:space="0" w:color="auto"/>
        <w:left w:val="none" w:sz="0" w:space="0" w:color="auto"/>
        <w:bottom w:val="none" w:sz="0" w:space="0" w:color="auto"/>
        <w:right w:val="none" w:sz="0" w:space="0" w:color="auto"/>
      </w:divBdr>
    </w:div>
    <w:div w:id="220558668">
      <w:bodyDiv w:val="1"/>
      <w:marLeft w:val="0"/>
      <w:marRight w:val="0"/>
      <w:marTop w:val="0"/>
      <w:marBottom w:val="0"/>
      <w:divBdr>
        <w:top w:val="none" w:sz="0" w:space="0" w:color="auto"/>
        <w:left w:val="none" w:sz="0" w:space="0" w:color="auto"/>
        <w:bottom w:val="none" w:sz="0" w:space="0" w:color="auto"/>
        <w:right w:val="none" w:sz="0" w:space="0" w:color="auto"/>
      </w:divBdr>
    </w:div>
    <w:div w:id="220869016">
      <w:bodyDiv w:val="1"/>
      <w:marLeft w:val="0"/>
      <w:marRight w:val="0"/>
      <w:marTop w:val="0"/>
      <w:marBottom w:val="0"/>
      <w:divBdr>
        <w:top w:val="none" w:sz="0" w:space="0" w:color="auto"/>
        <w:left w:val="none" w:sz="0" w:space="0" w:color="auto"/>
        <w:bottom w:val="none" w:sz="0" w:space="0" w:color="auto"/>
        <w:right w:val="none" w:sz="0" w:space="0" w:color="auto"/>
      </w:divBdr>
    </w:div>
    <w:div w:id="220990374">
      <w:bodyDiv w:val="1"/>
      <w:marLeft w:val="0"/>
      <w:marRight w:val="0"/>
      <w:marTop w:val="0"/>
      <w:marBottom w:val="0"/>
      <w:divBdr>
        <w:top w:val="none" w:sz="0" w:space="0" w:color="auto"/>
        <w:left w:val="none" w:sz="0" w:space="0" w:color="auto"/>
        <w:bottom w:val="none" w:sz="0" w:space="0" w:color="auto"/>
        <w:right w:val="none" w:sz="0" w:space="0" w:color="auto"/>
      </w:divBdr>
    </w:div>
    <w:div w:id="221017956">
      <w:bodyDiv w:val="1"/>
      <w:marLeft w:val="0"/>
      <w:marRight w:val="0"/>
      <w:marTop w:val="0"/>
      <w:marBottom w:val="0"/>
      <w:divBdr>
        <w:top w:val="none" w:sz="0" w:space="0" w:color="auto"/>
        <w:left w:val="none" w:sz="0" w:space="0" w:color="auto"/>
        <w:bottom w:val="none" w:sz="0" w:space="0" w:color="auto"/>
        <w:right w:val="none" w:sz="0" w:space="0" w:color="auto"/>
      </w:divBdr>
    </w:div>
    <w:div w:id="221720349">
      <w:bodyDiv w:val="1"/>
      <w:marLeft w:val="0"/>
      <w:marRight w:val="0"/>
      <w:marTop w:val="0"/>
      <w:marBottom w:val="0"/>
      <w:divBdr>
        <w:top w:val="none" w:sz="0" w:space="0" w:color="auto"/>
        <w:left w:val="none" w:sz="0" w:space="0" w:color="auto"/>
        <w:bottom w:val="none" w:sz="0" w:space="0" w:color="auto"/>
        <w:right w:val="none" w:sz="0" w:space="0" w:color="auto"/>
      </w:divBdr>
    </w:div>
    <w:div w:id="222102028">
      <w:bodyDiv w:val="1"/>
      <w:marLeft w:val="0"/>
      <w:marRight w:val="0"/>
      <w:marTop w:val="0"/>
      <w:marBottom w:val="0"/>
      <w:divBdr>
        <w:top w:val="none" w:sz="0" w:space="0" w:color="auto"/>
        <w:left w:val="none" w:sz="0" w:space="0" w:color="auto"/>
        <w:bottom w:val="none" w:sz="0" w:space="0" w:color="auto"/>
        <w:right w:val="none" w:sz="0" w:space="0" w:color="auto"/>
      </w:divBdr>
    </w:div>
    <w:div w:id="222109740">
      <w:bodyDiv w:val="1"/>
      <w:marLeft w:val="0"/>
      <w:marRight w:val="0"/>
      <w:marTop w:val="0"/>
      <w:marBottom w:val="0"/>
      <w:divBdr>
        <w:top w:val="none" w:sz="0" w:space="0" w:color="auto"/>
        <w:left w:val="none" w:sz="0" w:space="0" w:color="auto"/>
        <w:bottom w:val="none" w:sz="0" w:space="0" w:color="auto"/>
        <w:right w:val="none" w:sz="0" w:space="0" w:color="auto"/>
      </w:divBdr>
    </w:div>
    <w:div w:id="222109752">
      <w:bodyDiv w:val="1"/>
      <w:marLeft w:val="0"/>
      <w:marRight w:val="0"/>
      <w:marTop w:val="0"/>
      <w:marBottom w:val="0"/>
      <w:divBdr>
        <w:top w:val="none" w:sz="0" w:space="0" w:color="auto"/>
        <w:left w:val="none" w:sz="0" w:space="0" w:color="auto"/>
        <w:bottom w:val="none" w:sz="0" w:space="0" w:color="auto"/>
        <w:right w:val="none" w:sz="0" w:space="0" w:color="auto"/>
      </w:divBdr>
    </w:div>
    <w:div w:id="222378380">
      <w:bodyDiv w:val="1"/>
      <w:marLeft w:val="0"/>
      <w:marRight w:val="0"/>
      <w:marTop w:val="0"/>
      <w:marBottom w:val="0"/>
      <w:divBdr>
        <w:top w:val="none" w:sz="0" w:space="0" w:color="auto"/>
        <w:left w:val="none" w:sz="0" w:space="0" w:color="auto"/>
        <w:bottom w:val="none" w:sz="0" w:space="0" w:color="auto"/>
        <w:right w:val="none" w:sz="0" w:space="0" w:color="auto"/>
      </w:divBdr>
    </w:div>
    <w:div w:id="222496420">
      <w:bodyDiv w:val="1"/>
      <w:marLeft w:val="0"/>
      <w:marRight w:val="0"/>
      <w:marTop w:val="0"/>
      <w:marBottom w:val="0"/>
      <w:divBdr>
        <w:top w:val="none" w:sz="0" w:space="0" w:color="auto"/>
        <w:left w:val="none" w:sz="0" w:space="0" w:color="auto"/>
        <w:bottom w:val="none" w:sz="0" w:space="0" w:color="auto"/>
        <w:right w:val="none" w:sz="0" w:space="0" w:color="auto"/>
      </w:divBdr>
    </w:div>
    <w:div w:id="222718996">
      <w:bodyDiv w:val="1"/>
      <w:marLeft w:val="0"/>
      <w:marRight w:val="0"/>
      <w:marTop w:val="0"/>
      <w:marBottom w:val="0"/>
      <w:divBdr>
        <w:top w:val="none" w:sz="0" w:space="0" w:color="auto"/>
        <w:left w:val="none" w:sz="0" w:space="0" w:color="auto"/>
        <w:bottom w:val="none" w:sz="0" w:space="0" w:color="auto"/>
        <w:right w:val="none" w:sz="0" w:space="0" w:color="auto"/>
      </w:divBdr>
    </w:div>
    <w:div w:id="222765168">
      <w:bodyDiv w:val="1"/>
      <w:marLeft w:val="0"/>
      <w:marRight w:val="0"/>
      <w:marTop w:val="0"/>
      <w:marBottom w:val="0"/>
      <w:divBdr>
        <w:top w:val="none" w:sz="0" w:space="0" w:color="auto"/>
        <w:left w:val="none" w:sz="0" w:space="0" w:color="auto"/>
        <w:bottom w:val="none" w:sz="0" w:space="0" w:color="auto"/>
        <w:right w:val="none" w:sz="0" w:space="0" w:color="auto"/>
      </w:divBdr>
    </w:div>
    <w:div w:id="223218882">
      <w:bodyDiv w:val="1"/>
      <w:marLeft w:val="0"/>
      <w:marRight w:val="0"/>
      <w:marTop w:val="0"/>
      <w:marBottom w:val="0"/>
      <w:divBdr>
        <w:top w:val="none" w:sz="0" w:space="0" w:color="auto"/>
        <w:left w:val="none" w:sz="0" w:space="0" w:color="auto"/>
        <w:bottom w:val="none" w:sz="0" w:space="0" w:color="auto"/>
        <w:right w:val="none" w:sz="0" w:space="0" w:color="auto"/>
      </w:divBdr>
    </w:div>
    <w:div w:id="223682345">
      <w:bodyDiv w:val="1"/>
      <w:marLeft w:val="0"/>
      <w:marRight w:val="0"/>
      <w:marTop w:val="0"/>
      <w:marBottom w:val="0"/>
      <w:divBdr>
        <w:top w:val="none" w:sz="0" w:space="0" w:color="auto"/>
        <w:left w:val="none" w:sz="0" w:space="0" w:color="auto"/>
        <w:bottom w:val="none" w:sz="0" w:space="0" w:color="auto"/>
        <w:right w:val="none" w:sz="0" w:space="0" w:color="auto"/>
      </w:divBdr>
    </w:div>
    <w:div w:id="223684893">
      <w:bodyDiv w:val="1"/>
      <w:marLeft w:val="0"/>
      <w:marRight w:val="0"/>
      <w:marTop w:val="0"/>
      <w:marBottom w:val="0"/>
      <w:divBdr>
        <w:top w:val="none" w:sz="0" w:space="0" w:color="auto"/>
        <w:left w:val="none" w:sz="0" w:space="0" w:color="auto"/>
        <w:bottom w:val="none" w:sz="0" w:space="0" w:color="auto"/>
        <w:right w:val="none" w:sz="0" w:space="0" w:color="auto"/>
      </w:divBdr>
    </w:div>
    <w:div w:id="224024763">
      <w:bodyDiv w:val="1"/>
      <w:marLeft w:val="0"/>
      <w:marRight w:val="0"/>
      <w:marTop w:val="0"/>
      <w:marBottom w:val="0"/>
      <w:divBdr>
        <w:top w:val="none" w:sz="0" w:space="0" w:color="auto"/>
        <w:left w:val="none" w:sz="0" w:space="0" w:color="auto"/>
        <w:bottom w:val="none" w:sz="0" w:space="0" w:color="auto"/>
        <w:right w:val="none" w:sz="0" w:space="0" w:color="auto"/>
      </w:divBdr>
    </w:div>
    <w:div w:id="224027140">
      <w:bodyDiv w:val="1"/>
      <w:marLeft w:val="0"/>
      <w:marRight w:val="0"/>
      <w:marTop w:val="0"/>
      <w:marBottom w:val="0"/>
      <w:divBdr>
        <w:top w:val="none" w:sz="0" w:space="0" w:color="auto"/>
        <w:left w:val="none" w:sz="0" w:space="0" w:color="auto"/>
        <w:bottom w:val="none" w:sz="0" w:space="0" w:color="auto"/>
        <w:right w:val="none" w:sz="0" w:space="0" w:color="auto"/>
      </w:divBdr>
    </w:div>
    <w:div w:id="224074526">
      <w:bodyDiv w:val="1"/>
      <w:marLeft w:val="0"/>
      <w:marRight w:val="0"/>
      <w:marTop w:val="0"/>
      <w:marBottom w:val="0"/>
      <w:divBdr>
        <w:top w:val="none" w:sz="0" w:space="0" w:color="auto"/>
        <w:left w:val="none" w:sz="0" w:space="0" w:color="auto"/>
        <w:bottom w:val="none" w:sz="0" w:space="0" w:color="auto"/>
        <w:right w:val="none" w:sz="0" w:space="0" w:color="auto"/>
      </w:divBdr>
    </w:div>
    <w:div w:id="224340790">
      <w:bodyDiv w:val="1"/>
      <w:marLeft w:val="0"/>
      <w:marRight w:val="0"/>
      <w:marTop w:val="0"/>
      <w:marBottom w:val="0"/>
      <w:divBdr>
        <w:top w:val="none" w:sz="0" w:space="0" w:color="auto"/>
        <w:left w:val="none" w:sz="0" w:space="0" w:color="auto"/>
        <w:bottom w:val="none" w:sz="0" w:space="0" w:color="auto"/>
        <w:right w:val="none" w:sz="0" w:space="0" w:color="auto"/>
      </w:divBdr>
    </w:div>
    <w:div w:id="224607989">
      <w:bodyDiv w:val="1"/>
      <w:marLeft w:val="0"/>
      <w:marRight w:val="0"/>
      <w:marTop w:val="0"/>
      <w:marBottom w:val="0"/>
      <w:divBdr>
        <w:top w:val="none" w:sz="0" w:space="0" w:color="auto"/>
        <w:left w:val="none" w:sz="0" w:space="0" w:color="auto"/>
        <w:bottom w:val="none" w:sz="0" w:space="0" w:color="auto"/>
        <w:right w:val="none" w:sz="0" w:space="0" w:color="auto"/>
      </w:divBdr>
    </w:div>
    <w:div w:id="224686154">
      <w:bodyDiv w:val="1"/>
      <w:marLeft w:val="0"/>
      <w:marRight w:val="0"/>
      <w:marTop w:val="0"/>
      <w:marBottom w:val="0"/>
      <w:divBdr>
        <w:top w:val="none" w:sz="0" w:space="0" w:color="auto"/>
        <w:left w:val="none" w:sz="0" w:space="0" w:color="auto"/>
        <w:bottom w:val="none" w:sz="0" w:space="0" w:color="auto"/>
        <w:right w:val="none" w:sz="0" w:space="0" w:color="auto"/>
      </w:divBdr>
    </w:div>
    <w:div w:id="225144282">
      <w:bodyDiv w:val="1"/>
      <w:marLeft w:val="0"/>
      <w:marRight w:val="0"/>
      <w:marTop w:val="0"/>
      <w:marBottom w:val="0"/>
      <w:divBdr>
        <w:top w:val="none" w:sz="0" w:space="0" w:color="auto"/>
        <w:left w:val="none" w:sz="0" w:space="0" w:color="auto"/>
        <w:bottom w:val="none" w:sz="0" w:space="0" w:color="auto"/>
        <w:right w:val="none" w:sz="0" w:space="0" w:color="auto"/>
      </w:divBdr>
    </w:div>
    <w:div w:id="225148508">
      <w:bodyDiv w:val="1"/>
      <w:marLeft w:val="0"/>
      <w:marRight w:val="0"/>
      <w:marTop w:val="0"/>
      <w:marBottom w:val="0"/>
      <w:divBdr>
        <w:top w:val="none" w:sz="0" w:space="0" w:color="auto"/>
        <w:left w:val="none" w:sz="0" w:space="0" w:color="auto"/>
        <w:bottom w:val="none" w:sz="0" w:space="0" w:color="auto"/>
        <w:right w:val="none" w:sz="0" w:space="0" w:color="auto"/>
      </w:divBdr>
    </w:div>
    <w:div w:id="225579394">
      <w:bodyDiv w:val="1"/>
      <w:marLeft w:val="0"/>
      <w:marRight w:val="0"/>
      <w:marTop w:val="0"/>
      <w:marBottom w:val="0"/>
      <w:divBdr>
        <w:top w:val="none" w:sz="0" w:space="0" w:color="auto"/>
        <w:left w:val="none" w:sz="0" w:space="0" w:color="auto"/>
        <w:bottom w:val="none" w:sz="0" w:space="0" w:color="auto"/>
        <w:right w:val="none" w:sz="0" w:space="0" w:color="auto"/>
      </w:divBdr>
    </w:div>
    <w:div w:id="225605106">
      <w:bodyDiv w:val="1"/>
      <w:marLeft w:val="0"/>
      <w:marRight w:val="0"/>
      <w:marTop w:val="0"/>
      <w:marBottom w:val="0"/>
      <w:divBdr>
        <w:top w:val="none" w:sz="0" w:space="0" w:color="auto"/>
        <w:left w:val="none" w:sz="0" w:space="0" w:color="auto"/>
        <w:bottom w:val="none" w:sz="0" w:space="0" w:color="auto"/>
        <w:right w:val="none" w:sz="0" w:space="0" w:color="auto"/>
      </w:divBdr>
    </w:div>
    <w:div w:id="225995847">
      <w:bodyDiv w:val="1"/>
      <w:marLeft w:val="0"/>
      <w:marRight w:val="0"/>
      <w:marTop w:val="0"/>
      <w:marBottom w:val="0"/>
      <w:divBdr>
        <w:top w:val="none" w:sz="0" w:space="0" w:color="auto"/>
        <w:left w:val="none" w:sz="0" w:space="0" w:color="auto"/>
        <w:bottom w:val="none" w:sz="0" w:space="0" w:color="auto"/>
        <w:right w:val="none" w:sz="0" w:space="0" w:color="auto"/>
      </w:divBdr>
    </w:div>
    <w:div w:id="226459128">
      <w:bodyDiv w:val="1"/>
      <w:marLeft w:val="0"/>
      <w:marRight w:val="0"/>
      <w:marTop w:val="0"/>
      <w:marBottom w:val="0"/>
      <w:divBdr>
        <w:top w:val="none" w:sz="0" w:space="0" w:color="auto"/>
        <w:left w:val="none" w:sz="0" w:space="0" w:color="auto"/>
        <w:bottom w:val="none" w:sz="0" w:space="0" w:color="auto"/>
        <w:right w:val="none" w:sz="0" w:space="0" w:color="auto"/>
      </w:divBdr>
    </w:div>
    <w:div w:id="227038437">
      <w:bodyDiv w:val="1"/>
      <w:marLeft w:val="0"/>
      <w:marRight w:val="0"/>
      <w:marTop w:val="0"/>
      <w:marBottom w:val="0"/>
      <w:divBdr>
        <w:top w:val="none" w:sz="0" w:space="0" w:color="auto"/>
        <w:left w:val="none" w:sz="0" w:space="0" w:color="auto"/>
        <w:bottom w:val="none" w:sz="0" w:space="0" w:color="auto"/>
        <w:right w:val="none" w:sz="0" w:space="0" w:color="auto"/>
      </w:divBdr>
    </w:div>
    <w:div w:id="227882104">
      <w:bodyDiv w:val="1"/>
      <w:marLeft w:val="0"/>
      <w:marRight w:val="0"/>
      <w:marTop w:val="0"/>
      <w:marBottom w:val="0"/>
      <w:divBdr>
        <w:top w:val="none" w:sz="0" w:space="0" w:color="auto"/>
        <w:left w:val="none" w:sz="0" w:space="0" w:color="auto"/>
        <w:bottom w:val="none" w:sz="0" w:space="0" w:color="auto"/>
        <w:right w:val="none" w:sz="0" w:space="0" w:color="auto"/>
      </w:divBdr>
    </w:div>
    <w:div w:id="228074010">
      <w:bodyDiv w:val="1"/>
      <w:marLeft w:val="0"/>
      <w:marRight w:val="0"/>
      <w:marTop w:val="0"/>
      <w:marBottom w:val="0"/>
      <w:divBdr>
        <w:top w:val="none" w:sz="0" w:space="0" w:color="auto"/>
        <w:left w:val="none" w:sz="0" w:space="0" w:color="auto"/>
        <w:bottom w:val="none" w:sz="0" w:space="0" w:color="auto"/>
        <w:right w:val="none" w:sz="0" w:space="0" w:color="auto"/>
      </w:divBdr>
    </w:div>
    <w:div w:id="228156379">
      <w:bodyDiv w:val="1"/>
      <w:marLeft w:val="0"/>
      <w:marRight w:val="0"/>
      <w:marTop w:val="0"/>
      <w:marBottom w:val="0"/>
      <w:divBdr>
        <w:top w:val="none" w:sz="0" w:space="0" w:color="auto"/>
        <w:left w:val="none" w:sz="0" w:space="0" w:color="auto"/>
        <w:bottom w:val="none" w:sz="0" w:space="0" w:color="auto"/>
        <w:right w:val="none" w:sz="0" w:space="0" w:color="auto"/>
      </w:divBdr>
    </w:div>
    <w:div w:id="228418817">
      <w:bodyDiv w:val="1"/>
      <w:marLeft w:val="0"/>
      <w:marRight w:val="0"/>
      <w:marTop w:val="0"/>
      <w:marBottom w:val="0"/>
      <w:divBdr>
        <w:top w:val="none" w:sz="0" w:space="0" w:color="auto"/>
        <w:left w:val="none" w:sz="0" w:space="0" w:color="auto"/>
        <w:bottom w:val="none" w:sz="0" w:space="0" w:color="auto"/>
        <w:right w:val="none" w:sz="0" w:space="0" w:color="auto"/>
      </w:divBdr>
    </w:div>
    <w:div w:id="228469710">
      <w:bodyDiv w:val="1"/>
      <w:marLeft w:val="0"/>
      <w:marRight w:val="0"/>
      <w:marTop w:val="0"/>
      <w:marBottom w:val="0"/>
      <w:divBdr>
        <w:top w:val="none" w:sz="0" w:space="0" w:color="auto"/>
        <w:left w:val="none" w:sz="0" w:space="0" w:color="auto"/>
        <w:bottom w:val="none" w:sz="0" w:space="0" w:color="auto"/>
        <w:right w:val="none" w:sz="0" w:space="0" w:color="auto"/>
      </w:divBdr>
    </w:div>
    <w:div w:id="228538491">
      <w:bodyDiv w:val="1"/>
      <w:marLeft w:val="0"/>
      <w:marRight w:val="0"/>
      <w:marTop w:val="0"/>
      <w:marBottom w:val="0"/>
      <w:divBdr>
        <w:top w:val="none" w:sz="0" w:space="0" w:color="auto"/>
        <w:left w:val="none" w:sz="0" w:space="0" w:color="auto"/>
        <w:bottom w:val="none" w:sz="0" w:space="0" w:color="auto"/>
        <w:right w:val="none" w:sz="0" w:space="0" w:color="auto"/>
      </w:divBdr>
    </w:div>
    <w:div w:id="228808572">
      <w:bodyDiv w:val="1"/>
      <w:marLeft w:val="0"/>
      <w:marRight w:val="0"/>
      <w:marTop w:val="0"/>
      <w:marBottom w:val="0"/>
      <w:divBdr>
        <w:top w:val="none" w:sz="0" w:space="0" w:color="auto"/>
        <w:left w:val="none" w:sz="0" w:space="0" w:color="auto"/>
        <w:bottom w:val="none" w:sz="0" w:space="0" w:color="auto"/>
        <w:right w:val="none" w:sz="0" w:space="0" w:color="auto"/>
      </w:divBdr>
    </w:div>
    <w:div w:id="228883148">
      <w:bodyDiv w:val="1"/>
      <w:marLeft w:val="0"/>
      <w:marRight w:val="0"/>
      <w:marTop w:val="0"/>
      <w:marBottom w:val="0"/>
      <w:divBdr>
        <w:top w:val="none" w:sz="0" w:space="0" w:color="auto"/>
        <w:left w:val="none" w:sz="0" w:space="0" w:color="auto"/>
        <w:bottom w:val="none" w:sz="0" w:space="0" w:color="auto"/>
        <w:right w:val="none" w:sz="0" w:space="0" w:color="auto"/>
      </w:divBdr>
    </w:div>
    <w:div w:id="228928588">
      <w:bodyDiv w:val="1"/>
      <w:marLeft w:val="0"/>
      <w:marRight w:val="0"/>
      <w:marTop w:val="0"/>
      <w:marBottom w:val="0"/>
      <w:divBdr>
        <w:top w:val="none" w:sz="0" w:space="0" w:color="auto"/>
        <w:left w:val="none" w:sz="0" w:space="0" w:color="auto"/>
        <w:bottom w:val="none" w:sz="0" w:space="0" w:color="auto"/>
        <w:right w:val="none" w:sz="0" w:space="0" w:color="auto"/>
      </w:divBdr>
    </w:div>
    <w:div w:id="229461270">
      <w:bodyDiv w:val="1"/>
      <w:marLeft w:val="0"/>
      <w:marRight w:val="0"/>
      <w:marTop w:val="0"/>
      <w:marBottom w:val="0"/>
      <w:divBdr>
        <w:top w:val="none" w:sz="0" w:space="0" w:color="auto"/>
        <w:left w:val="none" w:sz="0" w:space="0" w:color="auto"/>
        <w:bottom w:val="none" w:sz="0" w:space="0" w:color="auto"/>
        <w:right w:val="none" w:sz="0" w:space="0" w:color="auto"/>
      </w:divBdr>
    </w:div>
    <w:div w:id="229656514">
      <w:bodyDiv w:val="1"/>
      <w:marLeft w:val="0"/>
      <w:marRight w:val="0"/>
      <w:marTop w:val="0"/>
      <w:marBottom w:val="0"/>
      <w:divBdr>
        <w:top w:val="none" w:sz="0" w:space="0" w:color="auto"/>
        <w:left w:val="none" w:sz="0" w:space="0" w:color="auto"/>
        <w:bottom w:val="none" w:sz="0" w:space="0" w:color="auto"/>
        <w:right w:val="none" w:sz="0" w:space="0" w:color="auto"/>
      </w:divBdr>
    </w:div>
    <w:div w:id="230165047">
      <w:bodyDiv w:val="1"/>
      <w:marLeft w:val="0"/>
      <w:marRight w:val="0"/>
      <w:marTop w:val="0"/>
      <w:marBottom w:val="0"/>
      <w:divBdr>
        <w:top w:val="none" w:sz="0" w:space="0" w:color="auto"/>
        <w:left w:val="none" w:sz="0" w:space="0" w:color="auto"/>
        <w:bottom w:val="none" w:sz="0" w:space="0" w:color="auto"/>
        <w:right w:val="none" w:sz="0" w:space="0" w:color="auto"/>
      </w:divBdr>
    </w:div>
    <w:div w:id="230433527">
      <w:bodyDiv w:val="1"/>
      <w:marLeft w:val="0"/>
      <w:marRight w:val="0"/>
      <w:marTop w:val="0"/>
      <w:marBottom w:val="0"/>
      <w:divBdr>
        <w:top w:val="none" w:sz="0" w:space="0" w:color="auto"/>
        <w:left w:val="none" w:sz="0" w:space="0" w:color="auto"/>
        <w:bottom w:val="none" w:sz="0" w:space="0" w:color="auto"/>
        <w:right w:val="none" w:sz="0" w:space="0" w:color="auto"/>
      </w:divBdr>
    </w:div>
    <w:div w:id="230578334">
      <w:bodyDiv w:val="1"/>
      <w:marLeft w:val="0"/>
      <w:marRight w:val="0"/>
      <w:marTop w:val="0"/>
      <w:marBottom w:val="0"/>
      <w:divBdr>
        <w:top w:val="none" w:sz="0" w:space="0" w:color="auto"/>
        <w:left w:val="none" w:sz="0" w:space="0" w:color="auto"/>
        <w:bottom w:val="none" w:sz="0" w:space="0" w:color="auto"/>
        <w:right w:val="none" w:sz="0" w:space="0" w:color="auto"/>
      </w:divBdr>
    </w:div>
    <w:div w:id="230845680">
      <w:bodyDiv w:val="1"/>
      <w:marLeft w:val="0"/>
      <w:marRight w:val="0"/>
      <w:marTop w:val="0"/>
      <w:marBottom w:val="0"/>
      <w:divBdr>
        <w:top w:val="none" w:sz="0" w:space="0" w:color="auto"/>
        <w:left w:val="none" w:sz="0" w:space="0" w:color="auto"/>
        <w:bottom w:val="none" w:sz="0" w:space="0" w:color="auto"/>
        <w:right w:val="none" w:sz="0" w:space="0" w:color="auto"/>
      </w:divBdr>
    </w:div>
    <w:div w:id="231088227">
      <w:bodyDiv w:val="1"/>
      <w:marLeft w:val="0"/>
      <w:marRight w:val="0"/>
      <w:marTop w:val="0"/>
      <w:marBottom w:val="0"/>
      <w:divBdr>
        <w:top w:val="none" w:sz="0" w:space="0" w:color="auto"/>
        <w:left w:val="none" w:sz="0" w:space="0" w:color="auto"/>
        <w:bottom w:val="none" w:sz="0" w:space="0" w:color="auto"/>
        <w:right w:val="none" w:sz="0" w:space="0" w:color="auto"/>
      </w:divBdr>
    </w:div>
    <w:div w:id="231278236">
      <w:bodyDiv w:val="1"/>
      <w:marLeft w:val="0"/>
      <w:marRight w:val="0"/>
      <w:marTop w:val="0"/>
      <w:marBottom w:val="0"/>
      <w:divBdr>
        <w:top w:val="none" w:sz="0" w:space="0" w:color="auto"/>
        <w:left w:val="none" w:sz="0" w:space="0" w:color="auto"/>
        <w:bottom w:val="none" w:sz="0" w:space="0" w:color="auto"/>
        <w:right w:val="none" w:sz="0" w:space="0" w:color="auto"/>
      </w:divBdr>
    </w:div>
    <w:div w:id="231358730">
      <w:bodyDiv w:val="1"/>
      <w:marLeft w:val="0"/>
      <w:marRight w:val="0"/>
      <w:marTop w:val="0"/>
      <w:marBottom w:val="0"/>
      <w:divBdr>
        <w:top w:val="none" w:sz="0" w:space="0" w:color="auto"/>
        <w:left w:val="none" w:sz="0" w:space="0" w:color="auto"/>
        <w:bottom w:val="none" w:sz="0" w:space="0" w:color="auto"/>
        <w:right w:val="none" w:sz="0" w:space="0" w:color="auto"/>
      </w:divBdr>
    </w:div>
    <w:div w:id="231359006">
      <w:bodyDiv w:val="1"/>
      <w:marLeft w:val="0"/>
      <w:marRight w:val="0"/>
      <w:marTop w:val="0"/>
      <w:marBottom w:val="0"/>
      <w:divBdr>
        <w:top w:val="none" w:sz="0" w:space="0" w:color="auto"/>
        <w:left w:val="none" w:sz="0" w:space="0" w:color="auto"/>
        <w:bottom w:val="none" w:sz="0" w:space="0" w:color="auto"/>
        <w:right w:val="none" w:sz="0" w:space="0" w:color="auto"/>
      </w:divBdr>
    </w:div>
    <w:div w:id="231431941">
      <w:bodyDiv w:val="1"/>
      <w:marLeft w:val="0"/>
      <w:marRight w:val="0"/>
      <w:marTop w:val="0"/>
      <w:marBottom w:val="0"/>
      <w:divBdr>
        <w:top w:val="none" w:sz="0" w:space="0" w:color="auto"/>
        <w:left w:val="none" w:sz="0" w:space="0" w:color="auto"/>
        <w:bottom w:val="none" w:sz="0" w:space="0" w:color="auto"/>
        <w:right w:val="none" w:sz="0" w:space="0" w:color="auto"/>
      </w:divBdr>
    </w:div>
    <w:div w:id="231886979">
      <w:bodyDiv w:val="1"/>
      <w:marLeft w:val="0"/>
      <w:marRight w:val="0"/>
      <w:marTop w:val="0"/>
      <w:marBottom w:val="0"/>
      <w:divBdr>
        <w:top w:val="none" w:sz="0" w:space="0" w:color="auto"/>
        <w:left w:val="none" w:sz="0" w:space="0" w:color="auto"/>
        <w:bottom w:val="none" w:sz="0" w:space="0" w:color="auto"/>
        <w:right w:val="none" w:sz="0" w:space="0" w:color="auto"/>
      </w:divBdr>
    </w:div>
    <w:div w:id="231934563">
      <w:bodyDiv w:val="1"/>
      <w:marLeft w:val="0"/>
      <w:marRight w:val="0"/>
      <w:marTop w:val="0"/>
      <w:marBottom w:val="0"/>
      <w:divBdr>
        <w:top w:val="none" w:sz="0" w:space="0" w:color="auto"/>
        <w:left w:val="none" w:sz="0" w:space="0" w:color="auto"/>
        <w:bottom w:val="none" w:sz="0" w:space="0" w:color="auto"/>
        <w:right w:val="none" w:sz="0" w:space="0" w:color="auto"/>
      </w:divBdr>
    </w:div>
    <w:div w:id="232273853">
      <w:bodyDiv w:val="1"/>
      <w:marLeft w:val="0"/>
      <w:marRight w:val="0"/>
      <w:marTop w:val="0"/>
      <w:marBottom w:val="0"/>
      <w:divBdr>
        <w:top w:val="none" w:sz="0" w:space="0" w:color="auto"/>
        <w:left w:val="none" w:sz="0" w:space="0" w:color="auto"/>
        <w:bottom w:val="none" w:sz="0" w:space="0" w:color="auto"/>
        <w:right w:val="none" w:sz="0" w:space="0" w:color="auto"/>
      </w:divBdr>
    </w:div>
    <w:div w:id="232351023">
      <w:bodyDiv w:val="1"/>
      <w:marLeft w:val="0"/>
      <w:marRight w:val="0"/>
      <w:marTop w:val="0"/>
      <w:marBottom w:val="0"/>
      <w:divBdr>
        <w:top w:val="none" w:sz="0" w:space="0" w:color="auto"/>
        <w:left w:val="none" w:sz="0" w:space="0" w:color="auto"/>
        <w:bottom w:val="none" w:sz="0" w:space="0" w:color="auto"/>
        <w:right w:val="none" w:sz="0" w:space="0" w:color="auto"/>
      </w:divBdr>
    </w:div>
    <w:div w:id="232395630">
      <w:bodyDiv w:val="1"/>
      <w:marLeft w:val="0"/>
      <w:marRight w:val="0"/>
      <w:marTop w:val="0"/>
      <w:marBottom w:val="0"/>
      <w:divBdr>
        <w:top w:val="none" w:sz="0" w:space="0" w:color="auto"/>
        <w:left w:val="none" w:sz="0" w:space="0" w:color="auto"/>
        <w:bottom w:val="none" w:sz="0" w:space="0" w:color="auto"/>
        <w:right w:val="none" w:sz="0" w:space="0" w:color="auto"/>
      </w:divBdr>
    </w:div>
    <w:div w:id="232401216">
      <w:bodyDiv w:val="1"/>
      <w:marLeft w:val="0"/>
      <w:marRight w:val="0"/>
      <w:marTop w:val="0"/>
      <w:marBottom w:val="0"/>
      <w:divBdr>
        <w:top w:val="none" w:sz="0" w:space="0" w:color="auto"/>
        <w:left w:val="none" w:sz="0" w:space="0" w:color="auto"/>
        <w:bottom w:val="none" w:sz="0" w:space="0" w:color="auto"/>
        <w:right w:val="none" w:sz="0" w:space="0" w:color="auto"/>
      </w:divBdr>
    </w:div>
    <w:div w:id="232742765">
      <w:bodyDiv w:val="1"/>
      <w:marLeft w:val="0"/>
      <w:marRight w:val="0"/>
      <w:marTop w:val="0"/>
      <w:marBottom w:val="0"/>
      <w:divBdr>
        <w:top w:val="none" w:sz="0" w:space="0" w:color="auto"/>
        <w:left w:val="none" w:sz="0" w:space="0" w:color="auto"/>
        <w:bottom w:val="none" w:sz="0" w:space="0" w:color="auto"/>
        <w:right w:val="none" w:sz="0" w:space="0" w:color="auto"/>
      </w:divBdr>
    </w:div>
    <w:div w:id="232980619">
      <w:bodyDiv w:val="1"/>
      <w:marLeft w:val="0"/>
      <w:marRight w:val="0"/>
      <w:marTop w:val="0"/>
      <w:marBottom w:val="0"/>
      <w:divBdr>
        <w:top w:val="none" w:sz="0" w:space="0" w:color="auto"/>
        <w:left w:val="none" w:sz="0" w:space="0" w:color="auto"/>
        <w:bottom w:val="none" w:sz="0" w:space="0" w:color="auto"/>
        <w:right w:val="none" w:sz="0" w:space="0" w:color="auto"/>
      </w:divBdr>
    </w:div>
    <w:div w:id="233398094">
      <w:bodyDiv w:val="1"/>
      <w:marLeft w:val="0"/>
      <w:marRight w:val="0"/>
      <w:marTop w:val="0"/>
      <w:marBottom w:val="0"/>
      <w:divBdr>
        <w:top w:val="none" w:sz="0" w:space="0" w:color="auto"/>
        <w:left w:val="none" w:sz="0" w:space="0" w:color="auto"/>
        <w:bottom w:val="none" w:sz="0" w:space="0" w:color="auto"/>
        <w:right w:val="none" w:sz="0" w:space="0" w:color="auto"/>
      </w:divBdr>
    </w:div>
    <w:div w:id="233399859">
      <w:bodyDiv w:val="1"/>
      <w:marLeft w:val="0"/>
      <w:marRight w:val="0"/>
      <w:marTop w:val="0"/>
      <w:marBottom w:val="0"/>
      <w:divBdr>
        <w:top w:val="none" w:sz="0" w:space="0" w:color="auto"/>
        <w:left w:val="none" w:sz="0" w:space="0" w:color="auto"/>
        <w:bottom w:val="none" w:sz="0" w:space="0" w:color="auto"/>
        <w:right w:val="none" w:sz="0" w:space="0" w:color="auto"/>
      </w:divBdr>
    </w:div>
    <w:div w:id="233400326">
      <w:bodyDiv w:val="1"/>
      <w:marLeft w:val="0"/>
      <w:marRight w:val="0"/>
      <w:marTop w:val="0"/>
      <w:marBottom w:val="0"/>
      <w:divBdr>
        <w:top w:val="none" w:sz="0" w:space="0" w:color="auto"/>
        <w:left w:val="none" w:sz="0" w:space="0" w:color="auto"/>
        <w:bottom w:val="none" w:sz="0" w:space="0" w:color="auto"/>
        <w:right w:val="none" w:sz="0" w:space="0" w:color="auto"/>
      </w:divBdr>
    </w:div>
    <w:div w:id="233439311">
      <w:bodyDiv w:val="1"/>
      <w:marLeft w:val="0"/>
      <w:marRight w:val="0"/>
      <w:marTop w:val="0"/>
      <w:marBottom w:val="0"/>
      <w:divBdr>
        <w:top w:val="none" w:sz="0" w:space="0" w:color="auto"/>
        <w:left w:val="none" w:sz="0" w:space="0" w:color="auto"/>
        <w:bottom w:val="none" w:sz="0" w:space="0" w:color="auto"/>
        <w:right w:val="none" w:sz="0" w:space="0" w:color="auto"/>
      </w:divBdr>
    </w:div>
    <w:div w:id="233586629">
      <w:bodyDiv w:val="1"/>
      <w:marLeft w:val="0"/>
      <w:marRight w:val="0"/>
      <w:marTop w:val="0"/>
      <w:marBottom w:val="0"/>
      <w:divBdr>
        <w:top w:val="none" w:sz="0" w:space="0" w:color="auto"/>
        <w:left w:val="none" w:sz="0" w:space="0" w:color="auto"/>
        <w:bottom w:val="none" w:sz="0" w:space="0" w:color="auto"/>
        <w:right w:val="none" w:sz="0" w:space="0" w:color="auto"/>
      </w:divBdr>
    </w:div>
    <w:div w:id="233980364">
      <w:bodyDiv w:val="1"/>
      <w:marLeft w:val="0"/>
      <w:marRight w:val="0"/>
      <w:marTop w:val="0"/>
      <w:marBottom w:val="0"/>
      <w:divBdr>
        <w:top w:val="none" w:sz="0" w:space="0" w:color="auto"/>
        <w:left w:val="none" w:sz="0" w:space="0" w:color="auto"/>
        <w:bottom w:val="none" w:sz="0" w:space="0" w:color="auto"/>
        <w:right w:val="none" w:sz="0" w:space="0" w:color="auto"/>
      </w:divBdr>
    </w:div>
    <w:div w:id="234323822">
      <w:bodyDiv w:val="1"/>
      <w:marLeft w:val="0"/>
      <w:marRight w:val="0"/>
      <w:marTop w:val="0"/>
      <w:marBottom w:val="0"/>
      <w:divBdr>
        <w:top w:val="none" w:sz="0" w:space="0" w:color="auto"/>
        <w:left w:val="none" w:sz="0" w:space="0" w:color="auto"/>
        <w:bottom w:val="none" w:sz="0" w:space="0" w:color="auto"/>
        <w:right w:val="none" w:sz="0" w:space="0" w:color="auto"/>
      </w:divBdr>
    </w:div>
    <w:div w:id="234363474">
      <w:bodyDiv w:val="1"/>
      <w:marLeft w:val="0"/>
      <w:marRight w:val="0"/>
      <w:marTop w:val="0"/>
      <w:marBottom w:val="0"/>
      <w:divBdr>
        <w:top w:val="none" w:sz="0" w:space="0" w:color="auto"/>
        <w:left w:val="none" w:sz="0" w:space="0" w:color="auto"/>
        <w:bottom w:val="none" w:sz="0" w:space="0" w:color="auto"/>
        <w:right w:val="none" w:sz="0" w:space="0" w:color="auto"/>
      </w:divBdr>
    </w:div>
    <w:div w:id="234512384">
      <w:bodyDiv w:val="1"/>
      <w:marLeft w:val="0"/>
      <w:marRight w:val="0"/>
      <w:marTop w:val="0"/>
      <w:marBottom w:val="0"/>
      <w:divBdr>
        <w:top w:val="none" w:sz="0" w:space="0" w:color="auto"/>
        <w:left w:val="none" w:sz="0" w:space="0" w:color="auto"/>
        <w:bottom w:val="none" w:sz="0" w:space="0" w:color="auto"/>
        <w:right w:val="none" w:sz="0" w:space="0" w:color="auto"/>
      </w:divBdr>
    </w:div>
    <w:div w:id="234902496">
      <w:bodyDiv w:val="1"/>
      <w:marLeft w:val="0"/>
      <w:marRight w:val="0"/>
      <w:marTop w:val="0"/>
      <w:marBottom w:val="0"/>
      <w:divBdr>
        <w:top w:val="none" w:sz="0" w:space="0" w:color="auto"/>
        <w:left w:val="none" w:sz="0" w:space="0" w:color="auto"/>
        <w:bottom w:val="none" w:sz="0" w:space="0" w:color="auto"/>
        <w:right w:val="none" w:sz="0" w:space="0" w:color="auto"/>
      </w:divBdr>
    </w:div>
    <w:div w:id="235013873">
      <w:bodyDiv w:val="1"/>
      <w:marLeft w:val="0"/>
      <w:marRight w:val="0"/>
      <w:marTop w:val="0"/>
      <w:marBottom w:val="0"/>
      <w:divBdr>
        <w:top w:val="none" w:sz="0" w:space="0" w:color="auto"/>
        <w:left w:val="none" w:sz="0" w:space="0" w:color="auto"/>
        <w:bottom w:val="none" w:sz="0" w:space="0" w:color="auto"/>
        <w:right w:val="none" w:sz="0" w:space="0" w:color="auto"/>
      </w:divBdr>
    </w:div>
    <w:div w:id="235020468">
      <w:bodyDiv w:val="1"/>
      <w:marLeft w:val="0"/>
      <w:marRight w:val="0"/>
      <w:marTop w:val="0"/>
      <w:marBottom w:val="0"/>
      <w:divBdr>
        <w:top w:val="none" w:sz="0" w:space="0" w:color="auto"/>
        <w:left w:val="none" w:sz="0" w:space="0" w:color="auto"/>
        <w:bottom w:val="none" w:sz="0" w:space="0" w:color="auto"/>
        <w:right w:val="none" w:sz="0" w:space="0" w:color="auto"/>
      </w:divBdr>
    </w:div>
    <w:div w:id="235096114">
      <w:bodyDiv w:val="1"/>
      <w:marLeft w:val="0"/>
      <w:marRight w:val="0"/>
      <w:marTop w:val="0"/>
      <w:marBottom w:val="0"/>
      <w:divBdr>
        <w:top w:val="none" w:sz="0" w:space="0" w:color="auto"/>
        <w:left w:val="none" w:sz="0" w:space="0" w:color="auto"/>
        <w:bottom w:val="none" w:sz="0" w:space="0" w:color="auto"/>
        <w:right w:val="none" w:sz="0" w:space="0" w:color="auto"/>
      </w:divBdr>
    </w:div>
    <w:div w:id="235097488">
      <w:bodyDiv w:val="1"/>
      <w:marLeft w:val="0"/>
      <w:marRight w:val="0"/>
      <w:marTop w:val="0"/>
      <w:marBottom w:val="0"/>
      <w:divBdr>
        <w:top w:val="none" w:sz="0" w:space="0" w:color="auto"/>
        <w:left w:val="none" w:sz="0" w:space="0" w:color="auto"/>
        <w:bottom w:val="none" w:sz="0" w:space="0" w:color="auto"/>
        <w:right w:val="none" w:sz="0" w:space="0" w:color="auto"/>
      </w:divBdr>
    </w:div>
    <w:div w:id="235284381">
      <w:bodyDiv w:val="1"/>
      <w:marLeft w:val="0"/>
      <w:marRight w:val="0"/>
      <w:marTop w:val="0"/>
      <w:marBottom w:val="0"/>
      <w:divBdr>
        <w:top w:val="none" w:sz="0" w:space="0" w:color="auto"/>
        <w:left w:val="none" w:sz="0" w:space="0" w:color="auto"/>
        <w:bottom w:val="none" w:sz="0" w:space="0" w:color="auto"/>
        <w:right w:val="none" w:sz="0" w:space="0" w:color="auto"/>
      </w:divBdr>
    </w:div>
    <w:div w:id="235676834">
      <w:bodyDiv w:val="1"/>
      <w:marLeft w:val="0"/>
      <w:marRight w:val="0"/>
      <w:marTop w:val="0"/>
      <w:marBottom w:val="0"/>
      <w:divBdr>
        <w:top w:val="none" w:sz="0" w:space="0" w:color="auto"/>
        <w:left w:val="none" w:sz="0" w:space="0" w:color="auto"/>
        <w:bottom w:val="none" w:sz="0" w:space="0" w:color="auto"/>
        <w:right w:val="none" w:sz="0" w:space="0" w:color="auto"/>
      </w:divBdr>
    </w:div>
    <w:div w:id="235824782">
      <w:bodyDiv w:val="1"/>
      <w:marLeft w:val="0"/>
      <w:marRight w:val="0"/>
      <w:marTop w:val="0"/>
      <w:marBottom w:val="0"/>
      <w:divBdr>
        <w:top w:val="none" w:sz="0" w:space="0" w:color="auto"/>
        <w:left w:val="none" w:sz="0" w:space="0" w:color="auto"/>
        <w:bottom w:val="none" w:sz="0" w:space="0" w:color="auto"/>
        <w:right w:val="none" w:sz="0" w:space="0" w:color="auto"/>
      </w:divBdr>
    </w:div>
    <w:div w:id="236130851">
      <w:bodyDiv w:val="1"/>
      <w:marLeft w:val="0"/>
      <w:marRight w:val="0"/>
      <w:marTop w:val="0"/>
      <w:marBottom w:val="0"/>
      <w:divBdr>
        <w:top w:val="none" w:sz="0" w:space="0" w:color="auto"/>
        <w:left w:val="none" w:sz="0" w:space="0" w:color="auto"/>
        <w:bottom w:val="none" w:sz="0" w:space="0" w:color="auto"/>
        <w:right w:val="none" w:sz="0" w:space="0" w:color="auto"/>
      </w:divBdr>
    </w:div>
    <w:div w:id="236284948">
      <w:bodyDiv w:val="1"/>
      <w:marLeft w:val="0"/>
      <w:marRight w:val="0"/>
      <w:marTop w:val="0"/>
      <w:marBottom w:val="0"/>
      <w:divBdr>
        <w:top w:val="none" w:sz="0" w:space="0" w:color="auto"/>
        <w:left w:val="none" w:sz="0" w:space="0" w:color="auto"/>
        <w:bottom w:val="none" w:sz="0" w:space="0" w:color="auto"/>
        <w:right w:val="none" w:sz="0" w:space="0" w:color="auto"/>
      </w:divBdr>
    </w:div>
    <w:div w:id="236523428">
      <w:bodyDiv w:val="1"/>
      <w:marLeft w:val="0"/>
      <w:marRight w:val="0"/>
      <w:marTop w:val="0"/>
      <w:marBottom w:val="0"/>
      <w:divBdr>
        <w:top w:val="none" w:sz="0" w:space="0" w:color="auto"/>
        <w:left w:val="none" w:sz="0" w:space="0" w:color="auto"/>
        <w:bottom w:val="none" w:sz="0" w:space="0" w:color="auto"/>
        <w:right w:val="none" w:sz="0" w:space="0" w:color="auto"/>
      </w:divBdr>
    </w:div>
    <w:div w:id="236670496">
      <w:bodyDiv w:val="1"/>
      <w:marLeft w:val="0"/>
      <w:marRight w:val="0"/>
      <w:marTop w:val="0"/>
      <w:marBottom w:val="0"/>
      <w:divBdr>
        <w:top w:val="none" w:sz="0" w:space="0" w:color="auto"/>
        <w:left w:val="none" w:sz="0" w:space="0" w:color="auto"/>
        <w:bottom w:val="none" w:sz="0" w:space="0" w:color="auto"/>
        <w:right w:val="none" w:sz="0" w:space="0" w:color="auto"/>
      </w:divBdr>
    </w:div>
    <w:div w:id="236744834">
      <w:bodyDiv w:val="1"/>
      <w:marLeft w:val="0"/>
      <w:marRight w:val="0"/>
      <w:marTop w:val="0"/>
      <w:marBottom w:val="0"/>
      <w:divBdr>
        <w:top w:val="none" w:sz="0" w:space="0" w:color="auto"/>
        <w:left w:val="none" w:sz="0" w:space="0" w:color="auto"/>
        <w:bottom w:val="none" w:sz="0" w:space="0" w:color="auto"/>
        <w:right w:val="none" w:sz="0" w:space="0" w:color="auto"/>
      </w:divBdr>
    </w:div>
    <w:div w:id="236983693">
      <w:bodyDiv w:val="1"/>
      <w:marLeft w:val="0"/>
      <w:marRight w:val="0"/>
      <w:marTop w:val="0"/>
      <w:marBottom w:val="0"/>
      <w:divBdr>
        <w:top w:val="none" w:sz="0" w:space="0" w:color="auto"/>
        <w:left w:val="none" w:sz="0" w:space="0" w:color="auto"/>
        <w:bottom w:val="none" w:sz="0" w:space="0" w:color="auto"/>
        <w:right w:val="none" w:sz="0" w:space="0" w:color="auto"/>
      </w:divBdr>
    </w:div>
    <w:div w:id="237132348">
      <w:bodyDiv w:val="1"/>
      <w:marLeft w:val="0"/>
      <w:marRight w:val="0"/>
      <w:marTop w:val="0"/>
      <w:marBottom w:val="0"/>
      <w:divBdr>
        <w:top w:val="none" w:sz="0" w:space="0" w:color="auto"/>
        <w:left w:val="none" w:sz="0" w:space="0" w:color="auto"/>
        <w:bottom w:val="none" w:sz="0" w:space="0" w:color="auto"/>
        <w:right w:val="none" w:sz="0" w:space="0" w:color="auto"/>
      </w:divBdr>
    </w:div>
    <w:div w:id="237180497">
      <w:bodyDiv w:val="1"/>
      <w:marLeft w:val="0"/>
      <w:marRight w:val="0"/>
      <w:marTop w:val="0"/>
      <w:marBottom w:val="0"/>
      <w:divBdr>
        <w:top w:val="none" w:sz="0" w:space="0" w:color="auto"/>
        <w:left w:val="none" w:sz="0" w:space="0" w:color="auto"/>
        <w:bottom w:val="none" w:sz="0" w:space="0" w:color="auto"/>
        <w:right w:val="none" w:sz="0" w:space="0" w:color="auto"/>
      </w:divBdr>
    </w:div>
    <w:div w:id="237180719">
      <w:bodyDiv w:val="1"/>
      <w:marLeft w:val="0"/>
      <w:marRight w:val="0"/>
      <w:marTop w:val="0"/>
      <w:marBottom w:val="0"/>
      <w:divBdr>
        <w:top w:val="none" w:sz="0" w:space="0" w:color="auto"/>
        <w:left w:val="none" w:sz="0" w:space="0" w:color="auto"/>
        <w:bottom w:val="none" w:sz="0" w:space="0" w:color="auto"/>
        <w:right w:val="none" w:sz="0" w:space="0" w:color="auto"/>
      </w:divBdr>
    </w:div>
    <w:div w:id="237249595">
      <w:bodyDiv w:val="1"/>
      <w:marLeft w:val="0"/>
      <w:marRight w:val="0"/>
      <w:marTop w:val="0"/>
      <w:marBottom w:val="0"/>
      <w:divBdr>
        <w:top w:val="none" w:sz="0" w:space="0" w:color="auto"/>
        <w:left w:val="none" w:sz="0" w:space="0" w:color="auto"/>
        <w:bottom w:val="none" w:sz="0" w:space="0" w:color="auto"/>
        <w:right w:val="none" w:sz="0" w:space="0" w:color="auto"/>
      </w:divBdr>
    </w:div>
    <w:div w:id="237329998">
      <w:bodyDiv w:val="1"/>
      <w:marLeft w:val="0"/>
      <w:marRight w:val="0"/>
      <w:marTop w:val="0"/>
      <w:marBottom w:val="0"/>
      <w:divBdr>
        <w:top w:val="none" w:sz="0" w:space="0" w:color="auto"/>
        <w:left w:val="none" w:sz="0" w:space="0" w:color="auto"/>
        <w:bottom w:val="none" w:sz="0" w:space="0" w:color="auto"/>
        <w:right w:val="none" w:sz="0" w:space="0" w:color="auto"/>
      </w:divBdr>
    </w:div>
    <w:div w:id="237401606">
      <w:bodyDiv w:val="1"/>
      <w:marLeft w:val="0"/>
      <w:marRight w:val="0"/>
      <w:marTop w:val="0"/>
      <w:marBottom w:val="0"/>
      <w:divBdr>
        <w:top w:val="none" w:sz="0" w:space="0" w:color="auto"/>
        <w:left w:val="none" w:sz="0" w:space="0" w:color="auto"/>
        <w:bottom w:val="none" w:sz="0" w:space="0" w:color="auto"/>
        <w:right w:val="none" w:sz="0" w:space="0" w:color="auto"/>
      </w:divBdr>
    </w:div>
    <w:div w:id="237717652">
      <w:bodyDiv w:val="1"/>
      <w:marLeft w:val="0"/>
      <w:marRight w:val="0"/>
      <w:marTop w:val="0"/>
      <w:marBottom w:val="0"/>
      <w:divBdr>
        <w:top w:val="none" w:sz="0" w:space="0" w:color="auto"/>
        <w:left w:val="none" w:sz="0" w:space="0" w:color="auto"/>
        <w:bottom w:val="none" w:sz="0" w:space="0" w:color="auto"/>
        <w:right w:val="none" w:sz="0" w:space="0" w:color="auto"/>
      </w:divBdr>
    </w:div>
    <w:div w:id="238029978">
      <w:bodyDiv w:val="1"/>
      <w:marLeft w:val="0"/>
      <w:marRight w:val="0"/>
      <w:marTop w:val="0"/>
      <w:marBottom w:val="0"/>
      <w:divBdr>
        <w:top w:val="none" w:sz="0" w:space="0" w:color="auto"/>
        <w:left w:val="none" w:sz="0" w:space="0" w:color="auto"/>
        <w:bottom w:val="none" w:sz="0" w:space="0" w:color="auto"/>
        <w:right w:val="none" w:sz="0" w:space="0" w:color="auto"/>
      </w:divBdr>
    </w:div>
    <w:div w:id="238254928">
      <w:bodyDiv w:val="1"/>
      <w:marLeft w:val="0"/>
      <w:marRight w:val="0"/>
      <w:marTop w:val="0"/>
      <w:marBottom w:val="0"/>
      <w:divBdr>
        <w:top w:val="none" w:sz="0" w:space="0" w:color="auto"/>
        <w:left w:val="none" w:sz="0" w:space="0" w:color="auto"/>
        <w:bottom w:val="none" w:sz="0" w:space="0" w:color="auto"/>
        <w:right w:val="none" w:sz="0" w:space="0" w:color="auto"/>
      </w:divBdr>
    </w:div>
    <w:div w:id="238369637">
      <w:bodyDiv w:val="1"/>
      <w:marLeft w:val="0"/>
      <w:marRight w:val="0"/>
      <w:marTop w:val="0"/>
      <w:marBottom w:val="0"/>
      <w:divBdr>
        <w:top w:val="none" w:sz="0" w:space="0" w:color="auto"/>
        <w:left w:val="none" w:sz="0" w:space="0" w:color="auto"/>
        <w:bottom w:val="none" w:sz="0" w:space="0" w:color="auto"/>
        <w:right w:val="none" w:sz="0" w:space="0" w:color="auto"/>
      </w:divBdr>
    </w:div>
    <w:div w:id="238712295">
      <w:bodyDiv w:val="1"/>
      <w:marLeft w:val="0"/>
      <w:marRight w:val="0"/>
      <w:marTop w:val="0"/>
      <w:marBottom w:val="0"/>
      <w:divBdr>
        <w:top w:val="none" w:sz="0" w:space="0" w:color="auto"/>
        <w:left w:val="none" w:sz="0" w:space="0" w:color="auto"/>
        <w:bottom w:val="none" w:sz="0" w:space="0" w:color="auto"/>
        <w:right w:val="none" w:sz="0" w:space="0" w:color="auto"/>
      </w:divBdr>
    </w:div>
    <w:div w:id="238758454">
      <w:bodyDiv w:val="1"/>
      <w:marLeft w:val="0"/>
      <w:marRight w:val="0"/>
      <w:marTop w:val="0"/>
      <w:marBottom w:val="0"/>
      <w:divBdr>
        <w:top w:val="none" w:sz="0" w:space="0" w:color="auto"/>
        <w:left w:val="none" w:sz="0" w:space="0" w:color="auto"/>
        <w:bottom w:val="none" w:sz="0" w:space="0" w:color="auto"/>
        <w:right w:val="none" w:sz="0" w:space="0" w:color="auto"/>
      </w:divBdr>
    </w:div>
    <w:div w:id="238827468">
      <w:bodyDiv w:val="1"/>
      <w:marLeft w:val="0"/>
      <w:marRight w:val="0"/>
      <w:marTop w:val="0"/>
      <w:marBottom w:val="0"/>
      <w:divBdr>
        <w:top w:val="none" w:sz="0" w:space="0" w:color="auto"/>
        <w:left w:val="none" w:sz="0" w:space="0" w:color="auto"/>
        <w:bottom w:val="none" w:sz="0" w:space="0" w:color="auto"/>
        <w:right w:val="none" w:sz="0" w:space="0" w:color="auto"/>
      </w:divBdr>
    </w:div>
    <w:div w:id="238835883">
      <w:bodyDiv w:val="1"/>
      <w:marLeft w:val="0"/>
      <w:marRight w:val="0"/>
      <w:marTop w:val="0"/>
      <w:marBottom w:val="0"/>
      <w:divBdr>
        <w:top w:val="none" w:sz="0" w:space="0" w:color="auto"/>
        <w:left w:val="none" w:sz="0" w:space="0" w:color="auto"/>
        <w:bottom w:val="none" w:sz="0" w:space="0" w:color="auto"/>
        <w:right w:val="none" w:sz="0" w:space="0" w:color="auto"/>
      </w:divBdr>
    </w:div>
    <w:div w:id="239294741">
      <w:bodyDiv w:val="1"/>
      <w:marLeft w:val="0"/>
      <w:marRight w:val="0"/>
      <w:marTop w:val="0"/>
      <w:marBottom w:val="0"/>
      <w:divBdr>
        <w:top w:val="none" w:sz="0" w:space="0" w:color="auto"/>
        <w:left w:val="none" w:sz="0" w:space="0" w:color="auto"/>
        <w:bottom w:val="none" w:sz="0" w:space="0" w:color="auto"/>
        <w:right w:val="none" w:sz="0" w:space="0" w:color="auto"/>
      </w:divBdr>
    </w:div>
    <w:div w:id="239994564">
      <w:bodyDiv w:val="1"/>
      <w:marLeft w:val="0"/>
      <w:marRight w:val="0"/>
      <w:marTop w:val="0"/>
      <w:marBottom w:val="0"/>
      <w:divBdr>
        <w:top w:val="none" w:sz="0" w:space="0" w:color="auto"/>
        <w:left w:val="none" w:sz="0" w:space="0" w:color="auto"/>
        <w:bottom w:val="none" w:sz="0" w:space="0" w:color="auto"/>
        <w:right w:val="none" w:sz="0" w:space="0" w:color="auto"/>
      </w:divBdr>
    </w:div>
    <w:div w:id="240062765">
      <w:bodyDiv w:val="1"/>
      <w:marLeft w:val="0"/>
      <w:marRight w:val="0"/>
      <w:marTop w:val="0"/>
      <w:marBottom w:val="0"/>
      <w:divBdr>
        <w:top w:val="none" w:sz="0" w:space="0" w:color="auto"/>
        <w:left w:val="none" w:sz="0" w:space="0" w:color="auto"/>
        <w:bottom w:val="none" w:sz="0" w:space="0" w:color="auto"/>
        <w:right w:val="none" w:sz="0" w:space="0" w:color="auto"/>
      </w:divBdr>
    </w:div>
    <w:div w:id="240143871">
      <w:bodyDiv w:val="1"/>
      <w:marLeft w:val="0"/>
      <w:marRight w:val="0"/>
      <w:marTop w:val="0"/>
      <w:marBottom w:val="0"/>
      <w:divBdr>
        <w:top w:val="none" w:sz="0" w:space="0" w:color="auto"/>
        <w:left w:val="none" w:sz="0" w:space="0" w:color="auto"/>
        <w:bottom w:val="none" w:sz="0" w:space="0" w:color="auto"/>
        <w:right w:val="none" w:sz="0" w:space="0" w:color="auto"/>
      </w:divBdr>
    </w:div>
    <w:div w:id="240259148">
      <w:bodyDiv w:val="1"/>
      <w:marLeft w:val="0"/>
      <w:marRight w:val="0"/>
      <w:marTop w:val="0"/>
      <w:marBottom w:val="0"/>
      <w:divBdr>
        <w:top w:val="none" w:sz="0" w:space="0" w:color="auto"/>
        <w:left w:val="none" w:sz="0" w:space="0" w:color="auto"/>
        <w:bottom w:val="none" w:sz="0" w:space="0" w:color="auto"/>
        <w:right w:val="none" w:sz="0" w:space="0" w:color="auto"/>
      </w:divBdr>
    </w:div>
    <w:div w:id="240528430">
      <w:bodyDiv w:val="1"/>
      <w:marLeft w:val="0"/>
      <w:marRight w:val="0"/>
      <w:marTop w:val="0"/>
      <w:marBottom w:val="0"/>
      <w:divBdr>
        <w:top w:val="none" w:sz="0" w:space="0" w:color="auto"/>
        <w:left w:val="none" w:sz="0" w:space="0" w:color="auto"/>
        <w:bottom w:val="none" w:sz="0" w:space="0" w:color="auto"/>
        <w:right w:val="none" w:sz="0" w:space="0" w:color="auto"/>
      </w:divBdr>
    </w:div>
    <w:div w:id="240603126">
      <w:bodyDiv w:val="1"/>
      <w:marLeft w:val="0"/>
      <w:marRight w:val="0"/>
      <w:marTop w:val="0"/>
      <w:marBottom w:val="0"/>
      <w:divBdr>
        <w:top w:val="none" w:sz="0" w:space="0" w:color="auto"/>
        <w:left w:val="none" w:sz="0" w:space="0" w:color="auto"/>
        <w:bottom w:val="none" w:sz="0" w:space="0" w:color="auto"/>
        <w:right w:val="none" w:sz="0" w:space="0" w:color="auto"/>
      </w:divBdr>
    </w:div>
    <w:div w:id="240650192">
      <w:bodyDiv w:val="1"/>
      <w:marLeft w:val="0"/>
      <w:marRight w:val="0"/>
      <w:marTop w:val="0"/>
      <w:marBottom w:val="0"/>
      <w:divBdr>
        <w:top w:val="none" w:sz="0" w:space="0" w:color="auto"/>
        <w:left w:val="none" w:sz="0" w:space="0" w:color="auto"/>
        <w:bottom w:val="none" w:sz="0" w:space="0" w:color="auto"/>
        <w:right w:val="none" w:sz="0" w:space="0" w:color="auto"/>
      </w:divBdr>
    </w:div>
    <w:div w:id="240724556">
      <w:bodyDiv w:val="1"/>
      <w:marLeft w:val="0"/>
      <w:marRight w:val="0"/>
      <w:marTop w:val="0"/>
      <w:marBottom w:val="0"/>
      <w:divBdr>
        <w:top w:val="none" w:sz="0" w:space="0" w:color="auto"/>
        <w:left w:val="none" w:sz="0" w:space="0" w:color="auto"/>
        <w:bottom w:val="none" w:sz="0" w:space="0" w:color="auto"/>
        <w:right w:val="none" w:sz="0" w:space="0" w:color="auto"/>
      </w:divBdr>
    </w:div>
    <w:div w:id="241257922">
      <w:bodyDiv w:val="1"/>
      <w:marLeft w:val="0"/>
      <w:marRight w:val="0"/>
      <w:marTop w:val="0"/>
      <w:marBottom w:val="0"/>
      <w:divBdr>
        <w:top w:val="none" w:sz="0" w:space="0" w:color="auto"/>
        <w:left w:val="none" w:sz="0" w:space="0" w:color="auto"/>
        <w:bottom w:val="none" w:sz="0" w:space="0" w:color="auto"/>
        <w:right w:val="none" w:sz="0" w:space="0" w:color="auto"/>
      </w:divBdr>
    </w:div>
    <w:div w:id="241262609">
      <w:bodyDiv w:val="1"/>
      <w:marLeft w:val="0"/>
      <w:marRight w:val="0"/>
      <w:marTop w:val="0"/>
      <w:marBottom w:val="0"/>
      <w:divBdr>
        <w:top w:val="none" w:sz="0" w:space="0" w:color="auto"/>
        <w:left w:val="none" w:sz="0" w:space="0" w:color="auto"/>
        <w:bottom w:val="none" w:sz="0" w:space="0" w:color="auto"/>
        <w:right w:val="none" w:sz="0" w:space="0" w:color="auto"/>
      </w:divBdr>
    </w:div>
    <w:div w:id="241451864">
      <w:bodyDiv w:val="1"/>
      <w:marLeft w:val="0"/>
      <w:marRight w:val="0"/>
      <w:marTop w:val="0"/>
      <w:marBottom w:val="0"/>
      <w:divBdr>
        <w:top w:val="none" w:sz="0" w:space="0" w:color="auto"/>
        <w:left w:val="none" w:sz="0" w:space="0" w:color="auto"/>
        <w:bottom w:val="none" w:sz="0" w:space="0" w:color="auto"/>
        <w:right w:val="none" w:sz="0" w:space="0" w:color="auto"/>
      </w:divBdr>
    </w:div>
    <w:div w:id="241453676">
      <w:bodyDiv w:val="1"/>
      <w:marLeft w:val="0"/>
      <w:marRight w:val="0"/>
      <w:marTop w:val="0"/>
      <w:marBottom w:val="0"/>
      <w:divBdr>
        <w:top w:val="none" w:sz="0" w:space="0" w:color="auto"/>
        <w:left w:val="none" w:sz="0" w:space="0" w:color="auto"/>
        <w:bottom w:val="none" w:sz="0" w:space="0" w:color="auto"/>
        <w:right w:val="none" w:sz="0" w:space="0" w:color="auto"/>
      </w:divBdr>
    </w:div>
    <w:div w:id="241644605">
      <w:bodyDiv w:val="1"/>
      <w:marLeft w:val="0"/>
      <w:marRight w:val="0"/>
      <w:marTop w:val="0"/>
      <w:marBottom w:val="0"/>
      <w:divBdr>
        <w:top w:val="none" w:sz="0" w:space="0" w:color="auto"/>
        <w:left w:val="none" w:sz="0" w:space="0" w:color="auto"/>
        <w:bottom w:val="none" w:sz="0" w:space="0" w:color="auto"/>
        <w:right w:val="none" w:sz="0" w:space="0" w:color="auto"/>
      </w:divBdr>
    </w:div>
    <w:div w:id="241724251">
      <w:bodyDiv w:val="1"/>
      <w:marLeft w:val="0"/>
      <w:marRight w:val="0"/>
      <w:marTop w:val="0"/>
      <w:marBottom w:val="0"/>
      <w:divBdr>
        <w:top w:val="none" w:sz="0" w:space="0" w:color="auto"/>
        <w:left w:val="none" w:sz="0" w:space="0" w:color="auto"/>
        <w:bottom w:val="none" w:sz="0" w:space="0" w:color="auto"/>
        <w:right w:val="none" w:sz="0" w:space="0" w:color="auto"/>
      </w:divBdr>
    </w:div>
    <w:div w:id="241988662">
      <w:bodyDiv w:val="1"/>
      <w:marLeft w:val="0"/>
      <w:marRight w:val="0"/>
      <w:marTop w:val="0"/>
      <w:marBottom w:val="0"/>
      <w:divBdr>
        <w:top w:val="none" w:sz="0" w:space="0" w:color="auto"/>
        <w:left w:val="none" w:sz="0" w:space="0" w:color="auto"/>
        <w:bottom w:val="none" w:sz="0" w:space="0" w:color="auto"/>
        <w:right w:val="none" w:sz="0" w:space="0" w:color="auto"/>
      </w:divBdr>
    </w:div>
    <w:div w:id="242183202">
      <w:bodyDiv w:val="1"/>
      <w:marLeft w:val="0"/>
      <w:marRight w:val="0"/>
      <w:marTop w:val="0"/>
      <w:marBottom w:val="0"/>
      <w:divBdr>
        <w:top w:val="none" w:sz="0" w:space="0" w:color="auto"/>
        <w:left w:val="none" w:sz="0" w:space="0" w:color="auto"/>
        <w:bottom w:val="none" w:sz="0" w:space="0" w:color="auto"/>
        <w:right w:val="none" w:sz="0" w:space="0" w:color="auto"/>
      </w:divBdr>
    </w:div>
    <w:div w:id="242878755">
      <w:bodyDiv w:val="1"/>
      <w:marLeft w:val="0"/>
      <w:marRight w:val="0"/>
      <w:marTop w:val="0"/>
      <w:marBottom w:val="0"/>
      <w:divBdr>
        <w:top w:val="none" w:sz="0" w:space="0" w:color="auto"/>
        <w:left w:val="none" w:sz="0" w:space="0" w:color="auto"/>
        <w:bottom w:val="none" w:sz="0" w:space="0" w:color="auto"/>
        <w:right w:val="none" w:sz="0" w:space="0" w:color="auto"/>
      </w:divBdr>
    </w:div>
    <w:div w:id="242959783">
      <w:bodyDiv w:val="1"/>
      <w:marLeft w:val="0"/>
      <w:marRight w:val="0"/>
      <w:marTop w:val="0"/>
      <w:marBottom w:val="0"/>
      <w:divBdr>
        <w:top w:val="none" w:sz="0" w:space="0" w:color="auto"/>
        <w:left w:val="none" w:sz="0" w:space="0" w:color="auto"/>
        <w:bottom w:val="none" w:sz="0" w:space="0" w:color="auto"/>
        <w:right w:val="none" w:sz="0" w:space="0" w:color="auto"/>
      </w:divBdr>
    </w:div>
    <w:div w:id="243032606">
      <w:bodyDiv w:val="1"/>
      <w:marLeft w:val="0"/>
      <w:marRight w:val="0"/>
      <w:marTop w:val="0"/>
      <w:marBottom w:val="0"/>
      <w:divBdr>
        <w:top w:val="none" w:sz="0" w:space="0" w:color="auto"/>
        <w:left w:val="none" w:sz="0" w:space="0" w:color="auto"/>
        <w:bottom w:val="none" w:sz="0" w:space="0" w:color="auto"/>
        <w:right w:val="none" w:sz="0" w:space="0" w:color="auto"/>
      </w:divBdr>
    </w:div>
    <w:div w:id="243033972">
      <w:bodyDiv w:val="1"/>
      <w:marLeft w:val="0"/>
      <w:marRight w:val="0"/>
      <w:marTop w:val="0"/>
      <w:marBottom w:val="0"/>
      <w:divBdr>
        <w:top w:val="none" w:sz="0" w:space="0" w:color="auto"/>
        <w:left w:val="none" w:sz="0" w:space="0" w:color="auto"/>
        <w:bottom w:val="none" w:sz="0" w:space="0" w:color="auto"/>
        <w:right w:val="none" w:sz="0" w:space="0" w:color="auto"/>
      </w:divBdr>
    </w:div>
    <w:div w:id="243418320">
      <w:bodyDiv w:val="1"/>
      <w:marLeft w:val="0"/>
      <w:marRight w:val="0"/>
      <w:marTop w:val="0"/>
      <w:marBottom w:val="0"/>
      <w:divBdr>
        <w:top w:val="none" w:sz="0" w:space="0" w:color="auto"/>
        <w:left w:val="none" w:sz="0" w:space="0" w:color="auto"/>
        <w:bottom w:val="none" w:sz="0" w:space="0" w:color="auto"/>
        <w:right w:val="none" w:sz="0" w:space="0" w:color="auto"/>
      </w:divBdr>
    </w:div>
    <w:div w:id="243684086">
      <w:bodyDiv w:val="1"/>
      <w:marLeft w:val="0"/>
      <w:marRight w:val="0"/>
      <w:marTop w:val="0"/>
      <w:marBottom w:val="0"/>
      <w:divBdr>
        <w:top w:val="none" w:sz="0" w:space="0" w:color="auto"/>
        <w:left w:val="none" w:sz="0" w:space="0" w:color="auto"/>
        <w:bottom w:val="none" w:sz="0" w:space="0" w:color="auto"/>
        <w:right w:val="none" w:sz="0" w:space="0" w:color="auto"/>
      </w:divBdr>
    </w:div>
    <w:div w:id="243758830">
      <w:bodyDiv w:val="1"/>
      <w:marLeft w:val="0"/>
      <w:marRight w:val="0"/>
      <w:marTop w:val="0"/>
      <w:marBottom w:val="0"/>
      <w:divBdr>
        <w:top w:val="none" w:sz="0" w:space="0" w:color="auto"/>
        <w:left w:val="none" w:sz="0" w:space="0" w:color="auto"/>
        <w:bottom w:val="none" w:sz="0" w:space="0" w:color="auto"/>
        <w:right w:val="none" w:sz="0" w:space="0" w:color="auto"/>
      </w:divBdr>
    </w:div>
    <w:div w:id="244268439">
      <w:bodyDiv w:val="1"/>
      <w:marLeft w:val="0"/>
      <w:marRight w:val="0"/>
      <w:marTop w:val="0"/>
      <w:marBottom w:val="0"/>
      <w:divBdr>
        <w:top w:val="none" w:sz="0" w:space="0" w:color="auto"/>
        <w:left w:val="none" w:sz="0" w:space="0" w:color="auto"/>
        <w:bottom w:val="none" w:sz="0" w:space="0" w:color="auto"/>
        <w:right w:val="none" w:sz="0" w:space="0" w:color="auto"/>
      </w:divBdr>
    </w:div>
    <w:div w:id="244345974">
      <w:bodyDiv w:val="1"/>
      <w:marLeft w:val="0"/>
      <w:marRight w:val="0"/>
      <w:marTop w:val="0"/>
      <w:marBottom w:val="0"/>
      <w:divBdr>
        <w:top w:val="none" w:sz="0" w:space="0" w:color="auto"/>
        <w:left w:val="none" w:sz="0" w:space="0" w:color="auto"/>
        <w:bottom w:val="none" w:sz="0" w:space="0" w:color="auto"/>
        <w:right w:val="none" w:sz="0" w:space="0" w:color="auto"/>
      </w:divBdr>
    </w:div>
    <w:div w:id="244459735">
      <w:bodyDiv w:val="1"/>
      <w:marLeft w:val="0"/>
      <w:marRight w:val="0"/>
      <w:marTop w:val="0"/>
      <w:marBottom w:val="0"/>
      <w:divBdr>
        <w:top w:val="none" w:sz="0" w:space="0" w:color="auto"/>
        <w:left w:val="none" w:sz="0" w:space="0" w:color="auto"/>
        <w:bottom w:val="none" w:sz="0" w:space="0" w:color="auto"/>
        <w:right w:val="none" w:sz="0" w:space="0" w:color="auto"/>
      </w:divBdr>
    </w:div>
    <w:div w:id="244652731">
      <w:bodyDiv w:val="1"/>
      <w:marLeft w:val="0"/>
      <w:marRight w:val="0"/>
      <w:marTop w:val="0"/>
      <w:marBottom w:val="0"/>
      <w:divBdr>
        <w:top w:val="none" w:sz="0" w:space="0" w:color="auto"/>
        <w:left w:val="none" w:sz="0" w:space="0" w:color="auto"/>
        <w:bottom w:val="none" w:sz="0" w:space="0" w:color="auto"/>
        <w:right w:val="none" w:sz="0" w:space="0" w:color="auto"/>
      </w:divBdr>
    </w:div>
    <w:div w:id="244917411">
      <w:bodyDiv w:val="1"/>
      <w:marLeft w:val="0"/>
      <w:marRight w:val="0"/>
      <w:marTop w:val="0"/>
      <w:marBottom w:val="0"/>
      <w:divBdr>
        <w:top w:val="none" w:sz="0" w:space="0" w:color="auto"/>
        <w:left w:val="none" w:sz="0" w:space="0" w:color="auto"/>
        <w:bottom w:val="none" w:sz="0" w:space="0" w:color="auto"/>
        <w:right w:val="none" w:sz="0" w:space="0" w:color="auto"/>
      </w:divBdr>
    </w:div>
    <w:div w:id="244926032">
      <w:bodyDiv w:val="1"/>
      <w:marLeft w:val="0"/>
      <w:marRight w:val="0"/>
      <w:marTop w:val="0"/>
      <w:marBottom w:val="0"/>
      <w:divBdr>
        <w:top w:val="none" w:sz="0" w:space="0" w:color="auto"/>
        <w:left w:val="none" w:sz="0" w:space="0" w:color="auto"/>
        <w:bottom w:val="none" w:sz="0" w:space="0" w:color="auto"/>
        <w:right w:val="none" w:sz="0" w:space="0" w:color="auto"/>
      </w:divBdr>
    </w:div>
    <w:div w:id="244993994">
      <w:bodyDiv w:val="1"/>
      <w:marLeft w:val="0"/>
      <w:marRight w:val="0"/>
      <w:marTop w:val="0"/>
      <w:marBottom w:val="0"/>
      <w:divBdr>
        <w:top w:val="none" w:sz="0" w:space="0" w:color="auto"/>
        <w:left w:val="none" w:sz="0" w:space="0" w:color="auto"/>
        <w:bottom w:val="none" w:sz="0" w:space="0" w:color="auto"/>
        <w:right w:val="none" w:sz="0" w:space="0" w:color="auto"/>
      </w:divBdr>
    </w:div>
    <w:div w:id="245112497">
      <w:bodyDiv w:val="1"/>
      <w:marLeft w:val="0"/>
      <w:marRight w:val="0"/>
      <w:marTop w:val="0"/>
      <w:marBottom w:val="0"/>
      <w:divBdr>
        <w:top w:val="none" w:sz="0" w:space="0" w:color="auto"/>
        <w:left w:val="none" w:sz="0" w:space="0" w:color="auto"/>
        <w:bottom w:val="none" w:sz="0" w:space="0" w:color="auto"/>
        <w:right w:val="none" w:sz="0" w:space="0" w:color="auto"/>
      </w:divBdr>
    </w:div>
    <w:div w:id="245381803">
      <w:bodyDiv w:val="1"/>
      <w:marLeft w:val="0"/>
      <w:marRight w:val="0"/>
      <w:marTop w:val="0"/>
      <w:marBottom w:val="0"/>
      <w:divBdr>
        <w:top w:val="none" w:sz="0" w:space="0" w:color="auto"/>
        <w:left w:val="none" w:sz="0" w:space="0" w:color="auto"/>
        <w:bottom w:val="none" w:sz="0" w:space="0" w:color="auto"/>
        <w:right w:val="none" w:sz="0" w:space="0" w:color="auto"/>
      </w:divBdr>
    </w:div>
    <w:div w:id="245382617">
      <w:bodyDiv w:val="1"/>
      <w:marLeft w:val="0"/>
      <w:marRight w:val="0"/>
      <w:marTop w:val="0"/>
      <w:marBottom w:val="0"/>
      <w:divBdr>
        <w:top w:val="none" w:sz="0" w:space="0" w:color="auto"/>
        <w:left w:val="none" w:sz="0" w:space="0" w:color="auto"/>
        <w:bottom w:val="none" w:sz="0" w:space="0" w:color="auto"/>
        <w:right w:val="none" w:sz="0" w:space="0" w:color="auto"/>
      </w:divBdr>
    </w:div>
    <w:div w:id="245383849">
      <w:bodyDiv w:val="1"/>
      <w:marLeft w:val="0"/>
      <w:marRight w:val="0"/>
      <w:marTop w:val="0"/>
      <w:marBottom w:val="0"/>
      <w:divBdr>
        <w:top w:val="none" w:sz="0" w:space="0" w:color="auto"/>
        <w:left w:val="none" w:sz="0" w:space="0" w:color="auto"/>
        <w:bottom w:val="none" w:sz="0" w:space="0" w:color="auto"/>
        <w:right w:val="none" w:sz="0" w:space="0" w:color="auto"/>
      </w:divBdr>
    </w:div>
    <w:div w:id="245505801">
      <w:bodyDiv w:val="1"/>
      <w:marLeft w:val="0"/>
      <w:marRight w:val="0"/>
      <w:marTop w:val="0"/>
      <w:marBottom w:val="0"/>
      <w:divBdr>
        <w:top w:val="none" w:sz="0" w:space="0" w:color="auto"/>
        <w:left w:val="none" w:sz="0" w:space="0" w:color="auto"/>
        <w:bottom w:val="none" w:sz="0" w:space="0" w:color="auto"/>
        <w:right w:val="none" w:sz="0" w:space="0" w:color="auto"/>
      </w:divBdr>
    </w:div>
    <w:div w:id="245723760">
      <w:bodyDiv w:val="1"/>
      <w:marLeft w:val="0"/>
      <w:marRight w:val="0"/>
      <w:marTop w:val="0"/>
      <w:marBottom w:val="0"/>
      <w:divBdr>
        <w:top w:val="none" w:sz="0" w:space="0" w:color="auto"/>
        <w:left w:val="none" w:sz="0" w:space="0" w:color="auto"/>
        <w:bottom w:val="none" w:sz="0" w:space="0" w:color="auto"/>
        <w:right w:val="none" w:sz="0" w:space="0" w:color="auto"/>
      </w:divBdr>
    </w:div>
    <w:div w:id="245773268">
      <w:bodyDiv w:val="1"/>
      <w:marLeft w:val="0"/>
      <w:marRight w:val="0"/>
      <w:marTop w:val="0"/>
      <w:marBottom w:val="0"/>
      <w:divBdr>
        <w:top w:val="none" w:sz="0" w:space="0" w:color="auto"/>
        <w:left w:val="none" w:sz="0" w:space="0" w:color="auto"/>
        <w:bottom w:val="none" w:sz="0" w:space="0" w:color="auto"/>
        <w:right w:val="none" w:sz="0" w:space="0" w:color="auto"/>
      </w:divBdr>
    </w:div>
    <w:div w:id="245846153">
      <w:bodyDiv w:val="1"/>
      <w:marLeft w:val="0"/>
      <w:marRight w:val="0"/>
      <w:marTop w:val="0"/>
      <w:marBottom w:val="0"/>
      <w:divBdr>
        <w:top w:val="none" w:sz="0" w:space="0" w:color="auto"/>
        <w:left w:val="none" w:sz="0" w:space="0" w:color="auto"/>
        <w:bottom w:val="none" w:sz="0" w:space="0" w:color="auto"/>
        <w:right w:val="none" w:sz="0" w:space="0" w:color="auto"/>
      </w:divBdr>
    </w:div>
    <w:div w:id="245921282">
      <w:bodyDiv w:val="1"/>
      <w:marLeft w:val="0"/>
      <w:marRight w:val="0"/>
      <w:marTop w:val="0"/>
      <w:marBottom w:val="0"/>
      <w:divBdr>
        <w:top w:val="none" w:sz="0" w:space="0" w:color="auto"/>
        <w:left w:val="none" w:sz="0" w:space="0" w:color="auto"/>
        <w:bottom w:val="none" w:sz="0" w:space="0" w:color="auto"/>
        <w:right w:val="none" w:sz="0" w:space="0" w:color="auto"/>
      </w:divBdr>
    </w:div>
    <w:div w:id="245963100">
      <w:bodyDiv w:val="1"/>
      <w:marLeft w:val="0"/>
      <w:marRight w:val="0"/>
      <w:marTop w:val="0"/>
      <w:marBottom w:val="0"/>
      <w:divBdr>
        <w:top w:val="none" w:sz="0" w:space="0" w:color="auto"/>
        <w:left w:val="none" w:sz="0" w:space="0" w:color="auto"/>
        <w:bottom w:val="none" w:sz="0" w:space="0" w:color="auto"/>
        <w:right w:val="none" w:sz="0" w:space="0" w:color="auto"/>
      </w:divBdr>
    </w:div>
    <w:div w:id="246034561">
      <w:bodyDiv w:val="1"/>
      <w:marLeft w:val="0"/>
      <w:marRight w:val="0"/>
      <w:marTop w:val="0"/>
      <w:marBottom w:val="0"/>
      <w:divBdr>
        <w:top w:val="none" w:sz="0" w:space="0" w:color="auto"/>
        <w:left w:val="none" w:sz="0" w:space="0" w:color="auto"/>
        <w:bottom w:val="none" w:sz="0" w:space="0" w:color="auto"/>
        <w:right w:val="none" w:sz="0" w:space="0" w:color="auto"/>
      </w:divBdr>
    </w:div>
    <w:div w:id="246303983">
      <w:bodyDiv w:val="1"/>
      <w:marLeft w:val="0"/>
      <w:marRight w:val="0"/>
      <w:marTop w:val="0"/>
      <w:marBottom w:val="0"/>
      <w:divBdr>
        <w:top w:val="none" w:sz="0" w:space="0" w:color="auto"/>
        <w:left w:val="none" w:sz="0" w:space="0" w:color="auto"/>
        <w:bottom w:val="none" w:sz="0" w:space="0" w:color="auto"/>
        <w:right w:val="none" w:sz="0" w:space="0" w:color="auto"/>
      </w:divBdr>
    </w:div>
    <w:div w:id="246813224">
      <w:bodyDiv w:val="1"/>
      <w:marLeft w:val="0"/>
      <w:marRight w:val="0"/>
      <w:marTop w:val="0"/>
      <w:marBottom w:val="0"/>
      <w:divBdr>
        <w:top w:val="none" w:sz="0" w:space="0" w:color="auto"/>
        <w:left w:val="none" w:sz="0" w:space="0" w:color="auto"/>
        <w:bottom w:val="none" w:sz="0" w:space="0" w:color="auto"/>
        <w:right w:val="none" w:sz="0" w:space="0" w:color="auto"/>
      </w:divBdr>
    </w:div>
    <w:div w:id="246964139">
      <w:bodyDiv w:val="1"/>
      <w:marLeft w:val="0"/>
      <w:marRight w:val="0"/>
      <w:marTop w:val="0"/>
      <w:marBottom w:val="0"/>
      <w:divBdr>
        <w:top w:val="none" w:sz="0" w:space="0" w:color="auto"/>
        <w:left w:val="none" w:sz="0" w:space="0" w:color="auto"/>
        <w:bottom w:val="none" w:sz="0" w:space="0" w:color="auto"/>
        <w:right w:val="none" w:sz="0" w:space="0" w:color="auto"/>
      </w:divBdr>
    </w:div>
    <w:div w:id="247158799">
      <w:bodyDiv w:val="1"/>
      <w:marLeft w:val="0"/>
      <w:marRight w:val="0"/>
      <w:marTop w:val="0"/>
      <w:marBottom w:val="0"/>
      <w:divBdr>
        <w:top w:val="none" w:sz="0" w:space="0" w:color="auto"/>
        <w:left w:val="none" w:sz="0" w:space="0" w:color="auto"/>
        <w:bottom w:val="none" w:sz="0" w:space="0" w:color="auto"/>
        <w:right w:val="none" w:sz="0" w:space="0" w:color="auto"/>
      </w:divBdr>
    </w:div>
    <w:div w:id="247543470">
      <w:bodyDiv w:val="1"/>
      <w:marLeft w:val="0"/>
      <w:marRight w:val="0"/>
      <w:marTop w:val="0"/>
      <w:marBottom w:val="0"/>
      <w:divBdr>
        <w:top w:val="none" w:sz="0" w:space="0" w:color="auto"/>
        <w:left w:val="none" w:sz="0" w:space="0" w:color="auto"/>
        <w:bottom w:val="none" w:sz="0" w:space="0" w:color="auto"/>
        <w:right w:val="none" w:sz="0" w:space="0" w:color="auto"/>
      </w:divBdr>
    </w:div>
    <w:div w:id="247615023">
      <w:bodyDiv w:val="1"/>
      <w:marLeft w:val="0"/>
      <w:marRight w:val="0"/>
      <w:marTop w:val="0"/>
      <w:marBottom w:val="0"/>
      <w:divBdr>
        <w:top w:val="none" w:sz="0" w:space="0" w:color="auto"/>
        <w:left w:val="none" w:sz="0" w:space="0" w:color="auto"/>
        <w:bottom w:val="none" w:sz="0" w:space="0" w:color="auto"/>
        <w:right w:val="none" w:sz="0" w:space="0" w:color="auto"/>
      </w:divBdr>
    </w:div>
    <w:div w:id="248083230">
      <w:bodyDiv w:val="1"/>
      <w:marLeft w:val="0"/>
      <w:marRight w:val="0"/>
      <w:marTop w:val="0"/>
      <w:marBottom w:val="0"/>
      <w:divBdr>
        <w:top w:val="none" w:sz="0" w:space="0" w:color="auto"/>
        <w:left w:val="none" w:sz="0" w:space="0" w:color="auto"/>
        <w:bottom w:val="none" w:sz="0" w:space="0" w:color="auto"/>
        <w:right w:val="none" w:sz="0" w:space="0" w:color="auto"/>
      </w:divBdr>
    </w:div>
    <w:div w:id="248272927">
      <w:bodyDiv w:val="1"/>
      <w:marLeft w:val="0"/>
      <w:marRight w:val="0"/>
      <w:marTop w:val="0"/>
      <w:marBottom w:val="0"/>
      <w:divBdr>
        <w:top w:val="none" w:sz="0" w:space="0" w:color="auto"/>
        <w:left w:val="none" w:sz="0" w:space="0" w:color="auto"/>
        <w:bottom w:val="none" w:sz="0" w:space="0" w:color="auto"/>
        <w:right w:val="none" w:sz="0" w:space="0" w:color="auto"/>
      </w:divBdr>
    </w:div>
    <w:div w:id="248274770">
      <w:bodyDiv w:val="1"/>
      <w:marLeft w:val="0"/>
      <w:marRight w:val="0"/>
      <w:marTop w:val="0"/>
      <w:marBottom w:val="0"/>
      <w:divBdr>
        <w:top w:val="none" w:sz="0" w:space="0" w:color="auto"/>
        <w:left w:val="none" w:sz="0" w:space="0" w:color="auto"/>
        <w:bottom w:val="none" w:sz="0" w:space="0" w:color="auto"/>
        <w:right w:val="none" w:sz="0" w:space="0" w:color="auto"/>
      </w:divBdr>
    </w:div>
    <w:div w:id="248317132">
      <w:bodyDiv w:val="1"/>
      <w:marLeft w:val="0"/>
      <w:marRight w:val="0"/>
      <w:marTop w:val="0"/>
      <w:marBottom w:val="0"/>
      <w:divBdr>
        <w:top w:val="none" w:sz="0" w:space="0" w:color="auto"/>
        <w:left w:val="none" w:sz="0" w:space="0" w:color="auto"/>
        <w:bottom w:val="none" w:sz="0" w:space="0" w:color="auto"/>
        <w:right w:val="none" w:sz="0" w:space="0" w:color="auto"/>
      </w:divBdr>
    </w:div>
    <w:div w:id="248584350">
      <w:bodyDiv w:val="1"/>
      <w:marLeft w:val="0"/>
      <w:marRight w:val="0"/>
      <w:marTop w:val="0"/>
      <w:marBottom w:val="0"/>
      <w:divBdr>
        <w:top w:val="none" w:sz="0" w:space="0" w:color="auto"/>
        <w:left w:val="none" w:sz="0" w:space="0" w:color="auto"/>
        <w:bottom w:val="none" w:sz="0" w:space="0" w:color="auto"/>
        <w:right w:val="none" w:sz="0" w:space="0" w:color="auto"/>
      </w:divBdr>
    </w:div>
    <w:div w:id="248740250">
      <w:bodyDiv w:val="1"/>
      <w:marLeft w:val="0"/>
      <w:marRight w:val="0"/>
      <w:marTop w:val="0"/>
      <w:marBottom w:val="0"/>
      <w:divBdr>
        <w:top w:val="none" w:sz="0" w:space="0" w:color="auto"/>
        <w:left w:val="none" w:sz="0" w:space="0" w:color="auto"/>
        <w:bottom w:val="none" w:sz="0" w:space="0" w:color="auto"/>
        <w:right w:val="none" w:sz="0" w:space="0" w:color="auto"/>
      </w:divBdr>
    </w:div>
    <w:div w:id="249002838">
      <w:bodyDiv w:val="1"/>
      <w:marLeft w:val="0"/>
      <w:marRight w:val="0"/>
      <w:marTop w:val="0"/>
      <w:marBottom w:val="0"/>
      <w:divBdr>
        <w:top w:val="none" w:sz="0" w:space="0" w:color="auto"/>
        <w:left w:val="none" w:sz="0" w:space="0" w:color="auto"/>
        <w:bottom w:val="none" w:sz="0" w:space="0" w:color="auto"/>
        <w:right w:val="none" w:sz="0" w:space="0" w:color="auto"/>
      </w:divBdr>
    </w:div>
    <w:div w:id="249042781">
      <w:bodyDiv w:val="1"/>
      <w:marLeft w:val="0"/>
      <w:marRight w:val="0"/>
      <w:marTop w:val="0"/>
      <w:marBottom w:val="0"/>
      <w:divBdr>
        <w:top w:val="none" w:sz="0" w:space="0" w:color="auto"/>
        <w:left w:val="none" w:sz="0" w:space="0" w:color="auto"/>
        <w:bottom w:val="none" w:sz="0" w:space="0" w:color="auto"/>
        <w:right w:val="none" w:sz="0" w:space="0" w:color="auto"/>
      </w:divBdr>
    </w:div>
    <w:div w:id="249195619">
      <w:bodyDiv w:val="1"/>
      <w:marLeft w:val="0"/>
      <w:marRight w:val="0"/>
      <w:marTop w:val="0"/>
      <w:marBottom w:val="0"/>
      <w:divBdr>
        <w:top w:val="none" w:sz="0" w:space="0" w:color="auto"/>
        <w:left w:val="none" w:sz="0" w:space="0" w:color="auto"/>
        <w:bottom w:val="none" w:sz="0" w:space="0" w:color="auto"/>
        <w:right w:val="none" w:sz="0" w:space="0" w:color="auto"/>
      </w:divBdr>
    </w:div>
    <w:div w:id="249316687">
      <w:bodyDiv w:val="1"/>
      <w:marLeft w:val="0"/>
      <w:marRight w:val="0"/>
      <w:marTop w:val="0"/>
      <w:marBottom w:val="0"/>
      <w:divBdr>
        <w:top w:val="none" w:sz="0" w:space="0" w:color="auto"/>
        <w:left w:val="none" w:sz="0" w:space="0" w:color="auto"/>
        <w:bottom w:val="none" w:sz="0" w:space="0" w:color="auto"/>
        <w:right w:val="none" w:sz="0" w:space="0" w:color="auto"/>
      </w:divBdr>
    </w:div>
    <w:div w:id="249462308">
      <w:bodyDiv w:val="1"/>
      <w:marLeft w:val="0"/>
      <w:marRight w:val="0"/>
      <w:marTop w:val="0"/>
      <w:marBottom w:val="0"/>
      <w:divBdr>
        <w:top w:val="none" w:sz="0" w:space="0" w:color="auto"/>
        <w:left w:val="none" w:sz="0" w:space="0" w:color="auto"/>
        <w:bottom w:val="none" w:sz="0" w:space="0" w:color="auto"/>
        <w:right w:val="none" w:sz="0" w:space="0" w:color="auto"/>
      </w:divBdr>
    </w:div>
    <w:div w:id="249853938">
      <w:bodyDiv w:val="1"/>
      <w:marLeft w:val="0"/>
      <w:marRight w:val="0"/>
      <w:marTop w:val="0"/>
      <w:marBottom w:val="0"/>
      <w:divBdr>
        <w:top w:val="none" w:sz="0" w:space="0" w:color="auto"/>
        <w:left w:val="none" w:sz="0" w:space="0" w:color="auto"/>
        <w:bottom w:val="none" w:sz="0" w:space="0" w:color="auto"/>
        <w:right w:val="none" w:sz="0" w:space="0" w:color="auto"/>
      </w:divBdr>
    </w:div>
    <w:div w:id="250166511">
      <w:bodyDiv w:val="1"/>
      <w:marLeft w:val="0"/>
      <w:marRight w:val="0"/>
      <w:marTop w:val="0"/>
      <w:marBottom w:val="0"/>
      <w:divBdr>
        <w:top w:val="none" w:sz="0" w:space="0" w:color="auto"/>
        <w:left w:val="none" w:sz="0" w:space="0" w:color="auto"/>
        <w:bottom w:val="none" w:sz="0" w:space="0" w:color="auto"/>
        <w:right w:val="none" w:sz="0" w:space="0" w:color="auto"/>
      </w:divBdr>
    </w:div>
    <w:div w:id="250168280">
      <w:bodyDiv w:val="1"/>
      <w:marLeft w:val="0"/>
      <w:marRight w:val="0"/>
      <w:marTop w:val="0"/>
      <w:marBottom w:val="0"/>
      <w:divBdr>
        <w:top w:val="none" w:sz="0" w:space="0" w:color="auto"/>
        <w:left w:val="none" w:sz="0" w:space="0" w:color="auto"/>
        <w:bottom w:val="none" w:sz="0" w:space="0" w:color="auto"/>
        <w:right w:val="none" w:sz="0" w:space="0" w:color="auto"/>
      </w:divBdr>
    </w:div>
    <w:div w:id="250621963">
      <w:bodyDiv w:val="1"/>
      <w:marLeft w:val="0"/>
      <w:marRight w:val="0"/>
      <w:marTop w:val="0"/>
      <w:marBottom w:val="0"/>
      <w:divBdr>
        <w:top w:val="none" w:sz="0" w:space="0" w:color="auto"/>
        <w:left w:val="none" w:sz="0" w:space="0" w:color="auto"/>
        <w:bottom w:val="none" w:sz="0" w:space="0" w:color="auto"/>
        <w:right w:val="none" w:sz="0" w:space="0" w:color="auto"/>
      </w:divBdr>
    </w:div>
    <w:div w:id="250940157">
      <w:bodyDiv w:val="1"/>
      <w:marLeft w:val="0"/>
      <w:marRight w:val="0"/>
      <w:marTop w:val="0"/>
      <w:marBottom w:val="0"/>
      <w:divBdr>
        <w:top w:val="none" w:sz="0" w:space="0" w:color="auto"/>
        <w:left w:val="none" w:sz="0" w:space="0" w:color="auto"/>
        <w:bottom w:val="none" w:sz="0" w:space="0" w:color="auto"/>
        <w:right w:val="none" w:sz="0" w:space="0" w:color="auto"/>
      </w:divBdr>
    </w:div>
    <w:div w:id="251206910">
      <w:bodyDiv w:val="1"/>
      <w:marLeft w:val="0"/>
      <w:marRight w:val="0"/>
      <w:marTop w:val="0"/>
      <w:marBottom w:val="0"/>
      <w:divBdr>
        <w:top w:val="none" w:sz="0" w:space="0" w:color="auto"/>
        <w:left w:val="none" w:sz="0" w:space="0" w:color="auto"/>
        <w:bottom w:val="none" w:sz="0" w:space="0" w:color="auto"/>
        <w:right w:val="none" w:sz="0" w:space="0" w:color="auto"/>
      </w:divBdr>
    </w:div>
    <w:div w:id="251283744">
      <w:bodyDiv w:val="1"/>
      <w:marLeft w:val="0"/>
      <w:marRight w:val="0"/>
      <w:marTop w:val="0"/>
      <w:marBottom w:val="0"/>
      <w:divBdr>
        <w:top w:val="none" w:sz="0" w:space="0" w:color="auto"/>
        <w:left w:val="none" w:sz="0" w:space="0" w:color="auto"/>
        <w:bottom w:val="none" w:sz="0" w:space="0" w:color="auto"/>
        <w:right w:val="none" w:sz="0" w:space="0" w:color="auto"/>
      </w:divBdr>
    </w:div>
    <w:div w:id="251818067">
      <w:bodyDiv w:val="1"/>
      <w:marLeft w:val="0"/>
      <w:marRight w:val="0"/>
      <w:marTop w:val="0"/>
      <w:marBottom w:val="0"/>
      <w:divBdr>
        <w:top w:val="none" w:sz="0" w:space="0" w:color="auto"/>
        <w:left w:val="none" w:sz="0" w:space="0" w:color="auto"/>
        <w:bottom w:val="none" w:sz="0" w:space="0" w:color="auto"/>
        <w:right w:val="none" w:sz="0" w:space="0" w:color="auto"/>
      </w:divBdr>
    </w:div>
    <w:div w:id="252011392">
      <w:bodyDiv w:val="1"/>
      <w:marLeft w:val="0"/>
      <w:marRight w:val="0"/>
      <w:marTop w:val="0"/>
      <w:marBottom w:val="0"/>
      <w:divBdr>
        <w:top w:val="none" w:sz="0" w:space="0" w:color="auto"/>
        <w:left w:val="none" w:sz="0" w:space="0" w:color="auto"/>
        <w:bottom w:val="none" w:sz="0" w:space="0" w:color="auto"/>
        <w:right w:val="none" w:sz="0" w:space="0" w:color="auto"/>
      </w:divBdr>
    </w:div>
    <w:div w:id="252132569">
      <w:bodyDiv w:val="1"/>
      <w:marLeft w:val="0"/>
      <w:marRight w:val="0"/>
      <w:marTop w:val="0"/>
      <w:marBottom w:val="0"/>
      <w:divBdr>
        <w:top w:val="none" w:sz="0" w:space="0" w:color="auto"/>
        <w:left w:val="none" w:sz="0" w:space="0" w:color="auto"/>
        <w:bottom w:val="none" w:sz="0" w:space="0" w:color="auto"/>
        <w:right w:val="none" w:sz="0" w:space="0" w:color="auto"/>
      </w:divBdr>
    </w:div>
    <w:div w:id="252279832">
      <w:bodyDiv w:val="1"/>
      <w:marLeft w:val="0"/>
      <w:marRight w:val="0"/>
      <w:marTop w:val="0"/>
      <w:marBottom w:val="0"/>
      <w:divBdr>
        <w:top w:val="none" w:sz="0" w:space="0" w:color="auto"/>
        <w:left w:val="none" w:sz="0" w:space="0" w:color="auto"/>
        <w:bottom w:val="none" w:sz="0" w:space="0" w:color="auto"/>
        <w:right w:val="none" w:sz="0" w:space="0" w:color="auto"/>
      </w:divBdr>
    </w:div>
    <w:div w:id="252324328">
      <w:bodyDiv w:val="1"/>
      <w:marLeft w:val="0"/>
      <w:marRight w:val="0"/>
      <w:marTop w:val="0"/>
      <w:marBottom w:val="0"/>
      <w:divBdr>
        <w:top w:val="none" w:sz="0" w:space="0" w:color="auto"/>
        <w:left w:val="none" w:sz="0" w:space="0" w:color="auto"/>
        <w:bottom w:val="none" w:sz="0" w:space="0" w:color="auto"/>
        <w:right w:val="none" w:sz="0" w:space="0" w:color="auto"/>
      </w:divBdr>
    </w:div>
    <w:div w:id="252785353">
      <w:bodyDiv w:val="1"/>
      <w:marLeft w:val="0"/>
      <w:marRight w:val="0"/>
      <w:marTop w:val="0"/>
      <w:marBottom w:val="0"/>
      <w:divBdr>
        <w:top w:val="none" w:sz="0" w:space="0" w:color="auto"/>
        <w:left w:val="none" w:sz="0" w:space="0" w:color="auto"/>
        <w:bottom w:val="none" w:sz="0" w:space="0" w:color="auto"/>
        <w:right w:val="none" w:sz="0" w:space="0" w:color="auto"/>
      </w:divBdr>
    </w:div>
    <w:div w:id="253049532">
      <w:bodyDiv w:val="1"/>
      <w:marLeft w:val="0"/>
      <w:marRight w:val="0"/>
      <w:marTop w:val="0"/>
      <w:marBottom w:val="0"/>
      <w:divBdr>
        <w:top w:val="none" w:sz="0" w:space="0" w:color="auto"/>
        <w:left w:val="none" w:sz="0" w:space="0" w:color="auto"/>
        <w:bottom w:val="none" w:sz="0" w:space="0" w:color="auto"/>
        <w:right w:val="none" w:sz="0" w:space="0" w:color="auto"/>
      </w:divBdr>
    </w:div>
    <w:div w:id="253171484">
      <w:bodyDiv w:val="1"/>
      <w:marLeft w:val="0"/>
      <w:marRight w:val="0"/>
      <w:marTop w:val="0"/>
      <w:marBottom w:val="0"/>
      <w:divBdr>
        <w:top w:val="none" w:sz="0" w:space="0" w:color="auto"/>
        <w:left w:val="none" w:sz="0" w:space="0" w:color="auto"/>
        <w:bottom w:val="none" w:sz="0" w:space="0" w:color="auto"/>
        <w:right w:val="none" w:sz="0" w:space="0" w:color="auto"/>
      </w:divBdr>
    </w:div>
    <w:div w:id="253249849">
      <w:bodyDiv w:val="1"/>
      <w:marLeft w:val="0"/>
      <w:marRight w:val="0"/>
      <w:marTop w:val="0"/>
      <w:marBottom w:val="0"/>
      <w:divBdr>
        <w:top w:val="none" w:sz="0" w:space="0" w:color="auto"/>
        <w:left w:val="none" w:sz="0" w:space="0" w:color="auto"/>
        <w:bottom w:val="none" w:sz="0" w:space="0" w:color="auto"/>
        <w:right w:val="none" w:sz="0" w:space="0" w:color="auto"/>
      </w:divBdr>
    </w:div>
    <w:div w:id="253251075">
      <w:bodyDiv w:val="1"/>
      <w:marLeft w:val="0"/>
      <w:marRight w:val="0"/>
      <w:marTop w:val="0"/>
      <w:marBottom w:val="0"/>
      <w:divBdr>
        <w:top w:val="none" w:sz="0" w:space="0" w:color="auto"/>
        <w:left w:val="none" w:sz="0" w:space="0" w:color="auto"/>
        <w:bottom w:val="none" w:sz="0" w:space="0" w:color="auto"/>
        <w:right w:val="none" w:sz="0" w:space="0" w:color="auto"/>
      </w:divBdr>
    </w:div>
    <w:div w:id="253438921">
      <w:bodyDiv w:val="1"/>
      <w:marLeft w:val="0"/>
      <w:marRight w:val="0"/>
      <w:marTop w:val="0"/>
      <w:marBottom w:val="0"/>
      <w:divBdr>
        <w:top w:val="none" w:sz="0" w:space="0" w:color="auto"/>
        <w:left w:val="none" w:sz="0" w:space="0" w:color="auto"/>
        <w:bottom w:val="none" w:sz="0" w:space="0" w:color="auto"/>
        <w:right w:val="none" w:sz="0" w:space="0" w:color="auto"/>
      </w:divBdr>
    </w:div>
    <w:div w:id="253589070">
      <w:bodyDiv w:val="1"/>
      <w:marLeft w:val="0"/>
      <w:marRight w:val="0"/>
      <w:marTop w:val="0"/>
      <w:marBottom w:val="0"/>
      <w:divBdr>
        <w:top w:val="none" w:sz="0" w:space="0" w:color="auto"/>
        <w:left w:val="none" w:sz="0" w:space="0" w:color="auto"/>
        <w:bottom w:val="none" w:sz="0" w:space="0" w:color="auto"/>
        <w:right w:val="none" w:sz="0" w:space="0" w:color="auto"/>
      </w:divBdr>
    </w:div>
    <w:div w:id="254022400">
      <w:bodyDiv w:val="1"/>
      <w:marLeft w:val="0"/>
      <w:marRight w:val="0"/>
      <w:marTop w:val="0"/>
      <w:marBottom w:val="0"/>
      <w:divBdr>
        <w:top w:val="none" w:sz="0" w:space="0" w:color="auto"/>
        <w:left w:val="none" w:sz="0" w:space="0" w:color="auto"/>
        <w:bottom w:val="none" w:sz="0" w:space="0" w:color="auto"/>
        <w:right w:val="none" w:sz="0" w:space="0" w:color="auto"/>
      </w:divBdr>
    </w:div>
    <w:div w:id="254679581">
      <w:bodyDiv w:val="1"/>
      <w:marLeft w:val="0"/>
      <w:marRight w:val="0"/>
      <w:marTop w:val="0"/>
      <w:marBottom w:val="0"/>
      <w:divBdr>
        <w:top w:val="none" w:sz="0" w:space="0" w:color="auto"/>
        <w:left w:val="none" w:sz="0" w:space="0" w:color="auto"/>
        <w:bottom w:val="none" w:sz="0" w:space="0" w:color="auto"/>
        <w:right w:val="none" w:sz="0" w:space="0" w:color="auto"/>
      </w:divBdr>
    </w:div>
    <w:div w:id="254823770">
      <w:bodyDiv w:val="1"/>
      <w:marLeft w:val="0"/>
      <w:marRight w:val="0"/>
      <w:marTop w:val="0"/>
      <w:marBottom w:val="0"/>
      <w:divBdr>
        <w:top w:val="none" w:sz="0" w:space="0" w:color="auto"/>
        <w:left w:val="none" w:sz="0" w:space="0" w:color="auto"/>
        <w:bottom w:val="none" w:sz="0" w:space="0" w:color="auto"/>
        <w:right w:val="none" w:sz="0" w:space="0" w:color="auto"/>
      </w:divBdr>
    </w:div>
    <w:div w:id="255097532">
      <w:bodyDiv w:val="1"/>
      <w:marLeft w:val="0"/>
      <w:marRight w:val="0"/>
      <w:marTop w:val="0"/>
      <w:marBottom w:val="0"/>
      <w:divBdr>
        <w:top w:val="none" w:sz="0" w:space="0" w:color="auto"/>
        <w:left w:val="none" w:sz="0" w:space="0" w:color="auto"/>
        <w:bottom w:val="none" w:sz="0" w:space="0" w:color="auto"/>
        <w:right w:val="none" w:sz="0" w:space="0" w:color="auto"/>
      </w:divBdr>
    </w:div>
    <w:div w:id="256139277">
      <w:bodyDiv w:val="1"/>
      <w:marLeft w:val="0"/>
      <w:marRight w:val="0"/>
      <w:marTop w:val="0"/>
      <w:marBottom w:val="0"/>
      <w:divBdr>
        <w:top w:val="none" w:sz="0" w:space="0" w:color="auto"/>
        <w:left w:val="none" w:sz="0" w:space="0" w:color="auto"/>
        <w:bottom w:val="none" w:sz="0" w:space="0" w:color="auto"/>
        <w:right w:val="none" w:sz="0" w:space="0" w:color="auto"/>
      </w:divBdr>
    </w:div>
    <w:div w:id="256183932">
      <w:bodyDiv w:val="1"/>
      <w:marLeft w:val="0"/>
      <w:marRight w:val="0"/>
      <w:marTop w:val="0"/>
      <w:marBottom w:val="0"/>
      <w:divBdr>
        <w:top w:val="none" w:sz="0" w:space="0" w:color="auto"/>
        <w:left w:val="none" w:sz="0" w:space="0" w:color="auto"/>
        <w:bottom w:val="none" w:sz="0" w:space="0" w:color="auto"/>
        <w:right w:val="none" w:sz="0" w:space="0" w:color="auto"/>
      </w:divBdr>
    </w:div>
    <w:div w:id="256451580">
      <w:bodyDiv w:val="1"/>
      <w:marLeft w:val="0"/>
      <w:marRight w:val="0"/>
      <w:marTop w:val="0"/>
      <w:marBottom w:val="0"/>
      <w:divBdr>
        <w:top w:val="none" w:sz="0" w:space="0" w:color="auto"/>
        <w:left w:val="none" w:sz="0" w:space="0" w:color="auto"/>
        <w:bottom w:val="none" w:sz="0" w:space="0" w:color="auto"/>
        <w:right w:val="none" w:sz="0" w:space="0" w:color="auto"/>
      </w:divBdr>
    </w:div>
    <w:div w:id="256600910">
      <w:bodyDiv w:val="1"/>
      <w:marLeft w:val="0"/>
      <w:marRight w:val="0"/>
      <w:marTop w:val="0"/>
      <w:marBottom w:val="0"/>
      <w:divBdr>
        <w:top w:val="none" w:sz="0" w:space="0" w:color="auto"/>
        <w:left w:val="none" w:sz="0" w:space="0" w:color="auto"/>
        <w:bottom w:val="none" w:sz="0" w:space="0" w:color="auto"/>
        <w:right w:val="none" w:sz="0" w:space="0" w:color="auto"/>
      </w:divBdr>
    </w:div>
    <w:div w:id="256792397">
      <w:bodyDiv w:val="1"/>
      <w:marLeft w:val="0"/>
      <w:marRight w:val="0"/>
      <w:marTop w:val="0"/>
      <w:marBottom w:val="0"/>
      <w:divBdr>
        <w:top w:val="none" w:sz="0" w:space="0" w:color="auto"/>
        <w:left w:val="none" w:sz="0" w:space="0" w:color="auto"/>
        <w:bottom w:val="none" w:sz="0" w:space="0" w:color="auto"/>
        <w:right w:val="none" w:sz="0" w:space="0" w:color="auto"/>
      </w:divBdr>
    </w:div>
    <w:div w:id="256867522">
      <w:bodyDiv w:val="1"/>
      <w:marLeft w:val="0"/>
      <w:marRight w:val="0"/>
      <w:marTop w:val="0"/>
      <w:marBottom w:val="0"/>
      <w:divBdr>
        <w:top w:val="none" w:sz="0" w:space="0" w:color="auto"/>
        <w:left w:val="none" w:sz="0" w:space="0" w:color="auto"/>
        <w:bottom w:val="none" w:sz="0" w:space="0" w:color="auto"/>
        <w:right w:val="none" w:sz="0" w:space="0" w:color="auto"/>
      </w:divBdr>
    </w:div>
    <w:div w:id="257257452">
      <w:bodyDiv w:val="1"/>
      <w:marLeft w:val="0"/>
      <w:marRight w:val="0"/>
      <w:marTop w:val="0"/>
      <w:marBottom w:val="0"/>
      <w:divBdr>
        <w:top w:val="none" w:sz="0" w:space="0" w:color="auto"/>
        <w:left w:val="none" w:sz="0" w:space="0" w:color="auto"/>
        <w:bottom w:val="none" w:sz="0" w:space="0" w:color="auto"/>
        <w:right w:val="none" w:sz="0" w:space="0" w:color="auto"/>
      </w:divBdr>
    </w:div>
    <w:div w:id="257367498">
      <w:bodyDiv w:val="1"/>
      <w:marLeft w:val="0"/>
      <w:marRight w:val="0"/>
      <w:marTop w:val="0"/>
      <w:marBottom w:val="0"/>
      <w:divBdr>
        <w:top w:val="none" w:sz="0" w:space="0" w:color="auto"/>
        <w:left w:val="none" w:sz="0" w:space="0" w:color="auto"/>
        <w:bottom w:val="none" w:sz="0" w:space="0" w:color="auto"/>
        <w:right w:val="none" w:sz="0" w:space="0" w:color="auto"/>
      </w:divBdr>
    </w:div>
    <w:div w:id="257451430">
      <w:bodyDiv w:val="1"/>
      <w:marLeft w:val="0"/>
      <w:marRight w:val="0"/>
      <w:marTop w:val="0"/>
      <w:marBottom w:val="0"/>
      <w:divBdr>
        <w:top w:val="none" w:sz="0" w:space="0" w:color="auto"/>
        <w:left w:val="none" w:sz="0" w:space="0" w:color="auto"/>
        <w:bottom w:val="none" w:sz="0" w:space="0" w:color="auto"/>
        <w:right w:val="none" w:sz="0" w:space="0" w:color="auto"/>
      </w:divBdr>
    </w:div>
    <w:div w:id="257493327">
      <w:bodyDiv w:val="1"/>
      <w:marLeft w:val="0"/>
      <w:marRight w:val="0"/>
      <w:marTop w:val="0"/>
      <w:marBottom w:val="0"/>
      <w:divBdr>
        <w:top w:val="none" w:sz="0" w:space="0" w:color="auto"/>
        <w:left w:val="none" w:sz="0" w:space="0" w:color="auto"/>
        <w:bottom w:val="none" w:sz="0" w:space="0" w:color="auto"/>
        <w:right w:val="none" w:sz="0" w:space="0" w:color="auto"/>
      </w:divBdr>
    </w:div>
    <w:div w:id="257982100">
      <w:bodyDiv w:val="1"/>
      <w:marLeft w:val="0"/>
      <w:marRight w:val="0"/>
      <w:marTop w:val="0"/>
      <w:marBottom w:val="0"/>
      <w:divBdr>
        <w:top w:val="none" w:sz="0" w:space="0" w:color="auto"/>
        <w:left w:val="none" w:sz="0" w:space="0" w:color="auto"/>
        <w:bottom w:val="none" w:sz="0" w:space="0" w:color="auto"/>
        <w:right w:val="none" w:sz="0" w:space="0" w:color="auto"/>
      </w:divBdr>
    </w:div>
    <w:div w:id="258146307">
      <w:bodyDiv w:val="1"/>
      <w:marLeft w:val="0"/>
      <w:marRight w:val="0"/>
      <w:marTop w:val="0"/>
      <w:marBottom w:val="0"/>
      <w:divBdr>
        <w:top w:val="none" w:sz="0" w:space="0" w:color="auto"/>
        <w:left w:val="none" w:sz="0" w:space="0" w:color="auto"/>
        <w:bottom w:val="none" w:sz="0" w:space="0" w:color="auto"/>
        <w:right w:val="none" w:sz="0" w:space="0" w:color="auto"/>
      </w:divBdr>
    </w:div>
    <w:div w:id="258149832">
      <w:bodyDiv w:val="1"/>
      <w:marLeft w:val="0"/>
      <w:marRight w:val="0"/>
      <w:marTop w:val="0"/>
      <w:marBottom w:val="0"/>
      <w:divBdr>
        <w:top w:val="none" w:sz="0" w:space="0" w:color="auto"/>
        <w:left w:val="none" w:sz="0" w:space="0" w:color="auto"/>
        <w:bottom w:val="none" w:sz="0" w:space="0" w:color="auto"/>
        <w:right w:val="none" w:sz="0" w:space="0" w:color="auto"/>
      </w:divBdr>
    </w:div>
    <w:div w:id="258294551">
      <w:bodyDiv w:val="1"/>
      <w:marLeft w:val="0"/>
      <w:marRight w:val="0"/>
      <w:marTop w:val="0"/>
      <w:marBottom w:val="0"/>
      <w:divBdr>
        <w:top w:val="none" w:sz="0" w:space="0" w:color="auto"/>
        <w:left w:val="none" w:sz="0" w:space="0" w:color="auto"/>
        <w:bottom w:val="none" w:sz="0" w:space="0" w:color="auto"/>
        <w:right w:val="none" w:sz="0" w:space="0" w:color="auto"/>
      </w:divBdr>
    </w:div>
    <w:div w:id="259265478">
      <w:bodyDiv w:val="1"/>
      <w:marLeft w:val="0"/>
      <w:marRight w:val="0"/>
      <w:marTop w:val="0"/>
      <w:marBottom w:val="0"/>
      <w:divBdr>
        <w:top w:val="none" w:sz="0" w:space="0" w:color="auto"/>
        <w:left w:val="none" w:sz="0" w:space="0" w:color="auto"/>
        <w:bottom w:val="none" w:sz="0" w:space="0" w:color="auto"/>
        <w:right w:val="none" w:sz="0" w:space="0" w:color="auto"/>
      </w:divBdr>
    </w:div>
    <w:div w:id="259333540">
      <w:bodyDiv w:val="1"/>
      <w:marLeft w:val="0"/>
      <w:marRight w:val="0"/>
      <w:marTop w:val="0"/>
      <w:marBottom w:val="0"/>
      <w:divBdr>
        <w:top w:val="none" w:sz="0" w:space="0" w:color="auto"/>
        <w:left w:val="none" w:sz="0" w:space="0" w:color="auto"/>
        <w:bottom w:val="none" w:sz="0" w:space="0" w:color="auto"/>
        <w:right w:val="none" w:sz="0" w:space="0" w:color="auto"/>
      </w:divBdr>
    </w:div>
    <w:div w:id="259457249">
      <w:bodyDiv w:val="1"/>
      <w:marLeft w:val="0"/>
      <w:marRight w:val="0"/>
      <w:marTop w:val="0"/>
      <w:marBottom w:val="0"/>
      <w:divBdr>
        <w:top w:val="none" w:sz="0" w:space="0" w:color="auto"/>
        <w:left w:val="none" w:sz="0" w:space="0" w:color="auto"/>
        <w:bottom w:val="none" w:sz="0" w:space="0" w:color="auto"/>
        <w:right w:val="none" w:sz="0" w:space="0" w:color="auto"/>
      </w:divBdr>
    </w:div>
    <w:div w:id="259486234">
      <w:bodyDiv w:val="1"/>
      <w:marLeft w:val="0"/>
      <w:marRight w:val="0"/>
      <w:marTop w:val="0"/>
      <w:marBottom w:val="0"/>
      <w:divBdr>
        <w:top w:val="none" w:sz="0" w:space="0" w:color="auto"/>
        <w:left w:val="none" w:sz="0" w:space="0" w:color="auto"/>
        <w:bottom w:val="none" w:sz="0" w:space="0" w:color="auto"/>
        <w:right w:val="none" w:sz="0" w:space="0" w:color="auto"/>
      </w:divBdr>
    </w:div>
    <w:div w:id="259488772">
      <w:bodyDiv w:val="1"/>
      <w:marLeft w:val="0"/>
      <w:marRight w:val="0"/>
      <w:marTop w:val="0"/>
      <w:marBottom w:val="0"/>
      <w:divBdr>
        <w:top w:val="none" w:sz="0" w:space="0" w:color="auto"/>
        <w:left w:val="none" w:sz="0" w:space="0" w:color="auto"/>
        <w:bottom w:val="none" w:sz="0" w:space="0" w:color="auto"/>
        <w:right w:val="none" w:sz="0" w:space="0" w:color="auto"/>
      </w:divBdr>
    </w:div>
    <w:div w:id="260534044">
      <w:bodyDiv w:val="1"/>
      <w:marLeft w:val="0"/>
      <w:marRight w:val="0"/>
      <w:marTop w:val="0"/>
      <w:marBottom w:val="0"/>
      <w:divBdr>
        <w:top w:val="none" w:sz="0" w:space="0" w:color="auto"/>
        <w:left w:val="none" w:sz="0" w:space="0" w:color="auto"/>
        <w:bottom w:val="none" w:sz="0" w:space="0" w:color="auto"/>
        <w:right w:val="none" w:sz="0" w:space="0" w:color="auto"/>
      </w:divBdr>
    </w:div>
    <w:div w:id="260648026">
      <w:bodyDiv w:val="1"/>
      <w:marLeft w:val="0"/>
      <w:marRight w:val="0"/>
      <w:marTop w:val="0"/>
      <w:marBottom w:val="0"/>
      <w:divBdr>
        <w:top w:val="none" w:sz="0" w:space="0" w:color="auto"/>
        <w:left w:val="none" w:sz="0" w:space="0" w:color="auto"/>
        <w:bottom w:val="none" w:sz="0" w:space="0" w:color="auto"/>
        <w:right w:val="none" w:sz="0" w:space="0" w:color="auto"/>
      </w:divBdr>
    </w:div>
    <w:div w:id="260794281">
      <w:bodyDiv w:val="1"/>
      <w:marLeft w:val="0"/>
      <w:marRight w:val="0"/>
      <w:marTop w:val="0"/>
      <w:marBottom w:val="0"/>
      <w:divBdr>
        <w:top w:val="none" w:sz="0" w:space="0" w:color="auto"/>
        <w:left w:val="none" w:sz="0" w:space="0" w:color="auto"/>
        <w:bottom w:val="none" w:sz="0" w:space="0" w:color="auto"/>
        <w:right w:val="none" w:sz="0" w:space="0" w:color="auto"/>
      </w:divBdr>
    </w:div>
    <w:div w:id="260845627">
      <w:bodyDiv w:val="1"/>
      <w:marLeft w:val="0"/>
      <w:marRight w:val="0"/>
      <w:marTop w:val="0"/>
      <w:marBottom w:val="0"/>
      <w:divBdr>
        <w:top w:val="none" w:sz="0" w:space="0" w:color="auto"/>
        <w:left w:val="none" w:sz="0" w:space="0" w:color="auto"/>
        <w:bottom w:val="none" w:sz="0" w:space="0" w:color="auto"/>
        <w:right w:val="none" w:sz="0" w:space="0" w:color="auto"/>
      </w:divBdr>
    </w:div>
    <w:div w:id="260918863">
      <w:bodyDiv w:val="1"/>
      <w:marLeft w:val="0"/>
      <w:marRight w:val="0"/>
      <w:marTop w:val="0"/>
      <w:marBottom w:val="0"/>
      <w:divBdr>
        <w:top w:val="none" w:sz="0" w:space="0" w:color="auto"/>
        <w:left w:val="none" w:sz="0" w:space="0" w:color="auto"/>
        <w:bottom w:val="none" w:sz="0" w:space="0" w:color="auto"/>
        <w:right w:val="none" w:sz="0" w:space="0" w:color="auto"/>
      </w:divBdr>
    </w:div>
    <w:div w:id="260996408">
      <w:bodyDiv w:val="1"/>
      <w:marLeft w:val="0"/>
      <w:marRight w:val="0"/>
      <w:marTop w:val="0"/>
      <w:marBottom w:val="0"/>
      <w:divBdr>
        <w:top w:val="none" w:sz="0" w:space="0" w:color="auto"/>
        <w:left w:val="none" w:sz="0" w:space="0" w:color="auto"/>
        <w:bottom w:val="none" w:sz="0" w:space="0" w:color="auto"/>
        <w:right w:val="none" w:sz="0" w:space="0" w:color="auto"/>
      </w:divBdr>
    </w:div>
    <w:div w:id="261493431">
      <w:bodyDiv w:val="1"/>
      <w:marLeft w:val="0"/>
      <w:marRight w:val="0"/>
      <w:marTop w:val="0"/>
      <w:marBottom w:val="0"/>
      <w:divBdr>
        <w:top w:val="none" w:sz="0" w:space="0" w:color="auto"/>
        <w:left w:val="none" w:sz="0" w:space="0" w:color="auto"/>
        <w:bottom w:val="none" w:sz="0" w:space="0" w:color="auto"/>
        <w:right w:val="none" w:sz="0" w:space="0" w:color="auto"/>
      </w:divBdr>
    </w:div>
    <w:div w:id="261573621">
      <w:bodyDiv w:val="1"/>
      <w:marLeft w:val="0"/>
      <w:marRight w:val="0"/>
      <w:marTop w:val="0"/>
      <w:marBottom w:val="0"/>
      <w:divBdr>
        <w:top w:val="none" w:sz="0" w:space="0" w:color="auto"/>
        <w:left w:val="none" w:sz="0" w:space="0" w:color="auto"/>
        <w:bottom w:val="none" w:sz="0" w:space="0" w:color="auto"/>
        <w:right w:val="none" w:sz="0" w:space="0" w:color="auto"/>
      </w:divBdr>
    </w:div>
    <w:div w:id="261763877">
      <w:bodyDiv w:val="1"/>
      <w:marLeft w:val="0"/>
      <w:marRight w:val="0"/>
      <w:marTop w:val="0"/>
      <w:marBottom w:val="0"/>
      <w:divBdr>
        <w:top w:val="none" w:sz="0" w:space="0" w:color="auto"/>
        <w:left w:val="none" w:sz="0" w:space="0" w:color="auto"/>
        <w:bottom w:val="none" w:sz="0" w:space="0" w:color="auto"/>
        <w:right w:val="none" w:sz="0" w:space="0" w:color="auto"/>
      </w:divBdr>
    </w:div>
    <w:div w:id="262079766">
      <w:bodyDiv w:val="1"/>
      <w:marLeft w:val="0"/>
      <w:marRight w:val="0"/>
      <w:marTop w:val="0"/>
      <w:marBottom w:val="0"/>
      <w:divBdr>
        <w:top w:val="none" w:sz="0" w:space="0" w:color="auto"/>
        <w:left w:val="none" w:sz="0" w:space="0" w:color="auto"/>
        <w:bottom w:val="none" w:sz="0" w:space="0" w:color="auto"/>
        <w:right w:val="none" w:sz="0" w:space="0" w:color="auto"/>
      </w:divBdr>
    </w:div>
    <w:div w:id="262154725">
      <w:bodyDiv w:val="1"/>
      <w:marLeft w:val="0"/>
      <w:marRight w:val="0"/>
      <w:marTop w:val="0"/>
      <w:marBottom w:val="0"/>
      <w:divBdr>
        <w:top w:val="none" w:sz="0" w:space="0" w:color="auto"/>
        <w:left w:val="none" w:sz="0" w:space="0" w:color="auto"/>
        <w:bottom w:val="none" w:sz="0" w:space="0" w:color="auto"/>
        <w:right w:val="none" w:sz="0" w:space="0" w:color="auto"/>
      </w:divBdr>
    </w:div>
    <w:div w:id="262305604">
      <w:bodyDiv w:val="1"/>
      <w:marLeft w:val="0"/>
      <w:marRight w:val="0"/>
      <w:marTop w:val="0"/>
      <w:marBottom w:val="0"/>
      <w:divBdr>
        <w:top w:val="none" w:sz="0" w:space="0" w:color="auto"/>
        <w:left w:val="none" w:sz="0" w:space="0" w:color="auto"/>
        <w:bottom w:val="none" w:sz="0" w:space="0" w:color="auto"/>
        <w:right w:val="none" w:sz="0" w:space="0" w:color="auto"/>
      </w:divBdr>
    </w:div>
    <w:div w:id="262340735">
      <w:bodyDiv w:val="1"/>
      <w:marLeft w:val="0"/>
      <w:marRight w:val="0"/>
      <w:marTop w:val="0"/>
      <w:marBottom w:val="0"/>
      <w:divBdr>
        <w:top w:val="none" w:sz="0" w:space="0" w:color="auto"/>
        <w:left w:val="none" w:sz="0" w:space="0" w:color="auto"/>
        <w:bottom w:val="none" w:sz="0" w:space="0" w:color="auto"/>
        <w:right w:val="none" w:sz="0" w:space="0" w:color="auto"/>
      </w:divBdr>
    </w:div>
    <w:div w:id="262344523">
      <w:bodyDiv w:val="1"/>
      <w:marLeft w:val="0"/>
      <w:marRight w:val="0"/>
      <w:marTop w:val="0"/>
      <w:marBottom w:val="0"/>
      <w:divBdr>
        <w:top w:val="none" w:sz="0" w:space="0" w:color="auto"/>
        <w:left w:val="none" w:sz="0" w:space="0" w:color="auto"/>
        <w:bottom w:val="none" w:sz="0" w:space="0" w:color="auto"/>
        <w:right w:val="none" w:sz="0" w:space="0" w:color="auto"/>
      </w:divBdr>
    </w:div>
    <w:div w:id="262569716">
      <w:bodyDiv w:val="1"/>
      <w:marLeft w:val="0"/>
      <w:marRight w:val="0"/>
      <w:marTop w:val="0"/>
      <w:marBottom w:val="0"/>
      <w:divBdr>
        <w:top w:val="none" w:sz="0" w:space="0" w:color="auto"/>
        <w:left w:val="none" w:sz="0" w:space="0" w:color="auto"/>
        <w:bottom w:val="none" w:sz="0" w:space="0" w:color="auto"/>
        <w:right w:val="none" w:sz="0" w:space="0" w:color="auto"/>
      </w:divBdr>
    </w:div>
    <w:div w:id="262960905">
      <w:bodyDiv w:val="1"/>
      <w:marLeft w:val="0"/>
      <w:marRight w:val="0"/>
      <w:marTop w:val="0"/>
      <w:marBottom w:val="0"/>
      <w:divBdr>
        <w:top w:val="none" w:sz="0" w:space="0" w:color="auto"/>
        <w:left w:val="none" w:sz="0" w:space="0" w:color="auto"/>
        <w:bottom w:val="none" w:sz="0" w:space="0" w:color="auto"/>
        <w:right w:val="none" w:sz="0" w:space="0" w:color="auto"/>
      </w:divBdr>
    </w:div>
    <w:div w:id="263265509">
      <w:bodyDiv w:val="1"/>
      <w:marLeft w:val="0"/>
      <w:marRight w:val="0"/>
      <w:marTop w:val="0"/>
      <w:marBottom w:val="0"/>
      <w:divBdr>
        <w:top w:val="none" w:sz="0" w:space="0" w:color="auto"/>
        <w:left w:val="none" w:sz="0" w:space="0" w:color="auto"/>
        <w:bottom w:val="none" w:sz="0" w:space="0" w:color="auto"/>
        <w:right w:val="none" w:sz="0" w:space="0" w:color="auto"/>
      </w:divBdr>
    </w:div>
    <w:div w:id="263268289">
      <w:bodyDiv w:val="1"/>
      <w:marLeft w:val="0"/>
      <w:marRight w:val="0"/>
      <w:marTop w:val="0"/>
      <w:marBottom w:val="0"/>
      <w:divBdr>
        <w:top w:val="none" w:sz="0" w:space="0" w:color="auto"/>
        <w:left w:val="none" w:sz="0" w:space="0" w:color="auto"/>
        <w:bottom w:val="none" w:sz="0" w:space="0" w:color="auto"/>
        <w:right w:val="none" w:sz="0" w:space="0" w:color="auto"/>
      </w:divBdr>
    </w:div>
    <w:div w:id="263463061">
      <w:bodyDiv w:val="1"/>
      <w:marLeft w:val="0"/>
      <w:marRight w:val="0"/>
      <w:marTop w:val="0"/>
      <w:marBottom w:val="0"/>
      <w:divBdr>
        <w:top w:val="none" w:sz="0" w:space="0" w:color="auto"/>
        <w:left w:val="none" w:sz="0" w:space="0" w:color="auto"/>
        <w:bottom w:val="none" w:sz="0" w:space="0" w:color="auto"/>
        <w:right w:val="none" w:sz="0" w:space="0" w:color="auto"/>
      </w:divBdr>
    </w:div>
    <w:div w:id="263731168">
      <w:bodyDiv w:val="1"/>
      <w:marLeft w:val="0"/>
      <w:marRight w:val="0"/>
      <w:marTop w:val="0"/>
      <w:marBottom w:val="0"/>
      <w:divBdr>
        <w:top w:val="none" w:sz="0" w:space="0" w:color="auto"/>
        <w:left w:val="none" w:sz="0" w:space="0" w:color="auto"/>
        <w:bottom w:val="none" w:sz="0" w:space="0" w:color="auto"/>
        <w:right w:val="none" w:sz="0" w:space="0" w:color="auto"/>
      </w:divBdr>
    </w:div>
    <w:div w:id="263853642">
      <w:bodyDiv w:val="1"/>
      <w:marLeft w:val="0"/>
      <w:marRight w:val="0"/>
      <w:marTop w:val="0"/>
      <w:marBottom w:val="0"/>
      <w:divBdr>
        <w:top w:val="none" w:sz="0" w:space="0" w:color="auto"/>
        <w:left w:val="none" w:sz="0" w:space="0" w:color="auto"/>
        <w:bottom w:val="none" w:sz="0" w:space="0" w:color="auto"/>
        <w:right w:val="none" w:sz="0" w:space="0" w:color="auto"/>
      </w:divBdr>
    </w:div>
    <w:div w:id="264272193">
      <w:bodyDiv w:val="1"/>
      <w:marLeft w:val="0"/>
      <w:marRight w:val="0"/>
      <w:marTop w:val="0"/>
      <w:marBottom w:val="0"/>
      <w:divBdr>
        <w:top w:val="none" w:sz="0" w:space="0" w:color="auto"/>
        <w:left w:val="none" w:sz="0" w:space="0" w:color="auto"/>
        <w:bottom w:val="none" w:sz="0" w:space="0" w:color="auto"/>
        <w:right w:val="none" w:sz="0" w:space="0" w:color="auto"/>
      </w:divBdr>
    </w:div>
    <w:div w:id="264727319">
      <w:bodyDiv w:val="1"/>
      <w:marLeft w:val="0"/>
      <w:marRight w:val="0"/>
      <w:marTop w:val="0"/>
      <w:marBottom w:val="0"/>
      <w:divBdr>
        <w:top w:val="none" w:sz="0" w:space="0" w:color="auto"/>
        <w:left w:val="none" w:sz="0" w:space="0" w:color="auto"/>
        <w:bottom w:val="none" w:sz="0" w:space="0" w:color="auto"/>
        <w:right w:val="none" w:sz="0" w:space="0" w:color="auto"/>
      </w:divBdr>
    </w:div>
    <w:div w:id="264922335">
      <w:bodyDiv w:val="1"/>
      <w:marLeft w:val="0"/>
      <w:marRight w:val="0"/>
      <w:marTop w:val="0"/>
      <w:marBottom w:val="0"/>
      <w:divBdr>
        <w:top w:val="none" w:sz="0" w:space="0" w:color="auto"/>
        <w:left w:val="none" w:sz="0" w:space="0" w:color="auto"/>
        <w:bottom w:val="none" w:sz="0" w:space="0" w:color="auto"/>
        <w:right w:val="none" w:sz="0" w:space="0" w:color="auto"/>
      </w:divBdr>
    </w:div>
    <w:div w:id="265240102">
      <w:bodyDiv w:val="1"/>
      <w:marLeft w:val="0"/>
      <w:marRight w:val="0"/>
      <w:marTop w:val="0"/>
      <w:marBottom w:val="0"/>
      <w:divBdr>
        <w:top w:val="none" w:sz="0" w:space="0" w:color="auto"/>
        <w:left w:val="none" w:sz="0" w:space="0" w:color="auto"/>
        <w:bottom w:val="none" w:sz="0" w:space="0" w:color="auto"/>
        <w:right w:val="none" w:sz="0" w:space="0" w:color="auto"/>
      </w:divBdr>
    </w:div>
    <w:div w:id="265425755">
      <w:bodyDiv w:val="1"/>
      <w:marLeft w:val="0"/>
      <w:marRight w:val="0"/>
      <w:marTop w:val="0"/>
      <w:marBottom w:val="0"/>
      <w:divBdr>
        <w:top w:val="none" w:sz="0" w:space="0" w:color="auto"/>
        <w:left w:val="none" w:sz="0" w:space="0" w:color="auto"/>
        <w:bottom w:val="none" w:sz="0" w:space="0" w:color="auto"/>
        <w:right w:val="none" w:sz="0" w:space="0" w:color="auto"/>
      </w:divBdr>
    </w:div>
    <w:div w:id="266079322">
      <w:bodyDiv w:val="1"/>
      <w:marLeft w:val="0"/>
      <w:marRight w:val="0"/>
      <w:marTop w:val="0"/>
      <w:marBottom w:val="0"/>
      <w:divBdr>
        <w:top w:val="none" w:sz="0" w:space="0" w:color="auto"/>
        <w:left w:val="none" w:sz="0" w:space="0" w:color="auto"/>
        <w:bottom w:val="none" w:sz="0" w:space="0" w:color="auto"/>
        <w:right w:val="none" w:sz="0" w:space="0" w:color="auto"/>
      </w:divBdr>
    </w:div>
    <w:div w:id="266231197">
      <w:bodyDiv w:val="1"/>
      <w:marLeft w:val="0"/>
      <w:marRight w:val="0"/>
      <w:marTop w:val="0"/>
      <w:marBottom w:val="0"/>
      <w:divBdr>
        <w:top w:val="none" w:sz="0" w:space="0" w:color="auto"/>
        <w:left w:val="none" w:sz="0" w:space="0" w:color="auto"/>
        <w:bottom w:val="none" w:sz="0" w:space="0" w:color="auto"/>
        <w:right w:val="none" w:sz="0" w:space="0" w:color="auto"/>
      </w:divBdr>
    </w:div>
    <w:div w:id="266542089">
      <w:bodyDiv w:val="1"/>
      <w:marLeft w:val="0"/>
      <w:marRight w:val="0"/>
      <w:marTop w:val="0"/>
      <w:marBottom w:val="0"/>
      <w:divBdr>
        <w:top w:val="none" w:sz="0" w:space="0" w:color="auto"/>
        <w:left w:val="none" w:sz="0" w:space="0" w:color="auto"/>
        <w:bottom w:val="none" w:sz="0" w:space="0" w:color="auto"/>
        <w:right w:val="none" w:sz="0" w:space="0" w:color="auto"/>
      </w:divBdr>
    </w:div>
    <w:div w:id="266693282">
      <w:bodyDiv w:val="1"/>
      <w:marLeft w:val="0"/>
      <w:marRight w:val="0"/>
      <w:marTop w:val="0"/>
      <w:marBottom w:val="0"/>
      <w:divBdr>
        <w:top w:val="none" w:sz="0" w:space="0" w:color="auto"/>
        <w:left w:val="none" w:sz="0" w:space="0" w:color="auto"/>
        <w:bottom w:val="none" w:sz="0" w:space="0" w:color="auto"/>
        <w:right w:val="none" w:sz="0" w:space="0" w:color="auto"/>
      </w:divBdr>
    </w:div>
    <w:div w:id="266809921">
      <w:bodyDiv w:val="1"/>
      <w:marLeft w:val="0"/>
      <w:marRight w:val="0"/>
      <w:marTop w:val="0"/>
      <w:marBottom w:val="0"/>
      <w:divBdr>
        <w:top w:val="none" w:sz="0" w:space="0" w:color="auto"/>
        <w:left w:val="none" w:sz="0" w:space="0" w:color="auto"/>
        <w:bottom w:val="none" w:sz="0" w:space="0" w:color="auto"/>
        <w:right w:val="none" w:sz="0" w:space="0" w:color="auto"/>
      </w:divBdr>
    </w:div>
    <w:div w:id="266811374">
      <w:bodyDiv w:val="1"/>
      <w:marLeft w:val="0"/>
      <w:marRight w:val="0"/>
      <w:marTop w:val="0"/>
      <w:marBottom w:val="0"/>
      <w:divBdr>
        <w:top w:val="none" w:sz="0" w:space="0" w:color="auto"/>
        <w:left w:val="none" w:sz="0" w:space="0" w:color="auto"/>
        <w:bottom w:val="none" w:sz="0" w:space="0" w:color="auto"/>
        <w:right w:val="none" w:sz="0" w:space="0" w:color="auto"/>
      </w:divBdr>
    </w:div>
    <w:div w:id="266818665">
      <w:bodyDiv w:val="1"/>
      <w:marLeft w:val="0"/>
      <w:marRight w:val="0"/>
      <w:marTop w:val="0"/>
      <w:marBottom w:val="0"/>
      <w:divBdr>
        <w:top w:val="none" w:sz="0" w:space="0" w:color="auto"/>
        <w:left w:val="none" w:sz="0" w:space="0" w:color="auto"/>
        <w:bottom w:val="none" w:sz="0" w:space="0" w:color="auto"/>
        <w:right w:val="none" w:sz="0" w:space="0" w:color="auto"/>
      </w:divBdr>
    </w:div>
    <w:div w:id="267127042">
      <w:bodyDiv w:val="1"/>
      <w:marLeft w:val="0"/>
      <w:marRight w:val="0"/>
      <w:marTop w:val="0"/>
      <w:marBottom w:val="0"/>
      <w:divBdr>
        <w:top w:val="none" w:sz="0" w:space="0" w:color="auto"/>
        <w:left w:val="none" w:sz="0" w:space="0" w:color="auto"/>
        <w:bottom w:val="none" w:sz="0" w:space="0" w:color="auto"/>
        <w:right w:val="none" w:sz="0" w:space="0" w:color="auto"/>
      </w:divBdr>
    </w:div>
    <w:div w:id="267278433">
      <w:bodyDiv w:val="1"/>
      <w:marLeft w:val="0"/>
      <w:marRight w:val="0"/>
      <w:marTop w:val="0"/>
      <w:marBottom w:val="0"/>
      <w:divBdr>
        <w:top w:val="none" w:sz="0" w:space="0" w:color="auto"/>
        <w:left w:val="none" w:sz="0" w:space="0" w:color="auto"/>
        <w:bottom w:val="none" w:sz="0" w:space="0" w:color="auto"/>
        <w:right w:val="none" w:sz="0" w:space="0" w:color="auto"/>
      </w:divBdr>
    </w:div>
    <w:div w:id="267351961">
      <w:bodyDiv w:val="1"/>
      <w:marLeft w:val="0"/>
      <w:marRight w:val="0"/>
      <w:marTop w:val="0"/>
      <w:marBottom w:val="0"/>
      <w:divBdr>
        <w:top w:val="none" w:sz="0" w:space="0" w:color="auto"/>
        <w:left w:val="none" w:sz="0" w:space="0" w:color="auto"/>
        <w:bottom w:val="none" w:sz="0" w:space="0" w:color="auto"/>
        <w:right w:val="none" w:sz="0" w:space="0" w:color="auto"/>
      </w:divBdr>
    </w:div>
    <w:div w:id="268394253">
      <w:bodyDiv w:val="1"/>
      <w:marLeft w:val="0"/>
      <w:marRight w:val="0"/>
      <w:marTop w:val="0"/>
      <w:marBottom w:val="0"/>
      <w:divBdr>
        <w:top w:val="none" w:sz="0" w:space="0" w:color="auto"/>
        <w:left w:val="none" w:sz="0" w:space="0" w:color="auto"/>
        <w:bottom w:val="none" w:sz="0" w:space="0" w:color="auto"/>
        <w:right w:val="none" w:sz="0" w:space="0" w:color="auto"/>
      </w:divBdr>
    </w:div>
    <w:div w:id="268582519">
      <w:bodyDiv w:val="1"/>
      <w:marLeft w:val="0"/>
      <w:marRight w:val="0"/>
      <w:marTop w:val="0"/>
      <w:marBottom w:val="0"/>
      <w:divBdr>
        <w:top w:val="none" w:sz="0" w:space="0" w:color="auto"/>
        <w:left w:val="none" w:sz="0" w:space="0" w:color="auto"/>
        <w:bottom w:val="none" w:sz="0" w:space="0" w:color="auto"/>
        <w:right w:val="none" w:sz="0" w:space="0" w:color="auto"/>
      </w:divBdr>
    </w:div>
    <w:div w:id="268706548">
      <w:bodyDiv w:val="1"/>
      <w:marLeft w:val="0"/>
      <w:marRight w:val="0"/>
      <w:marTop w:val="0"/>
      <w:marBottom w:val="0"/>
      <w:divBdr>
        <w:top w:val="none" w:sz="0" w:space="0" w:color="auto"/>
        <w:left w:val="none" w:sz="0" w:space="0" w:color="auto"/>
        <w:bottom w:val="none" w:sz="0" w:space="0" w:color="auto"/>
        <w:right w:val="none" w:sz="0" w:space="0" w:color="auto"/>
      </w:divBdr>
    </w:div>
    <w:div w:id="268977910">
      <w:bodyDiv w:val="1"/>
      <w:marLeft w:val="0"/>
      <w:marRight w:val="0"/>
      <w:marTop w:val="0"/>
      <w:marBottom w:val="0"/>
      <w:divBdr>
        <w:top w:val="none" w:sz="0" w:space="0" w:color="auto"/>
        <w:left w:val="none" w:sz="0" w:space="0" w:color="auto"/>
        <w:bottom w:val="none" w:sz="0" w:space="0" w:color="auto"/>
        <w:right w:val="none" w:sz="0" w:space="0" w:color="auto"/>
      </w:divBdr>
    </w:div>
    <w:div w:id="269090955">
      <w:bodyDiv w:val="1"/>
      <w:marLeft w:val="0"/>
      <w:marRight w:val="0"/>
      <w:marTop w:val="0"/>
      <w:marBottom w:val="0"/>
      <w:divBdr>
        <w:top w:val="none" w:sz="0" w:space="0" w:color="auto"/>
        <w:left w:val="none" w:sz="0" w:space="0" w:color="auto"/>
        <w:bottom w:val="none" w:sz="0" w:space="0" w:color="auto"/>
        <w:right w:val="none" w:sz="0" w:space="0" w:color="auto"/>
      </w:divBdr>
    </w:div>
    <w:div w:id="269096342">
      <w:bodyDiv w:val="1"/>
      <w:marLeft w:val="0"/>
      <w:marRight w:val="0"/>
      <w:marTop w:val="0"/>
      <w:marBottom w:val="0"/>
      <w:divBdr>
        <w:top w:val="none" w:sz="0" w:space="0" w:color="auto"/>
        <w:left w:val="none" w:sz="0" w:space="0" w:color="auto"/>
        <w:bottom w:val="none" w:sz="0" w:space="0" w:color="auto"/>
        <w:right w:val="none" w:sz="0" w:space="0" w:color="auto"/>
      </w:divBdr>
    </w:div>
    <w:div w:id="269430824">
      <w:bodyDiv w:val="1"/>
      <w:marLeft w:val="0"/>
      <w:marRight w:val="0"/>
      <w:marTop w:val="0"/>
      <w:marBottom w:val="0"/>
      <w:divBdr>
        <w:top w:val="none" w:sz="0" w:space="0" w:color="auto"/>
        <w:left w:val="none" w:sz="0" w:space="0" w:color="auto"/>
        <w:bottom w:val="none" w:sz="0" w:space="0" w:color="auto"/>
        <w:right w:val="none" w:sz="0" w:space="0" w:color="auto"/>
      </w:divBdr>
    </w:div>
    <w:div w:id="269437212">
      <w:bodyDiv w:val="1"/>
      <w:marLeft w:val="0"/>
      <w:marRight w:val="0"/>
      <w:marTop w:val="0"/>
      <w:marBottom w:val="0"/>
      <w:divBdr>
        <w:top w:val="none" w:sz="0" w:space="0" w:color="auto"/>
        <w:left w:val="none" w:sz="0" w:space="0" w:color="auto"/>
        <w:bottom w:val="none" w:sz="0" w:space="0" w:color="auto"/>
        <w:right w:val="none" w:sz="0" w:space="0" w:color="auto"/>
      </w:divBdr>
    </w:div>
    <w:div w:id="269628101">
      <w:bodyDiv w:val="1"/>
      <w:marLeft w:val="0"/>
      <w:marRight w:val="0"/>
      <w:marTop w:val="0"/>
      <w:marBottom w:val="0"/>
      <w:divBdr>
        <w:top w:val="none" w:sz="0" w:space="0" w:color="auto"/>
        <w:left w:val="none" w:sz="0" w:space="0" w:color="auto"/>
        <w:bottom w:val="none" w:sz="0" w:space="0" w:color="auto"/>
        <w:right w:val="none" w:sz="0" w:space="0" w:color="auto"/>
      </w:divBdr>
    </w:div>
    <w:div w:id="269707002">
      <w:bodyDiv w:val="1"/>
      <w:marLeft w:val="0"/>
      <w:marRight w:val="0"/>
      <w:marTop w:val="0"/>
      <w:marBottom w:val="0"/>
      <w:divBdr>
        <w:top w:val="none" w:sz="0" w:space="0" w:color="auto"/>
        <w:left w:val="none" w:sz="0" w:space="0" w:color="auto"/>
        <w:bottom w:val="none" w:sz="0" w:space="0" w:color="auto"/>
        <w:right w:val="none" w:sz="0" w:space="0" w:color="auto"/>
      </w:divBdr>
    </w:div>
    <w:div w:id="269943744">
      <w:bodyDiv w:val="1"/>
      <w:marLeft w:val="0"/>
      <w:marRight w:val="0"/>
      <w:marTop w:val="0"/>
      <w:marBottom w:val="0"/>
      <w:divBdr>
        <w:top w:val="none" w:sz="0" w:space="0" w:color="auto"/>
        <w:left w:val="none" w:sz="0" w:space="0" w:color="auto"/>
        <w:bottom w:val="none" w:sz="0" w:space="0" w:color="auto"/>
        <w:right w:val="none" w:sz="0" w:space="0" w:color="auto"/>
      </w:divBdr>
    </w:div>
    <w:div w:id="270092447">
      <w:bodyDiv w:val="1"/>
      <w:marLeft w:val="0"/>
      <w:marRight w:val="0"/>
      <w:marTop w:val="0"/>
      <w:marBottom w:val="0"/>
      <w:divBdr>
        <w:top w:val="none" w:sz="0" w:space="0" w:color="auto"/>
        <w:left w:val="none" w:sz="0" w:space="0" w:color="auto"/>
        <w:bottom w:val="none" w:sz="0" w:space="0" w:color="auto"/>
        <w:right w:val="none" w:sz="0" w:space="0" w:color="auto"/>
      </w:divBdr>
    </w:div>
    <w:div w:id="270406614">
      <w:bodyDiv w:val="1"/>
      <w:marLeft w:val="0"/>
      <w:marRight w:val="0"/>
      <w:marTop w:val="0"/>
      <w:marBottom w:val="0"/>
      <w:divBdr>
        <w:top w:val="none" w:sz="0" w:space="0" w:color="auto"/>
        <w:left w:val="none" w:sz="0" w:space="0" w:color="auto"/>
        <w:bottom w:val="none" w:sz="0" w:space="0" w:color="auto"/>
        <w:right w:val="none" w:sz="0" w:space="0" w:color="auto"/>
      </w:divBdr>
    </w:div>
    <w:div w:id="271010908">
      <w:bodyDiv w:val="1"/>
      <w:marLeft w:val="0"/>
      <w:marRight w:val="0"/>
      <w:marTop w:val="0"/>
      <w:marBottom w:val="0"/>
      <w:divBdr>
        <w:top w:val="none" w:sz="0" w:space="0" w:color="auto"/>
        <w:left w:val="none" w:sz="0" w:space="0" w:color="auto"/>
        <w:bottom w:val="none" w:sz="0" w:space="0" w:color="auto"/>
        <w:right w:val="none" w:sz="0" w:space="0" w:color="auto"/>
      </w:divBdr>
    </w:div>
    <w:div w:id="271132149">
      <w:bodyDiv w:val="1"/>
      <w:marLeft w:val="0"/>
      <w:marRight w:val="0"/>
      <w:marTop w:val="0"/>
      <w:marBottom w:val="0"/>
      <w:divBdr>
        <w:top w:val="none" w:sz="0" w:space="0" w:color="auto"/>
        <w:left w:val="none" w:sz="0" w:space="0" w:color="auto"/>
        <w:bottom w:val="none" w:sz="0" w:space="0" w:color="auto"/>
        <w:right w:val="none" w:sz="0" w:space="0" w:color="auto"/>
      </w:divBdr>
    </w:div>
    <w:div w:id="271204473">
      <w:bodyDiv w:val="1"/>
      <w:marLeft w:val="0"/>
      <w:marRight w:val="0"/>
      <w:marTop w:val="0"/>
      <w:marBottom w:val="0"/>
      <w:divBdr>
        <w:top w:val="none" w:sz="0" w:space="0" w:color="auto"/>
        <w:left w:val="none" w:sz="0" w:space="0" w:color="auto"/>
        <w:bottom w:val="none" w:sz="0" w:space="0" w:color="auto"/>
        <w:right w:val="none" w:sz="0" w:space="0" w:color="auto"/>
      </w:divBdr>
    </w:div>
    <w:div w:id="271740476">
      <w:bodyDiv w:val="1"/>
      <w:marLeft w:val="0"/>
      <w:marRight w:val="0"/>
      <w:marTop w:val="0"/>
      <w:marBottom w:val="0"/>
      <w:divBdr>
        <w:top w:val="none" w:sz="0" w:space="0" w:color="auto"/>
        <w:left w:val="none" w:sz="0" w:space="0" w:color="auto"/>
        <w:bottom w:val="none" w:sz="0" w:space="0" w:color="auto"/>
        <w:right w:val="none" w:sz="0" w:space="0" w:color="auto"/>
      </w:divBdr>
    </w:div>
    <w:div w:id="271858922">
      <w:bodyDiv w:val="1"/>
      <w:marLeft w:val="0"/>
      <w:marRight w:val="0"/>
      <w:marTop w:val="0"/>
      <w:marBottom w:val="0"/>
      <w:divBdr>
        <w:top w:val="none" w:sz="0" w:space="0" w:color="auto"/>
        <w:left w:val="none" w:sz="0" w:space="0" w:color="auto"/>
        <w:bottom w:val="none" w:sz="0" w:space="0" w:color="auto"/>
        <w:right w:val="none" w:sz="0" w:space="0" w:color="auto"/>
      </w:divBdr>
    </w:div>
    <w:div w:id="271910026">
      <w:bodyDiv w:val="1"/>
      <w:marLeft w:val="0"/>
      <w:marRight w:val="0"/>
      <w:marTop w:val="0"/>
      <w:marBottom w:val="0"/>
      <w:divBdr>
        <w:top w:val="none" w:sz="0" w:space="0" w:color="auto"/>
        <w:left w:val="none" w:sz="0" w:space="0" w:color="auto"/>
        <w:bottom w:val="none" w:sz="0" w:space="0" w:color="auto"/>
        <w:right w:val="none" w:sz="0" w:space="0" w:color="auto"/>
      </w:divBdr>
    </w:div>
    <w:div w:id="271937374">
      <w:bodyDiv w:val="1"/>
      <w:marLeft w:val="0"/>
      <w:marRight w:val="0"/>
      <w:marTop w:val="0"/>
      <w:marBottom w:val="0"/>
      <w:divBdr>
        <w:top w:val="none" w:sz="0" w:space="0" w:color="auto"/>
        <w:left w:val="none" w:sz="0" w:space="0" w:color="auto"/>
        <w:bottom w:val="none" w:sz="0" w:space="0" w:color="auto"/>
        <w:right w:val="none" w:sz="0" w:space="0" w:color="auto"/>
      </w:divBdr>
    </w:div>
    <w:div w:id="271940007">
      <w:bodyDiv w:val="1"/>
      <w:marLeft w:val="0"/>
      <w:marRight w:val="0"/>
      <w:marTop w:val="0"/>
      <w:marBottom w:val="0"/>
      <w:divBdr>
        <w:top w:val="none" w:sz="0" w:space="0" w:color="auto"/>
        <w:left w:val="none" w:sz="0" w:space="0" w:color="auto"/>
        <w:bottom w:val="none" w:sz="0" w:space="0" w:color="auto"/>
        <w:right w:val="none" w:sz="0" w:space="0" w:color="auto"/>
      </w:divBdr>
    </w:div>
    <w:div w:id="271979036">
      <w:bodyDiv w:val="1"/>
      <w:marLeft w:val="0"/>
      <w:marRight w:val="0"/>
      <w:marTop w:val="0"/>
      <w:marBottom w:val="0"/>
      <w:divBdr>
        <w:top w:val="none" w:sz="0" w:space="0" w:color="auto"/>
        <w:left w:val="none" w:sz="0" w:space="0" w:color="auto"/>
        <w:bottom w:val="none" w:sz="0" w:space="0" w:color="auto"/>
        <w:right w:val="none" w:sz="0" w:space="0" w:color="auto"/>
      </w:divBdr>
    </w:div>
    <w:div w:id="272254078">
      <w:bodyDiv w:val="1"/>
      <w:marLeft w:val="0"/>
      <w:marRight w:val="0"/>
      <w:marTop w:val="0"/>
      <w:marBottom w:val="0"/>
      <w:divBdr>
        <w:top w:val="none" w:sz="0" w:space="0" w:color="auto"/>
        <w:left w:val="none" w:sz="0" w:space="0" w:color="auto"/>
        <w:bottom w:val="none" w:sz="0" w:space="0" w:color="auto"/>
        <w:right w:val="none" w:sz="0" w:space="0" w:color="auto"/>
      </w:divBdr>
    </w:div>
    <w:div w:id="272785919">
      <w:bodyDiv w:val="1"/>
      <w:marLeft w:val="0"/>
      <w:marRight w:val="0"/>
      <w:marTop w:val="0"/>
      <w:marBottom w:val="0"/>
      <w:divBdr>
        <w:top w:val="none" w:sz="0" w:space="0" w:color="auto"/>
        <w:left w:val="none" w:sz="0" w:space="0" w:color="auto"/>
        <w:bottom w:val="none" w:sz="0" w:space="0" w:color="auto"/>
        <w:right w:val="none" w:sz="0" w:space="0" w:color="auto"/>
      </w:divBdr>
    </w:div>
    <w:div w:id="272789182">
      <w:bodyDiv w:val="1"/>
      <w:marLeft w:val="0"/>
      <w:marRight w:val="0"/>
      <w:marTop w:val="0"/>
      <w:marBottom w:val="0"/>
      <w:divBdr>
        <w:top w:val="none" w:sz="0" w:space="0" w:color="auto"/>
        <w:left w:val="none" w:sz="0" w:space="0" w:color="auto"/>
        <w:bottom w:val="none" w:sz="0" w:space="0" w:color="auto"/>
        <w:right w:val="none" w:sz="0" w:space="0" w:color="auto"/>
      </w:divBdr>
    </w:div>
    <w:div w:id="272984228">
      <w:bodyDiv w:val="1"/>
      <w:marLeft w:val="0"/>
      <w:marRight w:val="0"/>
      <w:marTop w:val="0"/>
      <w:marBottom w:val="0"/>
      <w:divBdr>
        <w:top w:val="none" w:sz="0" w:space="0" w:color="auto"/>
        <w:left w:val="none" w:sz="0" w:space="0" w:color="auto"/>
        <w:bottom w:val="none" w:sz="0" w:space="0" w:color="auto"/>
        <w:right w:val="none" w:sz="0" w:space="0" w:color="auto"/>
      </w:divBdr>
    </w:div>
    <w:div w:id="273365971">
      <w:bodyDiv w:val="1"/>
      <w:marLeft w:val="0"/>
      <w:marRight w:val="0"/>
      <w:marTop w:val="0"/>
      <w:marBottom w:val="0"/>
      <w:divBdr>
        <w:top w:val="none" w:sz="0" w:space="0" w:color="auto"/>
        <w:left w:val="none" w:sz="0" w:space="0" w:color="auto"/>
        <w:bottom w:val="none" w:sz="0" w:space="0" w:color="auto"/>
        <w:right w:val="none" w:sz="0" w:space="0" w:color="auto"/>
      </w:divBdr>
    </w:div>
    <w:div w:id="273442002">
      <w:bodyDiv w:val="1"/>
      <w:marLeft w:val="0"/>
      <w:marRight w:val="0"/>
      <w:marTop w:val="0"/>
      <w:marBottom w:val="0"/>
      <w:divBdr>
        <w:top w:val="none" w:sz="0" w:space="0" w:color="auto"/>
        <w:left w:val="none" w:sz="0" w:space="0" w:color="auto"/>
        <w:bottom w:val="none" w:sz="0" w:space="0" w:color="auto"/>
        <w:right w:val="none" w:sz="0" w:space="0" w:color="auto"/>
      </w:divBdr>
    </w:div>
    <w:div w:id="273556537">
      <w:bodyDiv w:val="1"/>
      <w:marLeft w:val="0"/>
      <w:marRight w:val="0"/>
      <w:marTop w:val="0"/>
      <w:marBottom w:val="0"/>
      <w:divBdr>
        <w:top w:val="none" w:sz="0" w:space="0" w:color="auto"/>
        <w:left w:val="none" w:sz="0" w:space="0" w:color="auto"/>
        <w:bottom w:val="none" w:sz="0" w:space="0" w:color="auto"/>
        <w:right w:val="none" w:sz="0" w:space="0" w:color="auto"/>
      </w:divBdr>
    </w:div>
    <w:div w:id="273943178">
      <w:bodyDiv w:val="1"/>
      <w:marLeft w:val="0"/>
      <w:marRight w:val="0"/>
      <w:marTop w:val="0"/>
      <w:marBottom w:val="0"/>
      <w:divBdr>
        <w:top w:val="none" w:sz="0" w:space="0" w:color="auto"/>
        <w:left w:val="none" w:sz="0" w:space="0" w:color="auto"/>
        <w:bottom w:val="none" w:sz="0" w:space="0" w:color="auto"/>
        <w:right w:val="none" w:sz="0" w:space="0" w:color="auto"/>
      </w:divBdr>
    </w:div>
    <w:div w:id="273951916">
      <w:bodyDiv w:val="1"/>
      <w:marLeft w:val="0"/>
      <w:marRight w:val="0"/>
      <w:marTop w:val="0"/>
      <w:marBottom w:val="0"/>
      <w:divBdr>
        <w:top w:val="none" w:sz="0" w:space="0" w:color="auto"/>
        <w:left w:val="none" w:sz="0" w:space="0" w:color="auto"/>
        <w:bottom w:val="none" w:sz="0" w:space="0" w:color="auto"/>
        <w:right w:val="none" w:sz="0" w:space="0" w:color="auto"/>
      </w:divBdr>
    </w:div>
    <w:div w:id="274290211">
      <w:bodyDiv w:val="1"/>
      <w:marLeft w:val="0"/>
      <w:marRight w:val="0"/>
      <w:marTop w:val="0"/>
      <w:marBottom w:val="0"/>
      <w:divBdr>
        <w:top w:val="none" w:sz="0" w:space="0" w:color="auto"/>
        <w:left w:val="none" w:sz="0" w:space="0" w:color="auto"/>
        <w:bottom w:val="none" w:sz="0" w:space="0" w:color="auto"/>
        <w:right w:val="none" w:sz="0" w:space="0" w:color="auto"/>
      </w:divBdr>
    </w:div>
    <w:div w:id="274481284">
      <w:bodyDiv w:val="1"/>
      <w:marLeft w:val="0"/>
      <w:marRight w:val="0"/>
      <w:marTop w:val="0"/>
      <w:marBottom w:val="0"/>
      <w:divBdr>
        <w:top w:val="none" w:sz="0" w:space="0" w:color="auto"/>
        <w:left w:val="none" w:sz="0" w:space="0" w:color="auto"/>
        <w:bottom w:val="none" w:sz="0" w:space="0" w:color="auto"/>
        <w:right w:val="none" w:sz="0" w:space="0" w:color="auto"/>
      </w:divBdr>
    </w:div>
    <w:div w:id="274558651">
      <w:bodyDiv w:val="1"/>
      <w:marLeft w:val="0"/>
      <w:marRight w:val="0"/>
      <w:marTop w:val="0"/>
      <w:marBottom w:val="0"/>
      <w:divBdr>
        <w:top w:val="none" w:sz="0" w:space="0" w:color="auto"/>
        <w:left w:val="none" w:sz="0" w:space="0" w:color="auto"/>
        <w:bottom w:val="none" w:sz="0" w:space="0" w:color="auto"/>
        <w:right w:val="none" w:sz="0" w:space="0" w:color="auto"/>
      </w:divBdr>
    </w:div>
    <w:div w:id="274946201">
      <w:bodyDiv w:val="1"/>
      <w:marLeft w:val="0"/>
      <w:marRight w:val="0"/>
      <w:marTop w:val="0"/>
      <w:marBottom w:val="0"/>
      <w:divBdr>
        <w:top w:val="none" w:sz="0" w:space="0" w:color="auto"/>
        <w:left w:val="none" w:sz="0" w:space="0" w:color="auto"/>
        <w:bottom w:val="none" w:sz="0" w:space="0" w:color="auto"/>
        <w:right w:val="none" w:sz="0" w:space="0" w:color="auto"/>
      </w:divBdr>
    </w:div>
    <w:div w:id="274992728">
      <w:bodyDiv w:val="1"/>
      <w:marLeft w:val="0"/>
      <w:marRight w:val="0"/>
      <w:marTop w:val="0"/>
      <w:marBottom w:val="0"/>
      <w:divBdr>
        <w:top w:val="none" w:sz="0" w:space="0" w:color="auto"/>
        <w:left w:val="none" w:sz="0" w:space="0" w:color="auto"/>
        <w:bottom w:val="none" w:sz="0" w:space="0" w:color="auto"/>
        <w:right w:val="none" w:sz="0" w:space="0" w:color="auto"/>
      </w:divBdr>
    </w:div>
    <w:div w:id="275212669">
      <w:bodyDiv w:val="1"/>
      <w:marLeft w:val="0"/>
      <w:marRight w:val="0"/>
      <w:marTop w:val="0"/>
      <w:marBottom w:val="0"/>
      <w:divBdr>
        <w:top w:val="none" w:sz="0" w:space="0" w:color="auto"/>
        <w:left w:val="none" w:sz="0" w:space="0" w:color="auto"/>
        <w:bottom w:val="none" w:sz="0" w:space="0" w:color="auto"/>
        <w:right w:val="none" w:sz="0" w:space="0" w:color="auto"/>
      </w:divBdr>
    </w:div>
    <w:div w:id="275523477">
      <w:bodyDiv w:val="1"/>
      <w:marLeft w:val="0"/>
      <w:marRight w:val="0"/>
      <w:marTop w:val="0"/>
      <w:marBottom w:val="0"/>
      <w:divBdr>
        <w:top w:val="none" w:sz="0" w:space="0" w:color="auto"/>
        <w:left w:val="none" w:sz="0" w:space="0" w:color="auto"/>
        <w:bottom w:val="none" w:sz="0" w:space="0" w:color="auto"/>
        <w:right w:val="none" w:sz="0" w:space="0" w:color="auto"/>
      </w:divBdr>
    </w:div>
    <w:div w:id="275530125">
      <w:bodyDiv w:val="1"/>
      <w:marLeft w:val="0"/>
      <w:marRight w:val="0"/>
      <w:marTop w:val="0"/>
      <w:marBottom w:val="0"/>
      <w:divBdr>
        <w:top w:val="none" w:sz="0" w:space="0" w:color="auto"/>
        <w:left w:val="none" w:sz="0" w:space="0" w:color="auto"/>
        <w:bottom w:val="none" w:sz="0" w:space="0" w:color="auto"/>
        <w:right w:val="none" w:sz="0" w:space="0" w:color="auto"/>
      </w:divBdr>
    </w:div>
    <w:div w:id="275600879">
      <w:bodyDiv w:val="1"/>
      <w:marLeft w:val="0"/>
      <w:marRight w:val="0"/>
      <w:marTop w:val="0"/>
      <w:marBottom w:val="0"/>
      <w:divBdr>
        <w:top w:val="none" w:sz="0" w:space="0" w:color="auto"/>
        <w:left w:val="none" w:sz="0" w:space="0" w:color="auto"/>
        <w:bottom w:val="none" w:sz="0" w:space="0" w:color="auto"/>
        <w:right w:val="none" w:sz="0" w:space="0" w:color="auto"/>
      </w:divBdr>
    </w:div>
    <w:div w:id="275909485">
      <w:bodyDiv w:val="1"/>
      <w:marLeft w:val="0"/>
      <w:marRight w:val="0"/>
      <w:marTop w:val="0"/>
      <w:marBottom w:val="0"/>
      <w:divBdr>
        <w:top w:val="none" w:sz="0" w:space="0" w:color="auto"/>
        <w:left w:val="none" w:sz="0" w:space="0" w:color="auto"/>
        <w:bottom w:val="none" w:sz="0" w:space="0" w:color="auto"/>
        <w:right w:val="none" w:sz="0" w:space="0" w:color="auto"/>
      </w:divBdr>
    </w:div>
    <w:div w:id="276327574">
      <w:bodyDiv w:val="1"/>
      <w:marLeft w:val="0"/>
      <w:marRight w:val="0"/>
      <w:marTop w:val="0"/>
      <w:marBottom w:val="0"/>
      <w:divBdr>
        <w:top w:val="none" w:sz="0" w:space="0" w:color="auto"/>
        <w:left w:val="none" w:sz="0" w:space="0" w:color="auto"/>
        <w:bottom w:val="none" w:sz="0" w:space="0" w:color="auto"/>
        <w:right w:val="none" w:sz="0" w:space="0" w:color="auto"/>
      </w:divBdr>
    </w:div>
    <w:div w:id="276375504">
      <w:bodyDiv w:val="1"/>
      <w:marLeft w:val="0"/>
      <w:marRight w:val="0"/>
      <w:marTop w:val="0"/>
      <w:marBottom w:val="0"/>
      <w:divBdr>
        <w:top w:val="none" w:sz="0" w:space="0" w:color="auto"/>
        <w:left w:val="none" w:sz="0" w:space="0" w:color="auto"/>
        <w:bottom w:val="none" w:sz="0" w:space="0" w:color="auto"/>
        <w:right w:val="none" w:sz="0" w:space="0" w:color="auto"/>
      </w:divBdr>
    </w:div>
    <w:div w:id="276569228">
      <w:bodyDiv w:val="1"/>
      <w:marLeft w:val="0"/>
      <w:marRight w:val="0"/>
      <w:marTop w:val="0"/>
      <w:marBottom w:val="0"/>
      <w:divBdr>
        <w:top w:val="none" w:sz="0" w:space="0" w:color="auto"/>
        <w:left w:val="none" w:sz="0" w:space="0" w:color="auto"/>
        <w:bottom w:val="none" w:sz="0" w:space="0" w:color="auto"/>
        <w:right w:val="none" w:sz="0" w:space="0" w:color="auto"/>
      </w:divBdr>
    </w:div>
    <w:div w:id="276571667">
      <w:bodyDiv w:val="1"/>
      <w:marLeft w:val="0"/>
      <w:marRight w:val="0"/>
      <w:marTop w:val="0"/>
      <w:marBottom w:val="0"/>
      <w:divBdr>
        <w:top w:val="none" w:sz="0" w:space="0" w:color="auto"/>
        <w:left w:val="none" w:sz="0" w:space="0" w:color="auto"/>
        <w:bottom w:val="none" w:sz="0" w:space="0" w:color="auto"/>
        <w:right w:val="none" w:sz="0" w:space="0" w:color="auto"/>
      </w:divBdr>
    </w:div>
    <w:div w:id="276760104">
      <w:bodyDiv w:val="1"/>
      <w:marLeft w:val="0"/>
      <w:marRight w:val="0"/>
      <w:marTop w:val="0"/>
      <w:marBottom w:val="0"/>
      <w:divBdr>
        <w:top w:val="none" w:sz="0" w:space="0" w:color="auto"/>
        <w:left w:val="none" w:sz="0" w:space="0" w:color="auto"/>
        <w:bottom w:val="none" w:sz="0" w:space="0" w:color="auto"/>
        <w:right w:val="none" w:sz="0" w:space="0" w:color="auto"/>
      </w:divBdr>
    </w:div>
    <w:div w:id="276835074">
      <w:bodyDiv w:val="1"/>
      <w:marLeft w:val="0"/>
      <w:marRight w:val="0"/>
      <w:marTop w:val="0"/>
      <w:marBottom w:val="0"/>
      <w:divBdr>
        <w:top w:val="none" w:sz="0" w:space="0" w:color="auto"/>
        <w:left w:val="none" w:sz="0" w:space="0" w:color="auto"/>
        <w:bottom w:val="none" w:sz="0" w:space="0" w:color="auto"/>
        <w:right w:val="none" w:sz="0" w:space="0" w:color="auto"/>
      </w:divBdr>
    </w:div>
    <w:div w:id="276955504">
      <w:bodyDiv w:val="1"/>
      <w:marLeft w:val="0"/>
      <w:marRight w:val="0"/>
      <w:marTop w:val="0"/>
      <w:marBottom w:val="0"/>
      <w:divBdr>
        <w:top w:val="none" w:sz="0" w:space="0" w:color="auto"/>
        <w:left w:val="none" w:sz="0" w:space="0" w:color="auto"/>
        <w:bottom w:val="none" w:sz="0" w:space="0" w:color="auto"/>
        <w:right w:val="none" w:sz="0" w:space="0" w:color="auto"/>
      </w:divBdr>
    </w:div>
    <w:div w:id="277107294">
      <w:bodyDiv w:val="1"/>
      <w:marLeft w:val="0"/>
      <w:marRight w:val="0"/>
      <w:marTop w:val="0"/>
      <w:marBottom w:val="0"/>
      <w:divBdr>
        <w:top w:val="none" w:sz="0" w:space="0" w:color="auto"/>
        <w:left w:val="none" w:sz="0" w:space="0" w:color="auto"/>
        <w:bottom w:val="none" w:sz="0" w:space="0" w:color="auto"/>
        <w:right w:val="none" w:sz="0" w:space="0" w:color="auto"/>
      </w:divBdr>
    </w:div>
    <w:div w:id="277176013">
      <w:bodyDiv w:val="1"/>
      <w:marLeft w:val="0"/>
      <w:marRight w:val="0"/>
      <w:marTop w:val="0"/>
      <w:marBottom w:val="0"/>
      <w:divBdr>
        <w:top w:val="none" w:sz="0" w:space="0" w:color="auto"/>
        <w:left w:val="none" w:sz="0" w:space="0" w:color="auto"/>
        <w:bottom w:val="none" w:sz="0" w:space="0" w:color="auto"/>
        <w:right w:val="none" w:sz="0" w:space="0" w:color="auto"/>
      </w:divBdr>
    </w:div>
    <w:div w:id="277759553">
      <w:bodyDiv w:val="1"/>
      <w:marLeft w:val="0"/>
      <w:marRight w:val="0"/>
      <w:marTop w:val="0"/>
      <w:marBottom w:val="0"/>
      <w:divBdr>
        <w:top w:val="none" w:sz="0" w:space="0" w:color="auto"/>
        <w:left w:val="none" w:sz="0" w:space="0" w:color="auto"/>
        <w:bottom w:val="none" w:sz="0" w:space="0" w:color="auto"/>
        <w:right w:val="none" w:sz="0" w:space="0" w:color="auto"/>
      </w:divBdr>
    </w:div>
    <w:div w:id="278025357">
      <w:bodyDiv w:val="1"/>
      <w:marLeft w:val="0"/>
      <w:marRight w:val="0"/>
      <w:marTop w:val="0"/>
      <w:marBottom w:val="0"/>
      <w:divBdr>
        <w:top w:val="none" w:sz="0" w:space="0" w:color="auto"/>
        <w:left w:val="none" w:sz="0" w:space="0" w:color="auto"/>
        <w:bottom w:val="none" w:sz="0" w:space="0" w:color="auto"/>
        <w:right w:val="none" w:sz="0" w:space="0" w:color="auto"/>
      </w:divBdr>
    </w:div>
    <w:div w:id="278293287">
      <w:bodyDiv w:val="1"/>
      <w:marLeft w:val="0"/>
      <w:marRight w:val="0"/>
      <w:marTop w:val="0"/>
      <w:marBottom w:val="0"/>
      <w:divBdr>
        <w:top w:val="none" w:sz="0" w:space="0" w:color="auto"/>
        <w:left w:val="none" w:sz="0" w:space="0" w:color="auto"/>
        <w:bottom w:val="none" w:sz="0" w:space="0" w:color="auto"/>
        <w:right w:val="none" w:sz="0" w:space="0" w:color="auto"/>
      </w:divBdr>
    </w:div>
    <w:div w:id="278337392">
      <w:bodyDiv w:val="1"/>
      <w:marLeft w:val="0"/>
      <w:marRight w:val="0"/>
      <w:marTop w:val="0"/>
      <w:marBottom w:val="0"/>
      <w:divBdr>
        <w:top w:val="none" w:sz="0" w:space="0" w:color="auto"/>
        <w:left w:val="none" w:sz="0" w:space="0" w:color="auto"/>
        <w:bottom w:val="none" w:sz="0" w:space="0" w:color="auto"/>
        <w:right w:val="none" w:sz="0" w:space="0" w:color="auto"/>
      </w:divBdr>
    </w:div>
    <w:div w:id="278339448">
      <w:bodyDiv w:val="1"/>
      <w:marLeft w:val="0"/>
      <w:marRight w:val="0"/>
      <w:marTop w:val="0"/>
      <w:marBottom w:val="0"/>
      <w:divBdr>
        <w:top w:val="none" w:sz="0" w:space="0" w:color="auto"/>
        <w:left w:val="none" w:sz="0" w:space="0" w:color="auto"/>
        <w:bottom w:val="none" w:sz="0" w:space="0" w:color="auto"/>
        <w:right w:val="none" w:sz="0" w:space="0" w:color="auto"/>
      </w:divBdr>
    </w:div>
    <w:div w:id="278419608">
      <w:bodyDiv w:val="1"/>
      <w:marLeft w:val="0"/>
      <w:marRight w:val="0"/>
      <w:marTop w:val="0"/>
      <w:marBottom w:val="0"/>
      <w:divBdr>
        <w:top w:val="none" w:sz="0" w:space="0" w:color="auto"/>
        <w:left w:val="none" w:sz="0" w:space="0" w:color="auto"/>
        <w:bottom w:val="none" w:sz="0" w:space="0" w:color="auto"/>
        <w:right w:val="none" w:sz="0" w:space="0" w:color="auto"/>
      </w:divBdr>
    </w:div>
    <w:div w:id="278529800">
      <w:bodyDiv w:val="1"/>
      <w:marLeft w:val="0"/>
      <w:marRight w:val="0"/>
      <w:marTop w:val="0"/>
      <w:marBottom w:val="0"/>
      <w:divBdr>
        <w:top w:val="none" w:sz="0" w:space="0" w:color="auto"/>
        <w:left w:val="none" w:sz="0" w:space="0" w:color="auto"/>
        <w:bottom w:val="none" w:sz="0" w:space="0" w:color="auto"/>
        <w:right w:val="none" w:sz="0" w:space="0" w:color="auto"/>
      </w:divBdr>
    </w:div>
    <w:div w:id="278605591">
      <w:bodyDiv w:val="1"/>
      <w:marLeft w:val="0"/>
      <w:marRight w:val="0"/>
      <w:marTop w:val="0"/>
      <w:marBottom w:val="0"/>
      <w:divBdr>
        <w:top w:val="none" w:sz="0" w:space="0" w:color="auto"/>
        <w:left w:val="none" w:sz="0" w:space="0" w:color="auto"/>
        <w:bottom w:val="none" w:sz="0" w:space="0" w:color="auto"/>
        <w:right w:val="none" w:sz="0" w:space="0" w:color="auto"/>
      </w:divBdr>
    </w:div>
    <w:div w:id="278612394">
      <w:bodyDiv w:val="1"/>
      <w:marLeft w:val="0"/>
      <w:marRight w:val="0"/>
      <w:marTop w:val="0"/>
      <w:marBottom w:val="0"/>
      <w:divBdr>
        <w:top w:val="none" w:sz="0" w:space="0" w:color="auto"/>
        <w:left w:val="none" w:sz="0" w:space="0" w:color="auto"/>
        <w:bottom w:val="none" w:sz="0" w:space="0" w:color="auto"/>
        <w:right w:val="none" w:sz="0" w:space="0" w:color="auto"/>
      </w:divBdr>
    </w:div>
    <w:div w:id="278682425">
      <w:bodyDiv w:val="1"/>
      <w:marLeft w:val="0"/>
      <w:marRight w:val="0"/>
      <w:marTop w:val="0"/>
      <w:marBottom w:val="0"/>
      <w:divBdr>
        <w:top w:val="none" w:sz="0" w:space="0" w:color="auto"/>
        <w:left w:val="none" w:sz="0" w:space="0" w:color="auto"/>
        <w:bottom w:val="none" w:sz="0" w:space="0" w:color="auto"/>
        <w:right w:val="none" w:sz="0" w:space="0" w:color="auto"/>
      </w:divBdr>
    </w:div>
    <w:div w:id="278952138">
      <w:bodyDiv w:val="1"/>
      <w:marLeft w:val="0"/>
      <w:marRight w:val="0"/>
      <w:marTop w:val="0"/>
      <w:marBottom w:val="0"/>
      <w:divBdr>
        <w:top w:val="none" w:sz="0" w:space="0" w:color="auto"/>
        <w:left w:val="none" w:sz="0" w:space="0" w:color="auto"/>
        <w:bottom w:val="none" w:sz="0" w:space="0" w:color="auto"/>
        <w:right w:val="none" w:sz="0" w:space="0" w:color="auto"/>
      </w:divBdr>
    </w:div>
    <w:div w:id="279262970">
      <w:bodyDiv w:val="1"/>
      <w:marLeft w:val="0"/>
      <w:marRight w:val="0"/>
      <w:marTop w:val="0"/>
      <w:marBottom w:val="0"/>
      <w:divBdr>
        <w:top w:val="none" w:sz="0" w:space="0" w:color="auto"/>
        <w:left w:val="none" w:sz="0" w:space="0" w:color="auto"/>
        <w:bottom w:val="none" w:sz="0" w:space="0" w:color="auto"/>
        <w:right w:val="none" w:sz="0" w:space="0" w:color="auto"/>
      </w:divBdr>
    </w:div>
    <w:div w:id="279410940">
      <w:bodyDiv w:val="1"/>
      <w:marLeft w:val="0"/>
      <w:marRight w:val="0"/>
      <w:marTop w:val="0"/>
      <w:marBottom w:val="0"/>
      <w:divBdr>
        <w:top w:val="none" w:sz="0" w:space="0" w:color="auto"/>
        <w:left w:val="none" w:sz="0" w:space="0" w:color="auto"/>
        <w:bottom w:val="none" w:sz="0" w:space="0" w:color="auto"/>
        <w:right w:val="none" w:sz="0" w:space="0" w:color="auto"/>
      </w:divBdr>
    </w:div>
    <w:div w:id="280501627">
      <w:bodyDiv w:val="1"/>
      <w:marLeft w:val="0"/>
      <w:marRight w:val="0"/>
      <w:marTop w:val="0"/>
      <w:marBottom w:val="0"/>
      <w:divBdr>
        <w:top w:val="none" w:sz="0" w:space="0" w:color="auto"/>
        <w:left w:val="none" w:sz="0" w:space="0" w:color="auto"/>
        <w:bottom w:val="none" w:sz="0" w:space="0" w:color="auto"/>
        <w:right w:val="none" w:sz="0" w:space="0" w:color="auto"/>
      </w:divBdr>
    </w:div>
    <w:div w:id="280691326">
      <w:bodyDiv w:val="1"/>
      <w:marLeft w:val="0"/>
      <w:marRight w:val="0"/>
      <w:marTop w:val="0"/>
      <w:marBottom w:val="0"/>
      <w:divBdr>
        <w:top w:val="none" w:sz="0" w:space="0" w:color="auto"/>
        <w:left w:val="none" w:sz="0" w:space="0" w:color="auto"/>
        <w:bottom w:val="none" w:sz="0" w:space="0" w:color="auto"/>
        <w:right w:val="none" w:sz="0" w:space="0" w:color="auto"/>
      </w:divBdr>
    </w:div>
    <w:div w:id="281036517">
      <w:bodyDiv w:val="1"/>
      <w:marLeft w:val="0"/>
      <w:marRight w:val="0"/>
      <w:marTop w:val="0"/>
      <w:marBottom w:val="0"/>
      <w:divBdr>
        <w:top w:val="none" w:sz="0" w:space="0" w:color="auto"/>
        <w:left w:val="none" w:sz="0" w:space="0" w:color="auto"/>
        <w:bottom w:val="none" w:sz="0" w:space="0" w:color="auto"/>
        <w:right w:val="none" w:sz="0" w:space="0" w:color="auto"/>
      </w:divBdr>
    </w:div>
    <w:div w:id="281158160">
      <w:bodyDiv w:val="1"/>
      <w:marLeft w:val="0"/>
      <w:marRight w:val="0"/>
      <w:marTop w:val="0"/>
      <w:marBottom w:val="0"/>
      <w:divBdr>
        <w:top w:val="none" w:sz="0" w:space="0" w:color="auto"/>
        <w:left w:val="none" w:sz="0" w:space="0" w:color="auto"/>
        <w:bottom w:val="none" w:sz="0" w:space="0" w:color="auto"/>
        <w:right w:val="none" w:sz="0" w:space="0" w:color="auto"/>
      </w:divBdr>
    </w:div>
    <w:div w:id="281228971">
      <w:bodyDiv w:val="1"/>
      <w:marLeft w:val="0"/>
      <w:marRight w:val="0"/>
      <w:marTop w:val="0"/>
      <w:marBottom w:val="0"/>
      <w:divBdr>
        <w:top w:val="none" w:sz="0" w:space="0" w:color="auto"/>
        <w:left w:val="none" w:sz="0" w:space="0" w:color="auto"/>
        <w:bottom w:val="none" w:sz="0" w:space="0" w:color="auto"/>
        <w:right w:val="none" w:sz="0" w:space="0" w:color="auto"/>
      </w:divBdr>
    </w:div>
    <w:div w:id="281303164">
      <w:bodyDiv w:val="1"/>
      <w:marLeft w:val="0"/>
      <w:marRight w:val="0"/>
      <w:marTop w:val="0"/>
      <w:marBottom w:val="0"/>
      <w:divBdr>
        <w:top w:val="none" w:sz="0" w:space="0" w:color="auto"/>
        <w:left w:val="none" w:sz="0" w:space="0" w:color="auto"/>
        <w:bottom w:val="none" w:sz="0" w:space="0" w:color="auto"/>
        <w:right w:val="none" w:sz="0" w:space="0" w:color="auto"/>
      </w:divBdr>
    </w:div>
    <w:div w:id="281352298">
      <w:bodyDiv w:val="1"/>
      <w:marLeft w:val="0"/>
      <w:marRight w:val="0"/>
      <w:marTop w:val="0"/>
      <w:marBottom w:val="0"/>
      <w:divBdr>
        <w:top w:val="none" w:sz="0" w:space="0" w:color="auto"/>
        <w:left w:val="none" w:sz="0" w:space="0" w:color="auto"/>
        <w:bottom w:val="none" w:sz="0" w:space="0" w:color="auto"/>
        <w:right w:val="none" w:sz="0" w:space="0" w:color="auto"/>
      </w:divBdr>
    </w:div>
    <w:div w:id="281352573">
      <w:bodyDiv w:val="1"/>
      <w:marLeft w:val="0"/>
      <w:marRight w:val="0"/>
      <w:marTop w:val="0"/>
      <w:marBottom w:val="0"/>
      <w:divBdr>
        <w:top w:val="none" w:sz="0" w:space="0" w:color="auto"/>
        <w:left w:val="none" w:sz="0" w:space="0" w:color="auto"/>
        <w:bottom w:val="none" w:sz="0" w:space="0" w:color="auto"/>
        <w:right w:val="none" w:sz="0" w:space="0" w:color="auto"/>
      </w:divBdr>
    </w:div>
    <w:div w:id="281886304">
      <w:bodyDiv w:val="1"/>
      <w:marLeft w:val="0"/>
      <w:marRight w:val="0"/>
      <w:marTop w:val="0"/>
      <w:marBottom w:val="0"/>
      <w:divBdr>
        <w:top w:val="none" w:sz="0" w:space="0" w:color="auto"/>
        <w:left w:val="none" w:sz="0" w:space="0" w:color="auto"/>
        <w:bottom w:val="none" w:sz="0" w:space="0" w:color="auto"/>
        <w:right w:val="none" w:sz="0" w:space="0" w:color="auto"/>
      </w:divBdr>
    </w:div>
    <w:div w:id="282078494">
      <w:bodyDiv w:val="1"/>
      <w:marLeft w:val="0"/>
      <w:marRight w:val="0"/>
      <w:marTop w:val="0"/>
      <w:marBottom w:val="0"/>
      <w:divBdr>
        <w:top w:val="none" w:sz="0" w:space="0" w:color="auto"/>
        <w:left w:val="none" w:sz="0" w:space="0" w:color="auto"/>
        <w:bottom w:val="none" w:sz="0" w:space="0" w:color="auto"/>
        <w:right w:val="none" w:sz="0" w:space="0" w:color="auto"/>
      </w:divBdr>
    </w:div>
    <w:div w:id="282270624">
      <w:bodyDiv w:val="1"/>
      <w:marLeft w:val="0"/>
      <w:marRight w:val="0"/>
      <w:marTop w:val="0"/>
      <w:marBottom w:val="0"/>
      <w:divBdr>
        <w:top w:val="none" w:sz="0" w:space="0" w:color="auto"/>
        <w:left w:val="none" w:sz="0" w:space="0" w:color="auto"/>
        <w:bottom w:val="none" w:sz="0" w:space="0" w:color="auto"/>
        <w:right w:val="none" w:sz="0" w:space="0" w:color="auto"/>
      </w:divBdr>
    </w:div>
    <w:div w:id="282275847">
      <w:bodyDiv w:val="1"/>
      <w:marLeft w:val="0"/>
      <w:marRight w:val="0"/>
      <w:marTop w:val="0"/>
      <w:marBottom w:val="0"/>
      <w:divBdr>
        <w:top w:val="none" w:sz="0" w:space="0" w:color="auto"/>
        <w:left w:val="none" w:sz="0" w:space="0" w:color="auto"/>
        <w:bottom w:val="none" w:sz="0" w:space="0" w:color="auto"/>
        <w:right w:val="none" w:sz="0" w:space="0" w:color="auto"/>
      </w:divBdr>
    </w:div>
    <w:div w:id="282420058">
      <w:bodyDiv w:val="1"/>
      <w:marLeft w:val="0"/>
      <w:marRight w:val="0"/>
      <w:marTop w:val="0"/>
      <w:marBottom w:val="0"/>
      <w:divBdr>
        <w:top w:val="none" w:sz="0" w:space="0" w:color="auto"/>
        <w:left w:val="none" w:sz="0" w:space="0" w:color="auto"/>
        <w:bottom w:val="none" w:sz="0" w:space="0" w:color="auto"/>
        <w:right w:val="none" w:sz="0" w:space="0" w:color="auto"/>
      </w:divBdr>
    </w:div>
    <w:div w:id="282464122">
      <w:bodyDiv w:val="1"/>
      <w:marLeft w:val="0"/>
      <w:marRight w:val="0"/>
      <w:marTop w:val="0"/>
      <w:marBottom w:val="0"/>
      <w:divBdr>
        <w:top w:val="none" w:sz="0" w:space="0" w:color="auto"/>
        <w:left w:val="none" w:sz="0" w:space="0" w:color="auto"/>
        <w:bottom w:val="none" w:sz="0" w:space="0" w:color="auto"/>
        <w:right w:val="none" w:sz="0" w:space="0" w:color="auto"/>
      </w:divBdr>
    </w:div>
    <w:div w:id="282468453">
      <w:bodyDiv w:val="1"/>
      <w:marLeft w:val="0"/>
      <w:marRight w:val="0"/>
      <w:marTop w:val="0"/>
      <w:marBottom w:val="0"/>
      <w:divBdr>
        <w:top w:val="none" w:sz="0" w:space="0" w:color="auto"/>
        <w:left w:val="none" w:sz="0" w:space="0" w:color="auto"/>
        <w:bottom w:val="none" w:sz="0" w:space="0" w:color="auto"/>
        <w:right w:val="none" w:sz="0" w:space="0" w:color="auto"/>
      </w:divBdr>
    </w:div>
    <w:div w:id="283001341">
      <w:bodyDiv w:val="1"/>
      <w:marLeft w:val="0"/>
      <w:marRight w:val="0"/>
      <w:marTop w:val="0"/>
      <w:marBottom w:val="0"/>
      <w:divBdr>
        <w:top w:val="none" w:sz="0" w:space="0" w:color="auto"/>
        <w:left w:val="none" w:sz="0" w:space="0" w:color="auto"/>
        <w:bottom w:val="none" w:sz="0" w:space="0" w:color="auto"/>
        <w:right w:val="none" w:sz="0" w:space="0" w:color="auto"/>
      </w:divBdr>
    </w:div>
    <w:div w:id="283003801">
      <w:bodyDiv w:val="1"/>
      <w:marLeft w:val="0"/>
      <w:marRight w:val="0"/>
      <w:marTop w:val="0"/>
      <w:marBottom w:val="0"/>
      <w:divBdr>
        <w:top w:val="none" w:sz="0" w:space="0" w:color="auto"/>
        <w:left w:val="none" w:sz="0" w:space="0" w:color="auto"/>
        <w:bottom w:val="none" w:sz="0" w:space="0" w:color="auto"/>
        <w:right w:val="none" w:sz="0" w:space="0" w:color="auto"/>
      </w:divBdr>
    </w:div>
    <w:div w:id="283078367">
      <w:bodyDiv w:val="1"/>
      <w:marLeft w:val="0"/>
      <w:marRight w:val="0"/>
      <w:marTop w:val="0"/>
      <w:marBottom w:val="0"/>
      <w:divBdr>
        <w:top w:val="none" w:sz="0" w:space="0" w:color="auto"/>
        <w:left w:val="none" w:sz="0" w:space="0" w:color="auto"/>
        <w:bottom w:val="none" w:sz="0" w:space="0" w:color="auto"/>
        <w:right w:val="none" w:sz="0" w:space="0" w:color="auto"/>
      </w:divBdr>
    </w:div>
    <w:div w:id="283268077">
      <w:bodyDiv w:val="1"/>
      <w:marLeft w:val="0"/>
      <w:marRight w:val="0"/>
      <w:marTop w:val="0"/>
      <w:marBottom w:val="0"/>
      <w:divBdr>
        <w:top w:val="none" w:sz="0" w:space="0" w:color="auto"/>
        <w:left w:val="none" w:sz="0" w:space="0" w:color="auto"/>
        <w:bottom w:val="none" w:sz="0" w:space="0" w:color="auto"/>
        <w:right w:val="none" w:sz="0" w:space="0" w:color="auto"/>
      </w:divBdr>
    </w:div>
    <w:div w:id="283271213">
      <w:bodyDiv w:val="1"/>
      <w:marLeft w:val="0"/>
      <w:marRight w:val="0"/>
      <w:marTop w:val="0"/>
      <w:marBottom w:val="0"/>
      <w:divBdr>
        <w:top w:val="none" w:sz="0" w:space="0" w:color="auto"/>
        <w:left w:val="none" w:sz="0" w:space="0" w:color="auto"/>
        <w:bottom w:val="none" w:sz="0" w:space="0" w:color="auto"/>
        <w:right w:val="none" w:sz="0" w:space="0" w:color="auto"/>
      </w:divBdr>
    </w:div>
    <w:div w:id="283654098">
      <w:bodyDiv w:val="1"/>
      <w:marLeft w:val="0"/>
      <w:marRight w:val="0"/>
      <w:marTop w:val="0"/>
      <w:marBottom w:val="0"/>
      <w:divBdr>
        <w:top w:val="none" w:sz="0" w:space="0" w:color="auto"/>
        <w:left w:val="none" w:sz="0" w:space="0" w:color="auto"/>
        <w:bottom w:val="none" w:sz="0" w:space="0" w:color="auto"/>
        <w:right w:val="none" w:sz="0" w:space="0" w:color="auto"/>
      </w:divBdr>
    </w:div>
    <w:div w:id="283733734">
      <w:bodyDiv w:val="1"/>
      <w:marLeft w:val="0"/>
      <w:marRight w:val="0"/>
      <w:marTop w:val="0"/>
      <w:marBottom w:val="0"/>
      <w:divBdr>
        <w:top w:val="none" w:sz="0" w:space="0" w:color="auto"/>
        <w:left w:val="none" w:sz="0" w:space="0" w:color="auto"/>
        <w:bottom w:val="none" w:sz="0" w:space="0" w:color="auto"/>
        <w:right w:val="none" w:sz="0" w:space="0" w:color="auto"/>
      </w:divBdr>
    </w:div>
    <w:div w:id="283931619">
      <w:bodyDiv w:val="1"/>
      <w:marLeft w:val="0"/>
      <w:marRight w:val="0"/>
      <w:marTop w:val="0"/>
      <w:marBottom w:val="0"/>
      <w:divBdr>
        <w:top w:val="none" w:sz="0" w:space="0" w:color="auto"/>
        <w:left w:val="none" w:sz="0" w:space="0" w:color="auto"/>
        <w:bottom w:val="none" w:sz="0" w:space="0" w:color="auto"/>
        <w:right w:val="none" w:sz="0" w:space="0" w:color="auto"/>
      </w:divBdr>
    </w:div>
    <w:div w:id="284164800">
      <w:bodyDiv w:val="1"/>
      <w:marLeft w:val="0"/>
      <w:marRight w:val="0"/>
      <w:marTop w:val="0"/>
      <w:marBottom w:val="0"/>
      <w:divBdr>
        <w:top w:val="none" w:sz="0" w:space="0" w:color="auto"/>
        <w:left w:val="none" w:sz="0" w:space="0" w:color="auto"/>
        <w:bottom w:val="none" w:sz="0" w:space="0" w:color="auto"/>
        <w:right w:val="none" w:sz="0" w:space="0" w:color="auto"/>
      </w:divBdr>
    </w:div>
    <w:div w:id="284165745">
      <w:bodyDiv w:val="1"/>
      <w:marLeft w:val="0"/>
      <w:marRight w:val="0"/>
      <w:marTop w:val="0"/>
      <w:marBottom w:val="0"/>
      <w:divBdr>
        <w:top w:val="none" w:sz="0" w:space="0" w:color="auto"/>
        <w:left w:val="none" w:sz="0" w:space="0" w:color="auto"/>
        <w:bottom w:val="none" w:sz="0" w:space="0" w:color="auto"/>
        <w:right w:val="none" w:sz="0" w:space="0" w:color="auto"/>
      </w:divBdr>
    </w:div>
    <w:div w:id="284431661">
      <w:bodyDiv w:val="1"/>
      <w:marLeft w:val="0"/>
      <w:marRight w:val="0"/>
      <w:marTop w:val="0"/>
      <w:marBottom w:val="0"/>
      <w:divBdr>
        <w:top w:val="none" w:sz="0" w:space="0" w:color="auto"/>
        <w:left w:val="none" w:sz="0" w:space="0" w:color="auto"/>
        <w:bottom w:val="none" w:sz="0" w:space="0" w:color="auto"/>
        <w:right w:val="none" w:sz="0" w:space="0" w:color="auto"/>
      </w:divBdr>
    </w:div>
    <w:div w:id="284506171">
      <w:bodyDiv w:val="1"/>
      <w:marLeft w:val="0"/>
      <w:marRight w:val="0"/>
      <w:marTop w:val="0"/>
      <w:marBottom w:val="0"/>
      <w:divBdr>
        <w:top w:val="none" w:sz="0" w:space="0" w:color="auto"/>
        <w:left w:val="none" w:sz="0" w:space="0" w:color="auto"/>
        <w:bottom w:val="none" w:sz="0" w:space="0" w:color="auto"/>
        <w:right w:val="none" w:sz="0" w:space="0" w:color="auto"/>
      </w:divBdr>
    </w:div>
    <w:div w:id="284625425">
      <w:bodyDiv w:val="1"/>
      <w:marLeft w:val="0"/>
      <w:marRight w:val="0"/>
      <w:marTop w:val="0"/>
      <w:marBottom w:val="0"/>
      <w:divBdr>
        <w:top w:val="none" w:sz="0" w:space="0" w:color="auto"/>
        <w:left w:val="none" w:sz="0" w:space="0" w:color="auto"/>
        <w:bottom w:val="none" w:sz="0" w:space="0" w:color="auto"/>
        <w:right w:val="none" w:sz="0" w:space="0" w:color="auto"/>
      </w:divBdr>
    </w:div>
    <w:div w:id="284698682">
      <w:bodyDiv w:val="1"/>
      <w:marLeft w:val="0"/>
      <w:marRight w:val="0"/>
      <w:marTop w:val="0"/>
      <w:marBottom w:val="0"/>
      <w:divBdr>
        <w:top w:val="none" w:sz="0" w:space="0" w:color="auto"/>
        <w:left w:val="none" w:sz="0" w:space="0" w:color="auto"/>
        <w:bottom w:val="none" w:sz="0" w:space="0" w:color="auto"/>
        <w:right w:val="none" w:sz="0" w:space="0" w:color="auto"/>
      </w:divBdr>
    </w:div>
    <w:div w:id="284780153">
      <w:bodyDiv w:val="1"/>
      <w:marLeft w:val="0"/>
      <w:marRight w:val="0"/>
      <w:marTop w:val="0"/>
      <w:marBottom w:val="0"/>
      <w:divBdr>
        <w:top w:val="none" w:sz="0" w:space="0" w:color="auto"/>
        <w:left w:val="none" w:sz="0" w:space="0" w:color="auto"/>
        <w:bottom w:val="none" w:sz="0" w:space="0" w:color="auto"/>
        <w:right w:val="none" w:sz="0" w:space="0" w:color="auto"/>
      </w:divBdr>
    </w:div>
    <w:div w:id="285158595">
      <w:bodyDiv w:val="1"/>
      <w:marLeft w:val="0"/>
      <w:marRight w:val="0"/>
      <w:marTop w:val="0"/>
      <w:marBottom w:val="0"/>
      <w:divBdr>
        <w:top w:val="none" w:sz="0" w:space="0" w:color="auto"/>
        <w:left w:val="none" w:sz="0" w:space="0" w:color="auto"/>
        <w:bottom w:val="none" w:sz="0" w:space="0" w:color="auto"/>
        <w:right w:val="none" w:sz="0" w:space="0" w:color="auto"/>
      </w:divBdr>
    </w:div>
    <w:div w:id="285166478">
      <w:bodyDiv w:val="1"/>
      <w:marLeft w:val="0"/>
      <w:marRight w:val="0"/>
      <w:marTop w:val="0"/>
      <w:marBottom w:val="0"/>
      <w:divBdr>
        <w:top w:val="none" w:sz="0" w:space="0" w:color="auto"/>
        <w:left w:val="none" w:sz="0" w:space="0" w:color="auto"/>
        <w:bottom w:val="none" w:sz="0" w:space="0" w:color="auto"/>
        <w:right w:val="none" w:sz="0" w:space="0" w:color="auto"/>
      </w:divBdr>
    </w:div>
    <w:div w:id="285284413">
      <w:bodyDiv w:val="1"/>
      <w:marLeft w:val="0"/>
      <w:marRight w:val="0"/>
      <w:marTop w:val="0"/>
      <w:marBottom w:val="0"/>
      <w:divBdr>
        <w:top w:val="none" w:sz="0" w:space="0" w:color="auto"/>
        <w:left w:val="none" w:sz="0" w:space="0" w:color="auto"/>
        <w:bottom w:val="none" w:sz="0" w:space="0" w:color="auto"/>
        <w:right w:val="none" w:sz="0" w:space="0" w:color="auto"/>
      </w:divBdr>
    </w:div>
    <w:div w:id="285628825">
      <w:bodyDiv w:val="1"/>
      <w:marLeft w:val="0"/>
      <w:marRight w:val="0"/>
      <w:marTop w:val="0"/>
      <w:marBottom w:val="0"/>
      <w:divBdr>
        <w:top w:val="none" w:sz="0" w:space="0" w:color="auto"/>
        <w:left w:val="none" w:sz="0" w:space="0" w:color="auto"/>
        <w:bottom w:val="none" w:sz="0" w:space="0" w:color="auto"/>
        <w:right w:val="none" w:sz="0" w:space="0" w:color="auto"/>
      </w:divBdr>
    </w:div>
    <w:div w:id="286161689">
      <w:bodyDiv w:val="1"/>
      <w:marLeft w:val="0"/>
      <w:marRight w:val="0"/>
      <w:marTop w:val="0"/>
      <w:marBottom w:val="0"/>
      <w:divBdr>
        <w:top w:val="none" w:sz="0" w:space="0" w:color="auto"/>
        <w:left w:val="none" w:sz="0" w:space="0" w:color="auto"/>
        <w:bottom w:val="none" w:sz="0" w:space="0" w:color="auto"/>
        <w:right w:val="none" w:sz="0" w:space="0" w:color="auto"/>
      </w:divBdr>
    </w:div>
    <w:div w:id="286199508">
      <w:bodyDiv w:val="1"/>
      <w:marLeft w:val="0"/>
      <w:marRight w:val="0"/>
      <w:marTop w:val="0"/>
      <w:marBottom w:val="0"/>
      <w:divBdr>
        <w:top w:val="none" w:sz="0" w:space="0" w:color="auto"/>
        <w:left w:val="none" w:sz="0" w:space="0" w:color="auto"/>
        <w:bottom w:val="none" w:sz="0" w:space="0" w:color="auto"/>
        <w:right w:val="none" w:sz="0" w:space="0" w:color="auto"/>
      </w:divBdr>
    </w:div>
    <w:div w:id="286932937">
      <w:bodyDiv w:val="1"/>
      <w:marLeft w:val="0"/>
      <w:marRight w:val="0"/>
      <w:marTop w:val="0"/>
      <w:marBottom w:val="0"/>
      <w:divBdr>
        <w:top w:val="none" w:sz="0" w:space="0" w:color="auto"/>
        <w:left w:val="none" w:sz="0" w:space="0" w:color="auto"/>
        <w:bottom w:val="none" w:sz="0" w:space="0" w:color="auto"/>
        <w:right w:val="none" w:sz="0" w:space="0" w:color="auto"/>
      </w:divBdr>
    </w:div>
    <w:div w:id="287393179">
      <w:bodyDiv w:val="1"/>
      <w:marLeft w:val="0"/>
      <w:marRight w:val="0"/>
      <w:marTop w:val="0"/>
      <w:marBottom w:val="0"/>
      <w:divBdr>
        <w:top w:val="none" w:sz="0" w:space="0" w:color="auto"/>
        <w:left w:val="none" w:sz="0" w:space="0" w:color="auto"/>
        <w:bottom w:val="none" w:sz="0" w:space="0" w:color="auto"/>
        <w:right w:val="none" w:sz="0" w:space="0" w:color="auto"/>
      </w:divBdr>
    </w:div>
    <w:div w:id="287593924">
      <w:bodyDiv w:val="1"/>
      <w:marLeft w:val="0"/>
      <w:marRight w:val="0"/>
      <w:marTop w:val="0"/>
      <w:marBottom w:val="0"/>
      <w:divBdr>
        <w:top w:val="none" w:sz="0" w:space="0" w:color="auto"/>
        <w:left w:val="none" w:sz="0" w:space="0" w:color="auto"/>
        <w:bottom w:val="none" w:sz="0" w:space="0" w:color="auto"/>
        <w:right w:val="none" w:sz="0" w:space="0" w:color="auto"/>
      </w:divBdr>
    </w:div>
    <w:div w:id="287787292">
      <w:bodyDiv w:val="1"/>
      <w:marLeft w:val="0"/>
      <w:marRight w:val="0"/>
      <w:marTop w:val="0"/>
      <w:marBottom w:val="0"/>
      <w:divBdr>
        <w:top w:val="none" w:sz="0" w:space="0" w:color="auto"/>
        <w:left w:val="none" w:sz="0" w:space="0" w:color="auto"/>
        <w:bottom w:val="none" w:sz="0" w:space="0" w:color="auto"/>
        <w:right w:val="none" w:sz="0" w:space="0" w:color="auto"/>
      </w:divBdr>
    </w:div>
    <w:div w:id="288362272">
      <w:bodyDiv w:val="1"/>
      <w:marLeft w:val="0"/>
      <w:marRight w:val="0"/>
      <w:marTop w:val="0"/>
      <w:marBottom w:val="0"/>
      <w:divBdr>
        <w:top w:val="none" w:sz="0" w:space="0" w:color="auto"/>
        <w:left w:val="none" w:sz="0" w:space="0" w:color="auto"/>
        <w:bottom w:val="none" w:sz="0" w:space="0" w:color="auto"/>
        <w:right w:val="none" w:sz="0" w:space="0" w:color="auto"/>
      </w:divBdr>
    </w:div>
    <w:div w:id="288435044">
      <w:bodyDiv w:val="1"/>
      <w:marLeft w:val="0"/>
      <w:marRight w:val="0"/>
      <w:marTop w:val="0"/>
      <w:marBottom w:val="0"/>
      <w:divBdr>
        <w:top w:val="none" w:sz="0" w:space="0" w:color="auto"/>
        <w:left w:val="none" w:sz="0" w:space="0" w:color="auto"/>
        <w:bottom w:val="none" w:sz="0" w:space="0" w:color="auto"/>
        <w:right w:val="none" w:sz="0" w:space="0" w:color="auto"/>
      </w:divBdr>
    </w:div>
    <w:div w:id="288633841">
      <w:bodyDiv w:val="1"/>
      <w:marLeft w:val="0"/>
      <w:marRight w:val="0"/>
      <w:marTop w:val="0"/>
      <w:marBottom w:val="0"/>
      <w:divBdr>
        <w:top w:val="none" w:sz="0" w:space="0" w:color="auto"/>
        <w:left w:val="none" w:sz="0" w:space="0" w:color="auto"/>
        <w:bottom w:val="none" w:sz="0" w:space="0" w:color="auto"/>
        <w:right w:val="none" w:sz="0" w:space="0" w:color="auto"/>
      </w:divBdr>
    </w:div>
    <w:div w:id="288973505">
      <w:bodyDiv w:val="1"/>
      <w:marLeft w:val="0"/>
      <w:marRight w:val="0"/>
      <w:marTop w:val="0"/>
      <w:marBottom w:val="0"/>
      <w:divBdr>
        <w:top w:val="none" w:sz="0" w:space="0" w:color="auto"/>
        <w:left w:val="none" w:sz="0" w:space="0" w:color="auto"/>
        <w:bottom w:val="none" w:sz="0" w:space="0" w:color="auto"/>
        <w:right w:val="none" w:sz="0" w:space="0" w:color="auto"/>
      </w:divBdr>
    </w:div>
    <w:div w:id="288975805">
      <w:bodyDiv w:val="1"/>
      <w:marLeft w:val="0"/>
      <w:marRight w:val="0"/>
      <w:marTop w:val="0"/>
      <w:marBottom w:val="0"/>
      <w:divBdr>
        <w:top w:val="none" w:sz="0" w:space="0" w:color="auto"/>
        <w:left w:val="none" w:sz="0" w:space="0" w:color="auto"/>
        <w:bottom w:val="none" w:sz="0" w:space="0" w:color="auto"/>
        <w:right w:val="none" w:sz="0" w:space="0" w:color="auto"/>
      </w:divBdr>
    </w:div>
    <w:div w:id="289017955">
      <w:bodyDiv w:val="1"/>
      <w:marLeft w:val="0"/>
      <w:marRight w:val="0"/>
      <w:marTop w:val="0"/>
      <w:marBottom w:val="0"/>
      <w:divBdr>
        <w:top w:val="none" w:sz="0" w:space="0" w:color="auto"/>
        <w:left w:val="none" w:sz="0" w:space="0" w:color="auto"/>
        <w:bottom w:val="none" w:sz="0" w:space="0" w:color="auto"/>
        <w:right w:val="none" w:sz="0" w:space="0" w:color="auto"/>
      </w:divBdr>
    </w:div>
    <w:div w:id="289093007">
      <w:bodyDiv w:val="1"/>
      <w:marLeft w:val="0"/>
      <w:marRight w:val="0"/>
      <w:marTop w:val="0"/>
      <w:marBottom w:val="0"/>
      <w:divBdr>
        <w:top w:val="none" w:sz="0" w:space="0" w:color="auto"/>
        <w:left w:val="none" w:sz="0" w:space="0" w:color="auto"/>
        <w:bottom w:val="none" w:sz="0" w:space="0" w:color="auto"/>
        <w:right w:val="none" w:sz="0" w:space="0" w:color="auto"/>
      </w:divBdr>
    </w:div>
    <w:div w:id="289946792">
      <w:bodyDiv w:val="1"/>
      <w:marLeft w:val="0"/>
      <w:marRight w:val="0"/>
      <w:marTop w:val="0"/>
      <w:marBottom w:val="0"/>
      <w:divBdr>
        <w:top w:val="none" w:sz="0" w:space="0" w:color="auto"/>
        <w:left w:val="none" w:sz="0" w:space="0" w:color="auto"/>
        <w:bottom w:val="none" w:sz="0" w:space="0" w:color="auto"/>
        <w:right w:val="none" w:sz="0" w:space="0" w:color="auto"/>
      </w:divBdr>
    </w:div>
    <w:div w:id="290018365">
      <w:bodyDiv w:val="1"/>
      <w:marLeft w:val="0"/>
      <w:marRight w:val="0"/>
      <w:marTop w:val="0"/>
      <w:marBottom w:val="0"/>
      <w:divBdr>
        <w:top w:val="none" w:sz="0" w:space="0" w:color="auto"/>
        <w:left w:val="none" w:sz="0" w:space="0" w:color="auto"/>
        <w:bottom w:val="none" w:sz="0" w:space="0" w:color="auto"/>
        <w:right w:val="none" w:sz="0" w:space="0" w:color="auto"/>
      </w:divBdr>
    </w:div>
    <w:div w:id="290206467">
      <w:bodyDiv w:val="1"/>
      <w:marLeft w:val="0"/>
      <w:marRight w:val="0"/>
      <w:marTop w:val="0"/>
      <w:marBottom w:val="0"/>
      <w:divBdr>
        <w:top w:val="none" w:sz="0" w:space="0" w:color="auto"/>
        <w:left w:val="none" w:sz="0" w:space="0" w:color="auto"/>
        <w:bottom w:val="none" w:sz="0" w:space="0" w:color="auto"/>
        <w:right w:val="none" w:sz="0" w:space="0" w:color="auto"/>
      </w:divBdr>
    </w:div>
    <w:div w:id="290332730">
      <w:bodyDiv w:val="1"/>
      <w:marLeft w:val="0"/>
      <w:marRight w:val="0"/>
      <w:marTop w:val="0"/>
      <w:marBottom w:val="0"/>
      <w:divBdr>
        <w:top w:val="none" w:sz="0" w:space="0" w:color="auto"/>
        <w:left w:val="none" w:sz="0" w:space="0" w:color="auto"/>
        <w:bottom w:val="none" w:sz="0" w:space="0" w:color="auto"/>
        <w:right w:val="none" w:sz="0" w:space="0" w:color="auto"/>
      </w:divBdr>
    </w:div>
    <w:div w:id="290789943">
      <w:bodyDiv w:val="1"/>
      <w:marLeft w:val="0"/>
      <w:marRight w:val="0"/>
      <w:marTop w:val="0"/>
      <w:marBottom w:val="0"/>
      <w:divBdr>
        <w:top w:val="none" w:sz="0" w:space="0" w:color="auto"/>
        <w:left w:val="none" w:sz="0" w:space="0" w:color="auto"/>
        <w:bottom w:val="none" w:sz="0" w:space="0" w:color="auto"/>
        <w:right w:val="none" w:sz="0" w:space="0" w:color="auto"/>
      </w:divBdr>
    </w:div>
    <w:div w:id="290790527">
      <w:bodyDiv w:val="1"/>
      <w:marLeft w:val="0"/>
      <w:marRight w:val="0"/>
      <w:marTop w:val="0"/>
      <w:marBottom w:val="0"/>
      <w:divBdr>
        <w:top w:val="none" w:sz="0" w:space="0" w:color="auto"/>
        <w:left w:val="none" w:sz="0" w:space="0" w:color="auto"/>
        <w:bottom w:val="none" w:sz="0" w:space="0" w:color="auto"/>
        <w:right w:val="none" w:sz="0" w:space="0" w:color="auto"/>
      </w:divBdr>
    </w:div>
    <w:div w:id="290794917">
      <w:bodyDiv w:val="1"/>
      <w:marLeft w:val="0"/>
      <w:marRight w:val="0"/>
      <w:marTop w:val="0"/>
      <w:marBottom w:val="0"/>
      <w:divBdr>
        <w:top w:val="none" w:sz="0" w:space="0" w:color="auto"/>
        <w:left w:val="none" w:sz="0" w:space="0" w:color="auto"/>
        <w:bottom w:val="none" w:sz="0" w:space="0" w:color="auto"/>
        <w:right w:val="none" w:sz="0" w:space="0" w:color="auto"/>
      </w:divBdr>
    </w:div>
    <w:div w:id="290937313">
      <w:bodyDiv w:val="1"/>
      <w:marLeft w:val="0"/>
      <w:marRight w:val="0"/>
      <w:marTop w:val="0"/>
      <w:marBottom w:val="0"/>
      <w:divBdr>
        <w:top w:val="none" w:sz="0" w:space="0" w:color="auto"/>
        <w:left w:val="none" w:sz="0" w:space="0" w:color="auto"/>
        <w:bottom w:val="none" w:sz="0" w:space="0" w:color="auto"/>
        <w:right w:val="none" w:sz="0" w:space="0" w:color="auto"/>
      </w:divBdr>
    </w:div>
    <w:div w:id="290983377">
      <w:bodyDiv w:val="1"/>
      <w:marLeft w:val="0"/>
      <w:marRight w:val="0"/>
      <w:marTop w:val="0"/>
      <w:marBottom w:val="0"/>
      <w:divBdr>
        <w:top w:val="none" w:sz="0" w:space="0" w:color="auto"/>
        <w:left w:val="none" w:sz="0" w:space="0" w:color="auto"/>
        <w:bottom w:val="none" w:sz="0" w:space="0" w:color="auto"/>
        <w:right w:val="none" w:sz="0" w:space="0" w:color="auto"/>
      </w:divBdr>
    </w:div>
    <w:div w:id="291638901">
      <w:bodyDiv w:val="1"/>
      <w:marLeft w:val="0"/>
      <w:marRight w:val="0"/>
      <w:marTop w:val="0"/>
      <w:marBottom w:val="0"/>
      <w:divBdr>
        <w:top w:val="none" w:sz="0" w:space="0" w:color="auto"/>
        <w:left w:val="none" w:sz="0" w:space="0" w:color="auto"/>
        <w:bottom w:val="none" w:sz="0" w:space="0" w:color="auto"/>
        <w:right w:val="none" w:sz="0" w:space="0" w:color="auto"/>
      </w:divBdr>
    </w:div>
    <w:div w:id="291713508">
      <w:bodyDiv w:val="1"/>
      <w:marLeft w:val="0"/>
      <w:marRight w:val="0"/>
      <w:marTop w:val="0"/>
      <w:marBottom w:val="0"/>
      <w:divBdr>
        <w:top w:val="none" w:sz="0" w:space="0" w:color="auto"/>
        <w:left w:val="none" w:sz="0" w:space="0" w:color="auto"/>
        <w:bottom w:val="none" w:sz="0" w:space="0" w:color="auto"/>
        <w:right w:val="none" w:sz="0" w:space="0" w:color="auto"/>
      </w:divBdr>
    </w:div>
    <w:div w:id="291833748">
      <w:bodyDiv w:val="1"/>
      <w:marLeft w:val="0"/>
      <w:marRight w:val="0"/>
      <w:marTop w:val="0"/>
      <w:marBottom w:val="0"/>
      <w:divBdr>
        <w:top w:val="none" w:sz="0" w:space="0" w:color="auto"/>
        <w:left w:val="none" w:sz="0" w:space="0" w:color="auto"/>
        <w:bottom w:val="none" w:sz="0" w:space="0" w:color="auto"/>
        <w:right w:val="none" w:sz="0" w:space="0" w:color="auto"/>
      </w:divBdr>
    </w:div>
    <w:div w:id="292374805">
      <w:bodyDiv w:val="1"/>
      <w:marLeft w:val="0"/>
      <w:marRight w:val="0"/>
      <w:marTop w:val="0"/>
      <w:marBottom w:val="0"/>
      <w:divBdr>
        <w:top w:val="none" w:sz="0" w:space="0" w:color="auto"/>
        <w:left w:val="none" w:sz="0" w:space="0" w:color="auto"/>
        <w:bottom w:val="none" w:sz="0" w:space="0" w:color="auto"/>
        <w:right w:val="none" w:sz="0" w:space="0" w:color="auto"/>
      </w:divBdr>
    </w:div>
    <w:div w:id="292712049">
      <w:bodyDiv w:val="1"/>
      <w:marLeft w:val="0"/>
      <w:marRight w:val="0"/>
      <w:marTop w:val="0"/>
      <w:marBottom w:val="0"/>
      <w:divBdr>
        <w:top w:val="none" w:sz="0" w:space="0" w:color="auto"/>
        <w:left w:val="none" w:sz="0" w:space="0" w:color="auto"/>
        <w:bottom w:val="none" w:sz="0" w:space="0" w:color="auto"/>
        <w:right w:val="none" w:sz="0" w:space="0" w:color="auto"/>
      </w:divBdr>
    </w:div>
    <w:div w:id="292712140">
      <w:bodyDiv w:val="1"/>
      <w:marLeft w:val="0"/>
      <w:marRight w:val="0"/>
      <w:marTop w:val="0"/>
      <w:marBottom w:val="0"/>
      <w:divBdr>
        <w:top w:val="none" w:sz="0" w:space="0" w:color="auto"/>
        <w:left w:val="none" w:sz="0" w:space="0" w:color="auto"/>
        <w:bottom w:val="none" w:sz="0" w:space="0" w:color="auto"/>
        <w:right w:val="none" w:sz="0" w:space="0" w:color="auto"/>
      </w:divBdr>
    </w:div>
    <w:div w:id="293024985">
      <w:bodyDiv w:val="1"/>
      <w:marLeft w:val="0"/>
      <w:marRight w:val="0"/>
      <w:marTop w:val="0"/>
      <w:marBottom w:val="0"/>
      <w:divBdr>
        <w:top w:val="none" w:sz="0" w:space="0" w:color="auto"/>
        <w:left w:val="none" w:sz="0" w:space="0" w:color="auto"/>
        <w:bottom w:val="none" w:sz="0" w:space="0" w:color="auto"/>
        <w:right w:val="none" w:sz="0" w:space="0" w:color="auto"/>
      </w:divBdr>
    </w:div>
    <w:div w:id="293214439">
      <w:bodyDiv w:val="1"/>
      <w:marLeft w:val="0"/>
      <w:marRight w:val="0"/>
      <w:marTop w:val="0"/>
      <w:marBottom w:val="0"/>
      <w:divBdr>
        <w:top w:val="none" w:sz="0" w:space="0" w:color="auto"/>
        <w:left w:val="none" w:sz="0" w:space="0" w:color="auto"/>
        <w:bottom w:val="none" w:sz="0" w:space="0" w:color="auto"/>
        <w:right w:val="none" w:sz="0" w:space="0" w:color="auto"/>
      </w:divBdr>
    </w:div>
    <w:div w:id="293221791">
      <w:bodyDiv w:val="1"/>
      <w:marLeft w:val="0"/>
      <w:marRight w:val="0"/>
      <w:marTop w:val="0"/>
      <w:marBottom w:val="0"/>
      <w:divBdr>
        <w:top w:val="none" w:sz="0" w:space="0" w:color="auto"/>
        <w:left w:val="none" w:sz="0" w:space="0" w:color="auto"/>
        <w:bottom w:val="none" w:sz="0" w:space="0" w:color="auto"/>
        <w:right w:val="none" w:sz="0" w:space="0" w:color="auto"/>
      </w:divBdr>
    </w:div>
    <w:div w:id="293370714">
      <w:bodyDiv w:val="1"/>
      <w:marLeft w:val="0"/>
      <w:marRight w:val="0"/>
      <w:marTop w:val="0"/>
      <w:marBottom w:val="0"/>
      <w:divBdr>
        <w:top w:val="none" w:sz="0" w:space="0" w:color="auto"/>
        <w:left w:val="none" w:sz="0" w:space="0" w:color="auto"/>
        <w:bottom w:val="none" w:sz="0" w:space="0" w:color="auto"/>
        <w:right w:val="none" w:sz="0" w:space="0" w:color="auto"/>
      </w:divBdr>
    </w:div>
    <w:div w:id="293482894">
      <w:bodyDiv w:val="1"/>
      <w:marLeft w:val="0"/>
      <w:marRight w:val="0"/>
      <w:marTop w:val="0"/>
      <w:marBottom w:val="0"/>
      <w:divBdr>
        <w:top w:val="none" w:sz="0" w:space="0" w:color="auto"/>
        <w:left w:val="none" w:sz="0" w:space="0" w:color="auto"/>
        <w:bottom w:val="none" w:sz="0" w:space="0" w:color="auto"/>
        <w:right w:val="none" w:sz="0" w:space="0" w:color="auto"/>
      </w:divBdr>
    </w:div>
    <w:div w:id="293602794">
      <w:bodyDiv w:val="1"/>
      <w:marLeft w:val="0"/>
      <w:marRight w:val="0"/>
      <w:marTop w:val="0"/>
      <w:marBottom w:val="0"/>
      <w:divBdr>
        <w:top w:val="none" w:sz="0" w:space="0" w:color="auto"/>
        <w:left w:val="none" w:sz="0" w:space="0" w:color="auto"/>
        <w:bottom w:val="none" w:sz="0" w:space="0" w:color="auto"/>
        <w:right w:val="none" w:sz="0" w:space="0" w:color="auto"/>
      </w:divBdr>
    </w:div>
    <w:div w:id="293870093">
      <w:bodyDiv w:val="1"/>
      <w:marLeft w:val="0"/>
      <w:marRight w:val="0"/>
      <w:marTop w:val="0"/>
      <w:marBottom w:val="0"/>
      <w:divBdr>
        <w:top w:val="none" w:sz="0" w:space="0" w:color="auto"/>
        <w:left w:val="none" w:sz="0" w:space="0" w:color="auto"/>
        <w:bottom w:val="none" w:sz="0" w:space="0" w:color="auto"/>
        <w:right w:val="none" w:sz="0" w:space="0" w:color="auto"/>
      </w:divBdr>
    </w:div>
    <w:div w:id="294020293">
      <w:bodyDiv w:val="1"/>
      <w:marLeft w:val="0"/>
      <w:marRight w:val="0"/>
      <w:marTop w:val="0"/>
      <w:marBottom w:val="0"/>
      <w:divBdr>
        <w:top w:val="none" w:sz="0" w:space="0" w:color="auto"/>
        <w:left w:val="none" w:sz="0" w:space="0" w:color="auto"/>
        <w:bottom w:val="none" w:sz="0" w:space="0" w:color="auto"/>
        <w:right w:val="none" w:sz="0" w:space="0" w:color="auto"/>
      </w:divBdr>
    </w:div>
    <w:div w:id="294141021">
      <w:bodyDiv w:val="1"/>
      <w:marLeft w:val="0"/>
      <w:marRight w:val="0"/>
      <w:marTop w:val="0"/>
      <w:marBottom w:val="0"/>
      <w:divBdr>
        <w:top w:val="none" w:sz="0" w:space="0" w:color="auto"/>
        <w:left w:val="none" w:sz="0" w:space="0" w:color="auto"/>
        <w:bottom w:val="none" w:sz="0" w:space="0" w:color="auto"/>
        <w:right w:val="none" w:sz="0" w:space="0" w:color="auto"/>
      </w:divBdr>
    </w:div>
    <w:div w:id="294259692">
      <w:bodyDiv w:val="1"/>
      <w:marLeft w:val="0"/>
      <w:marRight w:val="0"/>
      <w:marTop w:val="0"/>
      <w:marBottom w:val="0"/>
      <w:divBdr>
        <w:top w:val="none" w:sz="0" w:space="0" w:color="auto"/>
        <w:left w:val="none" w:sz="0" w:space="0" w:color="auto"/>
        <w:bottom w:val="none" w:sz="0" w:space="0" w:color="auto"/>
        <w:right w:val="none" w:sz="0" w:space="0" w:color="auto"/>
      </w:divBdr>
    </w:div>
    <w:div w:id="294336247">
      <w:bodyDiv w:val="1"/>
      <w:marLeft w:val="0"/>
      <w:marRight w:val="0"/>
      <w:marTop w:val="0"/>
      <w:marBottom w:val="0"/>
      <w:divBdr>
        <w:top w:val="none" w:sz="0" w:space="0" w:color="auto"/>
        <w:left w:val="none" w:sz="0" w:space="0" w:color="auto"/>
        <w:bottom w:val="none" w:sz="0" w:space="0" w:color="auto"/>
        <w:right w:val="none" w:sz="0" w:space="0" w:color="auto"/>
      </w:divBdr>
    </w:div>
    <w:div w:id="294678915">
      <w:bodyDiv w:val="1"/>
      <w:marLeft w:val="0"/>
      <w:marRight w:val="0"/>
      <w:marTop w:val="0"/>
      <w:marBottom w:val="0"/>
      <w:divBdr>
        <w:top w:val="none" w:sz="0" w:space="0" w:color="auto"/>
        <w:left w:val="none" w:sz="0" w:space="0" w:color="auto"/>
        <w:bottom w:val="none" w:sz="0" w:space="0" w:color="auto"/>
        <w:right w:val="none" w:sz="0" w:space="0" w:color="auto"/>
      </w:divBdr>
    </w:div>
    <w:div w:id="294719609">
      <w:bodyDiv w:val="1"/>
      <w:marLeft w:val="0"/>
      <w:marRight w:val="0"/>
      <w:marTop w:val="0"/>
      <w:marBottom w:val="0"/>
      <w:divBdr>
        <w:top w:val="none" w:sz="0" w:space="0" w:color="auto"/>
        <w:left w:val="none" w:sz="0" w:space="0" w:color="auto"/>
        <w:bottom w:val="none" w:sz="0" w:space="0" w:color="auto"/>
        <w:right w:val="none" w:sz="0" w:space="0" w:color="auto"/>
      </w:divBdr>
    </w:div>
    <w:div w:id="294720465">
      <w:bodyDiv w:val="1"/>
      <w:marLeft w:val="0"/>
      <w:marRight w:val="0"/>
      <w:marTop w:val="0"/>
      <w:marBottom w:val="0"/>
      <w:divBdr>
        <w:top w:val="none" w:sz="0" w:space="0" w:color="auto"/>
        <w:left w:val="none" w:sz="0" w:space="0" w:color="auto"/>
        <w:bottom w:val="none" w:sz="0" w:space="0" w:color="auto"/>
        <w:right w:val="none" w:sz="0" w:space="0" w:color="auto"/>
      </w:divBdr>
    </w:div>
    <w:div w:id="294725337">
      <w:bodyDiv w:val="1"/>
      <w:marLeft w:val="0"/>
      <w:marRight w:val="0"/>
      <w:marTop w:val="0"/>
      <w:marBottom w:val="0"/>
      <w:divBdr>
        <w:top w:val="none" w:sz="0" w:space="0" w:color="auto"/>
        <w:left w:val="none" w:sz="0" w:space="0" w:color="auto"/>
        <w:bottom w:val="none" w:sz="0" w:space="0" w:color="auto"/>
        <w:right w:val="none" w:sz="0" w:space="0" w:color="auto"/>
      </w:divBdr>
    </w:div>
    <w:div w:id="294916474">
      <w:bodyDiv w:val="1"/>
      <w:marLeft w:val="0"/>
      <w:marRight w:val="0"/>
      <w:marTop w:val="0"/>
      <w:marBottom w:val="0"/>
      <w:divBdr>
        <w:top w:val="none" w:sz="0" w:space="0" w:color="auto"/>
        <w:left w:val="none" w:sz="0" w:space="0" w:color="auto"/>
        <w:bottom w:val="none" w:sz="0" w:space="0" w:color="auto"/>
        <w:right w:val="none" w:sz="0" w:space="0" w:color="auto"/>
      </w:divBdr>
    </w:div>
    <w:div w:id="295062270">
      <w:bodyDiv w:val="1"/>
      <w:marLeft w:val="0"/>
      <w:marRight w:val="0"/>
      <w:marTop w:val="0"/>
      <w:marBottom w:val="0"/>
      <w:divBdr>
        <w:top w:val="none" w:sz="0" w:space="0" w:color="auto"/>
        <w:left w:val="none" w:sz="0" w:space="0" w:color="auto"/>
        <w:bottom w:val="none" w:sz="0" w:space="0" w:color="auto"/>
        <w:right w:val="none" w:sz="0" w:space="0" w:color="auto"/>
      </w:divBdr>
    </w:div>
    <w:div w:id="295188390">
      <w:bodyDiv w:val="1"/>
      <w:marLeft w:val="0"/>
      <w:marRight w:val="0"/>
      <w:marTop w:val="0"/>
      <w:marBottom w:val="0"/>
      <w:divBdr>
        <w:top w:val="none" w:sz="0" w:space="0" w:color="auto"/>
        <w:left w:val="none" w:sz="0" w:space="0" w:color="auto"/>
        <w:bottom w:val="none" w:sz="0" w:space="0" w:color="auto"/>
        <w:right w:val="none" w:sz="0" w:space="0" w:color="auto"/>
      </w:divBdr>
    </w:div>
    <w:div w:id="295530515">
      <w:bodyDiv w:val="1"/>
      <w:marLeft w:val="0"/>
      <w:marRight w:val="0"/>
      <w:marTop w:val="0"/>
      <w:marBottom w:val="0"/>
      <w:divBdr>
        <w:top w:val="none" w:sz="0" w:space="0" w:color="auto"/>
        <w:left w:val="none" w:sz="0" w:space="0" w:color="auto"/>
        <w:bottom w:val="none" w:sz="0" w:space="0" w:color="auto"/>
        <w:right w:val="none" w:sz="0" w:space="0" w:color="auto"/>
      </w:divBdr>
    </w:div>
    <w:div w:id="295718800">
      <w:bodyDiv w:val="1"/>
      <w:marLeft w:val="0"/>
      <w:marRight w:val="0"/>
      <w:marTop w:val="0"/>
      <w:marBottom w:val="0"/>
      <w:divBdr>
        <w:top w:val="none" w:sz="0" w:space="0" w:color="auto"/>
        <w:left w:val="none" w:sz="0" w:space="0" w:color="auto"/>
        <w:bottom w:val="none" w:sz="0" w:space="0" w:color="auto"/>
        <w:right w:val="none" w:sz="0" w:space="0" w:color="auto"/>
      </w:divBdr>
    </w:div>
    <w:div w:id="295767881">
      <w:bodyDiv w:val="1"/>
      <w:marLeft w:val="0"/>
      <w:marRight w:val="0"/>
      <w:marTop w:val="0"/>
      <w:marBottom w:val="0"/>
      <w:divBdr>
        <w:top w:val="none" w:sz="0" w:space="0" w:color="auto"/>
        <w:left w:val="none" w:sz="0" w:space="0" w:color="auto"/>
        <w:bottom w:val="none" w:sz="0" w:space="0" w:color="auto"/>
        <w:right w:val="none" w:sz="0" w:space="0" w:color="auto"/>
      </w:divBdr>
    </w:div>
    <w:div w:id="295767929">
      <w:bodyDiv w:val="1"/>
      <w:marLeft w:val="0"/>
      <w:marRight w:val="0"/>
      <w:marTop w:val="0"/>
      <w:marBottom w:val="0"/>
      <w:divBdr>
        <w:top w:val="none" w:sz="0" w:space="0" w:color="auto"/>
        <w:left w:val="none" w:sz="0" w:space="0" w:color="auto"/>
        <w:bottom w:val="none" w:sz="0" w:space="0" w:color="auto"/>
        <w:right w:val="none" w:sz="0" w:space="0" w:color="auto"/>
      </w:divBdr>
    </w:div>
    <w:div w:id="295917924">
      <w:bodyDiv w:val="1"/>
      <w:marLeft w:val="0"/>
      <w:marRight w:val="0"/>
      <w:marTop w:val="0"/>
      <w:marBottom w:val="0"/>
      <w:divBdr>
        <w:top w:val="none" w:sz="0" w:space="0" w:color="auto"/>
        <w:left w:val="none" w:sz="0" w:space="0" w:color="auto"/>
        <w:bottom w:val="none" w:sz="0" w:space="0" w:color="auto"/>
        <w:right w:val="none" w:sz="0" w:space="0" w:color="auto"/>
      </w:divBdr>
    </w:div>
    <w:div w:id="296182886">
      <w:bodyDiv w:val="1"/>
      <w:marLeft w:val="0"/>
      <w:marRight w:val="0"/>
      <w:marTop w:val="0"/>
      <w:marBottom w:val="0"/>
      <w:divBdr>
        <w:top w:val="none" w:sz="0" w:space="0" w:color="auto"/>
        <w:left w:val="none" w:sz="0" w:space="0" w:color="auto"/>
        <w:bottom w:val="none" w:sz="0" w:space="0" w:color="auto"/>
        <w:right w:val="none" w:sz="0" w:space="0" w:color="auto"/>
      </w:divBdr>
    </w:div>
    <w:div w:id="296419804">
      <w:bodyDiv w:val="1"/>
      <w:marLeft w:val="0"/>
      <w:marRight w:val="0"/>
      <w:marTop w:val="0"/>
      <w:marBottom w:val="0"/>
      <w:divBdr>
        <w:top w:val="none" w:sz="0" w:space="0" w:color="auto"/>
        <w:left w:val="none" w:sz="0" w:space="0" w:color="auto"/>
        <w:bottom w:val="none" w:sz="0" w:space="0" w:color="auto"/>
        <w:right w:val="none" w:sz="0" w:space="0" w:color="auto"/>
      </w:divBdr>
    </w:div>
    <w:div w:id="296616457">
      <w:bodyDiv w:val="1"/>
      <w:marLeft w:val="0"/>
      <w:marRight w:val="0"/>
      <w:marTop w:val="0"/>
      <w:marBottom w:val="0"/>
      <w:divBdr>
        <w:top w:val="none" w:sz="0" w:space="0" w:color="auto"/>
        <w:left w:val="none" w:sz="0" w:space="0" w:color="auto"/>
        <w:bottom w:val="none" w:sz="0" w:space="0" w:color="auto"/>
        <w:right w:val="none" w:sz="0" w:space="0" w:color="auto"/>
      </w:divBdr>
    </w:div>
    <w:div w:id="296960585">
      <w:bodyDiv w:val="1"/>
      <w:marLeft w:val="0"/>
      <w:marRight w:val="0"/>
      <w:marTop w:val="0"/>
      <w:marBottom w:val="0"/>
      <w:divBdr>
        <w:top w:val="none" w:sz="0" w:space="0" w:color="auto"/>
        <w:left w:val="none" w:sz="0" w:space="0" w:color="auto"/>
        <w:bottom w:val="none" w:sz="0" w:space="0" w:color="auto"/>
        <w:right w:val="none" w:sz="0" w:space="0" w:color="auto"/>
      </w:divBdr>
    </w:div>
    <w:div w:id="297033841">
      <w:bodyDiv w:val="1"/>
      <w:marLeft w:val="0"/>
      <w:marRight w:val="0"/>
      <w:marTop w:val="0"/>
      <w:marBottom w:val="0"/>
      <w:divBdr>
        <w:top w:val="none" w:sz="0" w:space="0" w:color="auto"/>
        <w:left w:val="none" w:sz="0" w:space="0" w:color="auto"/>
        <w:bottom w:val="none" w:sz="0" w:space="0" w:color="auto"/>
        <w:right w:val="none" w:sz="0" w:space="0" w:color="auto"/>
      </w:divBdr>
    </w:div>
    <w:div w:id="297106229">
      <w:bodyDiv w:val="1"/>
      <w:marLeft w:val="0"/>
      <w:marRight w:val="0"/>
      <w:marTop w:val="0"/>
      <w:marBottom w:val="0"/>
      <w:divBdr>
        <w:top w:val="none" w:sz="0" w:space="0" w:color="auto"/>
        <w:left w:val="none" w:sz="0" w:space="0" w:color="auto"/>
        <w:bottom w:val="none" w:sz="0" w:space="0" w:color="auto"/>
        <w:right w:val="none" w:sz="0" w:space="0" w:color="auto"/>
      </w:divBdr>
    </w:div>
    <w:div w:id="297228571">
      <w:bodyDiv w:val="1"/>
      <w:marLeft w:val="0"/>
      <w:marRight w:val="0"/>
      <w:marTop w:val="0"/>
      <w:marBottom w:val="0"/>
      <w:divBdr>
        <w:top w:val="none" w:sz="0" w:space="0" w:color="auto"/>
        <w:left w:val="none" w:sz="0" w:space="0" w:color="auto"/>
        <w:bottom w:val="none" w:sz="0" w:space="0" w:color="auto"/>
        <w:right w:val="none" w:sz="0" w:space="0" w:color="auto"/>
      </w:divBdr>
    </w:div>
    <w:div w:id="297733837">
      <w:bodyDiv w:val="1"/>
      <w:marLeft w:val="0"/>
      <w:marRight w:val="0"/>
      <w:marTop w:val="0"/>
      <w:marBottom w:val="0"/>
      <w:divBdr>
        <w:top w:val="none" w:sz="0" w:space="0" w:color="auto"/>
        <w:left w:val="none" w:sz="0" w:space="0" w:color="auto"/>
        <w:bottom w:val="none" w:sz="0" w:space="0" w:color="auto"/>
        <w:right w:val="none" w:sz="0" w:space="0" w:color="auto"/>
      </w:divBdr>
    </w:div>
    <w:div w:id="297734305">
      <w:bodyDiv w:val="1"/>
      <w:marLeft w:val="0"/>
      <w:marRight w:val="0"/>
      <w:marTop w:val="0"/>
      <w:marBottom w:val="0"/>
      <w:divBdr>
        <w:top w:val="none" w:sz="0" w:space="0" w:color="auto"/>
        <w:left w:val="none" w:sz="0" w:space="0" w:color="auto"/>
        <w:bottom w:val="none" w:sz="0" w:space="0" w:color="auto"/>
        <w:right w:val="none" w:sz="0" w:space="0" w:color="auto"/>
      </w:divBdr>
    </w:div>
    <w:div w:id="298001685">
      <w:bodyDiv w:val="1"/>
      <w:marLeft w:val="0"/>
      <w:marRight w:val="0"/>
      <w:marTop w:val="0"/>
      <w:marBottom w:val="0"/>
      <w:divBdr>
        <w:top w:val="none" w:sz="0" w:space="0" w:color="auto"/>
        <w:left w:val="none" w:sz="0" w:space="0" w:color="auto"/>
        <w:bottom w:val="none" w:sz="0" w:space="0" w:color="auto"/>
        <w:right w:val="none" w:sz="0" w:space="0" w:color="auto"/>
      </w:divBdr>
    </w:div>
    <w:div w:id="298196556">
      <w:bodyDiv w:val="1"/>
      <w:marLeft w:val="0"/>
      <w:marRight w:val="0"/>
      <w:marTop w:val="0"/>
      <w:marBottom w:val="0"/>
      <w:divBdr>
        <w:top w:val="none" w:sz="0" w:space="0" w:color="auto"/>
        <w:left w:val="none" w:sz="0" w:space="0" w:color="auto"/>
        <w:bottom w:val="none" w:sz="0" w:space="0" w:color="auto"/>
        <w:right w:val="none" w:sz="0" w:space="0" w:color="auto"/>
      </w:divBdr>
    </w:div>
    <w:div w:id="298196629">
      <w:bodyDiv w:val="1"/>
      <w:marLeft w:val="0"/>
      <w:marRight w:val="0"/>
      <w:marTop w:val="0"/>
      <w:marBottom w:val="0"/>
      <w:divBdr>
        <w:top w:val="none" w:sz="0" w:space="0" w:color="auto"/>
        <w:left w:val="none" w:sz="0" w:space="0" w:color="auto"/>
        <w:bottom w:val="none" w:sz="0" w:space="0" w:color="auto"/>
        <w:right w:val="none" w:sz="0" w:space="0" w:color="auto"/>
      </w:divBdr>
    </w:div>
    <w:div w:id="298268444">
      <w:bodyDiv w:val="1"/>
      <w:marLeft w:val="0"/>
      <w:marRight w:val="0"/>
      <w:marTop w:val="0"/>
      <w:marBottom w:val="0"/>
      <w:divBdr>
        <w:top w:val="none" w:sz="0" w:space="0" w:color="auto"/>
        <w:left w:val="none" w:sz="0" w:space="0" w:color="auto"/>
        <w:bottom w:val="none" w:sz="0" w:space="0" w:color="auto"/>
        <w:right w:val="none" w:sz="0" w:space="0" w:color="auto"/>
      </w:divBdr>
    </w:div>
    <w:div w:id="298386970">
      <w:bodyDiv w:val="1"/>
      <w:marLeft w:val="0"/>
      <w:marRight w:val="0"/>
      <w:marTop w:val="0"/>
      <w:marBottom w:val="0"/>
      <w:divBdr>
        <w:top w:val="none" w:sz="0" w:space="0" w:color="auto"/>
        <w:left w:val="none" w:sz="0" w:space="0" w:color="auto"/>
        <w:bottom w:val="none" w:sz="0" w:space="0" w:color="auto"/>
        <w:right w:val="none" w:sz="0" w:space="0" w:color="auto"/>
      </w:divBdr>
    </w:div>
    <w:div w:id="298650197">
      <w:bodyDiv w:val="1"/>
      <w:marLeft w:val="0"/>
      <w:marRight w:val="0"/>
      <w:marTop w:val="0"/>
      <w:marBottom w:val="0"/>
      <w:divBdr>
        <w:top w:val="none" w:sz="0" w:space="0" w:color="auto"/>
        <w:left w:val="none" w:sz="0" w:space="0" w:color="auto"/>
        <w:bottom w:val="none" w:sz="0" w:space="0" w:color="auto"/>
        <w:right w:val="none" w:sz="0" w:space="0" w:color="auto"/>
      </w:divBdr>
    </w:div>
    <w:div w:id="298733361">
      <w:bodyDiv w:val="1"/>
      <w:marLeft w:val="0"/>
      <w:marRight w:val="0"/>
      <w:marTop w:val="0"/>
      <w:marBottom w:val="0"/>
      <w:divBdr>
        <w:top w:val="none" w:sz="0" w:space="0" w:color="auto"/>
        <w:left w:val="none" w:sz="0" w:space="0" w:color="auto"/>
        <w:bottom w:val="none" w:sz="0" w:space="0" w:color="auto"/>
        <w:right w:val="none" w:sz="0" w:space="0" w:color="auto"/>
      </w:divBdr>
    </w:div>
    <w:div w:id="299113820">
      <w:bodyDiv w:val="1"/>
      <w:marLeft w:val="0"/>
      <w:marRight w:val="0"/>
      <w:marTop w:val="0"/>
      <w:marBottom w:val="0"/>
      <w:divBdr>
        <w:top w:val="none" w:sz="0" w:space="0" w:color="auto"/>
        <w:left w:val="none" w:sz="0" w:space="0" w:color="auto"/>
        <w:bottom w:val="none" w:sz="0" w:space="0" w:color="auto"/>
        <w:right w:val="none" w:sz="0" w:space="0" w:color="auto"/>
      </w:divBdr>
    </w:div>
    <w:div w:id="299188078">
      <w:bodyDiv w:val="1"/>
      <w:marLeft w:val="0"/>
      <w:marRight w:val="0"/>
      <w:marTop w:val="0"/>
      <w:marBottom w:val="0"/>
      <w:divBdr>
        <w:top w:val="none" w:sz="0" w:space="0" w:color="auto"/>
        <w:left w:val="none" w:sz="0" w:space="0" w:color="auto"/>
        <w:bottom w:val="none" w:sz="0" w:space="0" w:color="auto"/>
        <w:right w:val="none" w:sz="0" w:space="0" w:color="auto"/>
      </w:divBdr>
    </w:div>
    <w:div w:id="299304632">
      <w:bodyDiv w:val="1"/>
      <w:marLeft w:val="0"/>
      <w:marRight w:val="0"/>
      <w:marTop w:val="0"/>
      <w:marBottom w:val="0"/>
      <w:divBdr>
        <w:top w:val="none" w:sz="0" w:space="0" w:color="auto"/>
        <w:left w:val="none" w:sz="0" w:space="0" w:color="auto"/>
        <w:bottom w:val="none" w:sz="0" w:space="0" w:color="auto"/>
        <w:right w:val="none" w:sz="0" w:space="0" w:color="auto"/>
      </w:divBdr>
    </w:div>
    <w:div w:id="299774668">
      <w:bodyDiv w:val="1"/>
      <w:marLeft w:val="0"/>
      <w:marRight w:val="0"/>
      <w:marTop w:val="0"/>
      <w:marBottom w:val="0"/>
      <w:divBdr>
        <w:top w:val="none" w:sz="0" w:space="0" w:color="auto"/>
        <w:left w:val="none" w:sz="0" w:space="0" w:color="auto"/>
        <w:bottom w:val="none" w:sz="0" w:space="0" w:color="auto"/>
        <w:right w:val="none" w:sz="0" w:space="0" w:color="auto"/>
      </w:divBdr>
    </w:div>
    <w:div w:id="299925211">
      <w:bodyDiv w:val="1"/>
      <w:marLeft w:val="0"/>
      <w:marRight w:val="0"/>
      <w:marTop w:val="0"/>
      <w:marBottom w:val="0"/>
      <w:divBdr>
        <w:top w:val="none" w:sz="0" w:space="0" w:color="auto"/>
        <w:left w:val="none" w:sz="0" w:space="0" w:color="auto"/>
        <w:bottom w:val="none" w:sz="0" w:space="0" w:color="auto"/>
        <w:right w:val="none" w:sz="0" w:space="0" w:color="auto"/>
      </w:divBdr>
    </w:div>
    <w:div w:id="300119462">
      <w:bodyDiv w:val="1"/>
      <w:marLeft w:val="0"/>
      <w:marRight w:val="0"/>
      <w:marTop w:val="0"/>
      <w:marBottom w:val="0"/>
      <w:divBdr>
        <w:top w:val="none" w:sz="0" w:space="0" w:color="auto"/>
        <w:left w:val="none" w:sz="0" w:space="0" w:color="auto"/>
        <w:bottom w:val="none" w:sz="0" w:space="0" w:color="auto"/>
        <w:right w:val="none" w:sz="0" w:space="0" w:color="auto"/>
      </w:divBdr>
    </w:div>
    <w:div w:id="300162094">
      <w:bodyDiv w:val="1"/>
      <w:marLeft w:val="0"/>
      <w:marRight w:val="0"/>
      <w:marTop w:val="0"/>
      <w:marBottom w:val="0"/>
      <w:divBdr>
        <w:top w:val="none" w:sz="0" w:space="0" w:color="auto"/>
        <w:left w:val="none" w:sz="0" w:space="0" w:color="auto"/>
        <w:bottom w:val="none" w:sz="0" w:space="0" w:color="auto"/>
        <w:right w:val="none" w:sz="0" w:space="0" w:color="auto"/>
      </w:divBdr>
    </w:div>
    <w:div w:id="301083048">
      <w:bodyDiv w:val="1"/>
      <w:marLeft w:val="0"/>
      <w:marRight w:val="0"/>
      <w:marTop w:val="0"/>
      <w:marBottom w:val="0"/>
      <w:divBdr>
        <w:top w:val="none" w:sz="0" w:space="0" w:color="auto"/>
        <w:left w:val="none" w:sz="0" w:space="0" w:color="auto"/>
        <w:bottom w:val="none" w:sz="0" w:space="0" w:color="auto"/>
        <w:right w:val="none" w:sz="0" w:space="0" w:color="auto"/>
      </w:divBdr>
    </w:div>
    <w:div w:id="301426692">
      <w:bodyDiv w:val="1"/>
      <w:marLeft w:val="0"/>
      <w:marRight w:val="0"/>
      <w:marTop w:val="0"/>
      <w:marBottom w:val="0"/>
      <w:divBdr>
        <w:top w:val="none" w:sz="0" w:space="0" w:color="auto"/>
        <w:left w:val="none" w:sz="0" w:space="0" w:color="auto"/>
        <w:bottom w:val="none" w:sz="0" w:space="0" w:color="auto"/>
        <w:right w:val="none" w:sz="0" w:space="0" w:color="auto"/>
      </w:divBdr>
    </w:div>
    <w:div w:id="301498357">
      <w:bodyDiv w:val="1"/>
      <w:marLeft w:val="0"/>
      <w:marRight w:val="0"/>
      <w:marTop w:val="0"/>
      <w:marBottom w:val="0"/>
      <w:divBdr>
        <w:top w:val="none" w:sz="0" w:space="0" w:color="auto"/>
        <w:left w:val="none" w:sz="0" w:space="0" w:color="auto"/>
        <w:bottom w:val="none" w:sz="0" w:space="0" w:color="auto"/>
        <w:right w:val="none" w:sz="0" w:space="0" w:color="auto"/>
      </w:divBdr>
    </w:div>
    <w:div w:id="302389130">
      <w:bodyDiv w:val="1"/>
      <w:marLeft w:val="0"/>
      <w:marRight w:val="0"/>
      <w:marTop w:val="0"/>
      <w:marBottom w:val="0"/>
      <w:divBdr>
        <w:top w:val="none" w:sz="0" w:space="0" w:color="auto"/>
        <w:left w:val="none" w:sz="0" w:space="0" w:color="auto"/>
        <w:bottom w:val="none" w:sz="0" w:space="0" w:color="auto"/>
        <w:right w:val="none" w:sz="0" w:space="0" w:color="auto"/>
      </w:divBdr>
    </w:div>
    <w:div w:id="302396397">
      <w:bodyDiv w:val="1"/>
      <w:marLeft w:val="0"/>
      <w:marRight w:val="0"/>
      <w:marTop w:val="0"/>
      <w:marBottom w:val="0"/>
      <w:divBdr>
        <w:top w:val="none" w:sz="0" w:space="0" w:color="auto"/>
        <w:left w:val="none" w:sz="0" w:space="0" w:color="auto"/>
        <w:bottom w:val="none" w:sz="0" w:space="0" w:color="auto"/>
        <w:right w:val="none" w:sz="0" w:space="0" w:color="auto"/>
      </w:divBdr>
    </w:div>
    <w:div w:id="302471287">
      <w:bodyDiv w:val="1"/>
      <w:marLeft w:val="0"/>
      <w:marRight w:val="0"/>
      <w:marTop w:val="0"/>
      <w:marBottom w:val="0"/>
      <w:divBdr>
        <w:top w:val="none" w:sz="0" w:space="0" w:color="auto"/>
        <w:left w:val="none" w:sz="0" w:space="0" w:color="auto"/>
        <w:bottom w:val="none" w:sz="0" w:space="0" w:color="auto"/>
        <w:right w:val="none" w:sz="0" w:space="0" w:color="auto"/>
      </w:divBdr>
    </w:div>
    <w:div w:id="302541368">
      <w:bodyDiv w:val="1"/>
      <w:marLeft w:val="0"/>
      <w:marRight w:val="0"/>
      <w:marTop w:val="0"/>
      <w:marBottom w:val="0"/>
      <w:divBdr>
        <w:top w:val="none" w:sz="0" w:space="0" w:color="auto"/>
        <w:left w:val="none" w:sz="0" w:space="0" w:color="auto"/>
        <w:bottom w:val="none" w:sz="0" w:space="0" w:color="auto"/>
        <w:right w:val="none" w:sz="0" w:space="0" w:color="auto"/>
      </w:divBdr>
    </w:div>
    <w:div w:id="302582599">
      <w:bodyDiv w:val="1"/>
      <w:marLeft w:val="0"/>
      <w:marRight w:val="0"/>
      <w:marTop w:val="0"/>
      <w:marBottom w:val="0"/>
      <w:divBdr>
        <w:top w:val="none" w:sz="0" w:space="0" w:color="auto"/>
        <w:left w:val="none" w:sz="0" w:space="0" w:color="auto"/>
        <w:bottom w:val="none" w:sz="0" w:space="0" w:color="auto"/>
        <w:right w:val="none" w:sz="0" w:space="0" w:color="auto"/>
      </w:divBdr>
    </w:div>
    <w:div w:id="302586271">
      <w:bodyDiv w:val="1"/>
      <w:marLeft w:val="0"/>
      <w:marRight w:val="0"/>
      <w:marTop w:val="0"/>
      <w:marBottom w:val="0"/>
      <w:divBdr>
        <w:top w:val="none" w:sz="0" w:space="0" w:color="auto"/>
        <w:left w:val="none" w:sz="0" w:space="0" w:color="auto"/>
        <w:bottom w:val="none" w:sz="0" w:space="0" w:color="auto"/>
        <w:right w:val="none" w:sz="0" w:space="0" w:color="auto"/>
      </w:divBdr>
    </w:div>
    <w:div w:id="302662644">
      <w:bodyDiv w:val="1"/>
      <w:marLeft w:val="0"/>
      <w:marRight w:val="0"/>
      <w:marTop w:val="0"/>
      <w:marBottom w:val="0"/>
      <w:divBdr>
        <w:top w:val="none" w:sz="0" w:space="0" w:color="auto"/>
        <w:left w:val="none" w:sz="0" w:space="0" w:color="auto"/>
        <w:bottom w:val="none" w:sz="0" w:space="0" w:color="auto"/>
        <w:right w:val="none" w:sz="0" w:space="0" w:color="auto"/>
      </w:divBdr>
    </w:div>
    <w:div w:id="302778017">
      <w:bodyDiv w:val="1"/>
      <w:marLeft w:val="0"/>
      <w:marRight w:val="0"/>
      <w:marTop w:val="0"/>
      <w:marBottom w:val="0"/>
      <w:divBdr>
        <w:top w:val="none" w:sz="0" w:space="0" w:color="auto"/>
        <w:left w:val="none" w:sz="0" w:space="0" w:color="auto"/>
        <w:bottom w:val="none" w:sz="0" w:space="0" w:color="auto"/>
        <w:right w:val="none" w:sz="0" w:space="0" w:color="auto"/>
      </w:divBdr>
    </w:div>
    <w:div w:id="304361558">
      <w:bodyDiv w:val="1"/>
      <w:marLeft w:val="0"/>
      <w:marRight w:val="0"/>
      <w:marTop w:val="0"/>
      <w:marBottom w:val="0"/>
      <w:divBdr>
        <w:top w:val="none" w:sz="0" w:space="0" w:color="auto"/>
        <w:left w:val="none" w:sz="0" w:space="0" w:color="auto"/>
        <w:bottom w:val="none" w:sz="0" w:space="0" w:color="auto"/>
        <w:right w:val="none" w:sz="0" w:space="0" w:color="auto"/>
      </w:divBdr>
    </w:div>
    <w:div w:id="305205534">
      <w:bodyDiv w:val="1"/>
      <w:marLeft w:val="0"/>
      <w:marRight w:val="0"/>
      <w:marTop w:val="0"/>
      <w:marBottom w:val="0"/>
      <w:divBdr>
        <w:top w:val="none" w:sz="0" w:space="0" w:color="auto"/>
        <w:left w:val="none" w:sz="0" w:space="0" w:color="auto"/>
        <w:bottom w:val="none" w:sz="0" w:space="0" w:color="auto"/>
        <w:right w:val="none" w:sz="0" w:space="0" w:color="auto"/>
      </w:divBdr>
    </w:div>
    <w:div w:id="305356361">
      <w:bodyDiv w:val="1"/>
      <w:marLeft w:val="0"/>
      <w:marRight w:val="0"/>
      <w:marTop w:val="0"/>
      <w:marBottom w:val="0"/>
      <w:divBdr>
        <w:top w:val="none" w:sz="0" w:space="0" w:color="auto"/>
        <w:left w:val="none" w:sz="0" w:space="0" w:color="auto"/>
        <w:bottom w:val="none" w:sz="0" w:space="0" w:color="auto"/>
        <w:right w:val="none" w:sz="0" w:space="0" w:color="auto"/>
      </w:divBdr>
    </w:div>
    <w:div w:id="305596435">
      <w:bodyDiv w:val="1"/>
      <w:marLeft w:val="0"/>
      <w:marRight w:val="0"/>
      <w:marTop w:val="0"/>
      <w:marBottom w:val="0"/>
      <w:divBdr>
        <w:top w:val="none" w:sz="0" w:space="0" w:color="auto"/>
        <w:left w:val="none" w:sz="0" w:space="0" w:color="auto"/>
        <w:bottom w:val="none" w:sz="0" w:space="0" w:color="auto"/>
        <w:right w:val="none" w:sz="0" w:space="0" w:color="auto"/>
      </w:divBdr>
    </w:div>
    <w:div w:id="305597087">
      <w:bodyDiv w:val="1"/>
      <w:marLeft w:val="0"/>
      <w:marRight w:val="0"/>
      <w:marTop w:val="0"/>
      <w:marBottom w:val="0"/>
      <w:divBdr>
        <w:top w:val="none" w:sz="0" w:space="0" w:color="auto"/>
        <w:left w:val="none" w:sz="0" w:space="0" w:color="auto"/>
        <w:bottom w:val="none" w:sz="0" w:space="0" w:color="auto"/>
        <w:right w:val="none" w:sz="0" w:space="0" w:color="auto"/>
      </w:divBdr>
    </w:div>
    <w:div w:id="305818262">
      <w:bodyDiv w:val="1"/>
      <w:marLeft w:val="0"/>
      <w:marRight w:val="0"/>
      <w:marTop w:val="0"/>
      <w:marBottom w:val="0"/>
      <w:divBdr>
        <w:top w:val="none" w:sz="0" w:space="0" w:color="auto"/>
        <w:left w:val="none" w:sz="0" w:space="0" w:color="auto"/>
        <w:bottom w:val="none" w:sz="0" w:space="0" w:color="auto"/>
        <w:right w:val="none" w:sz="0" w:space="0" w:color="auto"/>
      </w:divBdr>
    </w:div>
    <w:div w:id="305820982">
      <w:bodyDiv w:val="1"/>
      <w:marLeft w:val="0"/>
      <w:marRight w:val="0"/>
      <w:marTop w:val="0"/>
      <w:marBottom w:val="0"/>
      <w:divBdr>
        <w:top w:val="none" w:sz="0" w:space="0" w:color="auto"/>
        <w:left w:val="none" w:sz="0" w:space="0" w:color="auto"/>
        <w:bottom w:val="none" w:sz="0" w:space="0" w:color="auto"/>
        <w:right w:val="none" w:sz="0" w:space="0" w:color="auto"/>
      </w:divBdr>
    </w:div>
    <w:div w:id="306008230">
      <w:bodyDiv w:val="1"/>
      <w:marLeft w:val="0"/>
      <w:marRight w:val="0"/>
      <w:marTop w:val="0"/>
      <w:marBottom w:val="0"/>
      <w:divBdr>
        <w:top w:val="none" w:sz="0" w:space="0" w:color="auto"/>
        <w:left w:val="none" w:sz="0" w:space="0" w:color="auto"/>
        <w:bottom w:val="none" w:sz="0" w:space="0" w:color="auto"/>
        <w:right w:val="none" w:sz="0" w:space="0" w:color="auto"/>
      </w:divBdr>
    </w:div>
    <w:div w:id="306012123">
      <w:bodyDiv w:val="1"/>
      <w:marLeft w:val="0"/>
      <w:marRight w:val="0"/>
      <w:marTop w:val="0"/>
      <w:marBottom w:val="0"/>
      <w:divBdr>
        <w:top w:val="none" w:sz="0" w:space="0" w:color="auto"/>
        <w:left w:val="none" w:sz="0" w:space="0" w:color="auto"/>
        <w:bottom w:val="none" w:sz="0" w:space="0" w:color="auto"/>
        <w:right w:val="none" w:sz="0" w:space="0" w:color="auto"/>
      </w:divBdr>
    </w:div>
    <w:div w:id="306471383">
      <w:bodyDiv w:val="1"/>
      <w:marLeft w:val="0"/>
      <w:marRight w:val="0"/>
      <w:marTop w:val="0"/>
      <w:marBottom w:val="0"/>
      <w:divBdr>
        <w:top w:val="none" w:sz="0" w:space="0" w:color="auto"/>
        <w:left w:val="none" w:sz="0" w:space="0" w:color="auto"/>
        <w:bottom w:val="none" w:sz="0" w:space="0" w:color="auto"/>
        <w:right w:val="none" w:sz="0" w:space="0" w:color="auto"/>
      </w:divBdr>
    </w:div>
    <w:div w:id="306473115">
      <w:bodyDiv w:val="1"/>
      <w:marLeft w:val="0"/>
      <w:marRight w:val="0"/>
      <w:marTop w:val="0"/>
      <w:marBottom w:val="0"/>
      <w:divBdr>
        <w:top w:val="none" w:sz="0" w:space="0" w:color="auto"/>
        <w:left w:val="none" w:sz="0" w:space="0" w:color="auto"/>
        <w:bottom w:val="none" w:sz="0" w:space="0" w:color="auto"/>
        <w:right w:val="none" w:sz="0" w:space="0" w:color="auto"/>
      </w:divBdr>
    </w:div>
    <w:div w:id="306517522">
      <w:bodyDiv w:val="1"/>
      <w:marLeft w:val="0"/>
      <w:marRight w:val="0"/>
      <w:marTop w:val="0"/>
      <w:marBottom w:val="0"/>
      <w:divBdr>
        <w:top w:val="none" w:sz="0" w:space="0" w:color="auto"/>
        <w:left w:val="none" w:sz="0" w:space="0" w:color="auto"/>
        <w:bottom w:val="none" w:sz="0" w:space="0" w:color="auto"/>
        <w:right w:val="none" w:sz="0" w:space="0" w:color="auto"/>
      </w:divBdr>
    </w:div>
    <w:div w:id="306932684">
      <w:bodyDiv w:val="1"/>
      <w:marLeft w:val="0"/>
      <w:marRight w:val="0"/>
      <w:marTop w:val="0"/>
      <w:marBottom w:val="0"/>
      <w:divBdr>
        <w:top w:val="none" w:sz="0" w:space="0" w:color="auto"/>
        <w:left w:val="none" w:sz="0" w:space="0" w:color="auto"/>
        <w:bottom w:val="none" w:sz="0" w:space="0" w:color="auto"/>
        <w:right w:val="none" w:sz="0" w:space="0" w:color="auto"/>
      </w:divBdr>
    </w:div>
    <w:div w:id="307443462">
      <w:bodyDiv w:val="1"/>
      <w:marLeft w:val="0"/>
      <w:marRight w:val="0"/>
      <w:marTop w:val="0"/>
      <w:marBottom w:val="0"/>
      <w:divBdr>
        <w:top w:val="none" w:sz="0" w:space="0" w:color="auto"/>
        <w:left w:val="none" w:sz="0" w:space="0" w:color="auto"/>
        <w:bottom w:val="none" w:sz="0" w:space="0" w:color="auto"/>
        <w:right w:val="none" w:sz="0" w:space="0" w:color="auto"/>
      </w:divBdr>
    </w:div>
    <w:div w:id="307512483">
      <w:bodyDiv w:val="1"/>
      <w:marLeft w:val="0"/>
      <w:marRight w:val="0"/>
      <w:marTop w:val="0"/>
      <w:marBottom w:val="0"/>
      <w:divBdr>
        <w:top w:val="none" w:sz="0" w:space="0" w:color="auto"/>
        <w:left w:val="none" w:sz="0" w:space="0" w:color="auto"/>
        <w:bottom w:val="none" w:sz="0" w:space="0" w:color="auto"/>
        <w:right w:val="none" w:sz="0" w:space="0" w:color="auto"/>
      </w:divBdr>
    </w:div>
    <w:div w:id="307513065">
      <w:bodyDiv w:val="1"/>
      <w:marLeft w:val="0"/>
      <w:marRight w:val="0"/>
      <w:marTop w:val="0"/>
      <w:marBottom w:val="0"/>
      <w:divBdr>
        <w:top w:val="none" w:sz="0" w:space="0" w:color="auto"/>
        <w:left w:val="none" w:sz="0" w:space="0" w:color="auto"/>
        <w:bottom w:val="none" w:sz="0" w:space="0" w:color="auto"/>
        <w:right w:val="none" w:sz="0" w:space="0" w:color="auto"/>
      </w:divBdr>
    </w:div>
    <w:div w:id="307562455">
      <w:bodyDiv w:val="1"/>
      <w:marLeft w:val="0"/>
      <w:marRight w:val="0"/>
      <w:marTop w:val="0"/>
      <w:marBottom w:val="0"/>
      <w:divBdr>
        <w:top w:val="none" w:sz="0" w:space="0" w:color="auto"/>
        <w:left w:val="none" w:sz="0" w:space="0" w:color="auto"/>
        <w:bottom w:val="none" w:sz="0" w:space="0" w:color="auto"/>
        <w:right w:val="none" w:sz="0" w:space="0" w:color="auto"/>
      </w:divBdr>
    </w:div>
    <w:div w:id="307979509">
      <w:bodyDiv w:val="1"/>
      <w:marLeft w:val="0"/>
      <w:marRight w:val="0"/>
      <w:marTop w:val="0"/>
      <w:marBottom w:val="0"/>
      <w:divBdr>
        <w:top w:val="none" w:sz="0" w:space="0" w:color="auto"/>
        <w:left w:val="none" w:sz="0" w:space="0" w:color="auto"/>
        <w:bottom w:val="none" w:sz="0" w:space="0" w:color="auto"/>
        <w:right w:val="none" w:sz="0" w:space="0" w:color="auto"/>
      </w:divBdr>
    </w:div>
    <w:div w:id="307982835">
      <w:bodyDiv w:val="1"/>
      <w:marLeft w:val="0"/>
      <w:marRight w:val="0"/>
      <w:marTop w:val="0"/>
      <w:marBottom w:val="0"/>
      <w:divBdr>
        <w:top w:val="none" w:sz="0" w:space="0" w:color="auto"/>
        <w:left w:val="none" w:sz="0" w:space="0" w:color="auto"/>
        <w:bottom w:val="none" w:sz="0" w:space="0" w:color="auto"/>
        <w:right w:val="none" w:sz="0" w:space="0" w:color="auto"/>
      </w:divBdr>
    </w:div>
    <w:div w:id="308173700">
      <w:bodyDiv w:val="1"/>
      <w:marLeft w:val="0"/>
      <w:marRight w:val="0"/>
      <w:marTop w:val="0"/>
      <w:marBottom w:val="0"/>
      <w:divBdr>
        <w:top w:val="none" w:sz="0" w:space="0" w:color="auto"/>
        <w:left w:val="none" w:sz="0" w:space="0" w:color="auto"/>
        <w:bottom w:val="none" w:sz="0" w:space="0" w:color="auto"/>
        <w:right w:val="none" w:sz="0" w:space="0" w:color="auto"/>
      </w:divBdr>
    </w:div>
    <w:div w:id="308368703">
      <w:bodyDiv w:val="1"/>
      <w:marLeft w:val="0"/>
      <w:marRight w:val="0"/>
      <w:marTop w:val="0"/>
      <w:marBottom w:val="0"/>
      <w:divBdr>
        <w:top w:val="none" w:sz="0" w:space="0" w:color="auto"/>
        <w:left w:val="none" w:sz="0" w:space="0" w:color="auto"/>
        <w:bottom w:val="none" w:sz="0" w:space="0" w:color="auto"/>
        <w:right w:val="none" w:sz="0" w:space="0" w:color="auto"/>
      </w:divBdr>
    </w:div>
    <w:div w:id="308439629">
      <w:bodyDiv w:val="1"/>
      <w:marLeft w:val="0"/>
      <w:marRight w:val="0"/>
      <w:marTop w:val="0"/>
      <w:marBottom w:val="0"/>
      <w:divBdr>
        <w:top w:val="none" w:sz="0" w:space="0" w:color="auto"/>
        <w:left w:val="none" w:sz="0" w:space="0" w:color="auto"/>
        <w:bottom w:val="none" w:sz="0" w:space="0" w:color="auto"/>
        <w:right w:val="none" w:sz="0" w:space="0" w:color="auto"/>
      </w:divBdr>
    </w:div>
    <w:div w:id="308632434">
      <w:bodyDiv w:val="1"/>
      <w:marLeft w:val="0"/>
      <w:marRight w:val="0"/>
      <w:marTop w:val="0"/>
      <w:marBottom w:val="0"/>
      <w:divBdr>
        <w:top w:val="none" w:sz="0" w:space="0" w:color="auto"/>
        <w:left w:val="none" w:sz="0" w:space="0" w:color="auto"/>
        <w:bottom w:val="none" w:sz="0" w:space="0" w:color="auto"/>
        <w:right w:val="none" w:sz="0" w:space="0" w:color="auto"/>
      </w:divBdr>
    </w:div>
    <w:div w:id="308679621">
      <w:bodyDiv w:val="1"/>
      <w:marLeft w:val="0"/>
      <w:marRight w:val="0"/>
      <w:marTop w:val="0"/>
      <w:marBottom w:val="0"/>
      <w:divBdr>
        <w:top w:val="none" w:sz="0" w:space="0" w:color="auto"/>
        <w:left w:val="none" w:sz="0" w:space="0" w:color="auto"/>
        <w:bottom w:val="none" w:sz="0" w:space="0" w:color="auto"/>
        <w:right w:val="none" w:sz="0" w:space="0" w:color="auto"/>
      </w:divBdr>
    </w:div>
    <w:div w:id="309596477">
      <w:bodyDiv w:val="1"/>
      <w:marLeft w:val="0"/>
      <w:marRight w:val="0"/>
      <w:marTop w:val="0"/>
      <w:marBottom w:val="0"/>
      <w:divBdr>
        <w:top w:val="none" w:sz="0" w:space="0" w:color="auto"/>
        <w:left w:val="none" w:sz="0" w:space="0" w:color="auto"/>
        <w:bottom w:val="none" w:sz="0" w:space="0" w:color="auto"/>
        <w:right w:val="none" w:sz="0" w:space="0" w:color="auto"/>
      </w:divBdr>
    </w:div>
    <w:div w:id="309795845">
      <w:bodyDiv w:val="1"/>
      <w:marLeft w:val="0"/>
      <w:marRight w:val="0"/>
      <w:marTop w:val="0"/>
      <w:marBottom w:val="0"/>
      <w:divBdr>
        <w:top w:val="none" w:sz="0" w:space="0" w:color="auto"/>
        <w:left w:val="none" w:sz="0" w:space="0" w:color="auto"/>
        <w:bottom w:val="none" w:sz="0" w:space="0" w:color="auto"/>
        <w:right w:val="none" w:sz="0" w:space="0" w:color="auto"/>
      </w:divBdr>
    </w:div>
    <w:div w:id="309872231">
      <w:bodyDiv w:val="1"/>
      <w:marLeft w:val="0"/>
      <w:marRight w:val="0"/>
      <w:marTop w:val="0"/>
      <w:marBottom w:val="0"/>
      <w:divBdr>
        <w:top w:val="none" w:sz="0" w:space="0" w:color="auto"/>
        <w:left w:val="none" w:sz="0" w:space="0" w:color="auto"/>
        <w:bottom w:val="none" w:sz="0" w:space="0" w:color="auto"/>
        <w:right w:val="none" w:sz="0" w:space="0" w:color="auto"/>
      </w:divBdr>
    </w:div>
    <w:div w:id="310596447">
      <w:bodyDiv w:val="1"/>
      <w:marLeft w:val="0"/>
      <w:marRight w:val="0"/>
      <w:marTop w:val="0"/>
      <w:marBottom w:val="0"/>
      <w:divBdr>
        <w:top w:val="none" w:sz="0" w:space="0" w:color="auto"/>
        <w:left w:val="none" w:sz="0" w:space="0" w:color="auto"/>
        <w:bottom w:val="none" w:sz="0" w:space="0" w:color="auto"/>
        <w:right w:val="none" w:sz="0" w:space="0" w:color="auto"/>
      </w:divBdr>
    </w:div>
    <w:div w:id="310602499">
      <w:bodyDiv w:val="1"/>
      <w:marLeft w:val="0"/>
      <w:marRight w:val="0"/>
      <w:marTop w:val="0"/>
      <w:marBottom w:val="0"/>
      <w:divBdr>
        <w:top w:val="none" w:sz="0" w:space="0" w:color="auto"/>
        <w:left w:val="none" w:sz="0" w:space="0" w:color="auto"/>
        <w:bottom w:val="none" w:sz="0" w:space="0" w:color="auto"/>
        <w:right w:val="none" w:sz="0" w:space="0" w:color="auto"/>
      </w:divBdr>
    </w:div>
    <w:div w:id="310644843">
      <w:bodyDiv w:val="1"/>
      <w:marLeft w:val="0"/>
      <w:marRight w:val="0"/>
      <w:marTop w:val="0"/>
      <w:marBottom w:val="0"/>
      <w:divBdr>
        <w:top w:val="none" w:sz="0" w:space="0" w:color="auto"/>
        <w:left w:val="none" w:sz="0" w:space="0" w:color="auto"/>
        <w:bottom w:val="none" w:sz="0" w:space="0" w:color="auto"/>
        <w:right w:val="none" w:sz="0" w:space="0" w:color="auto"/>
      </w:divBdr>
    </w:div>
    <w:div w:id="311176514">
      <w:bodyDiv w:val="1"/>
      <w:marLeft w:val="0"/>
      <w:marRight w:val="0"/>
      <w:marTop w:val="0"/>
      <w:marBottom w:val="0"/>
      <w:divBdr>
        <w:top w:val="none" w:sz="0" w:space="0" w:color="auto"/>
        <w:left w:val="none" w:sz="0" w:space="0" w:color="auto"/>
        <w:bottom w:val="none" w:sz="0" w:space="0" w:color="auto"/>
        <w:right w:val="none" w:sz="0" w:space="0" w:color="auto"/>
      </w:divBdr>
    </w:div>
    <w:div w:id="311297250">
      <w:bodyDiv w:val="1"/>
      <w:marLeft w:val="0"/>
      <w:marRight w:val="0"/>
      <w:marTop w:val="0"/>
      <w:marBottom w:val="0"/>
      <w:divBdr>
        <w:top w:val="none" w:sz="0" w:space="0" w:color="auto"/>
        <w:left w:val="none" w:sz="0" w:space="0" w:color="auto"/>
        <w:bottom w:val="none" w:sz="0" w:space="0" w:color="auto"/>
        <w:right w:val="none" w:sz="0" w:space="0" w:color="auto"/>
      </w:divBdr>
    </w:div>
    <w:div w:id="311905178">
      <w:bodyDiv w:val="1"/>
      <w:marLeft w:val="0"/>
      <w:marRight w:val="0"/>
      <w:marTop w:val="0"/>
      <w:marBottom w:val="0"/>
      <w:divBdr>
        <w:top w:val="none" w:sz="0" w:space="0" w:color="auto"/>
        <w:left w:val="none" w:sz="0" w:space="0" w:color="auto"/>
        <w:bottom w:val="none" w:sz="0" w:space="0" w:color="auto"/>
        <w:right w:val="none" w:sz="0" w:space="0" w:color="auto"/>
      </w:divBdr>
    </w:div>
    <w:div w:id="312099686">
      <w:bodyDiv w:val="1"/>
      <w:marLeft w:val="0"/>
      <w:marRight w:val="0"/>
      <w:marTop w:val="0"/>
      <w:marBottom w:val="0"/>
      <w:divBdr>
        <w:top w:val="none" w:sz="0" w:space="0" w:color="auto"/>
        <w:left w:val="none" w:sz="0" w:space="0" w:color="auto"/>
        <w:bottom w:val="none" w:sz="0" w:space="0" w:color="auto"/>
        <w:right w:val="none" w:sz="0" w:space="0" w:color="auto"/>
      </w:divBdr>
    </w:div>
    <w:div w:id="312177782">
      <w:bodyDiv w:val="1"/>
      <w:marLeft w:val="0"/>
      <w:marRight w:val="0"/>
      <w:marTop w:val="0"/>
      <w:marBottom w:val="0"/>
      <w:divBdr>
        <w:top w:val="none" w:sz="0" w:space="0" w:color="auto"/>
        <w:left w:val="none" w:sz="0" w:space="0" w:color="auto"/>
        <w:bottom w:val="none" w:sz="0" w:space="0" w:color="auto"/>
        <w:right w:val="none" w:sz="0" w:space="0" w:color="auto"/>
      </w:divBdr>
    </w:div>
    <w:div w:id="312442579">
      <w:bodyDiv w:val="1"/>
      <w:marLeft w:val="0"/>
      <w:marRight w:val="0"/>
      <w:marTop w:val="0"/>
      <w:marBottom w:val="0"/>
      <w:divBdr>
        <w:top w:val="none" w:sz="0" w:space="0" w:color="auto"/>
        <w:left w:val="none" w:sz="0" w:space="0" w:color="auto"/>
        <w:bottom w:val="none" w:sz="0" w:space="0" w:color="auto"/>
        <w:right w:val="none" w:sz="0" w:space="0" w:color="auto"/>
      </w:divBdr>
    </w:div>
    <w:div w:id="312569780">
      <w:bodyDiv w:val="1"/>
      <w:marLeft w:val="0"/>
      <w:marRight w:val="0"/>
      <w:marTop w:val="0"/>
      <w:marBottom w:val="0"/>
      <w:divBdr>
        <w:top w:val="none" w:sz="0" w:space="0" w:color="auto"/>
        <w:left w:val="none" w:sz="0" w:space="0" w:color="auto"/>
        <w:bottom w:val="none" w:sz="0" w:space="0" w:color="auto"/>
        <w:right w:val="none" w:sz="0" w:space="0" w:color="auto"/>
      </w:divBdr>
    </w:div>
    <w:div w:id="312762760">
      <w:bodyDiv w:val="1"/>
      <w:marLeft w:val="0"/>
      <w:marRight w:val="0"/>
      <w:marTop w:val="0"/>
      <w:marBottom w:val="0"/>
      <w:divBdr>
        <w:top w:val="none" w:sz="0" w:space="0" w:color="auto"/>
        <w:left w:val="none" w:sz="0" w:space="0" w:color="auto"/>
        <w:bottom w:val="none" w:sz="0" w:space="0" w:color="auto"/>
        <w:right w:val="none" w:sz="0" w:space="0" w:color="auto"/>
      </w:divBdr>
    </w:div>
    <w:div w:id="312763066">
      <w:bodyDiv w:val="1"/>
      <w:marLeft w:val="0"/>
      <w:marRight w:val="0"/>
      <w:marTop w:val="0"/>
      <w:marBottom w:val="0"/>
      <w:divBdr>
        <w:top w:val="none" w:sz="0" w:space="0" w:color="auto"/>
        <w:left w:val="none" w:sz="0" w:space="0" w:color="auto"/>
        <w:bottom w:val="none" w:sz="0" w:space="0" w:color="auto"/>
        <w:right w:val="none" w:sz="0" w:space="0" w:color="auto"/>
      </w:divBdr>
    </w:div>
    <w:div w:id="313459799">
      <w:bodyDiv w:val="1"/>
      <w:marLeft w:val="0"/>
      <w:marRight w:val="0"/>
      <w:marTop w:val="0"/>
      <w:marBottom w:val="0"/>
      <w:divBdr>
        <w:top w:val="none" w:sz="0" w:space="0" w:color="auto"/>
        <w:left w:val="none" w:sz="0" w:space="0" w:color="auto"/>
        <w:bottom w:val="none" w:sz="0" w:space="0" w:color="auto"/>
        <w:right w:val="none" w:sz="0" w:space="0" w:color="auto"/>
      </w:divBdr>
    </w:div>
    <w:div w:id="313803483">
      <w:bodyDiv w:val="1"/>
      <w:marLeft w:val="0"/>
      <w:marRight w:val="0"/>
      <w:marTop w:val="0"/>
      <w:marBottom w:val="0"/>
      <w:divBdr>
        <w:top w:val="none" w:sz="0" w:space="0" w:color="auto"/>
        <w:left w:val="none" w:sz="0" w:space="0" w:color="auto"/>
        <w:bottom w:val="none" w:sz="0" w:space="0" w:color="auto"/>
        <w:right w:val="none" w:sz="0" w:space="0" w:color="auto"/>
      </w:divBdr>
    </w:div>
    <w:div w:id="313994683">
      <w:bodyDiv w:val="1"/>
      <w:marLeft w:val="0"/>
      <w:marRight w:val="0"/>
      <w:marTop w:val="0"/>
      <w:marBottom w:val="0"/>
      <w:divBdr>
        <w:top w:val="none" w:sz="0" w:space="0" w:color="auto"/>
        <w:left w:val="none" w:sz="0" w:space="0" w:color="auto"/>
        <w:bottom w:val="none" w:sz="0" w:space="0" w:color="auto"/>
        <w:right w:val="none" w:sz="0" w:space="0" w:color="auto"/>
      </w:divBdr>
    </w:div>
    <w:div w:id="314185652">
      <w:bodyDiv w:val="1"/>
      <w:marLeft w:val="0"/>
      <w:marRight w:val="0"/>
      <w:marTop w:val="0"/>
      <w:marBottom w:val="0"/>
      <w:divBdr>
        <w:top w:val="none" w:sz="0" w:space="0" w:color="auto"/>
        <w:left w:val="none" w:sz="0" w:space="0" w:color="auto"/>
        <w:bottom w:val="none" w:sz="0" w:space="0" w:color="auto"/>
        <w:right w:val="none" w:sz="0" w:space="0" w:color="auto"/>
      </w:divBdr>
    </w:div>
    <w:div w:id="314455526">
      <w:bodyDiv w:val="1"/>
      <w:marLeft w:val="0"/>
      <w:marRight w:val="0"/>
      <w:marTop w:val="0"/>
      <w:marBottom w:val="0"/>
      <w:divBdr>
        <w:top w:val="none" w:sz="0" w:space="0" w:color="auto"/>
        <w:left w:val="none" w:sz="0" w:space="0" w:color="auto"/>
        <w:bottom w:val="none" w:sz="0" w:space="0" w:color="auto"/>
        <w:right w:val="none" w:sz="0" w:space="0" w:color="auto"/>
      </w:divBdr>
    </w:div>
    <w:div w:id="314460085">
      <w:bodyDiv w:val="1"/>
      <w:marLeft w:val="0"/>
      <w:marRight w:val="0"/>
      <w:marTop w:val="0"/>
      <w:marBottom w:val="0"/>
      <w:divBdr>
        <w:top w:val="none" w:sz="0" w:space="0" w:color="auto"/>
        <w:left w:val="none" w:sz="0" w:space="0" w:color="auto"/>
        <w:bottom w:val="none" w:sz="0" w:space="0" w:color="auto"/>
        <w:right w:val="none" w:sz="0" w:space="0" w:color="auto"/>
      </w:divBdr>
    </w:div>
    <w:div w:id="315375675">
      <w:bodyDiv w:val="1"/>
      <w:marLeft w:val="0"/>
      <w:marRight w:val="0"/>
      <w:marTop w:val="0"/>
      <w:marBottom w:val="0"/>
      <w:divBdr>
        <w:top w:val="none" w:sz="0" w:space="0" w:color="auto"/>
        <w:left w:val="none" w:sz="0" w:space="0" w:color="auto"/>
        <w:bottom w:val="none" w:sz="0" w:space="0" w:color="auto"/>
        <w:right w:val="none" w:sz="0" w:space="0" w:color="auto"/>
      </w:divBdr>
    </w:div>
    <w:div w:id="315378290">
      <w:bodyDiv w:val="1"/>
      <w:marLeft w:val="0"/>
      <w:marRight w:val="0"/>
      <w:marTop w:val="0"/>
      <w:marBottom w:val="0"/>
      <w:divBdr>
        <w:top w:val="none" w:sz="0" w:space="0" w:color="auto"/>
        <w:left w:val="none" w:sz="0" w:space="0" w:color="auto"/>
        <w:bottom w:val="none" w:sz="0" w:space="0" w:color="auto"/>
        <w:right w:val="none" w:sz="0" w:space="0" w:color="auto"/>
      </w:divBdr>
    </w:div>
    <w:div w:id="315494910">
      <w:bodyDiv w:val="1"/>
      <w:marLeft w:val="0"/>
      <w:marRight w:val="0"/>
      <w:marTop w:val="0"/>
      <w:marBottom w:val="0"/>
      <w:divBdr>
        <w:top w:val="none" w:sz="0" w:space="0" w:color="auto"/>
        <w:left w:val="none" w:sz="0" w:space="0" w:color="auto"/>
        <w:bottom w:val="none" w:sz="0" w:space="0" w:color="auto"/>
        <w:right w:val="none" w:sz="0" w:space="0" w:color="auto"/>
      </w:divBdr>
    </w:div>
    <w:div w:id="315643510">
      <w:bodyDiv w:val="1"/>
      <w:marLeft w:val="0"/>
      <w:marRight w:val="0"/>
      <w:marTop w:val="0"/>
      <w:marBottom w:val="0"/>
      <w:divBdr>
        <w:top w:val="none" w:sz="0" w:space="0" w:color="auto"/>
        <w:left w:val="none" w:sz="0" w:space="0" w:color="auto"/>
        <w:bottom w:val="none" w:sz="0" w:space="0" w:color="auto"/>
        <w:right w:val="none" w:sz="0" w:space="0" w:color="auto"/>
      </w:divBdr>
    </w:div>
    <w:div w:id="316687315">
      <w:bodyDiv w:val="1"/>
      <w:marLeft w:val="0"/>
      <w:marRight w:val="0"/>
      <w:marTop w:val="0"/>
      <w:marBottom w:val="0"/>
      <w:divBdr>
        <w:top w:val="none" w:sz="0" w:space="0" w:color="auto"/>
        <w:left w:val="none" w:sz="0" w:space="0" w:color="auto"/>
        <w:bottom w:val="none" w:sz="0" w:space="0" w:color="auto"/>
        <w:right w:val="none" w:sz="0" w:space="0" w:color="auto"/>
      </w:divBdr>
    </w:div>
    <w:div w:id="316958785">
      <w:bodyDiv w:val="1"/>
      <w:marLeft w:val="0"/>
      <w:marRight w:val="0"/>
      <w:marTop w:val="0"/>
      <w:marBottom w:val="0"/>
      <w:divBdr>
        <w:top w:val="none" w:sz="0" w:space="0" w:color="auto"/>
        <w:left w:val="none" w:sz="0" w:space="0" w:color="auto"/>
        <w:bottom w:val="none" w:sz="0" w:space="0" w:color="auto"/>
        <w:right w:val="none" w:sz="0" w:space="0" w:color="auto"/>
      </w:divBdr>
    </w:div>
    <w:div w:id="317610201">
      <w:bodyDiv w:val="1"/>
      <w:marLeft w:val="0"/>
      <w:marRight w:val="0"/>
      <w:marTop w:val="0"/>
      <w:marBottom w:val="0"/>
      <w:divBdr>
        <w:top w:val="none" w:sz="0" w:space="0" w:color="auto"/>
        <w:left w:val="none" w:sz="0" w:space="0" w:color="auto"/>
        <w:bottom w:val="none" w:sz="0" w:space="0" w:color="auto"/>
        <w:right w:val="none" w:sz="0" w:space="0" w:color="auto"/>
      </w:divBdr>
    </w:div>
    <w:div w:id="317852989">
      <w:bodyDiv w:val="1"/>
      <w:marLeft w:val="0"/>
      <w:marRight w:val="0"/>
      <w:marTop w:val="0"/>
      <w:marBottom w:val="0"/>
      <w:divBdr>
        <w:top w:val="none" w:sz="0" w:space="0" w:color="auto"/>
        <w:left w:val="none" w:sz="0" w:space="0" w:color="auto"/>
        <w:bottom w:val="none" w:sz="0" w:space="0" w:color="auto"/>
        <w:right w:val="none" w:sz="0" w:space="0" w:color="auto"/>
      </w:divBdr>
    </w:div>
    <w:div w:id="318340153">
      <w:bodyDiv w:val="1"/>
      <w:marLeft w:val="0"/>
      <w:marRight w:val="0"/>
      <w:marTop w:val="0"/>
      <w:marBottom w:val="0"/>
      <w:divBdr>
        <w:top w:val="none" w:sz="0" w:space="0" w:color="auto"/>
        <w:left w:val="none" w:sz="0" w:space="0" w:color="auto"/>
        <w:bottom w:val="none" w:sz="0" w:space="0" w:color="auto"/>
        <w:right w:val="none" w:sz="0" w:space="0" w:color="auto"/>
      </w:divBdr>
    </w:div>
    <w:div w:id="318467314">
      <w:bodyDiv w:val="1"/>
      <w:marLeft w:val="0"/>
      <w:marRight w:val="0"/>
      <w:marTop w:val="0"/>
      <w:marBottom w:val="0"/>
      <w:divBdr>
        <w:top w:val="none" w:sz="0" w:space="0" w:color="auto"/>
        <w:left w:val="none" w:sz="0" w:space="0" w:color="auto"/>
        <w:bottom w:val="none" w:sz="0" w:space="0" w:color="auto"/>
        <w:right w:val="none" w:sz="0" w:space="0" w:color="auto"/>
      </w:divBdr>
    </w:div>
    <w:div w:id="318660530">
      <w:bodyDiv w:val="1"/>
      <w:marLeft w:val="0"/>
      <w:marRight w:val="0"/>
      <w:marTop w:val="0"/>
      <w:marBottom w:val="0"/>
      <w:divBdr>
        <w:top w:val="none" w:sz="0" w:space="0" w:color="auto"/>
        <w:left w:val="none" w:sz="0" w:space="0" w:color="auto"/>
        <w:bottom w:val="none" w:sz="0" w:space="0" w:color="auto"/>
        <w:right w:val="none" w:sz="0" w:space="0" w:color="auto"/>
      </w:divBdr>
    </w:div>
    <w:div w:id="318969307">
      <w:bodyDiv w:val="1"/>
      <w:marLeft w:val="0"/>
      <w:marRight w:val="0"/>
      <w:marTop w:val="0"/>
      <w:marBottom w:val="0"/>
      <w:divBdr>
        <w:top w:val="none" w:sz="0" w:space="0" w:color="auto"/>
        <w:left w:val="none" w:sz="0" w:space="0" w:color="auto"/>
        <w:bottom w:val="none" w:sz="0" w:space="0" w:color="auto"/>
        <w:right w:val="none" w:sz="0" w:space="0" w:color="auto"/>
      </w:divBdr>
    </w:div>
    <w:div w:id="319382197">
      <w:bodyDiv w:val="1"/>
      <w:marLeft w:val="0"/>
      <w:marRight w:val="0"/>
      <w:marTop w:val="0"/>
      <w:marBottom w:val="0"/>
      <w:divBdr>
        <w:top w:val="none" w:sz="0" w:space="0" w:color="auto"/>
        <w:left w:val="none" w:sz="0" w:space="0" w:color="auto"/>
        <w:bottom w:val="none" w:sz="0" w:space="0" w:color="auto"/>
        <w:right w:val="none" w:sz="0" w:space="0" w:color="auto"/>
      </w:divBdr>
    </w:div>
    <w:div w:id="319575392">
      <w:bodyDiv w:val="1"/>
      <w:marLeft w:val="0"/>
      <w:marRight w:val="0"/>
      <w:marTop w:val="0"/>
      <w:marBottom w:val="0"/>
      <w:divBdr>
        <w:top w:val="none" w:sz="0" w:space="0" w:color="auto"/>
        <w:left w:val="none" w:sz="0" w:space="0" w:color="auto"/>
        <w:bottom w:val="none" w:sz="0" w:space="0" w:color="auto"/>
        <w:right w:val="none" w:sz="0" w:space="0" w:color="auto"/>
      </w:divBdr>
    </w:div>
    <w:div w:id="320155651">
      <w:bodyDiv w:val="1"/>
      <w:marLeft w:val="0"/>
      <w:marRight w:val="0"/>
      <w:marTop w:val="0"/>
      <w:marBottom w:val="0"/>
      <w:divBdr>
        <w:top w:val="none" w:sz="0" w:space="0" w:color="auto"/>
        <w:left w:val="none" w:sz="0" w:space="0" w:color="auto"/>
        <w:bottom w:val="none" w:sz="0" w:space="0" w:color="auto"/>
        <w:right w:val="none" w:sz="0" w:space="0" w:color="auto"/>
      </w:divBdr>
    </w:div>
    <w:div w:id="320542171">
      <w:bodyDiv w:val="1"/>
      <w:marLeft w:val="0"/>
      <w:marRight w:val="0"/>
      <w:marTop w:val="0"/>
      <w:marBottom w:val="0"/>
      <w:divBdr>
        <w:top w:val="none" w:sz="0" w:space="0" w:color="auto"/>
        <w:left w:val="none" w:sz="0" w:space="0" w:color="auto"/>
        <w:bottom w:val="none" w:sz="0" w:space="0" w:color="auto"/>
        <w:right w:val="none" w:sz="0" w:space="0" w:color="auto"/>
      </w:divBdr>
    </w:div>
    <w:div w:id="320550824">
      <w:bodyDiv w:val="1"/>
      <w:marLeft w:val="0"/>
      <w:marRight w:val="0"/>
      <w:marTop w:val="0"/>
      <w:marBottom w:val="0"/>
      <w:divBdr>
        <w:top w:val="none" w:sz="0" w:space="0" w:color="auto"/>
        <w:left w:val="none" w:sz="0" w:space="0" w:color="auto"/>
        <w:bottom w:val="none" w:sz="0" w:space="0" w:color="auto"/>
        <w:right w:val="none" w:sz="0" w:space="0" w:color="auto"/>
      </w:divBdr>
    </w:div>
    <w:div w:id="320699355">
      <w:bodyDiv w:val="1"/>
      <w:marLeft w:val="0"/>
      <w:marRight w:val="0"/>
      <w:marTop w:val="0"/>
      <w:marBottom w:val="0"/>
      <w:divBdr>
        <w:top w:val="none" w:sz="0" w:space="0" w:color="auto"/>
        <w:left w:val="none" w:sz="0" w:space="0" w:color="auto"/>
        <w:bottom w:val="none" w:sz="0" w:space="0" w:color="auto"/>
        <w:right w:val="none" w:sz="0" w:space="0" w:color="auto"/>
      </w:divBdr>
    </w:div>
    <w:div w:id="320819673">
      <w:bodyDiv w:val="1"/>
      <w:marLeft w:val="0"/>
      <w:marRight w:val="0"/>
      <w:marTop w:val="0"/>
      <w:marBottom w:val="0"/>
      <w:divBdr>
        <w:top w:val="none" w:sz="0" w:space="0" w:color="auto"/>
        <w:left w:val="none" w:sz="0" w:space="0" w:color="auto"/>
        <w:bottom w:val="none" w:sz="0" w:space="0" w:color="auto"/>
        <w:right w:val="none" w:sz="0" w:space="0" w:color="auto"/>
      </w:divBdr>
    </w:div>
    <w:div w:id="320886974">
      <w:bodyDiv w:val="1"/>
      <w:marLeft w:val="0"/>
      <w:marRight w:val="0"/>
      <w:marTop w:val="0"/>
      <w:marBottom w:val="0"/>
      <w:divBdr>
        <w:top w:val="none" w:sz="0" w:space="0" w:color="auto"/>
        <w:left w:val="none" w:sz="0" w:space="0" w:color="auto"/>
        <w:bottom w:val="none" w:sz="0" w:space="0" w:color="auto"/>
        <w:right w:val="none" w:sz="0" w:space="0" w:color="auto"/>
      </w:divBdr>
    </w:div>
    <w:div w:id="320889111">
      <w:bodyDiv w:val="1"/>
      <w:marLeft w:val="0"/>
      <w:marRight w:val="0"/>
      <w:marTop w:val="0"/>
      <w:marBottom w:val="0"/>
      <w:divBdr>
        <w:top w:val="none" w:sz="0" w:space="0" w:color="auto"/>
        <w:left w:val="none" w:sz="0" w:space="0" w:color="auto"/>
        <w:bottom w:val="none" w:sz="0" w:space="0" w:color="auto"/>
        <w:right w:val="none" w:sz="0" w:space="0" w:color="auto"/>
      </w:divBdr>
    </w:div>
    <w:div w:id="320937279">
      <w:bodyDiv w:val="1"/>
      <w:marLeft w:val="0"/>
      <w:marRight w:val="0"/>
      <w:marTop w:val="0"/>
      <w:marBottom w:val="0"/>
      <w:divBdr>
        <w:top w:val="none" w:sz="0" w:space="0" w:color="auto"/>
        <w:left w:val="none" w:sz="0" w:space="0" w:color="auto"/>
        <w:bottom w:val="none" w:sz="0" w:space="0" w:color="auto"/>
        <w:right w:val="none" w:sz="0" w:space="0" w:color="auto"/>
      </w:divBdr>
    </w:div>
    <w:div w:id="321009905">
      <w:bodyDiv w:val="1"/>
      <w:marLeft w:val="0"/>
      <w:marRight w:val="0"/>
      <w:marTop w:val="0"/>
      <w:marBottom w:val="0"/>
      <w:divBdr>
        <w:top w:val="none" w:sz="0" w:space="0" w:color="auto"/>
        <w:left w:val="none" w:sz="0" w:space="0" w:color="auto"/>
        <w:bottom w:val="none" w:sz="0" w:space="0" w:color="auto"/>
        <w:right w:val="none" w:sz="0" w:space="0" w:color="auto"/>
      </w:divBdr>
    </w:div>
    <w:div w:id="321587924">
      <w:bodyDiv w:val="1"/>
      <w:marLeft w:val="0"/>
      <w:marRight w:val="0"/>
      <w:marTop w:val="0"/>
      <w:marBottom w:val="0"/>
      <w:divBdr>
        <w:top w:val="none" w:sz="0" w:space="0" w:color="auto"/>
        <w:left w:val="none" w:sz="0" w:space="0" w:color="auto"/>
        <w:bottom w:val="none" w:sz="0" w:space="0" w:color="auto"/>
        <w:right w:val="none" w:sz="0" w:space="0" w:color="auto"/>
      </w:divBdr>
    </w:div>
    <w:div w:id="321734594">
      <w:bodyDiv w:val="1"/>
      <w:marLeft w:val="0"/>
      <w:marRight w:val="0"/>
      <w:marTop w:val="0"/>
      <w:marBottom w:val="0"/>
      <w:divBdr>
        <w:top w:val="none" w:sz="0" w:space="0" w:color="auto"/>
        <w:left w:val="none" w:sz="0" w:space="0" w:color="auto"/>
        <w:bottom w:val="none" w:sz="0" w:space="0" w:color="auto"/>
        <w:right w:val="none" w:sz="0" w:space="0" w:color="auto"/>
      </w:divBdr>
    </w:div>
    <w:div w:id="321735591">
      <w:bodyDiv w:val="1"/>
      <w:marLeft w:val="0"/>
      <w:marRight w:val="0"/>
      <w:marTop w:val="0"/>
      <w:marBottom w:val="0"/>
      <w:divBdr>
        <w:top w:val="none" w:sz="0" w:space="0" w:color="auto"/>
        <w:left w:val="none" w:sz="0" w:space="0" w:color="auto"/>
        <w:bottom w:val="none" w:sz="0" w:space="0" w:color="auto"/>
        <w:right w:val="none" w:sz="0" w:space="0" w:color="auto"/>
      </w:divBdr>
    </w:div>
    <w:div w:id="321786543">
      <w:bodyDiv w:val="1"/>
      <w:marLeft w:val="0"/>
      <w:marRight w:val="0"/>
      <w:marTop w:val="0"/>
      <w:marBottom w:val="0"/>
      <w:divBdr>
        <w:top w:val="none" w:sz="0" w:space="0" w:color="auto"/>
        <w:left w:val="none" w:sz="0" w:space="0" w:color="auto"/>
        <w:bottom w:val="none" w:sz="0" w:space="0" w:color="auto"/>
        <w:right w:val="none" w:sz="0" w:space="0" w:color="auto"/>
      </w:divBdr>
    </w:div>
    <w:div w:id="321811257">
      <w:bodyDiv w:val="1"/>
      <w:marLeft w:val="0"/>
      <w:marRight w:val="0"/>
      <w:marTop w:val="0"/>
      <w:marBottom w:val="0"/>
      <w:divBdr>
        <w:top w:val="none" w:sz="0" w:space="0" w:color="auto"/>
        <w:left w:val="none" w:sz="0" w:space="0" w:color="auto"/>
        <w:bottom w:val="none" w:sz="0" w:space="0" w:color="auto"/>
        <w:right w:val="none" w:sz="0" w:space="0" w:color="auto"/>
      </w:divBdr>
    </w:div>
    <w:div w:id="322009585">
      <w:bodyDiv w:val="1"/>
      <w:marLeft w:val="0"/>
      <w:marRight w:val="0"/>
      <w:marTop w:val="0"/>
      <w:marBottom w:val="0"/>
      <w:divBdr>
        <w:top w:val="none" w:sz="0" w:space="0" w:color="auto"/>
        <w:left w:val="none" w:sz="0" w:space="0" w:color="auto"/>
        <w:bottom w:val="none" w:sz="0" w:space="0" w:color="auto"/>
        <w:right w:val="none" w:sz="0" w:space="0" w:color="auto"/>
      </w:divBdr>
    </w:div>
    <w:div w:id="322315498">
      <w:bodyDiv w:val="1"/>
      <w:marLeft w:val="0"/>
      <w:marRight w:val="0"/>
      <w:marTop w:val="0"/>
      <w:marBottom w:val="0"/>
      <w:divBdr>
        <w:top w:val="none" w:sz="0" w:space="0" w:color="auto"/>
        <w:left w:val="none" w:sz="0" w:space="0" w:color="auto"/>
        <w:bottom w:val="none" w:sz="0" w:space="0" w:color="auto"/>
        <w:right w:val="none" w:sz="0" w:space="0" w:color="auto"/>
      </w:divBdr>
    </w:div>
    <w:div w:id="322395965">
      <w:bodyDiv w:val="1"/>
      <w:marLeft w:val="0"/>
      <w:marRight w:val="0"/>
      <w:marTop w:val="0"/>
      <w:marBottom w:val="0"/>
      <w:divBdr>
        <w:top w:val="none" w:sz="0" w:space="0" w:color="auto"/>
        <w:left w:val="none" w:sz="0" w:space="0" w:color="auto"/>
        <w:bottom w:val="none" w:sz="0" w:space="0" w:color="auto"/>
        <w:right w:val="none" w:sz="0" w:space="0" w:color="auto"/>
      </w:divBdr>
    </w:div>
    <w:div w:id="322709717">
      <w:bodyDiv w:val="1"/>
      <w:marLeft w:val="0"/>
      <w:marRight w:val="0"/>
      <w:marTop w:val="0"/>
      <w:marBottom w:val="0"/>
      <w:divBdr>
        <w:top w:val="none" w:sz="0" w:space="0" w:color="auto"/>
        <w:left w:val="none" w:sz="0" w:space="0" w:color="auto"/>
        <w:bottom w:val="none" w:sz="0" w:space="0" w:color="auto"/>
        <w:right w:val="none" w:sz="0" w:space="0" w:color="auto"/>
      </w:divBdr>
    </w:div>
    <w:div w:id="322778816">
      <w:bodyDiv w:val="1"/>
      <w:marLeft w:val="0"/>
      <w:marRight w:val="0"/>
      <w:marTop w:val="0"/>
      <w:marBottom w:val="0"/>
      <w:divBdr>
        <w:top w:val="none" w:sz="0" w:space="0" w:color="auto"/>
        <w:left w:val="none" w:sz="0" w:space="0" w:color="auto"/>
        <w:bottom w:val="none" w:sz="0" w:space="0" w:color="auto"/>
        <w:right w:val="none" w:sz="0" w:space="0" w:color="auto"/>
      </w:divBdr>
    </w:div>
    <w:div w:id="323244473">
      <w:bodyDiv w:val="1"/>
      <w:marLeft w:val="0"/>
      <w:marRight w:val="0"/>
      <w:marTop w:val="0"/>
      <w:marBottom w:val="0"/>
      <w:divBdr>
        <w:top w:val="none" w:sz="0" w:space="0" w:color="auto"/>
        <w:left w:val="none" w:sz="0" w:space="0" w:color="auto"/>
        <w:bottom w:val="none" w:sz="0" w:space="0" w:color="auto"/>
        <w:right w:val="none" w:sz="0" w:space="0" w:color="auto"/>
      </w:divBdr>
    </w:div>
    <w:div w:id="323900653">
      <w:bodyDiv w:val="1"/>
      <w:marLeft w:val="0"/>
      <w:marRight w:val="0"/>
      <w:marTop w:val="0"/>
      <w:marBottom w:val="0"/>
      <w:divBdr>
        <w:top w:val="none" w:sz="0" w:space="0" w:color="auto"/>
        <w:left w:val="none" w:sz="0" w:space="0" w:color="auto"/>
        <w:bottom w:val="none" w:sz="0" w:space="0" w:color="auto"/>
        <w:right w:val="none" w:sz="0" w:space="0" w:color="auto"/>
      </w:divBdr>
    </w:div>
    <w:div w:id="325062688">
      <w:bodyDiv w:val="1"/>
      <w:marLeft w:val="0"/>
      <w:marRight w:val="0"/>
      <w:marTop w:val="0"/>
      <w:marBottom w:val="0"/>
      <w:divBdr>
        <w:top w:val="none" w:sz="0" w:space="0" w:color="auto"/>
        <w:left w:val="none" w:sz="0" w:space="0" w:color="auto"/>
        <w:bottom w:val="none" w:sz="0" w:space="0" w:color="auto"/>
        <w:right w:val="none" w:sz="0" w:space="0" w:color="auto"/>
      </w:divBdr>
    </w:div>
    <w:div w:id="325090253">
      <w:bodyDiv w:val="1"/>
      <w:marLeft w:val="0"/>
      <w:marRight w:val="0"/>
      <w:marTop w:val="0"/>
      <w:marBottom w:val="0"/>
      <w:divBdr>
        <w:top w:val="none" w:sz="0" w:space="0" w:color="auto"/>
        <w:left w:val="none" w:sz="0" w:space="0" w:color="auto"/>
        <w:bottom w:val="none" w:sz="0" w:space="0" w:color="auto"/>
        <w:right w:val="none" w:sz="0" w:space="0" w:color="auto"/>
      </w:divBdr>
    </w:div>
    <w:div w:id="325517908">
      <w:bodyDiv w:val="1"/>
      <w:marLeft w:val="0"/>
      <w:marRight w:val="0"/>
      <w:marTop w:val="0"/>
      <w:marBottom w:val="0"/>
      <w:divBdr>
        <w:top w:val="none" w:sz="0" w:space="0" w:color="auto"/>
        <w:left w:val="none" w:sz="0" w:space="0" w:color="auto"/>
        <w:bottom w:val="none" w:sz="0" w:space="0" w:color="auto"/>
        <w:right w:val="none" w:sz="0" w:space="0" w:color="auto"/>
      </w:divBdr>
    </w:div>
    <w:div w:id="325592184">
      <w:bodyDiv w:val="1"/>
      <w:marLeft w:val="0"/>
      <w:marRight w:val="0"/>
      <w:marTop w:val="0"/>
      <w:marBottom w:val="0"/>
      <w:divBdr>
        <w:top w:val="none" w:sz="0" w:space="0" w:color="auto"/>
        <w:left w:val="none" w:sz="0" w:space="0" w:color="auto"/>
        <w:bottom w:val="none" w:sz="0" w:space="0" w:color="auto"/>
        <w:right w:val="none" w:sz="0" w:space="0" w:color="auto"/>
      </w:divBdr>
    </w:div>
    <w:div w:id="325743901">
      <w:bodyDiv w:val="1"/>
      <w:marLeft w:val="0"/>
      <w:marRight w:val="0"/>
      <w:marTop w:val="0"/>
      <w:marBottom w:val="0"/>
      <w:divBdr>
        <w:top w:val="none" w:sz="0" w:space="0" w:color="auto"/>
        <w:left w:val="none" w:sz="0" w:space="0" w:color="auto"/>
        <w:bottom w:val="none" w:sz="0" w:space="0" w:color="auto"/>
        <w:right w:val="none" w:sz="0" w:space="0" w:color="auto"/>
      </w:divBdr>
    </w:div>
    <w:div w:id="325866886">
      <w:bodyDiv w:val="1"/>
      <w:marLeft w:val="0"/>
      <w:marRight w:val="0"/>
      <w:marTop w:val="0"/>
      <w:marBottom w:val="0"/>
      <w:divBdr>
        <w:top w:val="none" w:sz="0" w:space="0" w:color="auto"/>
        <w:left w:val="none" w:sz="0" w:space="0" w:color="auto"/>
        <w:bottom w:val="none" w:sz="0" w:space="0" w:color="auto"/>
        <w:right w:val="none" w:sz="0" w:space="0" w:color="auto"/>
      </w:divBdr>
    </w:div>
    <w:div w:id="325979016">
      <w:bodyDiv w:val="1"/>
      <w:marLeft w:val="0"/>
      <w:marRight w:val="0"/>
      <w:marTop w:val="0"/>
      <w:marBottom w:val="0"/>
      <w:divBdr>
        <w:top w:val="none" w:sz="0" w:space="0" w:color="auto"/>
        <w:left w:val="none" w:sz="0" w:space="0" w:color="auto"/>
        <w:bottom w:val="none" w:sz="0" w:space="0" w:color="auto"/>
        <w:right w:val="none" w:sz="0" w:space="0" w:color="auto"/>
      </w:divBdr>
    </w:div>
    <w:div w:id="325980970">
      <w:bodyDiv w:val="1"/>
      <w:marLeft w:val="0"/>
      <w:marRight w:val="0"/>
      <w:marTop w:val="0"/>
      <w:marBottom w:val="0"/>
      <w:divBdr>
        <w:top w:val="none" w:sz="0" w:space="0" w:color="auto"/>
        <w:left w:val="none" w:sz="0" w:space="0" w:color="auto"/>
        <w:bottom w:val="none" w:sz="0" w:space="0" w:color="auto"/>
        <w:right w:val="none" w:sz="0" w:space="0" w:color="auto"/>
      </w:divBdr>
    </w:div>
    <w:div w:id="326251686">
      <w:bodyDiv w:val="1"/>
      <w:marLeft w:val="0"/>
      <w:marRight w:val="0"/>
      <w:marTop w:val="0"/>
      <w:marBottom w:val="0"/>
      <w:divBdr>
        <w:top w:val="none" w:sz="0" w:space="0" w:color="auto"/>
        <w:left w:val="none" w:sz="0" w:space="0" w:color="auto"/>
        <w:bottom w:val="none" w:sz="0" w:space="0" w:color="auto"/>
        <w:right w:val="none" w:sz="0" w:space="0" w:color="auto"/>
      </w:divBdr>
    </w:div>
    <w:div w:id="326447973">
      <w:bodyDiv w:val="1"/>
      <w:marLeft w:val="0"/>
      <w:marRight w:val="0"/>
      <w:marTop w:val="0"/>
      <w:marBottom w:val="0"/>
      <w:divBdr>
        <w:top w:val="none" w:sz="0" w:space="0" w:color="auto"/>
        <w:left w:val="none" w:sz="0" w:space="0" w:color="auto"/>
        <w:bottom w:val="none" w:sz="0" w:space="0" w:color="auto"/>
        <w:right w:val="none" w:sz="0" w:space="0" w:color="auto"/>
      </w:divBdr>
    </w:div>
    <w:div w:id="327246058">
      <w:bodyDiv w:val="1"/>
      <w:marLeft w:val="0"/>
      <w:marRight w:val="0"/>
      <w:marTop w:val="0"/>
      <w:marBottom w:val="0"/>
      <w:divBdr>
        <w:top w:val="none" w:sz="0" w:space="0" w:color="auto"/>
        <w:left w:val="none" w:sz="0" w:space="0" w:color="auto"/>
        <w:bottom w:val="none" w:sz="0" w:space="0" w:color="auto"/>
        <w:right w:val="none" w:sz="0" w:space="0" w:color="auto"/>
      </w:divBdr>
    </w:div>
    <w:div w:id="327246718">
      <w:bodyDiv w:val="1"/>
      <w:marLeft w:val="0"/>
      <w:marRight w:val="0"/>
      <w:marTop w:val="0"/>
      <w:marBottom w:val="0"/>
      <w:divBdr>
        <w:top w:val="none" w:sz="0" w:space="0" w:color="auto"/>
        <w:left w:val="none" w:sz="0" w:space="0" w:color="auto"/>
        <w:bottom w:val="none" w:sz="0" w:space="0" w:color="auto"/>
        <w:right w:val="none" w:sz="0" w:space="0" w:color="auto"/>
      </w:divBdr>
    </w:div>
    <w:div w:id="327364094">
      <w:bodyDiv w:val="1"/>
      <w:marLeft w:val="0"/>
      <w:marRight w:val="0"/>
      <w:marTop w:val="0"/>
      <w:marBottom w:val="0"/>
      <w:divBdr>
        <w:top w:val="none" w:sz="0" w:space="0" w:color="auto"/>
        <w:left w:val="none" w:sz="0" w:space="0" w:color="auto"/>
        <w:bottom w:val="none" w:sz="0" w:space="0" w:color="auto"/>
        <w:right w:val="none" w:sz="0" w:space="0" w:color="auto"/>
      </w:divBdr>
    </w:div>
    <w:div w:id="327444099">
      <w:bodyDiv w:val="1"/>
      <w:marLeft w:val="0"/>
      <w:marRight w:val="0"/>
      <w:marTop w:val="0"/>
      <w:marBottom w:val="0"/>
      <w:divBdr>
        <w:top w:val="none" w:sz="0" w:space="0" w:color="auto"/>
        <w:left w:val="none" w:sz="0" w:space="0" w:color="auto"/>
        <w:bottom w:val="none" w:sz="0" w:space="0" w:color="auto"/>
        <w:right w:val="none" w:sz="0" w:space="0" w:color="auto"/>
      </w:divBdr>
    </w:div>
    <w:div w:id="327905675">
      <w:bodyDiv w:val="1"/>
      <w:marLeft w:val="0"/>
      <w:marRight w:val="0"/>
      <w:marTop w:val="0"/>
      <w:marBottom w:val="0"/>
      <w:divBdr>
        <w:top w:val="none" w:sz="0" w:space="0" w:color="auto"/>
        <w:left w:val="none" w:sz="0" w:space="0" w:color="auto"/>
        <w:bottom w:val="none" w:sz="0" w:space="0" w:color="auto"/>
        <w:right w:val="none" w:sz="0" w:space="0" w:color="auto"/>
      </w:divBdr>
    </w:div>
    <w:div w:id="327905974">
      <w:bodyDiv w:val="1"/>
      <w:marLeft w:val="0"/>
      <w:marRight w:val="0"/>
      <w:marTop w:val="0"/>
      <w:marBottom w:val="0"/>
      <w:divBdr>
        <w:top w:val="none" w:sz="0" w:space="0" w:color="auto"/>
        <w:left w:val="none" w:sz="0" w:space="0" w:color="auto"/>
        <w:bottom w:val="none" w:sz="0" w:space="0" w:color="auto"/>
        <w:right w:val="none" w:sz="0" w:space="0" w:color="auto"/>
      </w:divBdr>
    </w:div>
    <w:div w:id="328335663">
      <w:bodyDiv w:val="1"/>
      <w:marLeft w:val="0"/>
      <w:marRight w:val="0"/>
      <w:marTop w:val="0"/>
      <w:marBottom w:val="0"/>
      <w:divBdr>
        <w:top w:val="none" w:sz="0" w:space="0" w:color="auto"/>
        <w:left w:val="none" w:sz="0" w:space="0" w:color="auto"/>
        <w:bottom w:val="none" w:sz="0" w:space="0" w:color="auto"/>
        <w:right w:val="none" w:sz="0" w:space="0" w:color="auto"/>
      </w:divBdr>
    </w:div>
    <w:div w:id="328795823">
      <w:bodyDiv w:val="1"/>
      <w:marLeft w:val="0"/>
      <w:marRight w:val="0"/>
      <w:marTop w:val="0"/>
      <w:marBottom w:val="0"/>
      <w:divBdr>
        <w:top w:val="none" w:sz="0" w:space="0" w:color="auto"/>
        <w:left w:val="none" w:sz="0" w:space="0" w:color="auto"/>
        <w:bottom w:val="none" w:sz="0" w:space="0" w:color="auto"/>
        <w:right w:val="none" w:sz="0" w:space="0" w:color="auto"/>
      </w:divBdr>
    </w:div>
    <w:div w:id="328799428">
      <w:bodyDiv w:val="1"/>
      <w:marLeft w:val="0"/>
      <w:marRight w:val="0"/>
      <w:marTop w:val="0"/>
      <w:marBottom w:val="0"/>
      <w:divBdr>
        <w:top w:val="none" w:sz="0" w:space="0" w:color="auto"/>
        <w:left w:val="none" w:sz="0" w:space="0" w:color="auto"/>
        <w:bottom w:val="none" w:sz="0" w:space="0" w:color="auto"/>
        <w:right w:val="none" w:sz="0" w:space="0" w:color="auto"/>
      </w:divBdr>
    </w:div>
    <w:div w:id="329332895">
      <w:bodyDiv w:val="1"/>
      <w:marLeft w:val="0"/>
      <w:marRight w:val="0"/>
      <w:marTop w:val="0"/>
      <w:marBottom w:val="0"/>
      <w:divBdr>
        <w:top w:val="none" w:sz="0" w:space="0" w:color="auto"/>
        <w:left w:val="none" w:sz="0" w:space="0" w:color="auto"/>
        <w:bottom w:val="none" w:sz="0" w:space="0" w:color="auto"/>
        <w:right w:val="none" w:sz="0" w:space="0" w:color="auto"/>
      </w:divBdr>
    </w:div>
    <w:div w:id="329481714">
      <w:bodyDiv w:val="1"/>
      <w:marLeft w:val="0"/>
      <w:marRight w:val="0"/>
      <w:marTop w:val="0"/>
      <w:marBottom w:val="0"/>
      <w:divBdr>
        <w:top w:val="none" w:sz="0" w:space="0" w:color="auto"/>
        <w:left w:val="none" w:sz="0" w:space="0" w:color="auto"/>
        <w:bottom w:val="none" w:sz="0" w:space="0" w:color="auto"/>
        <w:right w:val="none" w:sz="0" w:space="0" w:color="auto"/>
      </w:divBdr>
    </w:div>
    <w:div w:id="329719306">
      <w:bodyDiv w:val="1"/>
      <w:marLeft w:val="0"/>
      <w:marRight w:val="0"/>
      <w:marTop w:val="0"/>
      <w:marBottom w:val="0"/>
      <w:divBdr>
        <w:top w:val="none" w:sz="0" w:space="0" w:color="auto"/>
        <w:left w:val="none" w:sz="0" w:space="0" w:color="auto"/>
        <w:bottom w:val="none" w:sz="0" w:space="0" w:color="auto"/>
        <w:right w:val="none" w:sz="0" w:space="0" w:color="auto"/>
      </w:divBdr>
    </w:div>
    <w:div w:id="329793117">
      <w:bodyDiv w:val="1"/>
      <w:marLeft w:val="0"/>
      <w:marRight w:val="0"/>
      <w:marTop w:val="0"/>
      <w:marBottom w:val="0"/>
      <w:divBdr>
        <w:top w:val="none" w:sz="0" w:space="0" w:color="auto"/>
        <w:left w:val="none" w:sz="0" w:space="0" w:color="auto"/>
        <w:bottom w:val="none" w:sz="0" w:space="0" w:color="auto"/>
        <w:right w:val="none" w:sz="0" w:space="0" w:color="auto"/>
      </w:divBdr>
    </w:div>
    <w:div w:id="330254991">
      <w:bodyDiv w:val="1"/>
      <w:marLeft w:val="0"/>
      <w:marRight w:val="0"/>
      <w:marTop w:val="0"/>
      <w:marBottom w:val="0"/>
      <w:divBdr>
        <w:top w:val="none" w:sz="0" w:space="0" w:color="auto"/>
        <w:left w:val="none" w:sz="0" w:space="0" w:color="auto"/>
        <w:bottom w:val="none" w:sz="0" w:space="0" w:color="auto"/>
        <w:right w:val="none" w:sz="0" w:space="0" w:color="auto"/>
      </w:divBdr>
    </w:div>
    <w:div w:id="330329229">
      <w:bodyDiv w:val="1"/>
      <w:marLeft w:val="0"/>
      <w:marRight w:val="0"/>
      <w:marTop w:val="0"/>
      <w:marBottom w:val="0"/>
      <w:divBdr>
        <w:top w:val="none" w:sz="0" w:space="0" w:color="auto"/>
        <w:left w:val="none" w:sz="0" w:space="0" w:color="auto"/>
        <w:bottom w:val="none" w:sz="0" w:space="0" w:color="auto"/>
        <w:right w:val="none" w:sz="0" w:space="0" w:color="auto"/>
      </w:divBdr>
    </w:div>
    <w:div w:id="330373620">
      <w:bodyDiv w:val="1"/>
      <w:marLeft w:val="0"/>
      <w:marRight w:val="0"/>
      <w:marTop w:val="0"/>
      <w:marBottom w:val="0"/>
      <w:divBdr>
        <w:top w:val="none" w:sz="0" w:space="0" w:color="auto"/>
        <w:left w:val="none" w:sz="0" w:space="0" w:color="auto"/>
        <w:bottom w:val="none" w:sz="0" w:space="0" w:color="auto"/>
        <w:right w:val="none" w:sz="0" w:space="0" w:color="auto"/>
      </w:divBdr>
    </w:div>
    <w:div w:id="330833544">
      <w:bodyDiv w:val="1"/>
      <w:marLeft w:val="0"/>
      <w:marRight w:val="0"/>
      <w:marTop w:val="0"/>
      <w:marBottom w:val="0"/>
      <w:divBdr>
        <w:top w:val="none" w:sz="0" w:space="0" w:color="auto"/>
        <w:left w:val="none" w:sz="0" w:space="0" w:color="auto"/>
        <w:bottom w:val="none" w:sz="0" w:space="0" w:color="auto"/>
        <w:right w:val="none" w:sz="0" w:space="0" w:color="auto"/>
      </w:divBdr>
    </w:div>
    <w:div w:id="331102363">
      <w:bodyDiv w:val="1"/>
      <w:marLeft w:val="0"/>
      <w:marRight w:val="0"/>
      <w:marTop w:val="0"/>
      <w:marBottom w:val="0"/>
      <w:divBdr>
        <w:top w:val="none" w:sz="0" w:space="0" w:color="auto"/>
        <w:left w:val="none" w:sz="0" w:space="0" w:color="auto"/>
        <w:bottom w:val="none" w:sz="0" w:space="0" w:color="auto"/>
        <w:right w:val="none" w:sz="0" w:space="0" w:color="auto"/>
      </w:divBdr>
    </w:div>
    <w:div w:id="331568872">
      <w:bodyDiv w:val="1"/>
      <w:marLeft w:val="0"/>
      <w:marRight w:val="0"/>
      <w:marTop w:val="0"/>
      <w:marBottom w:val="0"/>
      <w:divBdr>
        <w:top w:val="none" w:sz="0" w:space="0" w:color="auto"/>
        <w:left w:val="none" w:sz="0" w:space="0" w:color="auto"/>
        <w:bottom w:val="none" w:sz="0" w:space="0" w:color="auto"/>
        <w:right w:val="none" w:sz="0" w:space="0" w:color="auto"/>
      </w:divBdr>
    </w:div>
    <w:div w:id="331572999">
      <w:bodyDiv w:val="1"/>
      <w:marLeft w:val="0"/>
      <w:marRight w:val="0"/>
      <w:marTop w:val="0"/>
      <w:marBottom w:val="0"/>
      <w:divBdr>
        <w:top w:val="none" w:sz="0" w:space="0" w:color="auto"/>
        <w:left w:val="none" w:sz="0" w:space="0" w:color="auto"/>
        <w:bottom w:val="none" w:sz="0" w:space="0" w:color="auto"/>
        <w:right w:val="none" w:sz="0" w:space="0" w:color="auto"/>
      </w:divBdr>
    </w:div>
    <w:div w:id="331690890">
      <w:bodyDiv w:val="1"/>
      <w:marLeft w:val="0"/>
      <w:marRight w:val="0"/>
      <w:marTop w:val="0"/>
      <w:marBottom w:val="0"/>
      <w:divBdr>
        <w:top w:val="none" w:sz="0" w:space="0" w:color="auto"/>
        <w:left w:val="none" w:sz="0" w:space="0" w:color="auto"/>
        <w:bottom w:val="none" w:sz="0" w:space="0" w:color="auto"/>
        <w:right w:val="none" w:sz="0" w:space="0" w:color="auto"/>
      </w:divBdr>
    </w:div>
    <w:div w:id="331758895">
      <w:bodyDiv w:val="1"/>
      <w:marLeft w:val="0"/>
      <w:marRight w:val="0"/>
      <w:marTop w:val="0"/>
      <w:marBottom w:val="0"/>
      <w:divBdr>
        <w:top w:val="none" w:sz="0" w:space="0" w:color="auto"/>
        <w:left w:val="none" w:sz="0" w:space="0" w:color="auto"/>
        <w:bottom w:val="none" w:sz="0" w:space="0" w:color="auto"/>
        <w:right w:val="none" w:sz="0" w:space="0" w:color="auto"/>
      </w:divBdr>
    </w:div>
    <w:div w:id="332148033">
      <w:bodyDiv w:val="1"/>
      <w:marLeft w:val="0"/>
      <w:marRight w:val="0"/>
      <w:marTop w:val="0"/>
      <w:marBottom w:val="0"/>
      <w:divBdr>
        <w:top w:val="none" w:sz="0" w:space="0" w:color="auto"/>
        <w:left w:val="none" w:sz="0" w:space="0" w:color="auto"/>
        <w:bottom w:val="none" w:sz="0" w:space="0" w:color="auto"/>
        <w:right w:val="none" w:sz="0" w:space="0" w:color="auto"/>
      </w:divBdr>
    </w:div>
    <w:div w:id="332268543">
      <w:bodyDiv w:val="1"/>
      <w:marLeft w:val="0"/>
      <w:marRight w:val="0"/>
      <w:marTop w:val="0"/>
      <w:marBottom w:val="0"/>
      <w:divBdr>
        <w:top w:val="none" w:sz="0" w:space="0" w:color="auto"/>
        <w:left w:val="none" w:sz="0" w:space="0" w:color="auto"/>
        <w:bottom w:val="none" w:sz="0" w:space="0" w:color="auto"/>
        <w:right w:val="none" w:sz="0" w:space="0" w:color="auto"/>
      </w:divBdr>
    </w:div>
    <w:div w:id="332295514">
      <w:bodyDiv w:val="1"/>
      <w:marLeft w:val="0"/>
      <w:marRight w:val="0"/>
      <w:marTop w:val="0"/>
      <w:marBottom w:val="0"/>
      <w:divBdr>
        <w:top w:val="none" w:sz="0" w:space="0" w:color="auto"/>
        <w:left w:val="none" w:sz="0" w:space="0" w:color="auto"/>
        <w:bottom w:val="none" w:sz="0" w:space="0" w:color="auto"/>
        <w:right w:val="none" w:sz="0" w:space="0" w:color="auto"/>
      </w:divBdr>
    </w:div>
    <w:div w:id="332606946">
      <w:bodyDiv w:val="1"/>
      <w:marLeft w:val="0"/>
      <w:marRight w:val="0"/>
      <w:marTop w:val="0"/>
      <w:marBottom w:val="0"/>
      <w:divBdr>
        <w:top w:val="none" w:sz="0" w:space="0" w:color="auto"/>
        <w:left w:val="none" w:sz="0" w:space="0" w:color="auto"/>
        <w:bottom w:val="none" w:sz="0" w:space="0" w:color="auto"/>
        <w:right w:val="none" w:sz="0" w:space="0" w:color="auto"/>
      </w:divBdr>
    </w:div>
    <w:div w:id="332924119">
      <w:bodyDiv w:val="1"/>
      <w:marLeft w:val="0"/>
      <w:marRight w:val="0"/>
      <w:marTop w:val="0"/>
      <w:marBottom w:val="0"/>
      <w:divBdr>
        <w:top w:val="none" w:sz="0" w:space="0" w:color="auto"/>
        <w:left w:val="none" w:sz="0" w:space="0" w:color="auto"/>
        <w:bottom w:val="none" w:sz="0" w:space="0" w:color="auto"/>
        <w:right w:val="none" w:sz="0" w:space="0" w:color="auto"/>
      </w:divBdr>
    </w:div>
    <w:div w:id="333385916">
      <w:bodyDiv w:val="1"/>
      <w:marLeft w:val="0"/>
      <w:marRight w:val="0"/>
      <w:marTop w:val="0"/>
      <w:marBottom w:val="0"/>
      <w:divBdr>
        <w:top w:val="none" w:sz="0" w:space="0" w:color="auto"/>
        <w:left w:val="none" w:sz="0" w:space="0" w:color="auto"/>
        <w:bottom w:val="none" w:sz="0" w:space="0" w:color="auto"/>
        <w:right w:val="none" w:sz="0" w:space="0" w:color="auto"/>
      </w:divBdr>
    </w:div>
    <w:div w:id="333411435">
      <w:bodyDiv w:val="1"/>
      <w:marLeft w:val="0"/>
      <w:marRight w:val="0"/>
      <w:marTop w:val="0"/>
      <w:marBottom w:val="0"/>
      <w:divBdr>
        <w:top w:val="none" w:sz="0" w:space="0" w:color="auto"/>
        <w:left w:val="none" w:sz="0" w:space="0" w:color="auto"/>
        <w:bottom w:val="none" w:sz="0" w:space="0" w:color="auto"/>
        <w:right w:val="none" w:sz="0" w:space="0" w:color="auto"/>
      </w:divBdr>
    </w:div>
    <w:div w:id="333607472">
      <w:bodyDiv w:val="1"/>
      <w:marLeft w:val="0"/>
      <w:marRight w:val="0"/>
      <w:marTop w:val="0"/>
      <w:marBottom w:val="0"/>
      <w:divBdr>
        <w:top w:val="none" w:sz="0" w:space="0" w:color="auto"/>
        <w:left w:val="none" w:sz="0" w:space="0" w:color="auto"/>
        <w:bottom w:val="none" w:sz="0" w:space="0" w:color="auto"/>
        <w:right w:val="none" w:sz="0" w:space="0" w:color="auto"/>
      </w:divBdr>
    </w:div>
    <w:div w:id="333655616">
      <w:bodyDiv w:val="1"/>
      <w:marLeft w:val="0"/>
      <w:marRight w:val="0"/>
      <w:marTop w:val="0"/>
      <w:marBottom w:val="0"/>
      <w:divBdr>
        <w:top w:val="none" w:sz="0" w:space="0" w:color="auto"/>
        <w:left w:val="none" w:sz="0" w:space="0" w:color="auto"/>
        <w:bottom w:val="none" w:sz="0" w:space="0" w:color="auto"/>
        <w:right w:val="none" w:sz="0" w:space="0" w:color="auto"/>
      </w:divBdr>
    </w:div>
    <w:div w:id="333726772">
      <w:bodyDiv w:val="1"/>
      <w:marLeft w:val="0"/>
      <w:marRight w:val="0"/>
      <w:marTop w:val="0"/>
      <w:marBottom w:val="0"/>
      <w:divBdr>
        <w:top w:val="none" w:sz="0" w:space="0" w:color="auto"/>
        <w:left w:val="none" w:sz="0" w:space="0" w:color="auto"/>
        <w:bottom w:val="none" w:sz="0" w:space="0" w:color="auto"/>
        <w:right w:val="none" w:sz="0" w:space="0" w:color="auto"/>
      </w:divBdr>
    </w:div>
    <w:div w:id="334191184">
      <w:bodyDiv w:val="1"/>
      <w:marLeft w:val="0"/>
      <w:marRight w:val="0"/>
      <w:marTop w:val="0"/>
      <w:marBottom w:val="0"/>
      <w:divBdr>
        <w:top w:val="none" w:sz="0" w:space="0" w:color="auto"/>
        <w:left w:val="none" w:sz="0" w:space="0" w:color="auto"/>
        <w:bottom w:val="none" w:sz="0" w:space="0" w:color="auto"/>
        <w:right w:val="none" w:sz="0" w:space="0" w:color="auto"/>
      </w:divBdr>
    </w:div>
    <w:div w:id="334458804">
      <w:bodyDiv w:val="1"/>
      <w:marLeft w:val="0"/>
      <w:marRight w:val="0"/>
      <w:marTop w:val="0"/>
      <w:marBottom w:val="0"/>
      <w:divBdr>
        <w:top w:val="none" w:sz="0" w:space="0" w:color="auto"/>
        <w:left w:val="none" w:sz="0" w:space="0" w:color="auto"/>
        <w:bottom w:val="none" w:sz="0" w:space="0" w:color="auto"/>
        <w:right w:val="none" w:sz="0" w:space="0" w:color="auto"/>
      </w:divBdr>
    </w:div>
    <w:div w:id="334890701">
      <w:bodyDiv w:val="1"/>
      <w:marLeft w:val="0"/>
      <w:marRight w:val="0"/>
      <w:marTop w:val="0"/>
      <w:marBottom w:val="0"/>
      <w:divBdr>
        <w:top w:val="none" w:sz="0" w:space="0" w:color="auto"/>
        <w:left w:val="none" w:sz="0" w:space="0" w:color="auto"/>
        <w:bottom w:val="none" w:sz="0" w:space="0" w:color="auto"/>
        <w:right w:val="none" w:sz="0" w:space="0" w:color="auto"/>
      </w:divBdr>
    </w:div>
    <w:div w:id="334916161">
      <w:bodyDiv w:val="1"/>
      <w:marLeft w:val="0"/>
      <w:marRight w:val="0"/>
      <w:marTop w:val="0"/>
      <w:marBottom w:val="0"/>
      <w:divBdr>
        <w:top w:val="none" w:sz="0" w:space="0" w:color="auto"/>
        <w:left w:val="none" w:sz="0" w:space="0" w:color="auto"/>
        <w:bottom w:val="none" w:sz="0" w:space="0" w:color="auto"/>
        <w:right w:val="none" w:sz="0" w:space="0" w:color="auto"/>
      </w:divBdr>
    </w:div>
    <w:div w:id="335310984">
      <w:bodyDiv w:val="1"/>
      <w:marLeft w:val="0"/>
      <w:marRight w:val="0"/>
      <w:marTop w:val="0"/>
      <w:marBottom w:val="0"/>
      <w:divBdr>
        <w:top w:val="none" w:sz="0" w:space="0" w:color="auto"/>
        <w:left w:val="none" w:sz="0" w:space="0" w:color="auto"/>
        <w:bottom w:val="none" w:sz="0" w:space="0" w:color="auto"/>
        <w:right w:val="none" w:sz="0" w:space="0" w:color="auto"/>
      </w:divBdr>
    </w:div>
    <w:div w:id="335498665">
      <w:bodyDiv w:val="1"/>
      <w:marLeft w:val="0"/>
      <w:marRight w:val="0"/>
      <w:marTop w:val="0"/>
      <w:marBottom w:val="0"/>
      <w:divBdr>
        <w:top w:val="none" w:sz="0" w:space="0" w:color="auto"/>
        <w:left w:val="none" w:sz="0" w:space="0" w:color="auto"/>
        <w:bottom w:val="none" w:sz="0" w:space="0" w:color="auto"/>
        <w:right w:val="none" w:sz="0" w:space="0" w:color="auto"/>
      </w:divBdr>
    </w:div>
    <w:div w:id="335546889">
      <w:bodyDiv w:val="1"/>
      <w:marLeft w:val="0"/>
      <w:marRight w:val="0"/>
      <w:marTop w:val="0"/>
      <w:marBottom w:val="0"/>
      <w:divBdr>
        <w:top w:val="none" w:sz="0" w:space="0" w:color="auto"/>
        <w:left w:val="none" w:sz="0" w:space="0" w:color="auto"/>
        <w:bottom w:val="none" w:sz="0" w:space="0" w:color="auto"/>
        <w:right w:val="none" w:sz="0" w:space="0" w:color="auto"/>
      </w:divBdr>
    </w:div>
    <w:div w:id="337075831">
      <w:bodyDiv w:val="1"/>
      <w:marLeft w:val="0"/>
      <w:marRight w:val="0"/>
      <w:marTop w:val="0"/>
      <w:marBottom w:val="0"/>
      <w:divBdr>
        <w:top w:val="none" w:sz="0" w:space="0" w:color="auto"/>
        <w:left w:val="none" w:sz="0" w:space="0" w:color="auto"/>
        <w:bottom w:val="none" w:sz="0" w:space="0" w:color="auto"/>
        <w:right w:val="none" w:sz="0" w:space="0" w:color="auto"/>
      </w:divBdr>
    </w:div>
    <w:div w:id="337387290">
      <w:bodyDiv w:val="1"/>
      <w:marLeft w:val="0"/>
      <w:marRight w:val="0"/>
      <w:marTop w:val="0"/>
      <w:marBottom w:val="0"/>
      <w:divBdr>
        <w:top w:val="none" w:sz="0" w:space="0" w:color="auto"/>
        <w:left w:val="none" w:sz="0" w:space="0" w:color="auto"/>
        <w:bottom w:val="none" w:sz="0" w:space="0" w:color="auto"/>
        <w:right w:val="none" w:sz="0" w:space="0" w:color="auto"/>
      </w:divBdr>
    </w:div>
    <w:div w:id="337773277">
      <w:bodyDiv w:val="1"/>
      <w:marLeft w:val="0"/>
      <w:marRight w:val="0"/>
      <w:marTop w:val="0"/>
      <w:marBottom w:val="0"/>
      <w:divBdr>
        <w:top w:val="none" w:sz="0" w:space="0" w:color="auto"/>
        <w:left w:val="none" w:sz="0" w:space="0" w:color="auto"/>
        <w:bottom w:val="none" w:sz="0" w:space="0" w:color="auto"/>
        <w:right w:val="none" w:sz="0" w:space="0" w:color="auto"/>
      </w:divBdr>
    </w:div>
    <w:div w:id="337775228">
      <w:bodyDiv w:val="1"/>
      <w:marLeft w:val="0"/>
      <w:marRight w:val="0"/>
      <w:marTop w:val="0"/>
      <w:marBottom w:val="0"/>
      <w:divBdr>
        <w:top w:val="none" w:sz="0" w:space="0" w:color="auto"/>
        <w:left w:val="none" w:sz="0" w:space="0" w:color="auto"/>
        <w:bottom w:val="none" w:sz="0" w:space="0" w:color="auto"/>
        <w:right w:val="none" w:sz="0" w:space="0" w:color="auto"/>
      </w:divBdr>
    </w:div>
    <w:div w:id="338048622">
      <w:bodyDiv w:val="1"/>
      <w:marLeft w:val="0"/>
      <w:marRight w:val="0"/>
      <w:marTop w:val="0"/>
      <w:marBottom w:val="0"/>
      <w:divBdr>
        <w:top w:val="none" w:sz="0" w:space="0" w:color="auto"/>
        <w:left w:val="none" w:sz="0" w:space="0" w:color="auto"/>
        <w:bottom w:val="none" w:sz="0" w:space="0" w:color="auto"/>
        <w:right w:val="none" w:sz="0" w:space="0" w:color="auto"/>
      </w:divBdr>
    </w:div>
    <w:div w:id="338121096">
      <w:bodyDiv w:val="1"/>
      <w:marLeft w:val="0"/>
      <w:marRight w:val="0"/>
      <w:marTop w:val="0"/>
      <w:marBottom w:val="0"/>
      <w:divBdr>
        <w:top w:val="none" w:sz="0" w:space="0" w:color="auto"/>
        <w:left w:val="none" w:sz="0" w:space="0" w:color="auto"/>
        <w:bottom w:val="none" w:sz="0" w:space="0" w:color="auto"/>
        <w:right w:val="none" w:sz="0" w:space="0" w:color="auto"/>
      </w:divBdr>
    </w:div>
    <w:div w:id="338194092">
      <w:bodyDiv w:val="1"/>
      <w:marLeft w:val="0"/>
      <w:marRight w:val="0"/>
      <w:marTop w:val="0"/>
      <w:marBottom w:val="0"/>
      <w:divBdr>
        <w:top w:val="none" w:sz="0" w:space="0" w:color="auto"/>
        <w:left w:val="none" w:sz="0" w:space="0" w:color="auto"/>
        <w:bottom w:val="none" w:sz="0" w:space="0" w:color="auto"/>
        <w:right w:val="none" w:sz="0" w:space="0" w:color="auto"/>
      </w:divBdr>
    </w:div>
    <w:div w:id="338653270">
      <w:bodyDiv w:val="1"/>
      <w:marLeft w:val="0"/>
      <w:marRight w:val="0"/>
      <w:marTop w:val="0"/>
      <w:marBottom w:val="0"/>
      <w:divBdr>
        <w:top w:val="none" w:sz="0" w:space="0" w:color="auto"/>
        <w:left w:val="none" w:sz="0" w:space="0" w:color="auto"/>
        <w:bottom w:val="none" w:sz="0" w:space="0" w:color="auto"/>
        <w:right w:val="none" w:sz="0" w:space="0" w:color="auto"/>
      </w:divBdr>
    </w:div>
    <w:div w:id="338705606">
      <w:bodyDiv w:val="1"/>
      <w:marLeft w:val="0"/>
      <w:marRight w:val="0"/>
      <w:marTop w:val="0"/>
      <w:marBottom w:val="0"/>
      <w:divBdr>
        <w:top w:val="none" w:sz="0" w:space="0" w:color="auto"/>
        <w:left w:val="none" w:sz="0" w:space="0" w:color="auto"/>
        <w:bottom w:val="none" w:sz="0" w:space="0" w:color="auto"/>
        <w:right w:val="none" w:sz="0" w:space="0" w:color="auto"/>
      </w:divBdr>
    </w:div>
    <w:div w:id="338967712">
      <w:bodyDiv w:val="1"/>
      <w:marLeft w:val="0"/>
      <w:marRight w:val="0"/>
      <w:marTop w:val="0"/>
      <w:marBottom w:val="0"/>
      <w:divBdr>
        <w:top w:val="none" w:sz="0" w:space="0" w:color="auto"/>
        <w:left w:val="none" w:sz="0" w:space="0" w:color="auto"/>
        <w:bottom w:val="none" w:sz="0" w:space="0" w:color="auto"/>
        <w:right w:val="none" w:sz="0" w:space="0" w:color="auto"/>
      </w:divBdr>
    </w:div>
    <w:div w:id="339235094">
      <w:bodyDiv w:val="1"/>
      <w:marLeft w:val="0"/>
      <w:marRight w:val="0"/>
      <w:marTop w:val="0"/>
      <w:marBottom w:val="0"/>
      <w:divBdr>
        <w:top w:val="none" w:sz="0" w:space="0" w:color="auto"/>
        <w:left w:val="none" w:sz="0" w:space="0" w:color="auto"/>
        <w:bottom w:val="none" w:sz="0" w:space="0" w:color="auto"/>
        <w:right w:val="none" w:sz="0" w:space="0" w:color="auto"/>
      </w:divBdr>
    </w:div>
    <w:div w:id="339239447">
      <w:bodyDiv w:val="1"/>
      <w:marLeft w:val="0"/>
      <w:marRight w:val="0"/>
      <w:marTop w:val="0"/>
      <w:marBottom w:val="0"/>
      <w:divBdr>
        <w:top w:val="none" w:sz="0" w:space="0" w:color="auto"/>
        <w:left w:val="none" w:sz="0" w:space="0" w:color="auto"/>
        <w:bottom w:val="none" w:sz="0" w:space="0" w:color="auto"/>
        <w:right w:val="none" w:sz="0" w:space="0" w:color="auto"/>
      </w:divBdr>
    </w:div>
    <w:div w:id="339695667">
      <w:bodyDiv w:val="1"/>
      <w:marLeft w:val="0"/>
      <w:marRight w:val="0"/>
      <w:marTop w:val="0"/>
      <w:marBottom w:val="0"/>
      <w:divBdr>
        <w:top w:val="none" w:sz="0" w:space="0" w:color="auto"/>
        <w:left w:val="none" w:sz="0" w:space="0" w:color="auto"/>
        <w:bottom w:val="none" w:sz="0" w:space="0" w:color="auto"/>
        <w:right w:val="none" w:sz="0" w:space="0" w:color="auto"/>
      </w:divBdr>
    </w:div>
    <w:div w:id="339895859">
      <w:bodyDiv w:val="1"/>
      <w:marLeft w:val="0"/>
      <w:marRight w:val="0"/>
      <w:marTop w:val="0"/>
      <w:marBottom w:val="0"/>
      <w:divBdr>
        <w:top w:val="none" w:sz="0" w:space="0" w:color="auto"/>
        <w:left w:val="none" w:sz="0" w:space="0" w:color="auto"/>
        <w:bottom w:val="none" w:sz="0" w:space="0" w:color="auto"/>
        <w:right w:val="none" w:sz="0" w:space="0" w:color="auto"/>
      </w:divBdr>
    </w:div>
    <w:div w:id="340083201">
      <w:bodyDiv w:val="1"/>
      <w:marLeft w:val="0"/>
      <w:marRight w:val="0"/>
      <w:marTop w:val="0"/>
      <w:marBottom w:val="0"/>
      <w:divBdr>
        <w:top w:val="none" w:sz="0" w:space="0" w:color="auto"/>
        <w:left w:val="none" w:sz="0" w:space="0" w:color="auto"/>
        <w:bottom w:val="none" w:sz="0" w:space="0" w:color="auto"/>
        <w:right w:val="none" w:sz="0" w:space="0" w:color="auto"/>
      </w:divBdr>
    </w:div>
    <w:div w:id="340091359">
      <w:bodyDiv w:val="1"/>
      <w:marLeft w:val="0"/>
      <w:marRight w:val="0"/>
      <w:marTop w:val="0"/>
      <w:marBottom w:val="0"/>
      <w:divBdr>
        <w:top w:val="none" w:sz="0" w:space="0" w:color="auto"/>
        <w:left w:val="none" w:sz="0" w:space="0" w:color="auto"/>
        <w:bottom w:val="none" w:sz="0" w:space="0" w:color="auto"/>
        <w:right w:val="none" w:sz="0" w:space="0" w:color="auto"/>
      </w:divBdr>
    </w:div>
    <w:div w:id="340549334">
      <w:bodyDiv w:val="1"/>
      <w:marLeft w:val="0"/>
      <w:marRight w:val="0"/>
      <w:marTop w:val="0"/>
      <w:marBottom w:val="0"/>
      <w:divBdr>
        <w:top w:val="none" w:sz="0" w:space="0" w:color="auto"/>
        <w:left w:val="none" w:sz="0" w:space="0" w:color="auto"/>
        <w:bottom w:val="none" w:sz="0" w:space="0" w:color="auto"/>
        <w:right w:val="none" w:sz="0" w:space="0" w:color="auto"/>
      </w:divBdr>
    </w:div>
    <w:div w:id="340664397">
      <w:bodyDiv w:val="1"/>
      <w:marLeft w:val="0"/>
      <w:marRight w:val="0"/>
      <w:marTop w:val="0"/>
      <w:marBottom w:val="0"/>
      <w:divBdr>
        <w:top w:val="none" w:sz="0" w:space="0" w:color="auto"/>
        <w:left w:val="none" w:sz="0" w:space="0" w:color="auto"/>
        <w:bottom w:val="none" w:sz="0" w:space="0" w:color="auto"/>
        <w:right w:val="none" w:sz="0" w:space="0" w:color="auto"/>
      </w:divBdr>
    </w:div>
    <w:div w:id="340745432">
      <w:bodyDiv w:val="1"/>
      <w:marLeft w:val="0"/>
      <w:marRight w:val="0"/>
      <w:marTop w:val="0"/>
      <w:marBottom w:val="0"/>
      <w:divBdr>
        <w:top w:val="none" w:sz="0" w:space="0" w:color="auto"/>
        <w:left w:val="none" w:sz="0" w:space="0" w:color="auto"/>
        <w:bottom w:val="none" w:sz="0" w:space="0" w:color="auto"/>
        <w:right w:val="none" w:sz="0" w:space="0" w:color="auto"/>
      </w:divBdr>
    </w:div>
    <w:div w:id="340788032">
      <w:bodyDiv w:val="1"/>
      <w:marLeft w:val="0"/>
      <w:marRight w:val="0"/>
      <w:marTop w:val="0"/>
      <w:marBottom w:val="0"/>
      <w:divBdr>
        <w:top w:val="none" w:sz="0" w:space="0" w:color="auto"/>
        <w:left w:val="none" w:sz="0" w:space="0" w:color="auto"/>
        <w:bottom w:val="none" w:sz="0" w:space="0" w:color="auto"/>
        <w:right w:val="none" w:sz="0" w:space="0" w:color="auto"/>
      </w:divBdr>
    </w:div>
    <w:div w:id="341208523">
      <w:bodyDiv w:val="1"/>
      <w:marLeft w:val="0"/>
      <w:marRight w:val="0"/>
      <w:marTop w:val="0"/>
      <w:marBottom w:val="0"/>
      <w:divBdr>
        <w:top w:val="none" w:sz="0" w:space="0" w:color="auto"/>
        <w:left w:val="none" w:sz="0" w:space="0" w:color="auto"/>
        <w:bottom w:val="none" w:sz="0" w:space="0" w:color="auto"/>
        <w:right w:val="none" w:sz="0" w:space="0" w:color="auto"/>
      </w:divBdr>
    </w:div>
    <w:div w:id="341469953">
      <w:bodyDiv w:val="1"/>
      <w:marLeft w:val="0"/>
      <w:marRight w:val="0"/>
      <w:marTop w:val="0"/>
      <w:marBottom w:val="0"/>
      <w:divBdr>
        <w:top w:val="none" w:sz="0" w:space="0" w:color="auto"/>
        <w:left w:val="none" w:sz="0" w:space="0" w:color="auto"/>
        <w:bottom w:val="none" w:sz="0" w:space="0" w:color="auto"/>
        <w:right w:val="none" w:sz="0" w:space="0" w:color="auto"/>
      </w:divBdr>
    </w:div>
    <w:div w:id="341787463">
      <w:bodyDiv w:val="1"/>
      <w:marLeft w:val="0"/>
      <w:marRight w:val="0"/>
      <w:marTop w:val="0"/>
      <w:marBottom w:val="0"/>
      <w:divBdr>
        <w:top w:val="none" w:sz="0" w:space="0" w:color="auto"/>
        <w:left w:val="none" w:sz="0" w:space="0" w:color="auto"/>
        <w:bottom w:val="none" w:sz="0" w:space="0" w:color="auto"/>
        <w:right w:val="none" w:sz="0" w:space="0" w:color="auto"/>
      </w:divBdr>
    </w:div>
    <w:div w:id="342123509">
      <w:bodyDiv w:val="1"/>
      <w:marLeft w:val="0"/>
      <w:marRight w:val="0"/>
      <w:marTop w:val="0"/>
      <w:marBottom w:val="0"/>
      <w:divBdr>
        <w:top w:val="none" w:sz="0" w:space="0" w:color="auto"/>
        <w:left w:val="none" w:sz="0" w:space="0" w:color="auto"/>
        <w:bottom w:val="none" w:sz="0" w:space="0" w:color="auto"/>
        <w:right w:val="none" w:sz="0" w:space="0" w:color="auto"/>
      </w:divBdr>
    </w:div>
    <w:div w:id="342517237">
      <w:bodyDiv w:val="1"/>
      <w:marLeft w:val="0"/>
      <w:marRight w:val="0"/>
      <w:marTop w:val="0"/>
      <w:marBottom w:val="0"/>
      <w:divBdr>
        <w:top w:val="none" w:sz="0" w:space="0" w:color="auto"/>
        <w:left w:val="none" w:sz="0" w:space="0" w:color="auto"/>
        <w:bottom w:val="none" w:sz="0" w:space="0" w:color="auto"/>
        <w:right w:val="none" w:sz="0" w:space="0" w:color="auto"/>
      </w:divBdr>
    </w:div>
    <w:div w:id="342557640">
      <w:bodyDiv w:val="1"/>
      <w:marLeft w:val="0"/>
      <w:marRight w:val="0"/>
      <w:marTop w:val="0"/>
      <w:marBottom w:val="0"/>
      <w:divBdr>
        <w:top w:val="none" w:sz="0" w:space="0" w:color="auto"/>
        <w:left w:val="none" w:sz="0" w:space="0" w:color="auto"/>
        <w:bottom w:val="none" w:sz="0" w:space="0" w:color="auto"/>
        <w:right w:val="none" w:sz="0" w:space="0" w:color="auto"/>
      </w:divBdr>
    </w:div>
    <w:div w:id="342585801">
      <w:bodyDiv w:val="1"/>
      <w:marLeft w:val="0"/>
      <w:marRight w:val="0"/>
      <w:marTop w:val="0"/>
      <w:marBottom w:val="0"/>
      <w:divBdr>
        <w:top w:val="none" w:sz="0" w:space="0" w:color="auto"/>
        <w:left w:val="none" w:sz="0" w:space="0" w:color="auto"/>
        <w:bottom w:val="none" w:sz="0" w:space="0" w:color="auto"/>
        <w:right w:val="none" w:sz="0" w:space="0" w:color="auto"/>
      </w:divBdr>
    </w:div>
    <w:div w:id="342586091">
      <w:bodyDiv w:val="1"/>
      <w:marLeft w:val="0"/>
      <w:marRight w:val="0"/>
      <w:marTop w:val="0"/>
      <w:marBottom w:val="0"/>
      <w:divBdr>
        <w:top w:val="none" w:sz="0" w:space="0" w:color="auto"/>
        <w:left w:val="none" w:sz="0" w:space="0" w:color="auto"/>
        <w:bottom w:val="none" w:sz="0" w:space="0" w:color="auto"/>
        <w:right w:val="none" w:sz="0" w:space="0" w:color="auto"/>
      </w:divBdr>
    </w:div>
    <w:div w:id="342705326">
      <w:bodyDiv w:val="1"/>
      <w:marLeft w:val="0"/>
      <w:marRight w:val="0"/>
      <w:marTop w:val="0"/>
      <w:marBottom w:val="0"/>
      <w:divBdr>
        <w:top w:val="none" w:sz="0" w:space="0" w:color="auto"/>
        <w:left w:val="none" w:sz="0" w:space="0" w:color="auto"/>
        <w:bottom w:val="none" w:sz="0" w:space="0" w:color="auto"/>
        <w:right w:val="none" w:sz="0" w:space="0" w:color="auto"/>
      </w:divBdr>
    </w:div>
    <w:div w:id="342980380">
      <w:bodyDiv w:val="1"/>
      <w:marLeft w:val="0"/>
      <w:marRight w:val="0"/>
      <w:marTop w:val="0"/>
      <w:marBottom w:val="0"/>
      <w:divBdr>
        <w:top w:val="none" w:sz="0" w:space="0" w:color="auto"/>
        <w:left w:val="none" w:sz="0" w:space="0" w:color="auto"/>
        <w:bottom w:val="none" w:sz="0" w:space="0" w:color="auto"/>
        <w:right w:val="none" w:sz="0" w:space="0" w:color="auto"/>
      </w:divBdr>
    </w:div>
    <w:div w:id="343047527">
      <w:bodyDiv w:val="1"/>
      <w:marLeft w:val="0"/>
      <w:marRight w:val="0"/>
      <w:marTop w:val="0"/>
      <w:marBottom w:val="0"/>
      <w:divBdr>
        <w:top w:val="none" w:sz="0" w:space="0" w:color="auto"/>
        <w:left w:val="none" w:sz="0" w:space="0" w:color="auto"/>
        <w:bottom w:val="none" w:sz="0" w:space="0" w:color="auto"/>
        <w:right w:val="none" w:sz="0" w:space="0" w:color="auto"/>
      </w:divBdr>
    </w:div>
    <w:div w:id="343365448">
      <w:bodyDiv w:val="1"/>
      <w:marLeft w:val="0"/>
      <w:marRight w:val="0"/>
      <w:marTop w:val="0"/>
      <w:marBottom w:val="0"/>
      <w:divBdr>
        <w:top w:val="none" w:sz="0" w:space="0" w:color="auto"/>
        <w:left w:val="none" w:sz="0" w:space="0" w:color="auto"/>
        <w:bottom w:val="none" w:sz="0" w:space="0" w:color="auto"/>
        <w:right w:val="none" w:sz="0" w:space="0" w:color="auto"/>
      </w:divBdr>
    </w:div>
    <w:div w:id="344406737">
      <w:bodyDiv w:val="1"/>
      <w:marLeft w:val="0"/>
      <w:marRight w:val="0"/>
      <w:marTop w:val="0"/>
      <w:marBottom w:val="0"/>
      <w:divBdr>
        <w:top w:val="none" w:sz="0" w:space="0" w:color="auto"/>
        <w:left w:val="none" w:sz="0" w:space="0" w:color="auto"/>
        <w:bottom w:val="none" w:sz="0" w:space="0" w:color="auto"/>
        <w:right w:val="none" w:sz="0" w:space="0" w:color="auto"/>
      </w:divBdr>
    </w:div>
    <w:div w:id="344478686">
      <w:bodyDiv w:val="1"/>
      <w:marLeft w:val="0"/>
      <w:marRight w:val="0"/>
      <w:marTop w:val="0"/>
      <w:marBottom w:val="0"/>
      <w:divBdr>
        <w:top w:val="none" w:sz="0" w:space="0" w:color="auto"/>
        <w:left w:val="none" w:sz="0" w:space="0" w:color="auto"/>
        <w:bottom w:val="none" w:sz="0" w:space="0" w:color="auto"/>
        <w:right w:val="none" w:sz="0" w:space="0" w:color="auto"/>
      </w:divBdr>
    </w:div>
    <w:div w:id="344668836">
      <w:bodyDiv w:val="1"/>
      <w:marLeft w:val="0"/>
      <w:marRight w:val="0"/>
      <w:marTop w:val="0"/>
      <w:marBottom w:val="0"/>
      <w:divBdr>
        <w:top w:val="none" w:sz="0" w:space="0" w:color="auto"/>
        <w:left w:val="none" w:sz="0" w:space="0" w:color="auto"/>
        <w:bottom w:val="none" w:sz="0" w:space="0" w:color="auto"/>
        <w:right w:val="none" w:sz="0" w:space="0" w:color="auto"/>
      </w:divBdr>
    </w:div>
    <w:div w:id="344670352">
      <w:bodyDiv w:val="1"/>
      <w:marLeft w:val="0"/>
      <w:marRight w:val="0"/>
      <w:marTop w:val="0"/>
      <w:marBottom w:val="0"/>
      <w:divBdr>
        <w:top w:val="none" w:sz="0" w:space="0" w:color="auto"/>
        <w:left w:val="none" w:sz="0" w:space="0" w:color="auto"/>
        <w:bottom w:val="none" w:sz="0" w:space="0" w:color="auto"/>
        <w:right w:val="none" w:sz="0" w:space="0" w:color="auto"/>
      </w:divBdr>
    </w:div>
    <w:div w:id="344940454">
      <w:bodyDiv w:val="1"/>
      <w:marLeft w:val="0"/>
      <w:marRight w:val="0"/>
      <w:marTop w:val="0"/>
      <w:marBottom w:val="0"/>
      <w:divBdr>
        <w:top w:val="none" w:sz="0" w:space="0" w:color="auto"/>
        <w:left w:val="none" w:sz="0" w:space="0" w:color="auto"/>
        <w:bottom w:val="none" w:sz="0" w:space="0" w:color="auto"/>
        <w:right w:val="none" w:sz="0" w:space="0" w:color="auto"/>
      </w:divBdr>
    </w:div>
    <w:div w:id="345254031">
      <w:bodyDiv w:val="1"/>
      <w:marLeft w:val="0"/>
      <w:marRight w:val="0"/>
      <w:marTop w:val="0"/>
      <w:marBottom w:val="0"/>
      <w:divBdr>
        <w:top w:val="none" w:sz="0" w:space="0" w:color="auto"/>
        <w:left w:val="none" w:sz="0" w:space="0" w:color="auto"/>
        <w:bottom w:val="none" w:sz="0" w:space="0" w:color="auto"/>
        <w:right w:val="none" w:sz="0" w:space="0" w:color="auto"/>
      </w:divBdr>
    </w:div>
    <w:div w:id="345254959">
      <w:bodyDiv w:val="1"/>
      <w:marLeft w:val="0"/>
      <w:marRight w:val="0"/>
      <w:marTop w:val="0"/>
      <w:marBottom w:val="0"/>
      <w:divBdr>
        <w:top w:val="none" w:sz="0" w:space="0" w:color="auto"/>
        <w:left w:val="none" w:sz="0" w:space="0" w:color="auto"/>
        <w:bottom w:val="none" w:sz="0" w:space="0" w:color="auto"/>
        <w:right w:val="none" w:sz="0" w:space="0" w:color="auto"/>
      </w:divBdr>
    </w:div>
    <w:div w:id="345375077">
      <w:bodyDiv w:val="1"/>
      <w:marLeft w:val="0"/>
      <w:marRight w:val="0"/>
      <w:marTop w:val="0"/>
      <w:marBottom w:val="0"/>
      <w:divBdr>
        <w:top w:val="none" w:sz="0" w:space="0" w:color="auto"/>
        <w:left w:val="none" w:sz="0" w:space="0" w:color="auto"/>
        <w:bottom w:val="none" w:sz="0" w:space="0" w:color="auto"/>
        <w:right w:val="none" w:sz="0" w:space="0" w:color="auto"/>
      </w:divBdr>
    </w:div>
    <w:div w:id="345449044">
      <w:bodyDiv w:val="1"/>
      <w:marLeft w:val="0"/>
      <w:marRight w:val="0"/>
      <w:marTop w:val="0"/>
      <w:marBottom w:val="0"/>
      <w:divBdr>
        <w:top w:val="none" w:sz="0" w:space="0" w:color="auto"/>
        <w:left w:val="none" w:sz="0" w:space="0" w:color="auto"/>
        <w:bottom w:val="none" w:sz="0" w:space="0" w:color="auto"/>
        <w:right w:val="none" w:sz="0" w:space="0" w:color="auto"/>
      </w:divBdr>
    </w:div>
    <w:div w:id="345524663">
      <w:bodyDiv w:val="1"/>
      <w:marLeft w:val="0"/>
      <w:marRight w:val="0"/>
      <w:marTop w:val="0"/>
      <w:marBottom w:val="0"/>
      <w:divBdr>
        <w:top w:val="none" w:sz="0" w:space="0" w:color="auto"/>
        <w:left w:val="none" w:sz="0" w:space="0" w:color="auto"/>
        <w:bottom w:val="none" w:sz="0" w:space="0" w:color="auto"/>
        <w:right w:val="none" w:sz="0" w:space="0" w:color="auto"/>
      </w:divBdr>
    </w:div>
    <w:div w:id="345641192">
      <w:bodyDiv w:val="1"/>
      <w:marLeft w:val="0"/>
      <w:marRight w:val="0"/>
      <w:marTop w:val="0"/>
      <w:marBottom w:val="0"/>
      <w:divBdr>
        <w:top w:val="none" w:sz="0" w:space="0" w:color="auto"/>
        <w:left w:val="none" w:sz="0" w:space="0" w:color="auto"/>
        <w:bottom w:val="none" w:sz="0" w:space="0" w:color="auto"/>
        <w:right w:val="none" w:sz="0" w:space="0" w:color="auto"/>
      </w:divBdr>
    </w:div>
    <w:div w:id="345905708">
      <w:bodyDiv w:val="1"/>
      <w:marLeft w:val="0"/>
      <w:marRight w:val="0"/>
      <w:marTop w:val="0"/>
      <w:marBottom w:val="0"/>
      <w:divBdr>
        <w:top w:val="none" w:sz="0" w:space="0" w:color="auto"/>
        <w:left w:val="none" w:sz="0" w:space="0" w:color="auto"/>
        <w:bottom w:val="none" w:sz="0" w:space="0" w:color="auto"/>
        <w:right w:val="none" w:sz="0" w:space="0" w:color="auto"/>
      </w:divBdr>
    </w:div>
    <w:div w:id="345986934">
      <w:bodyDiv w:val="1"/>
      <w:marLeft w:val="0"/>
      <w:marRight w:val="0"/>
      <w:marTop w:val="0"/>
      <w:marBottom w:val="0"/>
      <w:divBdr>
        <w:top w:val="none" w:sz="0" w:space="0" w:color="auto"/>
        <w:left w:val="none" w:sz="0" w:space="0" w:color="auto"/>
        <w:bottom w:val="none" w:sz="0" w:space="0" w:color="auto"/>
        <w:right w:val="none" w:sz="0" w:space="0" w:color="auto"/>
      </w:divBdr>
    </w:div>
    <w:div w:id="346299331">
      <w:bodyDiv w:val="1"/>
      <w:marLeft w:val="0"/>
      <w:marRight w:val="0"/>
      <w:marTop w:val="0"/>
      <w:marBottom w:val="0"/>
      <w:divBdr>
        <w:top w:val="none" w:sz="0" w:space="0" w:color="auto"/>
        <w:left w:val="none" w:sz="0" w:space="0" w:color="auto"/>
        <w:bottom w:val="none" w:sz="0" w:space="0" w:color="auto"/>
        <w:right w:val="none" w:sz="0" w:space="0" w:color="auto"/>
      </w:divBdr>
    </w:div>
    <w:div w:id="346492329">
      <w:bodyDiv w:val="1"/>
      <w:marLeft w:val="0"/>
      <w:marRight w:val="0"/>
      <w:marTop w:val="0"/>
      <w:marBottom w:val="0"/>
      <w:divBdr>
        <w:top w:val="none" w:sz="0" w:space="0" w:color="auto"/>
        <w:left w:val="none" w:sz="0" w:space="0" w:color="auto"/>
        <w:bottom w:val="none" w:sz="0" w:space="0" w:color="auto"/>
        <w:right w:val="none" w:sz="0" w:space="0" w:color="auto"/>
      </w:divBdr>
    </w:div>
    <w:div w:id="346568334">
      <w:bodyDiv w:val="1"/>
      <w:marLeft w:val="0"/>
      <w:marRight w:val="0"/>
      <w:marTop w:val="0"/>
      <w:marBottom w:val="0"/>
      <w:divBdr>
        <w:top w:val="none" w:sz="0" w:space="0" w:color="auto"/>
        <w:left w:val="none" w:sz="0" w:space="0" w:color="auto"/>
        <w:bottom w:val="none" w:sz="0" w:space="0" w:color="auto"/>
        <w:right w:val="none" w:sz="0" w:space="0" w:color="auto"/>
      </w:divBdr>
    </w:div>
    <w:div w:id="347172179">
      <w:bodyDiv w:val="1"/>
      <w:marLeft w:val="0"/>
      <w:marRight w:val="0"/>
      <w:marTop w:val="0"/>
      <w:marBottom w:val="0"/>
      <w:divBdr>
        <w:top w:val="none" w:sz="0" w:space="0" w:color="auto"/>
        <w:left w:val="none" w:sz="0" w:space="0" w:color="auto"/>
        <w:bottom w:val="none" w:sz="0" w:space="0" w:color="auto"/>
        <w:right w:val="none" w:sz="0" w:space="0" w:color="auto"/>
      </w:divBdr>
    </w:div>
    <w:div w:id="347416830">
      <w:bodyDiv w:val="1"/>
      <w:marLeft w:val="0"/>
      <w:marRight w:val="0"/>
      <w:marTop w:val="0"/>
      <w:marBottom w:val="0"/>
      <w:divBdr>
        <w:top w:val="none" w:sz="0" w:space="0" w:color="auto"/>
        <w:left w:val="none" w:sz="0" w:space="0" w:color="auto"/>
        <w:bottom w:val="none" w:sz="0" w:space="0" w:color="auto"/>
        <w:right w:val="none" w:sz="0" w:space="0" w:color="auto"/>
      </w:divBdr>
    </w:div>
    <w:div w:id="347605303">
      <w:bodyDiv w:val="1"/>
      <w:marLeft w:val="0"/>
      <w:marRight w:val="0"/>
      <w:marTop w:val="0"/>
      <w:marBottom w:val="0"/>
      <w:divBdr>
        <w:top w:val="none" w:sz="0" w:space="0" w:color="auto"/>
        <w:left w:val="none" w:sz="0" w:space="0" w:color="auto"/>
        <w:bottom w:val="none" w:sz="0" w:space="0" w:color="auto"/>
        <w:right w:val="none" w:sz="0" w:space="0" w:color="auto"/>
      </w:divBdr>
    </w:div>
    <w:div w:id="347680172">
      <w:bodyDiv w:val="1"/>
      <w:marLeft w:val="0"/>
      <w:marRight w:val="0"/>
      <w:marTop w:val="0"/>
      <w:marBottom w:val="0"/>
      <w:divBdr>
        <w:top w:val="none" w:sz="0" w:space="0" w:color="auto"/>
        <w:left w:val="none" w:sz="0" w:space="0" w:color="auto"/>
        <w:bottom w:val="none" w:sz="0" w:space="0" w:color="auto"/>
        <w:right w:val="none" w:sz="0" w:space="0" w:color="auto"/>
      </w:divBdr>
    </w:div>
    <w:div w:id="347752728">
      <w:bodyDiv w:val="1"/>
      <w:marLeft w:val="0"/>
      <w:marRight w:val="0"/>
      <w:marTop w:val="0"/>
      <w:marBottom w:val="0"/>
      <w:divBdr>
        <w:top w:val="none" w:sz="0" w:space="0" w:color="auto"/>
        <w:left w:val="none" w:sz="0" w:space="0" w:color="auto"/>
        <w:bottom w:val="none" w:sz="0" w:space="0" w:color="auto"/>
        <w:right w:val="none" w:sz="0" w:space="0" w:color="auto"/>
      </w:divBdr>
    </w:div>
    <w:div w:id="348025186">
      <w:bodyDiv w:val="1"/>
      <w:marLeft w:val="0"/>
      <w:marRight w:val="0"/>
      <w:marTop w:val="0"/>
      <w:marBottom w:val="0"/>
      <w:divBdr>
        <w:top w:val="none" w:sz="0" w:space="0" w:color="auto"/>
        <w:left w:val="none" w:sz="0" w:space="0" w:color="auto"/>
        <w:bottom w:val="none" w:sz="0" w:space="0" w:color="auto"/>
        <w:right w:val="none" w:sz="0" w:space="0" w:color="auto"/>
      </w:divBdr>
    </w:div>
    <w:div w:id="348333780">
      <w:bodyDiv w:val="1"/>
      <w:marLeft w:val="0"/>
      <w:marRight w:val="0"/>
      <w:marTop w:val="0"/>
      <w:marBottom w:val="0"/>
      <w:divBdr>
        <w:top w:val="none" w:sz="0" w:space="0" w:color="auto"/>
        <w:left w:val="none" w:sz="0" w:space="0" w:color="auto"/>
        <w:bottom w:val="none" w:sz="0" w:space="0" w:color="auto"/>
        <w:right w:val="none" w:sz="0" w:space="0" w:color="auto"/>
      </w:divBdr>
    </w:div>
    <w:div w:id="348797983">
      <w:bodyDiv w:val="1"/>
      <w:marLeft w:val="0"/>
      <w:marRight w:val="0"/>
      <w:marTop w:val="0"/>
      <w:marBottom w:val="0"/>
      <w:divBdr>
        <w:top w:val="none" w:sz="0" w:space="0" w:color="auto"/>
        <w:left w:val="none" w:sz="0" w:space="0" w:color="auto"/>
        <w:bottom w:val="none" w:sz="0" w:space="0" w:color="auto"/>
        <w:right w:val="none" w:sz="0" w:space="0" w:color="auto"/>
      </w:divBdr>
    </w:div>
    <w:div w:id="348915890">
      <w:bodyDiv w:val="1"/>
      <w:marLeft w:val="0"/>
      <w:marRight w:val="0"/>
      <w:marTop w:val="0"/>
      <w:marBottom w:val="0"/>
      <w:divBdr>
        <w:top w:val="none" w:sz="0" w:space="0" w:color="auto"/>
        <w:left w:val="none" w:sz="0" w:space="0" w:color="auto"/>
        <w:bottom w:val="none" w:sz="0" w:space="0" w:color="auto"/>
        <w:right w:val="none" w:sz="0" w:space="0" w:color="auto"/>
      </w:divBdr>
    </w:div>
    <w:div w:id="349183917">
      <w:bodyDiv w:val="1"/>
      <w:marLeft w:val="0"/>
      <w:marRight w:val="0"/>
      <w:marTop w:val="0"/>
      <w:marBottom w:val="0"/>
      <w:divBdr>
        <w:top w:val="none" w:sz="0" w:space="0" w:color="auto"/>
        <w:left w:val="none" w:sz="0" w:space="0" w:color="auto"/>
        <w:bottom w:val="none" w:sz="0" w:space="0" w:color="auto"/>
        <w:right w:val="none" w:sz="0" w:space="0" w:color="auto"/>
      </w:divBdr>
    </w:div>
    <w:div w:id="349455840">
      <w:bodyDiv w:val="1"/>
      <w:marLeft w:val="0"/>
      <w:marRight w:val="0"/>
      <w:marTop w:val="0"/>
      <w:marBottom w:val="0"/>
      <w:divBdr>
        <w:top w:val="none" w:sz="0" w:space="0" w:color="auto"/>
        <w:left w:val="none" w:sz="0" w:space="0" w:color="auto"/>
        <w:bottom w:val="none" w:sz="0" w:space="0" w:color="auto"/>
        <w:right w:val="none" w:sz="0" w:space="0" w:color="auto"/>
      </w:divBdr>
    </w:div>
    <w:div w:id="349842748">
      <w:bodyDiv w:val="1"/>
      <w:marLeft w:val="0"/>
      <w:marRight w:val="0"/>
      <w:marTop w:val="0"/>
      <w:marBottom w:val="0"/>
      <w:divBdr>
        <w:top w:val="none" w:sz="0" w:space="0" w:color="auto"/>
        <w:left w:val="none" w:sz="0" w:space="0" w:color="auto"/>
        <w:bottom w:val="none" w:sz="0" w:space="0" w:color="auto"/>
        <w:right w:val="none" w:sz="0" w:space="0" w:color="auto"/>
      </w:divBdr>
    </w:div>
    <w:div w:id="349987970">
      <w:bodyDiv w:val="1"/>
      <w:marLeft w:val="0"/>
      <w:marRight w:val="0"/>
      <w:marTop w:val="0"/>
      <w:marBottom w:val="0"/>
      <w:divBdr>
        <w:top w:val="none" w:sz="0" w:space="0" w:color="auto"/>
        <w:left w:val="none" w:sz="0" w:space="0" w:color="auto"/>
        <w:bottom w:val="none" w:sz="0" w:space="0" w:color="auto"/>
        <w:right w:val="none" w:sz="0" w:space="0" w:color="auto"/>
      </w:divBdr>
    </w:div>
    <w:div w:id="350110024">
      <w:bodyDiv w:val="1"/>
      <w:marLeft w:val="0"/>
      <w:marRight w:val="0"/>
      <w:marTop w:val="0"/>
      <w:marBottom w:val="0"/>
      <w:divBdr>
        <w:top w:val="none" w:sz="0" w:space="0" w:color="auto"/>
        <w:left w:val="none" w:sz="0" w:space="0" w:color="auto"/>
        <w:bottom w:val="none" w:sz="0" w:space="0" w:color="auto"/>
        <w:right w:val="none" w:sz="0" w:space="0" w:color="auto"/>
      </w:divBdr>
    </w:div>
    <w:div w:id="350226242">
      <w:bodyDiv w:val="1"/>
      <w:marLeft w:val="0"/>
      <w:marRight w:val="0"/>
      <w:marTop w:val="0"/>
      <w:marBottom w:val="0"/>
      <w:divBdr>
        <w:top w:val="none" w:sz="0" w:space="0" w:color="auto"/>
        <w:left w:val="none" w:sz="0" w:space="0" w:color="auto"/>
        <w:bottom w:val="none" w:sz="0" w:space="0" w:color="auto"/>
        <w:right w:val="none" w:sz="0" w:space="0" w:color="auto"/>
      </w:divBdr>
    </w:div>
    <w:div w:id="350451097">
      <w:bodyDiv w:val="1"/>
      <w:marLeft w:val="0"/>
      <w:marRight w:val="0"/>
      <w:marTop w:val="0"/>
      <w:marBottom w:val="0"/>
      <w:divBdr>
        <w:top w:val="none" w:sz="0" w:space="0" w:color="auto"/>
        <w:left w:val="none" w:sz="0" w:space="0" w:color="auto"/>
        <w:bottom w:val="none" w:sz="0" w:space="0" w:color="auto"/>
        <w:right w:val="none" w:sz="0" w:space="0" w:color="auto"/>
      </w:divBdr>
    </w:div>
    <w:div w:id="350569379">
      <w:bodyDiv w:val="1"/>
      <w:marLeft w:val="0"/>
      <w:marRight w:val="0"/>
      <w:marTop w:val="0"/>
      <w:marBottom w:val="0"/>
      <w:divBdr>
        <w:top w:val="none" w:sz="0" w:space="0" w:color="auto"/>
        <w:left w:val="none" w:sz="0" w:space="0" w:color="auto"/>
        <w:bottom w:val="none" w:sz="0" w:space="0" w:color="auto"/>
        <w:right w:val="none" w:sz="0" w:space="0" w:color="auto"/>
      </w:divBdr>
    </w:div>
    <w:div w:id="350691357">
      <w:bodyDiv w:val="1"/>
      <w:marLeft w:val="0"/>
      <w:marRight w:val="0"/>
      <w:marTop w:val="0"/>
      <w:marBottom w:val="0"/>
      <w:divBdr>
        <w:top w:val="none" w:sz="0" w:space="0" w:color="auto"/>
        <w:left w:val="none" w:sz="0" w:space="0" w:color="auto"/>
        <w:bottom w:val="none" w:sz="0" w:space="0" w:color="auto"/>
        <w:right w:val="none" w:sz="0" w:space="0" w:color="auto"/>
      </w:divBdr>
    </w:div>
    <w:div w:id="351567247">
      <w:bodyDiv w:val="1"/>
      <w:marLeft w:val="0"/>
      <w:marRight w:val="0"/>
      <w:marTop w:val="0"/>
      <w:marBottom w:val="0"/>
      <w:divBdr>
        <w:top w:val="none" w:sz="0" w:space="0" w:color="auto"/>
        <w:left w:val="none" w:sz="0" w:space="0" w:color="auto"/>
        <w:bottom w:val="none" w:sz="0" w:space="0" w:color="auto"/>
        <w:right w:val="none" w:sz="0" w:space="0" w:color="auto"/>
      </w:divBdr>
    </w:div>
    <w:div w:id="351609720">
      <w:bodyDiv w:val="1"/>
      <w:marLeft w:val="0"/>
      <w:marRight w:val="0"/>
      <w:marTop w:val="0"/>
      <w:marBottom w:val="0"/>
      <w:divBdr>
        <w:top w:val="none" w:sz="0" w:space="0" w:color="auto"/>
        <w:left w:val="none" w:sz="0" w:space="0" w:color="auto"/>
        <w:bottom w:val="none" w:sz="0" w:space="0" w:color="auto"/>
        <w:right w:val="none" w:sz="0" w:space="0" w:color="auto"/>
      </w:divBdr>
    </w:div>
    <w:div w:id="351999036">
      <w:bodyDiv w:val="1"/>
      <w:marLeft w:val="0"/>
      <w:marRight w:val="0"/>
      <w:marTop w:val="0"/>
      <w:marBottom w:val="0"/>
      <w:divBdr>
        <w:top w:val="none" w:sz="0" w:space="0" w:color="auto"/>
        <w:left w:val="none" w:sz="0" w:space="0" w:color="auto"/>
        <w:bottom w:val="none" w:sz="0" w:space="0" w:color="auto"/>
        <w:right w:val="none" w:sz="0" w:space="0" w:color="auto"/>
      </w:divBdr>
    </w:div>
    <w:div w:id="352197170">
      <w:bodyDiv w:val="1"/>
      <w:marLeft w:val="0"/>
      <w:marRight w:val="0"/>
      <w:marTop w:val="0"/>
      <w:marBottom w:val="0"/>
      <w:divBdr>
        <w:top w:val="none" w:sz="0" w:space="0" w:color="auto"/>
        <w:left w:val="none" w:sz="0" w:space="0" w:color="auto"/>
        <w:bottom w:val="none" w:sz="0" w:space="0" w:color="auto"/>
        <w:right w:val="none" w:sz="0" w:space="0" w:color="auto"/>
      </w:divBdr>
    </w:div>
    <w:div w:id="352532668">
      <w:bodyDiv w:val="1"/>
      <w:marLeft w:val="0"/>
      <w:marRight w:val="0"/>
      <w:marTop w:val="0"/>
      <w:marBottom w:val="0"/>
      <w:divBdr>
        <w:top w:val="none" w:sz="0" w:space="0" w:color="auto"/>
        <w:left w:val="none" w:sz="0" w:space="0" w:color="auto"/>
        <w:bottom w:val="none" w:sz="0" w:space="0" w:color="auto"/>
        <w:right w:val="none" w:sz="0" w:space="0" w:color="auto"/>
      </w:divBdr>
    </w:div>
    <w:div w:id="352652206">
      <w:bodyDiv w:val="1"/>
      <w:marLeft w:val="0"/>
      <w:marRight w:val="0"/>
      <w:marTop w:val="0"/>
      <w:marBottom w:val="0"/>
      <w:divBdr>
        <w:top w:val="none" w:sz="0" w:space="0" w:color="auto"/>
        <w:left w:val="none" w:sz="0" w:space="0" w:color="auto"/>
        <w:bottom w:val="none" w:sz="0" w:space="0" w:color="auto"/>
        <w:right w:val="none" w:sz="0" w:space="0" w:color="auto"/>
      </w:divBdr>
    </w:div>
    <w:div w:id="352729122">
      <w:bodyDiv w:val="1"/>
      <w:marLeft w:val="0"/>
      <w:marRight w:val="0"/>
      <w:marTop w:val="0"/>
      <w:marBottom w:val="0"/>
      <w:divBdr>
        <w:top w:val="none" w:sz="0" w:space="0" w:color="auto"/>
        <w:left w:val="none" w:sz="0" w:space="0" w:color="auto"/>
        <w:bottom w:val="none" w:sz="0" w:space="0" w:color="auto"/>
        <w:right w:val="none" w:sz="0" w:space="0" w:color="auto"/>
      </w:divBdr>
    </w:div>
    <w:div w:id="352729669">
      <w:bodyDiv w:val="1"/>
      <w:marLeft w:val="0"/>
      <w:marRight w:val="0"/>
      <w:marTop w:val="0"/>
      <w:marBottom w:val="0"/>
      <w:divBdr>
        <w:top w:val="none" w:sz="0" w:space="0" w:color="auto"/>
        <w:left w:val="none" w:sz="0" w:space="0" w:color="auto"/>
        <w:bottom w:val="none" w:sz="0" w:space="0" w:color="auto"/>
        <w:right w:val="none" w:sz="0" w:space="0" w:color="auto"/>
      </w:divBdr>
    </w:div>
    <w:div w:id="352806276">
      <w:bodyDiv w:val="1"/>
      <w:marLeft w:val="0"/>
      <w:marRight w:val="0"/>
      <w:marTop w:val="0"/>
      <w:marBottom w:val="0"/>
      <w:divBdr>
        <w:top w:val="none" w:sz="0" w:space="0" w:color="auto"/>
        <w:left w:val="none" w:sz="0" w:space="0" w:color="auto"/>
        <w:bottom w:val="none" w:sz="0" w:space="0" w:color="auto"/>
        <w:right w:val="none" w:sz="0" w:space="0" w:color="auto"/>
      </w:divBdr>
    </w:div>
    <w:div w:id="353116440">
      <w:bodyDiv w:val="1"/>
      <w:marLeft w:val="0"/>
      <w:marRight w:val="0"/>
      <w:marTop w:val="0"/>
      <w:marBottom w:val="0"/>
      <w:divBdr>
        <w:top w:val="none" w:sz="0" w:space="0" w:color="auto"/>
        <w:left w:val="none" w:sz="0" w:space="0" w:color="auto"/>
        <w:bottom w:val="none" w:sz="0" w:space="0" w:color="auto"/>
        <w:right w:val="none" w:sz="0" w:space="0" w:color="auto"/>
      </w:divBdr>
    </w:div>
    <w:div w:id="353239059">
      <w:bodyDiv w:val="1"/>
      <w:marLeft w:val="0"/>
      <w:marRight w:val="0"/>
      <w:marTop w:val="0"/>
      <w:marBottom w:val="0"/>
      <w:divBdr>
        <w:top w:val="none" w:sz="0" w:space="0" w:color="auto"/>
        <w:left w:val="none" w:sz="0" w:space="0" w:color="auto"/>
        <w:bottom w:val="none" w:sz="0" w:space="0" w:color="auto"/>
        <w:right w:val="none" w:sz="0" w:space="0" w:color="auto"/>
      </w:divBdr>
    </w:div>
    <w:div w:id="353308899">
      <w:bodyDiv w:val="1"/>
      <w:marLeft w:val="0"/>
      <w:marRight w:val="0"/>
      <w:marTop w:val="0"/>
      <w:marBottom w:val="0"/>
      <w:divBdr>
        <w:top w:val="none" w:sz="0" w:space="0" w:color="auto"/>
        <w:left w:val="none" w:sz="0" w:space="0" w:color="auto"/>
        <w:bottom w:val="none" w:sz="0" w:space="0" w:color="auto"/>
        <w:right w:val="none" w:sz="0" w:space="0" w:color="auto"/>
      </w:divBdr>
    </w:div>
    <w:div w:id="353655003">
      <w:bodyDiv w:val="1"/>
      <w:marLeft w:val="0"/>
      <w:marRight w:val="0"/>
      <w:marTop w:val="0"/>
      <w:marBottom w:val="0"/>
      <w:divBdr>
        <w:top w:val="none" w:sz="0" w:space="0" w:color="auto"/>
        <w:left w:val="none" w:sz="0" w:space="0" w:color="auto"/>
        <w:bottom w:val="none" w:sz="0" w:space="0" w:color="auto"/>
        <w:right w:val="none" w:sz="0" w:space="0" w:color="auto"/>
      </w:divBdr>
    </w:div>
    <w:div w:id="353843434">
      <w:bodyDiv w:val="1"/>
      <w:marLeft w:val="0"/>
      <w:marRight w:val="0"/>
      <w:marTop w:val="0"/>
      <w:marBottom w:val="0"/>
      <w:divBdr>
        <w:top w:val="none" w:sz="0" w:space="0" w:color="auto"/>
        <w:left w:val="none" w:sz="0" w:space="0" w:color="auto"/>
        <w:bottom w:val="none" w:sz="0" w:space="0" w:color="auto"/>
        <w:right w:val="none" w:sz="0" w:space="0" w:color="auto"/>
      </w:divBdr>
    </w:div>
    <w:div w:id="355036806">
      <w:bodyDiv w:val="1"/>
      <w:marLeft w:val="0"/>
      <w:marRight w:val="0"/>
      <w:marTop w:val="0"/>
      <w:marBottom w:val="0"/>
      <w:divBdr>
        <w:top w:val="none" w:sz="0" w:space="0" w:color="auto"/>
        <w:left w:val="none" w:sz="0" w:space="0" w:color="auto"/>
        <w:bottom w:val="none" w:sz="0" w:space="0" w:color="auto"/>
        <w:right w:val="none" w:sz="0" w:space="0" w:color="auto"/>
      </w:divBdr>
    </w:div>
    <w:div w:id="355038198">
      <w:bodyDiv w:val="1"/>
      <w:marLeft w:val="0"/>
      <w:marRight w:val="0"/>
      <w:marTop w:val="0"/>
      <w:marBottom w:val="0"/>
      <w:divBdr>
        <w:top w:val="none" w:sz="0" w:space="0" w:color="auto"/>
        <w:left w:val="none" w:sz="0" w:space="0" w:color="auto"/>
        <w:bottom w:val="none" w:sz="0" w:space="0" w:color="auto"/>
        <w:right w:val="none" w:sz="0" w:space="0" w:color="auto"/>
      </w:divBdr>
    </w:div>
    <w:div w:id="355354877">
      <w:bodyDiv w:val="1"/>
      <w:marLeft w:val="0"/>
      <w:marRight w:val="0"/>
      <w:marTop w:val="0"/>
      <w:marBottom w:val="0"/>
      <w:divBdr>
        <w:top w:val="none" w:sz="0" w:space="0" w:color="auto"/>
        <w:left w:val="none" w:sz="0" w:space="0" w:color="auto"/>
        <w:bottom w:val="none" w:sz="0" w:space="0" w:color="auto"/>
        <w:right w:val="none" w:sz="0" w:space="0" w:color="auto"/>
      </w:divBdr>
    </w:div>
    <w:div w:id="355543256">
      <w:bodyDiv w:val="1"/>
      <w:marLeft w:val="0"/>
      <w:marRight w:val="0"/>
      <w:marTop w:val="0"/>
      <w:marBottom w:val="0"/>
      <w:divBdr>
        <w:top w:val="none" w:sz="0" w:space="0" w:color="auto"/>
        <w:left w:val="none" w:sz="0" w:space="0" w:color="auto"/>
        <w:bottom w:val="none" w:sz="0" w:space="0" w:color="auto"/>
        <w:right w:val="none" w:sz="0" w:space="0" w:color="auto"/>
      </w:divBdr>
    </w:div>
    <w:div w:id="355885619">
      <w:bodyDiv w:val="1"/>
      <w:marLeft w:val="0"/>
      <w:marRight w:val="0"/>
      <w:marTop w:val="0"/>
      <w:marBottom w:val="0"/>
      <w:divBdr>
        <w:top w:val="none" w:sz="0" w:space="0" w:color="auto"/>
        <w:left w:val="none" w:sz="0" w:space="0" w:color="auto"/>
        <w:bottom w:val="none" w:sz="0" w:space="0" w:color="auto"/>
        <w:right w:val="none" w:sz="0" w:space="0" w:color="auto"/>
      </w:divBdr>
    </w:div>
    <w:div w:id="355935711">
      <w:bodyDiv w:val="1"/>
      <w:marLeft w:val="0"/>
      <w:marRight w:val="0"/>
      <w:marTop w:val="0"/>
      <w:marBottom w:val="0"/>
      <w:divBdr>
        <w:top w:val="none" w:sz="0" w:space="0" w:color="auto"/>
        <w:left w:val="none" w:sz="0" w:space="0" w:color="auto"/>
        <w:bottom w:val="none" w:sz="0" w:space="0" w:color="auto"/>
        <w:right w:val="none" w:sz="0" w:space="0" w:color="auto"/>
      </w:divBdr>
    </w:div>
    <w:div w:id="356123236">
      <w:bodyDiv w:val="1"/>
      <w:marLeft w:val="0"/>
      <w:marRight w:val="0"/>
      <w:marTop w:val="0"/>
      <w:marBottom w:val="0"/>
      <w:divBdr>
        <w:top w:val="none" w:sz="0" w:space="0" w:color="auto"/>
        <w:left w:val="none" w:sz="0" w:space="0" w:color="auto"/>
        <w:bottom w:val="none" w:sz="0" w:space="0" w:color="auto"/>
        <w:right w:val="none" w:sz="0" w:space="0" w:color="auto"/>
      </w:divBdr>
    </w:div>
    <w:div w:id="356348367">
      <w:bodyDiv w:val="1"/>
      <w:marLeft w:val="0"/>
      <w:marRight w:val="0"/>
      <w:marTop w:val="0"/>
      <w:marBottom w:val="0"/>
      <w:divBdr>
        <w:top w:val="none" w:sz="0" w:space="0" w:color="auto"/>
        <w:left w:val="none" w:sz="0" w:space="0" w:color="auto"/>
        <w:bottom w:val="none" w:sz="0" w:space="0" w:color="auto"/>
        <w:right w:val="none" w:sz="0" w:space="0" w:color="auto"/>
      </w:divBdr>
    </w:div>
    <w:div w:id="356932127">
      <w:bodyDiv w:val="1"/>
      <w:marLeft w:val="0"/>
      <w:marRight w:val="0"/>
      <w:marTop w:val="0"/>
      <w:marBottom w:val="0"/>
      <w:divBdr>
        <w:top w:val="none" w:sz="0" w:space="0" w:color="auto"/>
        <w:left w:val="none" w:sz="0" w:space="0" w:color="auto"/>
        <w:bottom w:val="none" w:sz="0" w:space="0" w:color="auto"/>
        <w:right w:val="none" w:sz="0" w:space="0" w:color="auto"/>
      </w:divBdr>
    </w:div>
    <w:div w:id="356934667">
      <w:bodyDiv w:val="1"/>
      <w:marLeft w:val="0"/>
      <w:marRight w:val="0"/>
      <w:marTop w:val="0"/>
      <w:marBottom w:val="0"/>
      <w:divBdr>
        <w:top w:val="none" w:sz="0" w:space="0" w:color="auto"/>
        <w:left w:val="none" w:sz="0" w:space="0" w:color="auto"/>
        <w:bottom w:val="none" w:sz="0" w:space="0" w:color="auto"/>
        <w:right w:val="none" w:sz="0" w:space="0" w:color="auto"/>
      </w:divBdr>
    </w:div>
    <w:div w:id="357240331">
      <w:bodyDiv w:val="1"/>
      <w:marLeft w:val="0"/>
      <w:marRight w:val="0"/>
      <w:marTop w:val="0"/>
      <w:marBottom w:val="0"/>
      <w:divBdr>
        <w:top w:val="none" w:sz="0" w:space="0" w:color="auto"/>
        <w:left w:val="none" w:sz="0" w:space="0" w:color="auto"/>
        <w:bottom w:val="none" w:sz="0" w:space="0" w:color="auto"/>
        <w:right w:val="none" w:sz="0" w:space="0" w:color="auto"/>
      </w:divBdr>
    </w:div>
    <w:div w:id="357392018">
      <w:bodyDiv w:val="1"/>
      <w:marLeft w:val="0"/>
      <w:marRight w:val="0"/>
      <w:marTop w:val="0"/>
      <w:marBottom w:val="0"/>
      <w:divBdr>
        <w:top w:val="none" w:sz="0" w:space="0" w:color="auto"/>
        <w:left w:val="none" w:sz="0" w:space="0" w:color="auto"/>
        <w:bottom w:val="none" w:sz="0" w:space="0" w:color="auto"/>
        <w:right w:val="none" w:sz="0" w:space="0" w:color="auto"/>
      </w:divBdr>
    </w:div>
    <w:div w:id="357658263">
      <w:bodyDiv w:val="1"/>
      <w:marLeft w:val="0"/>
      <w:marRight w:val="0"/>
      <w:marTop w:val="0"/>
      <w:marBottom w:val="0"/>
      <w:divBdr>
        <w:top w:val="none" w:sz="0" w:space="0" w:color="auto"/>
        <w:left w:val="none" w:sz="0" w:space="0" w:color="auto"/>
        <w:bottom w:val="none" w:sz="0" w:space="0" w:color="auto"/>
        <w:right w:val="none" w:sz="0" w:space="0" w:color="auto"/>
      </w:divBdr>
    </w:div>
    <w:div w:id="358705804">
      <w:bodyDiv w:val="1"/>
      <w:marLeft w:val="0"/>
      <w:marRight w:val="0"/>
      <w:marTop w:val="0"/>
      <w:marBottom w:val="0"/>
      <w:divBdr>
        <w:top w:val="none" w:sz="0" w:space="0" w:color="auto"/>
        <w:left w:val="none" w:sz="0" w:space="0" w:color="auto"/>
        <w:bottom w:val="none" w:sz="0" w:space="0" w:color="auto"/>
        <w:right w:val="none" w:sz="0" w:space="0" w:color="auto"/>
      </w:divBdr>
    </w:div>
    <w:div w:id="358706162">
      <w:bodyDiv w:val="1"/>
      <w:marLeft w:val="0"/>
      <w:marRight w:val="0"/>
      <w:marTop w:val="0"/>
      <w:marBottom w:val="0"/>
      <w:divBdr>
        <w:top w:val="none" w:sz="0" w:space="0" w:color="auto"/>
        <w:left w:val="none" w:sz="0" w:space="0" w:color="auto"/>
        <w:bottom w:val="none" w:sz="0" w:space="0" w:color="auto"/>
        <w:right w:val="none" w:sz="0" w:space="0" w:color="auto"/>
      </w:divBdr>
    </w:div>
    <w:div w:id="359203268">
      <w:bodyDiv w:val="1"/>
      <w:marLeft w:val="0"/>
      <w:marRight w:val="0"/>
      <w:marTop w:val="0"/>
      <w:marBottom w:val="0"/>
      <w:divBdr>
        <w:top w:val="none" w:sz="0" w:space="0" w:color="auto"/>
        <w:left w:val="none" w:sz="0" w:space="0" w:color="auto"/>
        <w:bottom w:val="none" w:sz="0" w:space="0" w:color="auto"/>
        <w:right w:val="none" w:sz="0" w:space="0" w:color="auto"/>
      </w:divBdr>
    </w:div>
    <w:div w:id="359287436">
      <w:bodyDiv w:val="1"/>
      <w:marLeft w:val="0"/>
      <w:marRight w:val="0"/>
      <w:marTop w:val="0"/>
      <w:marBottom w:val="0"/>
      <w:divBdr>
        <w:top w:val="none" w:sz="0" w:space="0" w:color="auto"/>
        <w:left w:val="none" w:sz="0" w:space="0" w:color="auto"/>
        <w:bottom w:val="none" w:sz="0" w:space="0" w:color="auto"/>
        <w:right w:val="none" w:sz="0" w:space="0" w:color="auto"/>
      </w:divBdr>
    </w:div>
    <w:div w:id="360087486">
      <w:bodyDiv w:val="1"/>
      <w:marLeft w:val="0"/>
      <w:marRight w:val="0"/>
      <w:marTop w:val="0"/>
      <w:marBottom w:val="0"/>
      <w:divBdr>
        <w:top w:val="none" w:sz="0" w:space="0" w:color="auto"/>
        <w:left w:val="none" w:sz="0" w:space="0" w:color="auto"/>
        <w:bottom w:val="none" w:sz="0" w:space="0" w:color="auto"/>
        <w:right w:val="none" w:sz="0" w:space="0" w:color="auto"/>
      </w:divBdr>
    </w:div>
    <w:div w:id="360282486">
      <w:bodyDiv w:val="1"/>
      <w:marLeft w:val="0"/>
      <w:marRight w:val="0"/>
      <w:marTop w:val="0"/>
      <w:marBottom w:val="0"/>
      <w:divBdr>
        <w:top w:val="none" w:sz="0" w:space="0" w:color="auto"/>
        <w:left w:val="none" w:sz="0" w:space="0" w:color="auto"/>
        <w:bottom w:val="none" w:sz="0" w:space="0" w:color="auto"/>
        <w:right w:val="none" w:sz="0" w:space="0" w:color="auto"/>
      </w:divBdr>
    </w:div>
    <w:div w:id="360323633">
      <w:bodyDiv w:val="1"/>
      <w:marLeft w:val="0"/>
      <w:marRight w:val="0"/>
      <w:marTop w:val="0"/>
      <w:marBottom w:val="0"/>
      <w:divBdr>
        <w:top w:val="none" w:sz="0" w:space="0" w:color="auto"/>
        <w:left w:val="none" w:sz="0" w:space="0" w:color="auto"/>
        <w:bottom w:val="none" w:sz="0" w:space="0" w:color="auto"/>
        <w:right w:val="none" w:sz="0" w:space="0" w:color="auto"/>
      </w:divBdr>
    </w:div>
    <w:div w:id="360399886">
      <w:bodyDiv w:val="1"/>
      <w:marLeft w:val="0"/>
      <w:marRight w:val="0"/>
      <w:marTop w:val="0"/>
      <w:marBottom w:val="0"/>
      <w:divBdr>
        <w:top w:val="none" w:sz="0" w:space="0" w:color="auto"/>
        <w:left w:val="none" w:sz="0" w:space="0" w:color="auto"/>
        <w:bottom w:val="none" w:sz="0" w:space="0" w:color="auto"/>
        <w:right w:val="none" w:sz="0" w:space="0" w:color="auto"/>
      </w:divBdr>
    </w:div>
    <w:div w:id="360474341">
      <w:bodyDiv w:val="1"/>
      <w:marLeft w:val="0"/>
      <w:marRight w:val="0"/>
      <w:marTop w:val="0"/>
      <w:marBottom w:val="0"/>
      <w:divBdr>
        <w:top w:val="none" w:sz="0" w:space="0" w:color="auto"/>
        <w:left w:val="none" w:sz="0" w:space="0" w:color="auto"/>
        <w:bottom w:val="none" w:sz="0" w:space="0" w:color="auto"/>
        <w:right w:val="none" w:sz="0" w:space="0" w:color="auto"/>
      </w:divBdr>
    </w:div>
    <w:div w:id="361052683">
      <w:bodyDiv w:val="1"/>
      <w:marLeft w:val="0"/>
      <w:marRight w:val="0"/>
      <w:marTop w:val="0"/>
      <w:marBottom w:val="0"/>
      <w:divBdr>
        <w:top w:val="none" w:sz="0" w:space="0" w:color="auto"/>
        <w:left w:val="none" w:sz="0" w:space="0" w:color="auto"/>
        <w:bottom w:val="none" w:sz="0" w:space="0" w:color="auto"/>
        <w:right w:val="none" w:sz="0" w:space="0" w:color="auto"/>
      </w:divBdr>
    </w:div>
    <w:div w:id="361131693">
      <w:bodyDiv w:val="1"/>
      <w:marLeft w:val="0"/>
      <w:marRight w:val="0"/>
      <w:marTop w:val="0"/>
      <w:marBottom w:val="0"/>
      <w:divBdr>
        <w:top w:val="none" w:sz="0" w:space="0" w:color="auto"/>
        <w:left w:val="none" w:sz="0" w:space="0" w:color="auto"/>
        <w:bottom w:val="none" w:sz="0" w:space="0" w:color="auto"/>
        <w:right w:val="none" w:sz="0" w:space="0" w:color="auto"/>
      </w:divBdr>
    </w:div>
    <w:div w:id="361169911">
      <w:bodyDiv w:val="1"/>
      <w:marLeft w:val="0"/>
      <w:marRight w:val="0"/>
      <w:marTop w:val="0"/>
      <w:marBottom w:val="0"/>
      <w:divBdr>
        <w:top w:val="none" w:sz="0" w:space="0" w:color="auto"/>
        <w:left w:val="none" w:sz="0" w:space="0" w:color="auto"/>
        <w:bottom w:val="none" w:sz="0" w:space="0" w:color="auto"/>
        <w:right w:val="none" w:sz="0" w:space="0" w:color="auto"/>
      </w:divBdr>
    </w:div>
    <w:div w:id="361370474">
      <w:bodyDiv w:val="1"/>
      <w:marLeft w:val="0"/>
      <w:marRight w:val="0"/>
      <w:marTop w:val="0"/>
      <w:marBottom w:val="0"/>
      <w:divBdr>
        <w:top w:val="none" w:sz="0" w:space="0" w:color="auto"/>
        <w:left w:val="none" w:sz="0" w:space="0" w:color="auto"/>
        <w:bottom w:val="none" w:sz="0" w:space="0" w:color="auto"/>
        <w:right w:val="none" w:sz="0" w:space="0" w:color="auto"/>
      </w:divBdr>
    </w:div>
    <w:div w:id="361594579">
      <w:bodyDiv w:val="1"/>
      <w:marLeft w:val="0"/>
      <w:marRight w:val="0"/>
      <w:marTop w:val="0"/>
      <w:marBottom w:val="0"/>
      <w:divBdr>
        <w:top w:val="none" w:sz="0" w:space="0" w:color="auto"/>
        <w:left w:val="none" w:sz="0" w:space="0" w:color="auto"/>
        <w:bottom w:val="none" w:sz="0" w:space="0" w:color="auto"/>
        <w:right w:val="none" w:sz="0" w:space="0" w:color="auto"/>
      </w:divBdr>
    </w:div>
    <w:div w:id="361636895">
      <w:bodyDiv w:val="1"/>
      <w:marLeft w:val="0"/>
      <w:marRight w:val="0"/>
      <w:marTop w:val="0"/>
      <w:marBottom w:val="0"/>
      <w:divBdr>
        <w:top w:val="none" w:sz="0" w:space="0" w:color="auto"/>
        <w:left w:val="none" w:sz="0" w:space="0" w:color="auto"/>
        <w:bottom w:val="none" w:sz="0" w:space="0" w:color="auto"/>
        <w:right w:val="none" w:sz="0" w:space="0" w:color="auto"/>
      </w:divBdr>
    </w:div>
    <w:div w:id="361975912">
      <w:bodyDiv w:val="1"/>
      <w:marLeft w:val="0"/>
      <w:marRight w:val="0"/>
      <w:marTop w:val="0"/>
      <w:marBottom w:val="0"/>
      <w:divBdr>
        <w:top w:val="none" w:sz="0" w:space="0" w:color="auto"/>
        <w:left w:val="none" w:sz="0" w:space="0" w:color="auto"/>
        <w:bottom w:val="none" w:sz="0" w:space="0" w:color="auto"/>
        <w:right w:val="none" w:sz="0" w:space="0" w:color="auto"/>
      </w:divBdr>
    </w:div>
    <w:div w:id="362249892">
      <w:bodyDiv w:val="1"/>
      <w:marLeft w:val="0"/>
      <w:marRight w:val="0"/>
      <w:marTop w:val="0"/>
      <w:marBottom w:val="0"/>
      <w:divBdr>
        <w:top w:val="none" w:sz="0" w:space="0" w:color="auto"/>
        <w:left w:val="none" w:sz="0" w:space="0" w:color="auto"/>
        <w:bottom w:val="none" w:sz="0" w:space="0" w:color="auto"/>
        <w:right w:val="none" w:sz="0" w:space="0" w:color="auto"/>
      </w:divBdr>
    </w:div>
    <w:div w:id="362360886">
      <w:bodyDiv w:val="1"/>
      <w:marLeft w:val="0"/>
      <w:marRight w:val="0"/>
      <w:marTop w:val="0"/>
      <w:marBottom w:val="0"/>
      <w:divBdr>
        <w:top w:val="none" w:sz="0" w:space="0" w:color="auto"/>
        <w:left w:val="none" w:sz="0" w:space="0" w:color="auto"/>
        <w:bottom w:val="none" w:sz="0" w:space="0" w:color="auto"/>
        <w:right w:val="none" w:sz="0" w:space="0" w:color="auto"/>
      </w:divBdr>
    </w:div>
    <w:div w:id="362370101">
      <w:bodyDiv w:val="1"/>
      <w:marLeft w:val="0"/>
      <w:marRight w:val="0"/>
      <w:marTop w:val="0"/>
      <w:marBottom w:val="0"/>
      <w:divBdr>
        <w:top w:val="none" w:sz="0" w:space="0" w:color="auto"/>
        <w:left w:val="none" w:sz="0" w:space="0" w:color="auto"/>
        <w:bottom w:val="none" w:sz="0" w:space="0" w:color="auto"/>
        <w:right w:val="none" w:sz="0" w:space="0" w:color="auto"/>
      </w:divBdr>
    </w:div>
    <w:div w:id="362747600">
      <w:bodyDiv w:val="1"/>
      <w:marLeft w:val="0"/>
      <w:marRight w:val="0"/>
      <w:marTop w:val="0"/>
      <w:marBottom w:val="0"/>
      <w:divBdr>
        <w:top w:val="none" w:sz="0" w:space="0" w:color="auto"/>
        <w:left w:val="none" w:sz="0" w:space="0" w:color="auto"/>
        <w:bottom w:val="none" w:sz="0" w:space="0" w:color="auto"/>
        <w:right w:val="none" w:sz="0" w:space="0" w:color="auto"/>
      </w:divBdr>
    </w:div>
    <w:div w:id="362748700">
      <w:bodyDiv w:val="1"/>
      <w:marLeft w:val="0"/>
      <w:marRight w:val="0"/>
      <w:marTop w:val="0"/>
      <w:marBottom w:val="0"/>
      <w:divBdr>
        <w:top w:val="none" w:sz="0" w:space="0" w:color="auto"/>
        <w:left w:val="none" w:sz="0" w:space="0" w:color="auto"/>
        <w:bottom w:val="none" w:sz="0" w:space="0" w:color="auto"/>
        <w:right w:val="none" w:sz="0" w:space="0" w:color="auto"/>
      </w:divBdr>
    </w:div>
    <w:div w:id="362948034">
      <w:bodyDiv w:val="1"/>
      <w:marLeft w:val="0"/>
      <w:marRight w:val="0"/>
      <w:marTop w:val="0"/>
      <w:marBottom w:val="0"/>
      <w:divBdr>
        <w:top w:val="none" w:sz="0" w:space="0" w:color="auto"/>
        <w:left w:val="none" w:sz="0" w:space="0" w:color="auto"/>
        <w:bottom w:val="none" w:sz="0" w:space="0" w:color="auto"/>
        <w:right w:val="none" w:sz="0" w:space="0" w:color="auto"/>
      </w:divBdr>
    </w:div>
    <w:div w:id="363096913">
      <w:bodyDiv w:val="1"/>
      <w:marLeft w:val="0"/>
      <w:marRight w:val="0"/>
      <w:marTop w:val="0"/>
      <w:marBottom w:val="0"/>
      <w:divBdr>
        <w:top w:val="none" w:sz="0" w:space="0" w:color="auto"/>
        <w:left w:val="none" w:sz="0" w:space="0" w:color="auto"/>
        <w:bottom w:val="none" w:sz="0" w:space="0" w:color="auto"/>
        <w:right w:val="none" w:sz="0" w:space="0" w:color="auto"/>
      </w:divBdr>
    </w:div>
    <w:div w:id="363554484">
      <w:bodyDiv w:val="1"/>
      <w:marLeft w:val="0"/>
      <w:marRight w:val="0"/>
      <w:marTop w:val="0"/>
      <w:marBottom w:val="0"/>
      <w:divBdr>
        <w:top w:val="none" w:sz="0" w:space="0" w:color="auto"/>
        <w:left w:val="none" w:sz="0" w:space="0" w:color="auto"/>
        <w:bottom w:val="none" w:sz="0" w:space="0" w:color="auto"/>
        <w:right w:val="none" w:sz="0" w:space="0" w:color="auto"/>
      </w:divBdr>
    </w:div>
    <w:div w:id="363600865">
      <w:bodyDiv w:val="1"/>
      <w:marLeft w:val="0"/>
      <w:marRight w:val="0"/>
      <w:marTop w:val="0"/>
      <w:marBottom w:val="0"/>
      <w:divBdr>
        <w:top w:val="none" w:sz="0" w:space="0" w:color="auto"/>
        <w:left w:val="none" w:sz="0" w:space="0" w:color="auto"/>
        <w:bottom w:val="none" w:sz="0" w:space="0" w:color="auto"/>
        <w:right w:val="none" w:sz="0" w:space="0" w:color="auto"/>
      </w:divBdr>
    </w:div>
    <w:div w:id="363866213">
      <w:bodyDiv w:val="1"/>
      <w:marLeft w:val="0"/>
      <w:marRight w:val="0"/>
      <w:marTop w:val="0"/>
      <w:marBottom w:val="0"/>
      <w:divBdr>
        <w:top w:val="none" w:sz="0" w:space="0" w:color="auto"/>
        <w:left w:val="none" w:sz="0" w:space="0" w:color="auto"/>
        <w:bottom w:val="none" w:sz="0" w:space="0" w:color="auto"/>
        <w:right w:val="none" w:sz="0" w:space="0" w:color="auto"/>
      </w:divBdr>
    </w:div>
    <w:div w:id="364065905">
      <w:bodyDiv w:val="1"/>
      <w:marLeft w:val="0"/>
      <w:marRight w:val="0"/>
      <w:marTop w:val="0"/>
      <w:marBottom w:val="0"/>
      <w:divBdr>
        <w:top w:val="none" w:sz="0" w:space="0" w:color="auto"/>
        <w:left w:val="none" w:sz="0" w:space="0" w:color="auto"/>
        <w:bottom w:val="none" w:sz="0" w:space="0" w:color="auto"/>
        <w:right w:val="none" w:sz="0" w:space="0" w:color="auto"/>
      </w:divBdr>
    </w:div>
    <w:div w:id="364411174">
      <w:bodyDiv w:val="1"/>
      <w:marLeft w:val="0"/>
      <w:marRight w:val="0"/>
      <w:marTop w:val="0"/>
      <w:marBottom w:val="0"/>
      <w:divBdr>
        <w:top w:val="none" w:sz="0" w:space="0" w:color="auto"/>
        <w:left w:val="none" w:sz="0" w:space="0" w:color="auto"/>
        <w:bottom w:val="none" w:sz="0" w:space="0" w:color="auto"/>
        <w:right w:val="none" w:sz="0" w:space="0" w:color="auto"/>
      </w:divBdr>
    </w:div>
    <w:div w:id="364446482">
      <w:bodyDiv w:val="1"/>
      <w:marLeft w:val="0"/>
      <w:marRight w:val="0"/>
      <w:marTop w:val="0"/>
      <w:marBottom w:val="0"/>
      <w:divBdr>
        <w:top w:val="none" w:sz="0" w:space="0" w:color="auto"/>
        <w:left w:val="none" w:sz="0" w:space="0" w:color="auto"/>
        <w:bottom w:val="none" w:sz="0" w:space="0" w:color="auto"/>
        <w:right w:val="none" w:sz="0" w:space="0" w:color="auto"/>
      </w:divBdr>
    </w:div>
    <w:div w:id="364597167">
      <w:bodyDiv w:val="1"/>
      <w:marLeft w:val="0"/>
      <w:marRight w:val="0"/>
      <w:marTop w:val="0"/>
      <w:marBottom w:val="0"/>
      <w:divBdr>
        <w:top w:val="none" w:sz="0" w:space="0" w:color="auto"/>
        <w:left w:val="none" w:sz="0" w:space="0" w:color="auto"/>
        <w:bottom w:val="none" w:sz="0" w:space="0" w:color="auto"/>
        <w:right w:val="none" w:sz="0" w:space="0" w:color="auto"/>
      </w:divBdr>
    </w:div>
    <w:div w:id="364604055">
      <w:bodyDiv w:val="1"/>
      <w:marLeft w:val="0"/>
      <w:marRight w:val="0"/>
      <w:marTop w:val="0"/>
      <w:marBottom w:val="0"/>
      <w:divBdr>
        <w:top w:val="none" w:sz="0" w:space="0" w:color="auto"/>
        <w:left w:val="none" w:sz="0" w:space="0" w:color="auto"/>
        <w:bottom w:val="none" w:sz="0" w:space="0" w:color="auto"/>
        <w:right w:val="none" w:sz="0" w:space="0" w:color="auto"/>
      </w:divBdr>
    </w:div>
    <w:div w:id="364869739">
      <w:bodyDiv w:val="1"/>
      <w:marLeft w:val="0"/>
      <w:marRight w:val="0"/>
      <w:marTop w:val="0"/>
      <w:marBottom w:val="0"/>
      <w:divBdr>
        <w:top w:val="none" w:sz="0" w:space="0" w:color="auto"/>
        <w:left w:val="none" w:sz="0" w:space="0" w:color="auto"/>
        <w:bottom w:val="none" w:sz="0" w:space="0" w:color="auto"/>
        <w:right w:val="none" w:sz="0" w:space="0" w:color="auto"/>
      </w:divBdr>
    </w:div>
    <w:div w:id="364870330">
      <w:bodyDiv w:val="1"/>
      <w:marLeft w:val="0"/>
      <w:marRight w:val="0"/>
      <w:marTop w:val="0"/>
      <w:marBottom w:val="0"/>
      <w:divBdr>
        <w:top w:val="none" w:sz="0" w:space="0" w:color="auto"/>
        <w:left w:val="none" w:sz="0" w:space="0" w:color="auto"/>
        <w:bottom w:val="none" w:sz="0" w:space="0" w:color="auto"/>
        <w:right w:val="none" w:sz="0" w:space="0" w:color="auto"/>
      </w:divBdr>
    </w:div>
    <w:div w:id="364989538">
      <w:bodyDiv w:val="1"/>
      <w:marLeft w:val="0"/>
      <w:marRight w:val="0"/>
      <w:marTop w:val="0"/>
      <w:marBottom w:val="0"/>
      <w:divBdr>
        <w:top w:val="none" w:sz="0" w:space="0" w:color="auto"/>
        <w:left w:val="none" w:sz="0" w:space="0" w:color="auto"/>
        <w:bottom w:val="none" w:sz="0" w:space="0" w:color="auto"/>
        <w:right w:val="none" w:sz="0" w:space="0" w:color="auto"/>
      </w:divBdr>
    </w:div>
    <w:div w:id="364991027">
      <w:bodyDiv w:val="1"/>
      <w:marLeft w:val="0"/>
      <w:marRight w:val="0"/>
      <w:marTop w:val="0"/>
      <w:marBottom w:val="0"/>
      <w:divBdr>
        <w:top w:val="none" w:sz="0" w:space="0" w:color="auto"/>
        <w:left w:val="none" w:sz="0" w:space="0" w:color="auto"/>
        <w:bottom w:val="none" w:sz="0" w:space="0" w:color="auto"/>
        <w:right w:val="none" w:sz="0" w:space="0" w:color="auto"/>
      </w:divBdr>
    </w:div>
    <w:div w:id="365494734">
      <w:bodyDiv w:val="1"/>
      <w:marLeft w:val="0"/>
      <w:marRight w:val="0"/>
      <w:marTop w:val="0"/>
      <w:marBottom w:val="0"/>
      <w:divBdr>
        <w:top w:val="none" w:sz="0" w:space="0" w:color="auto"/>
        <w:left w:val="none" w:sz="0" w:space="0" w:color="auto"/>
        <w:bottom w:val="none" w:sz="0" w:space="0" w:color="auto"/>
        <w:right w:val="none" w:sz="0" w:space="0" w:color="auto"/>
      </w:divBdr>
    </w:div>
    <w:div w:id="366107419">
      <w:bodyDiv w:val="1"/>
      <w:marLeft w:val="0"/>
      <w:marRight w:val="0"/>
      <w:marTop w:val="0"/>
      <w:marBottom w:val="0"/>
      <w:divBdr>
        <w:top w:val="none" w:sz="0" w:space="0" w:color="auto"/>
        <w:left w:val="none" w:sz="0" w:space="0" w:color="auto"/>
        <w:bottom w:val="none" w:sz="0" w:space="0" w:color="auto"/>
        <w:right w:val="none" w:sz="0" w:space="0" w:color="auto"/>
      </w:divBdr>
    </w:div>
    <w:div w:id="366680099">
      <w:bodyDiv w:val="1"/>
      <w:marLeft w:val="0"/>
      <w:marRight w:val="0"/>
      <w:marTop w:val="0"/>
      <w:marBottom w:val="0"/>
      <w:divBdr>
        <w:top w:val="none" w:sz="0" w:space="0" w:color="auto"/>
        <w:left w:val="none" w:sz="0" w:space="0" w:color="auto"/>
        <w:bottom w:val="none" w:sz="0" w:space="0" w:color="auto"/>
        <w:right w:val="none" w:sz="0" w:space="0" w:color="auto"/>
      </w:divBdr>
    </w:div>
    <w:div w:id="367073668">
      <w:bodyDiv w:val="1"/>
      <w:marLeft w:val="0"/>
      <w:marRight w:val="0"/>
      <w:marTop w:val="0"/>
      <w:marBottom w:val="0"/>
      <w:divBdr>
        <w:top w:val="none" w:sz="0" w:space="0" w:color="auto"/>
        <w:left w:val="none" w:sz="0" w:space="0" w:color="auto"/>
        <w:bottom w:val="none" w:sz="0" w:space="0" w:color="auto"/>
        <w:right w:val="none" w:sz="0" w:space="0" w:color="auto"/>
      </w:divBdr>
    </w:div>
    <w:div w:id="367264154">
      <w:bodyDiv w:val="1"/>
      <w:marLeft w:val="0"/>
      <w:marRight w:val="0"/>
      <w:marTop w:val="0"/>
      <w:marBottom w:val="0"/>
      <w:divBdr>
        <w:top w:val="none" w:sz="0" w:space="0" w:color="auto"/>
        <w:left w:val="none" w:sz="0" w:space="0" w:color="auto"/>
        <w:bottom w:val="none" w:sz="0" w:space="0" w:color="auto"/>
        <w:right w:val="none" w:sz="0" w:space="0" w:color="auto"/>
      </w:divBdr>
    </w:div>
    <w:div w:id="367265999">
      <w:bodyDiv w:val="1"/>
      <w:marLeft w:val="0"/>
      <w:marRight w:val="0"/>
      <w:marTop w:val="0"/>
      <w:marBottom w:val="0"/>
      <w:divBdr>
        <w:top w:val="none" w:sz="0" w:space="0" w:color="auto"/>
        <w:left w:val="none" w:sz="0" w:space="0" w:color="auto"/>
        <w:bottom w:val="none" w:sz="0" w:space="0" w:color="auto"/>
        <w:right w:val="none" w:sz="0" w:space="0" w:color="auto"/>
      </w:divBdr>
    </w:div>
    <w:div w:id="367293426">
      <w:bodyDiv w:val="1"/>
      <w:marLeft w:val="0"/>
      <w:marRight w:val="0"/>
      <w:marTop w:val="0"/>
      <w:marBottom w:val="0"/>
      <w:divBdr>
        <w:top w:val="none" w:sz="0" w:space="0" w:color="auto"/>
        <w:left w:val="none" w:sz="0" w:space="0" w:color="auto"/>
        <w:bottom w:val="none" w:sz="0" w:space="0" w:color="auto"/>
        <w:right w:val="none" w:sz="0" w:space="0" w:color="auto"/>
      </w:divBdr>
    </w:div>
    <w:div w:id="367413355">
      <w:bodyDiv w:val="1"/>
      <w:marLeft w:val="0"/>
      <w:marRight w:val="0"/>
      <w:marTop w:val="0"/>
      <w:marBottom w:val="0"/>
      <w:divBdr>
        <w:top w:val="none" w:sz="0" w:space="0" w:color="auto"/>
        <w:left w:val="none" w:sz="0" w:space="0" w:color="auto"/>
        <w:bottom w:val="none" w:sz="0" w:space="0" w:color="auto"/>
        <w:right w:val="none" w:sz="0" w:space="0" w:color="auto"/>
      </w:divBdr>
    </w:div>
    <w:div w:id="367536502">
      <w:bodyDiv w:val="1"/>
      <w:marLeft w:val="0"/>
      <w:marRight w:val="0"/>
      <w:marTop w:val="0"/>
      <w:marBottom w:val="0"/>
      <w:divBdr>
        <w:top w:val="none" w:sz="0" w:space="0" w:color="auto"/>
        <w:left w:val="none" w:sz="0" w:space="0" w:color="auto"/>
        <w:bottom w:val="none" w:sz="0" w:space="0" w:color="auto"/>
        <w:right w:val="none" w:sz="0" w:space="0" w:color="auto"/>
      </w:divBdr>
    </w:div>
    <w:div w:id="367603097">
      <w:bodyDiv w:val="1"/>
      <w:marLeft w:val="0"/>
      <w:marRight w:val="0"/>
      <w:marTop w:val="0"/>
      <w:marBottom w:val="0"/>
      <w:divBdr>
        <w:top w:val="none" w:sz="0" w:space="0" w:color="auto"/>
        <w:left w:val="none" w:sz="0" w:space="0" w:color="auto"/>
        <w:bottom w:val="none" w:sz="0" w:space="0" w:color="auto"/>
        <w:right w:val="none" w:sz="0" w:space="0" w:color="auto"/>
      </w:divBdr>
    </w:div>
    <w:div w:id="367921906">
      <w:bodyDiv w:val="1"/>
      <w:marLeft w:val="0"/>
      <w:marRight w:val="0"/>
      <w:marTop w:val="0"/>
      <w:marBottom w:val="0"/>
      <w:divBdr>
        <w:top w:val="none" w:sz="0" w:space="0" w:color="auto"/>
        <w:left w:val="none" w:sz="0" w:space="0" w:color="auto"/>
        <w:bottom w:val="none" w:sz="0" w:space="0" w:color="auto"/>
        <w:right w:val="none" w:sz="0" w:space="0" w:color="auto"/>
      </w:divBdr>
    </w:div>
    <w:div w:id="367998096">
      <w:bodyDiv w:val="1"/>
      <w:marLeft w:val="0"/>
      <w:marRight w:val="0"/>
      <w:marTop w:val="0"/>
      <w:marBottom w:val="0"/>
      <w:divBdr>
        <w:top w:val="none" w:sz="0" w:space="0" w:color="auto"/>
        <w:left w:val="none" w:sz="0" w:space="0" w:color="auto"/>
        <w:bottom w:val="none" w:sz="0" w:space="0" w:color="auto"/>
        <w:right w:val="none" w:sz="0" w:space="0" w:color="auto"/>
      </w:divBdr>
    </w:div>
    <w:div w:id="368066384">
      <w:bodyDiv w:val="1"/>
      <w:marLeft w:val="0"/>
      <w:marRight w:val="0"/>
      <w:marTop w:val="0"/>
      <w:marBottom w:val="0"/>
      <w:divBdr>
        <w:top w:val="none" w:sz="0" w:space="0" w:color="auto"/>
        <w:left w:val="none" w:sz="0" w:space="0" w:color="auto"/>
        <w:bottom w:val="none" w:sz="0" w:space="0" w:color="auto"/>
        <w:right w:val="none" w:sz="0" w:space="0" w:color="auto"/>
      </w:divBdr>
    </w:div>
    <w:div w:id="368725868">
      <w:bodyDiv w:val="1"/>
      <w:marLeft w:val="0"/>
      <w:marRight w:val="0"/>
      <w:marTop w:val="0"/>
      <w:marBottom w:val="0"/>
      <w:divBdr>
        <w:top w:val="none" w:sz="0" w:space="0" w:color="auto"/>
        <w:left w:val="none" w:sz="0" w:space="0" w:color="auto"/>
        <w:bottom w:val="none" w:sz="0" w:space="0" w:color="auto"/>
        <w:right w:val="none" w:sz="0" w:space="0" w:color="auto"/>
      </w:divBdr>
    </w:div>
    <w:div w:id="369186084">
      <w:bodyDiv w:val="1"/>
      <w:marLeft w:val="0"/>
      <w:marRight w:val="0"/>
      <w:marTop w:val="0"/>
      <w:marBottom w:val="0"/>
      <w:divBdr>
        <w:top w:val="none" w:sz="0" w:space="0" w:color="auto"/>
        <w:left w:val="none" w:sz="0" w:space="0" w:color="auto"/>
        <w:bottom w:val="none" w:sz="0" w:space="0" w:color="auto"/>
        <w:right w:val="none" w:sz="0" w:space="0" w:color="auto"/>
      </w:divBdr>
    </w:div>
    <w:div w:id="369260833">
      <w:bodyDiv w:val="1"/>
      <w:marLeft w:val="0"/>
      <w:marRight w:val="0"/>
      <w:marTop w:val="0"/>
      <w:marBottom w:val="0"/>
      <w:divBdr>
        <w:top w:val="none" w:sz="0" w:space="0" w:color="auto"/>
        <w:left w:val="none" w:sz="0" w:space="0" w:color="auto"/>
        <w:bottom w:val="none" w:sz="0" w:space="0" w:color="auto"/>
        <w:right w:val="none" w:sz="0" w:space="0" w:color="auto"/>
      </w:divBdr>
    </w:div>
    <w:div w:id="369844711">
      <w:bodyDiv w:val="1"/>
      <w:marLeft w:val="0"/>
      <w:marRight w:val="0"/>
      <w:marTop w:val="0"/>
      <w:marBottom w:val="0"/>
      <w:divBdr>
        <w:top w:val="none" w:sz="0" w:space="0" w:color="auto"/>
        <w:left w:val="none" w:sz="0" w:space="0" w:color="auto"/>
        <w:bottom w:val="none" w:sz="0" w:space="0" w:color="auto"/>
        <w:right w:val="none" w:sz="0" w:space="0" w:color="auto"/>
      </w:divBdr>
    </w:div>
    <w:div w:id="369958054">
      <w:bodyDiv w:val="1"/>
      <w:marLeft w:val="0"/>
      <w:marRight w:val="0"/>
      <w:marTop w:val="0"/>
      <w:marBottom w:val="0"/>
      <w:divBdr>
        <w:top w:val="none" w:sz="0" w:space="0" w:color="auto"/>
        <w:left w:val="none" w:sz="0" w:space="0" w:color="auto"/>
        <w:bottom w:val="none" w:sz="0" w:space="0" w:color="auto"/>
        <w:right w:val="none" w:sz="0" w:space="0" w:color="auto"/>
      </w:divBdr>
    </w:div>
    <w:div w:id="370107554">
      <w:bodyDiv w:val="1"/>
      <w:marLeft w:val="0"/>
      <w:marRight w:val="0"/>
      <w:marTop w:val="0"/>
      <w:marBottom w:val="0"/>
      <w:divBdr>
        <w:top w:val="none" w:sz="0" w:space="0" w:color="auto"/>
        <w:left w:val="none" w:sz="0" w:space="0" w:color="auto"/>
        <w:bottom w:val="none" w:sz="0" w:space="0" w:color="auto"/>
        <w:right w:val="none" w:sz="0" w:space="0" w:color="auto"/>
      </w:divBdr>
    </w:div>
    <w:div w:id="370308201">
      <w:bodyDiv w:val="1"/>
      <w:marLeft w:val="0"/>
      <w:marRight w:val="0"/>
      <w:marTop w:val="0"/>
      <w:marBottom w:val="0"/>
      <w:divBdr>
        <w:top w:val="none" w:sz="0" w:space="0" w:color="auto"/>
        <w:left w:val="none" w:sz="0" w:space="0" w:color="auto"/>
        <w:bottom w:val="none" w:sz="0" w:space="0" w:color="auto"/>
        <w:right w:val="none" w:sz="0" w:space="0" w:color="auto"/>
      </w:divBdr>
    </w:div>
    <w:div w:id="370611267">
      <w:bodyDiv w:val="1"/>
      <w:marLeft w:val="0"/>
      <w:marRight w:val="0"/>
      <w:marTop w:val="0"/>
      <w:marBottom w:val="0"/>
      <w:divBdr>
        <w:top w:val="none" w:sz="0" w:space="0" w:color="auto"/>
        <w:left w:val="none" w:sz="0" w:space="0" w:color="auto"/>
        <w:bottom w:val="none" w:sz="0" w:space="0" w:color="auto"/>
        <w:right w:val="none" w:sz="0" w:space="0" w:color="auto"/>
      </w:divBdr>
    </w:div>
    <w:div w:id="370882225">
      <w:bodyDiv w:val="1"/>
      <w:marLeft w:val="0"/>
      <w:marRight w:val="0"/>
      <w:marTop w:val="0"/>
      <w:marBottom w:val="0"/>
      <w:divBdr>
        <w:top w:val="none" w:sz="0" w:space="0" w:color="auto"/>
        <w:left w:val="none" w:sz="0" w:space="0" w:color="auto"/>
        <w:bottom w:val="none" w:sz="0" w:space="0" w:color="auto"/>
        <w:right w:val="none" w:sz="0" w:space="0" w:color="auto"/>
      </w:divBdr>
    </w:div>
    <w:div w:id="370956101">
      <w:bodyDiv w:val="1"/>
      <w:marLeft w:val="0"/>
      <w:marRight w:val="0"/>
      <w:marTop w:val="0"/>
      <w:marBottom w:val="0"/>
      <w:divBdr>
        <w:top w:val="none" w:sz="0" w:space="0" w:color="auto"/>
        <w:left w:val="none" w:sz="0" w:space="0" w:color="auto"/>
        <w:bottom w:val="none" w:sz="0" w:space="0" w:color="auto"/>
        <w:right w:val="none" w:sz="0" w:space="0" w:color="auto"/>
      </w:divBdr>
    </w:div>
    <w:div w:id="371005399">
      <w:bodyDiv w:val="1"/>
      <w:marLeft w:val="0"/>
      <w:marRight w:val="0"/>
      <w:marTop w:val="0"/>
      <w:marBottom w:val="0"/>
      <w:divBdr>
        <w:top w:val="none" w:sz="0" w:space="0" w:color="auto"/>
        <w:left w:val="none" w:sz="0" w:space="0" w:color="auto"/>
        <w:bottom w:val="none" w:sz="0" w:space="0" w:color="auto"/>
        <w:right w:val="none" w:sz="0" w:space="0" w:color="auto"/>
      </w:divBdr>
    </w:div>
    <w:div w:id="371073201">
      <w:bodyDiv w:val="1"/>
      <w:marLeft w:val="0"/>
      <w:marRight w:val="0"/>
      <w:marTop w:val="0"/>
      <w:marBottom w:val="0"/>
      <w:divBdr>
        <w:top w:val="none" w:sz="0" w:space="0" w:color="auto"/>
        <w:left w:val="none" w:sz="0" w:space="0" w:color="auto"/>
        <w:bottom w:val="none" w:sz="0" w:space="0" w:color="auto"/>
        <w:right w:val="none" w:sz="0" w:space="0" w:color="auto"/>
      </w:divBdr>
    </w:div>
    <w:div w:id="371266588">
      <w:bodyDiv w:val="1"/>
      <w:marLeft w:val="0"/>
      <w:marRight w:val="0"/>
      <w:marTop w:val="0"/>
      <w:marBottom w:val="0"/>
      <w:divBdr>
        <w:top w:val="none" w:sz="0" w:space="0" w:color="auto"/>
        <w:left w:val="none" w:sz="0" w:space="0" w:color="auto"/>
        <w:bottom w:val="none" w:sz="0" w:space="0" w:color="auto"/>
        <w:right w:val="none" w:sz="0" w:space="0" w:color="auto"/>
      </w:divBdr>
    </w:div>
    <w:div w:id="371923994">
      <w:bodyDiv w:val="1"/>
      <w:marLeft w:val="0"/>
      <w:marRight w:val="0"/>
      <w:marTop w:val="0"/>
      <w:marBottom w:val="0"/>
      <w:divBdr>
        <w:top w:val="none" w:sz="0" w:space="0" w:color="auto"/>
        <w:left w:val="none" w:sz="0" w:space="0" w:color="auto"/>
        <w:bottom w:val="none" w:sz="0" w:space="0" w:color="auto"/>
        <w:right w:val="none" w:sz="0" w:space="0" w:color="auto"/>
      </w:divBdr>
    </w:div>
    <w:div w:id="372269271">
      <w:bodyDiv w:val="1"/>
      <w:marLeft w:val="0"/>
      <w:marRight w:val="0"/>
      <w:marTop w:val="0"/>
      <w:marBottom w:val="0"/>
      <w:divBdr>
        <w:top w:val="none" w:sz="0" w:space="0" w:color="auto"/>
        <w:left w:val="none" w:sz="0" w:space="0" w:color="auto"/>
        <w:bottom w:val="none" w:sz="0" w:space="0" w:color="auto"/>
        <w:right w:val="none" w:sz="0" w:space="0" w:color="auto"/>
      </w:divBdr>
    </w:div>
    <w:div w:id="372311040">
      <w:bodyDiv w:val="1"/>
      <w:marLeft w:val="0"/>
      <w:marRight w:val="0"/>
      <w:marTop w:val="0"/>
      <w:marBottom w:val="0"/>
      <w:divBdr>
        <w:top w:val="none" w:sz="0" w:space="0" w:color="auto"/>
        <w:left w:val="none" w:sz="0" w:space="0" w:color="auto"/>
        <w:bottom w:val="none" w:sz="0" w:space="0" w:color="auto"/>
        <w:right w:val="none" w:sz="0" w:space="0" w:color="auto"/>
      </w:divBdr>
    </w:div>
    <w:div w:id="372392644">
      <w:bodyDiv w:val="1"/>
      <w:marLeft w:val="0"/>
      <w:marRight w:val="0"/>
      <w:marTop w:val="0"/>
      <w:marBottom w:val="0"/>
      <w:divBdr>
        <w:top w:val="none" w:sz="0" w:space="0" w:color="auto"/>
        <w:left w:val="none" w:sz="0" w:space="0" w:color="auto"/>
        <w:bottom w:val="none" w:sz="0" w:space="0" w:color="auto"/>
        <w:right w:val="none" w:sz="0" w:space="0" w:color="auto"/>
      </w:divBdr>
    </w:div>
    <w:div w:id="372652246">
      <w:bodyDiv w:val="1"/>
      <w:marLeft w:val="0"/>
      <w:marRight w:val="0"/>
      <w:marTop w:val="0"/>
      <w:marBottom w:val="0"/>
      <w:divBdr>
        <w:top w:val="none" w:sz="0" w:space="0" w:color="auto"/>
        <w:left w:val="none" w:sz="0" w:space="0" w:color="auto"/>
        <w:bottom w:val="none" w:sz="0" w:space="0" w:color="auto"/>
        <w:right w:val="none" w:sz="0" w:space="0" w:color="auto"/>
      </w:divBdr>
    </w:div>
    <w:div w:id="372661014">
      <w:bodyDiv w:val="1"/>
      <w:marLeft w:val="0"/>
      <w:marRight w:val="0"/>
      <w:marTop w:val="0"/>
      <w:marBottom w:val="0"/>
      <w:divBdr>
        <w:top w:val="none" w:sz="0" w:space="0" w:color="auto"/>
        <w:left w:val="none" w:sz="0" w:space="0" w:color="auto"/>
        <w:bottom w:val="none" w:sz="0" w:space="0" w:color="auto"/>
        <w:right w:val="none" w:sz="0" w:space="0" w:color="auto"/>
      </w:divBdr>
    </w:div>
    <w:div w:id="372730737">
      <w:bodyDiv w:val="1"/>
      <w:marLeft w:val="0"/>
      <w:marRight w:val="0"/>
      <w:marTop w:val="0"/>
      <w:marBottom w:val="0"/>
      <w:divBdr>
        <w:top w:val="none" w:sz="0" w:space="0" w:color="auto"/>
        <w:left w:val="none" w:sz="0" w:space="0" w:color="auto"/>
        <w:bottom w:val="none" w:sz="0" w:space="0" w:color="auto"/>
        <w:right w:val="none" w:sz="0" w:space="0" w:color="auto"/>
      </w:divBdr>
    </w:div>
    <w:div w:id="372734975">
      <w:bodyDiv w:val="1"/>
      <w:marLeft w:val="0"/>
      <w:marRight w:val="0"/>
      <w:marTop w:val="0"/>
      <w:marBottom w:val="0"/>
      <w:divBdr>
        <w:top w:val="none" w:sz="0" w:space="0" w:color="auto"/>
        <w:left w:val="none" w:sz="0" w:space="0" w:color="auto"/>
        <w:bottom w:val="none" w:sz="0" w:space="0" w:color="auto"/>
        <w:right w:val="none" w:sz="0" w:space="0" w:color="auto"/>
      </w:divBdr>
    </w:div>
    <w:div w:id="372997604">
      <w:bodyDiv w:val="1"/>
      <w:marLeft w:val="0"/>
      <w:marRight w:val="0"/>
      <w:marTop w:val="0"/>
      <w:marBottom w:val="0"/>
      <w:divBdr>
        <w:top w:val="none" w:sz="0" w:space="0" w:color="auto"/>
        <w:left w:val="none" w:sz="0" w:space="0" w:color="auto"/>
        <w:bottom w:val="none" w:sz="0" w:space="0" w:color="auto"/>
        <w:right w:val="none" w:sz="0" w:space="0" w:color="auto"/>
      </w:divBdr>
    </w:div>
    <w:div w:id="373040333">
      <w:bodyDiv w:val="1"/>
      <w:marLeft w:val="0"/>
      <w:marRight w:val="0"/>
      <w:marTop w:val="0"/>
      <w:marBottom w:val="0"/>
      <w:divBdr>
        <w:top w:val="none" w:sz="0" w:space="0" w:color="auto"/>
        <w:left w:val="none" w:sz="0" w:space="0" w:color="auto"/>
        <w:bottom w:val="none" w:sz="0" w:space="0" w:color="auto"/>
        <w:right w:val="none" w:sz="0" w:space="0" w:color="auto"/>
      </w:divBdr>
    </w:div>
    <w:div w:id="374039124">
      <w:bodyDiv w:val="1"/>
      <w:marLeft w:val="0"/>
      <w:marRight w:val="0"/>
      <w:marTop w:val="0"/>
      <w:marBottom w:val="0"/>
      <w:divBdr>
        <w:top w:val="none" w:sz="0" w:space="0" w:color="auto"/>
        <w:left w:val="none" w:sz="0" w:space="0" w:color="auto"/>
        <w:bottom w:val="none" w:sz="0" w:space="0" w:color="auto"/>
        <w:right w:val="none" w:sz="0" w:space="0" w:color="auto"/>
      </w:divBdr>
    </w:div>
    <w:div w:id="375198856">
      <w:bodyDiv w:val="1"/>
      <w:marLeft w:val="0"/>
      <w:marRight w:val="0"/>
      <w:marTop w:val="0"/>
      <w:marBottom w:val="0"/>
      <w:divBdr>
        <w:top w:val="none" w:sz="0" w:space="0" w:color="auto"/>
        <w:left w:val="none" w:sz="0" w:space="0" w:color="auto"/>
        <w:bottom w:val="none" w:sz="0" w:space="0" w:color="auto"/>
        <w:right w:val="none" w:sz="0" w:space="0" w:color="auto"/>
      </w:divBdr>
    </w:div>
    <w:div w:id="375324700">
      <w:bodyDiv w:val="1"/>
      <w:marLeft w:val="0"/>
      <w:marRight w:val="0"/>
      <w:marTop w:val="0"/>
      <w:marBottom w:val="0"/>
      <w:divBdr>
        <w:top w:val="none" w:sz="0" w:space="0" w:color="auto"/>
        <w:left w:val="none" w:sz="0" w:space="0" w:color="auto"/>
        <w:bottom w:val="none" w:sz="0" w:space="0" w:color="auto"/>
        <w:right w:val="none" w:sz="0" w:space="0" w:color="auto"/>
      </w:divBdr>
    </w:div>
    <w:div w:id="375473514">
      <w:bodyDiv w:val="1"/>
      <w:marLeft w:val="0"/>
      <w:marRight w:val="0"/>
      <w:marTop w:val="0"/>
      <w:marBottom w:val="0"/>
      <w:divBdr>
        <w:top w:val="none" w:sz="0" w:space="0" w:color="auto"/>
        <w:left w:val="none" w:sz="0" w:space="0" w:color="auto"/>
        <w:bottom w:val="none" w:sz="0" w:space="0" w:color="auto"/>
        <w:right w:val="none" w:sz="0" w:space="0" w:color="auto"/>
      </w:divBdr>
    </w:div>
    <w:div w:id="375618639">
      <w:bodyDiv w:val="1"/>
      <w:marLeft w:val="0"/>
      <w:marRight w:val="0"/>
      <w:marTop w:val="0"/>
      <w:marBottom w:val="0"/>
      <w:divBdr>
        <w:top w:val="none" w:sz="0" w:space="0" w:color="auto"/>
        <w:left w:val="none" w:sz="0" w:space="0" w:color="auto"/>
        <w:bottom w:val="none" w:sz="0" w:space="0" w:color="auto"/>
        <w:right w:val="none" w:sz="0" w:space="0" w:color="auto"/>
      </w:divBdr>
    </w:div>
    <w:div w:id="375854169">
      <w:bodyDiv w:val="1"/>
      <w:marLeft w:val="0"/>
      <w:marRight w:val="0"/>
      <w:marTop w:val="0"/>
      <w:marBottom w:val="0"/>
      <w:divBdr>
        <w:top w:val="none" w:sz="0" w:space="0" w:color="auto"/>
        <w:left w:val="none" w:sz="0" w:space="0" w:color="auto"/>
        <w:bottom w:val="none" w:sz="0" w:space="0" w:color="auto"/>
        <w:right w:val="none" w:sz="0" w:space="0" w:color="auto"/>
      </w:divBdr>
    </w:div>
    <w:div w:id="376009240">
      <w:bodyDiv w:val="1"/>
      <w:marLeft w:val="0"/>
      <w:marRight w:val="0"/>
      <w:marTop w:val="0"/>
      <w:marBottom w:val="0"/>
      <w:divBdr>
        <w:top w:val="none" w:sz="0" w:space="0" w:color="auto"/>
        <w:left w:val="none" w:sz="0" w:space="0" w:color="auto"/>
        <w:bottom w:val="none" w:sz="0" w:space="0" w:color="auto"/>
        <w:right w:val="none" w:sz="0" w:space="0" w:color="auto"/>
      </w:divBdr>
    </w:div>
    <w:div w:id="376130711">
      <w:bodyDiv w:val="1"/>
      <w:marLeft w:val="0"/>
      <w:marRight w:val="0"/>
      <w:marTop w:val="0"/>
      <w:marBottom w:val="0"/>
      <w:divBdr>
        <w:top w:val="none" w:sz="0" w:space="0" w:color="auto"/>
        <w:left w:val="none" w:sz="0" w:space="0" w:color="auto"/>
        <w:bottom w:val="none" w:sz="0" w:space="0" w:color="auto"/>
        <w:right w:val="none" w:sz="0" w:space="0" w:color="auto"/>
      </w:divBdr>
    </w:div>
    <w:div w:id="376206250">
      <w:bodyDiv w:val="1"/>
      <w:marLeft w:val="0"/>
      <w:marRight w:val="0"/>
      <w:marTop w:val="0"/>
      <w:marBottom w:val="0"/>
      <w:divBdr>
        <w:top w:val="none" w:sz="0" w:space="0" w:color="auto"/>
        <w:left w:val="none" w:sz="0" w:space="0" w:color="auto"/>
        <w:bottom w:val="none" w:sz="0" w:space="0" w:color="auto"/>
        <w:right w:val="none" w:sz="0" w:space="0" w:color="auto"/>
      </w:divBdr>
    </w:div>
    <w:div w:id="376514384">
      <w:bodyDiv w:val="1"/>
      <w:marLeft w:val="0"/>
      <w:marRight w:val="0"/>
      <w:marTop w:val="0"/>
      <w:marBottom w:val="0"/>
      <w:divBdr>
        <w:top w:val="none" w:sz="0" w:space="0" w:color="auto"/>
        <w:left w:val="none" w:sz="0" w:space="0" w:color="auto"/>
        <w:bottom w:val="none" w:sz="0" w:space="0" w:color="auto"/>
        <w:right w:val="none" w:sz="0" w:space="0" w:color="auto"/>
      </w:divBdr>
    </w:div>
    <w:div w:id="376903142">
      <w:bodyDiv w:val="1"/>
      <w:marLeft w:val="0"/>
      <w:marRight w:val="0"/>
      <w:marTop w:val="0"/>
      <w:marBottom w:val="0"/>
      <w:divBdr>
        <w:top w:val="none" w:sz="0" w:space="0" w:color="auto"/>
        <w:left w:val="none" w:sz="0" w:space="0" w:color="auto"/>
        <w:bottom w:val="none" w:sz="0" w:space="0" w:color="auto"/>
        <w:right w:val="none" w:sz="0" w:space="0" w:color="auto"/>
      </w:divBdr>
    </w:div>
    <w:div w:id="377051358">
      <w:bodyDiv w:val="1"/>
      <w:marLeft w:val="0"/>
      <w:marRight w:val="0"/>
      <w:marTop w:val="0"/>
      <w:marBottom w:val="0"/>
      <w:divBdr>
        <w:top w:val="none" w:sz="0" w:space="0" w:color="auto"/>
        <w:left w:val="none" w:sz="0" w:space="0" w:color="auto"/>
        <w:bottom w:val="none" w:sz="0" w:space="0" w:color="auto"/>
        <w:right w:val="none" w:sz="0" w:space="0" w:color="auto"/>
      </w:divBdr>
    </w:div>
    <w:div w:id="377239133">
      <w:bodyDiv w:val="1"/>
      <w:marLeft w:val="0"/>
      <w:marRight w:val="0"/>
      <w:marTop w:val="0"/>
      <w:marBottom w:val="0"/>
      <w:divBdr>
        <w:top w:val="none" w:sz="0" w:space="0" w:color="auto"/>
        <w:left w:val="none" w:sz="0" w:space="0" w:color="auto"/>
        <w:bottom w:val="none" w:sz="0" w:space="0" w:color="auto"/>
        <w:right w:val="none" w:sz="0" w:space="0" w:color="auto"/>
      </w:divBdr>
    </w:div>
    <w:div w:id="377239297">
      <w:bodyDiv w:val="1"/>
      <w:marLeft w:val="0"/>
      <w:marRight w:val="0"/>
      <w:marTop w:val="0"/>
      <w:marBottom w:val="0"/>
      <w:divBdr>
        <w:top w:val="none" w:sz="0" w:space="0" w:color="auto"/>
        <w:left w:val="none" w:sz="0" w:space="0" w:color="auto"/>
        <w:bottom w:val="none" w:sz="0" w:space="0" w:color="auto"/>
        <w:right w:val="none" w:sz="0" w:space="0" w:color="auto"/>
      </w:divBdr>
    </w:div>
    <w:div w:id="377363786">
      <w:bodyDiv w:val="1"/>
      <w:marLeft w:val="0"/>
      <w:marRight w:val="0"/>
      <w:marTop w:val="0"/>
      <w:marBottom w:val="0"/>
      <w:divBdr>
        <w:top w:val="none" w:sz="0" w:space="0" w:color="auto"/>
        <w:left w:val="none" w:sz="0" w:space="0" w:color="auto"/>
        <w:bottom w:val="none" w:sz="0" w:space="0" w:color="auto"/>
        <w:right w:val="none" w:sz="0" w:space="0" w:color="auto"/>
      </w:divBdr>
    </w:div>
    <w:div w:id="377514696">
      <w:bodyDiv w:val="1"/>
      <w:marLeft w:val="0"/>
      <w:marRight w:val="0"/>
      <w:marTop w:val="0"/>
      <w:marBottom w:val="0"/>
      <w:divBdr>
        <w:top w:val="none" w:sz="0" w:space="0" w:color="auto"/>
        <w:left w:val="none" w:sz="0" w:space="0" w:color="auto"/>
        <w:bottom w:val="none" w:sz="0" w:space="0" w:color="auto"/>
        <w:right w:val="none" w:sz="0" w:space="0" w:color="auto"/>
      </w:divBdr>
    </w:div>
    <w:div w:id="377634832">
      <w:bodyDiv w:val="1"/>
      <w:marLeft w:val="0"/>
      <w:marRight w:val="0"/>
      <w:marTop w:val="0"/>
      <w:marBottom w:val="0"/>
      <w:divBdr>
        <w:top w:val="none" w:sz="0" w:space="0" w:color="auto"/>
        <w:left w:val="none" w:sz="0" w:space="0" w:color="auto"/>
        <w:bottom w:val="none" w:sz="0" w:space="0" w:color="auto"/>
        <w:right w:val="none" w:sz="0" w:space="0" w:color="auto"/>
      </w:divBdr>
    </w:div>
    <w:div w:id="378012573">
      <w:bodyDiv w:val="1"/>
      <w:marLeft w:val="0"/>
      <w:marRight w:val="0"/>
      <w:marTop w:val="0"/>
      <w:marBottom w:val="0"/>
      <w:divBdr>
        <w:top w:val="none" w:sz="0" w:space="0" w:color="auto"/>
        <w:left w:val="none" w:sz="0" w:space="0" w:color="auto"/>
        <w:bottom w:val="none" w:sz="0" w:space="0" w:color="auto"/>
        <w:right w:val="none" w:sz="0" w:space="0" w:color="auto"/>
      </w:divBdr>
    </w:div>
    <w:div w:id="379208211">
      <w:bodyDiv w:val="1"/>
      <w:marLeft w:val="0"/>
      <w:marRight w:val="0"/>
      <w:marTop w:val="0"/>
      <w:marBottom w:val="0"/>
      <w:divBdr>
        <w:top w:val="none" w:sz="0" w:space="0" w:color="auto"/>
        <w:left w:val="none" w:sz="0" w:space="0" w:color="auto"/>
        <w:bottom w:val="none" w:sz="0" w:space="0" w:color="auto"/>
        <w:right w:val="none" w:sz="0" w:space="0" w:color="auto"/>
      </w:divBdr>
    </w:div>
    <w:div w:id="379208954">
      <w:bodyDiv w:val="1"/>
      <w:marLeft w:val="0"/>
      <w:marRight w:val="0"/>
      <w:marTop w:val="0"/>
      <w:marBottom w:val="0"/>
      <w:divBdr>
        <w:top w:val="none" w:sz="0" w:space="0" w:color="auto"/>
        <w:left w:val="none" w:sz="0" w:space="0" w:color="auto"/>
        <w:bottom w:val="none" w:sz="0" w:space="0" w:color="auto"/>
        <w:right w:val="none" w:sz="0" w:space="0" w:color="auto"/>
      </w:divBdr>
    </w:div>
    <w:div w:id="379284556">
      <w:bodyDiv w:val="1"/>
      <w:marLeft w:val="0"/>
      <w:marRight w:val="0"/>
      <w:marTop w:val="0"/>
      <w:marBottom w:val="0"/>
      <w:divBdr>
        <w:top w:val="none" w:sz="0" w:space="0" w:color="auto"/>
        <w:left w:val="none" w:sz="0" w:space="0" w:color="auto"/>
        <w:bottom w:val="none" w:sz="0" w:space="0" w:color="auto"/>
        <w:right w:val="none" w:sz="0" w:space="0" w:color="auto"/>
      </w:divBdr>
    </w:div>
    <w:div w:id="380251673">
      <w:bodyDiv w:val="1"/>
      <w:marLeft w:val="0"/>
      <w:marRight w:val="0"/>
      <w:marTop w:val="0"/>
      <w:marBottom w:val="0"/>
      <w:divBdr>
        <w:top w:val="none" w:sz="0" w:space="0" w:color="auto"/>
        <w:left w:val="none" w:sz="0" w:space="0" w:color="auto"/>
        <w:bottom w:val="none" w:sz="0" w:space="0" w:color="auto"/>
        <w:right w:val="none" w:sz="0" w:space="0" w:color="auto"/>
      </w:divBdr>
    </w:div>
    <w:div w:id="380327882">
      <w:bodyDiv w:val="1"/>
      <w:marLeft w:val="0"/>
      <w:marRight w:val="0"/>
      <w:marTop w:val="0"/>
      <w:marBottom w:val="0"/>
      <w:divBdr>
        <w:top w:val="none" w:sz="0" w:space="0" w:color="auto"/>
        <w:left w:val="none" w:sz="0" w:space="0" w:color="auto"/>
        <w:bottom w:val="none" w:sz="0" w:space="0" w:color="auto"/>
        <w:right w:val="none" w:sz="0" w:space="0" w:color="auto"/>
      </w:divBdr>
    </w:div>
    <w:div w:id="380633615">
      <w:bodyDiv w:val="1"/>
      <w:marLeft w:val="0"/>
      <w:marRight w:val="0"/>
      <w:marTop w:val="0"/>
      <w:marBottom w:val="0"/>
      <w:divBdr>
        <w:top w:val="none" w:sz="0" w:space="0" w:color="auto"/>
        <w:left w:val="none" w:sz="0" w:space="0" w:color="auto"/>
        <w:bottom w:val="none" w:sz="0" w:space="0" w:color="auto"/>
        <w:right w:val="none" w:sz="0" w:space="0" w:color="auto"/>
      </w:divBdr>
    </w:div>
    <w:div w:id="380633953">
      <w:bodyDiv w:val="1"/>
      <w:marLeft w:val="0"/>
      <w:marRight w:val="0"/>
      <w:marTop w:val="0"/>
      <w:marBottom w:val="0"/>
      <w:divBdr>
        <w:top w:val="none" w:sz="0" w:space="0" w:color="auto"/>
        <w:left w:val="none" w:sz="0" w:space="0" w:color="auto"/>
        <w:bottom w:val="none" w:sz="0" w:space="0" w:color="auto"/>
        <w:right w:val="none" w:sz="0" w:space="0" w:color="auto"/>
      </w:divBdr>
    </w:div>
    <w:div w:id="380710037">
      <w:bodyDiv w:val="1"/>
      <w:marLeft w:val="0"/>
      <w:marRight w:val="0"/>
      <w:marTop w:val="0"/>
      <w:marBottom w:val="0"/>
      <w:divBdr>
        <w:top w:val="none" w:sz="0" w:space="0" w:color="auto"/>
        <w:left w:val="none" w:sz="0" w:space="0" w:color="auto"/>
        <w:bottom w:val="none" w:sz="0" w:space="0" w:color="auto"/>
        <w:right w:val="none" w:sz="0" w:space="0" w:color="auto"/>
      </w:divBdr>
    </w:div>
    <w:div w:id="380860978">
      <w:bodyDiv w:val="1"/>
      <w:marLeft w:val="0"/>
      <w:marRight w:val="0"/>
      <w:marTop w:val="0"/>
      <w:marBottom w:val="0"/>
      <w:divBdr>
        <w:top w:val="none" w:sz="0" w:space="0" w:color="auto"/>
        <w:left w:val="none" w:sz="0" w:space="0" w:color="auto"/>
        <w:bottom w:val="none" w:sz="0" w:space="0" w:color="auto"/>
        <w:right w:val="none" w:sz="0" w:space="0" w:color="auto"/>
      </w:divBdr>
    </w:div>
    <w:div w:id="381056282">
      <w:bodyDiv w:val="1"/>
      <w:marLeft w:val="0"/>
      <w:marRight w:val="0"/>
      <w:marTop w:val="0"/>
      <w:marBottom w:val="0"/>
      <w:divBdr>
        <w:top w:val="none" w:sz="0" w:space="0" w:color="auto"/>
        <w:left w:val="none" w:sz="0" w:space="0" w:color="auto"/>
        <w:bottom w:val="none" w:sz="0" w:space="0" w:color="auto"/>
        <w:right w:val="none" w:sz="0" w:space="0" w:color="auto"/>
      </w:divBdr>
    </w:div>
    <w:div w:id="381178345">
      <w:bodyDiv w:val="1"/>
      <w:marLeft w:val="0"/>
      <w:marRight w:val="0"/>
      <w:marTop w:val="0"/>
      <w:marBottom w:val="0"/>
      <w:divBdr>
        <w:top w:val="none" w:sz="0" w:space="0" w:color="auto"/>
        <w:left w:val="none" w:sz="0" w:space="0" w:color="auto"/>
        <w:bottom w:val="none" w:sz="0" w:space="0" w:color="auto"/>
        <w:right w:val="none" w:sz="0" w:space="0" w:color="auto"/>
      </w:divBdr>
    </w:div>
    <w:div w:id="381179021">
      <w:bodyDiv w:val="1"/>
      <w:marLeft w:val="0"/>
      <w:marRight w:val="0"/>
      <w:marTop w:val="0"/>
      <w:marBottom w:val="0"/>
      <w:divBdr>
        <w:top w:val="none" w:sz="0" w:space="0" w:color="auto"/>
        <w:left w:val="none" w:sz="0" w:space="0" w:color="auto"/>
        <w:bottom w:val="none" w:sz="0" w:space="0" w:color="auto"/>
        <w:right w:val="none" w:sz="0" w:space="0" w:color="auto"/>
      </w:divBdr>
    </w:div>
    <w:div w:id="381290837">
      <w:bodyDiv w:val="1"/>
      <w:marLeft w:val="0"/>
      <w:marRight w:val="0"/>
      <w:marTop w:val="0"/>
      <w:marBottom w:val="0"/>
      <w:divBdr>
        <w:top w:val="none" w:sz="0" w:space="0" w:color="auto"/>
        <w:left w:val="none" w:sz="0" w:space="0" w:color="auto"/>
        <w:bottom w:val="none" w:sz="0" w:space="0" w:color="auto"/>
        <w:right w:val="none" w:sz="0" w:space="0" w:color="auto"/>
      </w:divBdr>
    </w:div>
    <w:div w:id="381444485">
      <w:bodyDiv w:val="1"/>
      <w:marLeft w:val="0"/>
      <w:marRight w:val="0"/>
      <w:marTop w:val="0"/>
      <w:marBottom w:val="0"/>
      <w:divBdr>
        <w:top w:val="none" w:sz="0" w:space="0" w:color="auto"/>
        <w:left w:val="none" w:sz="0" w:space="0" w:color="auto"/>
        <w:bottom w:val="none" w:sz="0" w:space="0" w:color="auto"/>
        <w:right w:val="none" w:sz="0" w:space="0" w:color="auto"/>
      </w:divBdr>
    </w:div>
    <w:div w:id="381448238">
      <w:bodyDiv w:val="1"/>
      <w:marLeft w:val="0"/>
      <w:marRight w:val="0"/>
      <w:marTop w:val="0"/>
      <w:marBottom w:val="0"/>
      <w:divBdr>
        <w:top w:val="none" w:sz="0" w:space="0" w:color="auto"/>
        <w:left w:val="none" w:sz="0" w:space="0" w:color="auto"/>
        <w:bottom w:val="none" w:sz="0" w:space="0" w:color="auto"/>
        <w:right w:val="none" w:sz="0" w:space="0" w:color="auto"/>
      </w:divBdr>
    </w:div>
    <w:div w:id="381635091">
      <w:bodyDiv w:val="1"/>
      <w:marLeft w:val="0"/>
      <w:marRight w:val="0"/>
      <w:marTop w:val="0"/>
      <w:marBottom w:val="0"/>
      <w:divBdr>
        <w:top w:val="none" w:sz="0" w:space="0" w:color="auto"/>
        <w:left w:val="none" w:sz="0" w:space="0" w:color="auto"/>
        <w:bottom w:val="none" w:sz="0" w:space="0" w:color="auto"/>
        <w:right w:val="none" w:sz="0" w:space="0" w:color="auto"/>
      </w:divBdr>
    </w:div>
    <w:div w:id="381712883">
      <w:bodyDiv w:val="1"/>
      <w:marLeft w:val="0"/>
      <w:marRight w:val="0"/>
      <w:marTop w:val="0"/>
      <w:marBottom w:val="0"/>
      <w:divBdr>
        <w:top w:val="none" w:sz="0" w:space="0" w:color="auto"/>
        <w:left w:val="none" w:sz="0" w:space="0" w:color="auto"/>
        <w:bottom w:val="none" w:sz="0" w:space="0" w:color="auto"/>
        <w:right w:val="none" w:sz="0" w:space="0" w:color="auto"/>
      </w:divBdr>
    </w:div>
    <w:div w:id="382219525">
      <w:bodyDiv w:val="1"/>
      <w:marLeft w:val="0"/>
      <w:marRight w:val="0"/>
      <w:marTop w:val="0"/>
      <w:marBottom w:val="0"/>
      <w:divBdr>
        <w:top w:val="none" w:sz="0" w:space="0" w:color="auto"/>
        <w:left w:val="none" w:sz="0" w:space="0" w:color="auto"/>
        <w:bottom w:val="none" w:sz="0" w:space="0" w:color="auto"/>
        <w:right w:val="none" w:sz="0" w:space="0" w:color="auto"/>
      </w:divBdr>
    </w:div>
    <w:div w:id="382679523">
      <w:bodyDiv w:val="1"/>
      <w:marLeft w:val="0"/>
      <w:marRight w:val="0"/>
      <w:marTop w:val="0"/>
      <w:marBottom w:val="0"/>
      <w:divBdr>
        <w:top w:val="none" w:sz="0" w:space="0" w:color="auto"/>
        <w:left w:val="none" w:sz="0" w:space="0" w:color="auto"/>
        <w:bottom w:val="none" w:sz="0" w:space="0" w:color="auto"/>
        <w:right w:val="none" w:sz="0" w:space="0" w:color="auto"/>
      </w:divBdr>
    </w:div>
    <w:div w:id="382868890">
      <w:bodyDiv w:val="1"/>
      <w:marLeft w:val="0"/>
      <w:marRight w:val="0"/>
      <w:marTop w:val="0"/>
      <w:marBottom w:val="0"/>
      <w:divBdr>
        <w:top w:val="none" w:sz="0" w:space="0" w:color="auto"/>
        <w:left w:val="none" w:sz="0" w:space="0" w:color="auto"/>
        <w:bottom w:val="none" w:sz="0" w:space="0" w:color="auto"/>
        <w:right w:val="none" w:sz="0" w:space="0" w:color="auto"/>
      </w:divBdr>
    </w:div>
    <w:div w:id="383220064">
      <w:bodyDiv w:val="1"/>
      <w:marLeft w:val="0"/>
      <w:marRight w:val="0"/>
      <w:marTop w:val="0"/>
      <w:marBottom w:val="0"/>
      <w:divBdr>
        <w:top w:val="none" w:sz="0" w:space="0" w:color="auto"/>
        <w:left w:val="none" w:sz="0" w:space="0" w:color="auto"/>
        <w:bottom w:val="none" w:sz="0" w:space="0" w:color="auto"/>
        <w:right w:val="none" w:sz="0" w:space="0" w:color="auto"/>
      </w:divBdr>
    </w:div>
    <w:div w:id="383334971">
      <w:bodyDiv w:val="1"/>
      <w:marLeft w:val="0"/>
      <w:marRight w:val="0"/>
      <w:marTop w:val="0"/>
      <w:marBottom w:val="0"/>
      <w:divBdr>
        <w:top w:val="none" w:sz="0" w:space="0" w:color="auto"/>
        <w:left w:val="none" w:sz="0" w:space="0" w:color="auto"/>
        <w:bottom w:val="none" w:sz="0" w:space="0" w:color="auto"/>
        <w:right w:val="none" w:sz="0" w:space="0" w:color="auto"/>
      </w:divBdr>
    </w:div>
    <w:div w:id="383872621">
      <w:bodyDiv w:val="1"/>
      <w:marLeft w:val="0"/>
      <w:marRight w:val="0"/>
      <w:marTop w:val="0"/>
      <w:marBottom w:val="0"/>
      <w:divBdr>
        <w:top w:val="none" w:sz="0" w:space="0" w:color="auto"/>
        <w:left w:val="none" w:sz="0" w:space="0" w:color="auto"/>
        <w:bottom w:val="none" w:sz="0" w:space="0" w:color="auto"/>
        <w:right w:val="none" w:sz="0" w:space="0" w:color="auto"/>
      </w:divBdr>
    </w:div>
    <w:div w:id="383985442">
      <w:bodyDiv w:val="1"/>
      <w:marLeft w:val="0"/>
      <w:marRight w:val="0"/>
      <w:marTop w:val="0"/>
      <w:marBottom w:val="0"/>
      <w:divBdr>
        <w:top w:val="none" w:sz="0" w:space="0" w:color="auto"/>
        <w:left w:val="none" w:sz="0" w:space="0" w:color="auto"/>
        <w:bottom w:val="none" w:sz="0" w:space="0" w:color="auto"/>
        <w:right w:val="none" w:sz="0" w:space="0" w:color="auto"/>
      </w:divBdr>
    </w:div>
    <w:div w:id="384067086">
      <w:bodyDiv w:val="1"/>
      <w:marLeft w:val="0"/>
      <w:marRight w:val="0"/>
      <w:marTop w:val="0"/>
      <w:marBottom w:val="0"/>
      <w:divBdr>
        <w:top w:val="none" w:sz="0" w:space="0" w:color="auto"/>
        <w:left w:val="none" w:sz="0" w:space="0" w:color="auto"/>
        <w:bottom w:val="none" w:sz="0" w:space="0" w:color="auto"/>
        <w:right w:val="none" w:sz="0" w:space="0" w:color="auto"/>
      </w:divBdr>
    </w:div>
    <w:div w:id="384375176">
      <w:bodyDiv w:val="1"/>
      <w:marLeft w:val="0"/>
      <w:marRight w:val="0"/>
      <w:marTop w:val="0"/>
      <w:marBottom w:val="0"/>
      <w:divBdr>
        <w:top w:val="none" w:sz="0" w:space="0" w:color="auto"/>
        <w:left w:val="none" w:sz="0" w:space="0" w:color="auto"/>
        <w:bottom w:val="none" w:sz="0" w:space="0" w:color="auto"/>
        <w:right w:val="none" w:sz="0" w:space="0" w:color="auto"/>
      </w:divBdr>
    </w:div>
    <w:div w:id="384794391">
      <w:bodyDiv w:val="1"/>
      <w:marLeft w:val="0"/>
      <w:marRight w:val="0"/>
      <w:marTop w:val="0"/>
      <w:marBottom w:val="0"/>
      <w:divBdr>
        <w:top w:val="none" w:sz="0" w:space="0" w:color="auto"/>
        <w:left w:val="none" w:sz="0" w:space="0" w:color="auto"/>
        <w:bottom w:val="none" w:sz="0" w:space="0" w:color="auto"/>
        <w:right w:val="none" w:sz="0" w:space="0" w:color="auto"/>
      </w:divBdr>
    </w:div>
    <w:div w:id="384909313">
      <w:bodyDiv w:val="1"/>
      <w:marLeft w:val="0"/>
      <w:marRight w:val="0"/>
      <w:marTop w:val="0"/>
      <w:marBottom w:val="0"/>
      <w:divBdr>
        <w:top w:val="none" w:sz="0" w:space="0" w:color="auto"/>
        <w:left w:val="none" w:sz="0" w:space="0" w:color="auto"/>
        <w:bottom w:val="none" w:sz="0" w:space="0" w:color="auto"/>
        <w:right w:val="none" w:sz="0" w:space="0" w:color="auto"/>
      </w:divBdr>
    </w:div>
    <w:div w:id="385182219">
      <w:bodyDiv w:val="1"/>
      <w:marLeft w:val="0"/>
      <w:marRight w:val="0"/>
      <w:marTop w:val="0"/>
      <w:marBottom w:val="0"/>
      <w:divBdr>
        <w:top w:val="none" w:sz="0" w:space="0" w:color="auto"/>
        <w:left w:val="none" w:sz="0" w:space="0" w:color="auto"/>
        <w:bottom w:val="none" w:sz="0" w:space="0" w:color="auto"/>
        <w:right w:val="none" w:sz="0" w:space="0" w:color="auto"/>
      </w:divBdr>
    </w:div>
    <w:div w:id="385221944">
      <w:bodyDiv w:val="1"/>
      <w:marLeft w:val="0"/>
      <w:marRight w:val="0"/>
      <w:marTop w:val="0"/>
      <w:marBottom w:val="0"/>
      <w:divBdr>
        <w:top w:val="none" w:sz="0" w:space="0" w:color="auto"/>
        <w:left w:val="none" w:sz="0" w:space="0" w:color="auto"/>
        <w:bottom w:val="none" w:sz="0" w:space="0" w:color="auto"/>
        <w:right w:val="none" w:sz="0" w:space="0" w:color="auto"/>
      </w:divBdr>
    </w:div>
    <w:div w:id="385643338">
      <w:bodyDiv w:val="1"/>
      <w:marLeft w:val="0"/>
      <w:marRight w:val="0"/>
      <w:marTop w:val="0"/>
      <w:marBottom w:val="0"/>
      <w:divBdr>
        <w:top w:val="none" w:sz="0" w:space="0" w:color="auto"/>
        <w:left w:val="none" w:sz="0" w:space="0" w:color="auto"/>
        <w:bottom w:val="none" w:sz="0" w:space="0" w:color="auto"/>
        <w:right w:val="none" w:sz="0" w:space="0" w:color="auto"/>
      </w:divBdr>
    </w:div>
    <w:div w:id="385645979">
      <w:bodyDiv w:val="1"/>
      <w:marLeft w:val="0"/>
      <w:marRight w:val="0"/>
      <w:marTop w:val="0"/>
      <w:marBottom w:val="0"/>
      <w:divBdr>
        <w:top w:val="none" w:sz="0" w:space="0" w:color="auto"/>
        <w:left w:val="none" w:sz="0" w:space="0" w:color="auto"/>
        <w:bottom w:val="none" w:sz="0" w:space="0" w:color="auto"/>
        <w:right w:val="none" w:sz="0" w:space="0" w:color="auto"/>
      </w:divBdr>
    </w:div>
    <w:div w:id="385761652">
      <w:bodyDiv w:val="1"/>
      <w:marLeft w:val="0"/>
      <w:marRight w:val="0"/>
      <w:marTop w:val="0"/>
      <w:marBottom w:val="0"/>
      <w:divBdr>
        <w:top w:val="none" w:sz="0" w:space="0" w:color="auto"/>
        <w:left w:val="none" w:sz="0" w:space="0" w:color="auto"/>
        <w:bottom w:val="none" w:sz="0" w:space="0" w:color="auto"/>
        <w:right w:val="none" w:sz="0" w:space="0" w:color="auto"/>
      </w:divBdr>
    </w:div>
    <w:div w:id="386729471">
      <w:bodyDiv w:val="1"/>
      <w:marLeft w:val="0"/>
      <w:marRight w:val="0"/>
      <w:marTop w:val="0"/>
      <w:marBottom w:val="0"/>
      <w:divBdr>
        <w:top w:val="none" w:sz="0" w:space="0" w:color="auto"/>
        <w:left w:val="none" w:sz="0" w:space="0" w:color="auto"/>
        <w:bottom w:val="none" w:sz="0" w:space="0" w:color="auto"/>
        <w:right w:val="none" w:sz="0" w:space="0" w:color="auto"/>
      </w:divBdr>
    </w:div>
    <w:div w:id="386731850">
      <w:bodyDiv w:val="1"/>
      <w:marLeft w:val="0"/>
      <w:marRight w:val="0"/>
      <w:marTop w:val="0"/>
      <w:marBottom w:val="0"/>
      <w:divBdr>
        <w:top w:val="none" w:sz="0" w:space="0" w:color="auto"/>
        <w:left w:val="none" w:sz="0" w:space="0" w:color="auto"/>
        <w:bottom w:val="none" w:sz="0" w:space="0" w:color="auto"/>
        <w:right w:val="none" w:sz="0" w:space="0" w:color="auto"/>
      </w:divBdr>
    </w:div>
    <w:div w:id="386800973">
      <w:bodyDiv w:val="1"/>
      <w:marLeft w:val="0"/>
      <w:marRight w:val="0"/>
      <w:marTop w:val="0"/>
      <w:marBottom w:val="0"/>
      <w:divBdr>
        <w:top w:val="none" w:sz="0" w:space="0" w:color="auto"/>
        <w:left w:val="none" w:sz="0" w:space="0" w:color="auto"/>
        <w:bottom w:val="none" w:sz="0" w:space="0" w:color="auto"/>
        <w:right w:val="none" w:sz="0" w:space="0" w:color="auto"/>
      </w:divBdr>
    </w:div>
    <w:div w:id="387611964">
      <w:bodyDiv w:val="1"/>
      <w:marLeft w:val="0"/>
      <w:marRight w:val="0"/>
      <w:marTop w:val="0"/>
      <w:marBottom w:val="0"/>
      <w:divBdr>
        <w:top w:val="none" w:sz="0" w:space="0" w:color="auto"/>
        <w:left w:val="none" w:sz="0" w:space="0" w:color="auto"/>
        <w:bottom w:val="none" w:sz="0" w:space="0" w:color="auto"/>
        <w:right w:val="none" w:sz="0" w:space="0" w:color="auto"/>
      </w:divBdr>
    </w:div>
    <w:div w:id="387656802">
      <w:bodyDiv w:val="1"/>
      <w:marLeft w:val="0"/>
      <w:marRight w:val="0"/>
      <w:marTop w:val="0"/>
      <w:marBottom w:val="0"/>
      <w:divBdr>
        <w:top w:val="none" w:sz="0" w:space="0" w:color="auto"/>
        <w:left w:val="none" w:sz="0" w:space="0" w:color="auto"/>
        <w:bottom w:val="none" w:sz="0" w:space="0" w:color="auto"/>
        <w:right w:val="none" w:sz="0" w:space="0" w:color="auto"/>
      </w:divBdr>
    </w:div>
    <w:div w:id="387723160">
      <w:bodyDiv w:val="1"/>
      <w:marLeft w:val="0"/>
      <w:marRight w:val="0"/>
      <w:marTop w:val="0"/>
      <w:marBottom w:val="0"/>
      <w:divBdr>
        <w:top w:val="none" w:sz="0" w:space="0" w:color="auto"/>
        <w:left w:val="none" w:sz="0" w:space="0" w:color="auto"/>
        <w:bottom w:val="none" w:sz="0" w:space="0" w:color="auto"/>
        <w:right w:val="none" w:sz="0" w:space="0" w:color="auto"/>
      </w:divBdr>
    </w:div>
    <w:div w:id="387801123">
      <w:bodyDiv w:val="1"/>
      <w:marLeft w:val="0"/>
      <w:marRight w:val="0"/>
      <w:marTop w:val="0"/>
      <w:marBottom w:val="0"/>
      <w:divBdr>
        <w:top w:val="none" w:sz="0" w:space="0" w:color="auto"/>
        <w:left w:val="none" w:sz="0" w:space="0" w:color="auto"/>
        <w:bottom w:val="none" w:sz="0" w:space="0" w:color="auto"/>
        <w:right w:val="none" w:sz="0" w:space="0" w:color="auto"/>
      </w:divBdr>
    </w:div>
    <w:div w:id="387924911">
      <w:bodyDiv w:val="1"/>
      <w:marLeft w:val="0"/>
      <w:marRight w:val="0"/>
      <w:marTop w:val="0"/>
      <w:marBottom w:val="0"/>
      <w:divBdr>
        <w:top w:val="none" w:sz="0" w:space="0" w:color="auto"/>
        <w:left w:val="none" w:sz="0" w:space="0" w:color="auto"/>
        <w:bottom w:val="none" w:sz="0" w:space="0" w:color="auto"/>
        <w:right w:val="none" w:sz="0" w:space="0" w:color="auto"/>
      </w:divBdr>
    </w:div>
    <w:div w:id="388264160">
      <w:bodyDiv w:val="1"/>
      <w:marLeft w:val="0"/>
      <w:marRight w:val="0"/>
      <w:marTop w:val="0"/>
      <w:marBottom w:val="0"/>
      <w:divBdr>
        <w:top w:val="none" w:sz="0" w:space="0" w:color="auto"/>
        <w:left w:val="none" w:sz="0" w:space="0" w:color="auto"/>
        <w:bottom w:val="none" w:sz="0" w:space="0" w:color="auto"/>
        <w:right w:val="none" w:sz="0" w:space="0" w:color="auto"/>
      </w:divBdr>
    </w:div>
    <w:div w:id="388846317">
      <w:bodyDiv w:val="1"/>
      <w:marLeft w:val="0"/>
      <w:marRight w:val="0"/>
      <w:marTop w:val="0"/>
      <w:marBottom w:val="0"/>
      <w:divBdr>
        <w:top w:val="none" w:sz="0" w:space="0" w:color="auto"/>
        <w:left w:val="none" w:sz="0" w:space="0" w:color="auto"/>
        <w:bottom w:val="none" w:sz="0" w:space="0" w:color="auto"/>
        <w:right w:val="none" w:sz="0" w:space="0" w:color="auto"/>
      </w:divBdr>
    </w:div>
    <w:div w:id="388920046">
      <w:bodyDiv w:val="1"/>
      <w:marLeft w:val="0"/>
      <w:marRight w:val="0"/>
      <w:marTop w:val="0"/>
      <w:marBottom w:val="0"/>
      <w:divBdr>
        <w:top w:val="none" w:sz="0" w:space="0" w:color="auto"/>
        <w:left w:val="none" w:sz="0" w:space="0" w:color="auto"/>
        <w:bottom w:val="none" w:sz="0" w:space="0" w:color="auto"/>
        <w:right w:val="none" w:sz="0" w:space="0" w:color="auto"/>
      </w:divBdr>
    </w:div>
    <w:div w:id="388921734">
      <w:bodyDiv w:val="1"/>
      <w:marLeft w:val="0"/>
      <w:marRight w:val="0"/>
      <w:marTop w:val="0"/>
      <w:marBottom w:val="0"/>
      <w:divBdr>
        <w:top w:val="none" w:sz="0" w:space="0" w:color="auto"/>
        <w:left w:val="none" w:sz="0" w:space="0" w:color="auto"/>
        <w:bottom w:val="none" w:sz="0" w:space="0" w:color="auto"/>
        <w:right w:val="none" w:sz="0" w:space="0" w:color="auto"/>
      </w:divBdr>
    </w:div>
    <w:div w:id="389117578">
      <w:bodyDiv w:val="1"/>
      <w:marLeft w:val="0"/>
      <w:marRight w:val="0"/>
      <w:marTop w:val="0"/>
      <w:marBottom w:val="0"/>
      <w:divBdr>
        <w:top w:val="none" w:sz="0" w:space="0" w:color="auto"/>
        <w:left w:val="none" w:sz="0" w:space="0" w:color="auto"/>
        <w:bottom w:val="none" w:sz="0" w:space="0" w:color="auto"/>
        <w:right w:val="none" w:sz="0" w:space="0" w:color="auto"/>
      </w:divBdr>
    </w:div>
    <w:div w:id="389155291">
      <w:bodyDiv w:val="1"/>
      <w:marLeft w:val="0"/>
      <w:marRight w:val="0"/>
      <w:marTop w:val="0"/>
      <w:marBottom w:val="0"/>
      <w:divBdr>
        <w:top w:val="none" w:sz="0" w:space="0" w:color="auto"/>
        <w:left w:val="none" w:sz="0" w:space="0" w:color="auto"/>
        <w:bottom w:val="none" w:sz="0" w:space="0" w:color="auto"/>
        <w:right w:val="none" w:sz="0" w:space="0" w:color="auto"/>
      </w:divBdr>
    </w:div>
    <w:div w:id="389616897">
      <w:bodyDiv w:val="1"/>
      <w:marLeft w:val="0"/>
      <w:marRight w:val="0"/>
      <w:marTop w:val="0"/>
      <w:marBottom w:val="0"/>
      <w:divBdr>
        <w:top w:val="none" w:sz="0" w:space="0" w:color="auto"/>
        <w:left w:val="none" w:sz="0" w:space="0" w:color="auto"/>
        <w:bottom w:val="none" w:sz="0" w:space="0" w:color="auto"/>
        <w:right w:val="none" w:sz="0" w:space="0" w:color="auto"/>
      </w:divBdr>
    </w:div>
    <w:div w:id="389697926">
      <w:bodyDiv w:val="1"/>
      <w:marLeft w:val="0"/>
      <w:marRight w:val="0"/>
      <w:marTop w:val="0"/>
      <w:marBottom w:val="0"/>
      <w:divBdr>
        <w:top w:val="none" w:sz="0" w:space="0" w:color="auto"/>
        <w:left w:val="none" w:sz="0" w:space="0" w:color="auto"/>
        <w:bottom w:val="none" w:sz="0" w:space="0" w:color="auto"/>
        <w:right w:val="none" w:sz="0" w:space="0" w:color="auto"/>
      </w:divBdr>
    </w:div>
    <w:div w:id="390229353">
      <w:bodyDiv w:val="1"/>
      <w:marLeft w:val="0"/>
      <w:marRight w:val="0"/>
      <w:marTop w:val="0"/>
      <w:marBottom w:val="0"/>
      <w:divBdr>
        <w:top w:val="none" w:sz="0" w:space="0" w:color="auto"/>
        <w:left w:val="none" w:sz="0" w:space="0" w:color="auto"/>
        <w:bottom w:val="none" w:sz="0" w:space="0" w:color="auto"/>
        <w:right w:val="none" w:sz="0" w:space="0" w:color="auto"/>
      </w:divBdr>
    </w:div>
    <w:div w:id="390344366">
      <w:bodyDiv w:val="1"/>
      <w:marLeft w:val="0"/>
      <w:marRight w:val="0"/>
      <w:marTop w:val="0"/>
      <w:marBottom w:val="0"/>
      <w:divBdr>
        <w:top w:val="none" w:sz="0" w:space="0" w:color="auto"/>
        <w:left w:val="none" w:sz="0" w:space="0" w:color="auto"/>
        <w:bottom w:val="none" w:sz="0" w:space="0" w:color="auto"/>
        <w:right w:val="none" w:sz="0" w:space="0" w:color="auto"/>
      </w:divBdr>
    </w:div>
    <w:div w:id="390346950">
      <w:bodyDiv w:val="1"/>
      <w:marLeft w:val="0"/>
      <w:marRight w:val="0"/>
      <w:marTop w:val="0"/>
      <w:marBottom w:val="0"/>
      <w:divBdr>
        <w:top w:val="none" w:sz="0" w:space="0" w:color="auto"/>
        <w:left w:val="none" w:sz="0" w:space="0" w:color="auto"/>
        <w:bottom w:val="none" w:sz="0" w:space="0" w:color="auto"/>
        <w:right w:val="none" w:sz="0" w:space="0" w:color="auto"/>
      </w:divBdr>
    </w:div>
    <w:div w:id="390731117">
      <w:bodyDiv w:val="1"/>
      <w:marLeft w:val="0"/>
      <w:marRight w:val="0"/>
      <w:marTop w:val="0"/>
      <w:marBottom w:val="0"/>
      <w:divBdr>
        <w:top w:val="none" w:sz="0" w:space="0" w:color="auto"/>
        <w:left w:val="none" w:sz="0" w:space="0" w:color="auto"/>
        <w:bottom w:val="none" w:sz="0" w:space="0" w:color="auto"/>
        <w:right w:val="none" w:sz="0" w:space="0" w:color="auto"/>
      </w:divBdr>
    </w:div>
    <w:div w:id="390738318">
      <w:bodyDiv w:val="1"/>
      <w:marLeft w:val="0"/>
      <w:marRight w:val="0"/>
      <w:marTop w:val="0"/>
      <w:marBottom w:val="0"/>
      <w:divBdr>
        <w:top w:val="none" w:sz="0" w:space="0" w:color="auto"/>
        <w:left w:val="none" w:sz="0" w:space="0" w:color="auto"/>
        <w:bottom w:val="none" w:sz="0" w:space="0" w:color="auto"/>
        <w:right w:val="none" w:sz="0" w:space="0" w:color="auto"/>
      </w:divBdr>
    </w:div>
    <w:div w:id="390999528">
      <w:bodyDiv w:val="1"/>
      <w:marLeft w:val="0"/>
      <w:marRight w:val="0"/>
      <w:marTop w:val="0"/>
      <w:marBottom w:val="0"/>
      <w:divBdr>
        <w:top w:val="none" w:sz="0" w:space="0" w:color="auto"/>
        <w:left w:val="none" w:sz="0" w:space="0" w:color="auto"/>
        <w:bottom w:val="none" w:sz="0" w:space="0" w:color="auto"/>
        <w:right w:val="none" w:sz="0" w:space="0" w:color="auto"/>
      </w:divBdr>
    </w:div>
    <w:div w:id="391082519">
      <w:bodyDiv w:val="1"/>
      <w:marLeft w:val="0"/>
      <w:marRight w:val="0"/>
      <w:marTop w:val="0"/>
      <w:marBottom w:val="0"/>
      <w:divBdr>
        <w:top w:val="none" w:sz="0" w:space="0" w:color="auto"/>
        <w:left w:val="none" w:sz="0" w:space="0" w:color="auto"/>
        <w:bottom w:val="none" w:sz="0" w:space="0" w:color="auto"/>
        <w:right w:val="none" w:sz="0" w:space="0" w:color="auto"/>
      </w:divBdr>
    </w:div>
    <w:div w:id="391731061">
      <w:bodyDiv w:val="1"/>
      <w:marLeft w:val="0"/>
      <w:marRight w:val="0"/>
      <w:marTop w:val="0"/>
      <w:marBottom w:val="0"/>
      <w:divBdr>
        <w:top w:val="none" w:sz="0" w:space="0" w:color="auto"/>
        <w:left w:val="none" w:sz="0" w:space="0" w:color="auto"/>
        <w:bottom w:val="none" w:sz="0" w:space="0" w:color="auto"/>
        <w:right w:val="none" w:sz="0" w:space="0" w:color="auto"/>
      </w:divBdr>
    </w:div>
    <w:div w:id="391782242">
      <w:bodyDiv w:val="1"/>
      <w:marLeft w:val="0"/>
      <w:marRight w:val="0"/>
      <w:marTop w:val="0"/>
      <w:marBottom w:val="0"/>
      <w:divBdr>
        <w:top w:val="none" w:sz="0" w:space="0" w:color="auto"/>
        <w:left w:val="none" w:sz="0" w:space="0" w:color="auto"/>
        <w:bottom w:val="none" w:sz="0" w:space="0" w:color="auto"/>
        <w:right w:val="none" w:sz="0" w:space="0" w:color="auto"/>
      </w:divBdr>
    </w:div>
    <w:div w:id="392436101">
      <w:bodyDiv w:val="1"/>
      <w:marLeft w:val="0"/>
      <w:marRight w:val="0"/>
      <w:marTop w:val="0"/>
      <w:marBottom w:val="0"/>
      <w:divBdr>
        <w:top w:val="none" w:sz="0" w:space="0" w:color="auto"/>
        <w:left w:val="none" w:sz="0" w:space="0" w:color="auto"/>
        <w:bottom w:val="none" w:sz="0" w:space="0" w:color="auto"/>
        <w:right w:val="none" w:sz="0" w:space="0" w:color="auto"/>
      </w:divBdr>
    </w:div>
    <w:div w:id="392508163">
      <w:bodyDiv w:val="1"/>
      <w:marLeft w:val="0"/>
      <w:marRight w:val="0"/>
      <w:marTop w:val="0"/>
      <w:marBottom w:val="0"/>
      <w:divBdr>
        <w:top w:val="none" w:sz="0" w:space="0" w:color="auto"/>
        <w:left w:val="none" w:sz="0" w:space="0" w:color="auto"/>
        <w:bottom w:val="none" w:sz="0" w:space="0" w:color="auto"/>
        <w:right w:val="none" w:sz="0" w:space="0" w:color="auto"/>
      </w:divBdr>
    </w:div>
    <w:div w:id="392627900">
      <w:bodyDiv w:val="1"/>
      <w:marLeft w:val="0"/>
      <w:marRight w:val="0"/>
      <w:marTop w:val="0"/>
      <w:marBottom w:val="0"/>
      <w:divBdr>
        <w:top w:val="none" w:sz="0" w:space="0" w:color="auto"/>
        <w:left w:val="none" w:sz="0" w:space="0" w:color="auto"/>
        <w:bottom w:val="none" w:sz="0" w:space="0" w:color="auto"/>
        <w:right w:val="none" w:sz="0" w:space="0" w:color="auto"/>
      </w:divBdr>
    </w:div>
    <w:div w:id="393242686">
      <w:bodyDiv w:val="1"/>
      <w:marLeft w:val="0"/>
      <w:marRight w:val="0"/>
      <w:marTop w:val="0"/>
      <w:marBottom w:val="0"/>
      <w:divBdr>
        <w:top w:val="none" w:sz="0" w:space="0" w:color="auto"/>
        <w:left w:val="none" w:sz="0" w:space="0" w:color="auto"/>
        <w:bottom w:val="none" w:sz="0" w:space="0" w:color="auto"/>
        <w:right w:val="none" w:sz="0" w:space="0" w:color="auto"/>
      </w:divBdr>
    </w:div>
    <w:div w:id="393313493">
      <w:bodyDiv w:val="1"/>
      <w:marLeft w:val="0"/>
      <w:marRight w:val="0"/>
      <w:marTop w:val="0"/>
      <w:marBottom w:val="0"/>
      <w:divBdr>
        <w:top w:val="none" w:sz="0" w:space="0" w:color="auto"/>
        <w:left w:val="none" w:sz="0" w:space="0" w:color="auto"/>
        <w:bottom w:val="none" w:sz="0" w:space="0" w:color="auto"/>
        <w:right w:val="none" w:sz="0" w:space="0" w:color="auto"/>
      </w:divBdr>
    </w:div>
    <w:div w:id="393358234">
      <w:bodyDiv w:val="1"/>
      <w:marLeft w:val="0"/>
      <w:marRight w:val="0"/>
      <w:marTop w:val="0"/>
      <w:marBottom w:val="0"/>
      <w:divBdr>
        <w:top w:val="none" w:sz="0" w:space="0" w:color="auto"/>
        <w:left w:val="none" w:sz="0" w:space="0" w:color="auto"/>
        <w:bottom w:val="none" w:sz="0" w:space="0" w:color="auto"/>
        <w:right w:val="none" w:sz="0" w:space="0" w:color="auto"/>
      </w:divBdr>
    </w:div>
    <w:div w:id="393430991">
      <w:bodyDiv w:val="1"/>
      <w:marLeft w:val="0"/>
      <w:marRight w:val="0"/>
      <w:marTop w:val="0"/>
      <w:marBottom w:val="0"/>
      <w:divBdr>
        <w:top w:val="none" w:sz="0" w:space="0" w:color="auto"/>
        <w:left w:val="none" w:sz="0" w:space="0" w:color="auto"/>
        <w:bottom w:val="none" w:sz="0" w:space="0" w:color="auto"/>
        <w:right w:val="none" w:sz="0" w:space="0" w:color="auto"/>
      </w:divBdr>
    </w:div>
    <w:div w:id="393890700">
      <w:bodyDiv w:val="1"/>
      <w:marLeft w:val="0"/>
      <w:marRight w:val="0"/>
      <w:marTop w:val="0"/>
      <w:marBottom w:val="0"/>
      <w:divBdr>
        <w:top w:val="none" w:sz="0" w:space="0" w:color="auto"/>
        <w:left w:val="none" w:sz="0" w:space="0" w:color="auto"/>
        <w:bottom w:val="none" w:sz="0" w:space="0" w:color="auto"/>
        <w:right w:val="none" w:sz="0" w:space="0" w:color="auto"/>
      </w:divBdr>
    </w:div>
    <w:div w:id="393897208">
      <w:bodyDiv w:val="1"/>
      <w:marLeft w:val="0"/>
      <w:marRight w:val="0"/>
      <w:marTop w:val="0"/>
      <w:marBottom w:val="0"/>
      <w:divBdr>
        <w:top w:val="none" w:sz="0" w:space="0" w:color="auto"/>
        <w:left w:val="none" w:sz="0" w:space="0" w:color="auto"/>
        <w:bottom w:val="none" w:sz="0" w:space="0" w:color="auto"/>
        <w:right w:val="none" w:sz="0" w:space="0" w:color="auto"/>
      </w:divBdr>
    </w:div>
    <w:div w:id="394085258">
      <w:bodyDiv w:val="1"/>
      <w:marLeft w:val="0"/>
      <w:marRight w:val="0"/>
      <w:marTop w:val="0"/>
      <w:marBottom w:val="0"/>
      <w:divBdr>
        <w:top w:val="none" w:sz="0" w:space="0" w:color="auto"/>
        <w:left w:val="none" w:sz="0" w:space="0" w:color="auto"/>
        <w:bottom w:val="none" w:sz="0" w:space="0" w:color="auto"/>
        <w:right w:val="none" w:sz="0" w:space="0" w:color="auto"/>
      </w:divBdr>
    </w:div>
    <w:div w:id="394134486">
      <w:bodyDiv w:val="1"/>
      <w:marLeft w:val="0"/>
      <w:marRight w:val="0"/>
      <w:marTop w:val="0"/>
      <w:marBottom w:val="0"/>
      <w:divBdr>
        <w:top w:val="none" w:sz="0" w:space="0" w:color="auto"/>
        <w:left w:val="none" w:sz="0" w:space="0" w:color="auto"/>
        <w:bottom w:val="none" w:sz="0" w:space="0" w:color="auto"/>
        <w:right w:val="none" w:sz="0" w:space="0" w:color="auto"/>
      </w:divBdr>
    </w:div>
    <w:div w:id="394206464">
      <w:bodyDiv w:val="1"/>
      <w:marLeft w:val="0"/>
      <w:marRight w:val="0"/>
      <w:marTop w:val="0"/>
      <w:marBottom w:val="0"/>
      <w:divBdr>
        <w:top w:val="none" w:sz="0" w:space="0" w:color="auto"/>
        <w:left w:val="none" w:sz="0" w:space="0" w:color="auto"/>
        <w:bottom w:val="none" w:sz="0" w:space="0" w:color="auto"/>
        <w:right w:val="none" w:sz="0" w:space="0" w:color="auto"/>
      </w:divBdr>
    </w:div>
    <w:div w:id="394400619">
      <w:bodyDiv w:val="1"/>
      <w:marLeft w:val="0"/>
      <w:marRight w:val="0"/>
      <w:marTop w:val="0"/>
      <w:marBottom w:val="0"/>
      <w:divBdr>
        <w:top w:val="none" w:sz="0" w:space="0" w:color="auto"/>
        <w:left w:val="none" w:sz="0" w:space="0" w:color="auto"/>
        <w:bottom w:val="none" w:sz="0" w:space="0" w:color="auto"/>
        <w:right w:val="none" w:sz="0" w:space="0" w:color="auto"/>
      </w:divBdr>
    </w:div>
    <w:div w:id="394403001">
      <w:bodyDiv w:val="1"/>
      <w:marLeft w:val="0"/>
      <w:marRight w:val="0"/>
      <w:marTop w:val="0"/>
      <w:marBottom w:val="0"/>
      <w:divBdr>
        <w:top w:val="none" w:sz="0" w:space="0" w:color="auto"/>
        <w:left w:val="none" w:sz="0" w:space="0" w:color="auto"/>
        <w:bottom w:val="none" w:sz="0" w:space="0" w:color="auto"/>
        <w:right w:val="none" w:sz="0" w:space="0" w:color="auto"/>
      </w:divBdr>
    </w:div>
    <w:div w:id="394740739">
      <w:bodyDiv w:val="1"/>
      <w:marLeft w:val="0"/>
      <w:marRight w:val="0"/>
      <w:marTop w:val="0"/>
      <w:marBottom w:val="0"/>
      <w:divBdr>
        <w:top w:val="none" w:sz="0" w:space="0" w:color="auto"/>
        <w:left w:val="none" w:sz="0" w:space="0" w:color="auto"/>
        <w:bottom w:val="none" w:sz="0" w:space="0" w:color="auto"/>
        <w:right w:val="none" w:sz="0" w:space="0" w:color="auto"/>
      </w:divBdr>
    </w:div>
    <w:div w:id="394937195">
      <w:bodyDiv w:val="1"/>
      <w:marLeft w:val="0"/>
      <w:marRight w:val="0"/>
      <w:marTop w:val="0"/>
      <w:marBottom w:val="0"/>
      <w:divBdr>
        <w:top w:val="none" w:sz="0" w:space="0" w:color="auto"/>
        <w:left w:val="none" w:sz="0" w:space="0" w:color="auto"/>
        <w:bottom w:val="none" w:sz="0" w:space="0" w:color="auto"/>
        <w:right w:val="none" w:sz="0" w:space="0" w:color="auto"/>
      </w:divBdr>
    </w:div>
    <w:div w:id="395129267">
      <w:bodyDiv w:val="1"/>
      <w:marLeft w:val="0"/>
      <w:marRight w:val="0"/>
      <w:marTop w:val="0"/>
      <w:marBottom w:val="0"/>
      <w:divBdr>
        <w:top w:val="none" w:sz="0" w:space="0" w:color="auto"/>
        <w:left w:val="none" w:sz="0" w:space="0" w:color="auto"/>
        <w:bottom w:val="none" w:sz="0" w:space="0" w:color="auto"/>
        <w:right w:val="none" w:sz="0" w:space="0" w:color="auto"/>
      </w:divBdr>
    </w:div>
    <w:div w:id="395323438">
      <w:bodyDiv w:val="1"/>
      <w:marLeft w:val="0"/>
      <w:marRight w:val="0"/>
      <w:marTop w:val="0"/>
      <w:marBottom w:val="0"/>
      <w:divBdr>
        <w:top w:val="none" w:sz="0" w:space="0" w:color="auto"/>
        <w:left w:val="none" w:sz="0" w:space="0" w:color="auto"/>
        <w:bottom w:val="none" w:sz="0" w:space="0" w:color="auto"/>
        <w:right w:val="none" w:sz="0" w:space="0" w:color="auto"/>
      </w:divBdr>
    </w:div>
    <w:div w:id="395518378">
      <w:bodyDiv w:val="1"/>
      <w:marLeft w:val="0"/>
      <w:marRight w:val="0"/>
      <w:marTop w:val="0"/>
      <w:marBottom w:val="0"/>
      <w:divBdr>
        <w:top w:val="none" w:sz="0" w:space="0" w:color="auto"/>
        <w:left w:val="none" w:sz="0" w:space="0" w:color="auto"/>
        <w:bottom w:val="none" w:sz="0" w:space="0" w:color="auto"/>
        <w:right w:val="none" w:sz="0" w:space="0" w:color="auto"/>
      </w:divBdr>
    </w:div>
    <w:div w:id="395663263">
      <w:bodyDiv w:val="1"/>
      <w:marLeft w:val="0"/>
      <w:marRight w:val="0"/>
      <w:marTop w:val="0"/>
      <w:marBottom w:val="0"/>
      <w:divBdr>
        <w:top w:val="none" w:sz="0" w:space="0" w:color="auto"/>
        <w:left w:val="none" w:sz="0" w:space="0" w:color="auto"/>
        <w:bottom w:val="none" w:sz="0" w:space="0" w:color="auto"/>
        <w:right w:val="none" w:sz="0" w:space="0" w:color="auto"/>
      </w:divBdr>
    </w:div>
    <w:div w:id="395711074">
      <w:bodyDiv w:val="1"/>
      <w:marLeft w:val="0"/>
      <w:marRight w:val="0"/>
      <w:marTop w:val="0"/>
      <w:marBottom w:val="0"/>
      <w:divBdr>
        <w:top w:val="none" w:sz="0" w:space="0" w:color="auto"/>
        <w:left w:val="none" w:sz="0" w:space="0" w:color="auto"/>
        <w:bottom w:val="none" w:sz="0" w:space="0" w:color="auto"/>
        <w:right w:val="none" w:sz="0" w:space="0" w:color="auto"/>
      </w:divBdr>
    </w:div>
    <w:div w:id="395861996">
      <w:bodyDiv w:val="1"/>
      <w:marLeft w:val="0"/>
      <w:marRight w:val="0"/>
      <w:marTop w:val="0"/>
      <w:marBottom w:val="0"/>
      <w:divBdr>
        <w:top w:val="none" w:sz="0" w:space="0" w:color="auto"/>
        <w:left w:val="none" w:sz="0" w:space="0" w:color="auto"/>
        <w:bottom w:val="none" w:sz="0" w:space="0" w:color="auto"/>
        <w:right w:val="none" w:sz="0" w:space="0" w:color="auto"/>
      </w:divBdr>
    </w:div>
    <w:div w:id="396439642">
      <w:bodyDiv w:val="1"/>
      <w:marLeft w:val="0"/>
      <w:marRight w:val="0"/>
      <w:marTop w:val="0"/>
      <w:marBottom w:val="0"/>
      <w:divBdr>
        <w:top w:val="none" w:sz="0" w:space="0" w:color="auto"/>
        <w:left w:val="none" w:sz="0" w:space="0" w:color="auto"/>
        <w:bottom w:val="none" w:sz="0" w:space="0" w:color="auto"/>
        <w:right w:val="none" w:sz="0" w:space="0" w:color="auto"/>
      </w:divBdr>
    </w:div>
    <w:div w:id="396514679">
      <w:bodyDiv w:val="1"/>
      <w:marLeft w:val="0"/>
      <w:marRight w:val="0"/>
      <w:marTop w:val="0"/>
      <w:marBottom w:val="0"/>
      <w:divBdr>
        <w:top w:val="none" w:sz="0" w:space="0" w:color="auto"/>
        <w:left w:val="none" w:sz="0" w:space="0" w:color="auto"/>
        <w:bottom w:val="none" w:sz="0" w:space="0" w:color="auto"/>
        <w:right w:val="none" w:sz="0" w:space="0" w:color="auto"/>
      </w:divBdr>
    </w:div>
    <w:div w:id="396558367">
      <w:bodyDiv w:val="1"/>
      <w:marLeft w:val="0"/>
      <w:marRight w:val="0"/>
      <w:marTop w:val="0"/>
      <w:marBottom w:val="0"/>
      <w:divBdr>
        <w:top w:val="none" w:sz="0" w:space="0" w:color="auto"/>
        <w:left w:val="none" w:sz="0" w:space="0" w:color="auto"/>
        <w:bottom w:val="none" w:sz="0" w:space="0" w:color="auto"/>
        <w:right w:val="none" w:sz="0" w:space="0" w:color="auto"/>
      </w:divBdr>
    </w:div>
    <w:div w:id="397019686">
      <w:bodyDiv w:val="1"/>
      <w:marLeft w:val="0"/>
      <w:marRight w:val="0"/>
      <w:marTop w:val="0"/>
      <w:marBottom w:val="0"/>
      <w:divBdr>
        <w:top w:val="none" w:sz="0" w:space="0" w:color="auto"/>
        <w:left w:val="none" w:sz="0" w:space="0" w:color="auto"/>
        <w:bottom w:val="none" w:sz="0" w:space="0" w:color="auto"/>
        <w:right w:val="none" w:sz="0" w:space="0" w:color="auto"/>
      </w:divBdr>
    </w:div>
    <w:div w:id="397483673">
      <w:bodyDiv w:val="1"/>
      <w:marLeft w:val="0"/>
      <w:marRight w:val="0"/>
      <w:marTop w:val="0"/>
      <w:marBottom w:val="0"/>
      <w:divBdr>
        <w:top w:val="none" w:sz="0" w:space="0" w:color="auto"/>
        <w:left w:val="none" w:sz="0" w:space="0" w:color="auto"/>
        <w:bottom w:val="none" w:sz="0" w:space="0" w:color="auto"/>
        <w:right w:val="none" w:sz="0" w:space="0" w:color="auto"/>
      </w:divBdr>
    </w:div>
    <w:div w:id="397939158">
      <w:bodyDiv w:val="1"/>
      <w:marLeft w:val="0"/>
      <w:marRight w:val="0"/>
      <w:marTop w:val="0"/>
      <w:marBottom w:val="0"/>
      <w:divBdr>
        <w:top w:val="none" w:sz="0" w:space="0" w:color="auto"/>
        <w:left w:val="none" w:sz="0" w:space="0" w:color="auto"/>
        <w:bottom w:val="none" w:sz="0" w:space="0" w:color="auto"/>
        <w:right w:val="none" w:sz="0" w:space="0" w:color="auto"/>
      </w:divBdr>
    </w:div>
    <w:div w:id="398065702">
      <w:bodyDiv w:val="1"/>
      <w:marLeft w:val="0"/>
      <w:marRight w:val="0"/>
      <w:marTop w:val="0"/>
      <w:marBottom w:val="0"/>
      <w:divBdr>
        <w:top w:val="none" w:sz="0" w:space="0" w:color="auto"/>
        <w:left w:val="none" w:sz="0" w:space="0" w:color="auto"/>
        <w:bottom w:val="none" w:sz="0" w:space="0" w:color="auto"/>
        <w:right w:val="none" w:sz="0" w:space="0" w:color="auto"/>
      </w:divBdr>
    </w:div>
    <w:div w:id="398214700">
      <w:bodyDiv w:val="1"/>
      <w:marLeft w:val="0"/>
      <w:marRight w:val="0"/>
      <w:marTop w:val="0"/>
      <w:marBottom w:val="0"/>
      <w:divBdr>
        <w:top w:val="none" w:sz="0" w:space="0" w:color="auto"/>
        <w:left w:val="none" w:sz="0" w:space="0" w:color="auto"/>
        <w:bottom w:val="none" w:sz="0" w:space="0" w:color="auto"/>
        <w:right w:val="none" w:sz="0" w:space="0" w:color="auto"/>
      </w:divBdr>
    </w:div>
    <w:div w:id="398335030">
      <w:bodyDiv w:val="1"/>
      <w:marLeft w:val="0"/>
      <w:marRight w:val="0"/>
      <w:marTop w:val="0"/>
      <w:marBottom w:val="0"/>
      <w:divBdr>
        <w:top w:val="none" w:sz="0" w:space="0" w:color="auto"/>
        <w:left w:val="none" w:sz="0" w:space="0" w:color="auto"/>
        <w:bottom w:val="none" w:sz="0" w:space="0" w:color="auto"/>
        <w:right w:val="none" w:sz="0" w:space="0" w:color="auto"/>
      </w:divBdr>
    </w:div>
    <w:div w:id="398603221">
      <w:bodyDiv w:val="1"/>
      <w:marLeft w:val="0"/>
      <w:marRight w:val="0"/>
      <w:marTop w:val="0"/>
      <w:marBottom w:val="0"/>
      <w:divBdr>
        <w:top w:val="none" w:sz="0" w:space="0" w:color="auto"/>
        <w:left w:val="none" w:sz="0" w:space="0" w:color="auto"/>
        <w:bottom w:val="none" w:sz="0" w:space="0" w:color="auto"/>
        <w:right w:val="none" w:sz="0" w:space="0" w:color="auto"/>
      </w:divBdr>
    </w:div>
    <w:div w:id="398674470">
      <w:bodyDiv w:val="1"/>
      <w:marLeft w:val="0"/>
      <w:marRight w:val="0"/>
      <w:marTop w:val="0"/>
      <w:marBottom w:val="0"/>
      <w:divBdr>
        <w:top w:val="none" w:sz="0" w:space="0" w:color="auto"/>
        <w:left w:val="none" w:sz="0" w:space="0" w:color="auto"/>
        <w:bottom w:val="none" w:sz="0" w:space="0" w:color="auto"/>
        <w:right w:val="none" w:sz="0" w:space="0" w:color="auto"/>
      </w:divBdr>
    </w:div>
    <w:div w:id="398871009">
      <w:bodyDiv w:val="1"/>
      <w:marLeft w:val="0"/>
      <w:marRight w:val="0"/>
      <w:marTop w:val="0"/>
      <w:marBottom w:val="0"/>
      <w:divBdr>
        <w:top w:val="none" w:sz="0" w:space="0" w:color="auto"/>
        <w:left w:val="none" w:sz="0" w:space="0" w:color="auto"/>
        <w:bottom w:val="none" w:sz="0" w:space="0" w:color="auto"/>
        <w:right w:val="none" w:sz="0" w:space="0" w:color="auto"/>
      </w:divBdr>
    </w:div>
    <w:div w:id="399595006">
      <w:bodyDiv w:val="1"/>
      <w:marLeft w:val="0"/>
      <w:marRight w:val="0"/>
      <w:marTop w:val="0"/>
      <w:marBottom w:val="0"/>
      <w:divBdr>
        <w:top w:val="none" w:sz="0" w:space="0" w:color="auto"/>
        <w:left w:val="none" w:sz="0" w:space="0" w:color="auto"/>
        <w:bottom w:val="none" w:sz="0" w:space="0" w:color="auto"/>
        <w:right w:val="none" w:sz="0" w:space="0" w:color="auto"/>
      </w:divBdr>
    </w:div>
    <w:div w:id="399716654">
      <w:bodyDiv w:val="1"/>
      <w:marLeft w:val="0"/>
      <w:marRight w:val="0"/>
      <w:marTop w:val="0"/>
      <w:marBottom w:val="0"/>
      <w:divBdr>
        <w:top w:val="none" w:sz="0" w:space="0" w:color="auto"/>
        <w:left w:val="none" w:sz="0" w:space="0" w:color="auto"/>
        <w:bottom w:val="none" w:sz="0" w:space="0" w:color="auto"/>
        <w:right w:val="none" w:sz="0" w:space="0" w:color="auto"/>
      </w:divBdr>
    </w:div>
    <w:div w:id="399907421">
      <w:bodyDiv w:val="1"/>
      <w:marLeft w:val="0"/>
      <w:marRight w:val="0"/>
      <w:marTop w:val="0"/>
      <w:marBottom w:val="0"/>
      <w:divBdr>
        <w:top w:val="none" w:sz="0" w:space="0" w:color="auto"/>
        <w:left w:val="none" w:sz="0" w:space="0" w:color="auto"/>
        <w:bottom w:val="none" w:sz="0" w:space="0" w:color="auto"/>
        <w:right w:val="none" w:sz="0" w:space="0" w:color="auto"/>
      </w:divBdr>
    </w:div>
    <w:div w:id="399913648">
      <w:bodyDiv w:val="1"/>
      <w:marLeft w:val="0"/>
      <w:marRight w:val="0"/>
      <w:marTop w:val="0"/>
      <w:marBottom w:val="0"/>
      <w:divBdr>
        <w:top w:val="none" w:sz="0" w:space="0" w:color="auto"/>
        <w:left w:val="none" w:sz="0" w:space="0" w:color="auto"/>
        <w:bottom w:val="none" w:sz="0" w:space="0" w:color="auto"/>
        <w:right w:val="none" w:sz="0" w:space="0" w:color="auto"/>
      </w:divBdr>
    </w:div>
    <w:div w:id="400248594">
      <w:bodyDiv w:val="1"/>
      <w:marLeft w:val="0"/>
      <w:marRight w:val="0"/>
      <w:marTop w:val="0"/>
      <w:marBottom w:val="0"/>
      <w:divBdr>
        <w:top w:val="none" w:sz="0" w:space="0" w:color="auto"/>
        <w:left w:val="none" w:sz="0" w:space="0" w:color="auto"/>
        <w:bottom w:val="none" w:sz="0" w:space="0" w:color="auto"/>
        <w:right w:val="none" w:sz="0" w:space="0" w:color="auto"/>
      </w:divBdr>
    </w:div>
    <w:div w:id="400254898">
      <w:bodyDiv w:val="1"/>
      <w:marLeft w:val="0"/>
      <w:marRight w:val="0"/>
      <w:marTop w:val="0"/>
      <w:marBottom w:val="0"/>
      <w:divBdr>
        <w:top w:val="none" w:sz="0" w:space="0" w:color="auto"/>
        <w:left w:val="none" w:sz="0" w:space="0" w:color="auto"/>
        <w:bottom w:val="none" w:sz="0" w:space="0" w:color="auto"/>
        <w:right w:val="none" w:sz="0" w:space="0" w:color="auto"/>
      </w:divBdr>
    </w:div>
    <w:div w:id="401408622">
      <w:bodyDiv w:val="1"/>
      <w:marLeft w:val="0"/>
      <w:marRight w:val="0"/>
      <w:marTop w:val="0"/>
      <w:marBottom w:val="0"/>
      <w:divBdr>
        <w:top w:val="none" w:sz="0" w:space="0" w:color="auto"/>
        <w:left w:val="none" w:sz="0" w:space="0" w:color="auto"/>
        <w:bottom w:val="none" w:sz="0" w:space="0" w:color="auto"/>
        <w:right w:val="none" w:sz="0" w:space="0" w:color="auto"/>
      </w:divBdr>
    </w:div>
    <w:div w:id="401415797">
      <w:bodyDiv w:val="1"/>
      <w:marLeft w:val="0"/>
      <w:marRight w:val="0"/>
      <w:marTop w:val="0"/>
      <w:marBottom w:val="0"/>
      <w:divBdr>
        <w:top w:val="none" w:sz="0" w:space="0" w:color="auto"/>
        <w:left w:val="none" w:sz="0" w:space="0" w:color="auto"/>
        <w:bottom w:val="none" w:sz="0" w:space="0" w:color="auto"/>
        <w:right w:val="none" w:sz="0" w:space="0" w:color="auto"/>
      </w:divBdr>
    </w:div>
    <w:div w:id="401489031">
      <w:bodyDiv w:val="1"/>
      <w:marLeft w:val="0"/>
      <w:marRight w:val="0"/>
      <w:marTop w:val="0"/>
      <w:marBottom w:val="0"/>
      <w:divBdr>
        <w:top w:val="none" w:sz="0" w:space="0" w:color="auto"/>
        <w:left w:val="none" w:sz="0" w:space="0" w:color="auto"/>
        <w:bottom w:val="none" w:sz="0" w:space="0" w:color="auto"/>
        <w:right w:val="none" w:sz="0" w:space="0" w:color="auto"/>
      </w:divBdr>
    </w:div>
    <w:div w:id="401678397">
      <w:bodyDiv w:val="1"/>
      <w:marLeft w:val="0"/>
      <w:marRight w:val="0"/>
      <w:marTop w:val="0"/>
      <w:marBottom w:val="0"/>
      <w:divBdr>
        <w:top w:val="none" w:sz="0" w:space="0" w:color="auto"/>
        <w:left w:val="none" w:sz="0" w:space="0" w:color="auto"/>
        <w:bottom w:val="none" w:sz="0" w:space="0" w:color="auto"/>
        <w:right w:val="none" w:sz="0" w:space="0" w:color="auto"/>
      </w:divBdr>
    </w:div>
    <w:div w:id="401681488">
      <w:bodyDiv w:val="1"/>
      <w:marLeft w:val="0"/>
      <w:marRight w:val="0"/>
      <w:marTop w:val="0"/>
      <w:marBottom w:val="0"/>
      <w:divBdr>
        <w:top w:val="none" w:sz="0" w:space="0" w:color="auto"/>
        <w:left w:val="none" w:sz="0" w:space="0" w:color="auto"/>
        <w:bottom w:val="none" w:sz="0" w:space="0" w:color="auto"/>
        <w:right w:val="none" w:sz="0" w:space="0" w:color="auto"/>
      </w:divBdr>
    </w:div>
    <w:div w:id="401686147">
      <w:bodyDiv w:val="1"/>
      <w:marLeft w:val="0"/>
      <w:marRight w:val="0"/>
      <w:marTop w:val="0"/>
      <w:marBottom w:val="0"/>
      <w:divBdr>
        <w:top w:val="none" w:sz="0" w:space="0" w:color="auto"/>
        <w:left w:val="none" w:sz="0" w:space="0" w:color="auto"/>
        <w:bottom w:val="none" w:sz="0" w:space="0" w:color="auto"/>
        <w:right w:val="none" w:sz="0" w:space="0" w:color="auto"/>
      </w:divBdr>
    </w:div>
    <w:div w:id="401947623">
      <w:bodyDiv w:val="1"/>
      <w:marLeft w:val="0"/>
      <w:marRight w:val="0"/>
      <w:marTop w:val="0"/>
      <w:marBottom w:val="0"/>
      <w:divBdr>
        <w:top w:val="none" w:sz="0" w:space="0" w:color="auto"/>
        <w:left w:val="none" w:sz="0" w:space="0" w:color="auto"/>
        <w:bottom w:val="none" w:sz="0" w:space="0" w:color="auto"/>
        <w:right w:val="none" w:sz="0" w:space="0" w:color="auto"/>
      </w:divBdr>
    </w:div>
    <w:div w:id="402527817">
      <w:bodyDiv w:val="1"/>
      <w:marLeft w:val="0"/>
      <w:marRight w:val="0"/>
      <w:marTop w:val="0"/>
      <w:marBottom w:val="0"/>
      <w:divBdr>
        <w:top w:val="none" w:sz="0" w:space="0" w:color="auto"/>
        <w:left w:val="none" w:sz="0" w:space="0" w:color="auto"/>
        <w:bottom w:val="none" w:sz="0" w:space="0" w:color="auto"/>
        <w:right w:val="none" w:sz="0" w:space="0" w:color="auto"/>
      </w:divBdr>
    </w:div>
    <w:div w:id="402726752">
      <w:bodyDiv w:val="1"/>
      <w:marLeft w:val="0"/>
      <w:marRight w:val="0"/>
      <w:marTop w:val="0"/>
      <w:marBottom w:val="0"/>
      <w:divBdr>
        <w:top w:val="none" w:sz="0" w:space="0" w:color="auto"/>
        <w:left w:val="none" w:sz="0" w:space="0" w:color="auto"/>
        <w:bottom w:val="none" w:sz="0" w:space="0" w:color="auto"/>
        <w:right w:val="none" w:sz="0" w:space="0" w:color="auto"/>
      </w:divBdr>
    </w:div>
    <w:div w:id="402872592">
      <w:bodyDiv w:val="1"/>
      <w:marLeft w:val="0"/>
      <w:marRight w:val="0"/>
      <w:marTop w:val="0"/>
      <w:marBottom w:val="0"/>
      <w:divBdr>
        <w:top w:val="none" w:sz="0" w:space="0" w:color="auto"/>
        <w:left w:val="none" w:sz="0" w:space="0" w:color="auto"/>
        <w:bottom w:val="none" w:sz="0" w:space="0" w:color="auto"/>
        <w:right w:val="none" w:sz="0" w:space="0" w:color="auto"/>
      </w:divBdr>
    </w:div>
    <w:div w:id="402991437">
      <w:bodyDiv w:val="1"/>
      <w:marLeft w:val="0"/>
      <w:marRight w:val="0"/>
      <w:marTop w:val="0"/>
      <w:marBottom w:val="0"/>
      <w:divBdr>
        <w:top w:val="none" w:sz="0" w:space="0" w:color="auto"/>
        <w:left w:val="none" w:sz="0" w:space="0" w:color="auto"/>
        <w:bottom w:val="none" w:sz="0" w:space="0" w:color="auto"/>
        <w:right w:val="none" w:sz="0" w:space="0" w:color="auto"/>
      </w:divBdr>
    </w:div>
    <w:div w:id="403070696">
      <w:bodyDiv w:val="1"/>
      <w:marLeft w:val="0"/>
      <w:marRight w:val="0"/>
      <w:marTop w:val="0"/>
      <w:marBottom w:val="0"/>
      <w:divBdr>
        <w:top w:val="none" w:sz="0" w:space="0" w:color="auto"/>
        <w:left w:val="none" w:sz="0" w:space="0" w:color="auto"/>
        <w:bottom w:val="none" w:sz="0" w:space="0" w:color="auto"/>
        <w:right w:val="none" w:sz="0" w:space="0" w:color="auto"/>
      </w:divBdr>
    </w:div>
    <w:div w:id="403181927">
      <w:bodyDiv w:val="1"/>
      <w:marLeft w:val="0"/>
      <w:marRight w:val="0"/>
      <w:marTop w:val="0"/>
      <w:marBottom w:val="0"/>
      <w:divBdr>
        <w:top w:val="none" w:sz="0" w:space="0" w:color="auto"/>
        <w:left w:val="none" w:sz="0" w:space="0" w:color="auto"/>
        <w:bottom w:val="none" w:sz="0" w:space="0" w:color="auto"/>
        <w:right w:val="none" w:sz="0" w:space="0" w:color="auto"/>
      </w:divBdr>
    </w:div>
    <w:div w:id="403452581">
      <w:bodyDiv w:val="1"/>
      <w:marLeft w:val="0"/>
      <w:marRight w:val="0"/>
      <w:marTop w:val="0"/>
      <w:marBottom w:val="0"/>
      <w:divBdr>
        <w:top w:val="none" w:sz="0" w:space="0" w:color="auto"/>
        <w:left w:val="none" w:sz="0" w:space="0" w:color="auto"/>
        <w:bottom w:val="none" w:sz="0" w:space="0" w:color="auto"/>
        <w:right w:val="none" w:sz="0" w:space="0" w:color="auto"/>
      </w:divBdr>
    </w:div>
    <w:div w:id="403645904">
      <w:bodyDiv w:val="1"/>
      <w:marLeft w:val="0"/>
      <w:marRight w:val="0"/>
      <w:marTop w:val="0"/>
      <w:marBottom w:val="0"/>
      <w:divBdr>
        <w:top w:val="none" w:sz="0" w:space="0" w:color="auto"/>
        <w:left w:val="none" w:sz="0" w:space="0" w:color="auto"/>
        <w:bottom w:val="none" w:sz="0" w:space="0" w:color="auto"/>
        <w:right w:val="none" w:sz="0" w:space="0" w:color="auto"/>
      </w:divBdr>
    </w:div>
    <w:div w:id="403913705">
      <w:bodyDiv w:val="1"/>
      <w:marLeft w:val="0"/>
      <w:marRight w:val="0"/>
      <w:marTop w:val="0"/>
      <w:marBottom w:val="0"/>
      <w:divBdr>
        <w:top w:val="none" w:sz="0" w:space="0" w:color="auto"/>
        <w:left w:val="none" w:sz="0" w:space="0" w:color="auto"/>
        <w:bottom w:val="none" w:sz="0" w:space="0" w:color="auto"/>
        <w:right w:val="none" w:sz="0" w:space="0" w:color="auto"/>
      </w:divBdr>
    </w:div>
    <w:div w:id="404111104">
      <w:bodyDiv w:val="1"/>
      <w:marLeft w:val="0"/>
      <w:marRight w:val="0"/>
      <w:marTop w:val="0"/>
      <w:marBottom w:val="0"/>
      <w:divBdr>
        <w:top w:val="none" w:sz="0" w:space="0" w:color="auto"/>
        <w:left w:val="none" w:sz="0" w:space="0" w:color="auto"/>
        <w:bottom w:val="none" w:sz="0" w:space="0" w:color="auto"/>
        <w:right w:val="none" w:sz="0" w:space="0" w:color="auto"/>
      </w:divBdr>
    </w:div>
    <w:div w:id="404572739">
      <w:bodyDiv w:val="1"/>
      <w:marLeft w:val="0"/>
      <w:marRight w:val="0"/>
      <w:marTop w:val="0"/>
      <w:marBottom w:val="0"/>
      <w:divBdr>
        <w:top w:val="none" w:sz="0" w:space="0" w:color="auto"/>
        <w:left w:val="none" w:sz="0" w:space="0" w:color="auto"/>
        <w:bottom w:val="none" w:sz="0" w:space="0" w:color="auto"/>
        <w:right w:val="none" w:sz="0" w:space="0" w:color="auto"/>
      </w:divBdr>
    </w:div>
    <w:div w:id="404645710">
      <w:bodyDiv w:val="1"/>
      <w:marLeft w:val="0"/>
      <w:marRight w:val="0"/>
      <w:marTop w:val="0"/>
      <w:marBottom w:val="0"/>
      <w:divBdr>
        <w:top w:val="none" w:sz="0" w:space="0" w:color="auto"/>
        <w:left w:val="none" w:sz="0" w:space="0" w:color="auto"/>
        <w:bottom w:val="none" w:sz="0" w:space="0" w:color="auto"/>
        <w:right w:val="none" w:sz="0" w:space="0" w:color="auto"/>
      </w:divBdr>
    </w:div>
    <w:div w:id="404646104">
      <w:bodyDiv w:val="1"/>
      <w:marLeft w:val="0"/>
      <w:marRight w:val="0"/>
      <w:marTop w:val="0"/>
      <w:marBottom w:val="0"/>
      <w:divBdr>
        <w:top w:val="none" w:sz="0" w:space="0" w:color="auto"/>
        <w:left w:val="none" w:sz="0" w:space="0" w:color="auto"/>
        <w:bottom w:val="none" w:sz="0" w:space="0" w:color="auto"/>
        <w:right w:val="none" w:sz="0" w:space="0" w:color="auto"/>
      </w:divBdr>
    </w:div>
    <w:div w:id="404840188">
      <w:bodyDiv w:val="1"/>
      <w:marLeft w:val="0"/>
      <w:marRight w:val="0"/>
      <w:marTop w:val="0"/>
      <w:marBottom w:val="0"/>
      <w:divBdr>
        <w:top w:val="none" w:sz="0" w:space="0" w:color="auto"/>
        <w:left w:val="none" w:sz="0" w:space="0" w:color="auto"/>
        <w:bottom w:val="none" w:sz="0" w:space="0" w:color="auto"/>
        <w:right w:val="none" w:sz="0" w:space="0" w:color="auto"/>
      </w:divBdr>
    </w:div>
    <w:div w:id="404840938">
      <w:bodyDiv w:val="1"/>
      <w:marLeft w:val="0"/>
      <w:marRight w:val="0"/>
      <w:marTop w:val="0"/>
      <w:marBottom w:val="0"/>
      <w:divBdr>
        <w:top w:val="none" w:sz="0" w:space="0" w:color="auto"/>
        <w:left w:val="none" w:sz="0" w:space="0" w:color="auto"/>
        <w:bottom w:val="none" w:sz="0" w:space="0" w:color="auto"/>
        <w:right w:val="none" w:sz="0" w:space="0" w:color="auto"/>
      </w:divBdr>
    </w:div>
    <w:div w:id="405107741">
      <w:bodyDiv w:val="1"/>
      <w:marLeft w:val="0"/>
      <w:marRight w:val="0"/>
      <w:marTop w:val="0"/>
      <w:marBottom w:val="0"/>
      <w:divBdr>
        <w:top w:val="none" w:sz="0" w:space="0" w:color="auto"/>
        <w:left w:val="none" w:sz="0" w:space="0" w:color="auto"/>
        <w:bottom w:val="none" w:sz="0" w:space="0" w:color="auto"/>
        <w:right w:val="none" w:sz="0" w:space="0" w:color="auto"/>
      </w:divBdr>
    </w:div>
    <w:div w:id="405223015">
      <w:bodyDiv w:val="1"/>
      <w:marLeft w:val="0"/>
      <w:marRight w:val="0"/>
      <w:marTop w:val="0"/>
      <w:marBottom w:val="0"/>
      <w:divBdr>
        <w:top w:val="none" w:sz="0" w:space="0" w:color="auto"/>
        <w:left w:val="none" w:sz="0" w:space="0" w:color="auto"/>
        <w:bottom w:val="none" w:sz="0" w:space="0" w:color="auto"/>
        <w:right w:val="none" w:sz="0" w:space="0" w:color="auto"/>
      </w:divBdr>
    </w:div>
    <w:div w:id="405347138">
      <w:bodyDiv w:val="1"/>
      <w:marLeft w:val="0"/>
      <w:marRight w:val="0"/>
      <w:marTop w:val="0"/>
      <w:marBottom w:val="0"/>
      <w:divBdr>
        <w:top w:val="none" w:sz="0" w:space="0" w:color="auto"/>
        <w:left w:val="none" w:sz="0" w:space="0" w:color="auto"/>
        <w:bottom w:val="none" w:sz="0" w:space="0" w:color="auto"/>
        <w:right w:val="none" w:sz="0" w:space="0" w:color="auto"/>
      </w:divBdr>
    </w:div>
    <w:div w:id="405539244">
      <w:bodyDiv w:val="1"/>
      <w:marLeft w:val="0"/>
      <w:marRight w:val="0"/>
      <w:marTop w:val="0"/>
      <w:marBottom w:val="0"/>
      <w:divBdr>
        <w:top w:val="none" w:sz="0" w:space="0" w:color="auto"/>
        <w:left w:val="none" w:sz="0" w:space="0" w:color="auto"/>
        <w:bottom w:val="none" w:sz="0" w:space="0" w:color="auto"/>
        <w:right w:val="none" w:sz="0" w:space="0" w:color="auto"/>
      </w:divBdr>
    </w:div>
    <w:div w:id="405808467">
      <w:bodyDiv w:val="1"/>
      <w:marLeft w:val="0"/>
      <w:marRight w:val="0"/>
      <w:marTop w:val="0"/>
      <w:marBottom w:val="0"/>
      <w:divBdr>
        <w:top w:val="none" w:sz="0" w:space="0" w:color="auto"/>
        <w:left w:val="none" w:sz="0" w:space="0" w:color="auto"/>
        <w:bottom w:val="none" w:sz="0" w:space="0" w:color="auto"/>
        <w:right w:val="none" w:sz="0" w:space="0" w:color="auto"/>
      </w:divBdr>
    </w:div>
    <w:div w:id="406079968">
      <w:bodyDiv w:val="1"/>
      <w:marLeft w:val="0"/>
      <w:marRight w:val="0"/>
      <w:marTop w:val="0"/>
      <w:marBottom w:val="0"/>
      <w:divBdr>
        <w:top w:val="none" w:sz="0" w:space="0" w:color="auto"/>
        <w:left w:val="none" w:sz="0" w:space="0" w:color="auto"/>
        <w:bottom w:val="none" w:sz="0" w:space="0" w:color="auto"/>
        <w:right w:val="none" w:sz="0" w:space="0" w:color="auto"/>
      </w:divBdr>
    </w:div>
    <w:div w:id="406879269">
      <w:bodyDiv w:val="1"/>
      <w:marLeft w:val="0"/>
      <w:marRight w:val="0"/>
      <w:marTop w:val="0"/>
      <w:marBottom w:val="0"/>
      <w:divBdr>
        <w:top w:val="none" w:sz="0" w:space="0" w:color="auto"/>
        <w:left w:val="none" w:sz="0" w:space="0" w:color="auto"/>
        <w:bottom w:val="none" w:sz="0" w:space="0" w:color="auto"/>
        <w:right w:val="none" w:sz="0" w:space="0" w:color="auto"/>
      </w:divBdr>
    </w:div>
    <w:div w:id="407001703">
      <w:bodyDiv w:val="1"/>
      <w:marLeft w:val="0"/>
      <w:marRight w:val="0"/>
      <w:marTop w:val="0"/>
      <w:marBottom w:val="0"/>
      <w:divBdr>
        <w:top w:val="none" w:sz="0" w:space="0" w:color="auto"/>
        <w:left w:val="none" w:sz="0" w:space="0" w:color="auto"/>
        <w:bottom w:val="none" w:sz="0" w:space="0" w:color="auto"/>
        <w:right w:val="none" w:sz="0" w:space="0" w:color="auto"/>
      </w:divBdr>
    </w:div>
    <w:div w:id="407383140">
      <w:bodyDiv w:val="1"/>
      <w:marLeft w:val="0"/>
      <w:marRight w:val="0"/>
      <w:marTop w:val="0"/>
      <w:marBottom w:val="0"/>
      <w:divBdr>
        <w:top w:val="none" w:sz="0" w:space="0" w:color="auto"/>
        <w:left w:val="none" w:sz="0" w:space="0" w:color="auto"/>
        <w:bottom w:val="none" w:sz="0" w:space="0" w:color="auto"/>
        <w:right w:val="none" w:sz="0" w:space="0" w:color="auto"/>
      </w:divBdr>
    </w:div>
    <w:div w:id="407457244">
      <w:bodyDiv w:val="1"/>
      <w:marLeft w:val="0"/>
      <w:marRight w:val="0"/>
      <w:marTop w:val="0"/>
      <w:marBottom w:val="0"/>
      <w:divBdr>
        <w:top w:val="none" w:sz="0" w:space="0" w:color="auto"/>
        <w:left w:val="none" w:sz="0" w:space="0" w:color="auto"/>
        <w:bottom w:val="none" w:sz="0" w:space="0" w:color="auto"/>
        <w:right w:val="none" w:sz="0" w:space="0" w:color="auto"/>
      </w:divBdr>
    </w:div>
    <w:div w:id="408306272">
      <w:bodyDiv w:val="1"/>
      <w:marLeft w:val="0"/>
      <w:marRight w:val="0"/>
      <w:marTop w:val="0"/>
      <w:marBottom w:val="0"/>
      <w:divBdr>
        <w:top w:val="none" w:sz="0" w:space="0" w:color="auto"/>
        <w:left w:val="none" w:sz="0" w:space="0" w:color="auto"/>
        <w:bottom w:val="none" w:sz="0" w:space="0" w:color="auto"/>
        <w:right w:val="none" w:sz="0" w:space="0" w:color="auto"/>
      </w:divBdr>
    </w:div>
    <w:div w:id="408356838">
      <w:bodyDiv w:val="1"/>
      <w:marLeft w:val="0"/>
      <w:marRight w:val="0"/>
      <w:marTop w:val="0"/>
      <w:marBottom w:val="0"/>
      <w:divBdr>
        <w:top w:val="none" w:sz="0" w:space="0" w:color="auto"/>
        <w:left w:val="none" w:sz="0" w:space="0" w:color="auto"/>
        <w:bottom w:val="none" w:sz="0" w:space="0" w:color="auto"/>
        <w:right w:val="none" w:sz="0" w:space="0" w:color="auto"/>
      </w:divBdr>
    </w:div>
    <w:div w:id="408814530">
      <w:bodyDiv w:val="1"/>
      <w:marLeft w:val="0"/>
      <w:marRight w:val="0"/>
      <w:marTop w:val="0"/>
      <w:marBottom w:val="0"/>
      <w:divBdr>
        <w:top w:val="none" w:sz="0" w:space="0" w:color="auto"/>
        <w:left w:val="none" w:sz="0" w:space="0" w:color="auto"/>
        <w:bottom w:val="none" w:sz="0" w:space="0" w:color="auto"/>
        <w:right w:val="none" w:sz="0" w:space="0" w:color="auto"/>
      </w:divBdr>
    </w:div>
    <w:div w:id="408885992">
      <w:bodyDiv w:val="1"/>
      <w:marLeft w:val="0"/>
      <w:marRight w:val="0"/>
      <w:marTop w:val="0"/>
      <w:marBottom w:val="0"/>
      <w:divBdr>
        <w:top w:val="none" w:sz="0" w:space="0" w:color="auto"/>
        <w:left w:val="none" w:sz="0" w:space="0" w:color="auto"/>
        <w:bottom w:val="none" w:sz="0" w:space="0" w:color="auto"/>
        <w:right w:val="none" w:sz="0" w:space="0" w:color="auto"/>
      </w:divBdr>
    </w:div>
    <w:div w:id="409087531">
      <w:bodyDiv w:val="1"/>
      <w:marLeft w:val="0"/>
      <w:marRight w:val="0"/>
      <w:marTop w:val="0"/>
      <w:marBottom w:val="0"/>
      <w:divBdr>
        <w:top w:val="none" w:sz="0" w:space="0" w:color="auto"/>
        <w:left w:val="none" w:sz="0" w:space="0" w:color="auto"/>
        <w:bottom w:val="none" w:sz="0" w:space="0" w:color="auto"/>
        <w:right w:val="none" w:sz="0" w:space="0" w:color="auto"/>
      </w:divBdr>
    </w:div>
    <w:div w:id="409352942">
      <w:bodyDiv w:val="1"/>
      <w:marLeft w:val="0"/>
      <w:marRight w:val="0"/>
      <w:marTop w:val="0"/>
      <w:marBottom w:val="0"/>
      <w:divBdr>
        <w:top w:val="none" w:sz="0" w:space="0" w:color="auto"/>
        <w:left w:val="none" w:sz="0" w:space="0" w:color="auto"/>
        <w:bottom w:val="none" w:sz="0" w:space="0" w:color="auto"/>
        <w:right w:val="none" w:sz="0" w:space="0" w:color="auto"/>
      </w:divBdr>
    </w:div>
    <w:div w:id="409474226">
      <w:bodyDiv w:val="1"/>
      <w:marLeft w:val="0"/>
      <w:marRight w:val="0"/>
      <w:marTop w:val="0"/>
      <w:marBottom w:val="0"/>
      <w:divBdr>
        <w:top w:val="none" w:sz="0" w:space="0" w:color="auto"/>
        <w:left w:val="none" w:sz="0" w:space="0" w:color="auto"/>
        <w:bottom w:val="none" w:sz="0" w:space="0" w:color="auto"/>
        <w:right w:val="none" w:sz="0" w:space="0" w:color="auto"/>
      </w:divBdr>
    </w:div>
    <w:div w:id="409548461">
      <w:bodyDiv w:val="1"/>
      <w:marLeft w:val="0"/>
      <w:marRight w:val="0"/>
      <w:marTop w:val="0"/>
      <w:marBottom w:val="0"/>
      <w:divBdr>
        <w:top w:val="none" w:sz="0" w:space="0" w:color="auto"/>
        <w:left w:val="none" w:sz="0" w:space="0" w:color="auto"/>
        <w:bottom w:val="none" w:sz="0" w:space="0" w:color="auto"/>
        <w:right w:val="none" w:sz="0" w:space="0" w:color="auto"/>
      </w:divBdr>
    </w:div>
    <w:div w:id="410154371">
      <w:bodyDiv w:val="1"/>
      <w:marLeft w:val="0"/>
      <w:marRight w:val="0"/>
      <w:marTop w:val="0"/>
      <w:marBottom w:val="0"/>
      <w:divBdr>
        <w:top w:val="none" w:sz="0" w:space="0" w:color="auto"/>
        <w:left w:val="none" w:sz="0" w:space="0" w:color="auto"/>
        <w:bottom w:val="none" w:sz="0" w:space="0" w:color="auto"/>
        <w:right w:val="none" w:sz="0" w:space="0" w:color="auto"/>
      </w:divBdr>
    </w:div>
    <w:div w:id="410273790">
      <w:bodyDiv w:val="1"/>
      <w:marLeft w:val="0"/>
      <w:marRight w:val="0"/>
      <w:marTop w:val="0"/>
      <w:marBottom w:val="0"/>
      <w:divBdr>
        <w:top w:val="none" w:sz="0" w:space="0" w:color="auto"/>
        <w:left w:val="none" w:sz="0" w:space="0" w:color="auto"/>
        <w:bottom w:val="none" w:sz="0" w:space="0" w:color="auto"/>
        <w:right w:val="none" w:sz="0" w:space="0" w:color="auto"/>
      </w:divBdr>
    </w:div>
    <w:div w:id="410590381">
      <w:bodyDiv w:val="1"/>
      <w:marLeft w:val="0"/>
      <w:marRight w:val="0"/>
      <w:marTop w:val="0"/>
      <w:marBottom w:val="0"/>
      <w:divBdr>
        <w:top w:val="none" w:sz="0" w:space="0" w:color="auto"/>
        <w:left w:val="none" w:sz="0" w:space="0" w:color="auto"/>
        <w:bottom w:val="none" w:sz="0" w:space="0" w:color="auto"/>
        <w:right w:val="none" w:sz="0" w:space="0" w:color="auto"/>
      </w:divBdr>
    </w:div>
    <w:div w:id="410663586">
      <w:bodyDiv w:val="1"/>
      <w:marLeft w:val="0"/>
      <w:marRight w:val="0"/>
      <w:marTop w:val="0"/>
      <w:marBottom w:val="0"/>
      <w:divBdr>
        <w:top w:val="none" w:sz="0" w:space="0" w:color="auto"/>
        <w:left w:val="none" w:sz="0" w:space="0" w:color="auto"/>
        <w:bottom w:val="none" w:sz="0" w:space="0" w:color="auto"/>
        <w:right w:val="none" w:sz="0" w:space="0" w:color="auto"/>
      </w:divBdr>
    </w:div>
    <w:div w:id="411123468">
      <w:bodyDiv w:val="1"/>
      <w:marLeft w:val="0"/>
      <w:marRight w:val="0"/>
      <w:marTop w:val="0"/>
      <w:marBottom w:val="0"/>
      <w:divBdr>
        <w:top w:val="none" w:sz="0" w:space="0" w:color="auto"/>
        <w:left w:val="none" w:sz="0" w:space="0" w:color="auto"/>
        <w:bottom w:val="none" w:sz="0" w:space="0" w:color="auto"/>
        <w:right w:val="none" w:sz="0" w:space="0" w:color="auto"/>
      </w:divBdr>
    </w:div>
    <w:div w:id="411245772">
      <w:bodyDiv w:val="1"/>
      <w:marLeft w:val="0"/>
      <w:marRight w:val="0"/>
      <w:marTop w:val="0"/>
      <w:marBottom w:val="0"/>
      <w:divBdr>
        <w:top w:val="none" w:sz="0" w:space="0" w:color="auto"/>
        <w:left w:val="none" w:sz="0" w:space="0" w:color="auto"/>
        <w:bottom w:val="none" w:sz="0" w:space="0" w:color="auto"/>
        <w:right w:val="none" w:sz="0" w:space="0" w:color="auto"/>
      </w:divBdr>
    </w:div>
    <w:div w:id="411317196">
      <w:bodyDiv w:val="1"/>
      <w:marLeft w:val="0"/>
      <w:marRight w:val="0"/>
      <w:marTop w:val="0"/>
      <w:marBottom w:val="0"/>
      <w:divBdr>
        <w:top w:val="none" w:sz="0" w:space="0" w:color="auto"/>
        <w:left w:val="none" w:sz="0" w:space="0" w:color="auto"/>
        <w:bottom w:val="none" w:sz="0" w:space="0" w:color="auto"/>
        <w:right w:val="none" w:sz="0" w:space="0" w:color="auto"/>
      </w:divBdr>
    </w:div>
    <w:div w:id="411583836">
      <w:bodyDiv w:val="1"/>
      <w:marLeft w:val="0"/>
      <w:marRight w:val="0"/>
      <w:marTop w:val="0"/>
      <w:marBottom w:val="0"/>
      <w:divBdr>
        <w:top w:val="none" w:sz="0" w:space="0" w:color="auto"/>
        <w:left w:val="none" w:sz="0" w:space="0" w:color="auto"/>
        <w:bottom w:val="none" w:sz="0" w:space="0" w:color="auto"/>
        <w:right w:val="none" w:sz="0" w:space="0" w:color="auto"/>
      </w:divBdr>
    </w:div>
    <w:div w:id="412046668">
      <w:bodyDiv w:val="1"/>
      <w:marLeft w:val="0"/>
      <w:marRight w:val="0"/>
      <w:marTop w:val="0"/>
      <w:marBottom w:val="0"/>
      <w:divBdr>
        <w:top w:val="none" w:sz="0" w:space="0" w:color="auto"/>
        <w:left w:val="none" w:sz="0" w:space="0" w:color="auto"/>
        <w:bottom w:val="none" w:sz="0" w:space="0" w:color="auto"/>
        <w:right w:val="none" w:sz="0" w:space="0" w:color="auto"/>
      </w:divBdr>
    </w:div>
    <w:div w:id="412121281">
      <w:bodyDiv w:val="1"/>
      <w:marLeft w:val="0"/>
      <w:marRight w:val="0"/>
      <w:marTop w:val="0"/>
      <w:marBottom w:val="0"/>
      <w:divBdr>
        <w:top w:val="none" w:sz="0" w:space="0" w:color="auto"/>
        <w:left w:val="none" w:sz="0" w:space="0" w:color="auto"/>
        <w:bottom w:val="none" w:sz="0" w:space="0" w:color="auto"/>
        <w:right w:val="none" w:sz="0" w:space="0" w:color="auto"/>
      </w:divBdr>
    </w:div>
    <w:div w:id="412698642">
      <w:bodyDiv w:val="1"/>
      <w:marLeft w:val="0"/>
      <w:marRight w:val="0"/>
      <w:marTop w:val="0"/>
      <w:marBottom w:val="0"/>
      <w:divBdr>
        <w:top w:val="none" w:sz="0" w:space="0" w:color="auto"/>
        <w:left w:val="none" w:sz="0" w:space="0" w:color="auto"/>
        <w:bottom w:val="none" w:sz="0" w:space="0" w:color="auto"/>
        <w:right w:val="none" w:sz="0" w:space="0" w:color="auto"/>
      </w:divBdr>
    </w:div>
    <w:div w:id="412699382">
      <w:bodyDiv w:val="1"/>
      <w:marLeft w:val="0"/>
      <w:marRight w:val="0"/>
      <w:marTop w:val="0"/>
      <w:marBottom w:val="0"/>
      <w:divBdr>
        <w:top w:val="none" w:sz="0" w:space="0" w:color="auto"/>
        <w:left w:val="none" w:sz="0" w:space="0" w:color="auto"/>
        <w:bottom w:val="none" w:sz="0" w:space="0" w:color="auto"/>
        <w:right w:val="none" w:sz="0" w:space="0" w:color="auto"/>
      </w:divBdr>
    </w:div>
    <w:div w:id="412825343">
      <w:bodyDiv w:val="1"/>
      <w:marLeft w:val="0"/>
      <w:marRight w:val="0"/>
      <w:marTop w:val="0"/>
      <w:marBottom w:val="0"/>
      <w:divBdr>
        <w:top w:val="none" w:sz="0" w:space="0" w:color="auto"/>
        <w:left w:val="none" w:sz="0" w:space="0" w:color="auto"/>
        <w:bottom w:val="none" w:sz="0" w:space="0" w:color="auto"/>
        <w:right w:val="none" w:sz="0" w:space="0" w:color="auto"/>
      </w:divBdr>
    </w:div>
    <w:div w:id="413086485">
      <w:bodyDiv w:val="1"/>
      <w:marLeft w:val="0"/>
      <w:marRight w:val="0"/>
      <w:marTop w:val="0"/>
      <w:marBottom w:val="0"/>
      <w:divBdr>
        <w:top w:val="none" w:sz="0" w:space="0" w:color="auto"/>
        <w:left w:val="none" w:sz="0" w:space="0" w:color="auto"/>
        <w:bottom w:val="none" w:sz="0" w:space="0" w:color="auto"/>
        <w:right w:val="none" w:sz="0" w:space="0" w:color="auto"/>
      </w:divBdr>
    </w:div>
    <w:div w:id="413087832">
      <w:bodyDiv w:val="1"/>
      <w:marLeft w:val="0"/>
      <w:marRight w:val="0"/>
      <w:marTop w:val="0"/>
      <w:marBottom w:val="0"/>
      <w:divBdr>
        <w:top w:val="none" w:sz="0" w:space="0" w:color="auto"/>
        <w:left w:val="none" w:sz="0" w:space="0" w:color="auto"/>
        <w:bottom w:val="none" w:sz="0" w:space="0" w:color="auto"/>
        <w:right w:val="none" w:sz="0" w:space="0" w:color="auto"/>
      </w:divBdr>
    </w:div>
    <w:div w:id="413206740">
      <w:bodyDiv w:val="1"/>
      <w:marLeft w:val="0"/>
      <w:marRight w:val="0"/>
      <w:marTop w:val="0"/>
      <w:marBottom w:val="0"/>
      <w:divBdr>
        <w:top w:val="none" w:sz="0" w:space="0" w:color="auto"/>
        <w:left w:val="none" w:sz="0" w:space="0" w:color="auto"/>
        <w:bottom w:val="none" w:sz="0" w:space="0" w:color="auto"/>
        <w:right w:val="none" w:sz="0" w:space="0" w:color="auto"/>
      </w:divBdr>
    </w:div>
    <w:div w:id="413281406">
      <w:bodyDiv w:val="1"/>
      <w:marLeft w:val="0"/>
      <w:marRight w:val="0"/>
      <w:marTop w:val="0"/>
      <w:marBottom w:val="0"/>
      <w:divBdr>
        <w:top w:val="none" w:sz="0" w:space="0" w:color="auto"/>
        <w:left w:val="none" w:sz="0" w:space="0" w:color="auto"/>
        <w:bottom w:val="none" w:sz="0" w:space="0" w:color="auto"/>
        <w:right w:val="none" w:sz="0" w:space="0" w:color="auto"/>
      </w:divBdr>
    </w:div>
    <w:div w:id="413282596">
      <w:bodyDiv w:val="1"/>
      <w:marLeft w:val="0"/>
      <w:marRight w:val="0"/>
      <w:marTop w:val="0"/>
      <w:marBottom w:val="0"/>
      <w:divBdr>
        <w:top w:val="none" w:sz="0" w:space="0" w:color="auto"/>
        <w:left w:val="none" w:sz="0" w:space="0" w:color="auto"/>
        <w:bottom w:val="none" w:sz="0" w:space="0" w:color="auto"/>
        <w:right w:val="none" w:sz="0" w:space="0" w:color="auto"/>
      </w:divBdr>
    </w:div>
    <w:div w:id="413548217">
      <w:bodyDiv w:val="1"/>
      <w:marLeft w:val="0"/>
      <w:marRight w:val="0"/>
      <w:marTop w:val="0"/>
      <w:marBottom w:val="0"/>
      <w:divBdr>
        <w:top w:val="none" w:sz="0" w:space="0" w:color="auto"/>
        <w:left w:val="none" w:sz="0" w:space="0" w:color="auto"/>
        <w:bottom w:val="none" w:sz="0" w:space="0" w:color="auto"/>
        <w:right w:val="none" w:sz="0" w:space="0" w:color="auto"/>
      </w:divBdr>
    </w:div>
    <w:div w:id="413551289">
      <w:bodyDiv w:val="1"/>
      <w:marLeft w:val="0"/>
      <w:marRight w:val="0"/>
      <w:marTop w:val="0"/>
      <w:marBottom w:val="0"/>
      <w:divBdr>
        <w:top w:val="none" w:sz="0" w:space="0" w:color="auto"/>
        <w:left w:val="none" w:sz="0" w:space="0" w:color="auto"/>
        <w:bottom w:val="none" w:sz="0" w:space="0" w:color="auto"/>
        <w:right w:val="none" w:sz="0" w:space="0" w:color="auto"/>
      </w:divBdr>
    </w:div>
    <w:div w:id="413626671">
      <w:bodyDiv w:val="1"/>
      <w:marLeft w:val="0"/>
      <w:marRight w:val="0"/>
      <w:marTop w:val="0"/>
      <w:marBottom w:val="0"/>
      <w:divBdr>
        <w:top w:val="none" w:sz="0" w:space="0" w:color="auto"/>
        <w:left w:val="none" w:sz="0" w:space="0" w:color="auto"/>
        <w:bottom w:val="none" w:sz="0" w:space="0" w:color="auto"/>
        <w:right w:val="none" w:sz="0" w:space="0" w:color="auto"/>
      </w:divBdr>
    </w:div>
    <w:div w:id="413935189">
      <w:bodyDiv w:val="1"/>
      <w:marLeft w:val="0"/>
      <w:marRight w:val="0"/>
      <w:marTop w:val="0"/>
      <w:marBottom w:val="0"/>
      <w:divBdr>
        <w:top w:val="none" w:sz="0" w:space="0" w:color="auto"/>
        <w:left w:val="none" w:sz="0" w:space="0" w:color="auto"/>
        <w:bottom w:val="none" w:sz="0" w:space="0" w:color="auto"/>
        <w:right w:val="none" w:sz="0" w:space="0" w:color="auto"/>
      </w:divBdr>
    </w:div>
    <w:div w:id="414136634">
      <w:bodyDiv w:val="1"/>
      <w:marLeft w:val="0"/>
      <w:marRight w:val="0"/>
      <w:marTop w:val="0"/>
      <w:marBottom w:val="0"/>
      <w:divBdr>
        <w:top w:val="none" w:sz="0" w:space="0" w:color="auto"/>
        <w:left w:val="none" w:sz="0" w:space="0" w:color="auto"/>
        <w:bottom w:val="none" w:sz="0" w:space="0" w:color="auto"/>
        <w:right w:val="none" w:sz="0" w:space="0" w:color="auto"/>
      </w:divBdr>
    </w:div>
    <w:div w:id="414206224">
      <w:bodyDiv w:val="1"/>
      <w:marLeft w:val="0"/>
      <w:marRight w:val="0"/>
      <w:marTop w:val="0"/>
      <w:marBottom w:val="0"/>
      <w:divBdr>
        <w:top w:val="none" w:sz="0" w:space="0" w:color="auto"/>
        <w:left w:val="none" w:sz="0" w:space="0" w:color="auto"/>
        <w:bottom w:val="none" w:sz="0" w:space="0" w:color="auto"/>
        <w:right w:val="none" w:sz="0" w:space="0" w:color="auto"/>
      </w:divBdr>
    </w:div>
    <w:div w:id="414786825">
      <w:bodyDiv w:val="1"/>
      <w:marLeft w:val="0"/>
      <w:marRight w:val="0"/>
      <w:marTop w:val="0"/>
      <w:marBottom w:val="0"/>
      <w:divBdr>
        <w:top w:val="none" w:sz="0" w:space="0" w:color="auto"/>
        <w:left w:val="none" w:sz="0" w:space="0" w:color="auto"/>
        <w:bottom w:val="none" w:sz="0" w:space="0" w:color="auto"/>
        <w:right w:val="none" w:sz="0" w:space="0" w:color="auto"/>
      </w:divBdr>
    </w:div>
    <w:div w:id="414934891">
      <w:bodyDiv w:val="1"/>
      <w:marLeft w:val="0"/>
      <w:marRight w:val="0"/>
      <w:marTop w:val="0"/>
      <w:marBottom w:val="0"/>
      <w:divBdr>
        <w:top w:val="none" w:sz="0" w:space="0" w:color="auto"/>
        <w:left w:val="none" w:sz="0" w:space="0" w:color="auto"/>
        <w:bottom w:val="none" w:sz="0" w:space="0" w:color="auto"/>
        <w:right w:val="none" w:sz="0" w:space="0" w:color="auto"/>
      </w:divBdr>
    </w:div>
    <w:div w:id="415398873">
      <w:bodyDiv w:val="1"/>
      <w:marLeft w:val="0"/>
      <w:marRight w:val="0"/>
      <w:marTop w:val="0"/>
      <w:marBottom w:val="0"/>
      <w:divBdr>
        <w:top w:val="none" w:sz="0" w:space="0" w:color="auto"/>
        <w:left w:val="none" w:sz="0" w:space="0" w:color="auto"/>
        <w:bottom w:val="none" w:sz="0" w:space="0" w:color="auto"/>
        <w:right w:val="none" w:sz="0" w:space="0" w:color="auto"/>
      </w:divBdr>
    </w:div>
    <w:div w:id="415593998">
      <w:bodyDiv w:val="1"/>
      <w:marLeft w:val="0"/>
      <w:marRight w:val="0"/>
      <w:marTop w:val="0"/>
      <w:marBottom w:val="0"/>
      <w:divBdr>
        <w:top w:val="none" w:sz="0" w:space="0" w:color="auto"/>
        <w:left w:val="none" w:sz="0" w:space="0" w:color="auto"/>
        <w:bottom w:val="none" w:sz="0" w:space="0" w:color="auto"/>
        <w:right w:val="none" w:sz="0" w:space="0" w:color="auto"/>
      </w:divBdr>
    </w:div>
    <w:div w:id="415707620">
      <w:bodyDiv w:val="1"/>
      <w:marLeft w:val="0"/>
      <w:marRight w:val="0"/>
      <w:marTop w:val="0"/>
      <w:marBottom w:val="0"/>
      <w:divBdr>
        <w:top w:val="none" w:sz="0" w:space="0" w:color="auto"/>
        <w:left w:val="none" w:sz="0" w:space="0" w:color="auto"/>
        <w:bottom w:val="none" w:sz="0" w:space="0" w:color="auto"/>
        <w:right w:val="none" w:sz="0" w:space="0" w:color="auto"/>
      </w:divBdr>
    </w:div>
    <w:div w:id="415979893">
      <w:bodyDiv w:val="1"/>
      <w:marLeft w:val="0"/>
      <w:marRight w:val="0"/>
      <w:marTop w:val="0"/>
      <w:marBottom w:val="0"/>
      <w:divBdr>
        <w:top w:val="none" w:sz="0" w:space="0" w:color="auto"/>
        <w:left w:val="none" w:sz="0" w:space="0" w:color="auto"/>
        <w:bottom w:val="none" w:sz="0" w:space="0" w:color="auto"/>
        <w:right w:val="none" w:sz="0" w:space="0" w:color="auto"/>
      </w:divBdr>
    </w:div>
    <w:div w:id="416093513">
      <w:bodyDiv w:val="1"/>
      <w:marLeft w:val="0"/>
      <w:marRight w:val="0"/>
      <w:marTop w:val="0"/>
      <w:marBottom w:val="0"/>
      <w:divBdr>
        <w:top w:val="none" w:sz="0" w:space="0" w:color="auto"/>
        <w:left w:val="none" w:sz="0" w:space="0" w:color="auto"/>
        <w:bottom w:val="none" w:sz="0" w:space="0" w:color="auto"/>
        <w:right w:val="none" w:sz="0" w:space="0" w:color="auto"/>
      </w:divBdr>
    </w:div>
    <w:div w:id="416706636">
      <w:bodyDiv w:val="1"/>
      <w:marLeft w:val="0"/>
      <w:marRight w:val="0"/>
      <w:marTop w:val="0"/>
      <w:marBottom w:val="0"/>
      <w:divBdr>
        <w:top w:val="none" w:sz="0" w:space="0" w:color="auto"/>
        <w:left w:val="none" w:sz="0" w:space="0" w:color="auto"/>
        <w:bottom w:val="none" w:sz="0" w:space="0" w:color="auto"/>
        <w:right w:val="none" w:sz="0" w:space="0" w:color="auto"/>
      </w:divBdr>
    </w:div>
    <w:div w:id="416943269">
      <w:bodyDiv w:val="1"/>
      <w:marLeft w:val="0"/>
      <w:marRight w:val="0"/>
      <w:marTop w:val="0"/>
      <w:marBottom w:val="0"/>
      <w:divBdr>
        <w:top w:val="none" w:sz="0" w:space="0" w:color="auto"/>
        <w:left w:val="none" w:sz="0" w:space="0" w:color="auto"/>
        <w:bottom w:val="none" w:sz="0" w:space="0" w:color="auto"/>
        <w:right w:val="none" w:sz="0" w:space="0" w:color="auto"/>
      </w:divBdr>
    </w:div>
    <w:div w:id="418252526">
      <w:bodyDiv w:val="1"/>
      <w:marLeft w:val="0"/>
      <w:marRight w:val="0"/>
      <w:marTop w:val="0"/>
      <w:marBottom w:val="0"/>
      <w:divBdr>
        <w:top w:val="none" w:sz="0" w:space="0" w:color="auto"/>
        <w:left w:val="none" w:sz="0" w:space="0" w:color="auto"/>
        <w:bottom w:val="none" w:sz="0" w:space="0" w:color="auto"/>
        <w:right w:val="none" w:sz="0" w:space="0" w:color="auto"/>
      </w:divBdr>
    </w:div>
    <w:div w:id="418403862">
      <w:bodyDiv w:val="1"/>
      <w:marLeft w:val="0"/>
      <w:marRight w:val="0"/>
      <w:marTop w:val="0"/>
      <w:marBottom w:val="0"/>
      <w:divBdr>
        <w:top w:val="none" w:sz="0" w:space="0" w:color="auto"/>
        <w:left w:val="none" w:sz="0" w:space="0" w:color="auto"/>
        <w:bottom w:val="none" w:sz="0" w:space="0" w:color="auto"/>
        <w:right w:val="none" w:sz="0" w:space="0" w:color="auto"/>
      </w:divBdr>
    </w:div>
    <w:div w:id="418721578">
      <w:bodyDiv w:val="1"/>
      <w:marLeft w:val="0"/>
      <w:marRight w:val="0"/>
      <w:marTop w:val="0"/>
      <w:marBottom w:val="0"/>
      <w:divBdr>
        <w:top w:val="none" w:sz="0" w:space="0" w:color="auto"/>
        <w:left w:val="none" w:sz="0" w:space="0" w:color="auto"/>
        <w:bottom w:val="none" w:sz="0" w:space="0" w:color="auto"/>
        <w:right w:val="none" w:sz="0" w:space="0" w:color="auto"/>
      </w:divBdr>
    </w:div>
    <w:div w:id="418913209">
      <w:bodyDiv w:val="1"/>
      <w:marLeft w:val="0"/>
      <w:marRight w:val="0"/>
      <w:marTop w:val="0"/>
      <w:marBottom w:val="0"/>
      <w:divBdr>
        <w:top w:val="none" w:sz="0" w:space="0" w:color="auto"/>
        <w:left w:val="none" w:sz="0" w:space="0" w:color="auto"/>
        <w:bottom w:val="none" w:sz="0" w:space="0" w:color="auto"/>
        <w:right w:val="none" w:sz="0" w:space="0" w:color="auto"/>
      </w:divBdr>
    </w:div>
    <w:div w:id="419182761">
      <w:bodyDiv w:val="1"/>
      <w:marLeft w:val="0"/>
      <w:marRight w:val="0"/>
      <w:marTop w:val="0"/>
      <w:marBottom w:val="0"/>
      <w:divBdr>
        <w:top w:val="none" w:sz="0" w:space="0" w:color="auto"/>
        <w:left w:val="none" w:sz="0" w:space="0" w:color="auto"/>
        <w:bottom w:val="none" w:sz="0" w:space="0" w:color="auto"/>
        <w:right w:val="none" w:sz="0" w:space="0" w:color="auto"/>
      </w:divBdr>
    </w:div>
    <w:div w:id="419374830">
      <w:bodyDiv w:val="1"/>
      <w:marLeft w:val="0"/>
      <w:marRight w:val="0"/>
      <w:marTop w:val="0"/>
      <w:marBottom w:val="0"/>
      <w:divBdr>
        <w:top w:val="none" w:sz="0" w:space="0" w:color="auto"/>
        <w:left w:val="none" w:sz="0" w:space="0" w:color="auto"/>
        <w:bottom w:val="none" w:sz="0" w:space="0" w:color="auto"/>
        <w:right w:val="none" w:sz="0" w:space="0" w:color="auto"/>
      </w:divBdr>
    </w:div>
    <w:div w:id="419377404">
      <w:bodyDiv w:val="1"/>
      <w:marLeft w:val="0"/>
      <w:marRight w:val="0"/>
      <w:marTop w:val="0"/>
      <w:marBottom w:val="0"/>
      <w:divBdr>
        <w:top w:val="none" w:sz="0" w:space="0" w:color="auto"/>
        <w:left w:val="none" w:sz="0" w:space="0" w:color="auto"/>
        <w:bottom w:val="none" w:sz="0" w:space="0" w:color="auto"/>
        <w:right w:val="none" w:sz="0" w:space="0" w:color="auto"/>
      </w:divBdr>
    </w:div>
    <w:div w:id="419446736">
      <w:bodyDiv w:val="1"/>
      <w:marLeft w:val="0"/>
      <w:marRight w:val="0"/>
      <w:marTop w:val="0"/>
      <w:marBottom w:val="0"/>
      <w:divBdr>
        <w:top w:val="none" w:sz="0" w:space="0" w:color="auto"/>
        <w:left w:val="none" w:sz="0" w:space="0" w:color="auto"/>
        <w:bottom w:val="none" w:sz="0" w:space="0" w:color="auto"/>
        <w:right w:val="none" w:sz="0" w:space="0" w:color="auto"/>
      </w:divBdr>
    </w:div>
    <w:div w:id="419834522">
      <w:bodyDiv w:val="1"/>
      <w:marLeft w:val="0"/>
      <w:marRight w:val="0"/>
      <w:marTop w:val="0"/>
      <w:marBottom w:val="0"/>
      <w:divBdr>
        <w:top w:val="none" w:sz="0" w:space="0" w:color="auto"/>
        <w:left w:val="none" w:sz="0" w:space="0" w:color="auto"/>
        <w:bottom w:val="none" w:sz="0" w:space="0" w:color="auto"/>
        <w:right w:val="none" w:sz="0" w:space="0" w:color="auto"/>
      </w:divBdr>
    </w:div>
    <w:div w:id="419955647">
      <w:bodyDiv w:val="1"/>
      <w:marLeft w:val="0"/>
      <w:marRight w:val="0"/>
      <w:marTop w:val="0"/>
      <w:marBottom w:val="0"/>
      <w:divBdr>
        <w:top w:val="none" w:sz="0" w:space="0" w:color="auto"/>
        <w:left w:val="none" w:sz="0" w:space="0" w:color="auto"/>
        <w:bottom w:val="none" w:sz="0" w:space="0" w:color="auto"/>
        <w:right w:val="none" w:sz="0" w:space="0" w:color="auto"/>
      </w:divBdr>
    </w:div>
    <w:div w:id="420108008">
      <w:bodyDiv w:val="1"/>
      <w:marLeft w:val="0"/>
      <w:marRight w:val="0"/>
      <w:marTop w:val="0"/>
      <w:marBottom w:val="0"/>
      <w:divBdr>
        <w:top w:val="none" w:sz="0" w:space="0" w:color="auto"/>
        <w:left w:val="none" w:sz="0" w:space="0" w:color="auto"/>
        <w:bottom w:val="none" w:sz="0" w:space="0" w:color="auto"/>
        <w:right w:val="none" w:sz="0" w:space="0" w:color="auto"/>
      </w:divBdr>
    </w:div>
    <w:div w:id="420374308">
      <w:bodyDiv w:val="1"/>
      <w:marLeft w:val="0"/>
      <w:marRight w:val="0"/>
      <w:marTop w:val="0"/>
      <w:marBottom w:val="0"/>
      <w:divBdr>
        <w:top w:val="none" w:sz="0" w:space="0" w:color="auto"/>
        <w:left w:val="none" w:sz="0" w:space="0" w:color="auto"/>
        <w:bottom w:val="none" w:sz="0" w:space="0" w:color="auto"/>
        <w:right w:val="none" w:sz="0" w:space="0" w:color="auto"/>
      </w:divBdr>
    </w:div>
    <w:div w:id="420415215">
      <w:bodyDiv w:val="1"/>
      <w:marLeft w:val="0"/>
      <w:marRight w:val="0"/>
      <w:marTop w:val="0"/>
      <w:marBottom w:val="0"/>
      <w:divBdr>
        <w:top w:val="none" w:sz="0" w:space="0" w:color="auto"/>
        <w:left w:val="none" w:sz="0" w:space="0" w:color="auto"/>
        <w:bottom w:val="none" w:sz="0" w:space="0" w:color="auto"/>
        <w:right w:val="none" w:sz="0" w:space="0" w:color="auto"/>
      </w:divBdr>
    </w:div>
    <w:div w:id="421148647">
      <w:bodyDiv w:val="1"/>
      <w:marLeft w:val="0"/>
      <w:marRight w:val="0"/>
      <w:marTop w:val="0"/>
      <w:marBottom w:val="0"/>
      <w:divBdr>
        <w:top w:val="none" w:sz="0" w:space="0" w:color="auto"/>
        <w:left w:val="none" w:sz="0" w:space="0" w:color="auto"/>
        <w:bottom w:val="none" w:sz="0" w:space="0" w:color="auto"/>
        <w:right w:val="none" w:sz="0" w:space="0" w:color="auto"/>
      </w:divBdr>
    </w:div>
    <w:div w:id="421222227">
      <w:bodyDiv w:val="1"/>
      <w:marLeft w:val="0"/>
      <w:marRight w:val="0"/>
      <w:marTop w:val="0"/>
      <w:marBottom w:val="0"/>
      <w:divBdr>
        <w:top w:val="none" w:sz="0" w:space="0" w:color="auto"/>
        <w:left w:val="none" w:sz="0" w:space="0" w:color="auto"/>
        <w:bottom w:val="none" w:sz="0" w:space="0" w:color="auto"/>
        <w:right w:val="none" w:sz="0" w:space="0" w:color="auto"/>
      </w:divBdr>
    </w:div>
    <w:div w:id="421530740">
      <w:bodyDiv w:val="1"/>
      <w:marLeft w:val="0"/>
      <w:marRight w:val="0"/>
      <w:marTop w:val="0"/>
      <w:marBottom w:val="0"/>
      <w:divBdr>
        <w:top w:val="none" w:sz="0" w:space="0" w:color="auto"/>
        <w:left w:val="none" w:sz="0" w:space="0" w:color="auto"/>
        <w:bottom w:val="none" w:sz="0" w:space="0" w:color="auto"/>
        <w:right w:val="none" w:sz="0" w:space="0" w:color="auto"/>
      </w:divBdr>
    </w:div>
    <w:div w:id="421687856">
      <w:bodyDiv w:val="1"/>
      <w:marLeft w:val="0"/>
      <w:marRight w:val="0"/>
      <w:marTop w:val="0"/>
      <w:marBottom w:val="0"/>
      <w:divBdr>
        <w:top w:val="none" w:sz="0" w:space="0" w:color="auto"/>
        <w:left w:val="none" w:sz="0" w:space="0" w:color="auto"/>
        <w:bottom w:val="none" w:sz="0" w:space="0" w:color="auto"/>
        <w:right w:val="none" w:sz="0" w:space="0" w:color="auto"/>
      </w:divBdr>
    </w:div>
    <w:div w:id="421880134">
      <w:bodyDiv w:val="1"/>
      <w:marLeft w:val="0"/>
      <w:marRight w:val="0"/>
      <w:marTop w:val="0"/>
      <w:marBottom w:val="0"/>
      <w:divBdr>
        <w:top w:val="none" w:sz="0" w:space="0" w:color="auto"/>
        <w:left w:val="none" w:sz="0" w:space="0" w:color="auto"/>
        <w:bottom w:val="none" w:sz="0" w:space="0" w:color="auto"/>
        <w:right w:val="none" w:sz="0" w:space="0" w:color="auto"/>
      </w:divBdr>
    </w:div>
    <w:div w:id="422262689">
      <w:bodyDiv w:val="1"/>
      <w:marLeft w:val="0"/>
      <w:marRight w:val="0"/>
      <w:marTop w:val="0"/>
      <w:marBottom w:val="0"/>
      <w:divBdr>
        <w:top w:val="none" w:sz="0" w:space="0" w:color="auto"/>
        <w:left w:val="none" w:sz="0" w:space="0" w:color="auto"/>
        <w:bottom w:val="none" w:sz="0" w:space="0" w:color="auto"/>
        <w:right w:val="none" w:sz="0" w:space="0" w:color="auto"/>
      </w:divBdr>
    </w:div>
    <w:div w:id="422384556">
      <w:bodyDiv w:val="1"/>
      <w:marLeft w:val="0"/>
      <w:marRight w:val="0"/>
      <w:marTop w:val="0"/>
      <w:marBottom w:val="0"/>
      <w:divBdr>
        <w:top w:val="none" w:sz="0" w:space="0" w:color="auto"/>
        <w:left w:val="none" w:sz="0" w:space="0" w:color="auto"/>
        <w:bottom w:val="none" w:sz="0" w:space="0" w:color="auto"/>
        <w:right w:val="none" w:sz="0" w:space="0" w:color="auto"/>
      </w:divBdr>
    </w:div>
    <w:div w:id="422653390">
      <w:bodyDiv w:val="1"/>
      <w:marLeft w:val="0"/>
      <w:marRight w:val="0"/>
      <w:marTop w:val="0"/>
      <w:marBottom w:val="0"/>
      <w:divBdr>
        <w:top w:val="none" w:sz="0" w:space="0" w:color="auto"/>
        <w:left w:val="none" w:sz="0" w:space="0" w:color="auto"/>
        <w:bottom w:val="none" w:sz="0" w:space="0" w:color="auto"/>
        <w:right w:val="none" w:sz="0" w:space="0" w:color="auto"/>
      </w:divBdr>
    </w:div>
    <w:div w:id="423192404">
      <w:bodyDiv w:val="1"/>
      <w:marLeft w:val="0"/>
      <w:marRight w:val="0"/>
      <w:marTop w:val="0"/>
      <w:marBottom w:val="0"/>
      <w:divBdr>
        <w:top w:val="none" w:sz="0" w:space="0" w:color="auto"/>
        <w:left w:val="none" w:sz="0" w:space="0" w:color="auto"/>
        <w:bottom w:val="none" w:sz="0" w:space="0" w:color="auto"/>
        <w:right w:val="none" w:sz="0" w:space="0" w:color="auto"/>
      </w:divBdr>
    </w:div>
    <w:div w:id="423383897">
      <w:bodyDiv w:val="1"/>
      <w:marLeft w:val="0"/>
      <w:marRight w:val="0"/>
      <w:marTop w:val="0"/>
      <w:marBottom w:val="0"/>
      <w:divBdr>
        <w:top w:val="none" w:sz="0" w:space="0" w:color="auto"/>
        <w:left w:val="none" w:sz="0" w:space="0" w:color="auto"/>
        <w:bottom w:val="none" w:sz="0" w:space="0" w:color="auto"/>
        <w:right w:val="none" w:sz="0" w:space="0" w:color="auto"/>
      </w:divBdr>
    </w:div>
    <w:div w:id="423502093">
      <w:bodyDiv w:val="1"/>
      <w:marLeft w:val="0"/>
      <w:marRight w:val="0"/>
      <w:marTop w:val="0"/>
      <w:marBottom w:val="0"/>
      <w:divBdr>
        <w:top w:val="none" w:sz="0" w:space="0" w:color="auto"/>
        <w:left w:val="none" w:sz="0" w:space="0" w:color="auto"/>
        <w:bottom w:val="none" w:sz="0" w:space="0" w:color="auto"/>
        <w:right w:val="none" w:sz="0" w:space="0" w:color="auto"/>
      </w:divBdr>
    </w:div>
    <w:div w:id="423840610">
      <w:bodyDiv w:val="1"/>
      <w:marLeft w:val="0"/>
      <w:marRight w:val="0"/>
      <w:marTop w:val="0"/>
      <w:marBottom w:val="0"/>
      <w:divBdr>
        <w:top w:val="none" w:sz="0" w:space="0" w:color="auto"/>
        <w:left w:val="none" w:sz="0" w:space="0" w:color="auto"/>
        <w:bottom w:val="none" w:sz="0" w:space="0" w:color="auto"/>
        <w:right w:val="none" w:sz="0" w:space="0" w:color="auto"/>
      </w:divBdr>
    </w:div>
    <w:div w:id="424226962">
      <w:bodyDiv w:val="1"/>
      <w:marLeft w:val="0"/>
      <w:marRight w:val="0"/>
      <w:marTop w:val="0"/>
      <w:marBottom w:val="0"/>
      <w:divBdr>
        <w:top w:val="none" w:sz="0" w:space="0" w:color="auto"/>
        <w:left w:val="none" w:sz="0" w:space="0" w:color="auto"/>
        <w:bottom w:val="none" w:sz="0" w:space="0" w:color="auto"/>
        <w:right w:val="none" w:sz="0" w:space="0" w:color="auto"/>
      </w:divBdr>
    </w:div>
    <w:div w:id="424227852">
      <w:bodyDiv w:val="1"/>
      <w:marLeft w:val="0"/>
      <w:marRight w:val="0"/>
      <w:marTop w:val="0"/>
      <w:marBottom w:val="0"/>
      <w:divBdr>
        <w:top w:val="none" w:sz="0" w:space="0" w:color="auto"/>
        <w:left w:val="none" w:sz="0" w:space="0" w:color="auto"/>
        <w:bottom w:val="none" w:sz="0" w:space="0" w:color="auto"/>
        <w:right w:val="none" w:sz="0" w:space="0" w:color="auto"/>
      </w:divBdr>
    </w:div>
    <w:div w:id="424613206">
      <w:bodyDiv w:val="1"/>
      <w:marLeft w:val="0"/>
      <w:marRight w:val="0"/>
      <w:marTop w:val="0"/>
      <w:marBottom w:val="0"/>
      <w:divBdr>
        <w:top w:val="none" w:sz="0" w:space="0" w:color="auto"/>
        <w:left w:val="none" w:sz="0" w:space="0" w:color="auto"/>
        <w:bottom w:val="none" w:sz="0" w:space="0" w:color="auto"/>
        <w:right w:val="none" w:sz="0" w:space="0" w:color="auto"/>
      </w:divBdr>
    </w:div>
    <w:div w:id="424884691">
      <w:bodyDiv w:val="1"/>
      <w:marLeft w:val="0"/>
      <w:marRight w:val="0"/>
      <w:marTop w:val="0"/>
      <w:marBottom w:val="0"/>
      <w:divBdr>
        <w:top w:val="none" w:sz="0" w:space="0" w:color="auto"/>
        <w:left w:val="none" w:sz="0" w:space="0" w:color="auto"/>
        <w:bottom w:val="none" w:sz="0" w:space="0" w:color="auto"/>
        <w:right w:val="none" w:sz="0" w:space="0" w:color="auto"/>
      </w:divBdr>
    </w:div>
    <w:div w:id="425003220">
      <w:bodyDiv w:val="1"/>
      <w:marLeft w:val="0"/>
      <w:marRight w:val="0"/>
      <w:marTop w:val="0"/>
      <w:marBottom w:val="0"/>
      <w:divBdr>
        <w:top w:val="none" w:sz="0" w:space="0" w:color="auto"/>
        <w:left w:val="none" w:sz="0" w:space="0" w:color="auto"/>
        <w:bottom w:val="none" w:sz="0" w:space="0" w:color="auto"/>
        <w:right w:val="none" w:sz="0" w:space="0" w:color="auto"/>
      </w:divBdr>
    </w:div>
    <w:div w:id="425155195">
      <w:bodyDiv w:val="1"/>
      <w:marLeft w:val="0"/>
      <w:marRight w:val="0"/>
      <w:marTop w:val="0"/>
      <w:marBottom w:val="0"/>
      <w:divBdr>
        <w:top w:val="none" w:sz="0" w:space="0" w:color="auto"/>
        <w:left w:val="none" w:sz="0" w:space="0" w:color="auto"/>
        <w:bottom w:val="none" w:sz="0" w:space="0" w:color="auto"/>
        <w:right w:val="none" w:sz="0" w:space="0" w:color="auto"/>
      </w:divBdr>
    </w:div>
    <w:div w:id="425227491">
      <w:bodyDiv w:val="1"/>
      <w:marLeft w:val="0"/>
      <w:marRight w:val="0"/>
      <w:marTop w:val="0"/>
      <w:marBottom w:val="0"/>
      <w:divBdr>
        <w:top w:val="none" w:sz="0" w:space="0" w:color="auto"/>
        <w:left w:val="none" w:sz="0" w:space="0" w:color="auto"/>
        <w:bottom w:val="none" w:sz="0" w:space="0" w:color="auto"/>
        <w:right w:val="none" w:sz="0" w:space="0" w:color="auto"/>
      </w:divBdr>
    </w:div>
    <w:div w:id="425418663">
      <w:bodyDiv w:val="1"/>
      <w:marLeft w:val="0"/>
      <w:marRight w:val="0"/>
      <w:marTop w:val="0"/>
      <w:marBottom w:val="0"/>
      <w:divBdr>
        <w:top w:val="none" w:sz="0" w:space="0" w:color="auto"/>
        <w:left w:val="none" w:sz="0" w:space="0" w:color="auto"/>
        <w:bottom w:val="none" w:sz="0" w:space="0" w:color="auto"/>
        <w:right w:val="none" w:sz="0" w:space="0" w:color="auto"/>
      </w:divBdr>
    </w:div>
    <w:div w:id="425544796">
      <w:bodyDiv w:val="1"/>
      <w:marLeft w:val="0"/>
      <w:marRight w:val="0"/>
      <w:marTop w:val="0"/>
      <w:marBottom w:val="0"/>
      <w:divBdr>
        <w:top w:val="none" w:sz="0" w:space="0" w:color="auto"/>
        <w:left w:val="none" w:sz="0" w:space="0" w:color="auto"/>
        <w:bottom w:val="none" w:sz="0" w:space="0" w:color="auto"/>
        <w:right w:val="none" w:sz="0" w:space="0" w:color="auto"/>
      </w:divBdr>
    </w:div>
    <w:div w:id="426122741">
      <w:bodyDiv w:val="1"/>
      <w:marLeft w:val="0"/>
      <w:marRight w:val="0"/>
      <w:marTop w:val="0"/>
      <w:marBottom w:val="0"/>
      <w:divBdr>
        <w:top w:val="none" w:sz="0" w:space="0" w:color="auto"/>
        <w:left w:val="none" w:sz="0" w:space="0" w:color="auto"/>
        <w:bottom w:val="none" w:sz="0" w:space="0" w:color="auto"/>
        <w:right w:val="none" w:sz="0" w:space="0" w:color="auto"/>
      </w:divBdr>
    </w:div>
    <w:div w:id="426653758">
      <w:bodyDiv w:val="1"/>
      <w:marLeft w:val="0"/>
      <w:marRight w:val="0"/>
      <w:marTop w:val="0"/>
      <w:marBottom w:val="0"/>
      <w:divBdr>
        <w:top w:val="none" w:sz="0" w:space="0" w:color="auto"/>
        <w:left w:val="none" w:sz="0" w:space="0" w:color="auto"/>
        <w:bottom w:val="none" w:sz="0" w:space="0" w:color="auto"/>
        <w:right w:val="none" w:sz="0" w:space="0" w:color="auto"/>
      </w:divBdr>
    </w:div>
    <w:div w:id="426734164">
      <w:bodyDiv w:val="1"/>
      <w:marLeft w:val="0"/>
      <w:marRight w:val="0"/>
      <w:marTop w:val="0"/>
      <w:marBottom w:val="0"/>
      <w:divBdr>
        <w:top w:val="none" w:sz="0" w:space="0" w:color="auto"/>
        <w:left w:val="none" w:sz="0" w:space="0" w:color="auto"/>
        <w:bottom w:val="none" w:sz="0" w:space="0" w:color="auto"/>
        <w:right w:val="none" w:sz="0" w:space="0" w:color="auto"/>
      </w:divBdr>
    </w:div>
    <w:div w:id="426771217">
      <w:bodyDiv w:val="1"/>
      <w:marLeft w:val="0"/>
      <w:marRight w:val="0"/>
      <w:marTop w:val="0"/>
      <w:marBottom w:val="0"/>
      <w:divBdr>
        <w:top w:val="none" w:sz="0" w:space="0" w:color="auto"/>
        <w:left w:val="none" w:sz="0" w:space="0" w:color="auto"/>
        <w:bottom w:val="none" w:sz="0" w:space="0" w:color="auto"/>
        <w:right w:val="none" w:sz="0" w:space="0" w:color="auto"/>
      </w:divBdr>
    </w:div>
    <w:div w:id="426921655">
      <w:bodyDiv w:val="1"/>
      <w:marLeft w:val="0"/>
      <w:marRight w:val="0"/>
      <w:marTop w:val="0"/>
      <w:marBottom w:val="0"/>
      <w:divBdr>
        <w:top w:val="none" w:sz="0" w:space="0" w:color="auto"/>
        <w:left w:val="none" w:sz="0" w:space="0" w:color="auto"/>
        <w:bottom w:val="none" w:sz="0" w:space="0" w:color="auto"/>
        <w:right w:val="none" w:sz="0" w:space="0" w:color="auto"/>
      </w:divBdr>
    </w:div>
    <w:div w:id="426970798">
      <w:bodyDiv w:val="1"/>
      <w:marLeft w:val="0"/>
      <w:marRight w:val="0"/>
      <w:marTop w:val="0"/>
      <w:marBottom w:val="0"/>
      <w:divBdr>
        <w:top w:val="none" w:sz="0" w:space="0" w:color="auto"/>
        <w:left w:val="none" w:sz="0" w:space="0" w:color="auto"/>
        <w:bottom w:val="none" w:sz="0" w:space="0" w:color="auto"/>
        <w:right w:val="none" w:sz="0" w:space="0" w:color="auto"/>
      </w:divBdr>
    </w:div>
    <w:div w:id="426973317">
      <w:bodyDiv w:val="1"/>
      <w:marLeft w:val="0"/>
      <w:marRight w:val="0"/>
      <w:marTop w:val="0"/>
      <w:marBottom w:val="0"/>
      <w:divBdr>
        <w:top w:val="none" w:sz="0" w:space="0" w:color="auto"/>
        <w:left w:val="none" w:sz="0" w:space="0" w:color="auto"/>
        <w:bottom w:val="none" w:sz="0" w:space="0" w:color="auto"/>
        <w:right w:val="none" w:sz="0" w:space="0" w:color="auto"/>
      </w:divBdr>
    </w:div>
    <w:div w:id="427165112">
      <w:bodyDiv w:val="1"/>
      <w:marLeft w:val="0"/>
      <w:marRight w:val="0"/>
      <w:marTop w:val="0"/>
      <w:marBottom w:val="0"/>
      <w:divBdr>
        <w:top w:val="none" w:sz="0" w:space="0" w:color="auto"/>
        <w:left w:val="none" w:sz="0" w:space="0" w:color="auto"/>
        <w:bottom w:val="none" w:sz="0" w:space="0" w:color="auto"/>
        <w:right w:val="none" w:sz="0" w:space="0" w:color="auto"/>
      </w:divBdr>
    </w:div>
    <w:div w:id="427234612">
      <w:bodyDiv w:val="1"/>
      <w:marLeft w:val="0"/>
      <w:marRight w:val="0"/>
      <w:marTop w:val="0"/>
      <w:marBottom w:val="0"/>
      <w:divBdr>
        <w:top w:val="none" w:sz="0" w:space="0" w:color="auto"/>
        <w:left w:val="none" w:sz="0" w:space="0" w:color="auto"/>
        <w:bottom w:val="none" w:sz="0" w:space="0" w:color="auto"/>
        <w:right w:val="none" w:sz="0" w:space="0" w:color="auto"/>
      </w:divBdr>
    </w:div>
    <w:div w:id="427626476">
      <w:bodyDiv w:val="1"/>
      <w:marLeft w:val="0"/>
      <w:marRight w:val="0"/>
      <w:marTop w:val="0"/>
      <w:marBottom w:val="0"/>
      <w:divBdr>
        <w:top w:val="none" w:sz="0" w:space="0" w:color="auto"/>
        <w:left w:val="none" w:sz="0" w:space="0" w:color="auto"/>
        <w:bottom w:val="none" w:sz="0" w:space="0" w:color="auto"/>
        <w:right w:val="none" w:sz="0" w:space="0" w:color="auto"/>
      </w:divBdr>
    </w:div>
    <w:div w:id="428159271">
      <w:bodyDiv w:val="1"/>
      <w:marLeft w:val="0"/>
      <w:marRight w:val="0"/>
      <w:marTop w:val="0"/>
      <w:marBottom w:val="0"/>
      <w:divBdr>
        <w:top w:val="none" w:sz="0" w:space="0" w:color="auto"/>
        <w:left w:val="none" w:sz="0" w:space="0" w:color="auto"/>
        <w:bottom w:val="none" w:sz="0" w:space="0" w:color="auto"/>
        <w:right w:val="none" w:sz="0" w:space="0" w:color="auto"/>
      </w:divBdr>
    </w:div>
    <w:div w:id="428352507">
      <w:bodyDiv w:val="1"/>
      <w:marLeft w:val="0"/>
      <w:marRight w:val="0"/>
      <w:marTop w:val="0"/>
      <w:marBottom w:val="0"/>
      <w:divBdr>
        <w:top w:val="none" w:sz="0" w:space="0" w:color="auto"/>
        <w:left w:val="none" w:sz="0" w:space="0" w:color="auto"/>
        <w:bottom w:val="none" w:sz="0" w:space="0" w:color="auto"/>
        <w:right w:val="none" w:sz="0" w:space="0" w:color="auto"/>
      </w:divBdr>
    </w:div>
    <w:div w:id="428358276">
      <w:bodyDiv w:val="1"/>
      <w:marLeft w:val="0"/>
      <w:marRight w:val="0"/>
      <w:marTop w:val="0"/>
      <w:marBottom w:val="0"/>
      <w:divBdr>
        <w:top w:val="none" w:sz="0" w:space="0" w:color="auto"/>
        <w:left w:val="none" w:sz="0" w:space="0" w:color="auto"/>
        <w:bottom w:val="none" w:sz="0" w:space="0" w:color="auto"/>
        <w:right w:val="none" w:sz="0" w:space="0" w:color="auto"/>
      </w:divBdr>
    </w:div>
    <w:div w:id="428626321">
      <w:bodyDiv w:val="1"/>
      <w:marLeft w:val="0"/>
      <w:marRight w:val="0"/>
      <w:marTop w:val="0"/>
      <w:marBottom w:val="0"/>
      <w:divBdr>
        <w:top w:val="none" w:sz="0" w:space="0" w:color="auto"/>
        <w:left w:val="none" w:sz="0" w:space="0" w:color="auto"/>
        <w:bottom w:val="none" w:sz="0" w:space="0" w:color="auto"/>
        <w:right w:val="none" w:sz="0" w:space="0" w:color="auto"/>
      </w:divBdr>
    </w:div>
    <w:div w:id="428696478">
      <w:bodyDiv w:val="1"/>
      <w:marLeft w:val="0"/>
      <w:marRight w:val="0"/>
      <w:marTop w:val="0"/>
      <w:marBottom w:val="0"/>
      <w:divBdr>
        <w:top w:val="none" w:sz="0" w:space="0" w:color="auto"/>
        <w:left w:val="none" w:sz="0" w:space="0" w:color="auto"/>
        <w:bottom w:val="none" w:sz="0" w:space="0" w:color="auto"/>
        <w:right w:val="none" w:sz="0" w:space="0" w:color="auto"/>
      </w:divBdr>
    </w:div>
    <w:div w:id="428744840">
      <w:bodyDiv w:val="1"/>
      <w:marLeft w:val="0"/>
      <w:marRight w:val="0"/>
      <w:marTop w:val="0"/>
      <w:marBottom w:val="0"/>
      <w:divBdr>
        <w:top w:val="none" w:sz="0" w:space="0" w:color="auto"/>
        <w:left w:val="none" w:sz="0" w:space="0" w:color="auto"/>
        <w:bottom w:val="none" w:sz="0" w:space="0" w:color="auto"/>
        <w:right w:val="none" w:sz="0" w:space="0" w:color="auto"/>
      </w:divBdr>
    </w:div>
    <w:div w:id="428935526">
      <w:bodyDiv w:val="1"/>
      <w:marLeft w:val="0"/>
      <w:marRight w:val="0"/>
      <w:marTop w:val="0"/>
      <w:marBottom w:val="0"/>
      <w:divBdr>
        <w:top w:val="none" w:sz="0" w:space="0" w:color="auto"/>
        <w:left w:val="none" w:sz="0" w:space="0" w:color="auto"/>
        <w:bottom w:val="none" w:sz="0" w:space="0" w:color="auto"/>
        <w:right w:val="none" w:sz="0" w:space="0" w:color="auto"/>
      </w:divBdr>
    </w:div>
    <w:div w:id="429085026">
      <w:bodyDiv w:val="1"/>
      <w:marLeft w:val="0"/>
      <w:marRight w:val="0"/>
      <w:marTop w:val="0"/>
      <w:marBottom w:val="0"/>
      <w:divBdr>
        <w:top w:val="none" w:sz="0" w:space="0" w:color="auto"/>
        <w:left w:val="none" w:sz="0" w:space="0" w:color="auto"/>
        <w:bottom w:val="none" w:sz="0" w:space="0" w:color="auto"/>
        <w:right w:val="none" w:sz="0" w:space="0" w:color="auto"/>
      </w:divBdr>
    </w:div>
    <w:div w:id="429349213">
      <w:bodyDiv w:val="1"/>
      <w:marLeft w:val="0"/>
      <w:marRight w:val="0"/>
      <w:marTop w:val="0"/>
      <w:marBottom w:val="0"/>
      <w:divBdr>
        <w:top w:val="none" w:sz="0" w:space="0" w:color="auto"/>
        <w:left w:val="none" w:sz="0" w:space="0" w:color="auto"/>
        <w:bottom w:val="none" w:sz="0" w:space="0" w:color="auto"/>
        <w:right w:val="none" w:sz="0" w:space="0" w:color="auto"/>
      </w:divBdr>
    </w:div>
    <w:div w:id="429399379">
      <w:bodyDiv w:val="1"/>
      <w:marLeft w:val="0"/>
      <w:marRight w:val="0"/>
      <w:marTop w:val="0"/>
      <w:marBottom w:val="0"/>
      <w:divBdr>
        <w:top w:val="none" w:sz="0" w:space="0" w:color="auto"/>
        <w:left w:val="none" w:sz="0" w:space="0" w:color="auto"/>
        <w:bottom w:val="none" w:sz="0" w:space="0" w:color="auto"/>
        <w:right w:val="none" w:sz="0" w:space="0" w:color="auto"/>
      </w:divBdr>
    </w:div>
    <w:div w:id="429549921">
      <w:bodyDiv w:val="1"/>
      <w:marLeft w:val="0"/>
      <w:marRight w:val="0"/>
      <w:marTop w:val="0"/>
      <w:marBottom w:val="0"/>
      <w:divBdr>
        <w:top w:val="none" w:sz="0" w:space="0" w:color="auto"/>
        <w:left w:val="none" w:sz="0" w:space="0" w:color="auto"/>
        <w:bottom w:val="none" w:sz="0" w:space="0" w:color="auto"/>
        <w:right w:val="none" w:sz="0" w:space="0" w:color="auto"/>
      </w:divBdr>
    </w:div>
    <w:div w:id="429591605">
      <w:bodyDiv w:val="1"/>
      <w:marLeft w:val="0"/>
      <w:marRight w:val="0"/>
      <w:marTop w:val="0"/>
      <w:marBottom w:val="0"/>
      <w:divBdr>
        <w:top w:val="none" w:sz="0" w:space="0" w:color="auto"/>
        <w:left w:val="none" w:sz="0" w:space="0" w:color="auto"/>
        <w:bottom w:val="none" w:sz="0" w:space="0" w:color="auto"/>
        <w:right w:val="none" w:sz="0" w:space="0" w:color="auto"/>
      </w:divBdr>
    </w:div>
    <w:div w:id="429858829">
      <w:bodyDiv w:val="1"/>
      <w:marLeft w:val="0"/>
      <w:marRight w:val="0"/>
      <w:marTop w:val="0"/>
      <w:marBottom w:val="0"/>
      <w:divBdr>
        <w:top w:val="none" w:sz="0" w:space="0" w:color="auto"/>
        <w:left w:val="none" w:sz="0" w:space="0" w:color="auto"/>
        <w:bottom w:val="none" w:sz="0" w:space="0" w:color="auto"/>
        <w:right w:val="none" w:sz="0" w:space="0" w:color="auto"/>
      </w:divBdr>
    </w:div>
    <w:div w:id="429931178">
      <w:bodyDiv w:val="1"/>
      <w:marLeft w:val="0"/>
      <w:marRight w:val="0"/>
      <w:marTop w:val="0"/>
      <w:marBottom w:val="0"/>
      <w:divBdr>
        <w:top w:val="none" w:sz="0" w:space="0" w:color="auto"/>
        <w:left w:val="none" w:sz="0" w:space="0" w:color="auto"/>
        <w:bottom w:val="none" w:sz="0" w:space="0" w:color="auto"/>
        <w:right w:val="none" w:sz="0" w:space="0" w:color="auto"/>
      </w:divBdr>
    </w:div>
    <w:div w:id="429931377">
      <w:bodyDiv w:val="1"/>
      <w:marLeft w:val="0"/>
      <w:marRight w:val="0"/>
      <w:marTop w:val="0"/>
      <w:marBottom w:val="0"/>
      <w:divBdr>
        <w:top w:val="none" w:sz="0" w:space="0" w:color="auto"/>
        <w:left w:val="none" w:sz="0" w:space="0" w:color="auto"/>
        <w:bottom w:val="none" w:sz="0" w:space="0" w:color="auto"/>
        <w:right w:val="none" w:sz="0" w:space="0" w:color="auto"/>
      </w:divBdr>
    </w:div>
    <w:div w:id="430199109">
      <w:bodyDiv w:val="1"/>
      <w:marLeft w:val="0"/>
      <w:marRight w:val="0"/>
      <w:marTop w:val="0"/>
      <w:marBottom w:val="0"/>
      <w:divBdr>
        <w:top w:val="none" w:sz="0" w:space="0" w:color="auto"/>
        <w:left w:val="none" w:sz="0" w:space="0" w:color="auto"/>
        <w:bottom w:val="none" w:sz="0" w:space="0" w:color="auto"/>
        <w:right w:val="none" w:sz="0" w:space="0" w:color="auto"/>
      </w:divBdr>
    </w:div>
    <w:div w:id="430275400">
      <w:bodyDiv w:val="1"/>
      <w:marLeft w:val="0"/>
      <w:marRight w:val="0"/>
      <w:marTop w:val="0"/>
      <w:marBottom w:val="0"/>
      <w:divBdr>
        <w:top w:val="none" w:sz="0" w:space="0" w:color="auto"/>
        <w:left w:val="none" w:sz="0" w:space="0" w:color="auto"/>
        <w:bottom w:val="none" w:sz="0" w:space="0" w:color="auto"/>
        <w:right w:val="none" w:sz="0" w:space="0" w:color="auto"/>
      </w:divBdr>
    </w:div>
    <w:div w:id="430472515">
      <w:bodyDiv w:val="1"/>
      <w:marLeft w:val="0"/>
      <w:marRight w:val="0"/>
      <w:marTop w:val="0"/>
      <w:marBottom w:val="0"/>
      <w:divBdr>
        <w:top w:val="none" w:sz="0" w:space="0" w:color="auto"/>
        <w:left w:val="none" w:sz="0" w:space="0" w:color="auto"/>
        <w:bottom w:val="none" w:sz="0" w:space="0" w:color="auto"/>
        <w:right w:val="none" w:sz="0" w:space="0" w:color="auto"/>
      </w:divBdr>
    </w:div>
    <w:div w:id="430509345">
      <w:bodyDiv w:val="1"/>
      <w:marLeft w:val="0"/>
      <w:marRight w:val="0"/>
      <w:marTop w:val="0"/>
      <w:marBottom w:val="0"/>
      <w:divBdr>
        <w:top w:val="none" w:sz="0" w:space="0" w:color="auto"/>
        <w:left w:val="none" w:sz="0" w:space="0" w:color="auto"/>
        <w:bottom w:val="none" w:sz="0" w:space="0" w:color="auto"/>
        <w:right w:val="none" w:sz="0" w:space="0" w:color="auto"/>
      </w:divBdr>
    </w:div>
    <w:div w:id="430591782">
      <w:bodyDiv w:val="1"/>
      <w:marLeft w:val="0"/>
      <w:marRight w:val="0"/>
      <w:marTop w:val="0"/>
      <w:marBottom w:val="0"/>
      <w:divBdr>
        <w:top w:val="none" w:sz="0" w:space="0" w:color="auto"/>
        <w:left w:val="none" w:sz="0" w:space="0" w:color="auto"/>
        <w:bottom w:val="none" w:sz="0" w:space="0" w:color="auto"/>
        <w:right w:val="none" w:sz="0" w:space="0" w:color="auto"/>
      </w:divBdr>
    </w:div>
    <w:div w:id="430780431">
      <w:bodyDiv w:val="1"/>
      <w:marLeft w:val="0"/>
      <w:marRight w:val="0"/>
      <w:marTop w:val="0"/>
      <w:marBottom w:val="0"/>
      <w:divBdr>
        <w:top w:val="none" w:sz="0" w:space="0" w:color="auto"/>
        <w:left w:val="none" w:sz="0" w:space="0" w:color="auto"/>
        <w:bottom w:val="none" w:sz="0" w:space="0" w:color="auto"/>
        <w:right w:val="none" w:sz="0" w:space="0" w:color="auto"/>
      </w:divBdr>
    </w:div>
    <w:div w:id="430928387">
      <w:bodyDiv w:val="1"/>
      <w:marLeft w:val="0"/>
      <w:marRight w:val="0"/>
      <w:marTop w:val="0"/>
      <w:marBottom w:val="0"/>
      <w:divBdr>
        <w:top w:val="none" w:sz="0" w:space="0" w:color="auto"/>
        <w:left w:val="none" w:sz="0" w:space="0" w:color="auto"/>
        <w:bottom w:val="none" w:sz="0" w:space="0" w:color="auto"/>
        <w:right w:val="none" w:sz="0" w:space="0" w:color="auto"/>
      </w:divBdr>
    </w:div>
    <w:div w:id="431052655">
      <w:bodyDiv w:val="1"/>
      <w:marLeft w:val="0"/>
      <w:marRight w:val="0"/>
      <w:marTop w:val="0"/>
      <w:marBottom w:val="0"/>
      <w:divBdr>
        <w:top w:val="none" w:sz="0" w:space="0" w:color="auto"/>
        <w:left w:val="none" w:sz="0" w:space="0" w:color="auto"/>
        <w:bottom w:val="none" w:sz="0" w:space="0" w:color="auto"/>
        <w:right w:val="none" w:sz="0" w:space="0" w:color="auto"/>
      </w:divBdr>
    </w:div>
    <w:div w:id="431314827">
      <w:bodyDiv w:val="1"/>
      <w:marLeft w:val="0"/>
      <w:marRight w:val="0"/>
      <w:marTop w:val="0"/>
      <w:marBottom w:val="0"/>
      <w:divBdr>
        <w:top w:val="none" w:sz="0" w:space="0" w:color="auto"/>
        <w:left w:val="none" w:sz="0" w:space="0" w:color="auto"/>
        <w:bottom w:val="none" w:sz="0" w:space="0" w:color="auto"/>
        <w:right w:val="none" w:sz="0" w:space="0" w:color="auto"/>
      </w:divBdr>
    </w:div>
    <w:div w:id="431320240">
      <w:bodyDiv w:val="1"/>
      <w:marLeft w:val="0"/>
      <w:marRight w:val="0"/>
      <w:marTop w:val="0"/>
      <w:marBottom w:val="0"/>
      <w:divBdr>
        <w:top w:val="none" w:sz="0" w:space="0" w:color="auto"/>
        <w:left w:val="none" w:sz="0" w:space="0" w:color="auto"/>
        <w:bottom w:val="none" w:sz="0" w:space="0" w:color="auto"/>
        <w:right w:val="none" w:sz="0" w:space="0" w:color="auto"/>
      </w:divBdr>
    </w:div>
    <w:div w:id="432212450">
      <w:bodyDiv w:val="1"/>
      <w:marLeft w:val="0"/>
      <w:marRight w:val="0"/>
      <w:marTop w:val="0"/>
      <w:marBottom w:val="0"/>
      <w:divBdr>
        <w:top w:val="none" w:sz="0" w:space="0" w:color="auto"/>
        <w:left w:val="none" w:sz="0" w:space="0" w:color="auto"/>
        <w:bottom w:val="none" w:sz="0" w:space="0" w:color="auto"/>
        <w:right w:val="none" w:sz="0" w:space="0" w:color="auto"/>
      </w:divBdr>
    </w:div>
    <w:div w:id="432558992">
      <w:bodyDiv w:val="1"/>
      <w:marLeft w:val="0"/>
      <w:marRight w:val="0"/>
      <w:marTop w:val="0"/>
      <w:marBottom w:val="0"/>
      <w:divBdr>
        <w:top w:val="none" w:sz="0" w:space="0" w:color="auto"/>
        <w:left w:val="none" w:sz="0" w:space="0" w:color="auto"/>
        <w:bottom w:val="none" w:sz="0" w:space="0" w:color="auto"/>
        <w:right w:val="none" w:sz="0" w:space="0" w:color="auto"/>
      </w:divBdr>
    </w:div>
    <w:div w:id="432749452">
      <w:bodyDiv w:val="1"/>
      <w:marLeft w:val="0"/>
      <w:marRight w:val="0"/>
      <w:marTop w:val="0"/>
      <w:marBottom w:val="0"/>
      <w:divBdr>
        <w:top w:val="none" w:sz="0" w:space="0" w:color="auto"/>
        <w:left w:val="none" w:sz="0" w:space="0" w:color="auto"/>
        <w:bottom w:val="none" w:sz="0" w:space="0" w:color="auto"/>
        <w:right w:val="none" w:sz="0" w:space="0" w:color="auto"/>
      </w:divBdr>
    </w:div>
    <w:div w:id="432822414">
      <w:bodyDiv w:val="1"/>
      <w:marLeft w:val="0"/>
      <w:marRight w:val="0"/>
      <w:marTop w:val="0"/>
      <w:marBottom w:val="0"/>
      <w:divBdr>
        <w:top w:val="none" w:sz="0" w:space="0" w:color="auto"/>
        <w:left w:val="none" w:sz="0" w:space="0" w:color="auto"/>
        <w:bottom w:val="none" w:sz="0" w:space="0" w:color="auto"/>
        <w:right w:val="none" w:sz="0" w:space="0" w:color="auto"/>
      </w:divBdr>
    </w:div>
    <w:div w:id="432825380">
      <w:bodyDiv w:val="1"/>
      <w:marLeft w:val="0"/>
      <w:marRight w:val="0"/>
      <w:marTop w:val="0"/>
      <w:marBottom w:val="0"/>
      <w:divBdr>
        <w:top w:val="none" w:sz="0" w:space="0" w:color="auto"/>
        <w:left w:val="none" w:sz="0" w:space="0" w:color="auto"/>
        <w:bottom w:val="none" w:sz="0" w:space="0" w:color="auto"/>
        <w:right w:val="none" w:sz="0" w:space="0" w:color="auto"/>
      </w:divBdr>
    </w:div>
    <w:div w:id="433136006">
      <w:bodyDiv w:val="1"/>
      <w:marLeft w:val="0"/>
      <w:marRight w:val="0"/>
      <w:marTop w:val="0"/>
      <w:marBottom w:val="0"/>
      <w:divBdr>
        <w:top w:val="none" w:sz="0" w:space="0" w:color="auto"/>
        <w:left w:val="none" w:sz="0" w:space="0" w:color="auto"/>
        <w:bottom w:val="none" w:sz="0" w:space="0" w:color="auto"/>
        <w:right w:val="none" w:sz="0" w:space="0" w:color="auto"/>
      </w:divBdr>
    </w:div>
    <w:div w:id="433401261">
      <w:bodyDiv w:val="1"/>
      <w:marLeft w:val="0"/>
      <w:marRight w:val="0"/>
      <w:marTop w:val="0"/>
      <w:marBottom w:val="0"/>
      <w:divBdr>
        <w:top w:val="none" w:sz="0" w:space="0" w:color="auto"/>
        <w:left w:val="none" w:sz="0" w:space="0" w:color="auto"/>
        <w:bottom w:val="none" w:sz="0" w:space="0" w:color="auto"/>
        <w:right w:val="none" w:sz="0" w:space="0" w:color="auto"/>
      </w:divBdr>
    </w:div>
    <w:div w:id="433401341">
      <w:bodyDiv w:val="1"/>
      <w:marLeft w:val="0"/>
      <w:marRight w:val="0"/>
      <w:marTop w:val="0"/>
      <w:marBottom w:val="0"/>
      <w:divBdr>
        <w:top w:val="none" w:sz="0" w:space="0" w:color="auto"/>
        <w:left w:val="none" w:sz="0" w:space="0" w:color="auto"/>
        <w:bottom w:val="none" w:sz="0" w:space="0" w:color="auto"/>
        <w:right w:val="none" w:sz="0" w:space="0" w:color="auto"/>
      </w:divBdr>
    </w:div>
    <w:div w:id="433524806">
      <w:bodyDiv w:val="1"/>
      <w:marLeft w:val="0"/>
      <w:marRight w:val="0"/>
      <w:marTop w:val="0"/>
      <w:marBottom w:val="0"/>
      <w:divBdr>
        <w:top w:val="none" w:sz="0" w:space="0" w:color="auto"/>
        <w:left w:val="none" w:sz="0" w:space="0" w:color="auto"/>
        <w:bottom w:val="none" w:sz="0" w:space="0" w:color="auto"/>
        <w:right w:val="none" w:sz="0" w:space="0" w:color="auto"/>
      </w:divBdr>
    </w:div>
    <w:div w:id="433869289">
      <w:bodyDiv w:val="1"/>
      <w:marLeft w:val="0"/>
      <w:marRight w:val="0"/>
      <w:marTop w:val="0"/>
      <w:marBottom w:val="0"/>
      <w:divBdr>
        <w:top w:val="none" w:sz="0" w:space="0" w:color="auto"/>
        <w:left w:val="none" w:sz="0" w:space="0" w:color="auto"/>
        <w:bottom w:val="none" w:sz="0" w:space="0" w:color="auto"/>
        <w:right w:val="none" w:sz="0" w:space="0" w:color="auto"/>
      </w:divBdr>
    </w:div>
    <w:div w:id="434060794">
      <w:bodyDiv w:val="1"/>
      <w:marLeft w:val="0"/>
      <w:marRight w:val="0"/>
      <w:marTop w:val="0"/>
      <w:marBottom w:val="0"/>
      <w:divBdr>
        <w:top w:val="none" w:sz="0" w:space="0" w:color="auto"/>
        <w:left w:val="none" w:sz="0" w:space="0" w:color="auto"/>
        <w:bottom w:val="none" w:sz="0" w:space="0" w:color="auto"/>
        <w:right w:val="none" w:sz="0" w:space="0" w:color="auto"/>
      </w:divBdr>
    </w:div>
    <w:div w:id="434325056">
      <w:bodyDiv w:val="1"/>
      <w:marLeft w:val="0"/>
      <w:marRight w:val="0"/>
      <w:marTop w:val="0"/>
      <w:marBottom w:val="0"/>
      <w:divBdr>
        <w:top w:val="none" w:sz="0" w:space="0" w:color="auto"/>
        <w:left w:val="none" w:sz="0" w:space="0" w:color="auto"/>
        <w:bottom w:val="none" w:sz="0" w:space="0" w:color="auto"/>
        <w:right w:val="none" w:sz="0" w:space="0" w:color="auto"/>
      </w:divBdr>
    </w:div>
    <w:div w:id="434517096">
      <w:bodyDiv w:val="1"/>
      <w:marLeft w:val="0"/>
      <w:marRight w:val="0"/>
      <w:marTop w:val="0"/>
      <w:marBottom w:val="0"/>
      <w:divBdr>
        <w:top w:val="none" w:sz="0" w:space="0" w:color="auto"/>
        <w:left w:val="none" w:sz="0" w:space="0" w:color="auto"/>
        <w:bottom w:val="none" w:sz="0" w:space="0" w:color="auto"/>
        <w:right w:val="none" w:sz="0" w:space="0" w:color="auto"/>
      </w:divBdr>
    </w:div>
    <w:div w:id="434907661">
      <w:bodyDiv w:val="1"/>
      <w:marLeft w:val="0"/>
      <w:marRight w:val="0"/>
      <w:marTop w:val="0"/>
      <w:marBottom w:val="0"/>
      <w:divBdr>
        <w:top w:val="none" w:sz="0" w:space="0" w:color="auto"/>
        <w:left w:val="none" w:sz="0" w:space="0" w:color="auto"/>
        <w:bottom w:val="none" w:sz="0" w:space="0" w:color="auto"/>
        <w:right w:val="none" w:sz="0" w:space="0" w:color="auto"/>
      </w:divBdr>
    </w:div>
    <w:div w:id="435906811">
      <w:bodyDiv w:val="1"/>
      <w:marLeft w:val="0"/>
      <w:marRight w:val="0"/>
      <w:marTop w:val="0"/>
      <w:marBottom w:val="0"/>
      <w:divBdr>
        <w:top w:val="none" w:sz="0" w:space="0" w:color="auto"/>
        <w:left w:val="none" w:sz="0" w:space="0" w:color="auto"/>
        <w:bottom w:val="none" w:sz="0" w:space="0" w:color="auto"/>
        <w:right w:val="none" w:sz="0" w:space="0" w:color="auto"/>
      </w:divBdr>
    </w:div>
    <w:div w:id="436339324">
      <w:bodyDiv w:val="1"/>
      <w:marLeft w:val="0"/>
      <w:marRight w:val="0"/>
      <w:marTop w:val="0"/>
      <w:marBottom w:val="0"/>
      <w:divBdr>
        <w:top w:val="none" w:sz="0" w:space="0" w:color="auto"/>
        <w:left w:val="none" w:sz="0" w:space="0" w:color="auto"/>
        <w:bottom w:val="none" w:sz="0" w:space="0" w:color="auto"/>
        <w:right w:val="none" w:sz="0" w:space="0" w:color="auto"/>
      </w:divBdr>
    </w:div>
    <w:div w:id="437264527">
      <w:bodyDiv w:val="1"/>
      <w:marLeft w:val="0"/>
      <w:marRight w:val="0"/>
      <w:marTop w:val="0"/>
      <w:marBottom w:val="0"/>
      <w:divBdr>
        <w:top w:val="none" w:sz="0" w:space="0" w:color="auto"/>
        <w:left w:val="none" w:sz="0" w:space="0" w:color="auto"/>
        <w:bottom w:val="none" w:sz="0" w:space="0" w:color="auto"/>
        <w:right w:val="none" w:sz="0" w:space="0" w:color="auto"/>
      </w:divBdr>
    </w:div>
    <w:div w:id="437481557">
      <w:bodyDiv w:val="1"/>
      <w:marLeft w:val="0"/>
      <w:marRight w:val="0"/>
      <w:marTop w:val="0"/>
      <w:marBottom w:val="0"/>
      <w:divBdr>
        <w:top w:val="none" w:sz="0" w:space="0" w:color="auto"/>
        <w:left w:val="none" w:sz="0" w:space="0" w:color="auto"/>
        <w:bottom w:val="none" w:sz="0" w:space="0" w:color="auto"/>
        <w:right w:val="none" w:sz="0" w:space="0" w:color="auto"/>
      </w:divBdr>
    </w:div>
    <w:div w:id="437526469">
      <w:bodyDiv w:val="1"/>
      <w:marLeft w:val="0"/>
      <w:marRight w:val="0"/>
      <w:marTop w:val="0"/>
      <w:marBottom w:val="0"/>
      <w:divBdr>
        <w:top w:val="none" w:sz="0" w:space="0" w:color="auto"/>
        <w:left w:val="none" w:sz="0" w:space="0" w:color="auto"/>
        <w:bottom w:val="none" w:sz="0" w:space="0" w:color="auto"/>
        <w:right w:val="none" w:sz="0" w:space="0" w:color="auto"/>
      </w:divBdr>
    </w:div>
    <w:div w:id="437793485">
      <w:bodyDiv w:val="1"/>
      <w:marLeft w:val="0"/>
      <w:marRight w:val="0"/>
      <w:marTop w:val="0"/>
      <w:marBottom w:val="0"/>
      <w:divBdr>
        <w:top w:val="none" w:sz="0" w:space="0" w:color="auto"/>
        <w:left w:val="none" w:sz="0" w:space="0" w:color="auto"/>
        <w:bottom w:val="none" w:sz="0" w:space="0" w:color="auto"/>
        <w:right w:val="none" w:sz="0" w:space="0" w:color="auto"/>
      </w:divBdr>
    </w:div>
    <w:div w:id="437985510">
      <w:bodyDiv w:val="1"/>
      <w:marLeft w:val="0"/>
      <w:marRight w:val="0"/>
      <w:marTop w:val="0"/>
      <w:marBottom w:val="0"/>
      <w:divBdr>
        <w:top w:val="none" w:sz="0" w:space="0" w:color="auto"/>
        <w:left w:val="none" w:sz="0" w:space="0" w:color="auto"/>
        <w:bottom w:val="none" w:sz="0" w:space="0" w:color="auto"/>
        <w:right w:val="none" w:sz="0" w:space="0" w:color="auto"/>
      </w:divBdr>
    </w:div>
    <w:div w:id="438061821">
      <w:bodyDiv w:val="1"/>
      <w:marLeft w:val="0"/>
      <w:marRight w:val="0"/>
      <w:marTop w:val="0"/>
      <w:marBottom w:val="0"/>
      <w:divBdr>
        <w:top w:val="none" w:sz="0" w:space="0" w:color="auto"/>
        <w:left w:val="none" w:sz="0" w:space="0" w:color="auto"/>
        <w:bottom w:val="none" w:sz="0" w:space="0" w:color="auto"/>
        <w:right w:val="none" w:sz="0" w:space="0" w:color="auto"/>
      </w:divBdr>
    </w:div>
    <w:div w:id="438137695">
      <w:bodyDiv w:val="1"/>
      <w:marLeft w:val="0"/>
      <w:marRight w:val="0"/>
      <w:marTop w:val="0"/>
      <w:marBottom w:val="0"/>
      <w:divBdr>
        <w:top w:val="none" w:sz="0" w:space="0" w:color="auto"/>
        <w:left w:val="none" w:sz="0" w:space="0" w:color="auto"/>
        <w:bottom w:val="none" w:sz="0" w:space="0" w:color="auto"/>
        <w:right w:val="none" w:sz="0" w:space="0" w:color="auto"/>
      </w:divBdr>
    </w:div>
    <w:div w:id="438140024">
      <w:bodyDiv w:val="1"/>
      <w:marLeft w:val="0"/>
      <w:marRight w:val="0"/>
      <w:marTop w:val="0"/>
      <w:marBottom w:val="0"/>
      <w:divBdr>
        <w:top w:val="none" w:sz="0" w:space="0" w:color="auto"/>
        <w:left w:val="none" w:sz="0" w:space="0" w:color="auto"/>
        <w:bottom w:val="none" w:sz="0" w:space="0" w:color="auto"/>
        <w:right w:val="none" w:sz="0" w:space="0" w:color="auto"/>
      </w:divBdr>
    </w:div>
    <w:div w:id="438569112">
      <w:bodyDiv w:val="1"/>
      <w:marLeft w:val="0"/>
      <w:marRight w:val="0"/>
      <w:marTop w:val="0"/>
      <w:marBottom w:val="0"/>
      <w:divBdr>
        <w:top w:val="none" w:sz="0" w:space="0" w:color="auto"/>
        <w:left w:val="none" w:sz="0" w:space="0" w:color="auto"/>
        <w:bottom w:val="none" w:sz="0" w:space="0" w:color="auto"/>
        <w:right w:val="none" w:sz="0" w:space="0" w:color="auto"/>
      </w:divBdr>
    </w:div>
    <w:div w:id="438573817">
      <w:bodyDiv w:val="1"/>
      <w:marLeft w:val="0"/>
      <w:marRight w:val="0"/>
      <w:marTop w:val="0"/>
      <w:marBottom w:val="0"/>
      <w:divBdr>
        <w:top w:val="none" w:sz="0" w:space="0" w:color="auto"/>
        <w:left w:val="none" w:sz="0" w:space="0" w:color="auto"/>
        <w:bottom w:val="none" w:sz="0" w:space="0" w:color="auto"/>
        <w:right w:val="none" w:sz="0" w:space="0" w:color="auto"/>
      </w:divBdr>
    </w:div>
    <w:div w:id="438722100">
      <w:bodyDiv w:val="1"/>
      <w:marLeft w:val="0"/>
      <w:marRight w:val="0"/>
      <w:marTop w:val="0"/>
      <w:marBottom w:val="0"/>
      <w:divBdr>
        <w:top w:val="none" w:sz="0" w:space="0" w:color="auto"/>
        <w:left w:val="none" w:sz="0" w:space="0" w:color="auto"/>
        <w:bottom w:val="none" w:sz="0" w:space="0" w:color="auto"/>
        <w:right w:val="none" w:sz="0" w:space="0" w:color="auto"/>
      </w:divBdr>
    </w:div>
    <w:div w:id="438917818">
      <w:bodyDiv w:val="1"/>
      <w:marLeft w:val="0"/>
      <w:marRight w:val="0"/>
      <w:marTop w:val="0"/>
      <w:marBottom w:val="0"/>
      <w:divBdr>
        <w:top w:val="none" w:sz="0" w:space="0" w:color="auto"/>
        <w:left w:val="none" w:sz="0" w:space="0" w:color="auto"/>
        <w:bottom w:val="none" w:sz="0" w:space="0" w:color="auto"/>
        <w:right w:val="none" w:sz="0" w:space="0" w:color="auto"/>
      </w:divBdr>
    </w:div>
    <w:div w:id="439571862">
      <w:bodyDiv w:val="1"/>
      <w:marLeft w:val="0"/>
      <w:marRight w:val="0"/>
      <w:marTop w:val="0"/>
      <w:marBottom w:val="0"/>
      <w:divBdr>
        <w:top w:val="none" w:sz="0" w:space="0" w:color="auto"/>
        <w:left w:val="none" w:sz="0" w:space="0" w:color="auto"/>
        <w:bottom w:val="none" w:sz="0" w:space="0" w:color="auto"/>
        <w:right w:val="none" w:sz="0" w:space="0" w:color="auto"/>
      </w:divBdr>
    </w:div>
    <w:div w:id="439643326">
      <w:bodyDiv w:val="1"/>
      <w:marLeft w:val="0"/>
      <w:marRight w:val="0"/>
      <w:marTop w:val="0"/>
      <w:marBottom w:val="0"/>
      <w:divBdr>
        <w:top w:val="none" w:sz="0" w:space="0" w:color="auto"/>
        <w:left w:val="none" w:sz="0" w:space="0" w:color="auto"/>
        <w:bottom w:val="none" w:sz="0" w:space="0" w:color="auto"/>
        <w:right w:val="none" w:sz="0" w:space="0" w:color="auto"/>
      </w:divBdr>
    </w:div>
    <w:div w:id="440032923">
      <w:bodyDiv w:val="1"/>
      <w:marLeft w:val="0"/>
      <w:marRight w:val="0"/>
      <w:marTop w:val="0"/>
      <w:marBottom w:val="0"/>
      <w:divBdr>
        <w:top w:val="none" w:sz="0" w:space="0" w:color="auto"/>
        <w:left w:val="none" w:sz="0" w:space="0" w:color="auto"/>
        <w:bottom w:val="none" w:sz="0" w:space="0" w:color="auto"/>
        <w:right w:val="none" w:sz="0" w:space="0" w:color="auto"/>
      </w:divBdr>
    </w:div>
    <w:div w:id="440342228">
      <w:bodyDiv w:val="1"/>
      <w:marLeft w:val="0"/>
      <w:marRight w:val="0"/>
      <w:marTop w:val="0"/>
      <w:marBottom w:val="0"/>
      <w:divBdr>
        <w:top w:val="none" w:sz="0" w:space="0" w:color="auto"/>
        <w:left w:val="none" w:sz="0" w:space="0" w:color="auto"/>
        <w:bottom w:val="none" w:sz="0" w:space="0" w:color="auto"/>
        <w:right w:val="none" w:sz="0" w:space="0" w:color="auto"/>
      </w:divBdr>
    </w:div>
    <w:div w:id="440733074">
      <w:bodyDiv w:val="1"/>
      <w:marLeft w:val="0"/>
      <w:marRight w:val="0"/>
      <w:marTop w:val="0"/>
      <w:marBottom w:val="0"/>
      <w:divBdr>
        <w:top w:val="none" w:sz="0" w:space="0" w:color="auto"/>
        <w:left w:val="none" w:sz="0" w:space="0" w:color="auto"/>
        <w:bottom w:val="none" w:sz="0" w:space="0" w:color="auto"/>
        <w:right w:val="none" w:sz="0" w:space="0" w:color="auto"/>
      </w:divBdr>
    </w:div>
    <w:div w:id="441270258">
      <w:bodyDiv w:val="1"/>
      <w:marLeft w:val="0"/>
      <w:marRight w:val="0"/>
      <w:marTop w:val="0"/>
      <w:marBottom w:val="0"/>
      <w:divBdr>
        <w:top w:val="none" w:sz="0" w:space="0" w:color="auto"/>
        <w:left w:val="none" w:sz="0" w:space="0" w:color="auto"/>
        <w:bottom w:val="none" w:sz="0" w:space="0" w:color="auto"/>
        <w:right w:val="none" w:sz="0" w:space="0" w:color="auto"/>
      </w:divBdr>
    </w:div>
    <w:div w:id="441346807">
      <w:bodyDiv w:val="1"/>
      <w:marLeft w:val="0"/>
      <w:marRight w:val="0"/>
      <w:marTop w:val="0"/>
      <w:marBottom w:val="0"/>
      <w:divBdr>
        <w:top w:val="none" w:sz="0" w:space="0" w:color="auto"/>
        <w:left w:val="none" w:sz="0" w:space="0" w:color="auto"/>
        <w:bottom w:val="none" w:sz="0" w:space="0" w:color="auto"/>
        <w:right w:val="none" w:sz="0" w:space="0" w:color="auto"/>
      </w:divBdr>
    </w:div>
    <w:div w:id="441458601">
      <w:bodyDiv w:val="1"/>
      <w:marLeft w:val="0"/>
      <w:marRight w:val="0"/>
      <w:marTop w:val="0"/>
      <w:marBottom w:val="0"/>
      <w:divBdr>
        <w:top w:val="none" w:sz="0" w:space="0" w:color="auto"/>
        <w:left w:val="none" w:sz="0" w:space="0" w:color="auto"/>
        <w:bottom w:val="none" w:sz="0" w:space="0" w:color="auto"/>
        <w:right w:val="none" w:sz="0" w:space="0" w:color="auto"/>
      </w:divBdr>
    </w:div>
    <w:div w:id="441533856">
      <w:bodyDiv w:val="1"/>
      <w:marLeft w:val="0"/>
      <w:marRight w:val="0"/>
      <w:marTop w:val="0"/>
      <w:marBottom w:val="0"/>
      <w:divBdr>
        <w:top w:val="none" w:sz="0" w:space="0" w:color="auto"/>
        <w:left w:val="none" w:sz="0" w:space="0" w:color="auto"/>
        <w:bottom w:val="none" w:sz="0" w:space="0" w:color="auto"/>
        <w:right w:val="none" w:sz="0" w:space="0" w:color="auto"/>
      </w:divBdr>
    </w:div>
    <w:div w:id="441536084">
      <w:bodyDiv w:val="1"/>
      <w:marLeft w:val="0"/>
      <w:marRight w:val="0"/>
      <w:marTop w:val="0"/>
      <w:marBottom w:val="0"/>
      <w:divBdr>
        <w:top w:val="none" w:sz="0" w:space="0" w:color="auto"/>
        <w:left w:val="none" w:sz="0" w:space="0" w:color="auto"/>
        <w:bottom w:val="none" w:sz="0" w:space="0" w:color="auto"/>
        <w:right w:val="none" w:sz="0" w:space="0" w:color="auto"/>
      </w:divBdr>
    </w:div>
    <w:div w:id="441612814">
      <w:bodyDiv w:val="1"/>
      <w:marLeft w:val="0"/>
      <w:marRight w:val="0"/>
      <w:marTop w:val="0"/>
      <w:marBottom w:val="0"/>
      <w:divBdr>
        <w:top w:val="none" w:sz="0" w:space="0" w:color="auto"/>
        <w:left w:val="none" w:sz="0" w:space="0" w:color="auto"/>
        <w:bottom w:val="none" w:sz="0" w:space="0" w:color="auto"/>
        <w:right w:val="none" w:sz="0" w:space="0" w:color="auto"/>
      </w:divBdr>
    </w:div>
    <w:div w:id="441727379">
      <w:bodyDiv w:val="1"/>
      <w:marLeft w:val="0"/>
      <w:marRight w:val="0"/>
      <w:marTop w:val="0"/>
      <w:marBottom w:val="0"/>
      <w:divBdr>
        <w:top w:val="none" w:sz="0" w:space="0" w:color="auto"/>
        <w:left w:val="none" w:sz="0" w:space="0" w:color="auto"/>
        <w:bottom w:val="none" w:sz="0" w:space="0" w:color="auto"/>
        <w:right w:val="none" w:sz="0" w:space="0" w:color="auto"/>
      </w:divBdr>
    </w:div>
    <w:div w:id="441799901">
      <w:bodyDiv w:val="1"/>
      <w:marLeft w:val="0"/>
      <w:marRight w:val="0"/>
      <w:marTop w:val="0"/>
      <w:marBottom w:val="0"/>
      <w:divBdr>
        <w:top w:val="none" w:sz="0" w:space="0" w:color="auto"/>
        <w:left w:val="none" w:sz="0" w:space="0" w:color="auto"/>
        <w:bottom w:val="none" w:sz="0" w:space="0" w:color="auto"/>
        <w:right w:val="none" w:sz="0" w:space="0" w:color="auto"/>
      </w:divBdr>
    </w:div>
    <w:div w:id="441924233">
      <w:bodyDiv w:val="1"/>
      <w:marLeft w:val="0"/>
      <w:marRight w:val="0"/>
      <w:marTop w:val="0"/>
      <w:marBottom w:val="0"/>
      <w:divBdr>
        <w:top w:val="none" w:sz="0" w:space="0" w:color="auto"/>
        <w:left w:val="none" w:sz="0" w:space="0" w:color="auto"/>
        <w:bottom w:val="none" w:sz="0" w:space="0" w:color="auto"/>
        <w:right w:val="none" w:sz="0" w:space="0" w:color="auto"/>
      </w:divBdr>
    </w:div>
    <w:div w:id="442041636">
      <w:bodyDiv w:val="1"/>
      <w:marLeft w:val="0"/>
      <w:marRight w:val="0"/>
      <w:marTop w:val="0"/>
      <w:marBottom w:val="0"/>
      <w:divBdr>
        <w:top w:val="none" w:sz="0" w:space="0" w:color="auto"/>
        <w:left w:val="none" w:sz="0" w:space="0" w:color="auto"/>
        <w:bottom w:val="none" w:sz="0" w:space="0" w:color="auto"/>
        <w:right w:val="none" w:sz="0" w:space="0" w:color="auto"/>
      </w:divBdr>
    </w:div>
    <w:div w:id="442846392">
      <w:bodyDiv w:val="1"/>
      <w:marLeft w:val="0"/>
      <w:marRight w:val="0"/>
      <w:marTop w:val="0"/>
      <w:marBottom w:val="0"/>
      <w:divBdr>
        <w:top w:val="none" w:sz="0" w:space="0" w:color="auto"/>
        <w:left w:val="none" w:sz="0" w:space="0" w:color="auto"/>
        <w:bottom w:val="none" w:sz="0" w:space="0" w:color="auto"/>
        <w:right w:val="none" w:sz="0" w:space="0" w:color="auto"/>
      </w:divBdr>
    </w:div>
    <w:div w:id="442849999">
      <w:bodyDiv w:val="1"/>
      <w:marLeft w:val="0"/>
      <w:marRight w:val="0"/>
      <w:marTop w:val="0"/>
      <w:marBottom w:val="0"/>
      <w:divBdr>
        <w:top w:val="none" w:sz="0" w:space="0" w:color="auto"/>
        <w:left w:val="none" w:sz="0" w:space="0" w:color="auto"/>
        <w:bottom w:val="none" w:sz="0" w:space="0" w:color="auto"/>
        <w:right w:val="none" w:sz="0" w:space="0" w:color="auto"/>
      </w:divBdr>
    </w:div>
    <w:div w:id="442920557">
      <w:bodyDiv w:val="1"/>
      <w:marLeft w:val="0"/>
      <w:marRight w:val="0"/>
      <w:marTop w:val="0"/>
      <w:marBottom w:val="0"/>
      <w:divBdr>
        <w:top w:val="none" w:sz="0" w:space="0" w:color="auto"/>
        <w:left w:val="none" w:sz="0" w:space="0" w:color="auto"/>
        <w:bottom w:val="none" w:sz="0" w:space="0" w:color="auto"/>
        <w:right w:val="none" w:sz="0" w:space="0" w:color="auto"/>
      </w:divBdr>
    </w:div>
    <w:div w:id="443186438">
      <w:bodyDiv w:val="1"/>
      <w:marLeft w:val="0"/>
      <w:marRight w:val="0"/>
      <w:marTop w:val="0"/>
      <w:marBottom w:val="0"/>
      <w:divBdr>
        <w:top w:val="none" w:sz="0" w:space="0" w:color="auto"/>
        <w:left w:val="none" w:sz="0" w:space="0" w:color="auto"/>
        <w:bottom w:val="none" w:sz="0" w:space="0" w:color="auto"/>
        <w:right w:val="none" w:sz="0" w:space="0" w:color="auto"/>
      </w:divBdr>
    </w:div>
    <w:div w:id="443422094">
      <w:bodyDiv w:val="1"/>
      <w:marLeft w:val="0"/>
      <w:marRight w:val="0"/>
      <w:marTop w:val="0"/>
      <w:marBottom w:val="0"/>
      <w:divBdr>
        <w:top w:val="none" w:sz="0" w:space="0" w:color="auto"/>
        <w:left w:val="none" w:sz="0" w:space="0" w:color="auto"/>
        <w:bottom w:val="none" w:sz="0" w:space="0" w:color="auto"/>
        <w:right w:val="none" w:sz="0" w:space="0" w:color="auto"/>
      </w:divBdr>
    </w:div>
    <w:div w:id="443814359">
      <w:bodyDiv w:val="1"/>
      <w:marLeft w:val="0"/>
      <w:marRight w:val="0"/>
      <w:marTop w:val="0"/>
      <w:marBottom w:val="0"/>
      <w:divBdr>
        <w:top w:val="none" w:sz="0" w:space="0" w:color="auto"/>
        <w:left w:val="none" w:sz="0" w:space="0" w:color="auto"/>
        <w:bottom w:val="none" w:sz="0" w:space="0" w:color="auto"/>
        <w:right w:val="none" w:sz="0" w:space="0" w:color="auto"/>
      </w:divBdr>
    </w:div>
    <w:div w:id="444227460">
      <w:bodyDiv w:val="1"/>
      <w:marLeft w:val="0"/>
      <w:marRight w:val="0"/>
      <w:marTop w:val="0"/>
      <w:marBottom w:val="0"/>
      <w:divBdr>
        <w:top w:val="none" w:sz="0" w:space="0" w:color="auto"/>
        <w:left w:val="none" w:sz="0" w:space="0" w:color="auto"/>
        <w:bottom w:val="none" w:sz="0" w:space="0" w:color="auto"/>
        <w:right w:val="none" w:sz="0" w:space="0" w:color="auto"/>
      </w:divBdr>
    </w:div>
    <w:div w:id="444229066">
      <w:bodyDiv w:val="1"/>
      <w:marLeft w:val="0"/>
      <w:marRight w:val="0"/>
      <w:marTop w:val="0"/>
      <w:marBottom w:val="0"/>
      <w:divBdr>
        <w:top w:val="none" w:sz="0" w:space="0" w:color="auto"/>
        <w:left w:val="none" w:sz="0" w:space="0" w:color="auto"/>
        <w:bottom w:val="none" w:sz="0" w:space="0" w:color="auto"/>
        <w:right w:val="none" w:sz="0" w:space="0" w:color="auto"/>
      </w:divBdr>
    </w:div>
    <w:div w:id="444470722">
      <w:bodyDiv w:val="1"/>
      <w:marLeft w:val="0"/>
      <w:marRight w:val="0"/>
      <w:marTop w:val="0"/>
      <w:marBottom w:val="0"/>
      <w:divBdr>
        <w:top w:val="none" w:sz="0" w:space="0" w:color="auto"/>
        <w:left w:val="none" w:sz="0" w:space="0" w:color="auto"/>
        <w:bottom w:val="none" w:sz="0" w:space="0" w:color="auto"/>
        <w:right w:val="none" w:sz="0" w:space="0" w:color="auto"/>
      </w:divBdr>
    </w:div>
    <w:div w:id="444733656">
      <w:bodyDiv w:val="1"/>
      <w:marLeft w:val="0"/>
      <w:marRight w:val="0"/>
      <w:marTop w:val="0"/>
      <w:marBottom w:val="0"/>
      <w:divBdr>
        <w:top w:val="none" w:sz="0" w:space="0" w:color="auto"/>
        <w:left w:val="none" w:sz="0" w:space="0" w:color="auto"/>
        <w:bottom w:val="none" w:sz="0" w:space="0" w:color="auto"/>
        <w:right w:val="none" w:sz="0" w:space="0" w:color="auto"/>
      </w:divBdr>
    </w:div>
    <w:div w:id="444932414">
      <w:bodyDiv w:val="1"/>
      <w:marLeft w:val="0"/>
      <w:marRight w:val="0"/>
      <w:marTop w:val="0"/>
      <w:marBottom w:val="0"/>
      <w:divBdr>
        <w:top w:val="none" w:sz="0" w:space="0" w:color="auto"/>
        <w:left w:val="none" w:sz="0" w:space="0" w:color="auto"/>
        <w:bottom w:val="none" w:sz="0" w:space="0" w:color="auto"/>
        <w:right w:val="none" w:sz="0" w:space="0" w:color="auto"/>
      </w:divBdr>
    </w:div>
    <w:div w:id="445274991">
      <w:bodyDiv w:val="1"/>
      <w:marLeft w:val="0"/>
      <w:marRight w:val="0"/>
      <w:marTop w:val="0"/>
      <w:marBottom w:val="0"/>
      <w:divBdr>
        <w:top w:val="none" w:sz="0" w:space="0" w:color="auto"/>
        <w:left w:val="none" w:sz="0" w:space="0" w:color="auto"/>
        <w:bottom w:val="none" w:sz="0" w:space="0" w:color="auto"/>
        <w:right w:val="none" w:sz="0" w:space="0" w:color="auto"/>
      </w:divBdr>
    </w:div>
    <w:div w:id="445388704">
      <w:bodyDiv w:val="1"/>
      <w:marLeft w:val="0"/>
      <w:marRight w:val="0"/>
      <w:marTop w:val="0"/>
      <w:marBottom w:val="0"/>
      <w:divBdr>
        <w:top w:val="none" w:sz="0" w:space="0" w:color="auto"/>
        <w:left w:val="none" w:sz="0" w:space="0" w:color="auto"/>
        <w:bottom w:val="none" w:sz="0" w:space="0" w:color="auto"/>
        <w:right w:val="none" w:sz="0" w:space="0" w:color="auto"/>
      </w:divBdr>
    </w:div>
    <w:div w:id="445390338">
      <w:bodyDiv w:val="1"/>
      <w:marLeft w:val="0"/>
      <w:marRight w:val="0"/>
      <w:marTop w:val="0"/>
      <w:marBottom w:val="0"/>
      <w:divBdr>
        <w:top w:val="none" w:sz="0" w:space="0" w:color="auto"/>
        <w:left w:val="none" w:sz="0" w:space="0" w:color="auto"/>
        <w:bottom w:val="none" w:sz="0" w:space="0" w:color="auto"/>
        <w:right w:val="none" w:sz="0" w:space="0" w:color="auto"/>
      </w:divBdr>
    </w:div>
    <w:div w:id="445463823">
      <w:bodyDiv w:val="1"/>
      <w:marLeft w:val="0"/>
      <w:marRight w:val="0"/>
      <w:marTop w:val="0"/>
      <w:marBottom w:val="0"/>
      <w:divBdr>
        <w:top w:val="none" w:sz="0" w:space="0" w:color="auto"/>
        <w:left w:val="none" w:sz="0" w:space="0" w:color="auto"/>
        <w:bottom w:val="none" w:sz="0" w:space="0" w:color="auto"/>
        <w:right w:val="none" w:sz="0" w:space="0" w:color="auto"/>
      </w:divBdr>
    </w:div>
    <w:div w:id="445538979">
      <w:bodyDiv w:val="1"/>
      <w:marLeft w:val="0"/>
      <w:marRight w:val="0"/>
      <w:marTop w:val="0"/>
      <w:marBottom w:val="0"/>
      <w:divBdr>
        <w:top w:val="none" w:sz="0" w:space="0" w:color="auto"/>
        <w:left w:val="none" w:sz="0" w:space="0" w:color="auto"/>
        <w:bottom w:val="none" w:sz="0" w:space="0" w:color="auto"/>
        <w:right w:val="none" w:sz="0" w:space="0" w:color="auto"/>
      </w:divBdr>
    </w:div>
    <w:div w:id="446312795">
      <w:bodyDiv w:val="1"/>
      <w:marLeft w:val="0"/>
      <w:marRight w:val="0"/>
      <w:marTop w:val="0"/>
      <w:marBottom w:val="0"/>
      <w:divBdr>
        <w:top w:val="none" w:sz="0" w:space="0" w:color="auto"/>
        <w:left w:val="none" w:sz="0" w:space="0" w:color="auto"/>
        <w:bottom w:val="none" w:sz="0" w:space="0" w:color="auto"/>
        <w:right w:val="none" w:sz="0" w:space="0" w:color="auto"/>
      </w:divBdr>
    </w:div>
    <w:div w:id="447117122">
      <w:bodyDiv w:val="1"/>
      <w:marLeft w:val="0"/>
      <w:marRight w:val="0"/>
      <w:marTop w:val="0"/>
      <w:marBottom w:val="0"/>
      <w:divBdr>
        <w:top w:val="none" w:sz="0" w:space="0" w:color="auto"/>
        <w:left w:val="none" w:sz="0" w:space="0" w:color="auto"/>
        <w:bottom w:val="none" w:sz="0" w:space="0" w:color="auto"/>
        <w:right w:val="none" w:sz="0" w:space="0" w:color="auto"/>
      </w:divBdr>
    </w:div>
    <w:div w:id="447358202">
      <w:bodyDiv w:val="1"/>
      <w:marLeft w:val="0"/>
      <w:marRight w:val="0"/>
      <w:marTop w:val="0"/>
      <w:marBottom w:val="0"/>
      <w:divBdr>
        <w:top w:val="none" w:sz="0" w:space="0" w:color="auto"/>
        <w:left w:val="none" w:sz="0" w:space="0" w:color="auto"/>
        <w:bottom w:val="none" w:sz="0" w:space="0" w:color="auto"/>
        <w:right w:val="none" w:sz="0" w:space="0" w:color="auto"/>
      </w:divBdr>
    </w:div>
    <w:div w:id="447509845">
      <w:bodyDiv w:val="1"/>
      <w:marLeft w:val="0"/>
      <w:marRight w:val="0"/>
      <w:marTop w:val="0"/>
      <w:marBottom w:val="0"/>
      <w:divBdr>
        <w:top w:val="none" w:sz="0" w:space="0" w:color="auto"/>
        <w:left w:val="none" w:sz="0" w:space="0" w:color="auto"/>
        <w:bottom w:val="none" w:sz="0" w:space="0" w:color="auto"/>
        <w:right w:val="none" w:sz="0" w:space="0" w:color="auto"/>
      </w:divBdr>
    </w:div>
    <w:div w:id="447630339">
      <w:bodyDiv w:val="1"/>
      <w:marLeft w:val="0"/>
      <w:marRight w:val="0"/>
      <w:marTop w:val="0"/>
      <w:marBottom w:val="0"/>
      <w:divBdr>
        <w:top w:val="none" w:sz="0" w:space="0" w:color="auto"/>
        <w:left w:val="none" w:sz="0" w:space="0" w:color="auto"/>
        <w:bottom w:val="none" w:sz="0" w:space="0" w:color="auto"/>
        <w:right w:val="none" w:sz="0" w:space="0" w:color="auto"/>
      </w:divBdr>
    </w:div>
    <w:div w:id="447942097">
      <w:bodyDiv w:val="1"/>
      <w:marLeft w:val="0"/>
      <w:marRight w:val="0"/>
      <w:marTop w:val="0"/>
      <w:marBottom w:val="0"/>
      <w:divBdr>
        <w:top w:val="none" w:sz="0" w:space="0" w:color="auto"/>
        <w:left w:val="none" w:sz="0" w:space="0" w:color="auto"/>
        <w:bottom w:val="none" w:sz="0" w:space="0" w:color="auto"/>
        <w:right w:val="none" w:sz="0" w:space="0" w:color="auto"/>
      </w:divBdr>
    </w:div>
    <w:div w:id="447966273">
      <w:bodyDiv w:val="1"/>
      <w:marLeft w:val="0"/>
      <w:marRight w:val="0"/>
      <w:marTop w:val="0"/>
      <w:marBottom w:val="0"/>
      <w:divBdr>
        <w:top w:val="none" w:sz="0" w:space="0" w:color="auto"/>
        <w:left w:val="none" w:sz="0" w:space="0" w:color="auto"/>
        <w:bottom w:val="none" w:sz="0" w:space="0" w:color="auto"/>
        <w:right w:val="none" w:sz="0" w:space="0" w:color="auto"/>
      </w:divBdr>
    </w:div>
    <w:div w:id="448009847">
      <w:bodyDiv w:val="1"/>
      <w:marLeft w:val="0"/>
      <w:marRight w:val="0"/>
      <w:marTop w:val="0"/>
      <w:marBottom w:val="0"/>
      <w:divBdr>
        <w:top w:val="none" w:sz="0" w:space="0" w:color="auto"/>
        <w:left w:val="none" w:sz="0" w:space="0" w:color="auto"/>
        <w:bottom w:val="none" w:sz="0" w:space="0" w:color="auto"/>
        <w:right w:val="none" w:sz="0" w:space="0" w:color="auto"/>
      </w:divBdr>
    </w:div>
    <w:div w:id="448014051">
      <w:bodyDiv w:val="1"/>
      <w:marLeft w:val="0"/>
      <w:marRight w:val="0"/>
      <w:marTop w:val="0"/>
      <w:marBottom w:val="0"/>
      <w:divBdr>
        <w:top w:val="none" w:sz="0" w:space="0" w:color="auto"/>
        <w:left w:val="none" w:sz="0" w:space="0" w:color="auto"/>
        <w:bottom w:val="none" w:sz="0" w:space="0" w:color="auto"/>
        <w:right w:val="none" w:sz="0" w:space="0" w:color="auto"/>
      </w:divBdr>
    </w:div>
    <w:div w:id="448158643">
      <w:bodyDiv w:val="1"/>
      <w:marLeft w:val="0"/>
      <w:marRight w:val="0"/>
      <w:marTop w:val="0"/>
      <w:marBottom w:val="0"/>
      <w:divBdr>
        <w:top w:val="none" w:sz="0" w:space="0" w:color="auto"/>
        <w:left w:val="none" w:sz="0" w:space="0" w:color="auto"/>
        <w:bottom w:val="none" w:sz="0" w:space="0" w:color="auto"/>
        <w:right w:val="none" w:sz="0" w:space="0" w:color="auto"/>
      </w:divBdr>
    </w:div>
    <w:div w:id="448402376">
      <w:bodyDiv w:val="1"/>
      <w:marLeft w:val="0"/>
      <w:marRight w:val="0"/>
      <w:marTop w:val="0"/>
      <w:marBottom w:val="0"/>
      <w:divBdr>
        <w:top w:val="none" w:sz="0" w:space="0" w:color="auto"/>
        <w:left w:val="none" w:sz="0" w:space="0" w:color="auto"/>
        <w:bottom w:val="none" w:sz="0" w:space="0" w:color="auto"/>
        <w:right w:val="none" w:sz="0" w:space="0" w:color="auto"/>
      </w:divBdr>
    </w:div>
    <w:div w:id="448596500">
      <w:bodyDiv w:val="1"/>
      <w:marLeft w:val="0"/>
      <w:marRight w:val="0"/>
      <w:marTop w:val="0"/>
      <w:marBottom w:val="0"/>
      <w:divBdr>
        <w:top w:val="none" w:sz="0" w:space="0" w:color="auto"/>
        <w:left w:val="none" w:sz="0" w:space="0" w:color="auto"/>
        <w:bottom w:val="none" w:sz="0" w:space="0" w:color="auto"/>
        <w:right w:val="none" w:sz="0" w:space="0" w:color="auto"/>
      </w:divBdr>
    </w:div>
    <w:div w:id="449591207">
      <w:bodyDiv w:val="1"/>
      <w:marLeft w:val="0"/>
      <w:marRight w:val="0"/>
      <w:marTop w:val="0"/>
      <w:marBottom w:val="0"/>
      <w:divBdr>
        <w:top w:val="none" w:sz="0" w:space="0" w:color="auto"/>
        <w:left w:val="none" w:sz="0" w:space="0" w:color="auto"/>
        <w:bottom w:val="none" w:sz="0" w:space="0" w:color="auto"/>
        <w:right w:val="none" w:sz="0" w:space="0" w:color="auto"/>
      </w:divBdr>
    </w:div>
    <w:div w:id="449786962">
      <w:bodyDiv w:val="1"/>
      <w:marLeft w:val="0"/>
      <w:marRight w:val="0"/>
      <w:marTop w:val="0"/>
      <w:marBottom w:val="0"/>
      <w:divBdr>
        <w:top w:val="none" w:sz="0" w:space="0" w:color="auto"/>
        <w:left w:val="none" w:sz="0" w:space="0" w:color="auto"/>
        <w:bottom w:val="none" w:sz="0" w:space="0" w:color="auto"/>
        <w:right w:val="none" w:sz="0" w:space="0" w:color="auto"/>
      </w:divBdr>
    </w:div>
    <w:div w:id="449855823">
      <w:bodyDiv w:val="1"/>
      <w:marLeft w:val="0"/>
      <w:marRight w:val="0"/>
      <w:marTop w:val="0"/>
      <w:marBottom w:val="0"/>
      <w:divBdr>
        <w:top w:val="none" w:sz="0" w:space="0" w:color="auto"/>
        <w:left w:val="none" w:sz="0" w:space="0" w:color="auto"/>
        <w:bottom w:val="none" w:sz="0" w:space="0" w:color="auto"/>
        <w:right w:val="none" w:sz="0" w:space="0" w:color="auto"/>
      </w:divBdr>
    </w:div>
    <w:div w:id="450243182">
      <w:bodyDiv w:val="1"/>
      <w:marLeft w:val="0"/>
      <w:marRight w:val="0"/>
      <w:marTop w:val="0"/>
      <w:marBottom w:val="0"/>
      <w:divBdr>
        <w:top w:val="none" w:sz="0" w:space="0" w:color="auto"/>
        <w:left w:val="none" w:sz="0" w:space="0" w:color="auto"/>
        <w:bottom w:val="none" w:sz="0" w:space="0" w:color="auto"/>
        <w:right w:val="none" w:sz="0" w:space="0" w:color="auto"/>
      </w:divBdr>
    </w:div>
    <w:div w:id="450436299">
      <w:bodyDiv w:val="1"/>
      <w:marLeft w:val="0"/>
      <w:marRight w:val="0"/>
      <w:marTop w:val="0"/>
      <w:marBottom w:val="0"/>
      <w:divBdr>
        <w:top w:val="none" w:sz="0" w:space="0" w:color="auto"/>
        <w:left w:val="none" w:sz="0" w:space="0" w:color="auto"/>
        <w:bottom w:val="none" w:sz="0" w:space="0" w:color="auto"/>
        <w:right w:val="none" w:sz="0" w:space="0" w:color="auto"/>
      </w:divBdr>
    </w:div>
    <w:div w:id="450511791">
      <w:bodyDiv w:val="1"/>
      <w:marLeft w:val="0"/>
      <w:marRight w:val="0"/>
      <w:marTop w:val="0"/>
      <w:marBottom w:val="0"/>
      <w:divBdr>
        <w:top w:val="none" w:sz="0" w:space="0" w:color="auto"/>
        <w:left w:val="none" w:sz="0" w:space="0" w:color="auto"/>
        <w:bottom w:val="none" w:sz="0" w:space="0" w:color="auto"/>
        <w:right w:val="none" w:sz="0" w:space="0" w:color="auto"/>
      </w:divBdr>
    </w:div>
    <w:div w:id="450519836">
      <w:bodyDiv w:val="1"/>
      <w:marLeft w:val="0"/>
      <w:marRight w:val="0"/>
      <w:marTop w:val="0"/>
      <w:marBottom w:val="0"/>
      <w:divBdr>
        <w:top w:val="none" w:sz="0" w:space="0" w:color="auto"/>
        <w:left w:val="none" w:sz="0" w:space="0" w:color="auto"/>
        <w:bottom w:val="none" w:sz="0" w:space="0" w:color="auto"/>
        <w:right w:val="none" w:sz="0" w:space="0" w:color="auto"/>
      </w:divBdr>
    </w:div>
    <w:div w:id="450788890">
      <w:bodyDiv w:val="1"/>
      <w:marLeft w:val="0"/>
      <w:marRight w:val="0"/>
      <w:marTop w:val="0"/>
      <w:marBottom w:val="0"/>
      <w:divBdr>
        <w:top w:val="none" w:sz="0" w:space="0" w:color="auto"/>
        <w:left w:val="none" w:sz="0" w:space="0" w:color="auto"/>
        <w:bottom w:val="none" w:sz="0" w:space="0" w:color="auto"/>
        <w:right w:val="none" w:sz="0" w:space="0" w:color="auto"/>
      </w:divBdr>
    </w:div>
    <w:div w:id="450897591">
      <w:bodyDiv w:val="1"/>
      <w:marLeft w:val="0"/>
      <w:marRight w:val="0"/>
      <w:marTop w:val="0"/>
      <w:marBottom w:val="0"/>
      <w:divBdr>
        <w:top w:val="none" w:sz="0" w:space="0" w:color="auto"/>
        <w:left w:val="none" w:sz="0" w:space="0" w:color="auto"/>
        <w:bottom w:val="none" w:sz="0" w:space="0" w:color="auto"/>
        <w:right w:val="none" w:sz="0" w:space="0" w:color="auto"/>
      </w:divBdr>
    </w:div>
    <w:div w:id="451049894">
      <w:bodyDiv w:val="1"/>
      <w:marLeft w:val="0"/>
      <w:marRight w:val="0"/>
      <w:marTop w:val="0"/>
      <w:marBottom w:val="0"/>
      <w:divBdr>
        <w:top w:val="none" w:sz="0" w:space="0" w:color="auto"/>
        <w:left w:val="none" w:sz="0" w:space="0" w:color="auto"/>
        <w:bottom w:val="none" w:sz="0" w:space="0" w:color="auto"/>
        <w:right w:val="none" w:sz="0" w:space="0" w:color="auto"/>
      </w:divBdr>
    </w:div>
    <w:div w:id="451171684">
      <w:bodyDiv w:val="1"/>
      <w:marLeft w:val="0"/>
      <w:marRight w:val="0"/>
      <w:marTop w:val="0"/>
      <w:marBottom w:val="0"/>
      <w:divBdr>
        <w:top w:val="none" w:sz="0" w:space="0" w:color="auto"/>
        <w:left w:val="none" w:sz="0" w:space="0" w:color="auto"/>
        <w:bottom w:val="none" w:sz="0" w:space="0" w:color="auto"/>
        <w:right w:val="none" w:sz="0" w:space="0" w:color="auto"/>
      </w:divBdr>
    </w:div>
    <w:div w:id="451562590">
      <w:bodyDiv w:val="1"/>
      <w:marLeft w:val="0"/>
      <w:marRight w:val="0"/>
      <w:marTop w:val="0"/>
      <w:marBottom w:val="0"/>
      <w:divBdr>
        <w:top w:val="none" w:sz="0" w:space="0" w:color="auto"/>
        <w:left w:val="none" w:sz="0" w:space="0" w:color="auto"/>
        <w:bottom w:val="none" w:sz="0" w:space="0" w:color="auto"/>
        <w:right w:val="none" w:sz="0" w:space="0" w:color="auto"/>
      </w:divBdr>
    </w:div>
    <w:div w:id="451746841">
      <w:bodyDiv w:val="1"/>
      <w:marLeft w:val="0"/>
      <w:marRight w:val="0"/>
      <w:marTop w:val="0"/>
      <w:marBottom w:val="0"/>
      <w:divBdr>
        <w:top w:val="none" w:sz="0" w:space="0" w:color="auto"/>
        <w:left w:val="none" w:sz="0" w:space="0" w:color="auto"/>
        <w:bottom w:val="none" w:sz="0" w:space="0" w:color="auto"/>
        <w:right w:val="none" w:sz="0" w:space="0" w:color="auto"/>
      </w:divBdr>
    </w:div>
    <w:div w:id="451947592">
      <w:bodyDiv w:val="1"/>
      <w:marLeft w:val="0"/>
      <w:marRight w:val="0"/>
      <w:marTop w:val="0"/>
      <w:marBottom w:val="0"/>
      <w:divBdr>
        <w:top w:val="none" w:sz="0" w:space="0" w:color="auto"/>
        <w:left w:val="none" w:sz="0" w:space="0" w:color="auto"/>
        <w:bottom w:val="none" w:sz="0" w:space="0" w:color="auto"/>
        <w:right w:val="none" w:sz="0" w:space="0" w:color="auto"/>
      </w:divBdr>
    </w:div>
    <w:div w:id="452021448">
      <w:bodyDiv w:val="1"/>
      <w:marLeft w:val="0"/>
      <w:marRight w:val="0"/>
      <w:marTop w:val="0"/>
      <w:marBottom w:val="0"/>
      <w:divBdr>
        <w:top w:val="none" w:sz="0" w:space="0" w:color="auto"/>
        <w:left w:val="none" w:sz="0" w:space="0" w:color="auto"/>
        <w:bottom w:val="none" w:sz="0" w:space="0" w:color="auto"/>
        <w:right w:val="none" w:sz="0" w:space="0" w:color="auto"/>
      </w:divBdr>
    </w:div>
    <w:div w:id="452023665">
      <w:bodyDiv w:val="1"/>
      <w:marLeft w:val="0"/>
      <w:marRight w:val="0"/>
      <w:marTop w:val="0"/>
      <w:marBottom w:val="0"/>
      <w:divBdr>
        <w:top w:val="none" w:sz="0" w:space="0" w:color="auto"/>
        <w:left w:val="none" w:sz="0" w:space="0" w:color="auto"/>
        <w:bottom w:val="none" w:sz="0" w:space="0" w:color="auto"/>
        <w:right w:val="none" w:sz="0" w:space="0" w:color="auto"/>
      </w:divBdr>
    </w:div>
    <w:div w:id="452290207">
      <w:bodyDiv w:val="1"/>
      <w:marLeft w:val="0"/>
      <w:marRight w:val="0"/>
      <w:marTop w:val="0"/>
      <w:marBottom w:val="0"/>
      <w:divBdr>
        <w:top w:val="none" w:sz="0" w:space="0" w:color="auto"/>
        <w:left w:val="none" w:sz="0" w:space="0" w:color="auto"/>
        <w:bottom w:val="none" w:sz="0" w:space="0" w:color="auto"/>
        <w:right w:val="none" w:sz="0" w:space="0" w:color="auto"/>
      </w:divBdr>
    </w:div>
    <w:div w:id="452751812">
      <w:bodyDiv w:val="1"/>
      <w:marLeft w:val="0"/>
      <w:marRight w:val="0"/>
      <w:marTop w:val="0"/>
      <w:marBottom w:val="0"/>
      <w:divBdr>
        <w:top w:val="none" w:sz="0" w:space="0" w:color="auto"/>
        <w:left w:val="none" w:sz="0" w:space="0" w:color="auto"/>
        <w:bottom w:val="none" w:sz="0" w:space="0" w:color="auto"/>
        <w:right w:val="none" w:sz="0" w:space="0" w:color="auto"/>
      </w:divBdr>
    </w:div>
    <w:div w:id="452753261">
      <w:bodyDiv w:val="1"/>
      <w:marLeft w:val="0"/>
      <w:marRight w:val="0"/>
      <w:marTop w:val="0"/>
      <w:marBottom w:val="0"/>
      <w:divBdr>
        <w:top w:val="none" w:sz="0" w:space="0" w:color="auto"/>
        <w:left w:val="none" w:sz="0" w:space="0" w:color="auto"/>
        <w:bottom w:val="none" w:sz="0" w:space="0" w:color="auto"/>
        <w:right w:val="none" w:sz="0" w:space="0" w:color="auto"/>
      </w:divBdr>
    </w:div>
    <w:div w:id="452791473">
      <w:bodyDiv w:val="1"/>
      <w:marLeft w:val="0"/>
      <w:marRight w:val="0"/>
      <w:marTop w:val="0"/>
      <w:marBottom w:val="0"/>
      <w:divBdr>
        <w:top w:val="none" w:sz="0" w:space="0" w:color="auto"/>
        <w:left w:val="none" w:sz="0" w:space="0" w:color="auto"/>
        <w:bottom w:val="none" w:sz="0" w:space="0" w:color="auto"/>
        <w:right w:val="none" w:sz="0" w:space="0" w:color="auto"/>
      </w:divBdr>
    </w:div>
    <w:div w:id="452941281">
      <w:bodyDiv w:val="1"/>
      <w:marLeft w:val="0"/>
      <w:marRight w:val="0"/>
      <w:marTop w:val="0"/>
      <w:marBottom w:val="0"/>
      <w:divBdr>
        <w:top w:val="none" w:sz="0" w:space="0" w:color="auto"/>
        <w:left w:val="none" w:sz="0" w:space="0" w:color="auto"/>
        <w:bottom w:val="none" w:sz="0" w:space="0" w:color="auto"/>
        <w:right w:val="none" w:sz="0" w:space="0" w:color="auto"/>
      </w:divBdr>
    </w:div>
    <w:div w:id="452946184">
      <w:bodyDiv w:val="1"/>
      <w:marLeft w:val="0"/>
      <w:marRight w:val="0"/>
      <w:marTop w:val="0"/>
      <w:marBottom w:val="0"/>
      <w:divBdr>
        <w:top w:val="none" w:sz="0" w:space="0" w:color="auto"/>
        <w:left w:val="none" w:sz="0" w:space="0" w:color="auto"/>
        <w:bottom w:val="none" w:sz="0" w:space="0" w:color="auto"/>
        <w:right w:val="none" w:sz="0" w:space="0" w:color="auto"/>
      </w:divBdr>
    </w:div>
    <w:div w:id="453256224">
      <w:bodyDiv w:val="1"/>
      <w:marLeft w:val="0"/>
      <w:marRight w:val="0"/>
      <w:marTop w:val="0"/>
      <w:marBottom w:val="0"/>
      <w:divBdr>
        <w:top w:val="none" w:sz="0" w:space="0" w:color="auto"/>
        <w:left w:val="none" w:sz="0" w:space="0" w:color="auto"/>
        <w:bottom w:val="none" w:sz="0" w:space="0" w:color="auto"/>
        <w:right w:val="none" w:sz="0" w:space="0" w:color="auto"/>
      </w:divBdr>
    </w:div>
    <w:div w:id="453447611">
      <w:bodyDiv w:val="1"/>
      <w:marLeft w:val="0"/>
      <w:marRight w:val="0"/>
      <w:marTop w:val="0"/>
      <w:marBottom w:val="0"/>
      <w:divBdr>
        <w:top w:val="none" w:sz="0" w:space="0" w:color="auto"/>
        <w:left w:val="none" w:sz="0" w:space="0" w:color="auto"/>
        <w:bottom w:val="none" w:sz="0" w:space="0" w:color="auto"/>
        <w:right w:val="none" w:sz="0" w:space="0" w:color="auto"/>
      </w:divBdr>
    </w:div>
    <w:div w:id="453719530">
      <w:bodyDiv w:val="1"/>
      <w:marLeft w:val="0"/>
      <w:marRight w:val="0"/>
      <w:marTop w:val="0"/>
      <w:marBottom w:val="0"/>
      <w:divBdr>
        <w:top w:val="none" w:sz="0" w:space="0" w:color="auto"/>
        <w:left w:val="none" w:sz="0" w:space="0" w:color="auto"/>
        <w:bottom w:val="none" w:sz="0" w:space="0" w:color="auto"/>
        <w:right w:val="none" w:sz="0" w:space="0" w:color="auto"/>
      </w:divBdr>
    </w:div>
    <w:div w:id="453867825">
      <w:bodyDiv w:val="1"/>
      <w:marLeft w:val="0"/>
      <w:marRight w:val="0"/>
      <w:marTop w:val="0"/>
      <w:marBottom w:val="0"/>
      <w:divBdr>
        <w:top w:val="none" w:sz="0" w:space="0" w:color="auto"/>
        <w:left w:val="none" w:sz="0" w:space="0" w:color="auto"/>
        <w:bottom w:val="none" w:sz="0" w:space="0" w:color="auto"/>
        <w:right w:val="none" w:sz="0" w:space="0" w:color="auto"/>
      </w:divBdr>
    </w:div>
    <w:div w:id="453914732">
      <w:bodyDiv w:val="1"/>
      <w:marLeft w:val="0"/>
      <w:marRight w:val="0"/>
      <w:marTop w:val="0"/>
      <w:marBottom w:val="0"/>
      <w:divBdr>
        <w:top w:val="none" w:sz="0" w:space="0" w:color="auto"/>
        <w:left w:val="none" w:sz="0" w:space="0" w:color="auto"/>
        <w:bottom w:val="none" w:sz="0" w:space="0" w:color="auto"/>
        <w:right w:val="none" w:sz="0" w:space="0" w:color="auto"/>
      </w:divBdr>
    </w:div>
    <w:div w:id="454177878">
      <w:bodyDiv w:val="1"/>
      <w:marLeft w:val="0"/>
      <w:marRight w:val="0"/>
      <w:marTop w:val="0"/>
      <w:marBottom w:val="0"/>
      <w:divBdr>
        <w:top w:val="none" w:sz="0" w:space="0" w:color="auto"/>
        <w:left w:val="none" w:sz="0" w:space="0" w:color="auto"/>
        <w:bottom w:val="none" w:sz="0" w:space="0" w:color="auto"/>
        <w:right w:val="none" w:sz="0" w:space="0" w:color="auto"/>
      </w:divBdr>
    </w:div>
    <w:div w:id="454446785">
      <w:bodyDiv w:val="1"/>
      <w:marLeft w:val="0"/>
      <w:marRight w:val="0"/>
      <w:marTop w:val="0"/>
      <w:marBottom w:val="0"/>
      <w:divBdr>
        <w:top w:val="none" w:sz="0" w:space="0" w:color="auto"/>
        <w:left w:val="none" w:sz="0" w:space="0" w:color="auto"/>
        <w:bottom w:val="none" w:sz="0" w:space="0" w:color="auto"/>
        <w:right w:val="none" w:sz="0" w:space="0" w:color="auto"/>
      </w:divBdr>
    </w:div>
    <w:div w:id="454715825">
      <w:bodyDiv w:val="1"/>
      <w:marLeft w:val="0"/>
      <w:marRight w:val="0"/>
      <w:marTop w:val="0"/>
      <w:marBottom w:val="0"/>
      <w:divBdr>
        <w:top w:val="none" w:sz="0" w:space="0" w:color="auto"/>
        <w:left w:val="none" w:sz="0" w:space="0" w:color="auto"/>
        <w:bottom w:val="none" w:sz="0" w:space="0" w:color="auto"/>
        <w:right w:val="none" w:sz="0" w:space="0" w:color="auto"/>
      </w:divBdr>
    </w:div>
    <w:div w:id="454761533">
      <w:bodyDiv w:val="1"/>
      <w:marLeft w:val="0"/>
      <w:marRight w:val="0"/>
      <w:marTop w:val="0"/>
      <w:marBottom w:val="0"/>
      <w:divBdr>
        <w:top w:val="none" w:sz="0" w:space="0" w:color="auto"/>
        <w:left w:val="none" w:sz="0" w:space="0" w:color="auto"/>
        <w:bottom w:val="none" w:sz="0" w:space="0" w:color="auto"/>
        <w:right w:val="none" w:sz="0" w:space="0" w:color="auto"/>
      </w:divBdr>
    </w:div>
    <w:div w:id="454981637">
      <w:bodyDiv w:val="1"/>
      <w:marLeft w:val="0"/>
      <w:marRight w:val="0"/>
      <w:marTop w:val="0"/>
      <w:marBottom w:val="0"/>
      <w:divBdr>
        <w:top w:val="none" w:sz="0" w:space="0" w:color="auto"/>
        <w:left w:val="none" w:sz="0" w:space="0" w:color="auto"/>
        <w:bottom w:val="none" w:sz="0" w:space="0" w:color="auto"/>
        <w:right w:val="none" w:sz="0" w:space="0" w:color="auto"/>
      </w:divBdr>
    </w:div>
    <w:div w:id="455296180">
      <w:bodyDiv w:val="1"/>
      <w:marLeft w:val="0"/>
      <w:marRight w:val="0"/>
      <w:marTop w:val="0"/>
      <w:marBottom w:val="0"/>
      <w:divBdr>
        <w:top w:val="none" w:sz="0" w:space="0" w:color="auto"/>
        <w:left w:val="none" w:sz="0" w:space="0" w:color="auto"/>
        <w:bottom w:val="none" w:sz="0" w:space="0" w:color="auto"/>
        <w:right w:val="none" w:sz="0" w:space="0" w:color="auto"/>
      </w:divBdr>
    </w:div>
    <w:div w:id="455414939">
      <w:bodyDiv w:val="1"/>
      <w:marLeft w:val="0"/>
      <w:marRight w:val="0"/>
      <w:marTop w:val="0"/>
      <w:marBottom w:val="0"/>
      <w:divBdr>
        <w:top w:val="none" w:sz="0" w:space="0" w:color="auto"/>
        <w:left w:val="none" w:sz="0" w:space="0" w:color="auto"/>
        <w:bottom w:val="none" w:sz="0" w:space="0" w:color="auto"/>
        <w:right w:val="none" w:sz="0" w:space="0" w:color="auto"/>
      </w:divBdr>
    </w:div>
    <w:div w:id="455417039">
      <w:bodyDiv w:val="1"/>
      <w:marLeft w:val="0"/>
      <w:marRight w:val="0"/>
      <w:marTop w:val="0"/>
      <w:marBottom w:val="0"/>
      <w:divBdr>
        <w:top w:val="none" w:sz="0" w:space="0" w:color="auto"/>
        <w:left w:val="none" w:sz="0" w:space="0" w:color="auto"/>
        <w:bottom w:val="none" w:sz="0" w:space="0" w:color="auto"/>
        <w:right w:val="none" w:sz="0" w:space="0" w:color="auto"/>
      </w:divBdr>
    </w:div>
    <w:div w:id="455954435">
      <w:bodyDiv w:val="1"/>
      <w:marLeft w:val="0"/>
      <w:marRight w:val="0"/>
      <w:marTop w:val="0"/>
      <w:marBottom w:val="0"/>
      <w:divBdr>
        <w:top w:val="none" w:sz="0" w:space="0" w:color="auto"/>
        <w:left w:val="none" w:sz="0" w:space="0" w:color="auto"/>
        <w:bottom w:val="none" w:sz="0" w:space="0" w:color="auto"/>
        <w:right w:val="none" w:sz="0" w:space="0" w:color="auto"/>
      </w:divBdr>
    </w:div>
    <w:div w:id="456073206">
      <w:bodyDiv w:val="1"/>
      <w:marLeft w:val="0"/>
      <w:marRight w:val="0"/>
      <w:marTop w:val="0"/>
      <w:marBottom w:val="0"/>
      <w:divBdr>
        <w:top w:val="none" w:sz="0" w:space="0" w:color="auto"/>
        <w:left w:val="none" w:sz="0" w:space="0" w:color="auto"/>
        <w:bottom w:val="none" w:sz="0" w:space="0" w:color="auto"/>
        <w:right w:val="none" w:sz="0" w:space="0" w:color="auto"/>
      </w:divBdr>
    </w:div>
    <w:div w:id="456333509">
      <w:bodyDiv w:val="1"/>
      <w:marLeft w:val="0"/>
      <w:marRight w:val="0"/>
      <w:marTop w:val="0"/>
      <w:marBottom w:val="0"/>
      <w:divBdr>
        <w:top w:val="none" w:sz="0" w:space="0" w:color="auto"/>
        <w:left w:val="none" w:sz="0" w:space="0" w:color="auto"/>
        <w:bottom w:val="none" w:sz="0" w:space="0" w:color="auto"/>
        <w:right w:val="none" w:sz="0" w:space="0" w:color="auto"/>
      </w:divBdr>
    </w:div>
    <w:div w:id="456804273">
      <w:bodyDiv w:val="1"/>
      <w:marLeft w:val="0"/>
      <w:marRight w:val="0"/>
      <w:marTop w:val="0"/>
      <w:marBottom w:val="0"/>
      <w:divBdr>
        <w:top w:val="none" w:sz="0" w:space="0" w:color="auto"/>
        <w:left w:val="none" w:sz="0" w:space="0" w:color="auto"/>
        <w:bottom w:val="none" w:sz="0" w:space="0" w:color="auto"/>
        <w:right w:val="none" w:sz="0" w:space="0" w:color="auto"/>
      </w:divBdr>
    </w:div>
    <w:div w:id="456875930">
      <w:bodyDiv w:val="1"/>
      <w:marLeft w:val="0"/>
      <w:marRight w:val="0"/>
      <w:marTop w:val="0"/>
      <w:marBottom w:val="0"/>
      <w:divBdr>
        <w:top w:val="none" w:sz="0" w:space="0" w:color="auto"/>
        <w:left w:val="none" w:sz="0" w:space="0" w:color="auto"/>
        <w:bottom w:val="none" w:sz="0" w:space="0" w:color="auto"/>
        <w:right w:val="none" w:sz="0" w:space="0" w:color="auto"/>
      </w:divBdr>
    </w:div>
    <w:div w:id="457266212">
      <w:bodyDiv w:val="1"/>
      <w:marLeft w:val="0"/>
      <w:marRight w:val="0"/>
      <w:marTop w:val="0"/>
      <w:marBottom w:val="0"/>
      <w:divBdr>
        <w:top w:val="none" w:sz="0" w:space="0" w:color="auto"/>
        <w:left w:val="none" w:sz="0" w:space="0" w:color="auto"/>
        <w:bottom w:val="none" w:sz="0" w:space="0" w:color="auto"/>
        <w:right w:val="none" w:sz="0" w:space="0" w:color="auto"/>
      </w:divBdr>
    </w:div>
    <w:div w:id="457332521">
      <w:bodyDiv w:val="1"/>
      <w:marLeft w:val="0"/>
      <w:marRight w:val="0"/>
      <w:marTop w:val="0"/>
      <w:marBottom w:val="0"/>
      <w:divBdr>
        <w:top w:val="none" w:sz="0" w:space="0" w:color="auto"/>
        <w:left w:val="none" w:sz="0" w:space="0" w:color="auto"/>
        <w:bottom w:val="none" w:sz="0" w:space="0" w:color="auto"/>
        <w:right w:val="none" w:sz="0" w:space="0" w:color="auto"/>
      </w:divBdr>
    </w:div>
    <w:div w:id="457459225">
      <w:bodyDiv w:val="1"/>
      <w:marLeft w:val="0"/>
      <w:marRight w:val="0"/>
      <w:marTop w:val="0"/>
      <w:marBottom w:val="0"/>
      <w:divBdr>
        <w:top w:val="none" w:sz="0" w:space="0" w:color="auto"/>
        <w:left w:val="none" w:sz="0" w:space="0" w:color="auto"/>
        <w:bottom w:val="none" w:sz="0" w:space="0" w:color="auto"/>
        <w:right w:val="none" w:sz="0" w:space="0" w:color="auto"/>
      </w:divBdr>
    </w:div>
    <w:div w:id="457577225">
      <w:bodyDiv w:val="1"/>
      <w:marLeft w:val="0"/>
      <w:marRight w:val="0"/>
      <w:marTop w:val="0"/>
      <w:marBottom w:val="0"/>
      <w:divBdr>
        <w:top w:val="none" w:sz="0" w:space="0" w:color="auto"/>
        <w:left w:val="none" w:sz="0" w:space="0" w:color="auto"/>
        <w:bottom w:val="none" w:sz="0" w:space="0" w:color="auto"/>
        <w:right w:val="none" w:sz="0" w:space="0" w:color="auto"/>
      </w:divBdr>
    </w:div>
    <w:div w:id="457796139">
      <w:bodyDiv w:val="1"/>
      <w:marLeft w:val="0"/>
      <w:marRight w:val="0"/>
      <w:marTop w:val="0"/>
      <w:marBottom w:val="0"/>
      <w:divBdr>
        <w:top w:val="none" w:sz="0" w:space="0" w:color="auto"/>
        <w:left w:val="none" w:sz="0" w:space="0" w:color="auto"/>
        <w:bottom w:val="none" w:sz="0" w:space="0" w:color="auto"/>
        <w:right w:val="none" w:sz="0" w:space="0" w:color="auto"/>
      </w:divBdr>
    </w:div>
    <w:div w:id="458231467">
      <w:bodyDiv w:val="1"/>
      <w:marLeft w:val="0"/>
      <w:marRight w:val="0"/>
      <w:marTop w:val="0"/>
      <w:marBottom w:val="0"/>
      <w:divBdr>
        <w:top w:val="none" w:sz="0" w:space="0" w:color="auto"/>
        <w:left w:val="none" w:sz="0" w:space="0" w:color="auto"/>
        <w:bottom w:val="none" w:sz="0" w:space="0" w:color="auto"/>
        <w:right w:val="none" w:sz="0" w:space="0" w:color="auto"/>
      </w:divBdr>
    </w:div>
    <w:div w:id="458492379">
      <w:bodyDiv w:val="1"/>
      <w:marLeft w:val="0"/>
      <w:marRight w:val="0"/>
      <w:marTop w:val="0"/>
      <w:marBottom w:val="0"/>
      <w:divBdr>
        <w:top w:val="none" w:sz="0" w:space="0" w:color="auto"/>
        <w:left w:val="none" w:sz="0" w:space="0" w:color="auto"/>
        <w:bottom w:val="none" w:sz="0" w:space="0" w:color="auto"/>
        <w:right w:val="none" w:sz="0" w:space="0" w:color="auto"/>
      </w:divBdr>
    </w:div>
    <w:div w:id="458643920">
      <w:bodyDiv w:val="1"/>
      <w:marLeft w:val="0"/>
      <w:marRight w:val="0"/>
      <w:marTop w:val="0"/>
      <w:marBottom w:val="0"/>
      <w:divBdr>
        <w:top w:val="none" w:sz="0" w:space="0" w:color="auto"/>
        <w:left w:val="none" w:sz="0" w:space="0" w:color="auto"/>
        <w:bottom w:val="none" w:sz="0" w:space="0" w:color="auto"/>
        <w:right w:val="none" w:sz="0" w:space="0" w:color="auto"/>
      </w:divBdr>
    </w:div>
    <w:div w:id="458645147">
      <w:bodyDiv w:val="1"/>
      <w:marLeft w:val="0"/>
      <w:marRight w:val="0"/>
      <w:marTop w:val="0"/>
      <w:marBottom w:val="0"/>
      <w:divBdr>
        <w:top w:val="none" w:sz="0" w:space="0" w:color="auto"/>
        <w:left w:val="none" w:sz="0" w:space="0" w:color="auto"/>
        <w:bottom w:val="none" w:sz="0" w:space="0" w:color="auto"/>
        <w:right w:val="none" w:sz="0" w:space="0" w:color="auto"/>
      </w:divBdr>
    </w:div>
    <w:div w:id="458769449">
      <w:bodyDiv w:val="1"/>
      <w:marLeft w:val="0"/>
      <w:marRight w:val="0"/>
      <w:marTop w:val="0"/>
      <w:marBottom w:val="0"/>
      <w:divBdr>
        <w:top w:val="none" w:sz="0" w:space="0" w:color="auto"/>
        <w:left w:val="none" w:sz="0" w:space="0" w:color="auto"/>
        <w:bottom w:val="none" w:sz="0" w:space="0" w:color="auto"/>
        <w:right w:val="none" w:sz="0" w:space="0" w:color="auto"/>
      </w:divBdr>
    </w:div>
    <w:div w:id="458886517">
      <w:bodyDiv w:val="1"/>
      <w:marLeft w:val="0"/>
      <w:marRight w:val="0"/>
      <w:marTop w:val="0"/>
      <w:marBottom w:val="0"/>
      <w:divBdr>
        <w:top w:val="none" w:sz="0" w:space="0" w:color="auto"/>
        <w:left w:val="none" w:sz="0" w:space="0" w:color="auto"/>
        <w:bottom w:val="none" w:sz="0" w:space="0" w:color="auto"/>
        <w:right w:val="none" w:sz="0" w:space="0" w:color="auto"/>
      </w:divBdr>
    </w:div>
    <w:div w:id="458959819">
      <w:bodyDiv w:val="1"/>
      <w:marLeft w:val="0"/>
      <w:marRight w:val="0"/>
      <w:marTop w:val="0"/>
      <w:marBottom w:val="0"/>
      <w:divBdr>
        <w:top w:val="none" w:sz="0" w:space="0" w:color="auto"/>
        <w:left w:val="none" w:sz="0" w:space="0" w:color="auto"/>
        <w:bottom w:val="none" w:sz="0" w:space="0" w:color="auto"/>
        <w:right w:val="none" w:sz="0" w:space="0" w:color="auto"/>
      </w:divBdr>
    </w:div>
    <w:div w:id="458962039">
      <w:bodyDiv w:val="1"/>
      <w:marLeft w:val="0"/>
      <w:marRight w:val="0"/>
      <w:marTop w:val="0"/>
      <w:marBottom w:val="0"/>
      <w:divBdr>
        <w:top w:val="none" w:sz="0" w:space="0" w:color="auto"/>
        <w:left w:val="none" w:sz="0" w:space="0" w:color="auto"/>
        <w:bottom w:val="none" w:sz="0" w:space="0" w:color="auto"/>
        <w:right w:val="none" w:sz="0" w:space="0" w:color="auto"/>
      </w:divBdr>
    </w:div>
    <w:div w:id="458962791">
      <w:bodyDiv w:val="1"/>
      <w:marLeft w:val="0"/>
      <w:marRight w:val="0"/>
      <w:marTop w:val="0"/>
      <w:marBottom w:val="0"/>
      <w:divBdr>
        <w:top w:val="none" w:sz="0" w:space="0" w:color="auto"/>
        <w:left w:val="none" w:sz="0" w:space="0" w:color="auto"/>
        <w:bottom w:val="none" w:sz="0" w:space="0" w:color="auto"/>
        <w:right w:val="none" w:sz="0" w:space="0" w:color="auto"/>
      </w:divBdr>
    </w:div>
    <w:div w:id="459425182">
      <w:bodyDiv w:val="1"/>
      <w:marLeft w:val="0"/>
      <w:marRight w:val="0"/>
      <w:marTop w:val="0"/>
      <w:marBottom w:val="0"/>
      <w:divBdr>
        <w:top w:val="none" w:sz="0" w:space="0" w:color="auto"/>
        <w:left w:val="none" w:sz="0" w:space="0" w:color="auto"/>
        <w:bottom w:val="none" w:sz="0" w:space="0" w:color="auto"/>
        <w:right w:val="none" w:sz="0" w:space="0" w:color="auto"/>
      </w:divBdr>
    </w:div>
    <w:div w:id="459499309">
      <w:bodyDiv w:val="1"/>
      <w:marLeft w:val="0"/>
      <w:marRight w:val="0"/>
      <w:marTop w:val="0"/>
      <w:marBottom w:val="0"/>
      <w:divBdr>
        <w:top w:val="none" w:sz="0" w:space="0" w:color="auto"/>
        <w:left w:val="none" w:sz="0" w:space="0" w:color="auto"/>
        <w:bottom w:val="none" w:sz="0" w:space="0" w:color="auto"/>
        <w:right w:val="none" w:sz="0" w:space="0" w:color="auto"/>
      </w:divBdr>
    </w:div>
    <w:div w:id="459569652">
      <w:bodyDiv w:val="1"/>
      <w:marLeft w:val="0"/>
      <w:marRight w:val="0"/>
      <w:marTop w:val="0"/>
      <w:marBottom w:val="0"/>
      <w:divBdr>
        <w:top w:val="none" w:sz="0" w:space="0" w:color="auto"/>
        <w:left w:val="none" w:sz="0" w:space="0" w:color="auto"/>
        <w:bottom w:val="none" w:sz="0" w:space="0" w:color="auto"/>
        <w:right w:val="none" w:sz="0" w:space="0" w:color="auto"/>
      </w:divBdr>
    </w:div>
    <w:div w:id="459961911">
      <w:bodyDiv w:val="1"/>
      <w:marLeft w:val="0"/>
      <w:marRight w:val="0"/>
      <w:marTop w:val="0"/>
      <w:marBottom w:val="0"/>
      <w:divBdr>
        <w:top w:val="none" w:sz="0" w:space="0" w:color="auto"/>
        <w:left w:val="none" w:sz="0" w:space="0" w:color="auto"/>
        <w:bottom w:val="none" w:sz="0" w:space="0" w:color="auto"/>
        <w:right w:val="none" w:sz="0" w:space="0" w:color="auto"/>
      </w:divBdr>
    </w:div>
    <w:div w:id="460422525">
      <w:bodyDiv w:val="1"/>
      <w:marLeft w:val="0"/>
      <w:marRight w:val="0"/>
      <w:marTop w:val="0"/>
      <w:marBottom w:val="0"/>
      <w:divBdr>
        <w:top w:val="none" w:sz="0" w:space="0" w:color="auto"/>
        <w:left w:val="none" w:sz="0" w:space="0" w:color="auto"/>
        <w:bottom w:val="none" w:sz="0" w:space="0" w:color="auto"/>
        <w:right w:val="none" w:sz="0" w:space="0" w:color="auto"/>
      </w:divBdr>
    </w:div>
    <w:div w:id="460533662">
      <w:bodyDiv w:val="1"/>
      <w:marLeft w:val="0"/>
      <w:marRight w:val="0"/>
      <w:marTop w:val="0"/>
      <w:marBottom w:val="0"/>
      <w:divBdr>
        <w:top w:val="none" w:sz="0" w:space="0" w:color="auto"/>
        <w:left w:val="none" w:sz="0" w:space="0" w:color="auto"/>
        <w:bottom w:val="none" w:sz="0" w:space="0" w:color="auto"/>
        <w:right w:val="none" w:sz="0" w:space="0" w:color="auto"/>
      </w:divBdr>
    </w:div>
    <w:div w:id="460731597">
      <w:bodyDiv w:val="1"/>
      <w:marLeft w:val="0"/>
      <w:marRight w:val="0"/>
      <w:marTop w:val="0"/>
      <w:marBottom w:val="0"/>
      <w:divBdr>
        <w:top w:val="none" w:sz="0" w:space="0" w:color="auto"/>
        <w:left w:val="none" w:sz="0" w:space="0" w:color="auto"/>
        <w:bottom w:val="none" w:sz="0" w:space="0" w:color="auto"/>
        <w:right w:val="none" w:sz="0" w:space="0" w:color="auto"/>
      </w:divBdr>
    </w:div>
    <w:div w:id="461001518">
      <w:bodyDiv w:val="1"/>
      <w:marLeft w:val="0"/>
      <w:marRight w:val="0"/>
      <w:marTop w:val="0"/>
      <w:marBottom w:val="0"/>
      <w:divBdr>
        <w:top w:val="none" w:sz="0" w:space="0" w:color="auto"/>
        <w:left w:val="none" w:sz="0" w:space="0" w:color="auto"/>
        <w:bottom w:val="none" w:sz="0" w:space="0" w:color="auto"/>
        <w:right w:val="none" w:sz="0" w:space="0" w:color="auto"/>
      </w:divBdr>
    </w:div>
    <w:div w:id="461504613">
      <w:bodyDiv w:val="1"/>
      <w:marLeft w:val="0"/>
      <w:marRight w:val="0"/>
      <w:marTop w:val="0"/>
      <w:marBottom w:val="0"/>
      <w:divBdr>
        <w:top w:val="none" w:sz="0" w:space="0" w:color="auto"/>
        <w:left w:val="none" w:sz="0" w:space="0" w:color="auto"/>
        <w:bottom w:val="none" w:sz="0" w:space="0" w:color="auto"/>
        <w:right w:val="none" w:sz="0" w:space="0" w:color="auto"/>
      </w:divBdr>
    </w:div>
    <w:div w:id="461579918">
      <w:bodyDiv w:val="1"/>
      <w:marLeft w:val="0"/>
      <w:marRight w:val="0"/>
      <w:marTop w:val="0"/>
      <w:marBottom w:val="0"/>
      <w:divBdr>
        <w:top w:val="none" w:sz="0" w:space="0" w:color="auto"/>
        <w:left w:val="none" w:sz="0" w:space="0" w:color="auto"/>
        <w:bottom w:val="none" w:sz="0" w:space="0" w:color="auto"/>
        <w:right w:val="none" w:sz="0" w:space="0" w:color="auto"/>
      </w:divBdr>
    </w:div>
    <w:div w:id="461580682">
      <w:bodyDiv w:val="1"/>
      <w:marLeft w:val="0"/>
      <w:marRight w:val="0"/>
      <w:marTop w:val="0"/>
      <w:marBottom w:val="0"/>
      <w:divBdr>
        <w:top w:val="none" w:sz="0" w:space="0" w:color="auto"/>
        <w:left w:val="none" w:sz="0" w:space="0" w:color="auto"/>
        <w:bottom w:val="none" w:sz="0" w:space="0" w:color="auto"/>
        <w:right w:val="none" w:sz="0" w:space="0" w:color="auto"/>
      </w:divBdr>
    </w:div>
    <w:div w:id="461650974">
      <w:bodyDiv w:val="1"/>
      <w:marLeft w:val="0"/>
      <w:marRight w:val="0"/>
      <w:marTop w:val="0"/>
      <w:marBottom w:val="0"/>
      <w:divBdr>
        <w:top w:val="none" w:sz="0" w:space="0" w:color="auto"/>
        <w:left w:val="none" w:sz="0" w:space="0" w:color="auto"/>
        <w:bottom w:val="none" w:sz="0" w:space="0" w:color="auto"/>
        <w:right w:val="none" w:sz="0" w:space="0" w:color="auto"/>
      </w:divBdr>
    </w:div>
    <w:div w:id="461728401">
      <w:bodyDiv w:val="1"/>
      <w:marLeft w:val="0"/>
      <w:marRight w:val="0"/>
      <w:marTop w:val="0"/>
      <w:marBottom w:val="0"/>
      <w:divBdr>
        <w:top w:val="none" w:sz="0" w:space="0" w:color="auto"/>
        <w:left w:val="none" w:sz="0" w:space="0" w:color="auto"/>
        <w:bottom w:val="none" w:sz="0" w:space="0" w:color="auto"/>
        <w:right w:val="none" w:sz="0" w:space="0" w:color="auto"/>
      </w:divBdr>
    </w:div>
    <w:div w:id="461919883">
      <w:bodyDiv w:val="1"/>
      <w:marLeft w:val="0"/>
      <w:marRight w:val="0"/>
      <w:marTop w:val="0"/>
      <w:marBottom w:val="0"/>
      <w:divBdr>
        <w:top w:val="none" w:sz="0" w:space="0" w:color="auto"/>
        <w:left w:val="none" w:sz="0" w:space="0" w:color="auto"/>
        <w:bottom w:val="none" w:sz="0" w:space="0" w:color="auto"/>
        <w:right w:val="none" w:sz="0" w:space="0" w:color="auto"/>
      </w:divBdr>
    </w:div>
    <w:div w:id="462042752">
      <w:bodyDiv w:val="1"/>
      <w:marLeft w:val="0"/>
      <w:marRight w:val="0"/>
      <w:marTop w:val="0"/>
      <w:marBottom w:val="0"/>
      <w:divBdr>
        <w:top w:val="none" w:sz="0" w:space="0" w:color="auto"/>
        <w:left w:val="none" w:sz="0" w:space="0" w:color="auto"/>
        <w:bottom w:val="none" w:sz="0" w:space="0" w:color="auto"/>
        <w:right w:val="none" w:sz="0" w:space="0" w:color="auto"/>
      </w:divBdr>
    </w:div>
    <w:div w:id="462113356">
      <w:bodyDiv w:val="1"/>
      <w:marLeft w:val="0"/>
      <w:marRight w:val="0"/>
      <w:marTop w:val="0"/>
      <w:marBottom w:val="0"/>
      <w:divBdr>
        <w:top w:val="none" w:sz="0" w:space="0" w:color="auto"/>
        <w:left w:val="none" w:sz="0" w:space="0" w:color="auto"/>
        <w:bottom w:val="none" w:sz="0" w:space="0" w:color="auto"/>
        <w:right w:val="none" w:sz="0" w:space="0" w:color="auto"/>
      </w:divBdr>
    </w:div>
    <w:div w:id="462189044">
      <w:bodyDiv w:val="1"/>
      <w:marLeft w:val="0"/>
      <w:marRight w:val="0"/>
      <w:marTop w:val="0"/>
      <w:marBottom w:val="0"/>
      <w:divBdr>
        <w:top w:val="none" w:sz="0" w:space="0" w:color="auto"/>
        <w:left w:val="none" w:sz="0" w:space="0" w:color="auto"/>
        <w:bottom w:val="none" w:sz="0" w:space="0" w:color="auto"/>
        <w:right w:val="none" w:sz="0" w:space="0" w:color="auto"/>
      </w:divBdr>
    </w:div>
    <w:div w:id="462309756">
      <w:bodyDiv w:val="1"/>
      <w:marLeft w:val="0"/>
      <w:marRight w:val="0"/>
      <w:marTop w:val="0"/>
      <w:marBottom w:val="0"/>
      <w:divBdr>
        <w:top w:val="none" w:sz="0" w:space="0" w:color="auto"/>
        <w:left w:val="none" w:sz="0" w:space="0" w:color="auto"/>
        <w:bottom w:val="none" w:sz="0" w:space="0" w:color="auto"/>
        <w:right w:val="none" w:sz="0" w:space="0" w:color="auto"/>
      </w:divBdr>
    </w:div>
    <w:div w:id="462427137">
      <w:bodyDiv w:val="1"/>
      <w:marLeft w:val="0"/>
      <w:marRight w:val="0"/>
      <w:marTop w:val="0"/>
      <w:marBottom w:val="0"/>
      <w:divBdr>
        <w:top w:val="none" w:sz="0" w:space="0" w:color="auto"/>
        <w:left w:val="none" w:sz="0" w:space="0" w:color="auto"/>
        <w:bottom w:val="none" w:sz="0" w:space="0" w:color="auto"/>
        <w:right w:val="none" w:sz="0" w:space="0" w:color="auto"/>
      </w:divBdr>
    </w:div>
    <w:div w:id="462432607">
      <w:bodyDiv w:val="1"/>
      <w:marLeft w:val="0"/>
      <w:marRight w:val="0"/>
      <w:marTop w:val="0"/>
      <w:marBottom w:val="0"/>
      <w:divBdr>
        <w:top w:val="none" w:sz="0" w:space="0" w:color="auto"/>
        <w:left w:val="none" w:sz="0" w:space="0" w:color="auto"/>
        <w:bottom w:val="none" w:sz="0" w:space="0" w:color="auto"/>
        <w:right w:val="none" w:sz="0" w:space="0" w:color="auto"/>
      </w:divBdr>
    </w:div>
    <w:div w:id="462816414">
      <w:bodyDiv w:val="1"/>
      <w:marLeft w:val="0"/>
      <w:marRight w:val="0"/>
      <w:marTop w:val="0"/>
      <w:marBottom w:val="0"/>
      <w:divBdr>
        <w:top w:val="none" w:sz="0" w:space="0" w:color="auto"/>
        <w:left w:val="none" w:sz="0" w:space="0" w:color="auto"/>
        <w:bottom w:val="none" w:sz="0" w:space="0" w:color="auto"/>
        <w:right w:val="none" w:sz="0" w:space="0" w:color="auto"/>
      </w:divBdr>
    </w:div>
    <w:div w:id="462890420">
      <w:bodyDiv w:val="1"/>
      <w:marLeft w:val="0"/>
      <w:marRight w:val="0"/>
      <w:marTop w:val="0"/>
      <w:marBottom w:val="0"/>
      <w:divBdr>
        <w:top w:val="none" w:sz="0" w:space="0" w:color="auto"/>
        <w:left w:val="none" w:sz="0" w:space="0" w:color="auto"/>
        <w:bottom w:val="none" w:sz="0" w:space="0" w:color="auto"/>
        <w:right w:val="none" w:sz="0" w:space="0" w:color="auto"/>
      </w:divBdr>
    </w:div>
    <w:div w:id="463043087">
      <w:bodyDiv w:val="1"/>
      <w:marLeft w:val="0"/>
      <w:marRight w:val="0"/>
      <w:marTop w:val="0"/>
      <w:marBottom w:val="0"/>
      <w:divBdr>
        <w:top w:val="none" w:sz="0" w:space="0" w:color="auto"/>
        <w:left w:val="none" w:sz="0" w:space="0" w:color="auto"/>
        <w:bottom w:val="none" w:sz="0" w:space="0" w:color="auto"/>
        <w:right w:val="none" w:sz="0" w:space="0" w:color="auto"/>
      </w:divBdr>
    </w:div>
    <w:div w:id="463427034">
      <w:bodyDiv w:val="1"/>
      <w:marLeft w:val="0"/>
      <w:marRight w:val="0"/>
      <w:marTop w:val="0"/>
      <w:marBottom w:val="0"/>
      <w:divBdr>
        <w:top w:val="none" w:sz="0" w:space="0" w:color="auto"/>
        <w:left w:val="none" w:sz="0" w:space="0" w:color="auto"/>
        <w:bottom w:val="none" w:sz="0" w:space="0" w:color="auto"/>
        <w:right w:val="none" w:sz="0" w:space="0" w:color="auto"/>
      </w:divBdr>
    </w:div>
    <w:div w:id="463498891">
      <w:bodyDiv w:val="1"/>
      <w:marLeft w:val="0"/>
      <w:marRight w:val="0"/>
      <w:marTop w:val="0"/>
      <w:marBottom w:val="0"/>
      <w:divBdr>
        <w:top w:val="none" w:sz="0" w:space="0" w:color="auto"/>
        <w:left w:val="none" w:sz="0" w:space="0" w:color="auto"/>
        <w:bottom w:val="none" w:sz="0" w:space="0" w:color="auto"/>
        <w:right w:val="none" w:sz="0" w:space="0" w:color="auto"/>
      </w:divBdr>
    </w:div>
    <w:div w:id="463542620">
      <w:bodyDiv w:val="1"/>
      <w:marLeft w:val="0"/>
      <w:marRight w:val="0"/>
      <w:marTop w:val="0"/>
      <w:marBottom w:val="0"/>
      <w:divBdr>
        <w:top w:val="none" w:sz="0" w:space="0" w:color="auto"/>
        <w:left w:val="none" w:sz="0" w:space="0" w:color="auto"/>
        <w:bottom w:val="none" w:sz="0" w:space="0" w:color="auto"/>
        <w:right w:val="none" w:sz="0" w:space="0" w:color="auto"/>
      </w:divBdr>
    </w:div>
    <w:div w:id="464280791">
      <w:bodyDiv w:val="1"/>
      <w:marLeft w:val="0"/>
      <w:marRight w:val="0"/>
      <w:marTop w:val="0"/>
      <w:marBottom w:val="0"/>
      <w:divBdr>
        <w:top w:val="none" w:sz="0" w:space="0" w:color="auto"/>
        <w:left w:val="none" w:sz="0" w:space="0" w:color="auto"/>
        <w:bottom w:val="none" w:sz="0" w:space="0" w:color="auto"/>
        <w:right w:val="none" w:sz="0" w:space="0" w:color="auto"/>
      </w:divBdr>
    </w:div>
    <w:div w:id="464390760">
      <w:bodyDiv w:val="1"/>
      <w:marLeft w:val="0"/>
      <w:marRight w:val="0"/>
      <w:marTop w:val="0"/>
      <w:marBottom w:val="0"/>
      <w:divBdr>
        <w:top w:val="none" w:sz="0" w:space="0" w:color="auto"/>
        <w:left w:val="none" w:sz="0" w:space="0" w:color="auto"/>
        <w:bottom w:val="none" w:sz="0" w:space="0" w:color="auto"/>
        <w:right w:val="none" w:sz="0" w:space="0" w:color="auto"/>
      </w:divBdr>
    </w:div>
    <w:div w:id="464540241">
      <w:bodyDiv w:val="1"/>
      <w:marLeft w:val="0"/>
      <w:marRight w:val="0"/>
      <w:marTop w:val="0"/>
      <w:marBottom w:val="0"/>
      <w:divBdr>
        <w:top w:val="none" w:sz="0" w:space="0" w:color="auto"/>
        <w:left w:val="none" w:sz="0" w:space="0" w:color="auto"/>
        <w:bottom w:val="none" w:sz="0" w:space="0" w:color="auto"/>
        <w:right w:val="none" w:sz="0" w:space="0" w:color="auto"/>
      </w:divBdr>
    </w:div>
    <w:div w:id="464784080">
      <w:bodyDiv w:val="1"/>
      <w:marLeft w:val="0"/>
      <w:marRight w:val="0"/>
      <w:marTop w:val="0"/>
      <w:marBottom w:val="0"/>
      <w:divBdr>
        <w:top w:val="none" w:sz="0" w:space="0" w:color="auto"/>
        <w:left w:val="none" w:sz="0" w:space="0" w:color="auto"/>
        <w:bottom w:val="none" w:sz="0" w:space="0" w:color="auto"/>
        <w:right w:val="none" w:sz="0" w:space="0" w:color="auto"/>
      </w:divBdr>
    </w:div>
    <w:div w:id="464809481">
      <w:bodyDiv w:val="1"/>
      <w:marLeft w:val="0"/>
      <w:marRight w:val="0"/>
      <w:marTop w:val="0"/>
      <w:marBottom w:val="0"/>
      <w:divBdr>
        <w:top w:val="none" w:sz="0" w:space="0" w:color="auto"/>
        <w:left w:val="none" w:sz="0" w:space="0" w:color="auto"/>
        <w:bottom w:val="none" w:sz="0" w:space="0" w:color="auto"/>
        <w:right w:val="none" w:sz="0" w:space="0" w:color="auto"/>
      </w:divBdr>
    </w:div>
    <w:div w:id="465009254">
      <w:bodyDiv w:val="1"/>
      <w:marLeft w:val="0"/>
      <w:marRight w:val="0"/>
      <w:marTop w:val="0"/>
      <w:marBottom w:val="0"/>
      <w:divBdr>
        <w:top w:val="none" w:sz="0" w:space="0" w:color="auto"/>
        <w:left w:val="none" w:sz="0" w:space="0" w:color="auto"/>
        <w:bottom w:val="none" w:sz="0" w:space="0" w:color="auto"/>
        <w:right w:val="none" w:sz="0" w:space="0" w:color="auto"/>
      </w:divBdr>
    </w:div>
    <w:div w:id="465660239">
      <w:bodyDiv w:val="1"/>
      <w:marLeft w:val="0"/>
      <w:marRight w:val="0"/>
      <w:marTop w:val="0"/>
      <w:marBottom w:val="0"/>
      <w:divBdr>
        <w:top w:val="none" w:sz="0" w:space="0" w:color="auto"/>
        <w:left w:val="none" w:sz="0" w:space="0" w:color="auto"/>
        <w:bottom w:val="none" w:sz="0" w:space="0" w:color="auto"/>
        <w:right w:val="none" w:sz="0" w:space="0" w:color="auto"/>
      </w:divBdr>
    </w:div>
    <w:div w:id="465856467">
      <w:bodyDiv w:val="1"/>
      <w:marLeft w:val="0"/>
      <w:marRight w:val="0"/>
      <w:marTop w:val="0"/>
      <w:marBottom w:val="0"/>
      <w:divBdr>
        <w:top w:val="none" w:sz="0" w:space="0" w:color="auto"/>
        <w:left w:val="none" w:sz="0" w:space="0" w:color="auto"/>
        <w:bottom w:val="none" w:sz="0" w:space="0" w:color="auto"/>
        <w:right w:val="none" w:sz="0" w:space="0" w:color="auto"/>
      </w:divBdr>
    </w:div>
    <w:div w:id="466241616">
      <w:bodyDiv w:val="1"/>
      <w:marLeft w:val="0"/>
      <w:marRight w:val="0"/>
      <w:marTop w:val="0"/>
      <w:marBottom w:val="0"/>
      <w:divBdr>
        <w:top w:val="none" w:sz="0" w:space="0" w:color="auto"/>
        <w:left w:val="none" w:sz="0" w:space="0" w:color="auto"/>
        <w:bottom w:val="none" w:sz="0" w:space="0" w:color="auto"/>
        <w:right w:val="none" w:sz="0" w:space="0" w:color="auto"/>
      </w:divBdr>
    </w:div>
    <w:div w:id="466318476">
      <w:bodyDiv w:val="1"/>
      <w:marLeft w:val="0"/>
      <w:marRight w:val="0"/>
      <w:marTop w:val="0"/>
      <w:marBottom w:val="0"/>
      <w:divBdr>
        <w:top w:val="none" w:sz="0" w:space="0" w:color="auto"/>
        <w:left w:val="none" w:sz="0" w:space="0" w:color="auto"/>
        <w:bottom w:val="none" w:sz="0" w:space="0" w:color="auto"/>
        <w:right w:val="none" w:sz="0" w:space="0" w:color="auto"/>
      </w:divBdr>
    </w:div>
    <w:div w:id="466363118">
      <w:bodyDiv w:val="1"/>
      <w:marLeft w:val="0"/>
      <w:marRight w:val="0"/>
      <w:marTop w:val="0"/>
      <w:marBottom w:val="0"/>
      <w:divBdr>
        <w:top w:val="none" w:sz="0" w:space="0" w:color="auto"/>
        <w:left w:val="none" w:sz="0" w:space="0" w:color="auto"/>
        <w:bottom w:val="none" w:sz="0" w:space="0" w:color="auto"/>
        <w:right w:val="none" w:sz="0" w:space="0" w:color="auto"/>
      </w:divBdr>
    </w:div>
    <w:div w:id="466510875">
      <w:bodyDiv w:val="1"/>
      <w:marLeft w:val="0"/>
      <w:marRight w:val="0"/>
      <w:marTop w:val="0"/>
      <w:marBottom w:val="0"/>
      <w:divBdr>
        <w:top w:val="none" w:sz="0" w:space="0" w:color="auto"/>
        <w:left w:val="none" w:sz="0" w:space="0" w:color="auto"/>
        <w:bottom w:val="none" w:sz="0" w:space="0" w:color="auto"/>
        <w:right w:val="none" w:sz="0" w:space="0" w:color="auto"/>
      </w:divBdr>
    </w:div>
    <w:div w:id="466819941">
      <w:bodyDiv w:val="1"/>
      <w:marLeft w:val="0"/>
      <w:marRight w:val="0"/>
      <w:marTop w:val="0"/>
      <w:marBottom w:val="0"/>
      <w:divBdr>
        <w:top w:val="none" w:sz="0" w:space="0" w:color="auto"/>
        <w:left w:val="none" w:sz="0" w:space="0" w:color="auto"/>
        <w:bottom w:val="none" w:sz="0" w:space="0" w:color="auto"/>
        <w:right w:val="none" w:sz="0" w:space="0" w:color="auto"/>
      </w:divBdr>
    </w:div>
    <w:div w:id="467016416">
      <w:bodyDiv w:val="1"/>
      <w:marLeft w:val="0"/>
      <w:marRight w:val="0"/>
      <w:marTop w:val="0"/>
      <w:marBottom w:val="0"/>
      <w:divBdr>
        <w:top w:val="none" w:sz="0" w:space="0" w:color="auto"/>
        <w:left w:val="none" w:sz="0" w:space="0" w:color="auto"/>
        <w:bottom w:val="none" w:sz="0" w:space="0" w:color="auto"/>
        <w:right w:val="none" w:sz="0" w:space="0" w:color="auto"/>
      </w:divBdr>
    </w:div>
    <w:div w:id="467207957">
      <w:bodyDiv w:val="1"/>
      <w:marLeft w:val="0"/>
      <w:marRight w:val="0"/>
      <w:marTop w:val="0"/>
      <w:marBottom w:val="0"/>
      <w:divBdr>
        <w:top w:val="none" w:sz="0" w:space="0" w:color="auto"/>
        <w:left w:val="none" w:sz="0" w:space="0" w:color="auto"/>
        <w:bottom w:val="none" w:sz="0" w:space="0" w:color="auto"/>
        <w:right w:val="none" w:sz="0" w:space="0" w:color="auto"/>
      </w:divBdr>
    </w:div>
    <w:div w:id="467287314">
      <w:bodyDiv w:val="1"/>
      <w:marLeft w:val="0"/>
      <w:marRight w:val="0"/>
      <w:marTop w:val="0"/>
      <w:marBottom w:val="0"/>
      <w:divBdr>
        <w:top w:val="none" w:sz="0" w:space="0" w:color="auto"/>
        <w:left w:val="none" w:sz="0" w:space="0" w:color="auto"/>
        <w:bottom w:val="none" w:sz="0" w:space="0" w:color="auto"/>
        <w:right w:val="none" w:sz="0" w:space="0" w:color="auto"/>
      </w:divBdr>
    </w:div>
    <w:div w:id="467866346">
      <w:bodyDiv w:val="1"/>
      <w:marLeft w:val="0"/>
      <w:marRight w:val="0"/>
      <w:marTop w:val="0"/>
      <w:marBottom w:val="0"/>
      <w:divBdr>
        <w:top w:val="none" w:sz="0" w:space="0" w:color="auto"/>
        <w:left w:val="none" w:sz="0" w:space="0" w:color="auto"/>
        <w:bottom w:val="none" w:sz="0" w:space="0" w:color="auto"/>
        <w:right w:val="none" w:sz="0" w:space="0" w:color="auto"/>
      </w:divBdr>
    </w:div>
    <w:div w:id="468206183">
      <w:bodyDiv w:val="1"/>
      <w:marLeft w:val="0"/>
      <w:marRight w:val="0"/>
      <w:marTop w:val="0"/>
      <w:marBottom w:val="0"/>
      <w:divBdr>
        <w:top w:val="none" w:sz="0" w:space="0" w:color="auto"/>
        <w:left w:val="none" w:sz="0" w:space="0" w:color="auto"/>
        <w:bottom w:val="none" w:sz="0" w:space="0" w:color="auto"/>
        <w:right w:val="none" w:sz="0" w:space="0" w:color="auto"/>
      </w:divBdr>
    </w:div>
    <w:div w:id="468398676">
      <w:bodyDiv w:val="1"/>
      <w:marLeft w:val="0"/>
      <w:marRight w:val="0"/>
      <w:marTop w:val="0"/>
      <w:marBottom w:val="0"/>
      <w:divBdr>
        <w:top w:val="none" w:sz="0" w:space="0" w:color="auto"/>
        <w:left w:val="none" w:sz="0" w:space="0" w:color="auto"/>
        <w:bottom w:val="none" w:sz="0" w:space="0" w:color="auto"/>
        <w:right w:val="none" w:sz="0" w:space="0" w:color="auto"/>
      </w:divBdr>
    </w:div>
    <w:div w:id="468522575">
      <w:bodyDiv w:val="1"/>
      <w:marLeft w:val="0"/>
      <w:marRight w:val="0"/>
      <w:marTop w:val="0"/>
      <w:marBottom w:val="0"/>
      <w:divBdr>
        <w:top w:val="none" w:sz="0" w:space="0" w:color="auto"/>
        <w:left w:val="none" w:sz="0" w:space="0" w:color="auto"/>
        <w:bottom w:val="none" w:sz="0" w:space="0" w:color="auto"/>
        <w:right w:val="none" w:sz="0" w:space="0" w:color="auto"/>
      </w:divBdr>
    </w:div>
    <w:div w:id="468791807">
      <w:bodyDiv w:val="1"/>
      <w:marLeft w:val="0"/>
      <w:marRight w:val="0"/>
      <w:marTop w:val="0"/>
      <w:marBottom w:val="0"/>
      <w:divBdr>
        <w:top w:val="none" w:sz="0" w:space="0" w:color="auto"/>
        <w:left w:val="none" w:sz="0" w:space="0" w:color="auto"/>
        <w:bottom w:val="none" w:sz="0" w:space="0" w:color="auto"/>
        <w:right w:val="none" w:sz="0" w:space="0" w:color="auto"/>
      </w:divBdr>
    </w:div>
    <w:div w:id="469061070">
      <w:bodyDiv w:val="1"/>
      <w:marLeft w:val="0"/>
      <w:marRight w:val="0"/>
      <w:marTop w:val="0"/>
      <w:marBottom w:val="0"/>
      <w:divBdr>
        <w:top w:val="none" w:sz="0" w:space="0" w:color="auto"/>
        <w:left w:val="none" w:sz="0" w:space="0" w:color="auto"/>
        <w:bottom w:val="none" w:sz="0" w:space="0" w:color="auto"/>
        <w:right w:val="none" w:sz="0" w:space="0" w:color="auto"/>
      </w:divBdr>
    </w:div>
    <w:div w:id="469247745">
      <w:bodyDiv w:val="1"/>
      <w:marLeft w:val="0"/>
      <w:marRight w:val="0"/>
      <w:marTop w:val="0"/>
      <w:marBottom w:val="0"/>
      <w:divBdr>
        <w:top w:val="none" w:sz="0" w:space="0" w:color="auto"/>
        <w:left w:val="none" w:sz="0" w:space="0" w:color="auto"/>
        <w:bottom w:val="none" w:sz="0" w:space="0" w:color="auto"/>
        <w:right w:val="none" w:sz="0" w:space="0" w:color="auto"/>
      </w:divBdr>
    </w:div>
    <w:div w:id="469439158">
      <w:bodyDiv w:val="1"/>
      <w:marLeft w:val="0"/>
      <w:marRight w:val="0"/>
      <w:marTop w:val="0"/>
      <w:marBottom w:val="0"/>
      <w:divBdr>
        <w:top w:val="none" w:sz="0" w:space="0" w:color="auto"/>
        <w:left w:val="none" w:sz="0" w:space="0" w:color="auto"/>
        <w:bottom w:val="none" w:sz="0" w:space="0" w:color="auto"/>
        <w:right w:val="none" w:sz="0" w:space="0" w:color="auto"/>
      </w:divBdr>
    </w:div>
    <w:div w:id="469597720">
      <w:bodyDiv w:val="1"/>
      <w:marLeft w:val="0"/>
      <w:marRight w:val="0"/>
      <w:marTop w:val="0"/>
      <w:marBottom w:val="0"/>
      <w:divBdr>
        <w:top w:val="none" w:sz="0" w:space="0" w:color="auto"/>
        <w:left w:val="none" w:sz="0" w:space="0" w:color="auto"/>
        <w:bottom w:val="none" w:sz="0" w:space="0" w:color="auto"/>
        <w:right w:val="none" w:sz="0" w:space="0" w:color="auto"/>
      </w:divBdr>
    </w:div>
    <w:div w:id="469636806">
      <w:bodyDiv w:val="1"/>
      <w:marLeft w:val="0"/>
      <w:marRight w:val="0"/>
      <w:marTop w:val="0"/>
      <w:marBottom w:val="0"/>
      <w:divBdr>
        <w:top w:val="none" w:sz="0" w:space="0" w:color="auto"/>
        <w:left w:val="none" w:sz="0" w:space="0" w:color="auto"/>
        <w:bottom w:val="none" w:sz="0" w:space="0" w:color="auto"/>
        <w:right w:val="none" w:sz="0" w:space="0" w:color="auto"/>
      </w:divBdr>
    </w:div>
    <w:div w:id="469636845">
      <w:bodyDiv w:val="1"/>
      <w:marLeft w:val="0"/>
      <w:marRight w:val="0"/>
      <w:marTop w:val="0"/>
      <w:marBottom w:val="0"/>
      <w:divBdr>
        <w:top w:val="none" w:sz="0" w:space="0" w:color="auto"/>
        <w:left w:val="none" w:sz="0" w:space="0" w:color="auto"/>
        <w:bottom w:val="none" w:sz="0" w:space="0" w:color="auto"/>
        <w:right w:val="none" w:sz="0" w:space="0" w:color="auto"/>
      </w:divBdr>
    </w:div>
    <w:div w:id="469907782">
      <w:bodyDiv w:val="1"/>
      <w:marLeft w:val="0"/>
      <w:marRight w:val="0"/>
      <w:marTop w:val="0"/>
      <w:marBottom w:val="0"/>
      <w:divBdr>
        <w:top w:val="none" w:sz="0" w:space="0" w:color="auto"/>
        <w:left w:val="none" w:sz="0" w:space="0" w:color="auto"/>
        <w:bottom w:val="none" w:sz="0" w:space="0" w:color="auto"/>
        <w:right w:val="none" w:sz="0" w:space="0" w:color="auto"/>
      </w:divBdr>
    </w:div>
    <w:div w:id="470244536">
      <w:bodyDiv w:val="1"/>
      <w:marLeft w:val="0"/>
      <w:marRight w:val="0"/>
      <w:marTop w:val="0"/>
      <w:marBottom w:val="0"/>
      <w:divBdr>
        <w:top w:val="none" w:sz="0" w:space="0" w:color="auto"/>
        <w:left w:val="none" w:sz="0" w:space="0" w:color="auto"/>
        <w:bottom w:val="none" w:sz="0" w:space="0" w:color="auto"/>
        <w:right w:val="none" w:sz="0" w:space="0" w:color="auto"/>
      </w:divBdr>
    </w:div>
    <w:div w:id="470248320">
      <w:bodyDiv w:val="1"/>
      <w:marLeft w:val="0"/>
      <w:marRight w:val="0"/>
      <w:marTop w:val="0"/>
      <w:marBottom w:val="0"/>
      <w:divBdr>
        <w:top w:val="none" w:sz="0" w:space="0" w:color="auto"/>
        <w:left w:val="none" w:sz="0" w:space="0" w:color="auto"/>
        <w:bottom w:val="none" w:sz="0" w:space="0" w:color="auto"/>
        <w:right w:val="none" w:sz="0" w:space="0" w:color="auto"/>
      </w:divBdr>
    </w:div>
    <w:div w:id="470288013">
      <w:bodyDiv w:val="1"/>
      <w:marLeft w:val="0"/>
      <w:marRight w:val="0"/>
      <w:marTop w:val="0"/>
      <w:marBottom w:val="0"/>
      <w:divBdr>
        <w:top w:val="none" w:sz="0" w:space="0" w:color="auto"/>
        <w:left w:val="none" w:sz="0" w:space="0" w:color="auto"/>
        <w:bottom w:val="none" w:sz="0" w:space="0" w:color="auto"/>
        <w:right w:val="none" w:sz="0" w:space="0" w:color="auto"/>
      </w:divBdr>
    </w:div>
    <w:div w:id="470949937">
      <w:bodyDiv w:val="1"/>
      <w:marLeft w:val="0"/>
      <w:marRight w:val="0"/>
      <w:marTop w:val="0"/>
      <w:marBottom w:val="0"/>
      <w:divBdr>
        <w:top w:val="none" w:sz="0" w:space="0" w:color="auto"/>
        <w:left w:val="none" w:sz="0" w:space="0" w:color="auto"/>
        <w:bottom w:val="none" w:sz="0" w:space="0" w:color="auto"/>
        <w:right w:val="none" w:sz="0" w:space="0" w:color="auto"/>
      </w:divBdr>
    </w:div>
    <w:div w:id="471560286">
      <w:bodyDiv w:val="1"/>
      <w:marLeft w:val="0"/>
      <w:marRight w:val="0"/>
      <w:marTop w:val="0"/>
      <w:marBottom w:val="0"/>
      <w:divBdr>
        <w:top w:val="none" w:sz="0" w:space="0" w:color="auto"/>
        <w:left w:val="none" w:sz="0" w:space="0" w:color="auto"/>
        <w:bottom w:val="none" w:sz="0" w:space="0" w:color="auto"/>
        <w:right w:val="none" w:sz="0" w:space="0" w:color="auto"/>
      </w:divBdr>
    </w:div>
    <w:div w:id="471562529">
      <w:bodyDiv w:val="1"/>
      <w:marLeft w:val="0"/>
      <w:marRight w:val="0"/>
      <w:marTop w:val="0"/>
      <w:marBottom w:val="0"/>
      <w:divBdr>
        <w:top w:val="none" w:sz="0" w:space="0" w:color="auto"/>
        <w:left w:val="none" w:sz="0" w:space="0" w:color="auto"/>
        <w:bottom w:val="none" w:sz="0" w:space="0" w:color="auto"/>
        <w:right w:val="none" w:sz="0" w:space="0" w:color="auto"/>
      </w:divBdr>
    </w:div>
    <w:div w:id="471599416">
      <w:bodyDiv w:val="1"/>
      <w:marLeft w:val="0"/>
      <w:marRight w:val="0"/>
      <w:marTop w:val="0"/>
      <w:marBottom w:val="0"/>
      <w:divBdr>
        <w:top w:val="none" w:sz="0" w:space="0" w:color="auto"/>
        <w:left w:val="none" w:sz="0" w:space="0" w:color="auto"/>
        <w:bottom w:val="none" w:sz="0" w:space="0" w:color="auto"/>
        <w:right w:val="none" w:sz="0" w:space="0" w:color="auto"/>
      </w:divBdr>
    </w:div>
    <w:div w:id="471604042">
      <w:bodyDiv w:val="1"/>
      <w:marLeft w:val="0"/>
      <w:marRight w:val="0"/>
      <w:marTop w:val="0"/>
      <w:marBottom w:val="0"/>
      <w:divBdr>
        <w:top w:val="none" w:sz="0" w:space="0" w:color="auto"/>
        <w:left w:val="none" w:sz="0" w:space="0" w:color="auto"/>
        <w:bottom w:val="none" w:sz="0" w:space="0" w:color="auto"/>
        <w:right w:val="none" w:sz="0" w:space="0" w:color="auto"/>
      </w:divBdr>
    </w:div>
    <w:div w:id="471604128">
      <w:bodyDiv w:val="1"/>
      <w:marLeft w:val="0"/>
      <w:marRight w:val="0"/>
      <w:marTop w:val="0"/>
      <w:marBottom w:val="0"/>
      <w:divBdr>
        <w:top w:val="none" w:sz="0" w:space="0" w:color="auto"/>
        <w:left w:val="none" w:sz="0" w:space="0" w:color="auto"/>
        <w:bottom w:val="none" w:sz="0" w:space="0" w:color="auto"/>
        <w:right w:val="none" w:sz="0" w:space="0" w:color="auto"/>
      </w:divBdr>
    </w:div>
    <w:div w:id="471752416">
      <w:bodyDiv w:val="1"/>
      <w:marLeft w:val="0"/>
      <w:marRight w:val="0"/>
      <w:marTop w:val="0"/>
      <w:marBottom w:val="0"/>
      <w:divBdr>
        <w:top w:val="none" w:sz="0" w:space="0" w:color="auto"/>
        <w:left w:val="none" w:sz="0" w:space="0" w:color="auto"/>
        <w:bottom w:val="none" w:sz="0" w:space="0" w:color="auto"/>
        <w:right w:val="none" w:sz="0" w:space="0" w:color="auto"/>
      </w:divBdr>
    </w:div>
    <w:div w:id="472215117">
      <w:bodyDiv w:val="1"/>
      <w:marLeft w:val="0"/>
      <w:marRight w:val="0"/>
      <w:marTop w:val="0"/>
      <w:marBottom w:val="0"/>
      <w:divBdr>
        <w:top w:val="none" w:sz="0" w:space="0" w:color="auto"/>
        <w:left w:val="none" w:sz="0" w:space="0" w:color="auto"/>
        <w:bottom w:val="none" w:sz="0" w:space="0" w:color="auto"/>
        <w:right w:val="none" w:sz="0" w:space="0" w:color="auto"/>
      </w:divBdr>
    </w:div>
    <w:div w:id="472258554">
      <w:bodyDiv w:val="1"/>
      <w:marLeft w:val="0"/>
      <w:marRight w:val="0"/>
      <w:marTop w:val="0"/>
      <w:marBottom w:val="0"/>
      <w:divBdr>
        <w:top w:val="none" w:sz="0" w:space="0" w:color="auto"/>
        <w:left w:val="none" w:sz="0" w:space="0" w:color="auto"/>
        <w:bottom w:val="none" w:sz="0" w:space="0" w:color="auto"/>
        <w:right w:val="none" w:sz="0" w:space="0" w:color="auto"/>
      </w:divBdr>
    </w:div>
    <w:div w:id="472412533">
      <w:bodyDiv w:val="1"/>
      <w:marLeft w:val="0"/>
      <w:marRight w:val="0"/>
      <w:marTop w:val="0"/>
      <w:marBottom w:val="0"/>
      <w:divBdr>
        <w:top w:val="none" w:sz="0" w:space="0" w:color="auto"/>
        <w:left w:val="none" w:sz="0" w:space="0" w:color="auto"/>
        <w:bottom w:val="none" w:sz="0" w:space="0" w:color="auto"/>
        <w:right w:val="none" w:sz="0" w:space="0" w:color="auto"/>
      </w:divBdr>
    </w:div>
    <w:div w:id="472522054">
      <w:bodyDiv w:val="1"/>
      <w:marLeft w:val="0"/>
      <w:marRight w:val="0"/>
      <w:marTop w:val="0"/>
      <w:marBottom w:val="0"/>
      <w:divBdr>
        <w:top w:val="none" w:sz="0" w:space="0" w:color="auto"/>
        <w:left w:val="none" w:sz="0" w:space="0" w:color="auto"/>
        <w:bottom w:val="none" w:sz="0" w:space="0" w:color="auto"/>
        <w:right w:val="none" w:sz="0" w:space="0" w:color="auto"/>
      </w:divBdr>
    </w:div>
    <w:div w:id="472648467">
      <w:bodyDiv w:val="1"/>
      <w:marLeft w:val="0"/>
      <w:marRight w:val="0"/>
      <w:marTop w:val="0"/>
      <w:marBottom w:val="0"/>
      <w:divBdr>
        <w:top w:val="none" w:sz="0" w:space="0" w:color="auto"/>
        <w:left w:val="none" w:sz="0" w:space="0" w:color="auto"/>
        <w:bottom w:val="none" w:sz="0" w:space="0" w:color="auto"/>
        <w:right w:val="none" w:sz="0" w:space="0" w:color="auto"/>
      </w:divBdr>
    </w:div>
    <w:div w:id="472674840">
      <w:bodyDiv w:val="1"/>
      <w:marLeft w:val="0"/>
      <w:marRight w:val="0"/>
      <w:marTop w:val="0"/>
      <w:marBottom w:val="0"/>
      <w:divBdr>
        <w:top w:val="none" w:sz="0" w:space="0" w:color="auto"/>
        <w:left w:val="none" w:sz="0" w:space="0" w:color="auto"/>
        <w:bottom w:val="none" w:sz="0" w:space="0" w:color="auto"/>
        <w:right w:val="none" w:sz="0" w:space="0" w:color="auto"/>
      </w:divBdr>
    </w:div>
    <w:div w:id="472723016">
      <w:bodyDiv w:val="1"/>
      <w:marLeft w:val="0"/>
      <w:marRight w:val="0"/>
      <w:marTop w:val="0"/>
      <w:marBottom w:val="0"/>
      <w:divBdr>
        <w:top w:val="none" w:sz="0" w:space="0" w:color="auto"/>
        <w:left w:val="none" w:sz="0" w:space="0" w:color="auto"/>
        <w:bottom w:val="none" w:sz="0" w:space="0" w:color="auto"/>
        <w:right w:val="none" w:sz="0" w:space="0" w:color="auto"/>
      </w:divBdr>
    </w:div>
    <w:div w:id="472798245">
      <w:bodyDiv w:val="1"/>
      <w:marLeft w:val="0"/>
      <w:marRight w:val="0"/>
      <w:marTop w:val="0"/>
      <w:marBottom w:val="0"/>
      <w:divBdr>
        <w:top w:val="none" w:sz="0" w:space="0" w:color="auto"/>
        <w:left w:val="none" w:sz="0" w:space="0" w:color="auto"/>
        <w:bottom w:val="none" w:sz="0" w:space="0" w:color="auto"/>
        <w:right w:val="none" w:sz="0" w:space="0" w:color="auto"/>
      </w:divBdr>
    </w:div>
    <w:div w:id="473066255">
      <w:bodyDiv w:val="1"/>
      <w:marLeft w:val="0"/>
      <w:marRight w:val="0"/>
      <w:marTop w:val="0"/>
      <w:marBottom w:val="0"/>
      <w:divBdr>
        <w:top w:val="none" w:sz="0" w:space="0" w:color="auto"/>
        <w:left w:val="none" w:sz="0" w:space="0" w:color="auto"/>
        <w:bottom w:val="none" w:sz="0" w:space="0" w:color="auto"/>
        <w:right w:val="none" w:sz="0" w:space="0" w:color="auto"/>
      </w:divBdr>
    </w:div>
    <w:div w:id="473642558">
      <w:bodyDiv w:val="1"/>
      <w:marLeft w:val="0"/>
      <w:marRight w:val="0"/>
      <w:marTop w:val="0"/>
      <w:marBottom w:val="0"/>
      <w:divBdr>
        <w:top w:val="none" w:sz="0" w:space="0" w:color="auto"/>
        <w:left w:val="none" w:sz="0" w:space="0" w:color="auto"/>
        <w:bottom w:val="none" w:sz="0" w:space="0" w:color="auto"/>
        <w:right w:val="none" w:sz="0" w:space="0" w:color="auto"/>
      </w:divBdr>
    </w:div>
    <w:div w:id="473983173">
      <w:bodyDiv w:val="1"/>
      <w:marLeft w:val="0"/>
      <w:marRight w:val="0"/>
      <w:marTop w:val="0"/>
      <w:marBottom w:val="0"/>
      <w:divBdr>
        <w:top w:val="none" w:sz="0" w:space="0" w:color="auto"/>
        <w:left w:val="none" w:sz="0" w:space="0" w:color="auto"/>
        <w:bottom w:val="none" w:sz="0" w:space="0" w:color="auto"/>
        <w:right w:val="none" w:sz="0" w:space="0" w:color="auto"/>
      </w:divBdr>
    </w:div>
    <w:div w:id="474222499">
      <w:bodyDiv w:val="1"/>
      <w:marLeft w:val="0"/>
      <w:marRight w:val="0"/>
      <w:marTop w:val="0"/>
      <w:marBottom w:val="0"/>
      <w:divBdr>
        <w:top w:val="none" w:sz="0" w:space="0" w:color="auto"/>
        <w:left w:val="none" w:sz="0" w:space="0" w:color="auto"/>
        <w:bottom w:val="none" w:sz="0" w:space="0" w:color="auto"/>
        <w:right w:val="none" w:sz="0" w:space="0" w:color="auto"/>
      </w:divBdr>
    </w:div>
    <w:div w:id="474445416">
      <w:bodyDiv w:val="1"/>
      <w:marLeft w:val="0"/>
      <w:marRight w:val="0"/>
      <w:marTop w:val="0"/>
      <w:marBottom w:val="0"/>
      <w:divBdr>
        <w:top w:val="none" w:sz="0" w:space="0" w:color="auto"/>
        <w:left w:val="none" w:sz="0" w:space="0" w:color="auto"/>
        <w:bottom w:val="none" w:sz="0" w:space="0" w:color="auto"/>
        <w:right w:val="none" w:sz="0" w:space="0" w:color="auto"/>
      </w:divBdr>
    </w:div>
    <w:div w:id="474446947">
      <w:bodyDiv w:val="1"/>
      <w:marLeft w:val="0"/>
      <w:marRight w:val="0"/>
      <w:marTop w:val="0"/>
      <w:marBottom w:val="0"/>
      <w:divBdr>
        <w:top w:val="none" w:sz="0" w:space="0" w:color="auto"/>
        <w:left w:val="none" w:sz="0" w:space="0" w:color="auto"/>
        <w:bottom w:val="none" w:sz="0" w:space="0" w:color="auto"/>
        <w:right w:val="none" w:sz="0" w:space="0" w:color="auto"/>
      </w:divBdr>
    </w:div>
    <w:div w:id="474495482">
      <w:bodyDiv w:val="1"/>
      <w:marLeft w:val="0"/>
      <w:marRight w:val="0"/>
      <w:marTop w:val="0"/>
      <w:marBottom w:val="0"/>
      <w:divBdr>
        <w:top w:val="none" w:sz="0" w:space="0" w:color="auto"/>
        <w:left w:val="none" w:sz="0" w:space="0" w:color="auto"/>
        <w:bottom w:val="none" w:sz="0" w:space="0" w:color="auto"/>
        <w:right w:val="none" w:sz="0" w:space="0" w:color="auto"/>
      </w:divBdr>
    </w:div>
    <w:div w:id="474682733">
      <w:bodyDiv w:val="1"/>
      <w:marLeft w:val="0"/>
      <w:marRight w:val="0"/>
      <w:marTop w:val="0"/>
      <w:marBottom w:val="0"/>
      <w:divBdr>
        <w:top w:val="none" w:sz="0" w:space="0" w:color="auto"/>
        <w:left w:val="none" w:sz="0" w:space="0" w:color="auto"/>
        <w:bottom w:val="none" w:sz="0" w:space="0" w:color="auto"/>
        <w:right w:val="none" w:sz="0" w:space="0" w:color="auto"/>
      </w:divBdr>
    </w:div>
    <w:div w:id="474757957">
      <w:bodyDiv w:val="1"/>
      <w:marLeft w:val="0"/>
      <w:marRight w:val="0"/>
      <w:marTop w:val="0"/>
      <w:marBottom w:val="0"/>
      <w:divBdr>
        <w:top w:val="none" w:sz="0" w:space="0" w:color="auto"/>
        <w:left w:val="none" w:sz="0" w:space="0" w:color="auto"/>
        <w:bottom w:val="none" w:sz="0" w:space="0" w:color="auto"/>
        <w:right w:val="none" w:sz="0" w:space="0" w:color="auto"/>
      </w:divBdr>
    </w:div>
    <w:div w:id="474874915">
      <w:bodyDiv w:val="1"/>
      <w:marLeft w:val="0"/>
      <w:marRight w:val="0"/>
      <w:marTop w:val="0"/>
      <w:marBottom w:val="0"/>
      <w:divBdr>
        <w:top w:val="none" w:sz="0" w:space="0" w:color="auto"/>
        <w:left w:val="none" w:sz="0" w:space="0" w:color="auto"/>
        <w:bottom w:val="none" w:sz="0" w:space="0" w:color="auto"/>
        <w:right w:val="none" w:sz="0" w:space="0" w:color="auto"/>
      </w:divBdr>
    </w:div>
    <w:div w:id="475225851">
      <w:bodyDiv w:val="1"/>
      <w:marLeft w:val="0"/>
      <w:marRight w:val="0"/>
      <w:marTop w:val="0"/>
      <w:marBottom w:val="0"/>
      <w:divBdr>
        <w:top w:val="none" w:sz="0" w:space="0" w:color="auto"/>
        <w:left w:val="none" w:sz="0" w:space="0" w:color="auto"/>
        <w:bottom w:val="none" w:sz="0" w:space="0" w:color="auto"/>
        <w:right w:val="none" w:sz="0" w:space="0" w:color="auto"/>
      </w:divBdr>
    </w:div>
    <w:div w:id="475487429">
      <w:bodyDiv w:val="1"/>
      <w:marLeft w:val="0"/>
      <w:marRight w:val="0"/>
      <w:marTop w:val="0"/>
      <w:marBottom w:val="0"/>
      <w:divBdr>
        <w:top w:val="none" w:sz="0" w:space="0" w:color="auto"/>
        <w:left w:val="none" w:sz="0" w:space="0" w:color="auto"/>
        <w:bottom w:val="none" w:sz="0" w:space="0" w:color="auto"/>
        <w:right w:val="none" w:sz="0" w:space="0" w:color="auto"/>
      </w:divBdr>
    </w:div>
    <w:div w:id="475530287">
      <w:bodyDiv w:val="1"/>
      <w:marLeft w:val="0"/>
      <w:marRight w:val="0"/>
      <w:marTop w:val="0"/>
      <w:marBottom w:val="0"/>
      <w:divBdr>
        <w:top w:val="none" w:sz="0" w:space="0" w:color="auto"/>
        <w:left w:val="none" w:sz="0" w:space="0" w:color="auto"/>
        <w:bottom w:val="none" w:sz="0" w:space="0" w:color="auto"/>
        <w:right w:val="none" w:sz="0" w:space="0" w:color="auto"/>
      </w:divBdr>
    </w:div>
    <w:div w:id="475531150">
      <w:bodyDiv w:val="1"/>
      <w:marLeft w:val="0"/>
      <w:marRight w:val="0"/>
      <w:marTop w:val="0"/>
      <w:marBottom w:val="0"/>
      <w:divBdr>
        <w:top w:val="none" w:sz="0" w:space="0" w:color="auto"/>
        <w:left w:val="none" w:sz="0" w:space="0" w:color="auto"/>
        <w:bottom w:val="none" w:sz="0" w:space="0" w:color="auto"/>
        <w:right w:val="none" w:sz="0" w:space="0" w:color="auto"/>
      </w:divBdr>
    </w:div>
    <w:div w:id="475799614">
      <w:bodyDiv w:val="1"/>
      <w:marLeft w:val="0"/>
      <w:marRight w:val="0"/>
      <w:marTop w:val="0"/>
      <w:marBottom w:val="0"/>
      <w:divBdr>
        <w:top w:val="none" w:sz="0" w:space="0" w:color="auto"/>
        <w:left w:val="none" w:sz="0" w:space="0" w:color="auto"/>
        <w:bottom w:val="none" w:sz="0" w:space="0" w:color="auto"/>
        <w:right w:val="none" w:sz="0" w:space="0" w:color="auto"/>
      </w:divBdr>
    </w:div>
    <w:div w:id="475951900">
      <w:bodyDiv w:val="1"/>
      <w:marLeft w:val="0"/>
      <w:marRight w:val="0"/>
      <w:marTop w:val="0"/>
      <w:marBottom w:val="0"/>
      <w:divBdr>
        <w:top w:val="none" w:sz="0" w:space="0" w:color="auto"/>
        <w:left w:val="none" w:sz="0" w:space="0" w:color="auto"/>
        <w:bottom w:val="none" w:sz="0" w:space="0" w:color="auto"/>
        <w:right w:val="none" w:sz="0" w:space="0" w:color="auto"/>
      </w:divBdr>
    </w:div>
    <w:div w:id="475998168">
      <w:bodyDiv w:val="1"/>
      <w:marLeft w:val="0"/>
      <w:marRight w:val="0"/>
      <w:marTop w:val="0"/>
      <w:marBottom w:val="0"/>
      <w:divBdr>
        <w:top w:val="none" w:sz="0" w:space="0" w:color="auto"/>
        <w:left w:val="none" w:sz="0" w:space="0" w:color="auto"/>
        <w:bottom w:val="none" w:sz="0" w:space="0" w:color="auto"/>
        <w:right w:val="none" w:sz="0" w:space="0" w:color="auto"/>
      </w:divBdr>
    </w:div>
    <w:div w:id="476727574">
      <w:bodyDiv w:val="1"/>
      <w:marLeft w:val="0"/>
      <w:marRight w:val="0"/>
      <w:marTop w:val="0"/>
      <w:marBottom w:val="0"/>
      <w:divBdr>
        <w:top w:val="none" w:sz="0" w:space="0" w:color="auto"/>
        <w:left w:val="none" w:sz="0" w:space="0" w:color="auto"/>
        <w:bottom w:val="none" w:sz="0" w:space="0" w:color="auto"/>
        <w:right w:val="none" w:sz="0" w:space="0" w:color="auto"/>
      </w:divBdr>
    </w:div>
    <w:div w:id="476847370">
      <w:bodyDiv w:val="1"/>
      <w:marLeft w:val="0"/>
      <w:marRight w:val="0"/>
      <w:marTop w:val="0"/>
      <w:marBottom w:val="0"/>
      <w:divBdr>
        <w:top w:val="none" w:sz="0" w:space="0" w:color="auto"/>
        <w:left w:val="none" w:sz="0" w:space="0" w:color="auto"/>
        <w:bottom w:val="none" w:sz="0" w:space="0" w:color="auto"/>
        <w:right w:val="none" w:sz="0" w:space="0" w:color="auto"/>
      </w:divBdr>
    </w:div>
    <w:div w:id="476918653">
      <w:bodyDiv w:val="1"/>
      <w:marLeft w:val="0"/>
      <w:marRight w:val="0"/>
      <w:marTop w:val="0"/>
      <w:marBottom w:val="0"/>
      <w:divBdr>
        <w:top w:val="none" w:sz="0" w:space="0" w:color="auto"/>
        <w:left w:val="none" w:sz="0" w:space="0" w:color="auto"/>
        <w:bottom w:val="none" w:sz="0" w:space="0" w:color="auto"/>
        <w:right w:val="none" w:sz="0" w:space="0" w:color="auto"/>
      </w:divBdr>
    </w:div>
    <w:div w:id="477771484">
      <w:bodyDiv w:val="1"/>
      <w:marLeft w:val="0"/>
      <w:marRight w:val="0"/>
      <w:marTop w:val="0"/>
      <w:marBottom w:val="0"/>
      <w:divBdr>
        <w:top w:val="none" w:sz="0" w:space="0" w:color="auto"/>
        <w:left w:val="none" w:sz="0" w:space="0" w:color="auto"/>
        <w:bottom w:val="none" w:sz="0" w:space="0" w:color="auto"/>
        <w:right w:val="none" w:sz="0" w:space="0" w:color="auto"/>
      </w:divBdr>
    </w:div>
    <w:div w:id="478117267">
      <w:bodyDiv w:val="1"/>
      <w:marLeft w:val="0"/>
      <w:marRight w:val="0"/>
      <w:marTop w:val="0"/>
      <w:marBottom w:val="0"/>
      <w:divBdr>
        <w:top w:val="none" w:sz="0" w:space="0" w:color="auto"/>
        <w:left w:val="none" w:sz="0" w:space="0" w:color="auto"/>
        <w:bottom w:val="none" w:sz="0" w:space="0" w:color="auto"/>
        <w:right w:val="none" w:sz="0" w:space="0" w:color="auto"/>
      </w:divBdr>
    </w:div>
    <w:div w:id="478576608">
      <w:bodyDiv w:val="1"/>
      <w:marLeft w:val="0"/>
      <w:marRight w:val="0"/>
      <w:marTop w:val="0"/>
      <w:marBottom w:val="0"/>
      <w:divBdr>
        <w:top w:val="none" w:sz="0" w:space="0" w:color="auto"/>
        <w:left w:val="none" w:sz="0" w:space="0" w:color="auto"/>
        <w:bottom w:val="none" w:sz="0" w:space="0" w:color="auto"/>
        <w:right w:val="none" w:sz="0" w:space="0" w:color="auto"/>
      </w:divBdr>
    </w:div>
    <w:div w:id="478621684">
      <w:bodyDiv w:val="1"/>
      <w:marLeft w:val="0"/>
      <w:marRight w:val="0"/>
      <w:marTop w:val="0"/>
      <w:marBottom w:val="0"/>
      <w:divBdr>
        <w:top w:val="none" w:sz="0" w:space="0" w:color="auto"/>
        <w:left w:val="none" w:sz="0" w:space="0" w:color="auto"/>
        <w:bottom w:val="none" w:sz="0" w:space="0" w:color="auto"/>
        <w:right w:val="none" w:sz="0" w:space="0" w:color="auto"/>
      </w:divBdr>
    </w:div>
    <w:div w:id="479271842">
      <w:bodyDiv w:val="1"/>
      <w:marLeft w:val="0"/>
      <w:marRight w:val="0"/>
      <w:marTop w:val="0"/>
      <w:marBottom w:val="0"/>
      <w:divBdr>
        <w:top w:val="none" w:sz="0" w:space="0" w:color="auto"/>
        <w:left w:val="none" w:sz="0" w:space="0" w:color="auto"/>
        <w:bottom w:val="none" w:sz="0" w:space="0" w:color="auto"/>
        <w:right w:val="none" w:sz="0" w:space="0" w:color="auto"/>
      </w:divBdr>
    </w:div>
    <w:div w:id="479543825">
      <w:bodyDiv w:val="1"/>
      <w:marLeft w:val="0"/>
      <w:marRight w:val="0"/>
      <w:marTop w:val="0"/>
      <w:marBottom w:val="0"/>
      <w:divBdr>
        <w:top w:val="none" w:sz="0" w:space="0" w:color="auto"/>
        <w:left w:val="none" w:sz="0" w:space="0" w:color="auto"/>
        <w:bottom w:val="none" w:sz="0" w:space="0" w:color="auto"/>
        <w:right w:val="none" w:sz="0" w:space="0" w:color="auto"/>
      </w:divBdr>
    </w:div>
    <w:div w:id="479659643">
      <w:bodyDiv w:val="1"/>
      <w:marLeft w:val="0"/>
      <w:marRight w:val="0"/>
      <w:marTop w:val="0"/>
      <w:marBottom w:val="0"/>
      <w:divBdr>
        <w:top w:val="none" w:sz="0" w:space="0" w:color="auto"/>
        <w:left w:val="none" w:sz="0" w:space="0" w:color="auto"/>
        <w:bottom w:val="none" w:sz="0" w:space="0" w:color="auto"/>
        <w:right w:val="none" w:sz="0" w:space="0" w:color="auto"/>
      </w:divBdr>
    </w:div>
    <w:div w:id="479662390">
      <w:bodyDiv w:val="1"/>
      <w:marLeft w:val="0"/>
      <w:marRight w:val="0"/>
      <w:marTop w:val="0"/>
      <w:marBottom w:val="0"/>
      <w:divBdr>
        <w:top w:val="none" w:sz="0" w:space="0" w:color="auto"/>
        <w:left w:val="none" w:sz="0" w:space="0" w:color="auto"/>
        <w:bottom w:val="none" w:sz="0" w:space="0" w:color="auto"/>
        <w:right w:val="none" w:sz="0" w:space="0" w:color="auto"/>
      </w:divBdr>
    </w:div>
    <w:div w:id="479662994">
      <w:bodyDiv w:val="1"/>
      <w:marLeft w:val="0"/>
      <w:marRight w:val="0"/>
      <w:marTop w:val="0"/>
      <w:marBottom w:val="0"/>
      <w:divBdr>
        <w:top w:val="none" w:sz="0" w:space="0" w:color="auto"/>
        <w:left w:val="none" w:sz="0" w:space="0" w:color="auto"/>
        <w:bottom w:val="none" w:sz="0" w:space="0" w:color="auto"/>
        <w:right w:val="none" w:sz="0" w:space="0" w:color="auto"/>
      </w:divBdr>
    </w:div>
    <w:div w:id="480117216">
      <w:bodyDiv w:val="1"/>
      <w:marLeft w:val="0"/>
      <w:marRight w:val="0"/>
      <w:marTop w:val="0"/>
      <w:marBottom w:val="0"/>
      <w:divBdr>
        <w:top w:val="none" w:sz="0" w:space="0" w:color="auto"/>
        <w:left w:val="none" w:sz="0" w:space="0" w:color="auto"/>
        <w:bottom w:val="none" w:sz="0" w:space="0" w:color="auto"/>
        <w:right w:val="none" w:sz="0" w:space="0" w:color="auto"/>
      </w:divBdr>
    </w:div>
    <w:div w:id="480120585">
      <w:bodyDiv w:val="1"/>
      <w:marLeft w:val="0"/>
      <w:marRight w:val="0"/>
      <w:marTop w:val="0"/>
      <w:marBottom w:val="0"/>
      <w:divBdr>
        <w:top w:val="none" w:sz="0" w:space="0" w:color="auto"/>
        <w:left w:val="none" w:sz="0" w:space="0" w:color="auto"/>
        <w:bottom w:val="none" w:sz="0" w:space="0" w:color="auto"/>
        <w:right w:val="none" w:sz="0" w:space="0" w:color="auto"/>
      </w:divBdr>
    </w:div>
    <w:div w:id="480268694">
      <w:bodyDiv w:val="1"/>
      <w:marLeft w:val="0"/>
      <w:marRight w:val="0"/>
      <w:marTop w:val="0"/>
      <w:marBottom w:val="0"/>
      <w:divBdr>
        <w:top w:val="none" w:sz="0" w:space="0" w:color="auto"/>
        <w:left w:val="none" w:sz="0" w:space="0" w:color="auto"/>
        <w:bottom w:val="none" w:sz="0" w:space="0" w:color="auto"/>
        <w:right w:val="none" w:sz="0" w:space="0" w:color="auto"/>
      </w:divBdr>
    </w:div>
    <w:div w:id="480314347">
      <w:bodyDiv w:val="1"/>
      <w:marLeft w:val="0"/>
      <w:marRight w:val="0"/>
      <w:marTop w:val="0"/>
      <w:marBottom w:val="0"/>
      <w:divBdr>
        <w:top w:val="none" w:sz="0" w:space="0" w:color="auto"/>
        <w:left w:val="none" w:sz="0" w:space="0" w:color="auto"/>
        <w:bottom w:val="none" w:sz="0" w:space="0" w:color="auto"/>
        <w:right w:val="none" w:sz="0" w:space="0" w:color="auto"/>
      </w:divBdr>
    </w:div>
    <w:div w:id="480578136">
      <w:bodyDiv w:val="1"/>
      <w:marLeft w:val="0"/>
      <w:marRight w:val="0"/>
      <w:marTop w:val="0"/>
      <w:marBottom w:val="0"/>
      <w:divBdr>
        <w:top w:val="none" w:sz="0" w:space="0" w:color="auto"/>
        <w:left w:val="none" w:sz="0" w:space="0" w:color="auto"/>
        <w:bottom w:val="none" w:sz="0" w:space="0" w:color="auto"/>
        <w:right w:val="none" w:sz="0" w:space="0" w:color="auto"/>
      </w:divBdr>
    </w:div>
    <w:div w:id="480655264">
      <w:bodyDiv w:val="1"/>
      <w:marLeft w:val="0"/>
      <w:marRight w:val="0"/>
      <w:marTop w:val="0"/>
      <w:marBottom w:val="0"/>
      <w:divBdr>
        <w:top w:val="none" w:sz="0" w:space="0" w:color="auto"/>
        <w:left w:val="none" w:sz="0" w:space="0" w:color="auto"/>
        <w:bottom w:val="none" w:sz="0" w:space="0" w:color="auto"/>
        <w:right w:val="none" w:sz="0" w:space="0" w:color="auto"/>
      </w:divBdr>
    </w:div>
    <w:div w:id="480660758">
      <w:bodyDiv w:val="1"/>
      <w:marLeft w:val="0"/>
      <w:marRight w:val="0"/>
      <w:marTop w:val="0"/>
      <w:marBottom w:val="0"/>
      <w:divBdr>
        <w:top w:val="none" w:sz="0" w:space="0" w:color="auto"/>
        <w:left w:val="none" w:sz="0" w:space="0" w:color="auto"/>
        <w:bottom w:val="none" w:sz="0" w:space="0" w:color="auto"/>
        <w:right w:val="none" w:sz="0" w:space="0" w:color="auto"/>
      </w:divBdr>
    </w:div>
    <w:div w:id="481167107">
      <w:bodyDiv w:val="1"/>
      <w:marLeft w:val="0"/>
      <w:marRight w:val="0"/>
      <w:marTop w:val="0"/>
      <w:marBottom w:val="0"/>
      <w:divBdr>
        <w:top w:val="none" w:sz="0" w:space="0" w:color="auto"/>
        <w:left w:val="none" w:sz="0" w:space="0" w:color="auto"/>
        <w:bottom w:val="none" w:sz="0" w:space="0" w:color="auto"/>
        <w:right w:val="none" w:sz="0" w:space="0" w:color="auto"/>
      </w:divBdr>
    </w:div>
    <w:div w:id="481236465">
      <w:bodyDiv w:val="1"/>
      <w:marLeft w:val="0"/>
      <w:marRight w:val="0"/>
      <w:marTop w:val="0"/>
      <w:marBottom w:val="0"/>
      <w:divBdr>
        <w:top w:val="none" w:sz="0" w:space="0" w:color="auto"/>
        <w:left w:val="none" w:sz="0" w:space="0" w:color="auto"/>
        <w:bottom w:val="none" w:sz="0" w:space="0" w:color="auto"/>
        <w:right w:val="none" w:sz="0" w:space="0" w:color="auto"/>
      </w:divBdr>
    </w:div>
    <w:div w:id="481316597">
      <w:bodyDiv w:val="1"/>
      <w:marLeft w:val="0"/>
      <w:marRight w:val="0"/>
      <w:marTop w:val="0"/>
      <w:marBottom w:val="0"/>
      <w:divBdr>
        <w:top w:val="none" w:sz="0" w:space="0" w:color="auto"/>
        <w:left w:val="none" w:sz="0" w:space="0" w:color="auto"/>
        <w:bottom w:val="none" w:sz="0" w:space="0" w:color="auto"/>
        <w:right w:val="none" w:sz="0" w:space="0" w:color="auto"/>
      </w:divBdr>
    </w:div>
    <w:div w:id="481390123">
      <w:bodyDiv w:val="1"/>
      <w:marLeft w:val="0"/>
      <w:marRight w:val="0"/>
      <w:marTop w:val="0"/>
      <w:marBottom w:val="0"/>
      <w:divBdr>
        <w:top w:val="none" w:sz="0" w:space="0" w:color="auto"/>
        <w:left w:val="none" w:sz="0" w:space="0" w:color="auto"/>
        <w:bottom w:val="none" w:sz="0" w:space="0" w:color="auto"/>
        <w:right w:val="none" w:sz="0" w:space="0" w:color="auto"/>
      </w:divBdr>
    </w:div>
    <w:div w:id="481393320">
      <w:bodyDiv w:val="1"/>
      <w:marLeft w:val="0"/>
      <w:marRight w:val="0"/>
      <w:marTop w:val="0"/>
      <w:marBottom w:val="0"/>
      <w:divBdr>
        <w:top w:val="none" w:sz="0" w:space="0" w:color="auto"/>
        <w:left w:val="none" w:sz="0" w:space="0" w:color="auto"/>
        <w:bottom w:val="none" w:sz="0" w:space="0" w:color="auto"/>
        <w:right w:val="none" w:sz="0" w:space="0" w:color="auto"/>
      </w:divBdr>
    </w:div>
    <w:div w:id="481780247">
      <w:bodyDiv w:val="1"/>
      <w:marLeft w:val="0"/>
      <w:marRight w:val="0"/>
      <w:marTop w:val="0"/>
      <w:marBottom w:val="0"/>
      <w:divBdr>
        <w:top w:val="none" w:sz="0" w:space="0" w:color="auto"/>
        <w:left w:val="none" w:sz="0" w:space="0" w:color="auto"/>
        <w:bottom w:val="none" w:sz="0" w:space="0" w:color="auto"/>
        <w:right w:val="none" w:sz="0" w:space="0" w:color="auto"/>
      </w:divBdr>
    </w:div>
    <w:div w:id="481967477">
      <w:bodyDiv w:val="1"/>
      <w:marLeft w:val="0"/>
      <w:marRight w:val="0"/>
      <w:marTop w:val="0"/>
      <w:marBottom w:val="0"/>
      <w:divBdr>
        <w:top w:val="none" w:sz="0" w:space="0" w:color="auto"/>
        <w:left w:val="none" w:sz="0" w:space="0" w:color="auto"/>
        <w:bottom w:val="none" w:sz="0" w:space="0" w:color="auto"/>
        <w:right w:val="none" w:sz="0" w:space="0" w:color="auto"/>
      </w:divBdr>
    </w:div>
    <w:div w:id="482165355">
      <w:bodyDiv w:val="1"/>
      <w:marLeft w:val="0"/>
      <w:marRight w:val="0"/>
      <w:marTop w:val="0"/>
      <w:marBottom w:val="0"/>
      <w:divBdr>
        <w:top w:val="none" w:sz="0" w:space="0" w:color="auto"/>
        <w:left w:val="none" w:sz="0" w:space="0" w:color="auto"/>
        <w:bottom w:val="none" w:sz="0" w:space="0" w:color="auto"/>
        <w:right w:val="none" w:sz="0" w:space="0" w:color="auto"/>
      </w:divBdr>
    </w:div>
    <w:div w:id="482739650">
      <w:bodyDiv w:val="1"/>
      <w:marLeft w:val="0"/>
      <w:marRight w:val="0"/>
      <w:marTop w:val="0"/>
      <w:marBottom w:val="0"/>
      <w:divBdr>
        <w:top w:val="none" w:sz="0" w:space="0" w:color="auto"/>
        <w:left w:val="none" w:sz="0" w:space="0" w:color="auto"/>
        <w:bottom w:val="none" w:sz="0" w:space="0" w:color="auto"/>
        <w:right w:val="none" w:sz="0" w:space="0" w:color="auto"/>
      </w:divBdr>
    </w:div>
    <w:div w:id="482821420">
      <w:bodyDiv w:val="1"/>
      <w:marLeft w:val="0"/>
      <w:marRight w:val="0"/>
      <w:marTop w:val="0"/>
      <w:marBottom w:val="0"/>
      <w:divBdr>
        <w:top w:val="none" w:sz="0" w:space="0" w:color="auto"/>
        <w:left w:val="none" w:sz="0" w:space="0" w:color="auto"/>
        <w:bottom w:val="none" w:sz="0" w:space="0" w:color="auto"/>
        <w:right w:val="none" w:sz="0" w:space="0" w:color="auto"/>
      </w:divBdr>
    </w:div>
    <w:div w:id="482892727">
      <w:bodyDiv w:val="1"/>
      <w:marLeft w:val="0"/>
      <w:marRight w:val="0"/>
      <w:marTop w:val="0"/>
      <w:marBottom w:val="0"/>
      <w:divBdr>
        <w:top w:val="none" w:sz="0" w:space="0" w:color="auto"/>
        <w:left w:val="none" w:sz="0" w:space="0" w:color="auto"/>
        <w:bottom w:val="none" w:sz="0" w:space="0" w:color="auto"/>
        <w:right w:val="none" w:sz="0" w:space="0" w:color="auto"/>
      </w:divBdr>
    </w:div>
    <w:div w:id="483200957">
      <w:bodyDiv w:val="1"/>
      <w:marLeft w:val="0"/>
      <w:marRight w:val="0"/>
      <w:marTop w:val="0"/>
      <w:marBottom w:val="0"/>
      <w:divBdr>
        <w:top w:val="none" w:sz="0" w:space="0" w:color="auto"/>
        <w:left w:val="none" w:sz="0" w:space="0" w:color="auto"/>
        <w:bottom w:val="none" w:sz="0" w:space="0" w:color="auto"/>
        <w:right w:val="none" w:sz="0" w:space="0" w:color="auto"/>
      </w:divBdr>
    </w:div>
    <w:div w:id="484009002">
      <w:bodyDiv w:val="1"/>
      <w:marLeft w:val="0"/>
      <w:marRight w:val="0"/>
      <w:marTop w:val="0"/>
      <w:marBottom w:val="0"/>
      <w:divBdr>
        <w:top w:val="none" w:sz="0" w:space="0" w:color="auto"/>
        <w:left w:val="none" w:sz="0" w:space="0" w:color="auto"/>
        <w:bottom w:val="none" w:sz="0" w:space="0" w:color="auto"/>
        <w:right w:val="none" w:sz="0" w:space="0" w:color="auto"/>
      </w:divBdr>
    </w:div>
    <w:div w:id="484130146">
      <w:bodyDiv w:val="1"/>
      <w:marLeft w:val="0"/>
      <w:marRight w:val="0"/>
      <w:marTop w:val="0"/>
      <w:marBottom w:val="0"/>
      <w:divBdr>
        <w:top w:val="none" w:sz="0" w:space="0" w:color="auto"/>
        <w:left w:val="none" w:sz="0" w:space="0" w:color="auto"/>
        <w:bottom w:val="none" w:sz="0" w:space="0" w:color="auto"/>
        <w:right w:val="none" w:sz="0" w:space="0" w:color="auto"/>
      </w:divBdr>
    </w:div>
    <w:div w:id="484277978">
      <w:bodyDiv w:val="1"/>
      <w:marLeft w:val="0"/>
      <w:marRight w:val="0"/>
      <w:marTop w:val="0"/>
      <w:marBottom w:val="0"/>
      <w:divBdr>
        <w:top w:val="none" w:sz="0" w:space="0" w:color="auto"/>
        <w:left w:val="none" w:sz="0" w:space="0" w:color="auto"/>
        <w:bottom w:val="none" w:sz="0" w:space="0" w:color="auto"/>
        <w:right w:val="none" w:sz="0" w:space="0" w:color="auto"/>
      </w:divBdr>
    </w:div>
    <w:div w:id="484514857">
      <w:bodyDiv w:val="1"/>
      <w:marLeft w:val="0"/>
      <w:marRight w:val="0"/>
      <w:marTop w:val="0"/>
      <w:marBottom w:val="0"/>
      <w:divBdr>
        <w:top w:val="none" w:sz="0" w:space="0" w:color="auto"/>
        <w:left w:val="none" w:sz="0" w:space="0" w:color="auto"/>
        <w:bottom w:val="none" w:sz="0" w:space="0" w:color="auto"/>
        <w:right w:val="none" w:sz="0" w:space="0" w:color="auto"/>
      </w:divBdr>
    </w:div>
    <w:div w:id="484661428">
      <w:bodyDiv w:val="1"/>
      <w:marLeft w:val="0"/>
      <w:marRight w:val="0"/>
      <w:marTop w:val="0"/>
      <w:marBottom w:val="0"/>
      <w:divBdr>
        <w:top w:val="none" w:sz="0" w:space="0" w:color="auto"/>
        <w:left w:val="none" w:sz="0" w:space="0" w:color="auto"/>
        <w:bottom w:val="none" w:sz="0" w:space="0" w:color="auto"/>
        <w:right w:val="none" w:sz="0" w:space="0" w:color="auto"/>
      </w:divBdr>
    </w:div>
    <w:div w:id="484786837">
      <w:bodyDiv w:val="1"/>
      <w:marLeft w:val="0"/>
      <w:marRight w:val="0"/>
      <w:marTop w:val="0"/>
      <w:marBottom w:val="0"/>
      <w:divBdr>
        <w:top w:val="none" w:sz="0" w:space="0" w:color="auto"/>
        <w:left w:val="none" w:sz="0" w:space="0" w:color="auto"/>
        <w:bottom w:val="none" w:sz="0" w:space="0" w:color="auto"/>
        <w:right w:val="none" w:sz="0" w:space="0" w:color="auto"/>
      </w:divBdr>
    </w:div>
    <w:div w:id="485319917">
      <w:bodyDiv w:val="1"/>
      <w:marLeft w:val="0"/>
      <w:marRight w:val="0"/>
      <w:marTop w:val="0"/>
      <w:marBottom w:val="0"/>
      <w:divBdr>
        <w:top w:val="none" w:sz="0" w:space="0" w:color="auto"/>
        <w:left w:val="none" w:sz="0" w:space="0" w:color="auto"/>
        <w:bottom w:val="none" w:sz="0" w:space="0" w:color="auto"/>
        <w:right w:val="none" w:sz="0" w:space="0" w:color="auto"/>
      </w:divBdr>
    </w:div>
    <w:div w:id="485780799">
      <w:bodyDiv w:val="1"/>
      <w:marLeft w:val="0"/>
      <w:marRight w:val="0"/>
      <w:marTop w:val="0"/>
      <w:marBottom w:val="0"/>
      <w:divBdr>
        <w:top w:val="none" w:sz="0" w:space="0" w:color="auto"/>
        <w:left w:val="none" w:sz="0" w:space="0" w:color="auto"/>
        <w:bottom w:val="none" w:sz="0" w:space="0" w:color="auto"/>
        <w:right w:val="none" w:sz="0" w:space="0" w:color="auto"/>
      </w:divBdr>
    </w:div>
    <w:div w:id="486046438">
      <w:bodyDiv w:val="1"/>
      <w:marLeft w:val="0"/>
      <w:marRight w:val="0"/>
      <w:marTop w:val="0"/>
      <w:marBottom w:val="0"/>
      <w:divBdr>
        <w:top w:val="none" w:sz="0" w:space="0" w:color="auto"/>
        <w:left w:val="none" w:sz="0" w:space="0" w:color="auto"/>
        <w:bottom w:val="none" w:sz="0" w:space="0" w:color="auto"/>
        <w:right w:val="none" w:sz="0" w:space="0" w:color="auto"/>
      </w:divBdr>
    </w:div>
    <w:div w:id="486166551">
      <w:bodyDiv w:val="1"/>
      <w:marLeft w:val="0"/>
      <w:marRight w:val="0"/>
      <w:marTop w:val="0"/>
      <w:marBottom w:val="0"/>
      <w:divBdr>
        <w:top w:val="none" w:sz="0" w:space="0" w:color="auto"/>
        <w:left w:val="none" w:sz="0" w:space="0" w:color="auto"/>
        <w:bottom w:val="none" w:sz="0" w:space="0" w:color="auto"/>
        <w:right w:val="none" w:sz="0" w:space="0" w:color="auto"/>
      </w:divBdr>
    </w:div>
    <w:div w:id="486211798">
      <w:bodyDiv w:val="1"/>
      <w:marLeft w:val="0"/>
      <w:marRight w:val="0"/>
      <w:marTop w:val="0"/>
      <w:marBottom w:val="0"/>
      <w:divBdr>
        <w:top w:val="none" w:sz="0" w:space="0" w:color="auto"/>
        <w:left w:val="none" w:sz="0" w:space="0" w:color="auto"/>
        <w:bottom w:val="none" w:sz="0" w:space="0" w:color="auto"/>
        <w:right w:val="none" w:sz="0" w:space="0" w:color="auto"/>
      </w:divBdr>
    </w:div>
    <w:div w:id="486360261">
      <w:bodyDiv w:val="1"/>
      <w:marLeft w:val="0"/>
      <w:marRight w:val="0"/>
      <w:marTop w:val="0"/>
      <w:marBottom w:val="0"/>
      <w:divBdr>
        <w:top w:val="none" w:sz="0" w:space="0" w:color="auto"/>
        <w:left w:val="none" w:sz="0" w:space="0" w:color="auto"/>
        <w:bottom w:val="none" w:sz="0" w:space="0" w:color="auto"/>
        <w:right w:val="none" w:sz="0" w:space="0" w:color="auto"/>
      </w:divBdr>
    </w:div>
    <w:div w:id="486435415">
      <w:bodyDiv w:val="1"/>
      <w:marLeft w:val="0"/>
      <w:marRight w:val="0"/>
      <w:marTop w:val="0"/>
      <w:marBottom w:val="0"/>
      <w:divBdr>
        <w:top w:val="none" w:sz="0" w:space="0" w:color="auto"/>
        <w:left w:val="none" w:sz="0" w:space="0" w:color="auto"/>
        <w:bottom w:val="none" w:sz="0" w:space="0" w:color="auto"/>
        <w:right w:val="none" w:sz="0" w:space="0" w:color="auto"/>
      </w:divBdr>
    </w:div>
    <w:div w:id="486552589">
      <w:bodyDiv w:val="1"/>
      <w:marLeft w:val="0"/>
      <w:marRight w:val="0"/>
      <w:marTop w:val="0"/>
      <w:marBottom w:val="0"/>
      <w:divBdr>
        <w:top w:val="none" w:sz="0" w:space="0" w:color="auto"/>
        <w:left w:val="none" w:sz="0" w:space="0" w:color="auto"/>
        <w:bottom w:val="none" w:sz="0" w:space="0" w:color="auto"/>
        <w:right w:val="none" w:sz="0" w:space="0" w:color="auto"/>
      </w:divBdr>
    </w:div>
    <w:div w:id="486631722">
      <w:bodyDiv w:val="1"/>
      <w:marLeft w:val="0"/>
      <w:marRight w:val="0"/>
      <w:marTop w:val="0"/>
      <w:marBottom w:val="0"/>
      <w:divBdr>
        <w:top w:val="none" w:sz="0" w:space="0" w:color="auto"/>
        <w:left w:val="none" w:sz="0" w:space="0" w:color="auto"/>
        <w:bottom w:val="none" w:sz="0" w:space="0" w:color="auto"/>
        <w:right w:val="none" w:sz="0" w:space="0" w:color="auto"/>
      </w:divBdr>
    </w:div>
    <w:div w:id="486826464">
      <w:bodyDiv w:val="1"/>
      <w:marLeft w:val="0"/>
      <w:marRight w:val="0"/>
      <w:marTop w:val="0"/>
      <w:marBottom w:val="0"/>
      <w:divBdr>
        <w:top w:val="none" w:sz="0" w:space="0" w:color="auto"/>
        <w:left w:val="none" w:sz="0" w:space="0" w:color="auto"/>
        <w:bottom w:val="none" w:sz="0" w:space="0" w:color="auto"/>
        <w:right w:val="none" w:sz="0" w:space="0" w:color="auto"/>
      </w:divBdr>
    </w:div>
    <w:div w:id="486898713">
      <w:bodyDiv w:val="1"/>
      <w:marLeft w:val="0"/>
      <w:marRight w:val="0"/>
      <w:marTop w:val="0"/>
      <w:marBottom w:val="0"/>
      <w:divBdr>
        <w:top w:val="none" w:sz="0" w:space="0" w:color="auto"/>
        <w:left w:val="none" w:sz="0" w:space="0" w:color="auto"/>
        <w:bottom w:val="none" w:sz="0" w:space="0" w:color="auto"/>
        <w:right w:val="none" w:sz="0" w:space="0" w:color="auto"/>
      </w:divBdr>
    </w:div>
    <w:div w:id="486899438">
      <w:bodyDiv w:val="1"/>
      <w:marLeft w:val="0"/>
      <w:marRight w:val="0"/>
      <w:marTop w:val="0"/>
      <w:marBottom w:val="0"/>
      <w:divBdr>
        <w:top w:val="none" w:sz="0" w:space="0" w:color="auto"/>
        <w:left w:val="none" w:sz="0" w:space="0" w:color="auto"/>
        <w:bottom w:val="none" w:sz="0" w:space="0" w:color="auto"/>
        <w:right w:val="none" w:sz="0" w:space="0" w:color="auto"/>
      </w:divBdr>
    </w:div>
    <w:div w:id="487014871">
      <w:bodyDiv w:val="1"/>
      <w:marLeft w:val="0"/>
      <w:marRight w:val="0"/>
      <w:marTop w:val="0"/>
      <w:marBottom w:val="0"/>
      <w:divBdr>
        <w:top w:val="none" w:sz="0" w:space="0" w:color="auto"/>
        <w:left w:val="none" w:sz="0" w:space="0" w:color="auto"/>
        <w:bottom w:val="none" w:sz="0" w:space="0" w:color="auto"/>
        <w:right w:val="none" w:sz="0" w:space="0" w:color="auto"/>
      </w:divBdr>
    </w:div>
    <w:div w:id="487130704">
      <w:bodyDiv w:val="1"/>
      <w:marLeft w:val="0"/>
      <w:marRight w:val="0"/>
      <w:marTop w:val="0"/>
      <w:marBottom w:val="0"/>
      <w:divBdr>
        <w:top w:val="none" w:sz="0" w:space="0" w:color="auto"/>
        <w:left w:val="none" w:sz="0" w:space="0" w:color="auto"/>
        <w:bottom w:val="none" w:sz="0" w:space="0" w:color="auto"/>
        <w:right w:val="none" w:sz="0" w:space="0" w:color="auto"/>
      </w:divBdr>
    </w:div>
    <w:div w:id="487206739">
      <w:bodyDiv w:val="1"/>
      <w:marLeft w:val="0"/>
      <w:marRight w:val="0"/>
      <w:marTop w:val="0"/>
      <w:marBottom w:val="0"/>
      <w:divBdr>
        <w:top w:val="none" w:sz="0" w:space="0" w:color="auto"/>
        <w:left w:val="none" w:sz="0" w:space="0" w:color="auto"/>
        <w:bottom w:val="none" w:sz="0" w:space="0" w:color="auto"/>
        <w:right w:val="none" w:sz="0" w:space="0" w:color="auto"/>
      </w:divBdr>
    </w:div>
    <w:div w:id="487209266">
      <w:bodyDiv w:val="1"/>
      <w:marLeft w:val="0"/>
      <w:marRight w:val="0"/>
      <w:marTop w:val="0"/>
      <w:marBottom w:val="0"/>
      <w:divBdr>
        <w:top w:val="none" w:sz="0" w:space="0" w:color="auto"/>
        <w:left w:val="none" w:sz="0" w:space="0" w:color="auto"/>
        <w:bottom w:val="none" w:sz="0" w:space="0" w:color="auto"/>
        <w:right w:val="none" w:sz="0" w:space="0" w:color="auto"/>
      </w:divBdr>
    </w:div>
    <w:div w:id="487288118">
      <w:bodyDiv w:val="1"/>
      <w:marLeft w:val="0"/>
      <w:marRight w:val="0"/>
      <w:marTop w:val="0"/>
      <w:marBottom w:val="0"/>
      <w:divBdr>
        <w:top w:val="none" w:sz="0" w:space="0" w:color="auto"/>
        <w:left w:val="none" w:sz="0" w:space="0" w:color="auto"/>
        <w:bottom w:val="none" w:sz="0" w:space="0" w:color="auto"/>
        <w:right w:val="none" w:sz="0" w:space="0" w:color="auto"/>
      </w:divBdr>
    </w:div>
    <w:div w:id="487330202">
      <w:bodyDiv w:val="1"/>
      <w:marLeft w:val="0"/>
      <w:marRight w:val="0"/>
      <w:marTop w:val="0"/>
      <w:marBottom w:val="0"/>
      <w:divBdr>
        <w:top w:val="none" w:sz="0" w:space="0" w:color="auto"/>
        <w:left w:val="none" w:sz="0" w:space="0" w:color="auto"/>
        <w:bottom w:val="none" w:sz="0" w:space="0" w:color="auto"/>
        <w:right w:val="none" w:sz="0" w:space="0" w:color="auto"/>
      </w:divBdr>
    </w:div>
    <w:div w:id="487357339">
      <w:bodyDiv w:val="1"/>
      <w:marLeft w:val="0"/>
      <w:marRight w:val="0"/>
      <w:marTop w:val="0"/>
      <w:marBottom w:val="0"/>
      <w:divBdr>
        <w:top w:val="none" w:sz="0" w:space="0" w:color="auto"/>
        <w:left w:val="none" w:sz="0" w:space="0" w:color="auto"/>
        <w:bottom w:val="none" w:sz="0" w:space="0" w:color="auto"/>
        <w:right w:val="none" w:sz="0" w:space="0" w:color="auto"/>
      </w:divBdr>
    </w:div>
    <w:div w:id="487405608">
      <w:bodyDiv w:val="1"/>
      <w:marLeft w:val="0"/>
      <w:marRight w:val="0"/>
      <w:marTop w:val="0"/>
      <w:marBottom w:val="0"/>
      <w:divBdr>
        <w:top w:val="none" w:sz="0" w:space="0" w:color="auto"/>
        <w:left w:val="none" w:sz="0" w:space="0" w:color="auto"/>
        <w:bottom w:val="none" w:sz="0" w:space="0" w:color="auto"/>
        <w:right w:val="none" w:sz="0" w:space="0" w:color="auto"/>
      </w:divBdr>
    </w:div>
    <w:div w:id="487483080">
      <w:bodyDiv w:val="1"/>
      <w:marLeft w:val="0"/>
      <w:marRight w:val="0"/>
      <w:marTop w:val="0"/>
      <w:marBottom w:val="0"/>
      <w:divBdr>
        <w:top w:val="none" w:sz="0" w:space="0" w:color="auto"/>
        <w:left w:val="none" w:sz="0" w:space="0" w:color="auto"/>
        <w:bottom w:val="none" w:sz="0" w:space="0" w:color="auto"/>
        <w:right w:val="none" w:sz="0" w:space="0" w:color="auto"/>
      </w:divBdr>
    </w:div>
    <w:div w:id="487675016">
      <w:bodyDiv w:val="1"/>
      <w:marLeft w:val="0"/>
      <w:marRight w:val="0"/>
      <w:marTop w:val="0"/>
      <w:marBottom w:val="0"/>
      <w:divBdr>
        <w:top w:val="none" w:sz="0" w:space="0" w:color="auto"/>
        <w:left w:val="none" w:sz="0" w:space="0" w:color="auto"/>
        <w:bottom w:val="none" w:sz="0" w:space="0" w:color="auto"/>
        <w:right w:val="none" w:sz="0" w:space="0" w:color="auto"/>
      </w:divBdr>
    </w:div>
    <w:div w:id="487675454">
      <w:bodyDiv w:val="1"/>
      <w:marLeft w:val="0"/>
      <w:marRight w:val="0"/>
      <w:marTop w:val="0"/>
      <w:marBottom w:val="0"/>
      <w:divBdr>
        <w:top w:val="none" w:sz="0" w:space="0" w:color="auto"/>
        <w:left w:val="none" w:sz="0" w:space="0" w:color="auto"/>
        <w:bottom w:val="none" w:sz="0" w:space="0" w:color="auto"/>
        <w:right w:val="none" w:sz="0" w:space="0" w:color="auto"/>
      </w:divBdr>
    </w:div>
    <w:div w:id="487870645">
      <w:bodyDiv w:val="1"/>
      <w:marLeft w:val="0"/>
      <w:marRight w:val="0"/>
      <w:marTop w:val="0"/>
      <w:marBottom w:val="0"/>
      <w:divBdr>
        <w:top w:val="none" w:sz="0" w:space="0" w:color="auto"/>
        <w:left w:val="none" w:sz="0" w:space="0" w:color="auto"/>
        <w:bottom w:val="none" w:sz="0" w:space="0" w:color="auto"/>
        <w:right w:val="none" w:sz="0" w:space="0" w:color="auto"/>
      </w:divBdr>
    </w:div>
    <w:div w:id="488181930">
      <w:bodyDiv w:val="1"/>
      <w:marLeft w:val="0"/>
      <w:marRight w:val="0"/>
      <w:marTop w:val="0"/>
      <w:marBottom w:val="0"/>
      <w:divBdr>
        <w:top w:val="none" w:sz="0" w:space="0" w:color="auto"/>
        <w:left w:val="none" w:sz="0" w:space="0" w:color="auto"/>
        <w:bottom w:val="none" w:sz="0" w:space="0" w:color="auto"/>
        <w:right w:val="none" w:sz="0" w:space="0" w:color="auto"/>
      </w:divBdr>
    </w:div>
    <w:div w:id="488206750">
      <w:bodyDiv w:val="1"/>
      <w:marLeft w:val="0"/>
      <w:marRight w:val="0"/>
      <w:marTop w:val="0"/>
      <w:marBottom w:val="0"/>
      <w:divBdr>
        <w:top w:val="none" w:sz="0" w:space="0" w:color="auto"/>
        <w:left w:val="none" w:sz="0" w:space="0" w:color="auto"/>
        <w:bottom w:val="none" w:sz="0" w:space="0" w:color="auto"/>
        <w:right w:val="none" w:sz="0" w:space="0" w:color="auto"/>
      </w:divBdr>
    </w:div>
    <w:div w:id="489053958">
      <w:bodyDiv w:val="1"/>
      <w:marLeft w:val="0"/>
      <w:marRight w:val="0"/>
      <w:marTop w:val="0"/>
      <w:marBottom w:val="0"/>
      <w:divBdr>
        <w:top w:val="none" w:sz="0" w:space="0" w:color="auto"/>
        <w:left w:val="none" w:sz="0" w:space="0" w:color="auto"/>
        <w:bottom w:val="none" w:sz="0" w:space="0" w:color="auto"/>
        <w:right w:val="none" w:sz="0" w:space="0" w:color="auto"/>
      </w:divBdr>
    </w:div>
    <w:div w:id="489179798">
      <w:bodyDiv w:val="1"/>
      <w:marLeft w:val="0"/>
      <w:marRight w:val="0"/>
      <w:marTop w:val="0"/>
      <w:marBottom w:val="0"/>
      <w:divBdr>
        <w:top w:val="none" w:sz="0" w:space="0" w:color="auto"/>
        <w:left w:val="none" w:sz="0" w:space="0" w:color="auto"/>
        <w:bottom w:val="none" w:sz="0" w:space="0" w:color="auto"/>
        <w:right w:val="none" w:sz="0" w:space="0" w:color="auto"/>
      </w:divBdr>
    </w:div>
    <w:div w:id="489446353">
      <w:bodyDiv w:val="1"/>
      <w:marLeft w:val="0"/>
      <w:marRight w:val="0"/>
      <w:marTop w:val="0"/>
      <w:marBottom w:val="0"/>
      <w:divBdr>
        <w:top w:val="none" w:sz="0" w:space="0" w:color="auto"/>
        <w:left w:val="none" w:sz="0" w:space="0" w:color="auto"/>
        <w:bottom w:val="none" w:sz="0" w:space="0" w:color="auto"/>
        <w:right w:val="none" w:sz="0" w:space="0" w:color="auto"/>
      </w:divBdr>
    </w:div>
    <w:div w:id="489947381">
      <w:bodyDiv w:val="1"/>
      <w:marLeft w:val="0"/>
      <w:marRight w:val="0"/>
      <w:marTop w:val="0"/>
      <w:marBottom w:val="0"/>
      <w:divBdr>
        <w:top w:val="none" w:sz="0" w:space="0" w:color="auto"/>
        <w:left w:val="none" w:sz="0" w:space="0" w:color="auto"/>
        <w:bottom w:val="none" w:sz="0" w:space="0" w:color="auto"/>
        <w:right w:val="none" w:sz="0" w:space="0" w:color="auto"/>
      </w:divBdr>
    </w:div>
    <w:div w:id="490291036">
      <w:bodyDiv w:val="1"/>
      <w:marLeft w:val="0"/>
      <w:marRight w:val="0"/>
      <w:marTop w:val="0"/>
      <w:marBottom w:val="0"/>
      <w:divBdr>
        <w:top w:val="none" w:sz="0" w:space="0" w:color="auto"/>
        <w:left w:val="none" w:sz="0" w:space="0" w:color="auto"/>
        <w:bottom w:val="none" w:sz="0" w:space="0" w:color="auto"/>
        <w:right w:val="none" w:sz="0" w:space="0" w:color="auto"/>
      </w:divBdr>
    </w:div>
    <w:div w:id="490482536">
      <w:bodyDiv w:val="1"/>
      <w:marLeft w:val="0"/>
      <w:marRight w:val="0"/>
      <w:marTop w:val="0"/>
      <w:marBottom w:val="0"/>
      <w:divBdr>
        <w:top w:val="none" w:sz="0" w:space="0" w:color="auto"/>
        <w:left w:val="none" w:sz="0" w:space="0" w:color="auto"/>
        <w:bottom w:val="none" w:sz="0" w:space="0" w:color="auto"/>
        <w:right w:val="none" w:sz="0" w:space="0" w:color="auto"/>
      </w:divBdr>
    </w:div>
    <w:div w:id="490486949">
      <w:bodyDiv w:val="1"/>
      <w:marLeft w:val="0"/>
      <w:marRight w:val="0"/>
      <w:marTop w:val="0"/>
      <w:marBottom w:val="0"/>
      <w:divBdr>
        <w:top w:val="none" w:sz="0" w:space="0" w:color="auto"/>
        <w:left w:val="none" w:sz="0" w:space="0" w:color="auto"/>
        <w:bottom w:val="none" w:sz="0" w:space="0" w:color="auto"/>
        <w:right w:val="none" w:sz="0" w:space="0" w:color="auto"/>
      </w:divBdr>
    </w:div>
    <w:div w:id="490683005">
      <w:bodyDiv w:val="1"/>
      <w:marLeft w:val="0"/>
      <w:marRight w:val="0"/>
      <w:marTop w:val="0"/>
      <w:marBottom w:val="0"/>
      <w:divBdr>
        <w:top w:val="none" w:sz="0" w:space="0" w:color="auto"/>
        <w:left w:val="none" w:sz="0" w:space="0" w:color="auto"/>
        <w:bottom w:val="none" w:sz="0" w:space="0" w:color="auto"/>
        <w:right w:val="none" w:sz="0" w:space="0" w:color="auto"/>
      </w:divBdr>
    </w:div>
    <w:div w:id="491219217">
      <w:bodyDiv w:val="1"/>
      <w:marLeft w:val="0"/>
      <w:marRight w:val="0"/>
      <w:marTop w:val="0"/>
      <w:marBottom w:val="0"/>
      <w:divBdr>
        <w:top w:val="none" w:sz="0" w:space="0" w:color="auto"/>
        <w:left w:val="none" w:sz="0" w:space="0" w:color="auto"/>
        <w:bottom w:val="none" w:sz="0" w:space="0" w:color="auto"/>
        <w:right w:val="none" w:sz="0" w:space="0" w:color="auto"/>
      </w:divBdr>
    </w:div>
    <w:div w:id="491603920">
      <w:bodyDiv w:val="1"/>
      <w:marLeft w:val="0"/>
      <w:marRight w:val="0"/>
      <w:marTop w:val="0"/>
      <w:marBottom w:val="0"/>
      <w:divBdr>
        <w:top w:val="none" w:sz="0" w:space="0" w:color="auto"/>
        <w:left w:val="none" w:sz="0" w:space="0" w:color="auto"/>
        <w:bottom w:val="none" w:sz="0" w:space="0" w:color="auto"/>
        <w:right w:val="none" w:sz="0" w:space="0" w:color="auto"/>
      </w:divBdr>
    </w:div>
    <w:div w:id="491798083">
      <w:bodyDiv w:val="1"/>
      <w:marLeft w:val="0"/>
      <w:marRight w:val="0"/>
      <w:marTop w:val="0"/>
      <w:marBottom w:val="0"/>
      <w:divBdr>
        <w:top w:val="none" w:sz="0" w:space="0" w:color="auto"/>
        <w:left w:val="none" w:sz="0" w:space="0" w:color="auto"/>
        <w:bottom w:val="none" w:sz="0" w:space="0" w:color="auto"/>
        <w:right w:val="none" w:sz="0" w:space="0" w:color="auto"/>
      </w:divBdr>
    </w:div>
    <w:div w:id="492331869">
      <w:bodyDiv w:val="1"/>
      <w:marLeft w:val="0"/>
      <w:marRight w:val="0"/>
      <w:marTop w:val="0"/>
      <w:marBottom w:val="0"/>
      <w:divBdr>
        <w:top w:val="none" w:sz="0" w:space="0" w:color="auto"/>
        <w:left w:val="none" w:sz="0" w:space="0" w:color="auto"/>
        <w:bottom w:val="none" w:sz="0" w:space="0" w:color="auto"/>
        <w:right w:val="none" w:sz="0" w:space="0" w:color="auto"/>
      </w:divBdr>
    </w:div>
    <w:div w:id="492337914">
      <w:bodyDiv w:val="1"/>
      <w:marLeft w:val="0"/>
      <w:marRight w:val="0"/>
      <w:marTop w:val="0"/>
      <w:marBottom w:val="0"/>
      <w:divBdr>
        <w:top w:val="none" w:sz="0" w:space="0" w:color="auto"/>
        <w:left w:val="none" w:sz="0" w:space="0" w:color="auto"/>
        <w:bottom w:val="none" w:sz="0" w:space="0" w:color="auto"/>
        <w:right w:val="none" w:sz="0" w:space="0" w:color="auto"/>
      </w:divBdr>
    </w:div>
    <w:div w:id="492766213">
      <w:bodyDiv w:val="1"/>
      <w:marLeft w:val="0"/>
      <w:marRight w:val="0"/>
      <w:marTop w:val="0"/>
      <w:marBottom w:val="0"/>
      <w:divBdr>
        <w:top w:val="none" w:sz="0" w:space="0" w:color="auto"/>
        <w:left w:val="none" w:sz="0" w:space="0" w:color="auto"/>
        <w:bottom w:val="none" w:sz="0" w:space="0" w:color="auto"/>
        <w:right w:val="none" w:sz="0" w:space="0" w:color="auto"/>
      </w:divBdr>
    </w:div>
    <w:div w:id="492916706">
      <w:bodyDiv w:val="1"/>
      <w:marLeft w:val="0"/>
      <w:marRight w:val="0"/>
      <w:marTop w:val="0"/>
      <w:marBottom w:val="0"/>
      <w:divBdr>
        <w:top w:val="none" w:sz="0" w:space="0" w:color="auto"/>
        <w:left w:val="none" w:sz="0" w:space="0" w:color="auto"/>
        <w:bottom w:val="none" w:sz="0" w:space="0" w:color="auto"/>
        <w:right w:val="none" w:sz="0" w:space="0" w:color="auto"/>
      </w:divBdr>
    </w:div>
    <w:div w:id="493378690">
      <w:bodyDiv w:val="1"/>
      <w:marLeft w:val="0"/>
      <w:marRight w:val="0"/>
      <w:marTop w:val="0"/>
      <w:marBottom w:val="0"/>
      <w:divBdr>
        <w:top w:val="none" w:sz="0" w:space="0" w:color="auto"/>
        <w:left w:val="none" w:sz="0" w:space="0" w:color="auto"/>
        <w:bottom w:val="none" w:sz="0" w:space="0" w:color="auto"/>
        <w:right w:val="none" w:sz="0" w:space="0" w:color="auto"/>
      </w:divBdr>
    </w:div>
    <w:div w:id="493762098">
      <w:bodyDiv w:val="1"/>
      <w:marLeft w:val="0"/>
      <w:marRight w:val="0"/>
      <w:marTop w:val="0"/>
      <w:marBottom w:val="0"/>
      <w:divBdr>
        <w:top w:val="none" w:sz="0" w:space="0" w:color="auto"/>
        <w:left w:val="none" w:sz="0" w:space="0" w:color="auto"/>
        <w:bottom w:val="none" w:sz="0" w:space="0" w:color="auto"/>
        <w:right w:val="none" w:sz="0" w:space="0" w:color="auto"/>
      </w:divBdr>
    </w:div>
    <w:div w:id="493959963">
      <w:bodyDiv w:val="1"/>
      <w:marLeft w:val="0"/>
      <w:marRight w:val="0"/>
      <w:marTop w:val="0"/>
      <w:marBottom w:val="0"/>
      <w:divBdr>
        <w:top w:val="none" w:sz="0" w:space="0" w:color="auto"/>
        <w:left w:val="none" w:sz="0" w:space="0" w:color="auto"/>
        <w:bottom w:val="none" w:sz="0" w:space="0" w:color="auto"/>
        <w:right w:val="none" w:sz="0" w:space="0" w:color="auto"/>
      </w:divBdr>
    </w:div>
    <w:div w:id="494104702">
      <w:bodyDiv w:val="1"/>
      <w:marLeft w:val="0"/>
      <w:marRight w:val="0"/>
      <w:marTop w:val="0"/>
      <w:marBottom w:val="0"/>
      <w:divBdr>
        <w:top w:val="none" w:sz="0" w:space="0" w:color="auto"/>
        <w:left w:val="none" w:sz="0" w:space="0" w:color="auto"/>
        <w:bottom w:val="none" w:sz="0" w:space="0" w:color="auto"/>
        <w:right w:val="none" w:sz="0" w:space="0" w:color="auto"/>
      </w:divBdr>
    </w:div>
    <w:div w:id="494342906">
      <w:bodyDiv w:val="1"/>
      <w:marLeft w:val="0"/>
      <w:marRight w:val="0"/>
      <w:marTop w:val="0"/>
      <w:marBottom w:val="0"/>
      <w:divBdr>
        <w:top w:val="none" w:sz="0" w:space="0" w:color="auto"/>
        <w:left w:val="none" w:sz="0" w:space="0" w:color="auto"/>
        <w:bottom w:val="none" w:sz="0" w:space="0" w:color="auto"/>
        <w:right w:val="none" w:sz="0" w:space="0" w:color="auto"/>
      </w:divBdr>
    </w:div>
    <w:div w:id="494758242">
      <w:bodyDiv w:val="1"/>
      <w:marLeft w:val="0"/>
      <w:marRight w:val="0"/>
      <w:marTop w:val="0"/>
      <w:marBottom w:val="0"/>
      <w:divBdr>
        <w:top w:val="none" w:sz="0" w:space="0" w:color="auto"/>
        <w:left w:val="none" w:sz="0" w:space="0" w:color="auto"/>
        <w:bottom w:val="none" w:sz="0" w:space="0" w:color="auto"/>
        <w:right w:val="none" w:sz="0" w:space="0" w:color="auto"/>
      </w:divBdr>
    </w:div>
    <w:div w:id="494758472">
      <w:bodyDiv w:val="1"/>
      <w:marLeft w:val="0"/>
      <w:marRight w:val="0"/>
      <w:marTop w:val="0"/>
      <w:marBottom w:val="0"/>
      <w:divBdr>
        <w:top w:val="none" w:sz="0" w:space="0" w:color="auto"/>
        <w:left w:val="none" w:sz="0" w:space="0" w:color="auto"/>
        <w:bottom w:val="none" w:sz="0" w:space="0" w:color="auto"/>
        <w:right w:val="none" w:sz="0" w:space="0" w:color="auto"/>
      </w:divBdr>
    </w:div>
    <w:div w:id="494999048">
      <w:bodyDiv w:val="1"/>
      <w:marLeft w:val="0"/>
      <w:marRight w:val="0"/>
      <w:marTop w:val="0"/>
      <w:marBottom w:val="0"/>
      <w:divBdr>
        <w:top w:val="none" w:sz="0" w:space="0" w:color="auto"/>
        <w:left w:val="none" w:sz="0" w:space="0" w:color="auto"/>
        <w:bottom w:val="none" w:sz="0" w:space="0" w:color="auto"/>
        <w:right w:val="none" w:sz="0" w:space="0" w:color="auto"/>
      </w:divBdr>
    </w:div>
    <w:div w:id="495461465">
      <w:bodyDiv w:val="1"/>
      <w:marLeft w:val="0"/>
      <w:marRight w:val="0"/>
      <w:marTop w:val="0"/>
      <w:marBottom w:val="0"/>
      <w:divBdr>
        <w:top w:val="none" w:sz="0" w:space="0" w:color="auto"/>
        <w:left w:val="none" w:sz="0" w:space="0" w:color="auto"/>
        <w:bottom w:val="none" w:sz="0" w:space="0" w:color="auto"/>
        <w:right w:val="none" w:sz="0" w:space="0" w:color="auto"/>
      </w:divBdr>
    </w:div>
    <w:div w:id="495846963">
      <w:bodyDiv w:val="1"/>
      <w:marLeft w:val="0"/>
      <w:marRight w:val="0"/>
      <w:marTop w:val="0"/>
      <w:marBottom w:val="0"/>
      <w:divBdr>
        <w:top w:val="none" w:sz="0" w:space="0" w:color="auto"/>
        <w:left w:val="none" w:sz="0" w:space="0" w:color="auto"/>
        <w:bottom w:val="none" w:sz="0" w:space="0" w:color="auto"/>
        <w:right w:val="none" w:sz="0" w:space="0" w:color="auto"/>
      </w:divBdr>
    </w:div>
    <w:div w:id="496042295">
      <w:bodyDiv w:val="1"/>
      <w:marLeft w:val="0"/>
      <w:marRight w:val="0"/>
      <w:marTop w:val="0"/>
      <w:marBottom w:val="0"/>
      <w:divBdr>
        <w:top w:val="none" w:sz="0" w:space="0" w:color="auto"/>
        <w:left w:val="none" w:sz="0" w:space="0" w:color="auto"/>
        <w:bottom w:val="none" w:sz="0" w:space="0" w:color="auto"/>
        <w:right w:val="none" w:sz="0" w:space="0" w:color="auto"/>
      </w:divBdr>
    </w:div>
    <w:div w:id="496654813">
      <w:bodyDiv w:val="1"/>
      <w:marLeft w:val="0"/>
      <w:marRight w:val="0"/>
      <w:marTop w:val="0"/>
      <w:marBottom w:val="0"/>
      <w:divBdr>
        <w:top w:val="none" w:sz="0" w:space="0" w:color="auto"/>
        <w:left w:val="none" w:sz="0" w:space="0" w:color="auto"/>
        <w:bottom w:val="none" w:sz="0" w:space="0" w:color="auto"/>
        <w:right w:val="none" w:sz="0" w:space="0" w:color="auto"/>
      </w:divBdr>
    </w:div>
    <w:div w:id="496698809">
      <w:bodyDiv w:val="1"/>
      <w:marLeft w:val="0"/>
      <w:marRight w:val="0"/>
      <w:marTop w:val="0"/>
      <w:marBottom w:val="0"/>
      <w:divBdr>
        <w:top w:val="none" w:sz="0" w:space="0" w:color="auto"/>
        <w:left w:val="none" w:sz="0" w:space="0" w:color="auto"/>
        <w:bottom w:val="none" w:sz="0" w:space="0" w:color="auto"/>
        <w:right w:val="none" w:sz="0" w:space="0" w:color="auto"/>
      </w:divBdr>
    </w:div>
    <w:div w:id="497042445">
      <w:bodyDiv w:val="1"/>
      <w:marLeft w:val="0"/>
      <w:marRight w:val="0"/>
      <w:marTop w:val="0"/>
      <w:marBottom w:val="0"/>
      <w:divBdr>
        <w:top w:val="none" w:sz="0" w:space="0" w:color="auto"/>
        <w:left w:val="none" w:sz="0" w:space="0" w:color="auto"/>
        <w:bottom w:val="none" w:sz="0" w:space="0" w:color="auto"/>
        <w:right w:val="none" w:sz="0" w:space="0" w:color="auto"/>
      </w:divBdr>
    </w:div>
    <w:div w:id="497229041">
      <w:bodyDiv w:val="1"/>
      <w:marLeft w:val="0"/>
      <w:marRight w:val="0"/>
      <w:marTop w:val="0"/>
      <w:marBottom w:val="0"/>
      <w:divBdr>
        <w:top w:val="none" w:sz="0" w:space="0" w:color="auto"/>
        <w:left w:val="none" w:sz="0" w:space="0" w:color="auto"/>
        <w:bottom w:val="none" w:sz="0" w:space="0" w:color="auto"/>
        <w:right w:val="none" w:sz="0" w:space="0" w:color="auto"/>
      </w:divBdr>
    </w:div>
    <w:div w:id="497581901">
      <w:bodyDiv w:val="1"/>
      <w:marLeft w:val="0"/>
      <w:marRight w:val="0"/>
      <w:marTop w:val="0"/>
      <w:marBottom w:val="0"/>
      <w:divBdr>
        <w:top w:val="none" w:sz="0" w:space="0" w:color="auto"/>
        <w:left w:val="none" w:sz="0" w:space="0" w:color="auto"/>
        <w:bottom w:val="none" w:sz="0" w:space="0" w:color="auto"/>
        <w:right w:val="none" w:sz="0" w:space="0" w:color="auto"/>
      </w:divBdr>
    </w:div>
    <w:div w:id="497887188">
      <w:bodyDiv w:val="1"/>
      <w:marLeft w:val="0"/>
      <w:marRight w:val="0"/>
      <w:marTop w:val="0"/>
      <w:marBottom w:val="0"/>
      <w:divBdr>
        <w:top w:val="none" w:sz="0" w:space="0" w:color="auto"/>
        <w:left w:val="none" w:sz="0" w:space="0" w:color="auto"/>
        <w:bottom w:val="none" w:sz="0" w:space="0" w:color="auto"/>
        <w:right w:val="none" w:sz="0" w:space="0" w:color="auto"/>
      </w:divBdr>
    </w:div>
    <w:div w:id="498272672">
      <w:bodyDiv w:val="1"/>
      <w:marLeft w:val="0"/>
      <w:marRight w:val="0"/>
      <w:marTop w:val="0"/>
      <w:marBottom w:val="0"/>
      <w:divBdr>
        <w:top w:val="none" w:sz="0" w:space="0" w:color="auto"/>
        <w:left w:val="none" w:sz="0" w:space="0" w:color="auto"/>
        <w:bottom w:val="none" w:sz="0" w:space="0" w:color="auto"/>
        <w:right w:val="none" w:sz="0" w:space="0" w:color="auto"/>
      </w:divBdr>
    </w:div>
    <w:div w:id="498541856">
      <w:bodyDiv w:val="1"/>
      <w:marLeft w:val="0"/>
      <w:marRight w:val="0"/>
      <w:marTop w:val="0"/>
      <w:marBottom w:val="0"/>
      <w:divBdr>
        <w:top w:val="none" w:sz="0" w:space="0" w:color="auto"/>
        <w:left w:val="none" w:sz="0" w:space="0" w:color="auto"/>
        <w:bottom w:val="none" w:sz="0" w:space="0" w:color="auto"/>
        <w:right w:val="none" w:sz="0" w:space="0" w:color="auto"/>
      </w:divBdr>
    </w:div>
    <w:div w:id="498887056">
      <w:bodyDiv w:val="1"/>
      <w:marLeft w:val="0"/>
      <w:marRight w:val="0"/>
      <w:marTop w:val="0"/>
      <w:marBottom w:val="0"/>
      <w:divBdr>
        <w:top w:val="none" w:sz="0" w:space="0" w:color="auto"/>
        <w:left w:val="none" w:sz="0" w:space="0" w:color="auto"/>
        <w:bottom w:val="none" w:sz="0" w:space="0" w:color="auto"/>
        <w:right w:val="none" w:sz="0" w:space="0" w:color="auto"/>
      </w:divBdr>
    </w:div>
    <w:div w:id="499278640">
      <w:bodyDiv w:val="1"/>
      <w:marLeft w:val="0"/>
      <w:marRight w:val="0"/>
      <w:marTop w:val="0"/>
      <w:marBottom w:val="0"/>
      <w:divBdr>
        <w:top w:val="none" w:sz="0" w:space="0" w:color="auto"/>
        <w:left w:val="none" w:sz="0" w:space="0" w:color="auto"/>
        <w:bottom w:val="none" w:sz="0" w:space="0" w:color="auto"/>
        <w:right w:val="none" w:sz="0" w:space="0" w:color="auto"/>
      </w:divBdr>
    </w:div>
    <w:div w:id="499390180">
      <w:bodyDiv w:val="1"/>
      <w:marLeft w:val="0"/>
      <w:marRight w:val="0"/>
      <w:marTop w:val="0"/>
      <w:marBottom w:val="0"/>
      <w:divBdr>
        <w:top w:val="none" w:sz="0" w:space="0" w:color="auto"/>
        <w:left w:val="none" w:sz="0" w:space="0" w:color="auto"/>
        <w:bottom w:val="none" w:sz="0" w:space="0" w:color="auto"/>
        <w:right w:val="none" w:sz="0" w:space="0" w:color="auto"/>
      </w:divBdr>
    </w:div>
    <w:div w:id="499392392">
      <w:bodyDiv w:val="1"/>
      <w:marLeft w:val="0"/>
      <w:marRight w:val="0"/>
      <w:marTop w:val="0"/>
      <w:marBottom w:val="0"/>
      <w:divBdr>
        <w:top w:val="none" w:sz="0" w:space="0" w:color="auto"/>
        <w:left w:val="none" w:sz="0" w:space="0" w:color="auto"/>
        <w:bottom w:val="none" w:sz="0" w:space="0" w:color="auto"/>
        <w:right w:val="none" w:sz="0" w:space="0" w:color="auto"/>
      </w:divBdr>
    </w:div>
    <w:div w:id="499471018">
      <w:bodyDiv w:val="1"/>
      <w:marLeft w:val="0"/>
      <w:marRight w:val="0"/>
      <w:marTop w:val="0"/>
      <w:marBottom w:val="0"/>
      <w:divBdr>
        <w:top w:val="none" w:sz="0" w:space="0" w:color="auto"/>
        <w:left w:val="none" w:sz="0" w:space="0" w:color="auto"/>
        <w:bottom w:val="none" w:sz="0" w:space="0" w:color="auto"/>
        <w:right w:val="none" w:sz="0" w:space="0" w:color="auto"/>
      </w:divBdr>
    </w:div>
    <w:div w:id="499544533">
      <w:bodyDiv w:val="1"/>
      <w:marLeft w:val="0"/>
      <w:marRight w:val="0"/>
      <w:marTop w:val="0"/>
      <w:marBottom w:val="0"/>
      <w:divBdr>
        <w:top w:val="none" w:sz="0" w:space="0" w:color="auto"/>
        <w:left w:val="none" w:sz="0" w:space="0" w:color="auto"/>
        <w:bottom w:val="none" w:sz="0" w:space="0" w:color="auto"/>
        <w:right w:val="none" w:sz="0" w:space="0" w:color="auto"/>
      </w:divBdr>
    </w:div>
    <w:div w:id="499932265">
      <w:bodyDiv w:val="1"/>
      <w:marLeft w:val="0"/>
      <w:marRight w:val="0"/>
      <w:marTop w:val="0"/>
      <w:marBottom w:val="0"/>
      <w:divBdr>
        <w:top w:val="none" w:sz="0" w:space="0" w:color="auto"/>
        <w:left w:val="none" w:sz="0" w:space="0" w:color="auto"/>
        <w:bottom w:val="none" w:sz="0" w:space="0" w:color="auto"/>
        <w:right w:val="none" w:sz="0" w:space="0" w:color="auto"/>
      </w:divBdr>
    </w:div>
    <w:div w:id="500127040">
      <w:bodyDiv w:val="1"/>
      <w:marLeft w:val="0"/>
      <w:marRight w:val="0"/>
      <w:marTop w:val="0"/>
      <w:marBottom w:val="0"/>
      <w:divBdr>
        <w:top w:val="none" w:sz="0" w:space="0" w:color="auto"/>
        <w:left w:val="none" w:sz="0" w:space="0" w:color="auto"/>
        <w:bottom w:val="none" w:sz="0" w:space="0" w:color="auto"/>
        <w:right w:val="none" w:sz="0" w:space="0" w:color="auto"/>
      </w:divBdr>
    </w:div>
    <w:div w:id="500387680">
      <w:bodyDiv w:val="1"/>
      <w:marLeft w:val="0"/>
      <w:marRight w:val="0"/>
      <w:marTop w:val="0"/>
      <w:marBottom w:val="0"/>
      <w:divBdr>
        <w:top w:val="none" w:sz="0" w:space="0" w:color="auto"/>
        <w:left w:val="none" w:sz="0" w:space="0" w:color="auto"/>
        <w:bottom w:val="none" w:sz="0" w:space="0" w:color="auto"/>
        <w:right w:val="none" w:sz="0" w:space="0" w:color="auto"/>
      </w:divBdr>
    </w:div>
    <w:div w:id="500656983">
      <w:bodyDiv w:val="1"/>
      <w:marLeft w:val="0"/>
      <w:marRight w:val="0"/>
      <w:marTop w:val="0"/>
      <w:marBottom w:val="0"/>
      <w:divBdr>
        <w:top w:val="none" w:sz="0" w:space="0" w:color="auto"/>
        <w:left w:val="none" w:sz="0" w:space="0" w:color="auto"/>
        <w:bottom w:val="none" w:sz="0" w:space="0" w:color="auto"/>
        <w:right w:val="none" w:sz="0" w:space="0" w:color="auto"/>
      </w:divBdr>
    </w:div>
    <w:div w:id="500657682">
      <w:bodyDiv w:val="1"/>
      <w:marLeft w:val="0"/>
      <w:marRight w:val="0"/>
      <w:marTop w:val="0"/>
      <w:marBottom w:val="0"/>
      <w:divBdr>
        <w:top w:val="none" w:sz="0" w:space="0" w:color="auto"/>
        <w:left w:val="none" w:sz="0" w:space="0" w:color="auto"/>
        <w:bottom w:val="none" w:sz="0" w:space="0" w:color="auto"/>
        <w:right w:val="none" w:sz="0" w:space="0" w:color="auto"/>
      </w:divBdr>
    </w:div>
    <w:div w:id="500660659">
      <w:bodyDiv w:val="1"/>
      <w:marLeft w:val="0"/>
      <w:marRight w:val="0"/>
      <w:marTop w:val="0"/>
      <w:marBottom w:val="0"/>
      <w:divBdr>
        <w:top w:val="none" w:sz="0" w:space="0" w:color="auto"/>
        <w:left w:val="none" w:sz="0" w:space="0" w:color="auto"/>
        <w:bottom w:val="none" w:sz="0" w:space="0" w:color="auto"/>
        <w:right w:val="none" w:sz="0" w:space="0" w:color="auto"/>
      </w:divBdr>
    </w:div>
    <w:div w:id="500900898">
      <w:bodyDiv w:val="1"/>
      <w:marLeft w:val="0"/>
      <w:marRight w:val="0"/>
      <w:marTop w:val="0"/>
      <w:marBottom w:val="0"/>
      <w:divBdr>
        <w:top w:val="none" w:sz="0" w:space="0" w:color="auto"/>
        <w:left w:val="none" w:sz="0" w:space="0" w:color="auto"/>
        <w:bottom w:val="none" w:sz="0" w:space="0" w:color="auto"/>
        <w:right w:val="none" w:sz="0" w:space="0" w:color="auto"/>
      </w:divBdr>
    </w:div>
    <w:div w:id="500970851">
      <w:bodyDiv w:val="1"/>
      <w:marLeft w:val="0"/>
      <w:marRight w:val="0"/>
      <w:marTop w:val="0"/>
      <w:marBottom w:val="0"/>
      <w:divBdr>
        <w:top w:val="none" w:sz="0" w:space="0" w:color="auto"/>
        <w:left w:val="none" w:sz="0" w:space="0" w:color="auto"/>
        <w:bottom w:val="none" w:sz="0" w:space="0" w:color="auto"/>
        <w:right w:val="none" w:sz="0" w:space="0" w:color="auto"/>
      </w:divBdr>
    </w:div>
    <w:div w:id="501119881">
      <w:bodyDiv w:val="1"/>
      <w:marLeft w:val="0"/>
      <w:marRight w:val="0"/>
      <w:marTop w:val="0"/>
      <w:marBottom w:val="0"/>
      <w:divBdr>
        <w:top w:val="none" w:sz="0" w:space="0" w:color="auto"/>
        <w:left w:val="none" w:sz="0" w:space="0" w:color="auto"/>
        <w:bottom w:val="none" w:sz="0" w:space="0" w:color="auto"/>
        <w:right w:val="none" w:sz="0" w:space="0" w:color="auto"/>
      </w:divBdr>
    </w:div>
    <w:div w:id="501311517">
      <w:bodyDiv w:val="1"/>
      <w:marLeft w:val="0"/>
      <w:marRight w:val="0"/>
      <w:marTop w:val="0"/>
      <w:marBottom w:val="0"/>
      <w:divBdr>
        <w:top w:val="none" w:sz="0" w:space="0" w:color="auto"/>
        <w:left w:val="none" w:sz="0" w:space="0" w:color="auto"/>
        <w:bottom w:val="none" w:sz="0" w:space="0" w:color="auto"/>
        <w:right w:val="none" w:sz="0" w:space="0" w:color="auto"/>
      </w:divBdr>
    </w:div>
    <w:div w:id="502092862">
      <w:bodyDiv w:val="1"/>
      <w:marLeft w:val="0"/>
      <w:marRight w:val="0"/>
      <w:marTop w:val="0"/>
      <w:marBottom w:val="0"/>
      <w:divBdr>
        <w:top w:val="none" w:sz="0" w:space="0" w:color="auto"/>
        <w:left w:val="none" w:sz="0" w:space="0" w:color="auto"/>
        <w:bottom w:val="none" w:sz="0" w:space="0" w:color="auto"/>
        <w:right w:val="none" w:sz="0" w:space="0" w:color="auto"/>
      </w:divBdr>
    </w:div>
    <w:div w:id="502165372">
      <w:bodyDiv w:val="1"/>
      <w:marLeft w:val="0"/>
      <w:marRight w:val="0"/>
      <w:marTop w:val="0"/>
      <w:marBottom w:val="0"/>
      <w:divBdr>
        <w:top w:val="none" w:sz="0" w:space="0" w:color="auto"/>
        <w:left w:val="none" w:sz="0" w:space="0" w:color="auto"/>
        <w:bottom w:val="none" w:sz="0" w:space="0" w:color="auto"/>
        <w:right w:val="none" w:sz="0" w:space="0" w:color="auto"/>
      </w:divBdr>
    </w:div>
    <w:div w:id="502204981">
      <w:bodyDiv w:val="1"/>
      <w:marLeft w:val="0"/>
      <w:marRight w:val="0"/>
      <w:marTop w:val="0"/>
      <w:marBottom w:val="0"/>
      <w:divBdr>
        <w:top w:val="none" w:sz="0" w:space="0" w:color="auto"/>
        <w:left w:val="none" w:sz="0" w:space="0" w:color="auto"/>
        <w:bottom w:val="none" w:sz="0" w:space="0" w:color="auto"/>
        <w:right w:val="none" w:sz="0" w:space="0" w:color="auto"/>
      </w:divBdr>
    </w:div>
    <w:div w:id="502548724">
      <w:bodyDiv w:val="1"/>
      <w:marLeft w:val="0"/>
      <w:marRight w:val="0"/>
      <w:marTop w:val="0"/>
      <w:marBottom w:val="0"/>
      <w:divBdr>
        <w:top w:val="none" w:sz="0" w:space="0" w:color="auto"/>
        <w:left w:val="none" w:sz="0" w:space="0" w:color="auto"/>
        <w:bottom w:val="none" w:sz="0" w:space="0" w:color="auto"/>
        <w:right w:val="none" w:sz="0" w:space="0" w:color="auto"/>
      </w:divBdr>
    </w:div>
    <w:div w:id="502739767">
      <w:bodyDiv w:val="1"/>
      <w:marLeft w:val="0"/>
      <w:marRight w:val="0"/>
      <w:marTop w:val="0"/>
      <w:marBottom w:val="0"/>
      <w:divBdr>
        <w:top w:val="none" w:sz="0" w:space="0" w:color="auto"/>
        <w:left w:val="none" w:sz="0" w:space="0" w:color="auto"/>
        <w:bottom w:val="none" w:sz="0" w:space="0" w:color="auto"/>
        <w:right w:val="none" w:sz="0" w:space="0" w:color="auto"/>
      </w:divBdr>
    </w:div>
    <w:div w:id="502816145">
      <w:bodyDiv w:val="1"/>
      <w:marLeft w:val="0"/>
      <w:marRight w:val="0"/>
      <w:marTop w:val="0"/>
      <w:marBottom w:val="0"/>
      <w:divBdr>
        <w:top w:val="none" w:sz="0" w:space="0" w:color="auto"/>
        <w:left w:val="none" w:sz="0" w:space="0" w:color="auto"/>
        <w:bottom w:val="none" w:sz="0" w:space="0" w:color="auto"/>
        <w:right w:val="none" w:sz="0" w:space="0" w:color="auto"/>
      </w:divBdr>
    </w:div>
    <w:div w:id="503518731">
      <w:bodyDiv w:val="1"/>
      <w:marLeft w:val="0"/>
      <w:marRight w:val="0"/>
      <w:marTop w:val="0"/>
      <w:marBottom w:val="0"/>
      <w:divBdr>
        <w:top w:val="none" w:sz="0" w:space="0" w:color="auto"/>
        <w:left w:val="none" w:sz="0" w:space="0" w:color="auto"/>
        <w:bottom w:val="none" w:sz="0" w:space="0" w:color="auto"/>
        <w:right w:val="none" w:sz="0" w:space="0" w:color="auto"/>
      </w:divBdr>
    </w:div>
    <w:div w:id="503906749">
      <w:bodyDiv w:val="1"/>
      <w:marLeft w:val="0"/>
      <w:marRight w:val="0"/>
      <w:marTop w:val="0"/>
      <w:marBottom w:val="0"/>
      <w:divBdr>
        <w:top w:val="none" w:sz="0" w:space="0" w:color="auto"/>
        <w:left w:val="none" w:sz="0" w:space="0" w:color="auto"/>
        <w:bottom w:val="none" w:sz="0" w:space="0" w:color="auto"/>
        <w:right w:val="none" w:sz="0" w:space="0" w:color="auto"/>
      </w:divBdr>
    </w:div>
    <w:div w:id="503975841">
      <w:bodyDiv w:val="1"/>
      <w:marLeft w:val="0"/>
      <w:marRight w:val="0"/>
      <w:marTop w:val="0"/>
      <w:marBottom w:val="0"/>
      <w:divBdr>
        <w:top w:val="none" w:sz="0" w:space="0" w:color="auto"/>
        <w:left w:val="none" w:sz="0" w:space="0" w:color="auto"/>
        <w:bottom w:val="none" w:sz="0" w:space="0" w:color="auto"/>
        <w:right w:val="none" w:sz="0" w:space="0" w:color="auto"/>
      </w:divBdr>
    </w:div>
    <w:div w:id="504171260">
      <w:bodyDiv w:val="1"/>
      <w:marLeft w:val="0"/>
      <w:marRight w:val="0"/>
      <w:marTop w:val="0"/>
      <w:marBottom w:val="0"/>
      <w:divBdr>
        <w:top w:val="none" w:sz="0" w:space="0" w:color="auto"/>
        <w:left w:val="none" w:sz="0" w:space="0" w:color="auto"/>
        <w:bottom w:val="none" w:sz="0" w:space="0" w:color="auto"/>
        <w:right w:val="none" w:sz="0" w:space="0" w:color="auto"/>
      </w:divBdr>
    </w:div>
    <w:div w:id="504712278">
      <w:bodyDiv w:val="1"/>
      <w:marLeft w:val="0"/>
      <w:marRight w:val="0"/>
      <w:marTop w:val="0"/>
      <w:marBottom w:val="0"/>
      <w:divBdr>
        <w:top w:val="none" w:sz="0" w:space="0" w:color="auto"/>
        <w:left w:val="none" w:sz="0" w:space="0" w:color="auto"/>
        <w:bottom w:val="none" w:sz="0" w:space="0" w:color="auto"/>
        <w:right w:val="none" w:sz="0" w:space="0" w:color="auto"/>
      </w:divBdr>
    </w:div>
    <w:div w:id="504787015">
      <w:bodyDiv w:val="1"/>
      <w:marLeft w:val="0"/>
      <w:marRight w:val="0"/>
      <w:marTop w:val="0"/>
      <w:marBottom w:val="0"/>
      <w:divBdr>
        <w:top w:val="none" w:sz="0" w:space="0" w:color="auto"/>
        <w:left w:val="none" w:sz="0" w:space="0" w:color="auto"/>
        <w:bottom w:val="none" w:sz="0" w:space="0" w:color="auto"/>
        <w:right w:val="none" w:sz="0" w:space="0" w:color="auto"/>
      </w:divBdr>
    </w:div>
    <w:div w:id="504978138">
      <w:bodyDiv w:val="1"/>
      <w:marLeft w:val="0"/>
      <w:marRight w:val="0"/>
      <w:marTop w:val="0"/>
      <w:marBottom w:val="0"/>
      <w:divBdr>
        <w:top w:val="none" w:sz="0" w:space="0" w:color="auto"/>
        <w:left w:val="none" w:sz="0" w:space="0" w:color="auto"/>
        <w:bottom w:val="none" w:sz="0" w:space="0" w:color="auto"/>
        <w:right w:val="none" w:sz="0" w:space="0" w:color="auto"/>
      </w:divBdr>
    </w:div>
    <w:div w:id="504980234">
      <w:bodyDiv w:val="1"/>
      <w:marLeft w:val="0"/>
      <w:marRight w:val="0"/>
      <w:marTop w:val="0"/>
      <w:marBottom w:val="0"/>
      <w:divBdr>
        <w:top w:val="none" w:sz="0" w:space="0" w:color="auto"/>
        <w:left w:val="none" w:sz="0" w:space="0" w:color="auto"/>
        <w:bottom w:val="none" w:sz="0" w:space="0" w:color="auto"/>
        <w:right w:val="none" w:sz="0" w:space="0" w:color="auto"/>
      </w:divBdr>
    </w:div>
    <w:div w:id="505170797">
      <w:bodyDiv w:val="1"/>
      <w:marLeft w:val="0"/>
      <w:marRight w:val="0"/>
      <w:marTop w:val="0"/>
      <w:marBottom w:val="0"/>
      <w:divBdr>
        <w:top w:val="none" w:sz="0" w:space="0" w:color="auto"/>
        <w:left w:val="none" w:sz="0" w:space="0" w:color="auto"/>
        <w:bottom w:val="none" w:sz="0" w:space="0" w:color="auto"/>
        <w:right w:val="none" w:sz="0" w:space="0" w:color="auto"/>
      </w:divBdr>
    </w:div>
    <w:div w:id="505289640">
      <w:bodyDiv w:val="1"/>
      <w:marLeft w:val="0"/>
      <w:marRight w:val="0"/>
      <w:marTop w:val="0"/>
      <w:marBottom w:val="0"/>
      <w:divBdr>
        <w:top w:val="none" w:sz="0" w:space="0" w:color="auto"/>
        <w:left w:val="none" w:sz="0" w:space="0" w:color="auto"/>
        <w:bottom w:val="none" w:sz="0" w:space="0" w:color="auto"/>
        <w:right w:val="none" w:sz="0" w:space="0" w:color="auto"/>
      </w:divBdr>
    </w:div>
    <w:div w:id="506209633">
      <w:bodyDiv w:val="1"/>
      <w:marLeft w:val="0"/>
      <w:marRight w:val="0"/>
      <w:marTop w:val="0"/>
      <w:marBottom w:val="0"/>
      <w:divBdr>
        <w:top w:val="none" w:sz="0" w:space="0" w:color="auto"/>
        <w:left w:val="none" w:sz="0" w:space="0" w:color="auto"/>
        <w:bottom w:val="none" w:sz="0" w:space="0" w:color="auto"/>
        <w:right w:val="none" w:sz="0" w:space="0" w:color="auto"/>
      </w:divBdr>
    </w:div>
    <w:div w:id="506403586">
      <w:bodyDiv w:val="1"/>
      <w:marLeft w:val="0"/>
      <w:marRight w:val="0"/>
      <w:marTop w:val="0"/>
      <w:marBottom w:val="0"/>
      <w:divBdr>
        <w:top w:val="none" w:sz="0" w:space="0" w:color="auto"/>
        <w:left w:val="none" w:sz="0" w:space="0" w:color="auto"/>
        <w:bottom w:val="none" w:sz="0" w:space="0" w:color="auto"/>
        <w:right w:val="none" w:sz="0" w:space="0" w:color="auto"/>
      </w:divBdr>
    </w:div>
    <w:div w:id="506404410">
      <w:bodyDiv w:val="1"/>
      <w:marLeft w:val="0"/>
      <w:marRight w:val="0"/>
      <w:marTop w:val="0"/>
      <w:marBottom w:val="0"/>
      <w:divBdr>
        <w:top w:val="none" w:sz="0" w:space="0" w:color="auto"/>
        <w:left w:val="none" w:sz="0" w:space="0" w:color="auto"/>
        <w:bottom w:val="none" w:sz="0" w:space="0" w:color="auto"/>
        <w:right w:val="none" w:sz="0" w:space="0" w:color="auto"/>
      </w:divBdr>
    </w:div>
    <w:div w:id="506408063">
      <w:bodyDiv w:val="1"/>
      <w:marLeft w:val="0"/>
      <w:marRight w:val="0"/>
      <w:marTop w:val="0"/>
      <w:marBottom w:val="0"/>
      <w:divBdr>
        <w:top w:val="none" w:sz="0" w:space="0" w:color="auto"/>
        <w:left w:val="none" w:sz="0" w:space="0" w:color="auto"/>
        <w:bottom w:val="none" w:sz="0" w:space="0" w:color="auto"/>
        <w:right w:val="none" w:sz="0" w:space="0" w:color="auto"/>
      </w:divBdr>
    </w:div>
    <w:div w:id="506411300">
      <w:bodyDiv w:val="1"/>
      <w:marLeft w:val="0"/>
      <w:marRight w:val="0"/>
      <w:marTop w:val="0"/>
      <w:marBottom w:val="0"/>
      <w:divBdr>
        <w:top w:val="none" w:sz="0" w:space="0" w:color="auto"/>
        <w:left w:val="none" w:sz="0" w:space="0" w:color="auto"/>
        <w:bottom w:val="none" w:sz="0" w:space="0" w:color="auto"/>
        <w:right w:val="none" w:sz="0" w:space="0" w:color="auto"/>
      </w:divBdr>
    </w:div>
    <w:div w:id="506673825">
      <w:bodyDiv w:val="1"/>
      <w:marLeft w:val="0"/>
      <w:marRight w:val="0"/>
      <w:marTop w:val="0"/>
      <w:marBottom w:val="0"/>
      <w:divBdr>
        <w:top w:val="none" w:sz="0" w:space="0" w:color="auto"/>
        <w:left w:val="none" w:sz="0" w:space="0" w:color="auto"/>
        <w:bottom w:val="none" w:sz="0" w:space="0" w:color="auto"/>
        <w:right w:val="none" w:sz="0" w:space="0" w:color="auto"/>
      </w:divBdr>
    </w:div>
    <w:div w:id="507714321">
      <w:bodyDiv w:val="1"/>
      <w:marLeft w:val="0"/>
      <w:marRight w:val="0"/>
      <w:marTop w:val="0"/>
      <w:marBottom w:val="0"/>
      <w:divBdr>
        <w:top w:val="none" w:sz="0" w:space="0" w:color="auto"/>
        <w:left w:val="none" w:sz="0" w:space="0" w:color="auto"/>
        <w:bottom w:val="none" w:sz="0" w:space="0" w:color="auto"/>
        <w:right w:val="none" w:sz="0" w:space="0" w:color="auto"/>
      </w:divBdr>
    </w:div>
    <w:div w:id="508446252">
      <w:bodyDiv w:val="1"/>
      <w:marLeft w:val="0"/>
      <w:marRight w:val="0"/>
      <w:marTop w:val="0"/>
      <w:marBottom w:val="0"/>
      <w:divBdr>
        <w:top w:val="none" w:sz="0" w:space="0" w:color="auto"/>
        <w:left w:val="none" w:sz="0" w:space="0" w:color="auto"/>
        <w:bottom w:val="none" w:sz="0" w:space="0" w:color="auto"/>
        <w:right w:val="none" w:sz="0" w:space="0" w:color="auto"/>
      </w:divBdr>
    </w:div>
    <w:div w:id="508718455">
      <w:bodyDiv w:val="1"/>
      <w:marLeft w:val="0"/>
      <w:marRight w:val="0"/>
      <w:marTop w:val="0"/>
      <w:marBottom w:val="0"/>
      <w:divBdr>
        <w:top w:val="none" w:sz="0" w:space="0" w:color="auto"/>
        <w:left w:val="none" w:sz="0" w:space="0" w:color="auto"/>
        <w:bottom w:val="none" w:sz="0" w:space="0" w:color="auto"/>
        <w:right w:val="none" w:sz="0" w:space="0" w:color="auto"/>
      </w:divBdr>
    </w:div>
    <w:div w:id="508980765">
      <w:bodyDiv w:val="1"/>
      <w:marLeft w:val="0"/>
      <w:marRight w:val="0"/>
      <w:marTop w:val="0"/>
      <w:marBottom w:val="0"/>
      <w:divBdr>
        <w:top w:val="none" w:sz="0" w:space="0" w:color="auto"/>
        <w:left w:val="none" w:sz="0" w:space="0" w:color="auto"/>
        <w:bottom w:val="none" w:sz="0" w:space="0" w:color="auto"/>
        <w:right w:val="none" w:sz="0" w:space="0" w:color="auto"/>
      </w:divBdr>
    </w:div>
    <w:div w:id="509832562">
      <w:bodyDiv w:val="1"/>
      <w:marLeft w:val="0"/>
      <w:marRight w:val="0"/>
      <w:marTop w:val="0"/>
      <w:marBottom w:val="0"/>
      <w:divBdr>
        <w:top w:val="none" w:sz="0" w:space="0" w:color="auto"/>
        <w:left w:val="none" w:sz="0" w:space="0" w:color="auto"/>
        <w:bottom w:val="none" w:sz="0" w:space="0" w:color="auto"/>
        <w:right w:val="none" w:sz="0" w:space="0" w:color="auto"/>
      </w:divBdr>
    </w:div>
    <w:div w:id="509871825">
      <w:bodyDiv w:val="1"/>
      <w:marLeft w:val="0"/>
      <w:marRight w:val="0"/>
      <w:marTop w:val="0"/>
      <w:marBottom w:val="0"/>
      <w:divBdr>
        <w:top w:val="none" w:sz="0" w:space="0" w:color="auto"/>
        <w:left w:val="none" w:sz="0" w:space="0" w:color="auto"/>
        <w:bottom w:val="none" w:sz="0" w:space="0" w:color="auto"/>
        <w:right w:val="none" w:sz="0" w:space="0" w:color="auto"/>
      </w:divBdr>
    </w:div>
    <w:div w:id="509956092">
      <w:bodyDiv w:val="1"/>
      <w:marLeft w:val="0"/>
      <w:marRight w:val="0"/>
      <w:marTop w:val="0"/>
      <w:marBottom w:val="0"/>
      <w:divBdr>
        <w:top w:val="none" w:sz="0" w:space="0" w:color="auto"/>
        <w:left w:val="none" w:sz="0" w:space="0" w:color="auto"/>
        <w:bottom w:val="none" w:sz="0" w:space="0" w:color="auto"/>
        <w:right w:val="none" w:sz="0" w:space="0" w:color="auto"/>
      </w:divBdr>
    </w:div>
    <w:div w:id="510146238">
      <w:bodyDiv w:val="1"/>
      <w:marLeft w:val="0"/>
      <w:marRight w:val="0"/>
      <w:marTop w:val="0"/>
      <w:marBottom w:val="0"/>
      <w:divBdr>
        <w:top w:val="none" w:sz="0" w:space="0" w:color="auto"/>
        <w:left w:val="none" w:sz="0" w:space="0" w:color="auto"/>
        <w:bottom w:val="none" w:sz="0" w:space="0" w:color="auto"/>
        <w:right w:val="none" w:sz="0" w:space="0" w:color="auto"/>
      </w:divBdr>
    </w:div>
    <w:div w:id="510263795">
      <w:bodyDiv w:val="1"/>
      <w:marLeft w:val="0"/>
      <w:marRight w:val="0"/>
      <w:marTop w:val="0"/>
      <w:marBottom w:val="0"/>
      <w:divBdr>
        <w:top w:val="none" w:sz="0" w:space="0" w:color="auto"/>
        <w:left w:val="none" w:sz="0" w:space="0" w:color="auto"/>
        <w:bottom w:val="none" w:sz="0" w:space="0" w:color="auto"/>
        <w:right w:val="none" w:sz="0" w:space="0" w:color="auto"/>
      </w:divBdr>
    </w:div>
    <w:div w:id="510342761">
      <w:bodyDiv w:val="1"/>
      <w:marLeft w:val="0"/>
      <w:marRight w:val="0"/>
      <w:marTop w:val="0"/>
      <w:marBottom w:val="0"/>
      <w:divBdr>
        <w:top w:val="none" w:sz="0" w:space="0" w:color="auto"/>
        <w:left w:val="none" w:sz="0" w:space="0" w:color="auto"/>
        <w:bottom w:val="none" w:sz="0" w:space="0" w:color="auto"/>
        <w:right w:val="none" w:sz="0" w:space="0" w:color="auto"/>
      </w:divBdr>
    </w:div>
    <w:div w:id="510413674">
      <w:bodyDiv w:val="1"/>
      <w:marLeft w:val="0"/>
      <w:marRight w:val="0"/>
      <w:marTop w:val="0"/>
      <w:marBottom w:val="0"/>
      <w:divBdr>
        <w:top w:val="none" w:sz="0" w:space="0" w:color="auto"/>
        <w:left w:val="none" w:sz="0" w:space="0" w:color="auto"/>
        <w:bottom w:val="none" w:sz="0" w:space="0" w:color="auto"/>
        <w:right w:val="none" w:sz="0" w:space="0" w:color="auto"/>
      </w:divBdr>
    </w:div>
    <w:div w:id="510530861">
      <w:bodyDiv w:val="1"/>
      <w:marLeft w:val="0"/>
      <w:marRight w:val="0"/>
      <w:marTop w:val="0"/>
      <w:marBottom w:val="0"/>
      <w:divBdr>
        <w:top w:val="none" w:sz="0" w:space="0" w:color="auto"/>
        <w:left w:val="none" w:sz="0" w:space="0" w:color="auto"/>
        <w:bottom w:val="none" w:sz="0" w:space="0" w:color="auto"/>
        <w:right w:val="none" w:sz="0" w:space="0" w:color="auto"/>
      </w:divBdr>
    </w:div>
    <w:div w:id="510606382">
      <w:bodyDiv w:val="1"/>
      <w:marLeft w:val="0"/>
      <w:marRight w:val="0"/>
      <w:marTop w:val="0"/>
      <w:marBottom w:val="0"/>
      <w:divBdr>
        <w:top w:val="none" w:sz="0" w:space="0" w:color="auto"/>
        <w:left w:val="none" w:sz="0" w:space="0" w:color="auto"/>
        <w:bottom w:val="none" w:sz="0" w:space="0" w:color="auto"/>
        <w:right w:val="none" w:sz="0" w:space="0" w:color="auto"/>
      </w:divBdr>
    </w:div>
    <w:div w:id="510723048">
      <w:bodyDiv w:val="1"/>
      <w:marLeft w:val="0"/>
      <w:marRight w:val="0"/>
      <w:marTop w:val="0"/>
      <w:marBottom w:val="0"/>
      <w:divBdr>
        <w:top w:val="none" w:sz="0" w:space="0" w:color="auto"/>
        <w:left w:val="none" w:sz="0" w:space="0" w:color="auto"/>
        <w:bottom w:val="none" w:sz="0" w:space="0" w:color="auto"/>
        <w:right w:val="none" w:sz="0" w:space="0" w:color="auto"/>
      </w:divBdr>
    </w:div>
    <w:div w:id="510994356">
      <w:bodyDiv w:val="1"/>
      <w:marLeft w:val="0"/>
      <w:marRight w:val="0"/>
      <w:marTop w:val="0"/>
      <w:marBottom w:val="0"/>
      <w:divBdr>
        <w:top w:val="none" w:sz="0" w:space="0" w:color="auto"/>
        <w:left w:val="none" w:sz="0" w:space="0" w:color="auto"/>
        <w:bottom w:val="none" w:sz="0" w:space="0" w:color="auto"/>
        <w:right w:val="none" w:sz="0" w:space="0" w:color="auto"/>
      </w:divBdr>
    </w:div>
    <w:div w:id="511144234">
      <w:bodyDiv w:val="1"/>
      <w:marLeft w:val="0"/>
      <w:marRight w:val="0"/>
      <w:marTop w:val="0"/>
      <w:marBottom w:val="0"/>
      <w:divBdr>
        <w:top w:val="none" w:sz="0" w:space="0" w:color="auto"/>
        <w:left w:val="none" w:sz="0" w:space="0" w:color="auto"/>
        <w:bottom w:val="none" w:sz="0" w:space="0" w:color="auto"/>
        <w:right w:val="none" w:sz="0" w:space="0" w:color="auto"/>
      </w:divBdr>
    </w:div>
    <w:div w:id="511187703">
      <w:bodyDiv w:val="1"/>
      <w:marLeft w:val="0"/>
      <w:marRight w:val="0"/>
      <w:marTop w:val="0"/>
      <w:marBottom w:val="0"/>
      <w:divBdr>
        <w:top w:val="none" w:sz="0" w:space="0" w:color="auto"/>
        <w:left w:val="none" w:sz="0" w:space="0" w:color="auto"/>
        <w:bottom w:val="none" w:sz="0" w:space="0" w:color="auto"/>
        <w:right w:val="none" w:sz="0" w:space="0" w:color="auto"/>
      </w:divBdr>
    </w:div>
    <w:div w:id="511338746">
      <w:bodyDiv w:val="1"/>
      <w:marLeft w:val="0"/>
      <w:marRight w:val="0"/>
      <w:marTop w:val="0"/>
      <w:marBottom w:val="0"/>
      <w:divBdr>
        <w:top w:val="none" w:sz="0" w:space="0" w:color="auto"/>
        <w:left w:val="none" w:sz="0" w:space="0" w:color="auto"/>
        <w:bottom w:val="none" w:sz="0" w:space="0" w:color="auto"/>
        <w:right w:val="none" w:sz="0" w:space="0" w:color="auto"/>
      </w:divBdr>
    </w:div>
    <w:div w:id="511533575">
      <w:bodyDiv w:val="1"/>
      <w:marLeft w:val="0"/>
      <w:marRight w:val="0"/>
      <w:marTop w:val="0"/>
      <w:marBottom w:val="0"/>
      <w:divBdr>
        <w:top w:val="none" w:sz="0" w:space="0" w:color="auto"/>
        <w:left w:val="none" w:sz="0" w:space="0" w:color="auto"/>
        <w:bottom w:val="none" w:sz="0" w:space="0" w:color="auto"/>
        <w:right w:val="none" w:sz="0" w:space="0" w:color="auto"/>
      </w:divBdr>
    </w:div>
    <w:div w:id="512188620">
      <w:bodyDiv w:val="1"/>
      <w:marLeft w:val="0"/>
      <w:marRight w:val="0"/>
      <w:marTop w:val="0"/>
      <w:marBottom w:val="0"/>
      <w:divBdr>
        <w:top w:val="none" w:sz="0" w:space="0" w:color="auto"/>
        <w:left w:val="none" w:sz="0" w:space="0" w:color="auto"/>
        <w:bottom w:val="none" w:sz="0" w:space="0" w:color="auto"/>
        <w:right w:val="none" w:sz="0" w:space="0" w:color="auto"/>
      </w:divBdr>
    </w:div>
    <w:div w:id="512842305">
      <w:bodyDiv w:val="1"/>
      <w:marLeft w:val="0"/>
      <w:marRight w:val="0"/>
      <w:marTop w:val="0"/>
      <w:marBottom w:val="0"/>
      <w:divBdr>
        <w:top w:val="none" w:sz="0" w:space="0" w:color="auto"/>
        <w:left w:val="none" w:sz="0" w:space="0" w:color="auto"/>
        <w:bottom w:val="none" w:sz="0" w:space="0" w:color="auto"/>
        <w:right w:val="none" w:sz="0" w:space="0" w:color="auto"/>
      </w:divBdr>
    </w:div>
    <w:div w:id="513113165">
      <w:bodyDiv w:val="1"/>
      <w:marLeft w:val="0"/>
      <w:marRight w:val="0"/>
      <w:marTop w:val="0"/>
      <w:marBottom w:val="0"/>
      <w:divBdr>
        <w:top w:val="none" w:sz="0" w:space="0" w:color="auto"/>
        <w:left w:val="none" w:sz="0" w:space="0" w:color="auto"/>
        <w:bottom w:val="none" w:sz="0" w:space="0" w:color="auto"/>
        <w:right w:val="none" w:sz="0" w:space="0" w:color="auto"/>
      </w:divBdr>
    </w:div>
    <w:div w:id="513420156">
      <w:bodyDiv w:val="1"/>
      <w:marLeft w:val="0"/>
      <w:marRight w:val="0"/>
      <w:marTop w:val="0"/>
      <w:marBottom w:val="0"/>
      <w:divBdr>
        <w:top w:val="none" w:sz="0" w:space="0" w:color="auto"/>
        <w:left w:val="none" w:sz="0" w:space="0" w:color="auto"/>
        <w:bottom w:val="none" w:sz="0" w:space="0" w:color="auto"/>
        <w:right w:val="none" w:sz="0" w:space="0" w:color="auto"/>
      </w:divBdr>
    </w:div>
    <w:div w:id="513498745">
      <w:bodyDiv w:val="1"/>
      <w:marLeft w:val="0"/>
      <w:marRight w:val="0"/>
      <w:marTop w:val="0"/>
      <w:marBottom w:val="0"/>
      <w:divBdr>
        <w:top w:val="none" w:sz="0" w:space="0" w:color="auto"/>
        <w:left w:val="none" w:sz="0" w:space="0" w:color="auto"/>
        <w:bottom w:val="none" w:sz="0" w:space="0" w:color="auto"/>
        <w:right w:val="none" w:sz="0" w:space="0" w:color="auto"/>
      </w:divBdr>
    </w:div>
    <w:div w:id="513616374">
      <w:bodyDiv w:val="1"/>
      <w:marLeft w:val="0"/>
      <w:marRight w:val="0"/>
      <w:marTop w:val="0"/>
      <w:marBottom w:val="0"/>
      <w:divBdr>
        <w:top w:val="none" w:sz="0" w:space="0" w:color="auto"/>
        <w:left w:val="none" w:sz="0" w:space="0" w:color="auto"/>
        <w:bottom w:val="none" w:sz="0" w:space="0" w:color="auto"/>
        <w:right w:val="none" w:sz="0" w:space="0" w:color="auto"/>
      </w:divBdr>
    </w:div>
    <w:div w:id="513688386">
      <w:bodyDiv w:val="1"/>
      <w:marLeft w:val="0"/>
      <w:marRight w:val="0"/>
      <w:marTop w:val="0"/>
      <w:marBottom w:val="0"/>
      <w:divBdr>
        <w:top w:val="none" w:sz="0" w:space="0" w:color="auto"/>
        <w:left w:val="none" w:sz="0" w:space="0" w:color="auto"/>
        <w:bottom w:val="none" w:sz="0" w:space="0" w:color="auto"/>
        <w:right w:val="none" w:sz="0" w:space="0" w:color="auto"/>
      </w:divBdr>
    </w:div>
    <w:div w:id="513693650">
      <w:bodyDiv w:val="1"/>
      <w:marLeft w:val="0"/>
      <w:marRight w:val="0"/>
      <w:marTop w:val="0"/>
      <w:marBottom w:val="0"/>
      <w:divBdr>
        <w:top w:val="none" w:sz="0" w:space="0" w:color="auto"/>
        <w:left w:val="none" w:sz="0" w:space="0" w:color="auto"/>
        <w:bottom w:val="none" w:sz="0" w:space="0" w:color="auto"/>
        <w:right w:val="none" w:sz="0" w:space="0" w:color="auto"/>
      </w:divBdr>
    </w:div>
    <w:div w:id="513766908">
      <w:bodyDiv w:val="1"/>
      <w:marLeft w:val="0"/>
      <w:marRight w:val="0"/>
      <w:marTop w:val="0"/>
      <w:marBottom w:val="0"/>
      <w:divBdr>
        <w:top w:val="none" w:sz="0" w:space="0" w:color="auto"/>
        <w:left w:val="none" w:sz="0" w:space="0" w:color="auto"/>
        <w:bottom w:val="none" w:sz="0" w:space="0" w:color="auto"/>
        <w:right w:val="none" w:sz="0" w:space="0" w:color="auto"/>
      </w:divBdr>
    </w:div>
    <w:div w:id="513767276">
      <w:bodyDiv w:val="1"/>
      <w:marLeft w:val="0"/>
      <w:marRight w:val="0"/>
      <w:marTop w:val="0"/>
      <w:marBottom w:val="0"/>
      <w:divBdr>
        <w:top w:val="none" w:sz="0" w:space="0" w:color="auto"/>
        <w:left w:val="none" w:sz="0" w:space="0" w:color="auto"/>
        <w:bottom w:val="none" w:sz="0" w:space="0" w:color="auto"/>
        <w:right w:val="none" w:sz="0" w:space="0" w:color="auto"/>
      </w:divBdr>
    </w:div>
    <w:div w:id="513884805">
      <w:bodyDiv w:val="1"/>
      <w:marLeft w:val="0"/>
      <w:marRight w:val="0"/>
      <w:marTop w:val="0"/>
      <w:marBottom w:val="0"/>
      <w:divBdr>
        <w:top w:val="none" w:sz="0" w:space="0" w:color="auto"/>
        <w:left w:val="none" w:sz="0" w:space="0" w:color="auto"/>
        <w:bottom w:val="none" w:sz="0" w:space="0" w:color="auto"/>
        <w:right w:val="none" w:sz="0" w:space="0" w:color="auto"/>
      </w:divBdr>
    </w:div>
    <w:div w:id="514423848">
      <w:bodyDiv w:val="1"/>
      <w:marLeft w:val="0"/>
      <w:marRight w:val="0"/>
      <w:marTop w:val="0"/>
      <w:marBottom w:val="0"/>
      <w:divBdr>
        <w:top w:val="none" w:sz="0" w:space="0" w:color="auto"/>
        <w:left w:val="none" w:sz="0" w:space="0" w:color="auto"/>
        <w:bottom w:val="none" w:sz="0" w:space="0" w:color="auto"/>
        <w:right w:val="none" w:sz="0" w:space="0" w:color="auto"/>
      </w:divBdr>
    </w:div>
    <w:div w:id="514732745">
      <w:bodyDiv w:val="1"/>
      <w:marLeft w:val="0"/>
      <w:marRight w:val="0"/>
      <w:marTop w:val="0"/>
      <w:marBottom w:val="0"/>
      <w:divBdr>
        <w:top w:val="none" w:sz="0" w:space="0" w:color="auto"/>
        <w:left w:val="none" w:sz="0" w:space="0" w:color="auto"/>
        <w:bottom w:val="none" w:sz="0" w:space="0" w:color="auto"/>
        <w:right w:val="none" w:sz="0" w:space="0" w:color="auto"/>
      </w:divBdr>
    </w:div>
    <w:div w:id="514803435">
      <w:bodyDiv w:val="1"/>
      <w:marLeft w:val="0"/>
      <w:marRight w:val="0"/>
      <w:marTop w:val="0"/>
      <w:marBottom w:val="0"/>
      <w:divBdr>
        <w:top w:val="none" w:sz="0" w:space="0" w:color="auto"/>
        <w:left w:val="none" w:sz="0" w:space="0" w:color="auto"/>
        <w:bottom w:val="none" w:sz="0" w:space="0" w:color="auto"/>
        <w:right w:val="none" w:sz="0" w:space="0" w:color="auto"/>
      </w:divBdr>
    </w:div>
    <w:div w:id="514923242">
      <w:bodyDiv w:val="1"/>
      <w:marLeft w:val="0"/>
      <w:marRight w:val="0"/>
      <w:marTop w:val="0"/>
      <w:marBottom w:val="0"/>
      <w:divBdr>
        <w:top w:val="none" w:sz="0" w:space="0" w:color="auto"/>
        <w:left w:val="none" w:sz="0" w:space="0" w:color="auto"/>
        <w:bottom w:val="none" w:sz="0" w:space="0" w:color="auto"/>
        <w:right w:val="none" w:sz="0" w:space="0" w:color="auto"/>
      </w:divBdr>
    </w:div>
    <w:div w:id="514930147">
      <w:bodyDiv w:val="1"/>
      <w:marLeft w:val="0"/>
      <w:marRight w:val="0"/>
      <w:marTop w:val="0"/>
      <w:marBottom w:val="0"/>
      <w:divBdr>
        <w:top w:val="none" w:sz="0" w:space="0" w:color="auto"/>
        <w:left w:val="none" w:sz="0" w:space="0" w:color="auto"/>
        <w:bottom w:val="none" w:sz="0" w:space="0" w:color="auto"/>
        <w:right w:val="none" w:sz="0" w:space="0" w:color="auto"/>
      </w:divBdr>
    </w:div>
    <w:div w:id="515341272">
      <w:bodyDiv w:val="1"/>
      <w:marLeft w:val="0"/>
      <w:marRight w:val="0"/>
      <w:marTop w:val="0"/>
      <w:marBottom w:val="0"/>
      <w:divBdr>
        <w:top w:val="none" w:sz="0" w:space="0" w:color="auto"/>
        <w:left w:val="none" w:sz="0" w:space="0" w:color="auto"/>
        <w:bottom w:val="none" w:sz="0" w:space="0" w:color="auto"/>
        <w:right w:val="none" w:sz="0" w:space="0" w:color="auto"/>
      </w:divBdr>
    </w:div>
    <w:div w:id="515385440">
      <w:bodyDiv w:val="1"/>
      <w:marLeft w:val="0"/>
      <w:marRight w:val="0"/>
      <w:marTop w:val="0"/>
      <w:marBottom w:val="0"/>
      <w:divBdr>
        <w:top w:val="none" w:sz="0" w:space="0" w:color="auto"/>
        <w:left w:val="none" w:sz="0" w:space="0" w:color="auto"/>
        <w:bottom w:val="none" w:sz="0" w:space="0" w:color="auto"/>
        <w:right w:val="none" w:sz="0" w:space="0" w:color="auto"/>
      </w:divBdr>
    </w:div>
    <w:div w:id="515657378">
      <w:bodyDiv w:val="1"/>
      <w:marLeft w:val="0"/>
      <w:marRight w:val="0"/>
      <w:marTop w:val="0"/>
      <w:marBottom w:val="0"/>
      <w:divBdr>
        <w:top w:val="none" w:sz="0" w:space="0" w:color="auto"/>
        <w:left w:val="none" w:sz="0" w:space="0" w:color="auto"/>
        <w:bottom w:val="none" w:sz="0" w:space="0" w:color="auto"/>
        <w:right w:val="none" w:sz="0" w:space="0" w:color="auto"/>
      </w:divBdr>
    </w:div>
    <w:div w:id="515773848">
      <w:bodyDiv w:val="1"/>
      <w:marLeft w:val="0"/>
      <w:marRight w:val="0"/>
      <w:marTop w:val="0"/>
      <w:marBottom w:val="0"/>
      <w:divBdr>
        <w:top w:val="none" w:sz="0" w:space="0" w:color="auto"/>
        <w:left w:val="none" w:sz="0" w:space="0" w:color="auto"/>
        <w:bottom w:val="none" w:sz="0" w:space="0" w:color="auto"/>
        <w:right w:val="none" w:sz="0" w:space="0" w:color="auto"/>
      </w:divBdr>
    </w:div>
    <w:div w:id="516191312">
      <w:bodyDiv w:val="1"/>
      <w:marLeft w:val="0"/>
      <w:marRight w:val="0"/>
      <w:marTop w:val="0"/>
      <w:marBottom w:val="0"/>
      <w:divBdr>
        <w:top w:val="none" w:sz="0" w:space="0" w:color="auto"/>
        <w:left w:val="none" w:sz="0" w:space="0" w:color="auto"/>
        <w:bottom w:val="none" w:sz="0" w:space="0" w:color="auto"/>
        <w:right w:val="none" w:sz="0" w:space="0" w:color="auto"/>
      </w:divBdr>
    </w:div>
    <w:div w:id="516307286">
      <w:bodyDiv w:val="1"/>
      <w:marLeft w:val="0"/>
      <w:marRight w:val="0"/>
      <w:marTop w:val="0"/>
      <w:marBottom w:val="0"/>
      <w:divBdr>
        <w:top w:val="none" w:sz="0" w:space="0" w:color="auto"/>
        <w:left w:val="none" w:sz="0" w:space="0" w:color="auto"/>
        <w:bottom w:val="none" w:sz="0" w:space="0" w:color="auto"/>
        <w:right w:val="none" w:sz="0" w:space="0" w:color="auto"/>
      </w:divBdr>
    </w:div>
    <w:div w:id="516700938">
      <w:bodyDiv w:val="1"/>
      <w:marLeft w:val="0"/>
      <w:marRight w:val="0"/>
      <w:marTop w:val="0"/>
      <w:marBottom w:val="0"/>
      <w:divBdr>
        <w:top w:val="none" w:sz="0" w:space="0" w:color="auto"/>
        <w:left w:val="none" w:sz="0" w:space="0" w:color="auto"/>
        <w:bottom w:val="none" w:sz="0" w:space="0" w:color="auto"/>
        <w:right w:val="none" w:sz="0" w:space="0" w:color="auto"/>
      </w:divBdr>
    </w:div>
    <w:div w:id="516849283">
      <w:bodyDiv w:val="1"/>
      <w:marLeft w:val="0"/>
      <w:marRight w:val="0"/>
      <w:marTop w:val="0"/>
      <w:marBottom w:val="0"/>
      <w:divBdr>
        <w:top w:val="none" w:sz="0" w:space="0" w:color="auto"/>
        <w:left w:val="none" w:sz="0" w:space="0" w:color="auto"/>
        <w:bottom w:val="none" w:sz="0" w:space="0" w:color="auto"/>
        <w:right w:val="none" w:sz="0" w:space="0" w:color="auto"/>
      </w:divBdr>
    </w:div>
    <w:div w:id="517354447">
      <w:bodyDiv w:val="1"/>
      <w:marLeft w:val="0"/>
      <w:marRight w:val="0"/>
      <w:marTop w:val="0"/>
      <w:marBottom w:val="0"/>
      <w:divBdr>
        <w:top w:val="none" w:sz="0" w:space="0" w:color="auto"/>
        <w:left w:val="none" w:sz="0" w:space="0" w:color="auto"/>
        <w:bottom w:val="none" w:sz="0" w:space="0" w:color="auto"/>
        <w:right w:val="none" w:sz="0" w:space="0" w:color="auto"/>
      </w:divBdr>
    </w:div>
    <w:div w:id="517426996">
      <w:bodyDiv w:val="1"/>
      <w:marLeft w:val="0"/>
      <w:marRight w:val="0"/>
      <w:marTop w:val="0"/>
      <w:marBottom w:val="0"/>
      <w:divBdr>
        <w:top w:val="none" w:sz="0" w:space="0" w:color="auto"/>
        <w:left w:val="none" w:sz="0" w:space="0" w:color="auto"/>
        <w:bottom w:val="none" w:sz="0" w:space="0" w:color="auto"/>
        <w:right w:val="none" w:sz="0" w:space="0" w:color="auto"/>
      </w:divBdr>
    </w:div>
    <w:div w:id="517693357">
      <w:bodyDiv w:val="1"/>
      <w:marLeft w:val="0"/>
      <w:marRight w:val="0"/>
      <w:marTop w:val="0"/>
      <w:marBottom w:val="0"/>
      <w:divBdr>
        <w:top w:val="none" w:sz="0" w:space="0" w:color="auto"/>
        <w:left w:val="none" w:sz="0" w:space="0" w:color="auto"/>
        <w:bottom w:val="none" w:sz="0" w:space="0" w:color="auto"/>
        <w:right w:val="none" w:sz="0" w:space="0" w:color="auto"/>
      </w:divBdr>
    </w:div>
    <w:div w:id="517739522">
      <w:bodyDiv w:val="1"/>
      <w:marLeft w:val="0"/>
      <w:marRight w:val="0"/>
      <w:marTop w:val="0"/>
      <w:marBottom w:val="0"/>
      <w:divBdr>
        <w:top w:val="none" w:sz="0" w:space="0" w:color="auto"/>
        <w:left w:val="none" w:sz="0" w:space="0" w:color="auto"/>
        <w:bottom w:val="none" w:sz="0" w:space="0" w:color="auto"/>
        <w:right w:val="none" w:sz="0" w:space="0" w:color="auto"/>
      </w:divBdr>
    </w:div>
    <w:div w:id="517935415">
      <w:bodyDiv w:val="1"/>
      <w:marLeft w:val="0"/>
      <w:marRight w:val="0"/>
      <w:marTop w:val="0"/>
      <w:marBottom w:val="0"/>
      <w:divBdr>
        <w:top w:val="none" w:sz="0" w:space="0" w:color="auto"/>
        <w:left w:val="none" w:sz="0" w:space="0" w:color="auto"/>
        <w:bottom w:val="none" w:sz="0" w:space="0" w:color="auto"/>
        <w:right w:val="none" w:sz="0" w:space="0" w:color="auto"/>
      </w:divBdr>
    </w:div>
    <w:div w:id="518079315">
      <w:bodyDiv w:val="1"/>
      <w:marLeft w:val="0"/>
      <w:marRight w:val="0"/>
      <w:marTop w:val="0"/>
      <w:marBottom w:val="0"/>
      <w:divBdr>
        <w:top w:val="none" w:sz="0" w:space="0" w:color="auto"/>
        <w:left w:val="none" w:sz="0" w:space="0" w:color="auto"/>
        <w:bottom w:val="none" w:sz="0" w:space="0" w:color="auto"/>
        <w:right w:val="none" w:sz="0" w:space="0" w:color="auto"/>
      </w:divBdr>
    </w:div>
    <w:div w:id="518202203">
      <w:bodyDiv w:val="1"/>
      <w:marLeft w:val="0"/>
      <w:marRight w:val="0"/>
      <w:marTop w:val="0"/>
      <w:marBottom w:val="0"/>
      <w:divBdr>
        <w:top w:val="none" w:sz="0" w:space="0" w:color="auto"/>
        <w:left w:val="none" w:sz="0" w:space="0" w:color="auto"/>
        <w:bottom w:val="none" w:sz="0" w:space="0" w:color="auto"/>
        <w:right w:val="none" w:sz="0" w:space="0" w:color="auto"/>
      </w:divBdr>
    </w:div>
    <w:div w:id="518813898">
      <w:bodyDiv w:val="1"/>
      <w:marLeft w:val="0"/>
      <w:marRight w:val="0"/>
      <w:marTop w:val="0"/>
      <w:marBottom w:val="0"/>
      <w:divBdr>
        <w:top w:val="none" w:sz="0" w:space="0" w:color="auto"/>
        <w:left w:val="none" w:sz="0" w:space="0" w:color="auto"/>
        <w:bottom w:val="none" w:sz="0" w:space="0" w:color="auto"/>
        <w:right w:val="none" w:sz="0" w:space="0" w:color="auto"/>
      </w:divBdr>
    </w:div>
    <w:div w:id="518852213">
      <w:bodyDiv w:val="1"/>
      <w:marLeft w:val="0"/>
      <w:marRight w:val="0"/>
      <w:marTop w:val="0"/>
      <w:marBottom w:val="0"/>
      <w:divBdr>
        <w:top w:val="none" w:sz="0" w:space="0" w:color="auto"/>
        <w:left w:val="none" w:sz="0" w:space="0" w:color="auto"/>
        <w:bottom w:val="none" w:sz="0" w:space="0" w:color="auto"/>
        <w:right w:val="none" w:sz="0" w:space="0" w:color="auto"/>
      </w:divBdr>
    </w:div>
    <w:div w:id="518854833">
      <w:bodyDiv w:val="1"/>
      <w:marLeft w:val="0"/>
      <w:marRight w:val="0"/>
      <w:marTop w:val="0"/>
      <w:marBottom w:val="0"/>
      <w:divBdr>
        <w:top w:val="none" w:sz="0" w:space="0" w:color="auto"/>
        <w:left w:val="none" w:sz="0" w:space="0" w:color="auto"/>
        <w:bottom w:val="none" w:sz="0" w:space="0" w:color="auto"/>
        <w:right w:val="none" w:sz="0" w:space="0" w:color="auto"/>
      </w:divBdr>
    </w:div>
    <w:div w:id="519009590">
      <w:bodyDiv w:val="1"/>
      <w:marLeft w:val="0"/>
      <w:marRight w:val="0"/>
      <w:marTop w:val="0"/>
      <w:marBottom w:val="0"/>
      <w:divBdr>
        <w:top w:val="none" w:sz="0" w:space="0" w:color="auto"/>
        <w:left w:val="none" w:sz="0" w:space="0" w:color="auto"/>
        <w:bottom w:val="none" w:sz="0" w:space="0" w:color="auto"/>
        <w:right w:val="none" w:sz="0" w:space="0" w:color="auto"/>
      </w:divBdr>
    </w:div>
    <w:div w:id="519126962">
      <w:bodyDiv w:val="1"/>
      <w:marLeft w:val="0"/>
      <w:marRight w:val="0"/>
      <w:marTop w:val="0"/>
      <w:marBottom w:val="0"/>
      <w:divBdr>
        <w:top w:val="none" w:sz="0" w:space="0" w:color="auto"/>
        <w:left w:val="none" w:sz="0" w:space="0" w:color="auto"/>
        <w:bottom w:val="none" w:sz="0" w:space="0" w:color="auto"/>
        <w:right w:val="none" w:sz="0" w:space="0" w:color="auto"/>
      </w:divBdr>
    </w:div>
    <w:div w:id="519244331">
      <w:bodyDiv w:val="1"/>
      <w:marLeft w:val="0"/>
      <w:marRight w:val="0"/>
      <w:marTop w:val="0"/>
      <w:marBottom w:val="0"/>
      <w:divBdr>
        <w:top w:val="none" w:sz="0" w:space="0" w:color="auto"/>
        <w:left w:val="none" w:sz="0" w:space="0" w:color="auto"/>
        <w:bottom w:val="none" w:sz="0" w:space="0" w:color="auto"/>
        <w:right w:val="none" w:sz="0" w:space="0" w:color="auto"/>
      </w:divBdr>
    </w:div>
    <w:div w:id="519706849">
      <w:bodyDiv w:val="1"/>
      <w:marLeft w:val="0"/>
      <w:marRight w:val="0"/>
      <w:marTop w:val="0"/>
      <w:marBottom w:val="0"/>
      <w:divBdr>
        <w:top w:val="none" w:sz="0" w:space="0" w:color="auto"/>
        <w:left w:val="none" w:sz="0" w:space="0" w:color="auto"/>
        <w:bottom w:val="none" w:sz="0" w:space="0" w:color="auto"/>
        <w:right w:val="none" w:sz="0" w:space="0" w:color="auto"/>
      </w:divBdr>
    </w:div>
    <w:div w:id="520123277">
      <w:bodyDiv w:val="1"/>
      <w:marLeft w:val="0"/>
      <w:marRight w:val="0"/>
      <w:marTop w:val="0"/>
      <w:marBottom w:val="0"/>
      <w:divBdr>
        <w:top w:val="none" w:sz="0" w:space="0" w:color="auto"/>
        <w:left w:val="none" w:sz="0" w:space="0" w:color="auto"/>
        <w:bottom w:val="none" w:sz="0" w:space="0" w:color="auto"/>
        <w:right w:val="none" w:sz="0" w:space="0" w:color="auto"/>
      </w:divBdr>
    </w:div>
    <w:div w:id="520167609">
      <w:bodyDiv w:val="1"/>
      <w:marLeft w:val="0"/>
      <w:marRight w:val="0"/>
      <w:marTop w:val="0"/>
      <w:marBottom w:val="0"/>
      <w:divBdr>
        <w:top w:val="none" w:sz="0" w:space="0" w:color="auto"/>
        <w:left w:val="none" w:sz="0" w:space="0" w:color="auto"/>
        <w:bottom w:val="none" w:sz="0" w:space="0" w:color="auto"/>
        <w:right w:val="none" w:sz="0" w:space="0" w:color="auto"/>
      </w:divBdr>
    </w:div>
    <w:div w:id="520512183">
      <w:bodyDiv w:val="1"/>
      <w:marLeft w:val="0"/>
      <w:marRight w:val="0"/>
      <w:marTop w:val="0"/>
      <w:marBottom w:val="0"/>
      <w:divBdr>
        <w:top w:val="none" w:sz="0" w:space="0" w:color="auto"/>
        <w:left w:val="none" w:sz="0" w:space="0" w:color="auto"/>
        <w:bottom w:val="none" w:sz="0" w:space="0" w:color="auto"/>
        <w:right w:val="none" w:sz="0" w:space="0" w:color="auto"/>
      </w:divBdr>
    </w:div>
    <w:div w:id="520514213">
      <w:bodyDiv w:val="1"/>
      <w:marLeft w:val="0"/>
      <w:marRight w:val="0"/>
      <w:marTop w:val="0"/>
      <w:marBottom w:val="0"/>
      <w:divBdr>
        <w:top w:val="none" w:sz="0" w:space="0" w:color="auto"/>
        <w:left w:val="none" w:sz="0" w:space="0" w:color="auto"/>
        <w:bottom w:val="none" w:sz="0" w:space="0" w:color="auto"/>
        <w:right w:val="none" w:sz="0" w:space="0" w:color="auto"/>
      </w:divBdr>
    </w:div>
    <w:div w:id="520514455">
      <w:bodyDiv w:val="1"/>
      <w:marLeft w:val="0"/>
      <w:marRight w:val="0"/>
      <w:marTop w:val="0"/>
      <w:marBottom w:val="0"/>
      <w:divBdr>
        <w:top w:val="none" w:sz="0" w:space="0" w:color="auto"/>
        <w:left w:val="none" w:sz="0" w:space="0" w:color="auto"/>
        <w:bottom w:val="none" w:sz="0" w:space="0" w:color="auto"/>
        <w:right w:val="none" w:sz="0" w:space="0" w:color="auto"/>
      </w:divBdr>
    </w:div>
    <w:div w:id="521015908">
      <w:bodyDiv w:val="1"/>
      <w:marLeft w:val="0"/>
      <w:marRight w:val="0"/>
      <w:marTop w:val="0"/>
      <w:marBottom w:val="0"/>
      <w:divBdr>
        <w:top w:val="none" w:sz="0" w:space="0" w:color="auto"/>
        <w:left w:val="none" w:sz="0" w:space="0" w:color="auto"/>
        <w:bottom w:val="none" w:sz="0" w:space="0" w:color="auto"/>
        <w:right w:val="none" w:sz="0" w:space="0" w:color="auto"/>
      </w:divBdr>
    </w:div>
    <w:div w:id="521359914">
      <w:bodyDiv w:val="1"/>
      <w:marLeft w:val="0"/>
      <w:marRight w:val="0"/>
      <w:marTop w:val="0"/>
      <w:marBottom w:val="0"/>
      <w:divBdr>
        <w:top w:val="none" w:sz="0" w:space="0" w:color="auto"/>
        <w:left w:val="none" w:sz="0" w:space="0" w:color="auto"/>
        <w:bottom w:val="none" w:sz="0" w:space="0" w:color="auto"/>
        <w:right w:val="none" w:sz="0" w:space="0" w:color="auto"/>
      </w:divBdr>
    </w:div>
    <w:div w:id="521361661">
      <w:bodyDiv w:val="1"/>
      <w:marLeft w:val="0"/>
      <w:marRight w:val="0"/>
      <w:marTop w:val="0"/>
      <w:marBottom w:val="0"/>
      <w:divBdr>
        <w:top w:val="none" w:sz="0" w:space="0" w:color="auto"/>
        <w:left w:val="none" w:sz="0" w:space="0" w:color="auto"/>
        <w:bottom w:val="none" w:sz="0" w:space="0" w:color="auto"/>
        <w:right w:val="none" w:sz="0" w:space="0" w:color="auto"/>
      </w:divBdr>
    </w:div>
    <w:div w:id="521748896">
      <w:bodyDiv w:val="1"/>
      <w:marLeft w:val="0"/>
      <w:marRight w:val="0"/>
      <w:marTop w:val="0"/>
      <w:marBottom w:val="0"/>
      <w:divBdr>
        <w:top w:val="none" w:sz="0" w:space="0" w:color="auto"/>
        <w:left w:val="none" w:sz="0" w:space="0" w:color="auto"/>
        <w:bottom w:val="none" w:sz="0" w:space="0" w:color="auto"/>
        <w:right w:val="none" w:sz="0" w:space="0" w:color="auto"/>
      </w:divBdr>
    </w:div>
    <w:div w:id="522061534">
      <w:bodyDiv w:val="1"/>
      <w:marLeft w:val="0"/>
      <w:marRight w:val="0"/>
      <w:marTop w:val="0"/>
      <w:marBottom w:val="0"/>
      <w:divBdr>
        <w:top w:val="none" w:sz="0" w:space="0" w:color="auto"/>
        <w:left w:val="none" w:sz="0" w:space="0" w:color="auto"/>
        <w:bottom w:val="none" w:sz="0" w:space="0" w:color="auto"/>
        <w:right w:val="none" w:sz="0" w:space="0" w:color="auto"/>
      </w:divBdr>
    </w:div>
    <w:div w:id="522086555">
      <w:bodyDiv w:val="1"/>
      <w:marLeft w:val="0"/>
      <w:marRight w:val="0"/>
      <w:marTop w:val="0"/>
      <w:marBottom w:val="0"/>
      <w:divBdr>
        <w:top w:val="none" w:sz="0" w:space="0" w:color="auto"/>
        <w:left w:val="none" w:sz="0" w:space="0" w:color="auto"/>
        <w:bottom w:val="none" w:sz="0" w:space="0" w:color="auto"/>
        <w:right w:val="none" w:sz="0" w:space="0" w:color="auto"/>
      </w:divBdr>
    </w:div>
    <w:div w:id="522473123">
      <w:bodyDiv w:val="1"/>
      <w:marLeft w:val="0"/>
      <w:marRight w:val="0"/>
      <w:marTop w:val="0"/>
      <w:marBottom w:val="0"/>
      <w:divBdr>
        <w:top w:val="none" w:sz="0" w:space="0" w:color="auto"/>
        <w:left w:val="none" w:sz="0" w:space="0" w:color="auto"/>
        <w:bottom w:val="none" w:sz="0" w:space="0" w:color="auto"/>
        <w:right w:val="none" w:sz="0" w:space="0" w:color="auto"/>
      </w:divBdr>
    </w:div>
    <w:div w:id="522593932">
      <w:bodyDiv w:val="1"/>
      <w:marLeft w:val="0"/>
      <w:marRight w:val="0"/>
      <w:marTop w:val="0"/>
      <w:marBottom w:val="0"/>
      <w:divBdr>
        <w:top w:val="none" w:sz="0" w:space="0" w:color="auto"/>
        <w:left w:val="none" w:sz="0" w:space="0" w:color="auto"/>
        <w:bottom w:val="none" w:sz="0" w:space="0" w:color="auto"/>
        <w:right w:val="none" w:sz="0" w:space="0" w:color="auto"/>
      </w:divBdr>
    </w:div>
    <w:div w:id="522741267">
      <w:bodyDiv w:val="1"/>
      <w:marLeft w:val="0"/>
      <w:marRight w:val="0"/>
      <w:marTop w:val="0"/>
      <w:marBottom w:val="0"/>
      <w:divBdr>
        <w:top w:val="none" w:sz="0" w:space="0" w:color="auto"/>
        <w:left w:val="none" w:sz="0" w:space="0" w:color="auto"/>
        <w:bottom w:val="none" w:sz="0" w:space="0" w:color="auto"/>
        <w:right w:val="none" w:sz="0" w:space="0" w:color="auto"/>
      </w:divBdr>
    </w:div>
    <w:div w:id="523520748">
      <w:bodyDiv w:val="1"/>
      <w:marLeft w:val="0"/>
      <w:marRight w:val="0"/>
      <w:marTop w:val="0"/>
      <w:marBottom w:val="0"/>
      <w:divBdr>
        <w:top w:val="none" w:sz="0" w:space="0" w:color="auto"/>
        <w:left w:val="none" w:sz="0" w:space="0" w:color="auto"/>
        <w:bottom w:val="none" w:sz="0" w:space="0" w:color="auto"/>
        <w:right w:val="none" w:sz="0" w:space="0" w:color="auto"/>
      </w:divBdr>
    </w:div>
    <w:div w:id="523713134">
      <w:bodyDiv w:val="1"/>
      <w:marLeft w:val="0"/>
      <w:marRight w:val="0"/>
      <w:marTop w:val="0"/>
      <w:marBottom w:val="0"/>
      <w:divBdr>
        <w:top w:val="none" w:sz="0" w:space="0" w:color="auto"/>
        <w:left w:val="none" w:sz="0" w:space="0" w:color="auto"/>
        <w:bottom w:val="none" w:sz="0" w:space="0" w:color="auto"/>
        <w:right w:val="none" w:sz="0" w:space="0" w:color="auto"/>
      </w:divBdr>
    </w:div>
    <w:div w:id="523785909">
      <w:bodyDiv w:val="1"/>
      <w:marLeft w:val="0"/>
      <w:marRight w:val="0"/>
      <w:marTop w:val="0"/>
      <w:marBottom w:val="0"/>
      <w:divBdr>
        <w:top w:val="none" w:sz="0" w:space="0" w:color="auto"/>
        <w:left w:val="none" w:sz="0" w:space="0" w:color="auto"/>
        <w:bottom w:val="none" w:sz="0" w:space="0" w:color="auto"/>
        <w:right w:val="none" w:sz="0" w:space="0" w:color="auto"/>
      </w:divBdr>
    </w:div>
    <w:div w:id="523833481">
      <w:bodyDiv w:val="1"/>
      <w:marLeft w:val="0"/>
      <w:marRight w:val="0"/>
      <w:marTop w:val="0"/>
      <w:marBottom w:val="0"/>
      <w:divBdr>
        <w:top w:val="none" w:sz="0" w:space="0" w:color="auto"/>
        <w:left w:val="none" w:sz="0" w:space="0" w:color="auto"/>
        <w:bottom w:val="none" w:sz="0" w:space="0" w:color="auto"/>
        <w:right w:val="none" w:sz="0" w:space="0" w:color="auto"/>
      </w:divBdr>
    </w:div>
    <w:div w:id="523985519">
      <w:bodyDiv w:val="1"/>
      <w:marLeft w:val="0"/>
      <w:marRight w:val="0"/>
      <w:marTop w:val="0"/>
      <w:marBottom w:val="0"/>
      <w:divBdr>
        <w:top w:val="none" w:sz="0" w:space="0" w:color="auto"/>
        <w:left w:val="none" w:sz="0" w:space="0" w:color="auto"/>
        <w:bottom w:val="none" w:sz="0" w:space="0" w:color="auto"/>
        <w:right w:val="none" w:sz="0" w:space="0" w:color="auto"/>
      </w:divBdr>
    </w:div>
    <w:div w:id="524054369">
      <w:bodyDiv w:val="1"/>
      <w:marLeft w:val="0"/>
      <w:marRight w:val="0"/>
      <w:marTop w:val="0"/>
      <w:marBottom w:val="0"/>
      <w:divBdr>
        <w:top w:val="none" w:sz="0" w:space="0" w:color="auto"/>
        <w:left w:val="none" w:sz="0" w:space="0" w:color="auto"/>
        <w:bottom w:val="none" w:sz="0" w:space="0" w:color="auto"/>
        <w:right w:val="none" w:sz="0" w:space="0" w:color="auto"/>
      </w:divBdr>
    </w:div>
    <w:div w:id="524174090">
      <w:bodyDiv w:val="1"/>
      <w:marLeft w:val="0"/>
      <w:marRight w:val="0"/>
      <w:marTop w:val="0"/>
      <w:marBottom w:val="0"/>
      <w:divBdr>
        <w:top w:val="none" w:sz="0" w:space="0" w:color="auto"/>
        <w:left w:val="none" w:sz="0" w:space="0" w:color="auto"/>
        <w:bottom w:val="none" w:sz="0" w:space="0" w:color="auto"/>
        <w:right w:val="none" w:sz="0" w:space="0" w:color="auto"/>
      </w:divBdr>
    </w:div>
    <w:div w:id="524250661">
      <w:bodyDiv w:val="1"/>
      <w:marLeft w:val="0"/>
      <w:marRight w:val="0"/>
      <w:marTop w:val="0"/>
      <w:marBottom w:val="0"/>
      <w:divBdr>
        <w:top w:val="none" w:sz="0" w:space="0" w:color="auto"/>
        <w:left w:val="none" w:sz="0" w:space="0" w:color="auto"/>
        <w:bottom w:val="none" w:sz="0" w:space="0" w:color="auto"/>
        <w:right w:val="none" w:sz="0" w:space="0" w:color="auto"/>
      </w:divBdr>
    </w:div>
    <w:div w:id="524253165">
      <w:bodyDiv w:val="1"/>
      <w:marLeft w:val="0"/>
      <w:marRight w:val="0"/>
      <w:marTop w:val="0"/>
      <w:marBottom w:val="0"/>
      <w:divBdr>
        <w:top w:val="none" w:sz="0" w:space="0" w:color="auto"/>
        <w:left w:val="none" w:sz="0" w:space="0" w:color="auto"/>
        <w:bottom w:val="none" w:sz="0" w:space="0" w:color="auto"/>
        <w:right w:val="none" w:sz="0" w:space="0" w:color="auto"/>
      </w:divBdr>
    </w:div>
    <w:div w:id="524755787">
      <w:bodyDiv w:val="1"/>
      <w:marLeft w:val="0"/>
      <w:marRight w:val="0"/>
      <w:marTop w:val="0"/>
      <w:marBottom w:val="0"/>
      <w:divBdr>
        <w:top w:val="none" w:sz="0" w:space="0" w:color="auto"/>
        <w:left w:val="none" w:sz="0" w:space="0" w:color="auto"/>
        <w:bottom w:val="none" w:sz="0" w:space="0" w:color="auto"/>
        <w:right w:val="none" w:sz="0" w:space="0" w:color="auto"/>
      </w:divBdr>
    </w:div>
    <w:div w:id="524951329">
      <w:bodyDiv w:val="1"/>
      <w:marLeft w:val="0"/>
      <w:marRight w:val="0"/>
      <w:marTop w:val="0"/>
      <w:marBottom w:val="0"/>
      <w:divBdr>
        <w:top w:val="none" w:sz="0" w:space="0" w:color="auto"/>
        <w:left w:val="none" w:sz="0" w:space="0" w:color="auto"/>
        <w:bottom w:val="none" w:sz="0" w:space="0" w:color="auto"/>
        <w:right w:val="none" w:sz="0" w:space="0" w:color="auto"/>
      </w:divBdr>
    </w:div>
    <w:div w:id="525212741">
      <w:bodyDiv w:val="1"/>
      <w:marLeft w:val="0"/>
      <w:marRight w:val="0"/>
      <w:marTop w:val="0"/>
      <w:marBottom w:val="0"/>
      <w:divBdr>
        <w:top w:val="none" w:sz="0" w:space="0" w:color="auto"/>
        <w:left w:val="none" w:sz="0" w:space="0" w:color="auto"/>
        <w:bottom w:val="none" w:sz="0" w:space="0" w:color="auto"/>
        <w:right w:val="none" w:sz="0" w:space="0" w:color="auto"/>
      </w:divBdr>
    </w:div>
    <w:div w:id="525213490">
      <w:bodyDiv w:val="1"/>
      <w:marLeft w:val="0"/>
      <w:marRight w:val="0"/>
      <w:marTop w:val="0"/>
      <w:marBottom w:val="0"/>
      <w:divBdr>
        <w:top w:val="none" w:sz="0" w:space="0" w:color="auto"/>
        <w:left w:val="none" w:sz="0" w:space="0" w:color="auto"/>
        <w:bottom w:val="none" w:sz="0" w:space="0" w:color="auto"/>
        <w:right w:val="none" w:sz="0" w:space="0" w:color="auto"/>
      </w:divBdr>
    </w:div>
    <w:div w:id="525480954">
      <w:bodyDiv w:val="1"/>
      <w:marLeft w:val="0"/>
      <w:marRight w:val="0"/>
      <w:marTop w:val="0"/>
      <w:marBottom w:val="0"/>
      <w:divBdr>
        <w:top w:val="none" w:sz="0" w:space="0" w:color="auto"/>
        <w:left w:val="none" w:sz="0" w:space="0" w:color="auto"/>
        <w:bottom w:val="none" w:sz="0" w:space="0" w:color="auto"/>
        <w:right w:val="none" w:sz="0" w:space="0" w:color="auto"/>
      </w:divBdr>
    </w:div>
    <w:div w:id="525489568">
      <w:bodyDiv w:val="1"/>
      <w:marLeft w:val="0"/>
      <w:marRight w:val="0"/>
      <w:marTop w:val="0"/>
      <w:marBottom w:val="0"/>
      <w:divBdr>
        <w:top w:val="none" w:sz="0" w:space="0" w:color="auto"/>
        <w:left w:val="none" w:sz="0" w:space="0" w:color="auto"/>
        <w:bottom w:val="none" w:sz="0" w:space="0" w:color="auto"/>
        <w:right w:val="none" w:sz="0" w:space="0" w:color="auto"/>
      </w:divBdr>
    </w:div>
    <w:div w:id="525556415">
      <w:bodyDiv w:val="1"/>
      <w:marLeft w:val="0"/>
      <w:marRight w:val="0"/>
      <w:marTop w:val="0"/>
      <w:marBottom w:val="0"/>
      <w:divBdr>
        <w:top w:val="none" w:sz="0" w:space="0" w:color="auto"/>
        <w:left w:val="none" w:sz="0" w:space="0" w:color="auto"/>
        <w:bottom w:val="none" w:sz="0" w:space="0" w:color="auto"/>
        <w:right w:val="none" w:sz="0" w:space="0" w:color="auto"/>
      </w:divBdr>
    </w:div>
    <w:div w:id="525679074">
      <w:bodyDiv w:val="1"/>
      <w:marLeft w:val="0"/>
      <w:marRight w:val="0"/>
      <w:marTop w:val="0"/>
      <w:marBottom w:val="0"/>
      <w:divBdr>
        <w:top w:val="none" w:sz="0" w:space="0" w:color="auto"/>
        <w:left w:val="none" w:sz="0" w:space="0" w:color="auto"/>
        <w:bottom w:val="none" w:sz="0" w:space="0" w:color="auto"/>
        <w:right w:val="none" w:sz="0" w:space="0" w:color="auto"/>
      </w:divBdr>
    </w:div>
    <w:div w:id="525682092">
      <w:bodyDiv w:val="1"/>
      <w:marLeft w:val="0"/>
      <w:marRight w:val="0"/>
      <w:marTop w:val="0"/>
      <w:marBottom w:val="0"/>
      <w:divBdr>
        <w:top w:val="none" w:sz="0" w:space="0" w:color="auto"/>
        <w:left w:val="none" w:sz="0" w:space="0" w:color="auto"/>
        <w:bottom w:val="none" w:sz="0" w:space="0" w:color="auto"/>
        <w:right w:val="none" w:sz="0" w:space="0" w:color="auto"/>
      </w:divBdr>
    </w:div>
    <w:div w:id="525825830">
      <w:bodyDiv w:val="1"/>
      <w:marLeft w:val="0"/>
      <w:marRight w:val="0"/>
      <w:marTop w:val="0"/>
      <w:marBottom w:val="0"/>
      <w:divBdr>
        <w:top w:val="none" w:sz="0" w:space="0" w:color="auto"/>
        <w:left w:val="none" w:sz="0" w:space="0" w:color="auto"/>
        <w:bottom w:val="none" w:sz="0" w:space="0" w:color="auto"/>
        <w:right w:val="none" w:sz="0" w:space="0" w:color="auto"/>
      </w:divBdr>
    </w:div>
    <w:div w:id="525948178">
      <w:bodyDiv w:val="1"/>
      <w:marLeft w:val="0"/>
      <w:marRight w:val="0"/>
      <w:marTop w:val="0"/>
      <w:marBottom w:val="0"/>
      <w:divBdr>
        <w:top w:val="none" w:sz="0" w:space="0" w:color="auto"/>
        <w:left w:val="none" w:sz="0" w:space="0" w:color="auto"/>
        <w:bottom w:val="none" w:sz="0" w:space="0" w:color="auto"/>
        <w:right w:val="none" w:sz="0" w:space="0" w:color="auto"/>
      </w:divBdr>
    </w:div>
    <w:div w:id="526409296">
      <w:bodyDiv w:val="1"/>
      <w:marLeft w:val="0"/>
      <w:marRight w:val="0"/>
      <w:marTop w:val="0"/>
      <w:marBottom w:val="0"/>
      <w:divBdr>
        <w:top w:val="none" w:sz="0" w:space="0" w:color="auto"/>
        <w:left w:val="none" w:sz="0" w:space="0" w:color="auto"/>
        <w:bottom w:val="none" w:sz="0" w:space="0" w:color="auto"/>
        <w:right w:val="none" w:sz="0" w:space="0" w:color="auto"/>
      </w:divBdr>
    </w:div>
    <w:div w:id="526526972">
      <w:bodyDiv w:val="1"/>
      <w:marLeft w:val="0"/>
      <w:marRight w:val="0"/>
      <w:marTop w:val="0"/>
      <w:marBottom w:val="0"/>
      <w:divBdr>
        <w:top w:val="none" w:sz="0" w:space="0" w:color="auto"/>
        <w:left w:val="none" w:sz="0" w:space="0" w:color="auto"/>
        <w:bottom w:val="none" w:sz="0" w:space="0" w:color="auto"/>
        <w:right w:val="none" w:sz="0" w:space="0" w:color="auto"/>
      </w:divBdr>
    </w:div>
    <w:div w:id="526800486">
      <w:bodyDiv w:val="1"/>
      <w:marLeft w:val="0"/>
      <w:marRight w:val="0"/>
      <w:marTop w:val="0"/>
      <w:marBottom w:val="0"/>
      <w:divBdr>
        <w:top w:val="none" w:sz="0" w:space="0" w:color="auto"/>
        <w:left w:val="none" w:sz="0" w:space="0" w:color="auto"/>
        <w:bottom w:val="none" w:sz="0" w:space="0" w:color="auto"/>
        <w:right w:val="none" w:sz="0" w:space="0" w:color="auto"/>
      </w:divBdr>
    </w:div>
    <w:div w:id="526987545">
      <w:bodyDiv w:val="1"/>
      <w:marLeft w:val="0"/>
      <w:marRight w:val="0"/>
      <w:marTop w:val="0"/>
      <w:marBottom w:val="0"/>
      <w:divBdr>
        <w:top w:val="none" w:sz="0" w:space="0" w:color="auto"/>
        <w:left w:val="none" w:sz="0" w:space="0" w:color="auto"/>
        <w:bottom w:val="none" w:sz="0" w:space="0" w:color="auto"/>
        <w:right w:val="none" w:sz="0" w:space="0" w:color="auto"/>
      </w:divBdr>
    </w:div>
    <w:div w:id="526988908">
      <w:bodyDiv w:val="1"/>
      <w:marLeft w:val="0"/>
      <w:marRight w:val="0"/>
      <w:marTop w:val="0"/>
      <w:marBottom w:val="0"/>
      <w:divBdr>
        <w:top w:val="none" w:sz="0" w:space="0" w:color="auto"/>
        <w:left w:val="none" w:sz="0" w:space="0" w:color="auto"/>
        <w:bottom w:val="none" w:sz="0" w:space="0" w:color="auto"/>
        <w:right w:val="none" w:sz="0" w:space="0" w:color="auto"/>
      </w:divBdr>
    </w:div>
    <w:div w:id="527255757">
      <w:bodyDiv w:val="1"/>
      <w:marLeft w:val="0"/>
      <w:marRight w:val="0"/>
      <w:marTop w:val="0"/>
      <w:marBottom w:val="0"/>
      <w:divBdr>
        <w:top w:val="none" w:sz="0" w:space="0" w:color="auto"/>
        <w:left w:val="none" w:sz="0" w:space="0" w:color="auto"/>
        <w:bottom w:val="none" w:sz="0" w:space="0" w:color="auto"/>
        <w:right w:val="none" w:sz="0" w:space="0" w:color="auto"/>
      </w:divBdr>
    </w:div>
    <w:div w:id="527375175">
      <w:bodyDiv w:val="1"/>
      <w:marLeft w:val="0"/>
      <w:marRight w:val="0"/>
      <w:marTop w:val="0"/>
      <w:marBottom w:val="0"/>
      <w:divBdr>
        <w:top w:val="none" w:sz="0" w:space="0" w:color="auto"/>
        <w:left w:val="none" w:sz="0" w:space="0" w:color="auto"/>
        <w:bottom w:val="none" w:sz="0" w:space="0" w:color="auto"/>
        <w:right w:val="none" w:sz="0" w:space="0" w:color="auto"/>
      </w:divBdr>
    </w:div>
    <w:div w:id="527376320">
      <w:bodyDiv w:val="1"/>
      <w:marLeft w:val="0"/>
      <w:marRight w:val="0"/>
      <w:marTop w:val="0"/>
      <w:marBottom w:val="0"/>
      <w:divBdr>
        <w:top w:val="none" w:sz="0" w:space="0" w:color="auto"/>
        <w:left w:val="none" w:sz="0" w:space="0" w:color="auto"/>
        <w:bottom w:val="none" w:sz="0" w:space="0" w:color="auto"/>
        <w:right w:val="none" w:sz="0" w:space="0" w:color="auto"/>
      </w:divBdr>
    </w:div>
    <w:div w:id="528107801">
      <w:bodyDiv w:val="1"/>
      <w:marLeft w:val="0"/>
      <w:marRight w:val="0"/>
      <w:marTop w:val="0"/>
      <w:marBottom w:val="0"/>
      <w:divBdr>
        <w:top w:val="none" w:sz="0" w:space="0" w:color="auto"/>
        <w:left w:val="none" w:sz="0" w:space="0" w:color="auto"/>
        <w:bottom w:val="none" w:sz="0" w:space="0" w:color="auto"/>
        <w:right w:val="none" w:sz="0" w:space="0" w:color="auto"/>
      </w:divBdr>
    </w:div>
    <w:div w:id="528304430">
      <w:bodyDiv w:val="1"/>
      <w:marLeft w:val="0"/>
      <w:marRight w:val="0"/>
      <w:marTop w:val="0"/>
      <w:marBottom w:val="0"/>
      <w:divBdr>
        <w:top w:val="none" w:sz="0" w:space="0" w:color="auto"/>
        <w:left w:val="none" w:sz="0" w:space="0" w:color="auto"/>
        <w:bottom w:val="none" w:sz="0" w:space="0" w:color="auto"/>
        <w:right w:val="none" w:sz="0" w:space="0" w:color="auto"/>
      </w:divBdr>
    </w:div>
    <w:div w:id="528490035">
      <w:bodyDiv w:val="1"/>
      <w:marLeft w:val="0"/>
      <w:marRight w:val="0"/>
      <w:marTop w:val="0"/>
      <w:marBottom w:val="0"/>
      <w:divBdr>
        <w:top w:val="none" w:sz="0" w:space="0" w:color="auto"/>
        <w:left w:val="none" w:sz="0" w:space="0" w:color="auto"/>
        <w:bottom w:val="none" w:sz="0" w:space="0" w:color="auto"/>
        <w:right w:val="none" w:sz="0" w:space="0" w:color="auto"/>
      </w:divBdr>
    </w:div>
    <w:div w:id="528689265">
      <w:bodyDiv w:val="1"/>
      <w:marLeft w:val="0"/>
      <w:marRight w:val="0"/>
      <w:marTop w:val="0"/>
      <w:marBottom w:val="0"/>
      <w:divBdr>
        <w:top w:val="none" w:sz="0" w:space="0" w:color="auto"/>
        <w:left w:val="none" w:sz="0" w:space="0" w:color="auto"/>
        <w:bottom w:val="none" w:sz="0" w:space="0" w:color="auto"/>
        <w:right w:val="none" w:sz="0" w:space="0" w:color="auto"/>
      </w:divBdr>
    </w:div>
    <w:div w:id="528878014">
      <w:bodyDiv w:val="1"/>
      <w:marLeft w:val="0"/>
      <w:marRight w:val="0"/>
      <w:marTop w:val="0"/>
      <w:marBottom w:val="0"/>
      <w:divBdr>
        <w:top w:val="none" w:sz="0" w:space="0" w:color="auto"/>
        <w:left w:val="none" w:sz="0" w:space="0" w:color="auto"/>
        <w:bottom w:val="none" w:sz="0" w:space="0" w:color="auto"/>
        <w:right w:val="none" w:sz="0" w:space="0" w:color="auto"/>
      </w:divBdr>
    </w:div>
    <w:div w:id="528951174">
      <w:bodyDiv w:val="1"/>
      <w:marLeft w:val="0"/>
      <w:marRight w:val="0"/>
      <w:marTop w:val="0"/>
      <w:marBottom w:val="0"/>
      <w:divBdr>
        <w:top w:val="none" w:sz="0" w:space="0" w:color="auto"/>
        <w:left w:val="none" w:sz="0" w:space="0" w:color="auto"/>
        <w:bottom w:val="none" w:sz="0" w:space="0" w:color="auto"/>
        <w:right w:val="none" w:sz="0" w:space="0" w:color="auto"/>
      </w:divBdr>
    </w:div>
    <w:div w:id="529227019">
      <w:bodyDiv w:val="1"/>
      <w:marLeft w:val="0"/>
      <w:marRight w:val="0"/>
      <w:marTop w:val="0"/>
      <w:marBottom w:val="0"/>
      <w:divBdr>
        <w:top w:val="none" w:sz="0" w:space="0" w:color="auto"/>
        <w:left w:val="none" w:sz="0" w:space="0" w:color="auto"/>
        <w:bottom w:val="none" w:sz="0" w:space="0" w:color="auto"/>
        <w:right w:val="none" w:sz="0" w:space="0" w:color="auto"/>
      </w:divBdr>
    </w:div>
    <w:div w:id="529420316">
      <w:bodyDiv w:val="1"/>
      <w:marLeft w:val="0"/>
      <w:marRight w:val="0"/>
      <w:marTop w:val="0"/>
      <w:marBottom w:val="0"/>
      <w:divBdr>
        <w:top w:val="none" w:sz="0" w:space="0" w:color="auto"/>
        <w:left w:val="none" w:sz="0" w:space="0" w:color="auto"/>
        <w:bottom w:val="none" w:sz="0" w:space="0" w:color="auto"/>
        <w:right w:val="none" w:sz="0" w:space="0" w:color="auto"/>
      </w:divBdr>
    </w:div>
    <w:div w:id="529534015">
      <w:bodyDiv w:val="1"/>
      <w:marLeft w:val="0"/>
      <w:marRight w:val="0"/>
      <w:marTop w:val="0"/>
      <w:marBottom w:val="0"/>
      <w:divBdr>
        <w:top w:val="none" w:sz="0" w:space="0" w:color="auto"/>
        <w:left w:val="none" w:sz="0" w:space="0" w:color="auto"/>
        <w:bottom w:val="none" w:sz="0" w:space="0" w:color="auto"/>
        <w:right w:val="none" w:sz="0" w:space="0" w:color="auto"/>
      </w:divBdr>
    </w:div>
    <w:div w:id="529731883">
      <w:bodyDiv w:val="1"/>
      <w:marLeft w:val="0"/>
      <w:marRight w:val="0"/>
      <w:marTop w:val="0"/>
      <w:marBottom w:val="0"/>
      <w:divBdr>
        <w:top w:val="none" w:sz="0" w:space="0" w:color="auto"/>
        <w:left w:val="none" w:sz="0" w:space="0" w:color="auto"/>
        <w:bottom w:val="none" w:sz="0" w:space="0" w:color="auto"/>
        <w:right w:val="none" w:sz="0" w:space="0" w:color="auto"/>
      </w:divBdr>
    </w:div>
    <w:div w:id="529731918">
      <w:bodyDiv w:val="1"/>
      <w:marLeft w:val="0"/>
      <w:marRight w:val="0"/>
      <w:marTop w:val="0"/>
      <w:marBottom w:val="0"/>
      <w:divBdr>
        <w:top w:val="none" w:sz="0" w:space="0" w:color="auto"/>
        <w:left w:val="none" w:sz="0" w:space="0" w:color="auto"/>
        <w:bottom w:val="none" w:sz="0" w:space="0" w:color="auto"/>
        <w:right w:val="none" w:sz="0" w:space="0" w:color="auto"/>
      </w:divBdr>
    </w:div>
    <w:div w:id="529732524">
      <w:bodyDiv w:val="1"/>
      <w:marLeft w:val="0"/>
      <w:marRight w:val="0"/>
      <w:marTop w:val="0"/>
      <w:marBottom w:val="0"/>
      <w:divBdr>
        <w:top w:val="none" w:sz="0" w:space="0" w:color="auto"/>
        <w:left w:val="none" w:sz="0" w:space="0" w:color="auto"/>
        <w:bottom w:val="none" w:sz="0" w:space="0" w:color="auto"/>
        <w:right w:val="none" w:sz="0" w:space="0" w:color="auto"/>
      </w:divBdr>
    </w:div>
    <w:div w:id="529802824">
      <w:bodyDiv w:val="1"/>
      <w:marLeft w:val="0"/>
      <w:marRight w:val="0"/>
      <w:marTop w:val="0"/>
      <w:marBottom w:val="0"/>
      <w:divBdr>
        <w:top w:val="none" w:sz="0" w:space="0" w:color="auto"/>
        <w:left w:val="none" w:sz="0" w:space="0" w:color="auto"/>
        <w:bottom w:val="none" w:sz="0" w:space="0" w:color="auto"/>
        <w:right w:val="none" w:sz="0" w:space="0" w:color="auto"/>
      </w:divBdr>
    </w:div>
    <w:div w:id="530265418">
      <w:bodyDiv w:val="1"/>
      <w:marLeft w:val="0"/>
      <w:marRight w:val="0"/>
      <w:marTop w:val="0"/>
      <w:marBottom w:val="0"/>
      <w:divBdr>
        <w:top w:val="none" w:sz="0" w:space="0" w:color="auto"/>
        <w:left w:val="none" w:sz="0" w:space="0" w:color="auto"/>
        <w:bottom w:val="none" w:sz="0" w:space="0" w:color="auto"/>
        <w:right w:val="none" w:sz="0" w:space="0" w:color="auto"/>
      </w:divBdr>
    </w:div>
    <w:div w:id="530269071">
      <w:bodyDiv w:val="1"/>
      <w:marLeft w:val="0"/>
      <w:marRight w:val="0"/>
      <w:marTop w:val="0"/>
      <w:marBottom w:val="0"/>
      <w:divBdr>
        <w:top w:val="none" w:sz="0" w:space="0" w:color="auto"/>
        <w:left w:val="none" w:sz="0" w:space="0" w:color="auto"/>
        <w:bottom w:val="none" w:sz="0" w:space="0" w:color="auto"/>
        <w:right w:val="none" w:sz="0" w:space="0" w:color="auto"/>
      </w:divBdr>
    </w:div>
    <w:div w:id="530345470">
      <w:bodyDiv w:val="1"/>
      <w:marLeft w:val="0"/>
      <w:marRight w:val="0"/>
      <w:marTop w:val="0"/>
      <w:marBottom w:val="0"/>
      <w:divBdr>
        <w:top w:val="none" w:sz="0" w:space="0" w:color="auto"/>
        <w:left w:val="none" w:sz="0" w:space="0" w:color="auto"/>
        <w:bottom w:val="none" w:sz="0" w:space="0" w:color="auto"/>
        <w:right w:val="none" w:sz="0" w:space="0" w:color="auto"/>
      </w:divBdr>
    </w:div>
    <w:div w:id="531070948">
      <w:bodyDiv w:val="1"/>
      <w:marLeft w:val="0"/>
      <w:marRight w:val="0"/>
      <w:marTop w:val="0"/>
      <w:marBottom w:val="0"/>
      <w:divBdr>
        <w:top w:val="none" w:sz="0" w:space="0" w:color="auto"/>
        <w:left w:val="none" w:sz="0" w:space="0" w:color="auto"/>
        <w:bottom w:val="none" w:sz="0" w:space="0" w:color="auto"/>
        <w:right w:val="none" w:sz="0" w:space="0" w:color="auto"/>
      </w:divBdr>
    </w:div>
    <w:div w:id="531113072">
      <w:bodyDiv w:val="1"/>
      <w:marLeft w:val="0"/>
      <w:marRight w:val="0"/>
      <w:marTop w:val="0"/>
      <w:marBottom w:val="0"/>
      <w:divBdr>
        <w:top w:val="none" w:sz="0" w:space="0" w:color="auto"/>
        <w:left w:val="none" w:sz="0" w:space="0" w:color="auto"/>
        <w:bottom w:val="none" w:sz="0" w:space="0" w:color="auto"/>
        <w:right w:val="none" w:sz="0" w:space="0" w:color="auto"/>
      </w:divBdr>
    </w:div>
    <w:div w:id="531117206">
      <w:bodyDiv w:val="1"/>
      <w:marLeft w:val="0"/>
      <w:marRight w:val="0"/>
      <w:marTop w:val="0"/>
      <w:marBottom w:val="0"/>
      <w:divBdr>
        <w:top w:val="none" w:sz="0" w:space="0" w:color="auto"/>
        <w:left w:val="none" w:sz="0" w:space="0" w:color="auto"/>
        <w:bottom w:val="none" w:sz="0" w:space="0" w:color="auto"/>
        <w:right w:val="none" w:sz="0" w:space="0" w:color="auto"/>
      </w:divBdr>
    </w:div>
    <w:div w:id="531185939">
      <w:bodyDiv w:val="1"/>
      <w:marLeft w:val="0"/>
      <w:marRight w:val="0"/>
      <w:marTop w:val="0"/>
      <w:marBottom w:val="0"/>
      <w:divBdr>
        <w:top w:val="none" w:sz="0" w:space="0" w:color="auto"/>
        <w:left w:val="none" w:sz="0" w:space="0" w:color="auto"/>
        <w:bottom w:val="none" w:sz="0" w:space="0" w:color="auto"/>
        <w:right w:val="none" w:sz="0" w:space="0" w:color="auto"/>
      </w:divBdr>
    </w:div>
    <w:div w:id="531694830">
      <w:bodyDiv w:val="1"/>
      <w:marLeft w:val="0"/>
      <w:marRight w:val="0"/>
      <w:marTop w:val="0"/>
      <w:marBottom w:val="0"/>
      <w:divBdr>
        <w:top w:val="none" w:sz="0" w:space="0" w:color="auto"/>
        <w:left w:val="none" w:sz="0" w:space="0" w:color="auto"/>
        <w:bottom w:val="none" w:sz="0" w:space="0" w:color="auto"/>
        <w:right w:val="none" w:sz="0" w:space="0" w:color="auto"/>
      </w:divBdr>
    </w:div>
    <w:div w:id="531764923">
      <w:bodyDiv w:val="1"/>
      <w:marLeft w:val="0"/>
      <w:marRight w:val="0"/>
      <w:marTop w:val="0"/>
      <w:marBottom w:val="0"/>
      <w:divBdr>
        <w:top w:val="none" w:sz="0" w:space="0" w:color="auto"/>
        <w:left w:val="none" w:sz="0" w:space="0" w:color="auto"/>
        <w:bottom w:val="none" w:sz="0" w:space="0" w:color="auto"/>
        <w:right w:val="none" w:sz="0" w:space="0" w:color="auto"/>
      </w:divBdr>
    </w:div>
    <w:div w:id="531766744">
      <w:bodyDiv w:val="1"/>
      <w:marLeft w:val="0"/>
      <w:marRight w:val="0"/>
      <w:marTop w:val="0"/>
      <w:marBottom w:val="0"/>
      <w:divBdr>
        <w:top w:val="none" w:sz="0" w:space="0" w:color="auto"/>
        <w:left w:val="none" w:sz="0" w:space="0" w:color="auto"/>
        <w:bottom w:val="none" w:sz="0" w:space="0" w:color="auto"/>
        <w:right w:val="none" w:sz="0" w:space="0" w:color="auto"/>
      </w:divBdr>
    </w:div>
    <w:div w:id="531772235">
      <w:bodyDiv w:val="1"/>
      <w:marLeft w:val="0"/>
      <w:marRight w:val="0"/>
      <w:marTop w:val="0"/>
      <w:marBottom w:val="0"/>
      <w:divBdr>
        <w:top w:val="none" w:sz="0" w:space="0" w:color="auto"/>
        <w:left w:val="none" w:sz="0" w:space="0" w:color="auto"/>
        <w:bottom w:val="none" w:sz="0" w:space="0" w:color="auto"/>
        <w:right w:val="none" w:sz="0" w:space="0" w:color="auto"/>
      </w:divBdr>
    </w:div>
    <w:div w:id="531847155">
      <w:bodyDiv w:val="1"/>
      <w:marLeft w:val="0"/>
      <w:marRight w:val="0"/>
      <w:marTop w:val="0"/>
      <w:marBottom w:val="0"/>
      <w:divBdr>
        <w:top w:val="none" w:sz="0" w:space="0" w:color="auto"/>
        <w:left w:val="none" w:sz="0" w:space="0" w:color="auto"/>
        <w:bottom w:val="none" w:sz="0" w:space="0" w:color="auto"/>
        <w:right w:val="none" w:sz="0" w:space="0" w:color="auto"/>
      </w:divBdr>
    </w:div>
    <w:div w:id="531964555">
      <w:bodyDiv w:val="1"/>
      <w:marLeft w:val="0"/>
      <w:marRight w:val="0"/>
      <w:marTop w:val="0"/>
      <w:marBottom w:val="0"/>
      <w:divBdr>
        <w:top w:val="none" w:sz="0" w:space="0" w:color="auto"/>
        <w:left w:val="none" w:sz="0" w:space="0" w:color="auto"/>
        <w:bottom w:val="none" w:sz="0" w:space="0" w:color="auto"/>
        <w:right w:val="none" w:sz="0" w:space="0" w:color="auto"/>
      </w:divBdr>
    </w:div>
    <w:div w:id="532155483">
      <w:bodyDiv w:val="1"/>
      <w:marLeft w:val="0"/>
      <w:marRight w:val="0"/>
      <w:marTop w:val="0"/>
      <w:marBottom w:val="0"/>
      <w:divBdr>
        <w:top w:val="none" w:sz="0" w:space="0" w:color="auto"/>
        <w:left w:val="none" w:sz="0" w:space="0" w:color="auto"/>
        <w:bottom w:val="none" w:sz="0" w:space="0" w:color="auto"/>
        <w:right w:val="none" w:sz="0" w:space="0" w:color="auto"/>
      </w:divBdr>
    </w:div>
    <w:div w:id="532157896">
      <w:bodyDiv w:val="1"/>
      <w:marLeft w:val="0"/>
      <w:marRight w:val="0"/>
      <w:marTop w:val="0"/>
      <w:marBottom w:val="0"/>
      <w:divBdr>
        <w:top w:val="none" w:sz="0" w:space="0" w:color="auto"/>
        <w:left w:val="none" w:sz="0" w:space="0" w:color="auto"/>
        <w:bottom w:val="none" w:sz="0" w:space="0" w:color="auto"/>
        <w:right w:val="none" w:sz="0" w:space="0" w:color="auto"/>
      </w:divBdr>
    </w:div>
    <w:div w:id="532577129">
      <w:bodyDiv w:val="1"/>
      <w:marLeft w:val="0"/>
      <w:marRight w:val="0"/>
      <w:marTop w:val="0"/>
      <w:marBottom w:val="0"/>
      <w:divBdr>
        <w:top w:val="none" w:sz="0" w:space="0" w:color="auto"/>
        <w:left w:val="none" w:sz="0" w:space="0" w:color="auto"/>
        <w:bottom w:val="none" w:sz="0" w:space="0" w:color="auto"/>
        <w:right w:val="none" w:sz="0" w:space="0" w:color="auto"/>
      </w:divBdr>
    </w:div>
    <w:div w:id="532697258">
      <w:bodyDiv w:val="1"/>
      <w:marLeft w:val="0"/>
      <w:marRight w:val="0"/>
      <w:marTop w:val="0"/>
      <w:marBottom w:val="0"/>
      <w:divBdr>
        <w:top w:val="none" w:sz="0" w:space="0" w:color="auto"/>
        <w:left w:val="none" w:sz="0" w:space="0" w:color="auto"/>
        <w:bottom w:val="none" w:sz="0" w:space="0" w:color="auto"/>
        <w:right w:val="none" w:sz="0" w:space="0" w:color="auto"/>
      </w:divBdr>
    </w:div>
    <w:div w:id="533155990">
      <w:bodyDiv w:val="1"/>
      <w:marLeft w:val="0"/>
      <w:marRight w:val="0"/>
      <w:marTop w:val="0"/>
      <w:marBottom w:val="0"/>
      <w:divBdr>
        <w:top w:val="none" w:sz="0" w:space="0" w:color="auto"/>
        <w:left w:val="none" w:sz="0" w:space="0" w:color="auto"/>
        <w:bottom w:val="none" w:sz="0" w:space="0" w:color="auto"/>
        <w:right w:val="none" w:sz="0" w:space="0" w:color="auto"/>
      </w:divBdr>
    </w:div>
    <w:div w:id="533687636">
      <w:bodyDiv w:val="1"/>
      <w:marLeft w:val="0"/>
      <w:marRight w:val="0"/>
      <w:marTop w:val="0"/>
      <w:marBottom w:val="0"/>
      <w:divBdr>
        <w:top w:val="none" w:sz="0" w:space="0" w:color="auto"/>
        <w:left w:val="none" w:sz="0" w:space="0" w:color="auto"/>
        <w:bottom w:val="none" w:sz="0" w:space="0" w:color="auto"/>
        <w:right w:val="none" w:sz="0" w:space="0" w:color="auto"/>
      </w:divBdr>
    </w:div>
    <w:div w:id="533928644">
      <w:bodyDiv w:val="1"/>
      <w:marLeft w:val="0"/>
      <w:marRight w:val="0"/>
      <w:marTop w:val="0"/>
      <w:marBottom w:val="0"/>
      <w:divBdr>
        <w:top w:val="none" w:sz="0" w:space="0" w:color="auto"/>
        <w:left w:val="none" w:sz="0" w:space="0" w:color="auto"/>
        <w:bottom w:val="none" w:sz="0" w:space="0" w:color="auto"/>
        <w:right w:val="none" w:sz="0" w:space="0" w:color="auto"/>
      </w:divBdr>
    </w:div>
    <w:div w:id="534000188">
      <w:bodyDiv w:val="1"/>
      <w:marLeft w:val="0"/>
      <w:marRight w:val="0"/>
      <w:marTop w:val="0"/>
      <w:marBottom w:val="0"/>
      <w:divBdr>
        <w:top w:val="none" w:sz="0" w:space="0" w:color="auto"/>
        <w:left w:val="none" w:sz="0" w:space="0" w:color="auto"/>
        <w:bottom w:val="none" w:sz="0" w:space="0" w:color="auto"/>
        <w:right w:val="none" w:sz="0" w:space="0" w:color="auto"/>
      </w:divBdr>
    </w:div>
    <w:div w:id="534347667">
      <w:bodyDiv w:val="1"/>
      <w:marLeft w:val="0"/>
      <w:marRight w:val="0"/>
      <w:marTop w:val="0"/>
      <w:marBottom w:val="0"/>
      <w:divBdr>
        <w:top w:val="none" w:sz="0" w:space="0" w:color="auto"/>
        <w:left w:val="none" w:sz="0" w:space="0" w:color="auto"/>
        <w:bottom w:val="none" w:sz="0" w:space="0" w:color="auto"/>
        <w:right w:val="none" w:sz="0" w:space="0" w:color="auto"/>
      </w:divBdr>
    </w:div>
    <w:div w:id="534586486">
      <w:bodyDiv w:val="1"/>
      <w:marLeft w:val="0"/>
      <w:marRight w:val="0"/>
      <w:marTop w:val="0"/>
      <w:marBottom w:val="0"/>
      <w:divBdr>
        <w:top w:val="none" w:sz="0" w:space="0" w:color="auto"/>
        <w:left w:val="none" w:sz="0" w:space="0" w:color="auto"/>
        <w:bottom w:val="none" w:sz="0" w:space="0" w:color="auto"/>
        <w:right w:val="none" w:sz="0" w:space="0" w:color="auto"/>
      </w:divBdr>
    </w:div>
    <w:div w:id="534588299">
      <w:bodyDiv w:val="1"/>
      <w:marLeft w:val="0"/>
      <w:marRight w:val="0"/>
      <w:marTop w:val="0"/>
      <w:marBottom w:val="0"/>
      <w:divBdr>
        <w:top w:val="none" w:sz="0" w:space="0" w:color="auto"/>
        <w:left w:val="none" w:sz="0" w:space="0" w:color="auto"/>
        <w:bottom w:val="none" w:sz="0" w:space="0" w:color="auto"/>
        <w:right w:val="none" w:sz="0" w:space="0" w:color="auto"/>
      </w:divBdr>
    </w:div>
    <w:div w:id="534729848">
      <w:bodyDiv w:val="1"/>
      <w:marLeft w:val="0"/>
      <w:marRight w:val="0"/>
      <w:marTop w:val="0"/>
      <w:marBottom w:val="0"/>
      <w:divBdr>
        <w:top w:val="none" w:sz="0" w:space="0" w:color="auto"/>
        <w:left w:val="none" w:sz="0" w:space="0" w:color="auto"/>
        <w:bottom w:val="none" w:sz="0" w:space="0" w:color="auto"/>
        <w:right w:val="none" w:sz="0" w:space="0" w:color="auto"/>
      </w:divBdr>
    </w:div>
    <w:div w:id="534851465">
      <w:bodyDiv w:val="1"/>
      <w:marLeft w:val="0"/>
      <w:marRight w:val="0"/>
      <w:marTop w:val="0"/>
      <w:marBottom w:val="0"/>
      <w:divBdr>
        <w:top w:val="none" w:sz="0" w:space="0" w:color="auto"/>
        <w:left w:val="none" w:sz="0" w:space="0" w:color="auto"/>
        <w:bottom w:val="none" w:sz="0" w:space="0" w:color="auto"/>
        <w:right w:val="none" w:sz="0" w:space="0" w:color="auto"/>
      </w:divBdr>
    </w:div>
    <w:div w:id="535001403">
      <w:bodyDiv w:val="1"/>
      <w:marLeft w:val="0"/>
      <w:marRight w:val="0"/>
      <w:marTop w:val="0"/>
      <w:marBottom w:val="0"/>
      <w:divBdr>
        <w:top w:val="none" w:sz="0" w:space="0" w:color="auto"/>
        <w:left w:val="none" w:sz="0" w:space="0" w:color="auto"/>
        <w:bottom w:val="none" w:sz="0" w:space="0" w:color="auto"/>
        <w:right w:val="none" w:sz="0" w:space="0" w:color="auto"/>
      </w:divBdr>
    </w:div>
    <w:div w:id="535192930">
      <w:bodyDiv w:val="1"/>
      <w:marLeft w:val="0"/>
      <w:marRight w:val="0"/>
      <w:marTop w:val="0"/>
      <w:marBottom w:val="0"/>
      <w:divBdr>
        <w:top w:val="none" w:sz="0" w:space="0" w:color="auto"/>
        <w:left w:val="none" w:sz="0" w:space="0" w:color="auto"/>
        <w:bottom w:val="none" w:sz="0" w:space="0" w:color="auto"/>
        <w:right w:val="none" w:sz="0" w:space="0" w:color="auto"/>
      </w:divBdr>
    </w:div>
    <w:div w:id="535195832">
      <w:bodyDiv w:val="1"/>
      <w:marLeft w:val="0"/>
      <w:marRight w:val="0"/>
      <w:marTop w:val="0"/>
      <w:marBottom w:val="0"/>
      <w:divBdr>
        <w:top w:val="none" w:sz="0" w:space="0" w:color="auto"/>
        <w:left w:val="none" w:sz="0" w:space="0" w:color="auto"/>
        <w:bottom w:val="none" w:sz="0" w:space="0" w:color="auto"/>
        <w:right w:val="none" w:sz="0" w:space="0" w:color="auto"/>
      </w:divBdr>
    </w:div>
    <w:div w:id="535895972">
      <w:bodyDiv w:val="1"/>
      <w:marLeft w:val="0"/>
      <w:marRight w:val="0"/>
      <w:marTop w:val="0"/>
      <w:marBottom w:val="0"/>
      <w:divBdr>
        <w:top w:val="none" w:sz="0" w:space="0" w:color="auto"/>
        <w:left w:val="none" w:sz="0" w:space="0" w:color="auto"/>
        <w:bottom w:val="none" w:sz="0" w:space="0" w:color="auto"/>
        <w:right w:val="none" w:sz="0" w:space="0" w:color="auto"/>
      </w:divBdr>
    </w:div>
    <w:div w:id="536235935">
      <w:bodyDiv w:val="1"/>
      <w:marLeft w:val="0"/>
      <w:marRight w:val="0"/>
      <w:marTop w:val="0"/>
      <w:marBottom w:val="0"/>
      <w:divBdr>
        <w:top w:val="none" w:sz="0" w:space="0" w:color="auto"/>
        <w:left w:val="none" w:sz="0" w:space="0" w:color="auto"/>
        <w:bottom w:val="none" w:sz="0" w:space="0" w:color="auto"/>
        <w:right w:val="none" w:sz="0" w:space="0" w:color="auto"/>
      </w:divBdr>
    </w:div>
    <w:div w:id="536236219">
      <w:bodyDiv w:val="1"/>
      <w:marLeft w:val="0"/>
      <w:marRight w:val="0"/>
      <w:marTop w:val="0"/>
      <w:marBottom w:val="0"/>
      <w:divBdr>
        <w:top w:val="none" w:sz="0" w:space="0" w:color="auto"/>
        <w:left w:val="none" w:sz="0" w:space="0" w:color="auto"/>
        <w:bottom w:val="none" w:sz="0" w:space="0" w:color="auto"/>
        <w:right w:val="none" w:sz="0" w:space="0" w:color="auto"/>
      </w:divBdr>
    </w:div>
    <w:div w:id="536239339">
      <w:bodyDiv w:val="1"/>
      <w:marLeft w:val="0"/>
      <w:marRight w:val="0"/>
      <w:marTop w:val="0"/>
      <w:marBottom w:val="0"/>
      <w:divBdr>
        <w:top w:val="none" w:sz="0" w:space="0" w:color="auto"/>
        <w:left w:val="none" w:sz="0" w:space="0" w:color="auto"/>
        <w:bottom w:val="none" w:sz="0" w:space="0" w:color="auto"/>
        <w:right w:val="none" w:sz="0" w:space="0" w:color="auto"/>
      </w:divBdr>
    </w:div>
    <w:div w:id="536432918">
      <w:bodyDiv w:val="1"/>
      <w:marLeft w:val="0"/>
      <w:marRight w:val="0"/>
      <w:marTop w:val="0"/>
      <w:marBottom w:val="0"/>
      <w:divBdr>
        <w:top w:val="none" w:sz="0" w:space="0" w:color="auto"/>
        <w:left w:val="none" w:sz="0" w:space="0" w:color="auto"/>
        <w:bottom w:val="none" w:sz="0" w:space="0" w:color="auto"/>
        <w:right w:val="none" w:sz="0" w:space="0" w:color="auto"/>
      </w:divBdr>
    </w:div>
    <w:div w:id="536552181">
      <w:bodyDiv w:val="1"/>
      <w:marLeft w:val="0"/>
      <w:marRight w:val="0"/>
      <w:marTop w:val="0"/>
      <w:marBottom w:val="0"/>
      <w:divBdr>
        <w:top w:val="none" w:sz="0" w:space="0" w:color="auto"/>
        <w:left w:val="none" w:sz="0" w:space="0" w:color="auto"/>
        <w:bottom w:val="none" w:sz="0" w:space="0" w:color="auto"/>
        <w:right w:val="none" w:sz="0" w:space="0" w:color="auto"/>
      </w:divBdr>
    </w:div>
    <w:div w:id="536624178">
      <w:bodyDiv w:val="1"/>
      <w:marLeft w:val="0"/>
      <w:marRight w:val="0"/>
      <w:marTop w:val="0"/>
      <w:marBottom w:val="0"/>
      <w:divBdr>
        <w:top w:val="none" w:sz="0" w:space="0" w:color="auto"/>
        <w:left w:val="none" w:sz="0" w:space="0" w:color="auto"/>
        <w:bottom w:val="none" w:sz="0" w:space="0" w:color="auto"/>
        <w:right w:val="none" w:sz="0" w:space="0" w:color="auto"/>
      </w:divBdr>
    </w:div>
    <w:div w:id="536815752">
      <w:bodyDiv w:val="1"/>
      <w:marLeft w:val="0"/>
      <w:marRight w:val="0"/>
      <w:marTop w:val="0"/>
      <w:marBottom w:val="0"/>
      <w:divBdr>
        <w:top w:val="none" w:sz="0" w:space="0" w:color="auto"/>
        <w:left w:val="none" w:sz="0" w:space="0" w:color="auto"/>
        <w:bottom w:val="none" w:sz="0" w:space="0" w:color="auto"/>
        <w:right w:val="none" w:sz="0" w:space="0" w:color="auto"/>
      </w:divBdr>
    </w:div>
    <w:div w:id="536937276">
      <w:bodyDiv w:val="1"/>
      <w:marLeft w:val="0"/>
      <w:marRight w:val="0"/>
      <w:marTop w:val="0"/>
      <w:marBottom w:val="0"/>
      <w:divBdr>
        <w:top w:val="none" w:sz="0" w:space="0" w:color="auto"/>
        <w:left w:val="none" w:sz="0" w:space="0" w:color="auto"/>
        <w:bottom w:val="none" w:sz="0" w:space="0" w:color="auto"/>
        <w:right w:val="none" w:sz="0" w:space="0" w:color="auto"/>
      </w:divBdr>
    </w:div>
    <w:div w:id="537207755">
      <w:bodyDiv w:val="1"/>
      <w:marLeft w:val="0"/>
      <w:marRight w:val="0"/>
      <w:marTop w:val="0"/>
      <w:marBottom w:val="0"/>
      <w:divBdr>
        <w:top w:val="none" w:sz="0" w:space="0" w:color="auto"/>
        <w:left w:val="none" w:sz="0" w:space="0" w:color="auto"/>
        <w:bottom w:val="none" w:sz="0" w:space="0" w:color="auto"/>
        <w:right w:val="none" w:sz="0" w:space="0" w:color="auto"/>
      </w:divBdr>
    </w:div>
    <w:div w:id="537281929">
      <w:bodyDiv w:val="1"/>
      <w:marLeft w:val="0"/>
      <w:marRight w:val="0"/>
      <w:marTop w:val="0"/>
      <w:marBottom w:val="0"/>
      <w:divBdr>
        <w:top w:val="none" w:sz="0" w:space="0" w:color="auto"/>
        <w:left w:val="none" w:sz="0" w:space="0" w:color="auto"/>
        <w:bottom w:val="none" w:sz="0" w:space="0" w:color="auto"/>
        <w:right w:val="none" w:sz="0" w:space="0" w:color="auto"/>
      </w:divBdr>
    </w:div>
    <w:div w:id="537476191">
      <w:bodyDiv w:val="1"/>
      <w:marLeft w:val="0"/>
      <w:marRight w:val="0"/>
      <w:marTop w:val="0"/>
      <w:marBottom w:val="0"/>
      <w:divBdr>
        <w:top w:val="none" w:sz="0" w:space="0" w:color="auto"/>
        <w:left w:val="none" w:sz="0" w:space="0" w:color="auto"/>
        <w:bottom w:val="none" w:sz="0" w:space="0" w:color="auto"/>
        <w:right w:val="none" w:sz="0" w:space="0" w:color="auto"/>
      </w:divBdr>
    </w:div>
    <w:div w:id="537594921">
      <w:bodyDiv w:val="1"/>
      <w:marLeft w:val="0"/>
      <w:marRight w:val="0"/>
      <w:marTop w:val="0"/>
      <w:marBottom w:val="0"/>
      <w:divBdr>
        <w:top w:val="none" w:sz="0" w:space="0" w:color="auto"/>
        <w:left w:val="none" w:sz="0" w:space="0" w:color="auto"/>
        <w:bottom w:val="none" w:sz="0" w:space="0" w:color="auto"/>
        <w:right w:val="none" w:sz="0" w:space="0" w:color="auto"/>
      </w:divBdr>
    </w:div>
    <w:div w:id="537862866">
      <w:bodyDiv w:val="1"/>
      <w:marLeft w:val="0"/>
      <w:marRight w:val="0"/>
      <w:marTop w:val="0"/>
      <w:marBottom w:val="0"/>
      <w:divBdr>
        <w:top w:val="none" w:sz="0" w:space="0" w:color="auto"/>
        <w:left w:val="none" w:sz="0" w:space="0" w:color="auto"/>
        <w:bottom w:val="none" w:sz="0" w:space="0" w:color="auto"/>
        <w:right w:val="none" w:sz="0" w:space="0" w:color="auto"/>
      </w:divBdr>
    </w:div>
    <w:div w:id="537863233">
      <w:bodyDiv w:val="1"/>
      <w:marLeft w:val="0"/>
      <w:marRight w:val="0"/>
      <w:marTop w:val="0"/>
      <w:marBottom w:val="0"/>
      <w:divBdr>
        <w:top w:val="none" w:sz="0" w:space="0" w:color="auto"/>
        <w:left w:val="none" w:sz="0" w:space="0" w:color="auto"/>
        <w:bottom w:val="none" w:sz="0" w:space="0" w:color="auto"/>
        <w:right w:val="none" w:sz="0" w:space="0" w:color="auto"/>
      </w:divBdr>
    </w:div>
    <w:div w:id="537940121">
      <w:bodyDiv w:val="1"/>
      <w:marLeft w:val="0"/>
      <w:marRight w:val="0"/>
      <w:marTop w:val="0"/>
      <w:marBottom w:val="0"/>
      <w:divBdr>
        <w:top w:val="none" w:sz="0" w:space="0" w:color="auto"/>
        <w:left w:val="none" w:sz="0" w:space="0" w:color="auto"/>
        <w:bottom w:val="none" w:sz="0" w:space="0" w:color="auto"/>
        <w:right w:val="none" w:sz="0" w:space="0" w:color="auto"/>
      </w:divBdr>
    </w:div>
    <w:div w:id="538279268">
      <w:bodyDiv w:val="1"/>
      <w:marLeft w:val="0"/>
      <w:marRight w:val="0"/>
      <w:marTop w:val="0"/>
      <w:marBottom w:val="0"/>
      <w:divBdr>
        <w:top w:val="none" w:sz="0" w:space="0" w:color="auto"/>
        <w:left w:val="none" w:sz="0" w:space="0" w:color="auto"/>
        <w:bottom w:val="none" w:sz="0" w:space="0" w:color="auto"/>
        <w:right w:val="none" w:sz="0" w:space="0" w:color="auto"/>
      </w:divBdr>
    </w:div>
    <w:div w:id="538279508">
      <w:bodyDiv w:val="1"/>
      <w:marLeft w:val="0"/>
      <w:marRight w:val="0"/>
      <w:marTop w:val="0"/>
      <w:marBottom w:val="0"/>
      <w:divBdr>
        <w:top w:val="none" w:sz="0" w:space="0" w:color="auto"/>
        <w:left w:val="none" w:sz="0" w:space="0" w:color="auto"/>
        <w:bottom w:val="none" w:sz="0" w:space="0" w:color="auto"/>
        <w:right w:val="none" w:sz="0" w:space="0" w:color="auto"/>
      </w:divBdr>
    </w:div>
    <w:div w:id="538318843">
      <w:bodyDiv w:val="1"/>
      <w:marLeft w:val="0"/>
      <w:marRight w:val="0"/>
      <w:marTop w:val="0"/>
      <w:marBottom w:val="0"/>
      <w:divBdr>
        <w:top w:val="none" w:sz="0" w:space="0" w:color="auto"/>
        <w:left w:val="none" w:sz="0" w:space="0" w:color="auto"/>
        <w:bottom w:val="none" w:sz="0" w:space="0" w:color="auto"/>
        <w:right w:val="none" w:sz="0" w:space="0" w:color="auto"/>
      </w:divBdr>
    </w:div>
    <w:div w:id="538325426">
      <w:bodyDiv w:val="1"/>
      <w:marLeft w:val="0"/>
      <w:marRight w:val="0"/>
      <w:marTop w:val="0"/>
      <w:marBottom w:val="0"/>
      <w:divBdr>
        <w:top w:val="none" w:sz="0" w:space="0" w:color="auto"/>
        <w:left w:val="none" w:sz="0" w:space="0" w:color="auto"/>
        <w:bottom w:val="none" w:sz="0" w:space="0" w:color="auto"/>
        <w:right w:val="none" w:sz="0" w:space="0" w:color="auto"/>
      </w:divBdr>
    </w:div>
    <w:div w:id="538594630">
      <w:bodyDiv w:val="1"/>
      <w:marLeft w:val="0"/>
      <w:marRight w:val="0"/>
      <w:marTop w:val="0"/>
      <w:marBottom w:val="0"/>
      <w:divBdr>
        <w:top w:val="none" w:sz="0" w:space="0" w:color="auto"/>
        <w:left w:val="none" w:sz="0" w:space="0" w:color="auto"/>
        <w:bottom w:val="none" w:sz="0" w:space="0" w:color="auto"/>
        <w:right w:val="none" w:sz="0" w:space="0" w:color="auto"/>
      </w:divBdr>
    </w:div>
    <w:div w:id="538738562">
      <w:bodyDiv w:val="1"/>
      <w:marLeft w:val="0"/>
      <w:marRight w:val="0"/>
      <w:marTop w:val="0"/>
      <w:marBottom w:val="0"/>
      <w:divBdr>
        <w:top w:val="none" w:sz="0" w:space="0" w:color="auto"/>
        <w:left w:val="none" w:sz="0" w:space="0" w:color="auto"/>
        <w:bottom w:val="none" w:sz="0" w:space="0" w:color="auto"/>
        <w:right w:val="none" w:sz="0" w:space="0" w:color="auto"/>
      </w:divBdr>
    </w:div>
    <w:div w:id="539244950">
      <w:bodyDiv w:val="1"/>
      <w:marLeft w:val="0"/>
      <w:marRight w:val="0"/>
      <w:marTop w:val="0"/>
      <w:marBottom w:val="0"/>
      <w:divBdr>
        <w:top w:val="none" w:sz="0" w:space="0" w:color="auto"/>
        <w:left w:val="none" w:sz="0" w:space="0" w:color="auto"/>
        <w:bottom w:val="none" w:sz="0" w:space="0" w:color="auto"/>
        <w:right w:val="none" w:sz="0" w:space="0" w:color="auto"/>
      </w:divBdr>
    </w:div>
    <w:div w:id="539322418">
      <w:bodyDiv w:val="1"/>
      <w:marLeft w:val="0"/>
      <w:marRight w:val="0"/>
      <w:marTop w:val="0"/>
      <w:marBottom w:val="0"/>
      <w:divBdr>
        <w:top w:val="none" w:sz="0" w:space="0" w:color="auto"/>
        <w:left w:val="none" w:sz="0" w:space="0" w:color="auto"/>
        <w:bottom w:val="none" w:sz="0" w:space="0" w:color="auto"/>
        <w:right w:val="none" w:sz="0" w:space="0" w:color="auto"/>
      </w:divBdr>
    </w:div>
    <w:div w:id="539362088">
      <w:bodyDiv w:val="1"/>
      <w:marLeft w:val="0"/>
      <w:marRight w:val="0"/>
      <w:marTop w:val="0"/>
      <w:marBottom w:val="0"/>
      <w:divBdr>
        <w:top w:val="none" w:sz="0" w:space="0" w:color="auto"/>
        <w:left w:val="none" w:sz="0" w:space="0" w:color="auto"/>
        <w:bottom w:val="none" w:sz="0" w:space="0" w:color="auto"/>
        <w:right w:val="none" w:sz="0" w:space="0" w:color="auto"/>
      </w:divBdr>
    </w:div>
    <w:div w:id="539362863">
      <w:bodyDiv w:val="1"/>
      <w:marLeft w:val="0"/>
      <w:marRight w:val="0"/>
      <w:marTop w:val="0"/>
      <w:marBottom w:val="0"/>
      <w:divBdr>
        <w:top w:val="none" w:sz="0" w:space="0" w:color="auto"/>
        <w:left w:val="none" w:sz="0" w:space="0" w:color="auto"/>
        <w:bottom w:val="none" w:sz="0" w:space="0" w:color="auto"/>
        <w:right w:val="none" w:sz="0" w:space="0" w:color="auto"/>
      </w:divBdr>
    </w:div>
    <w:div w:id="539365261">
      <w:bodyDiv w:val="1"/>
      <w:marLeft w:val="0"/>
      <w:marRight w:val="0"/>
      <w:marTop w:val="0"/>
      <w:marBottom w:val="0"/>
      <w:divBdr>
        <w:top w:val="none" w:sz="0" w:space="0" w:color="auto"/>
        <w:left w:val="none" w:sz="0" w:space="0" w:color="auto"/>
        <w:bottom w:val="none" w:sz="0" w:space="0" w:color="auto"/>
        <w:right w:val="none" w:sz="0" w:space="0" w:color="auto"/>
      </w:divBdr>
    </w:div>
    <w:div w:id="539630535">
      <w:bodyDiv w:val="1"/>
      <w:marLeft w:val="0"/>
      <w:marRight w:val="0"/>
      <w:marTop w:val="0"/>
      <w:marBottom w:val="0"/>
      <w:divBdr>
        <w:top w:val="none" w:sz="0" w:space="0" w:color="auto"/>
        <w:left w:val="none" w:sz="0" w:space="0" w:color="auto"/>
        <w:bottom w:val="none" w:sz="0" w:space="0" w:color="auto"/>
        <w:right w:val="none" w:sz="0" w:space="0" w:color="auto"/>
      </w:divBdr>
    </w:div>
    <w:div w:id="539823338">
      <w:bodyDiv w:val="1"/>
      <w:marLeft w:val="0"/>
      <w:marRight w:val="0"/>
      <w:marTop w:val="0"/>
      <w:marBottom w:val="0"/>
      <w:divBdr>
        <w:top w:val="none" w:sz="0" w:space="0" w:color="auto"/>
        <w:left w:val="none" w:sz="0" w:space="0" w:color="auto"/>
        <w:bottom w:val="none" w:sz="0" w:space="0" w:color="auto"/>
        <w:right w:val="none" w:sz="0" w:space="0" w:color="auto"/>
      </w:divBdr>
    </w:div>
    <w:div w:id="539825754">
      <w:bodyDiv w:val="1"/>
      <w:marLeft w:val="0"/>
      <w:marRight w:val="0"/>
      <w:marTop w:val="0"/>
      <w:marBottom w:val="0"/>
      <w:divBdr>
        <w:top w:val="none" w:sz="0" w:space="0" w:color="auto"/>
        <w:left w:val="none" w:sz="0" w:space="0" w:color="auto"/>
        <w:bottom w:val="none" w:sz="0" w:space="0" w:color="auto"/>
        <w:right w:val="none" w:sz="0" w:space="0" w:color="auto"/>
      </w:divBdr>
    </w:div>
    <w:div w:id="540094890">
      <w:bodyDiv w:val="1"/>
      <w:marLeft w:val="0"/>
      <w:marRight w:val="0"/>
      <w:marTop w:val="0"/>
      <w:marBottom w:val="0"/>
      <w:divBdr>
        <w:top w:val="none" w:sz="0" w:space="0" w:color="auto"/>
        <w:left w:val="none" w:sz="0" w:space="0" w:color="auto"/>
        <w:bottom w:val="none" w:sz="0" w:space="0" w:color="auto"/>
        <w:right w:val="none" w:sz="0" w:space="0" w:color="auto"/>
      </w:divBdr>
    </w:div>
    <w:div w:id="540172446">
      <w:bodyDiv w:val="1"/>
      <w:marLeft w:val="0"/>
      <w:marRight w:val="0"/>
      <w:marTop w:val="0"/>
      <w:marBottom w:val="0"/>
      <w:divBdr>
        <w:top w:val="none" w:sz="0" w:space="0" w:color="auto"/>
        <w:left w:val="none" w:sz="0" w:space="0" w:color="auto"/>
        <w:bottom w:val="none" w:sz="0" w:space="0" w:color="auto"/>
        <w:right w:val="none" w:sz="0" w:space="0" w:color="auto"/>
      </w:divBdr>
    </w:div>
    <w:div w:id="540174097">
      <w:bodyDiv w:val="1"/>
      <w:marLeft w:val="0"/>
      <w:marRight w:val="0"/>
      <w:marTop w:val="0"/>
      <w:marBottom w:val="0"/>
      <w:divBdr>
        <w:top w:val="none" w:sz="0" w:space="0" w:color="auto"/>
        <w:left w:val="none" w:sz="0" w:space="0" w:color="auto"/>
        <w:bottom w:val="none" w:sz="0" w:space="0" w:color="auto"/>
        <w:right w:val="none" w:sz="0" w:space="0" w:color="auto"/>
      </w:divBdr>
    </w:div>
    <w:div w:id="540559541">
      <w:bodyDiv w:val="1"/>
      <w:marLeft w:val="0"/>
      <w:marRight w:val="0"/>
      <w:marTop w:val="0"/>
      <w:marBottom w:val="0"/>
      <w:divBdr>
        <w:top w:val="none" w:sz="0" w:space="0" w:color="auto"/>
        <w:left w:val="none" w:sz="0" w:space="0" w:color="auto"/>
        <w:bottom w:val="none" w:sz="0" w:space="0" w:color="auto"/>
        <w:right w:val="none" w:sz="0" w:space="0" w:color="auto"/>
      </w:divBdr>
    </w:div>
    <w:div w:id="540627721">
      <w:bodyDiv w:val="1"/>
      <w:marLeft w:val="0"/>
      <w:marRight w:val="0"/>
      <w:marTop w:val="0"/>
      <w:marBottom w:val="0"/>
      <w:divBdr>
        <w:top w:val="none" w:sz="0" w:space="0" w:color="auto"/>
        <w:left w:val="none" w:sz="0" w:space="0" w:color="auto"/>
        <w:bottom w:val="none" w:sz="0" w:space="0" w:color="auto"/>
        <w:right w:val="none" w:sz="0" w:space="0" w:color="auto"/>
      </w:divBdr>
    </w:div>
    <w:div w:id="540678185">
      <w:bodyDiv w:val="1"/>
      <w:marLeft w:val="0"/>
      <w:marRight w:val="0"/>
      <w:marTop w:val="0"/>
      <w:marBottom w:val="0"/>
      <w:divBdr>
        <w:top w:val="none" w:sz="0" w:space="0" w:color="auto"/>
        <w:left w:val="none" w:sz="0" w:space="0" w:color="auto"/>
        <w:bottom w:val="none" w:sz="0" w:space="0" w:color="auto"/>
        <w:right w:val="none" w:sz="0" w:space="0" w:color="auto"/>
      </w:divBdr>
    </w:div>
    <w:div w:id="540749468">
      <w:bodyDiv w:val="1"/>
      <w:marLeft w:val="0"/>
      <w:marRight w:val="0"/>
      <w:marTop w:val="0"/>
      <w:marBottom w:val="0"/>
      <w:divBdr>
        <w:top w:val="none" w:sz="0" w:space="0" w:color="auto"/>
        <w:left w:val="none" w:sz="0" w:space="0" w:color="auto"/>
        <w:bottom w:val="none" w:sz="0" w:space="0" w:color="auto"/>
        <w:right w:val="none" w:sz="0" w:space="0" w:color="auto"/>
      </w:divBdr>
    </w:div>
    <w:div w:id="541015258">
      <w:bodyDiv w:val="1"/>
      <w:marLeft w:val="0"/>
      <w:marRight w:val="0"/>
      <w:marTop w:val="0"/>
      <w:marBottom w:val="0"/>
      <w:divBdr>
        <w:top w:val="none" w:sz="0" w:space="0" w:color="auto"/>
        <w:left w:val="none" w:sz="0" w:space="0" w:color="auto"/>
        <w:bottom w:val="none" w:sz="0" w:space="0" w:color="auto"/>
        <w:right w:val="none" w:sz="0" w:space="0" w:color="auto"/>
      </w:divBdr>
    </w:div>
    <w:div w:id="541093622">
      <w:bodyDiv w:val="1"/>
      <w:marLeft w:val="0"/>
      <w:marRight w:val="0"/>
      <w:marTop w:val="0"/>
      <w:marBottom w:val="0"/>
      <w:divBdr>
        <w:top w:val="none" w:sz="0" w:space="0" w:color="auto"/>
        <w:left w:val="none" w:sz="0" w:space="0" w:color="auto"/>
        <w:bottom w:val="none" w:sz="0" w:space="0" w:color="auto"/>
        <w:right w:val="none" w:sz="0" w:space="0" w:color="auto"/>
      </w:divBdr>
    </w:div>
    <w:div w:id="541475954">
      <w:bodyDiv w:val="1"/>
      <w:marLeft w:val="0"/>
      <w:marRight w:val="0"/>
      <w:marTop w:val="0"/>
      <w:marBottom w:val="0"/>
      <w:divBdr>
        <w:top w:val="none" w:sz="0" w:space="0" w:color="auto"/>
        <w:left w:val="none" w:sz="0" w:space="0" w:color="auto"/>
        <w:bottom w:val="none" w:sz="0" w:space="0" w:color="auto"/>
        <w:right w:val="none" w:sz="0" w:space="0" w:color="auto"/>
      </w:divBdr>
    </w:div>
    <w:div w:id="541484466">
      <w:bodyDiv w:val="1"/>
      <w:marLeft w:val="0"/>
      <w:marRight w:val="0"/>
      <w:marTop w:val="0"/>
      <w:marBottom w:val="0"/>
      <w:divBdr>
        <w:top w:val="none" w:sz="0" w:space="0" w:color="auto"/>
        <w:left w:val="none" w:sz="0" w:space="0" w:color="auto"/>
        <w:bottom w:val="none" w:sz="0" w:space="0" w:color="auto"/>
        <w:right w:val="none" w:sz="0" w:space="0" w:color="auto"/>
      </w:divBdr>
    </w:div>
    <w:div w:id="541596192">
      <w:bodyDiv w:val="1"/>
      <w:marLeft w:val="0"/>
      <w:marRight w:val="0"/>
      <w:marTop w:val="0"/>
      <w:marBottom w:val="0"/>
      <w:divBdr>
        <w:top w:val="none" w:sz="0" w:space="0" w:color="auto"/>
        <w:left w:val="none" w:sz="0" w:space="0" w:color="auto"/>
        <w:bottom w:val="none" w:sz="0" w:space="0" w:color="auto"/>
        <w:right w:val="none" w:sz="0" w:space="0" w:color="auto"/>
      </w:divBdr>
    </w:div>
    <w:div w:id="541598002">
      <w:bodyDiv w:val="1"/>
      <w:marLeft w:val="0"/>
      <w:marRight w:val="0"/>
      <w:marTop w:val="0"/>
      <w:marBottom w:val="0"/>
      <w:divBdr>
        <w:top w:val="none" w:sz="0" w:space="0" w:color="auto"/>
        <w:left w:val="none" w:sz="0" w:space="0" w:color="auto"/>
        <w:bottom w:val="none" w:sz="0" w:space="0" w:color="auto"/>
        <w:right w:val="none" w:sz="0" w:space="0" w:color="auto"/>
      </w:divBdr>
    </w:div>
    <w:div w:id="541744689">
      <w:bodyDiv w:val="1"/>
      <w:marLeft w:val="0"/>
      <w:marRight w:val="0"/>
      <w:marTop w:val="0"/>
      <w:marBottom w:val="0"/>
      <w:divBdr>
        <w:top w:val="none" w:sz="0" w:space="0" w:color="auto"/>
        <w:left w:val="none" w:sz="0" w:space="0" w:color="auto"/>
        <w:bottom w:val="none" w:sz="0" w:space="0" w:color="auto"/>
        <w:right w:val="none" w:sz="0" w:space="0" w:color="auto"/>
      </w:divBdr>
    </w:div>
    <w:div w:id="542208457">
      <w:bodyDiv w:val="1"/>
      <w:marLeft w:val="0"/>
      <w:marRight w:val="0"/>
      <w:marTop w:val="0"/>
      <w:marBottom w:val="0"/>
      <w:divBdr>
        <w:top w:val="none" w:sz="0" w:space="0" w:color="auto"/>
        <w:left w:val="none" w:sz="0" w:space="0" w:color="auto"/>
        <w:bottom w:val="none" w:sz="0" w:space="0" w:color="auto"/>
        <w:right w:val="none" w:sz="0" w:space="0" w:color="auto"/>
      </w:divBdr>
    </w:div>
    <w:div w:id="542255790">
      <w:bodyDiv w:val="1"/>
      <w:marLeft w:val="0"/>
      <w:marRight w:val="0"/>
      <w:marTop w:val="0"/>
      <w:marBottom w:val="0"/>
      <w:divBdr>
        <w:top w:val="none" w:sz="0" w:space="0" w:color="auto"/>
        <w:left w:val="none" w:sz="0" w:space="0" w:color="auto"/>
        <w:bottom w:val="none" w:sz="0" w:space="0" w:color="auto"/>
        <w:right w:val="none" w:sz="0" w:space="0" w:color="auto"/>
      </w:divBdr>
    </w:div>
    <w:div w:id="542375943">
      <w:bodyDiv w:val="1"/>
      <w:marLeft w:val="0"/>
      <w:marRight w:val="0"/>
      <w:marTop w:val="0"/>
      <w:marBottom w:val="0"/>
      <w:divBdr>
        <w:top w:val="none" w:sz="0" w:space="0" w:color="auto"/>
        <w:left w:val="none" w:sz="0" w:space="0" w:color="auto"/>
        <w:bottom w:val="none" w:sz="0" w:space="0" w:color="auto"/>
        <w:right w:val="none" w:sz="0" w:space="0" w:color="auto"/>
      </w:divBdr>
    </w:div>
    <w:div w:id="542399822">
      <w:bodyDiv w:val="1"/>
      <w:marLeft w:val="0"/>
      <w:marRight w:val="0"/>
      <w:marTop w:val="0"/>
      <w:marBottom w:val="0"/>
      <w:divBdr>
        <w:top w:val="none" w:sz="0" w:space="0" w:color="auto"/>
        <w:left w:val="none" w:sz="0" w:space="0" w:color="auto"/>
        <w:bottom w:val="none" w:sz="0" w:space="0" w:color="auto"/>
        <w:right w:val="none" w:sz="0" w:space="0" w:color="auto"/>
      </w:divBdr>
    </w:div>
    <w:div w:id="542407047">
      <w:bodyDiv w:val="1"/>
      <w:marLeft w:val="0"/>
      <w:marRight w:val="0"/>
      <w:marTop w:val="0"/>
      <w:marBottom w:val="0"/>
      <w:divBdr>
        <w:top w:val="none" w:sz="0" w:space="0" w:color="auto"/>
        <w:left w:val="none" w:sz="0" w:space="0" w:color="auto"/>
        <w:bottom w:val="none" w:sz="0" w:space="0" w:color="auto"/>
        <w:right w:val="none" w:sz="0" w:space="0" w:color="auto"/>
      </w:divBdr>
    </w:div>
    <w:div w:id="542594674">
      <w:bodyDiv w:val="1"/>
      <w:marLeft w:val="0"/>
      <w:marRight w:val="0"/>
      <w:marTop w:val="0"/>
      <w:marBottom w:val="0"/>
      <w:divBdr>
        <w:top w:val="none" w:sz="0" w:space="0" w:color="auto"/>
        <w:left w:val="none" w:sz="0" w:space="0" w:color="auto"/>
        <w:bottom w:val="none" w:sz="0" w:space="0" w:color="auto"/>
        <w:right w:val="none" w:sz="0" w:space="0" w:color="auto"/>
      </w:divBdr>
    </w:div>
    <w:div w:id="542598801">
      <w:bodyDiv w:val="1"/>
      <w:marLeft w:val="0"/>
      <w:marRight w:val="0"/>
      <w:marTop w:val="0"/>
      <w:marBottom w:val="0"/>
      <w:divBdr>
        <w:top w:val="none" w:sz="0" w:space="0" w:color="auto"/>
        <w:left w:val="none" w:sz="0" w:space="0" w:color="auto"/>
        <w:bottom w:val="none" w:sz="0" w:space="0" w:color="auto"/>
        <w:right w:val="none" w:sz="0" w:space="0" w:color="auto"/>
      </w:divBdr>
    </w:div>
    <w:div w:id="543300046">
      <w:bodyDiv w:val="1"/>
      <w:marLeft w:val="0"/>
      <w:marRight w:val="0"/>
      <w:marTop w:val="0"/>
      <w:marBottom w:val="0"/>
      <w:divBdr>
        <w:top w:val="none" w:sz="0" w:space="0" w:color="auto"/>
        <w:left w:val="none" w:sz="0" w:space="0" w:color="auto"/>
        <w:bottom w:val="none" w:sz="0" w:space="0" w:color="auto"/>
        <w:right w:val="none" w:sz="0" w:space="0" w:color="auto"/>
      </w:divBdr>
    </w:div>
    <w:div w:id="543368708">
      <w:bodyDiv w:val="1"/>
      <w:marLeft w:val="0"/>
      <w:marRight w:val="0"/>
      <w:marTop w:val="0"/>
      <w:marBottom w:val="0"/>
      <w:divBdr>
        <w:top w:val="none" w:sz="0" w:space="0" w:color="auto"/>
        <w:left w:val="none" w:sz="0" w:space="0" w:color="auto"/>
        <w:bottom w:val="none" w:sz="0" w:space="0" w:color="auto"/>
        <w:right w:val="none" w:sz="0" w:space="0" w:color="auto"/>
      </w:divBdr>
    </w:div>
    <w:div w:id="543567690">
      <w:bodyDiv w:val="1"/>
      <w:marLeft w:val="0"/>
      <w:marRight w:val="0"/>
      <w:marTop w:val="0"/>
      <w:marBottom w:val="0"/>
      <w:divBdr>
        <w:top w:val="none" w:sz="0" w:space="0" w:color="auto"/>
        <w:left w:val="none" w:sz="0" w:space="0" w:color="auto"/>
        <w:bottom w:val="none" w:sz="0" w:space="0" w:color="auto"/>
        <w:right w:val="none" w:sz="0" w:space="0" w:color="auto"/>
      </w:divBdr>
    </w:div>
    <w:div w:id="543643540">
      <w:bodyDiv w:val="1"/>
      <w:marLeft w:val="0"/>
      <w:marRight w:val="0"/>
      <w:marTop w:val="0"/>
      <w:marBottom w:val="0"/>
      <w:divBdr>
        <w:top w:val="none" w:sz="0" w:space="0" w:color="auto"/>
        <w:left w:val="none" w:sz="0" w:space="0" w:color="auto"/>
        <w:bottom w:val="none" w:sz="0" w:space="0" w:color="auto"/>
        <w:right w:val="none" w:sz="0" w:space="0" w:color="auto"/>
      </w:divBdr>
    </w:div>
    <w:div w:id="543711803">
      <w:bodyDiv w:val="1"/>
      <w:marLeft w:val="0"/>
      <w:marRight w:val="0"/>
      <w:marTop w:val="0"/>
      <w:marBottom w:val="0"/>
      <w:divBdr>
        <w:top w:val="none" w:sz="0" w:space="0" w:color="auto"/>
        <w:left w:val="none" w:sz="0" w:space="0" w:color="auto"/>
        <w:bottom w:val="none" w:sz="0" w:space="0" w:color="auto"/>
        <w:right w:val="none" w:sz="0" w:space="0" w:color="auto"/>
      </w:divBdr>
    </w:div>
    <w:div w:id="543755657">
      <w:bodyDiv w:val="1"/>
      <w:marLeft w:val="0"/>
      <w:marRight w:val="0"/>
      <w:marTop w:val="0"/>
      <w:marBottom w:val="0"/>
      <w:divBdr>
        <w:top w:val="none" w:sz="0" w:space="0" w:color="auto"/>
        <w:left w:val="none" w:sz="0" w:space="0" w:color="auto"/>
        <w:bottom w:val="none" w:sz="0" w:space="0" w:color="auto"/>
        <w:right w:val="none" w:sz="0" w:space="0" w:color="auto"/>
      </w:divBdr>
    </w:div>
    <w:div w:id="543907918">
      <w:bodyDiv w:val="1"/>
      <w:marLeft w:val="0"/>
      <w:marRight w:val="0"/>
      <w:marTop w:val="0"/>
      <w:marBottom w:val="0"/>
      <w:divBdr>
        <w:top w:val="none" w:sz="0" w:space="0" w:color="auto"/>
        <w:left w:val="none" w:sz="0" w:space="0" w:color="auto"/>
        <w:bottom w:val="none" w:sz="0" w:space="0" w:color="auto"/>
        <w:right w:val="none" w:sz="0" w:space="0" w:color="auto"/>
      </w:divBdr>
    </w:div>
    <w:div w:id="544560490">
      <w:bodyDiv w:val="1"/>
      <w:marLeft w:val="0"/>
      <w:marRight w:val="0"/>
      <w:marTop w:val="0"/>
      <w:marBottom w:val="0"/>
      <w:divBdr>
        <w:top w:val="none" w:sz="0" w:space="0" w:color="auto"/>
        <w:left w:val="none" w:sz="0" w:space="0" w:color="auto"/>
        <w:bottom w:val="none" w:sz="0" w:space="0" w:color="auto"/>
        <w:right w:val="none" w:sz="0" w:space="0" w:color="auto"/>
      </w:divBdr>
    </w:div>
    <w:div w:id="544606005">
      <w:bodyDiv w:val="1"/>
      <w:marLeft w:val="0"/>
      <w:marRight w:val="0"/>
      <w:marTop w:val="0"/>
      <w:marBottom w:val="0"/>
      <w:divBdr>
        <w:top w:val="none" w:sz="0" w:space="0" w:color="auto"/>
        <w:left w:val="none" w:sz="0" w:space="0" w:color="auto"/>
        <w:bottom w:val="none" w:sz="0" w:space="0" w:color="auto"/>
        <w:right w:val="none" w:sz="0" w:space="0" w:color="auto"/>
      </w:divBdr>
    </w:div>
    <w:div w:id="544877820">
      <w:bodyDiv w:val="1"/>
      <w:marLeft w:val="0"/>
      <w:marRight w:val="0"/>
      <w:marTop w:val="0"/>
      <w:marBottom w:val="0"/>
      <w:divBdr>
        <w:top w:val="none" w:sz="0" w:space="0" w:color="auto"/>
        <w:left w:val="none" w:sz="0" w:space="0" w:color="auto"/>
        <w:bottom w:val="none" w:sz="0" w:space="0" w:color="auto"/>
        <w:right w:val="none" w:sz="0" w:space="0" w:color="auto"/>
      </w:divBdr>
    </w:div>
    <w:div w:id="545215676">
      <w:bodyDiv w:val="1"/>
      <w:marLeft w:val="0"/>
      <w:marRight w:val="0"/>
      <w:marTop w:val="0"/>
      <w:marBottom w:val="0"/>
      <w:divBdr>
        <w:top w:val="none" w:sz="0" w:space="0" w:color="auto"/>
        <w:left w:val="none" w:sz="0" w:space="0" w:color="auto"/>
        <w:bottom w:val="none" w:sz="0" w:space="0" w:color="auto"/>
        <w:right w:val="none" w:sz="0" w:space="0" w:color="auto"/>
      </w:divBdr>
    </w:div>
    <w:div w:id="545261688">
      <w:bodyDiv w:val="1"/>
      <w:marLeft w:val="0"/>
      <w:marRight w:val="0"/>
      <w:marTop w:val="0"/>
      <w:marBottom w:val="0"/>
      <w:divBdr>
        <w:top w:val="none" w:sz="0" w:space="0" w:color="auto"/>
        <w:left w:val="none" w:sz="0" w:space="0" w:color="auto"/>
        <w:bottom w:val="none" w:sz="0" w:space="0" w:color="auto"/>
        <w:right w:val="none" w:sz="0" w:space="0" w:color="auto"/>
      </w:divBdr>
    </w:div>
    <w:div w:id="545723395">
      <w:bodyDiv w:val="1"/>
      <w:marLeft w:val="0"/>
      <w:marRight w:val="0"/>
      <w:marTop w:val="0"/>
      <w:marBottom w:val="0"/>
      <w:divBdr>
        <w:top w:val="none" w:sz="0" w:space="0" w:color="auto"/>
        <w:left w:val="none" w:sz="0" w:space="0" w:color="auto"/>
        <w:bottom w:val="none" w:sz="0" w:space="0" w:color="auto"/>
        <w:right w:val="none" w:sz="0" w:space="0" w:color="auto"/>
      </w:divBdr>
    </w:div>
    <w:div w:id="545872789">
      <w:bodyDiv w:val="1"/>
      <w:marLeft w:val="0"/>
      <w:marRight w:val="0"/>
      <w:marTop w:val="0"/>
      <w:marBottom w:val="0"/>
      <w:divBdr>
        <w:top w:val="none" w:sz="0" w:space="0" w:color="auto"/>
        <w:left w:val="none" w:sz="0" w:space="0" w:color="auto"/>
        <w:bottom w:val="none" w:sz="0" w:space="0" w:color="auto"/>
        <w:right w:val="none" w:sz="0" w:space="0" w:color="auto"/>
      </w:divBdr>
    </w:div>
    <w:div w:id="546114277">
      <w:bodyDiv w:val="1"/>
      <w:marLeft w:val="0"/>
      <w:marRight w:val="0"/>
      <w:marTop w:val="0"/>
      <w:marBottom w:val="0"/>
      <w:divBdr>
        <w:top w:val="none" w:sz="0" w:space="0" w:color="auto"/>
        <w:left w:val="none" w:sz="0" w:space="0" w:color="auto"/>
        <w:bottom w:val="none" w:sz="0" w:space="0" w:color="auto"/>
        <w:right w:val="none" w:sz="0" w:space="0" w:color="auto"/>
      </w:divBdr>
    </w:div>
    <w:div w:id="546600217">
      <w:bodyDiv w:val="1"/>
      <w:marLeft w:val="0"/>
      <w:marRight w:val="0"/>
      <w:marTop w:val="0"/>
      <w:marBottom w:val="0"/>
      <w:divBdr>
        <w:top w:val="none" w:sz="0" w:space="0" w:color="auto"/>
        <w:left w:val="none" w:sz="0" w:space="0" w:color="auto"/>
        <w:bottom w:val="none" w:sz="0" w:space="0" w:color="auto"/>
        <w:right w:val="none" w:sz="0" w:space="0" w:color="auto"/>
      </w:divBdr>
    </w:div>
    <w:div w:id="547033885">
      <w:bodyDiv w:val="1"/>
      <w:marLeft w:val="0"/>
      <w:marRight w:val="0"/>
      <w:marTop w:val="0"/>
      <w:marBottom w:val="0"/>
      <w:divBdr>
        <w:top w:val="none" w:sz="0" w:space="0" w:color="auto"/>
        <w:left w:val="none" w:sz="0" w:space="0" w:color="auto"/>
        <w:bottom w:val="none" w:sz="0" w:space="0" w:color="auto"/>
        <w:right w:val="none" w:sz="0" w:space="0" w:color="auto"/>
      </w:divBdr>
    </w:div>
    <w:div w:id="547453571">
      <w:bodyDiv w:val="1"/>
      <w:marLeft w:val="0"/>
      <w:marRight w:val="0"/>
      <w:marTop w:val="0"/>
      <w:marBottom w:val="0"/>
      <w:divBdr>
        <w:top w:val="none" w:sz="0" w:space="0" w:color="auto"/>
        <w:left w:val="none" w:sz="0" w:space="0" w:color="auto"/>
        <w:bottom w:val="none" w:sz="0" w:space="0" w:color="auto"/>
        <w:right w:val="none" w:sz="0" w:space="0" w:color="auto"/>
      </w:divBdr>
    </w:div>
    <w:div w:id="547490857">
      <w:bodyDiv w:val="1"/>
      <w:marLeft w:val="0"/>
      <w:marRight w:val="0"/>
      <w:marTop w:val="0"/>
      <w:marBottom w:val="0"/>
      <w:divBdr>
        <w:top w:val="none" w:sz="0" w:space="0" w:color="auto"/>
        <w:left w:val="none" w:sz="0" w:space="0" w:color="auto"/>
        <w:bottom w:val="none" w:sz="0" w:space="0" w:color="auto"/>
        <w:right w:val="none" w:sz="0" w:space="0" w:color="auto"/>
      </w:divBdr>
    </w:div>
    <w:div w:id="547568380">
      <w:bodyDiv w:val="1"/>
      <w:marLeft w:val="0"/>
      <w:marRight w:val="0"/>
      <w:marTop w:val="0"/>
      <w:marBottom w:val="0"/>
      <w:divBdr>
        <w:top w:val="none" w:sz="0" w:space="0" w:color="auto"/>
        <w:left w:val="none" w:sz="0" w:space="0" w:color="auto"/>
        <w:bottom w:val="none" w:sz="0" w:space="0" w:color="auto"/>
        <w:right w:val="none" w:sz="0" w:space="0" w:color="auto"/>
      </w:divBdr>
    </w:div>
    <w:div w:id="547955613">
      <w:bodyDiv w:val="1"/>
      <w:marLeft w:val="0"/>
      <w:marRight w:val="0"/>
      <w:marTop w:val="0"/>
      <w:marBottom w:val="0"/>
      <w:divBdr>
        <w:top w:val="none" w:sz="0" w:space="0" w:color="auto"/>
        <w:left w:val="none" w:sz="0" w:space="0" w:color="auto"/>
        <w:bottom w:val="none" w:sz="0" w:space="0" w:color="auto"/>
        <w:right w:val="none" w:sz="0" w:space="0" w:color="auto"/>
      </w:divBdr>
    </w:div>
    <w:div w:id="548614979">
      <w:bodyDiv w:val="1"/>
      <w:marLeft w:val="0"/>
      <w:marRight w:val="0"/>
      <w:marTop w:val="0"/>
      <w:marBottom w:val="0"/>
      <w:divBdr>
        <w:top w:val="none" w:sz="0" w:space="0" w:color="auto"/>
        <w:left w:val="none" w:sz="0" w:space="0" w:color="auto"/>
        <w:bottom w:val="none" w:sz="0" w:space="0" w:color="auto"/>
        <w:right w:val="none" w:sz="0" w:space="0" w:color="auto"/>
      </w:divBdr>
    </w:div>
    <w:div w:id="548685430">
      <w:bodyDiv w:val="1"/>
      <w:marLeft w:val="0"/>
      <w:marRight w:val="0"/>
      <w:marTop w:val="0"/>
      <w:marBottom w:val="0"/>
      <w:divBdr>
        <w:top w:val="none" w:sz="0" w:space="0" w:color="auto"/>
        <w:left w:val="none" w:sz="0" w:space="0" w:color="auto"/>
        <w:bottom w:val="none" w:sz="0" w:space="0" w:color="auto"/>
        <w:right w:val="none" w:sz="0" w:space="0" w:color="auto"/>
      </w:divBdr>
    </w:div>
    <w:div w:id="548958486">
      <w:bodyDiv w:val="1"/>
      <w:marLeft w:val="0"/>
      <w:marRight w:val="0"/>
      <w:marTop w:val="0"/>
      <w:marBottom w:val="0"/>
      <w:divBdr>
        <w:top w:val="none" w:sz="0" w:space="0" w:color="auto"/>
        <w:left w:val="none" w:sz="0" w:space="0" w:color="auto"/>
        <w:bottom w:val="none" w:sz="0" w:space="0" w:color="auto"/>
        <w:right w:val="none" w:sz="0" w:space="0" w:color="auto"/>
      </w:divBdr>
    </w:div>
    <w:div w:id="548961214">
      <w:bodyDiv w:val="1"/>
      <w:marLeft w:val="0"/>
      <w:marRight w:val="0"/>
      <w:marTop w:val="0"/>
      <w:marBottom w:val="0"/>
      <w:divBdr>
        <w:top w:val="none" w:sz="0" w:space="0" w:color="auto"/>
        <w:left w:val="none" w:sz="0" w:space="0" w:color="auto"/>
        <w:bottom w:val="none" w:sz="0" w:space="0" w:color="auto"/>
        <w:right w:val="none" w:sz="0" w:space="0" w:color="auto"/>
      </w:divBdr>
    </w:div>
    <w:div w:id="549193160">
      <w:bodyDiv w:val="1"/>
      <w:marLeft w:val="0"/>
      <w:marRight w:val="0"/>
      <w:marTop w:val="0"/>
      <w:marBottom w:val="0"/>
      <w:divBdr>
        <w:top w:val="none" w:sz="0" w:space="0" w:color="auto"/>
        <w:left w:val="none" w:sz="0" w:space="0" w:color="auto"/>
        <w:bottom w:val="none" w:sz="0" w:space="0" w:color="auto"/>
        <w:right w:val="none" w:sz="0" w:space="0" w:color="auto"/>
      </w:divBdr>
    </w:div>
    <w:div w:id="549341683">
      <w:bodyDiv w:val="1"/>
      <w:marLeft w:val="0"/>
      <w:marRight w:val="0"/>
      <w:marTop w:val="0"/>
      <w:marBottom w:val="0"/>
      <w:divBdr>
        <w:top w:val="none" w:sz="0" w:space="0" w:color="auto"/>
        <w:left w:val="none" w:sz="0" w:space="0" w:color="auto"/>
        <w:bottom w:val="none" w:sz="0" w:space="0" w:color="auto"/>
        <w:right w:val="none" w:sz="0" w:space="0" w:color="auto"/>
      </w:divBdr>
    </w:div>
    <w:div w:id="549460047">
      <w:bodyDiv w:val="1"/>
      <w:marLeft w:val="0"/>
      <w:marRight w:val="0"/>
      <w:marTop w:val="0"/>
      <w:marBottom w:val="0"/>
      <w:divBdr>
        <w:top w:val="none" w:sz="0" w:space="0" w:color="auto"/>
        <w:left w:val="none" w:sz="0" w:space="0" w:color="auto"/>
        <w:bottom w:val="none" w:sz="0" w:space="0" w:color="auto"/>
        <w:right w:val="none" w:sz="0" w:space="0" w:color="auto"/>
      </w:divBdr>
    </w:div>
    <w:div w:id="549464460">
      <w:bodyDiv w:val="1"/>
      <w:marLeft w:val="0"/>
      <w:marRight w:val="0"/>
      <w:marTop w:val="0"/>
      <w:marBottom w:val="0"/>
      <w:divBdr>
        <w:top w:val="none" w:sz="0" w:space="0" w:color="auto"/>
        <w:left w:val="none" w:sz="0" w:space="0" w:color="auto"/>
        <w:bottom w:val="none" w:sz="0" w:space="0" w:color="auto"/>
        <w:right w:val="none" w:sz="0" w:space="0" w:color="auto"/>
      </w:divBdr>
    </w:div>
    <w:div w:id="549728938">
      <w:bodyDiv w:val="1"/>
      <w:marLeft w:val="0"/>
      <w:marRight w:val="0"/>
      <w:marTop w:val="0"/>
      <w:marBottom w:val="0"/>
      <w:divBdr>
        <w:top w:val="none" w:sz="0" w:space="0" w:color="auto"/>
        <w:left w:val="none" w:sz="0" w:space="0" w:color="auto"/>
        <w:bottom w:val="none" w:sz="0" w:space="0" w:color="auto"/>
        <w:right w:val="none" w:sz="0" w:space="0" w:color="auto"/>
      </w:divBdr>
    </w:div>
    <w:div w:id="550114320">
      <w:bodyDiv w:val="1"/>
      <w:marLeft w:val="0"/>
      <w:marRight w:val="0"/>
      <w:marTop w:val="0"/>
      <w:marBottom w:val="0"/>
      <w:divBdr>
        <w:top w:val="none" w:sz="0" w:space="0" w:color="auto"/>
        <w:left w:val="none" w:sz="0" w:space="0" w:color="auto"/>
        <w:bottom w:val="none" w:sz="0" w:space="0" w:color="auto"/>
        <w:right w:val="none" w:sz="0" w:space="0" w:color="auto"/>
      </w:divBdr>
    </w:div>
    <w:div w:id="551037445">
      <w:bodyDiv w:val="1"/>
      <w:marLeft w:val="0"/>
      <w:marRight w:val="0"/>
      <w:marTop w:val="0"/>
      <w:marBottom w:val="0"/>
      <w:divBdr>
        <w:top w:val="none" w:sz="0" w:space="0" w:color="auto"/>
        <w:left w:val="none" w:sz="0" w:space="0" w:color="auto"/>
        <w:bottom w:val="none" w:sz="0" w:space="0" w:color="auto"/>
        <w:right w:val="none" w:sz="0" w:space="0" w:color="auto"/>
      </w:divBdr>
    </w:div>
    <w:div w:id="551042655">
      <w:bodyDiv w:val="1"/>
      <w:marLeft w:val="0"/>
      <w:marRight w:val="0"/>
      <w:marTop w:val="0"/>
      <w:marBottom w:val="0"/>
      <w:divBdr>
        <w:top w:val="none" w:sz="0" w:space="0" w:color="auto"/>
        <w:left w:val="none" w:sz="0" w:space="0" w:color="auto"/>
        <w:bottom w:val="none" w:sz="0" w:space="0" w:color="auto"/>
        <w:right w:val="none" w:sz="0" w:space="0" w:color="auto"/>
      </w:divBdr>
    </w:div>
    <w:div w:id="551111889">
      <w:bodyDiv w:val="1"/>
      <w:marLeft w:val="0"/>
      <w:marRight w:val="0"/>
      <w:marTop w:val="0"/>
      <w:marBottom w:val="0"/>
      <w:divBdr>
        <w:top w:val="none" w:sz="0" w:space="0" w:color="auto"/>
        <w:left w:val="none" w:sz="0" w:space="0" w:color="auto"/>
        <w:bottom w:val="none" w:sz="0" w:space="0" w:color="auto"/>
        <w:right w:val="none" w:sz="0" w:space="0" w:color="auto"/>
      </w:divBdr>
    </w:div>
    <w:div w:id="551699821">
      <w:bodyDiv w:val="1"/>
      <w:marLeft w:val="0"/>
      <w:marRight w:val="0"/>
      <w:marTop w:val="0"/>
      <w:marBottom w:val="0"/>
      <w:divBdr>
        <w:top w:val="none" w:sz="0" w:space="0" w:color="auto"/>
        <w:left w:val="none" w:sz="0" w:space="0" w:color="auto"/>
        <w:bottom w:val="none" w:sz="0" w:space="0" w:color="auto"/>
        <w:right w:val="none" w:sz="0" w:space="0" w:color="auto"/>
      </w:divBdr>
    </w:div>
    <w:div w:id="551813709">
      <w:bodyDiv w:val="1"/>
      <w:marLeft w:val="0"/>
      <w:marRight w:val="0"/>
      <w:marTop w:val="0"/>
      <w:marBottom w:val="0"/>
      <w:divBdr>
        <w:top w:val="none" w:sz="0" w:space="0" w:color="auto"/>
        <w:left w:val="none" w:sz="0" w:space="0" w:color="auto"/>
        <w:bottom w:val="none" w:sz="0" w:space="0" w:color="auto"/>
        <w:right w:val="none" w:sz="0" w:space="0" w:color="auto"/>
      </w:divBdr>
    </w:div>
    <w:div w:id="552035867">
      <w:bodyDiv w:val="1"/>
      <w:marLeft w:val="0"/>
      <w:marRight w:val="0"/>
      <w:marTop w:val="0"/>
      <w:marBottom w:val="0"/>
      <w:divBdr>
        <w:top w:val="none" w:sz="0" w:space="0" w:color="auto"/>
        <w:left w:val="none" w:sz="0" w:space="0" w:color="auto"/>
        <w:bottom w:val="none" w:sz="0" w:space="0" w:color="auto"/>
        <w:right w:val="none" w:sz="0" w:space="0" w:color="auto"/>
      </w:divBdr>
    </w:div>
    <w:div w:id="552275860">
      <w:bodyDiv w:val="1"/>
      <w:marLeft w:val="0"/>
      <w:marRight w:val="0"/>
      <w:marTop w:val="0"/>
      <w:marBottom w:val="0"/>
      <w:divBdr>
        <w:top w:val="none" w:sz="0" w:space="0" w:color="auto"/>
        <w:left w:val="none" w:sz="0" w:space="0" w:color="auto"/>
        <w:bottom w:val="none" w:sz="0" w:space="0" w:color="auto"/>
        <w:right w:val="none" w:sz="0" w:space="0" w:color="auto"/>
      </w:divBdr>
    </w:div>
    <w:div w:id="552424219">
      <w:bodyDiv w:val="1"/>
      <w:marLeft w:val="0"/>
      <w:marRight w:val="0"/>
      <w:marTop w:val="0"/>
      <w:marBottom w:val="0"/>
      <w:divBdr>
        <w:top w:val="none" w:sz="0" w:space="0" w:color="auto"/>
        <w:left w:val="none" w:sz="0" w:space="0" w:color="auto"/>
        <w:bottom w:val="none" w:sz="0" w:space="0" w:color="auto"/>
        <w:right w:val="none" w:sz="0" w:space="0" w:color="auto"/>
      </w:divBdr>
    </w:div>
    <w:div w:id="552543353">
      <w:bodyDiv w:val="1"/>
      <w:marLeft w:val="0"/>
      <w:marRight w:val="0"/>
      <w:marTop w:val="0"/>
      <w:marBottom w:val="0"/>
      <w:divBdr>
        <w:top w:val="none" w:sz="0" w:space="0" w:color="auto"/>
        <w:left w:val="none" w:sz="0" w:space="0" w:color="auto"/>
        <w:bottom w:val="none" w:sz="0" w:space="0" w:color="auto"/>
        <w:right w:val="none" w:sz="0" w:space="0" w:color="auto"/>
      </w:divBdr>
    </w:div>
    <w:div w:id="552618736">
      <w:bodyDiv w:val="1"/>
      <w:marLeft w:val="0"/>
      <w:marRight w:val="0"/>
      <w:marTop w:val="0"/>
      <w:marBottom w:val="0"/>
      <w:divBdr>
        <w:top w:val="none" w:sz="0" w:space="0" w:color="auto"/>
        <w:left w:val="none" w:sz="0" w:space="0" w:color="auto"/>
        <w:bottom w:val="none" w:sz="0" w:space="0" w:color="auto"/>
        <w:right w:val="none" w:sz="0" w:space="0" w:color="auto"/>
      </w:divBdr>
    </w:div>
    <w:div w:id="553007502">
      <w:bodyDiv w:val="1"/>
      <w:marLeft w:val="0"/>
      <w:marRight w:val="0"/>
      <w:marTop w:val="0"/>
      <w:marBottom w:val="0"/>
      <w:divBdr>
        <w:top w:val="none" w:sz="0" w:space="0" w:color="auto"/>
        <w:left w:val="none" w:sz="0" w:space="0" w:color="auto"/>
        <w:bottom w:val="none" w:sz="0" w:space="0" w:color="auto"/>
        <w:right w:val="none" w:sz="0" w:space="0" w:color="auto"/>
      </w:divBdr>
    </w:div>
    <w:div w:id="553009309">
      <w:bodyDiv w:val="1"/>
      <w:marLeft w:val="0"/>
      <w:marRight w:val="0"/>
      <w:marTop w:val="0"/>
      <w:marBottom w:val="0"/>
      <w:divBdr>
        <w:top w:val="none" w:sz="0" w:space="0" w:color="auto"/>
        <w:left w:val="none" w:sz="0" w:space="0" w:color="auto"/>
        <w:bottom w:val="none" w:sz="0" w:space="0" w:color="auto"/>
        <w:right w:val="none" w:sz="0" w:space="0" w:color="auto"/>
      </w:divBdr>
    </w:div>
    <w:div w:id="553275521">
      <w:bodyDiv w:val="1"/>
      <w:marLeft w:val="0"/>
      <w:marRight w:val="0"/>
      <w:marTop w:val="0"/>
      <w:marBottom w:val="0"/>
      <w:divBdr>
        <w:top w:val="none" w:sz="0" w:space="0" w:color="auto"/>
        <w:left w:val="none" w:sz="0" w:space="0" w:color="auto"/>
        <w:bottom w:val="none" w:sz="0" w:space="0" w:color="auto"/>
        <w:right w:val="none" w:sz="0" w:space="0" w:color="auto"/>
      </w:divBdr>
    </w:div>
    <w:div w:id="553388923">
      <w:bodyDiv w:val="1"/>
      <w:marLeft w:val="0"/>
      <w:marRight w:val="0"/>
      <w:marTop w:val="0"/>
      <w:marBottom w:val="0"/>
      <w:divBdr>
        <w:top w:val="none" w:sz="0" w:space="0" w:color="auto"/>
        <w:left w:val="none" w:sz="0" w:space="0" w:color="auto"/>
        <w:bottom w:val="none" w:sz="0" w:space="0" w:color="auto"/>
        <w:right w:val="none" w:sz="0" w:space="0" w:color="auto"/>
      </w:divBdr>
    </w:div>
    <w:div w:id="553467757">
      <w:bodyDiv w:val="1"/>
      <w:marLeft w:val="0"/>
      <w:marRight w:val="0"/>
      <w:marTop w:val="0"/>
      <w:marBottom w:val="0"/>
      <w:divBdr>
        <w:top w:val="none" w:sz="0" w:space="0" w:color="auto"/>
        <w:left w:val="none" w:sz="0" w:space="0" w:color="auto"/>
        <w:bottom w:val="none" w:sz="0" w:space="0" w:color="auto"/>
        <w:right w:val="none" w:sz="0" w:space="0" w:color="auto"/>
      </w:divBdr>
    </w:div>
    <w:div w:id="553586152">
      <w:bodyDiv w:val="1"/>
      <w:marLeft w:val="0"/>
      <w:marRight w:val="0"/>
      <w:marTop w:val="0"/>
      <w:marBottom w:val="0"/>
      <w:divBdr>
        <w:top w:val="none" w:sz="0" w:space="0" w:color="auto"/>
        <w:left w:val="none" w:sz="0" w:space="0" w:color="auto"/>
        <w:bottom w:val="none" w:sz="0" w:space="0" w:color="auto"/>
        <w:right w:val="none" w:sz="0" w:space="0" w:color="auto"/>
      </w:divBdr>
    </w:div>
    <w:div w:id="553664814">
      <w:bodyDiv w:val="1"/>
      <w:marLeft w:val="0"/>
      <w:marRight w:val="0"/>
      <w:marTop w:val="0"/>
      <w:marBottom w:val="0"/>
      <w:divBdr>
        <w:top w:val="none" w:sz="0" w:space="0" w:color="auto"/>
        <w:left w:val="none" w:sz="0" w:space="0" w:color="auto"/>
        <w:bottom w:val="none" w:sz="0" w:space="0" w:color="auto"/>
        <w:right w:val="none" w:sz="0" w:space="0" w:color="auto"/>
      </w:divBdr>
    </w:div>
    <w:div w:id="553734512">
      <w:bodyDiv w:val="1"/>
      <w:marLeft w:val="0"/>
      <w:marRight w:val="0"/>
      <w:marTop w:val="0"/>
      <w:marBottom w:val="0"/>
      <w:divBdr>
        <w:top w:val="none" w:sz="0" w:space="0" w:color="auto"/>
        <w:left w:val="none" w:sz="0" w:space="0" w:color="auto"/>
        <w:bottom w:val="none" w:sz="0" w:space="0" w:color="auto"/>
        <w:right w:val="none" w:sz="0" w:space="0" w:color="auto"/>
      </w:divBdr>
    </w:div>
    <w:div w:id="553741360">
      <w:bodyDiv w:val="1"/>
      <w:marLeft w:val="0"/>
      <w:marRight w:val="0"/>
      <w:marTop w:val="0"/>
      <w:marBottom w:val="0"/>
      <w:divBdr>
        <w:top w:val="none" w:sz="0" w:space="0" w:color="auto"/>
        <w:left w:val="none" w:sz="0" w:space="0" w:color="auto"/>
        <w:bottom w:val="none" w:sz="0" w:space="0" w:color="auto"/>
        <w:right w:val="none" w:sz="0" w:space="0" w:color="auto"/>
      </w:divBdr>
    </w:div>
    <w:div w:id="553851133">
      <w:bodyDiv w:val="1"/>
      <w:marLeft w:val="0"/>
      <w:marRight w:val="0"/>
      <w:marTop w:val="0"/>
      <w:marBottom w:val="0"/>
      <w:divBdr>
        <w:top w:val="none" w:sz="0" w:space="0" w:color="auto"/>
        <w:left w:val="none" w:sz="0" w:space="0" w:color="auto"/>
        <w:bottom w:val="none" w:sz="0" w:space="0" w:color="auto"/>
        <w:right w:val="none" w:sz="0" w:space="0" w:color="auto"/>
      </w:divBdr>
    </w:div>
    <w:div w:id="554120232">
      <w:bodyDiv w:val="1"/>
      <w:marLeft w:val="0"/>
      <w:marRight w:val="0"/>
      <w:marTop w:val="0"/>
      <w:marBottom w:val="0"/>
      <w:divBdr>
        <w:top w:val="none" w:sz="0" w:space="0" w:color="auto"/>
        <w:left w:val="none" w:sz="0" w:space="0" w:color="auto"/>
        <w:bottom w:val="none" w:sz="0" w:space="0" w:color="auto"/>
        <w:right w:val="none" w:sz="0" w:space="0" w:color="auto"/>
      </w:divBdr>
    </w:div>
    <w:div w:id="554245077">
      <w:bodyDiv w:val="1"/>
      <w:marLeft w:val="0"/>
      <w:marRight w:val="0"/>
      <w:marTop w:val="0"/>
      <w:marBottom w:val="0"/>
      <w:divBdr>
        <w:top w:val="none" w:sz="0" w:space="0" w:color="auto"/>
        <w:left w:val="none" w:sz="0" w:space="0" w:color="auto"/>
        <w:bottom w:val="none" w:sz="0" w:space="0" w:color="auto"/>
        <w:right w:val="none" w:sz="0" w:space="0" w:color="auto"/>
      </w:divBdr>
    </w:div>
    <w:div w:id="554514355">
      <w:bodyDiv w:val="1"/>
      <w:marLeft w:val="0"/>
      <w:marRight w:val="0"/>
      <w:marTop w:val="0"/>
      <w:marBottom w:val="0"/>
      <w:divBdr>
        <w:top w:val="none" w:sz="0" w:space="0" w:color="auto"/>
        <w:left w:val="none" w:sz="0" w:space="0" w:color="auto"/>
        <w:bottom w:val="none" w:sz="0" w:space="0" w:color="auto"/>
        <w:right w:val="none" w:sz="0" w:space="0" w:color="auto"/>
      </w:divBdr>
    </w:div>
    <w:div w:id="554585877">
      <w:bodyDiv w:val="1"/>
      <w:marLeft w:val="0"/>
      <w:marRight w:val="0"/>
      <w:marTop w:val="0"/>
      <w:marBottom w:val="0"/>
      <w:divBdr>
        <w:top w:val="none" w:sz="0" w:space="0" w:color="auto"/>
        <w:left w:val="none" w:sz="0" w:space="0" w:color="auto"/>
        <w:bottom w:val="none" w:sz="0" w:space="0" w:color="auto"/>
        <w:right w:val="none" w:sz="0" w:space="0" w:color="auto"/>
      </w:divBdr>
    </w:div>
    <w:div w:id="555163199">
      <w:bodyDiv w:val="1"/>
      <w:marLeft w:val="0"/>
      <w:marRight w:val="0"/>
      <w:marTop w:val="0"/>
      <w:marBottom w:val="0"/>
      <w:divBdr>
        <w:top w:val="none" w:sz="0" w:space="0" w:color="auto"/>
        <w:left w:val="none" w:sz="0" w:space="0" w:color="auto"/>
        <w:bottom w:val="none" w:sz="0" w:space="0" w:color="auto"/>
        <w:right w:val="none" w:sz="0" w:space="0" w:color="auto"/>
      </w:divBdr>
    </w:div>
    <w:div w:id="555892454">
      <w:bodyDiv w:val="1"/>
      <w:marLeft w:val="0"/>
      <w:marRight w:val="0"/>
      <w:marTop w:val="0"/>
      <w:marBottom w:val="0"/>
      <w:divBdr>
        <w:top w:val="none" w:sz="0" w:space="0" w:color="auto"/>
        <w:left w:val="none" w:sz="0" w:space="0" w:color="auto"/>
        <w:bottom w:val="none" w:sz="0" w:space="0" w:color="auto"/>
        <w:right w:val="none" w:sz="0" w:space="0" w:color="auto"/>
      </w:divBdr>
    </w:div>
    <w:div w:id="555897902">
      <w:bodyDiv w:val="1"/>
      <w:marLeft w:val="0"/>
      <w:marRight w:val="0"/>
      <w:marTop w:val="0"/>
      <w:marBottom w:val="0"/>
      <w:divBdr>
        <w:top w:val="none" w:sz="0" w:space="0" w:color="auto"/>
        <w:left w:val="none" w:sz="0" w:space="0" w:color="auto"/>
        <w:bottom w:val="none" w:sz="0" w:space="0" w:color="auto"/>
        <w:right w:val="none" w:sz="0" w:space="0" w:color="auto"/>
      </w:divBdr>
    </w:div>
    <w:div w:id="556428688">
      <w:bodyDiv w:val="1"/>
      <w:marLeft w:val="0"/>
      <w:marRight w:val="0"/>
      <w:marTop w:val="0"/>
      <w:marBottom w:val="0"/>
      <w:divBdr>
        <w:top w:val="none" w:sz="0" w:space="0" w:color="auto"/>
        <w:left w:val="none" w:sz="0" w:space="0" w:color="auto"/>
        <w:bottom w:val="none" w:sz="0" w:space="0" w:color="auto"/>
        <w:right w:val="none" w:sz="0" w:space="0" w:color="auto"/>
      </w:divBdr>
    </w:div>
    <w:div w:id="557018104">
      <w:bodyDiv w:val="1"/>
      <w:marLeft w:val="0"/>
      <w:marRight w:val="0"/>
      <w:marTop w:val="0"/>
      <w:marBottom w:val="0"/>
      <w:divBdr>
        <w:top w:val="none" w:sz="0" w:space="0" w:color="auto"/>
        <w:left w:val="none" w:sz="0" w:space="0" w:color="auto"/>
        <w:bottom w:val="none" w:sz="0" w:space="0" w:color="auto"/>
        <w:right w:val="none" w:sz="0" w:space="0" w:color="auto"/>
      </w:divBdr>
    </w:div>
    <w:div w:id="557521220">
      <w:bodyDiv w:val="1"/>
      <w:marLeft w:val="0"/>
      <w:marRight w:val="0"/>
      <w:marTop w:val="0"/>
      <w:marBottom w:val="0"/>
      <w:divBdr>
        <w:top w:val="none" w:sz="0" w:space="0" w:color="auto"/>
        <w:left w:val="none" w:sz="0" w:space="0" w:color="auto"/>
        <w:bottom w:val="none" w:sz="0" w:space="0" w:color="auto"/>
        <w:right w:val="none" w:sz="0" w:space="0" w:color="auto"/>
      </w:divBdr>
    </w:div>
    <w:div w:id="557866054">
      <w:bodyDiv w:val="1"/>
      <w:marLeft w:val="0"/>
      <w:marRight w:val="0"/>
      <w:marTop w:val="0"/>
      <w:marBottom w:val="0"/>
      <w:divBdr>
        <w:top w:val="none" w:sz="0" w:space="0" w:color="auto"/>
        <w:left w:val="none" w:sz="0" w:space="0" w:color="auto"/>
        <w:bottom w:val="none" w:sz="0" w:space="0" w:color="auto"/>
        <w:right w:val="none" w:sz="0" w:space="0" w:color="auto"/>
      </w:divBdr>
    </w:div>
    <w:div w:id="557866810">
      <w:bodyDiv w:val="1"/>
      <w:marLeft w:val="0"/>
      <w:marRight w:val="0"/>
      <w:marTop w:val="0"/>
      <w:marBottom w:val="0"/>
      <w:divBdr>
        <w:top w:val="none" w:sz="0" w:space="0" w:color="auto"/>
        <w:left w:val="none" w:sz="0" w:space="0" w:color="auto"/>
        <w:bottom w:val="none" w:sz="0" w:space="0" w:color="auto"/>
        <w:right w:val="none" w:sz="0" w:space="0" w:color="auto"/>
      </w:divBdr>
    </w:div>
    <w:div w:id="558395169">
      <w:bodyDiv w:val="1"/>
      <w:marLeft w:val="0"/>
      <w:marRight w:val="0"/>
      <w:marTop w:val="0"/>
      <w:marBottom w:val="0"/>
      <w:divBdr>
        <w:top w:val="none" w:sz="0" w:space="0" w:color="auto"/>
        <w:left w:val="none" w:sz="0" w:space="0" w:color="auto"/>
        <w:bottom w:val="none" w:sz="0" w:space="0" w:color="auto"/>
        <w:right w:val="none" w:sz="0" w:space="0" w:color="auto"/>
      </w:divBdr>
    </w:div>
    <w:div w:id="558637286">
      <w:bodyDiv w:val="1"/>
      <w:marLeft w:val="0"/>
      <w:marRight w:val="0"/>
      <w:marTop w:val="0"/>
      <w:marBottom w:val="0"/>
      <w:divBdr>
        <w:top w:val="none" w:sz="0" w:space="0" w:color="auto"/>
        <w:left w:val="none" w:sz="0" w:space="0" w:color="auto"/>
        <w:bottom w:val="none" w:sz="0" w:space="0" w:color="auto"/>
        <w:right w:val="none" w:sz="0" w:space="0" w:color="auto"/>
      </w:divBdr>
    </w:div>
    <w:div w:id="558706103">
      <w:bodyDiv w:val="1"/>
      <w:marLeft w:val="0"/>
      <w:marRight w:val="0"/>
      <w:marTop w:val="0"/>
      <w:marBottom w:val="0"/>
      <w:divBdr>
        <w:top w:val="none" w:sz="0" w:space="0" w:color="auto"/>
        <w:left w:val="none" w:sz="0" w:space="0" w:color="auto"/>
        <w:bottom w:val="none" w:sz="0" w:space="0" w:color="auto"/>
        <w:right w:val="none" w:sz="0" w:space="0" w:color="auto"/>
      </w:divBdr>
    </w:div>
    <w:div w:id="558786092">
      <w:bodyDiv w:val="1"/>
      <w:marLeft w:val="0"/>
      <w:marRight w:val="0"/>
      <w:marTop w:val="0"/>
      <w:marBottom w:val="0"/>
      <w:divBdr>
        <w:top w:val="none" w:sz="0" w:space="0" w:color="auto"/>
        <w:left w:val="none" w:sz="0" w:space="0" w:color="auto"/>
        <w:bottom w:val="none" w:sz="0" w:space="0" w:color="auto"/>
        <w:right w:val="none" w:sz="0" w:space="0" w:color="auto"/>
      </w:divBdr>
    </w:div>
    <w:div w:id="559025424">
      <w:bodyDiv w:val="1"/>
      <w:marLeft w:val="0"/>
      <w:marRight w:val="0"/>
      <w:marTop w:val="0"/>
      <w:marBottom w:val="0"/>
      <w:divBdr>
        <w:top w:val="none" w:sz="0" w:space="0" w:color="auto"/>
        <w:left w:val="none" w:sz="0" w:space="0" w:color="auto"/>
        <w:bottom w:val="none" w:sz="0" w:space="0" w:color="auto"/>
        <w:right w:val="none" w:sz="0" w:space="0" w:color="auto"/>
      </w:divBdr>
    </w:div>
    <w:div w:id="559219454">
      <w:bodyDiv w:val="1"/>
      <w:marLeft w:val="0"/>
      <w:marRight w:val="0"/>
      <w:marTop w:val="0"/>
      <w:marBottom w:val="0"/>
      <w:divBdr>
        <w:top w:val="none" w:sz="0" w:space="0" w:color="auto"/>
        <w:left w:val="none" w:sz="0" w:space="0" w:color="auto"/>
        <w:bottom w:val="none" w:sz="0" w:space="0" w:color="auto"/>
        <w:right w:val="none" w:sz="0" w:space="0" w:color="auto"/>
      </w:divBdr>
    </w:div>
    <w:div w:id="559361986">
      <w:bodyDiv w:val="1"/>
      <w:marLeft w:val="0"/>
      <w:marRight w:val="0"/>
      <w:marTop w:val="0"/>
      <w:marBottom w:val="0"/>
      <w:divBdr>
        <w:top w:val="none" w:sz="0" w:space="0" w:color="auto"/>
        <w:left w:val="none" w:sz="0" w:space="0" w:color="auto"/>
        <w:bottom w:val="none" w:sz="0" w:space="0" w:color="auto"/>
        <w:right w:val="none" w:sz="0" w:space="0" w:color="auto"/>
      </w:divBdr>
    </w:div>
    <w:div w:id="560485248">
      <w:bodyDiv w:val="1"/>
      <w:marLeft w:val="0"/>
      <w:marRight w:val="0"/>
      <w:marTop w:val="0"/>
      <w:marBottom w:val="0"/>
      <w:divBdr>
        <w:top w:val="none" w:sz="0" w:space="0" w:color="auto"/>
        <w:left w:val="none" w:sz="0" w:space="0" w:color="auto"/>
        <w:bottom w:val="none" w:sz="0" w:space="0" w:color="auto"/>
        <w:right w:val="none" w:sz="0" w:space="0" w:color="auto"/>
      </w:divBdr>
    </w:div>
    <w:div w:id="560556768">
      <w:bodyDiv w:val="1"/>
      <w:marLeft w:val="0"/>
      <w:marRight w:val="0"/>
      <w:marTop w:val="0"/>
      <w:marBottom w:val="0"/>
      <w:divBdr>
        <w:top w:val="none" w:sz="0" w:space="0" w:color="auto"/>
        <w:left w:val="none" w:sz="0" w:space="0" w:color="auto"/>
        <w:bottom w:val="none" w:sz="0" w:space="0" w:color="auto"/>
        <w:right w:val="none" w:sz="0" w:space="0" w:color="auto"/>
      </w:divBdr>
    </w:div>
    <w:div w:id="561258055">
      <w:bodyDiv w:val="1"/>
      <w:marLeft w:val="0"/>
      <w:marRight w:val="0"/>
      <w:marTop w:val="0"/>
      <w:marBottom w:val="0"/>
      <w:divBdr>
        <w:top w:val="none" w:sz="0" w:space="0" w:color="auto"/>
        <w:left w:val="none" w:sz="0" w:space="0" w:color="auto"/>
        <w:bottom w:val="none" w:sz="0" w:space="0" w:color="auto"/>
        <w:right w:val="none" w:sz="0" w:space="0" w:color="auto"/>
      </w:divBdr>
    </w:div>
    <w:div w:id="561327683">
      <w:bodyDiv w:val="1"/>
      <w:marLeft w:val="0"/>
      <w:marRight w:val="0"/>
      <w:marTop w:val="0"/>
      <w:marBottom w:val="0"/>
      <w:divBdr>
        <w:top w:val="none" w:sz="0" w:space="0" w:color="auto"/>
        <w:left w:val="none" w:sz="0" w:space="0" w:color="auto"/>
        <w:bottom w:val="none" w:sz="0" w:space="0" w:color="auto"/>
        <w:right w:val="none" w:sz="0" w:space="0" w:color="auto"/>
      </w:divBdr>
    </w:div>
    <w:div w:id="561479360">
      <w:bodyDiv w:val="1"/>
      <w:marLeft w:val="0"/>
      <w:marRight w:val="0"/>
      <w:marTop w:val="0"/>
      <w:marBottom w:val="0"/>
      <w:divBdr>
        <w:top w:val="none" w:sz="0" w:space="0" w:color="auto"/>
        <w:left w:val="none" w:sz="0" w:space="0" w:color="auto"/>
        <w:bottom w:val="none" w:sz="0" w:space="0" w:color="auto"/>
        <w:right w:val="none" w:sz="0" w:space="0" w:color="auto"/>
      </w:divBdr>
    </w:div>
    <w:div w:id="561988513">
      <w:bodyDiv w:val="1"/>
      <w:marLeft w:val="0"/>
      <w:marRight w:val="0"/>
      <w:marTop w:val="0"/>
      <w:marBottom w:val="0"/>
      <w:divBdr>
        <w:top w:val="none" w:sz="0" w:space="0" w:color="auto"/>
        <w:left w:val="none" w:sz="0" w:space="0" w:color="auto"/>
        <w:bottom w:val="none" w:sz="0" w:space="0" w:color="auto"/>
        <w:right w:val="none" w:sz="0" w:space="0" w:color="auto"/>
      </w:divBdr>
    </w:div>
    <w:div w:id="562107189">
      <w:bodyDiv w:val="1"/>
      <w:marLeft w:val="0"/>
      <w:marRight w:val="0"/>
      <w:marTop w:val="0"/>
      <w:marBottom w:val="0"/>
      <w:divBdr>
        <w:top w:val="none" w:sz="0" w:space="0" w:color="auto"/>
        <w:left w:val="none" w:sz="0" w:space="0" w:color="auto"/>
        <w:bottom w:val="none" w:sz="0" w:space="0" w:color="auto"/>
        <w:right w:val="none" w:sz="0" w:space="0" w:color="auto"/>
      </w:divBdr>
    </w:div>
    <w:div w:id="562178378">
      <w:bodyDiv w:val="1"/>
      <w:marLeft w:val="0"/>
      <w:marRight w:val="0"/>
      <w:marTop w:val="0"/>
      <w:marBottom w:val="0"/>
      <w:divBdr>
        <w:top w:val="none" w:sz="0" w:space="0" w:color="auto"/>
        <w:left w:val="none" w:sz="0" w:space="0" w:color="auto"/>
        <w:bottom w:val="none" w:sz="0" w:space="0" w:color="auto"/>
        <w:right w:val="none" w:sz="0" w:space="0" w:color="auto"/>
      </w:divBdr>
    </w:div>
    <w:div w:id="562759227">
      <w:bodyDiv w:val="1"/>
      <w:marLeft w:val="0"/>
      <w:marRight w:val="0"/>
      <w:marTop w:val="0"/>
      <w:marBottom w:val="0"/>
      <w:divBdr>
        <w:top w:val="none" w:sz="0" w:space="0" w:color="auto"/>
        <w:left w:val="none" w:sz="0" w:space="0" w:color="auto"/>
        <w:bottom w:val="none" w:sz="0" w:space="0" w:color="auto"/>
        <w:right w:val="none" w:sz="0" w:space="0" w:color="auto"/>
      </w:divBdr>
    </w:div>
    <w:div w:id="562761563">
      <w:bodyDiv w:val="1"/>
      <w:marLeft w:val="0"/>
      <w:marRight w:val="0"/>
      <w:marTop w:val="0"/>
      <w:marBottom w:val="0"/>
      <w:divBdr>
        <w:top w:val="none" w:sz="0" w:space="0" w:color="auto"/>
        <w:left w:val="none" w:sz="0" w:space="0" w:color="auto"/>
        <w:bottom w:val="none" w:sz="0" w:space="0" w:color="auto"/>
        <w:right w:val="none" w:sz="0" w:space="0" w:color="auto"/>
      </w:divBdr>
    </w:div>
    <w:div w:id="562911295">
      <w:bodyDiv w:val="1"/>
      <w:marLeft w:val="0"/>
      <w:marRight w:val="0"/>
      <w:marTop w:val="0"/>
      <w:marBottom w:val="0"/>
      <w:divBdr>
        <w:top w:val="none" w:sz="0" w:space="0" w:color="auto"/>
        <w:left w:val="none" w:sz="0" w:space="0" w:color="auto"/>
        <w:bottom w:val="none" w:sz="0" w:space="0" w:color="auto"/>
        <w:right w:val="none" w:sz="0" w:space="0" w:color="auto"/>
      </w:divBdr>
    </w:div>
    <w:div w:id="563103101">
      <w:bodyDiv w:val="1"/>
      <w:marLeft w:val="0"/>
      <w:marRight w:val="0"/>
      <w:marTop w:val="0"/>
      <w:marBottom w:val="0"/>
      <w:divBdr>
        <w:top w:val="none" w:sz="0" w:space="0" w:color="auto"/>
        <w:left w:val="none" w:sz="0" w:space="0" w:color="auto"/>
        <w:bottom w:val="none" w:sz="0" w:space="0" w:color="auto"/>
        <w:right w:val="none" w:sz="0" w:space="0" w:color="auto"/>
      </w:divBdr>
    </w:div>
    <w:div w:id="563104105">
      <w:bodyDiv w:val="1"/>
      <w:marLeft w:val="0"/>
      <w:marRight w:val="0"/>
      <w:marTop w:val="0"/>
      <w:marBottom w:val="0"/>
      <w:divBdr>
        <w:top w:val="none" w:sz="0" w:space="0" w:color="auto"/>
        <w:left w:val="none" w:sz="0" w:space="0" w:color="auto"/>
        <w:bottom w:val="none" w:sz="0" w:space="0" w:color="auto"/>
        <w:right w:val="none" w:sz="0" w:space="0" w:color="auto"/>
      </w:divBdr>
    </w:div>
    <w:div w:id="563491512">
      <w:bodyDiv w:val="1"/>
      <w:marLeft w:val="0"/>
      <w:marRight w:val="0"/>
      <w:marTop w:val="0"/>
      <w:marBottom w:val="0"/>
      <w:divBdr>
        <w:top w:val="none" w:sz="0" w:space="0" w:color="auto"/>
        <w:left w:val="none" w:sz="0" w:space="0" w:color="auto"/>
        <w:bottom w:val="none" w:sz="0" w:space="0" w:color="auto"/>
        <w:right w:val="none" w:sz="0" w:space="0" w:color="auto"/>
      </w:divBdr>
    </w:div>
    <w:div w:id="563681778">
      <w:bodyDiv w:val="1"/>
      <w:marLeft w:val="0"/>
      <w:marRight w:val="0"/>
      <w:marTop w:val="0"/>
      <w:marBottom w:val="0"/>
      <w:divBdr>
        <w:top w:val="none" w:sz="0" w:space="0" w:color="auto"/>
        <w:left w:val="none" w:sz="0" w:space="0" w:color="auto"/>
        <w:bottom w:val="none" w:sz="0" w:space="0" w:color="auto"/>
        <w:right w:val="none" w:sz="0" w:space="0" w:color="auto"/>
      </w:divBdr>
    </w:div>
    <w:div w:id="563688436">
      <w:bodyDiv w:val="1"/>
      <w:marLeft w:val="0"/>
      <w:marRight w:val="0"/>
      <w:marTop w:val="0"/>
      <w:marBottom w:val="0"/>
      <w:divBdr>
        <w:top w:val="none" w:sz="0" w:space="0" w:color="auto"/>
        <w:left w:val="none" w:sz="0" w:space="0" w:color="auto"/>
        <w:bottom w:val="none" w:sz="0" w:space="0" w:color="auto"/>
        <w:right w:val="none" w:sz="0" w:space="0" w:color="auto"/>
      </w:divBdr>
    </w:div>
    <w:div w:id="563830252">
      <w:bodyDiv w:val="1"/>
      <w:marLeft w:val="0"/>
      <w:marRight w:val="0"/>
      <w:marTop w:val="0"/>
      <w:marBottom w:val="0"/>
      <w:divBdr>
        <w:top w:val="none" w:sz="0" w:space="0" w:color="auto"/>
        <w:left w:val="none" w:sz="0" w:space="0" w:color="auto"/>
        <w:bottom w:val="none" w:sz="0" w:space="0" w:color="auto"/>
        <w:right w:val="none" w:sz="0" w:space="0" w:color="auto"/>
      </w:divBdr>
    </w:div>
    <w:div w:id="564798303">
      <w:bodyDiv w:val="1"/>
      <w:marLeft w:val="0"/>
      <w:marRight w:val="0"/>
      <w:marTop w:val="0"/>
      <w:marBottom w:val="0"/>
      <w:divBdr>
        <w:top w:val="none" w:sz="0" w:space="0" w:color="auto"/>
        <w:left w:val="none" w:sz="0" w:space="0" w:color="auto"/>
        <w:bottom w:val="none" w:sz="0" w:space="0" w:color="auto"/>
        <w:right w:val="none" w:sz="0" w:space="0" w:color="auto"/>
      </w:divBdr>
    </w:div>
    <w:div w:id="565143423">
      <w:bodyDiv w:val="1"/>
      <w:marLeft w:val="0"/>
      <w:marRight w:val="0"/>
      <w:marTop w:val="0"/>
      <w:marBottom w:val="0"/>
      <w:divBdr>
        <w:top w:val="none" w:sz="0" w:space="0" w:color="auto"/>
        <w:left w:val="none" w:sz="0" w:space="0" w:color="auto"/>
        <w:bottom w:val="none" w:sz="0" w:space="0" w:color="auto"/>
        <w:right w:val="none" w:sz="0" w:space="0" w:color="auto"/>
      </w:divBdr>
    </w:div>
    <w:div w:id="565192270">
      <w:bodyDiv w:val="1"/>
      <w:marLeft w:val="0"/>
      <w:marRight w:val="0"/>
      <w:marTop w:val="0"/>
      <w:marBottom w:val="0"/>
      <w:divBdr>
        <w:top w:val="none" w:sz="0" w:space="0" w:color="auto"/>
        <w:left w:val="none" w:sz="0" w:space="0" w:color="auto"/>
        <w:bottom w:val="none" w:sz="0" w:space="0" w:color="auto"/>
        <w:right w:val="none" w:sz="0" w:space="0" w:color="auto"/>
      </w:divBdr>
    </w:div>
    <w:div w:id="565266456">
      <w:bodyDiv w:val="1"/>
      <w:marLeft w:val="0"/>
      <w:marRight w:val="0"/>
      <w:marTop w:val="0"/>
      <w:marBottom w:val="0"/>
      <w:divBdr>
        <w:top w:val="none" w:sz="0" w:space="0" w:color="auto"/>
        <w:left w:val="none" w:sz="0" w:space="0" w:color="auto"/>
        <w:bottom w:val="none" w:sz="0" w:space="0" w:color="auto"/>
        <w:right w:val="none" w:sz="0" w:space="0" w:color="auto"/>
      </w:divBdr>
    </w:div>
    <w:div w:id="565578398">
      <w:bodyDiv w:val="1"/>
      <w:marLeft w:val="0"/>
      <w:marRight w:val="0"/>
      <w:marTop w:val="0"/>
      <w:marBottom w:val="0"/>
      <w:divBdr>
        <w:top w:val="none" w:sz="0" w:space="0" w:color="auto"/>
        <w:left w:val="none" w:sz="0" w:space="0" w:color="auto"/>
        <w:bottom w:val="none" w:sz="0" w:space="0" w:color="auto"/>
        <w:right w:val="none" w:sz="0" w:space="0" w:color="auto"/>
      </w:divBdr>
    </w:div>
    <w:div w:id="565604769">
      <w:bodyDiv w:val="1"/>
      <w:marLeft w:val="0"/>
      <w:marRight w:val="0"/>
      <w:marTop w:val="0"/>
      <w:marBottom w:val="0"/>
      <w:divBdr>
        <w:top w:val="none" w:sz="0" w:space="0" w:color="auto"/>
        <w:left w:val="none" w:sz="0" w:space="0" w:color="auto"/>
        <w:bottom w:val="none" w:sz="0" w:space="0" w:color="auto"/>
        <w:right w:val="none" w:sz="0" w:space="0" w:color="auto"/>
      </w:divBdr>
    </w:div>
    <w:div w:id="565772549">
      <w:bodyDiv w:val="1"/>
      <w:marLeft w:val="0"/>
      <w:marRight w:val="0"/>
      <w:marTop w:val="0"/>
      <w:marBottom w:val="0"/>
      <w:divBdr>
        <w:top w:val="none" w:sz="0" w:space="0" w:color="auto"/>
        <w:left w:val="none" w:sz="0" w:space="0" w:color="auto"/>
        <w:bottom w:val="none" w:sz="0" w:space="0" w:color="auto"/>
        <w:right w:val="none" w:sz="0" w:space="0" w:color="auto"/>
      </w:divBdr>
    </w:div>
    <w:div w:id="565795871">
      <w:bodyDiv w:val="1"/>
      <w:marLeft w:val="0"/>
      <w:marRight w:val="0"/>
      <w:marTop w:val="0"/>
      <w:marBottom w:val="0"/>
      <w:divBdr>
        <w:top w:val="none" w:sz="0" w:space="0" w:color="auto"/>
        <w:left w:val="none" w:sz="0" w:space="0" w:color="auto"/>
        <w:bottom w:val="none" w:sz="0" w:space="0" w:color="auto"/>
        <w:right w:val="none" w:sz="0" w:space="0" w:color="auto"/>
      </w:divBdr>
    </w:div>
    <w:div w:id="566258910">
      <w:bodyDiv w:val="1"/>
      <w:marLeft w:val="0"/>
      <w:marRight w:val="0"/>
      <w:marTop w:val="0"/>
      <w:marBottom w:val="0"/>
      <w:divBdr>
        <w:top w:val="none" w:sz="0" w:space="0" w:color="auto"/>
        <w:left w:val="none" w:sz="0" w:space="0" w:color="auto"/>
        <w:bottom w:val="none" w:sz="0" w:space="0" w:color="auto"/>
        <w:right w:val="none" w:sz="0" w:space="0" w:color="auto"/>
      </w:divBdr>
    </w:div>
    <w:div w:id="566771325">
      <w:bodyDiv w:val="1"/>
      <w:marLeft w:val="0"/>
      <w:marRight w:val="0"/>
      <w:marTop w:val="0"/>
      <w:marBottom w:val="0"/>
      <w:divBdr>
        <w:top w:val="none" w:sz="0" w:space="0" w:color="auto"/>
        <w:left w:val="none" w:sz="0" w:space="0" w:color="auto"/>
        <w:bottom w:val="none" w:sz="0" w:space="0" w:color="auto"/>
        <w:right w:val="none" w:sz="0" w:space="0" w:color="auto"/>
      </w:divBdr>
    </w:div>
    <w:div w:id="567112213">
      <w:bodyDiv w:val="1"/>
      <w:marLeft w:val="0"/>
      <w:marRight w:val="0"/>
      <w:marTop w:val="0"/>
      <w:marBottom w:val="0"/>
      <w:divBdr>
        <w:top w:val="none" w:sz="0" w:space="0" w:color="auto"/>
        <w:left w:val="none" w:sz="0" w:space="0" w:color="auto"/>
        <w:bottom w:val="none" w:sz="0" w:space="0" w:color="auto"/>
        <w:right w:val="none" w:sz="0" w:space="0" w:color="auto"/>
      </w:divBdr>
    </w:div>
    <w:div w:id="567302190">
      <w:bodyDiv w:val="1"/>
      <w:marLeft w:val="0"/>
      <w:marRight w:val="0"/>
      <w:marTop w:val="0"/>
      <w:marBottom w:val="0"/>
      <w:divBdr>
        <w:top w:val="none" w:sz="0" w:space="0" w:color="auto"/>
        <w:left w:val="none" w:sz="0" w:space="0" w:color="auto"/>
        <w:bottom w:val="none" w:sz="0" w:space="0" w:color="auto"/>
        <w:right w:val="none" w:sz="0" w:space="0" w:color="auto"/>
      </w:divBdr>
    </w:div>
    <w:div w:id="567493055">
      <w:bodyDiv w:val="1"/>
      <w:marLeft w:val="0"/>
      <w:marRight w:val="0"/>
      <w:marTop w:val="0"/>
      <w:marBottom w:val="0"/>
      <w:divBdr>
        <w:top w:val="none" w:sz="0" w:space="0" w:color="auto"/>
        <w:left w:val="none" w:sz="0" w:space="0" w:color="auto"/>
        <w:bottom w:val="none" w:sz="0" w:space="0" w:color="auto"/>
        <w:right w:val="none" w:sz="0" w:space="0" w:color="auto"/>
      </w:divBdr>
    </w:div>
    <w:div w:id="567619312">
      <w:bodyDiv w:val="1"/>
      <w:marLeft w:val="0"/>
      <w:marRight w:val="0"/>
      <w:marTop w:val="0"/>
      <w:marBottom w:val="0"/>
      <w:divBdr>
        <w:top w:val="none" w:sz="0" w:space="0" w:color="auto"/>
        <w:left w:val="none" w:sz="0" w:space="0" w:color="auto"/>
        <w:bottom w:val="none" w:sz="0" w:space="0" w:color="auto"/>
        <w:right w:val="none" w:sz="0" w:space="0" w:color="auto"/>
      </w:divBdr>
    </w:div>
    <w:div w:id="567694349">
      <w:bodyDiv w:val="1"/>
      <w:marLeft w:val="0"/>
      <w:marRight w:val="0"/>
      <w:marTop w:val="0"/>
      <w:marBottom w:val="0"/>
      <w:divBdr>
        <w:top w:val="none" w:sz="0" w:space="0" w:color="auto"/>
        <w:left w:val="none" w:sz="0" w:space="0" w:color="auto"/>
        <w:bottom w:val="none" w:sz="0" w:space="0" w:color="auto"/>
        <w:right w:val="none" w:sz="0" w:space="0" w:color="auto"/>
      </w:divBdr>
    </w:div>
    <w:div w:id="567811786">
      <w:bodyDiv w:val="1"/>
      <w:marLeft w:val="0"/>
      <w:marRight w:val="0"/>
      <w:marTop w:val="0"/>
      <w:marBottom w:val="0"/>
      <w:divBdr>
        <w:top w:val="none" w:sz="0" w:space="0" w:color="auto"/>
        <w:left w:val="none" w:sz="0" w:space="0" w:color="auto"/>
        <w:bottom w:val="none" w:sz="0" w:space="0" w:color="auto"/>
        <w:right w:val="none" w:sz="0" w:space="0" w:color="auto"/>
      </w:divBdr>
    </w:div>
    <w:div w:id="567812783">
      <w:bodyDiv w:val="1"/>
      <w:marLeft w:val="0"/>
      <w:marRight w:val="0"/>
      <w:marTop w:val="0"/>
      <w:marBottom w:val="0"/>
      <w:divBdr>
        <w:top w:val="none" w:sz="0" w:space="0" w:color="auto"/>
        <w:left w:val="none" w:sz="0" w:space="0" w:color="auto"/>
        <w:bottom w:val="none" w:sz="0" w:space="0" w:color="auto"/>
        <w:right w:val="none" w:sz="0" w:space="0" w:color="auto"/>
      </w:divBdr>
    </w:div>
    <w:div w:id="568031360">
      <w:bodyDiv w:val="1"/>
      <w:marLeft w:val="0"/>
      <w:marRight w:val="0"/>
      <w:marTop w:val="0"/>
      <w:marBottom w:val="0"/>
      <w:divBdr>
        <w:top w:val="none" w:sz="0" w:space="0" w:color="auto"/>
        <w:left w:val="none" w:sz="0" w:space="0" w:color="auto"/>
        <w:bottom w:val="none" w:sz="0" w:space="0" w:color="auto"/>
        <w:right w:val="none" w:sz="0" w:space="0" w:color="auto"/>
      </w:divBdr>
    </w:div>
    <w:div w:id="568347200">
      <w:bodyDiv w:val="1"/>
      <w:marLeft w:val="0"/>
      <w:marRight w:val="0"/>
      <w:marTop w:val="0"/>
      <w:marBottom w:val="0"/>
      <w:divBdr>
        <w:top w:val="none" w:sz="0" w:space="0" w:color="auto"/>
        <w:left w:val="none" w:sz="0" w:space="0" w:color="auto"/>
        <w:bottom w:val="none" w:sz="0" w:space="0" w:color="auto"/>
        <w:right w:val="none" w:sz="0" w:space="0" w:color="auto"/>
      </w:divBdr>
    </w:div>
    <w:div w:id="568347343">
      <w:bodyDiv w:val="1"/>
      <w:marLeft w:val="0"/>
      <w:marRight w:val="0"/>
      <w:marTop w:val="0"/>
      <w:marBottom w:val="0"/>
      <w:divBdr>
        <w:top w:val="none" w:sz="0" w:space="0" w:color="auto"/>
        <w:left w:val="none" w:sz="0" w:space="0" w:color="auto"/>
        <w:bottom w:val="none" w:sz="0" w:space="0" w:color="auto"/>
        <w:right w:val="none" w:sz="0" w:space="0" w:color="auto"/>
      </w:divBdr>
    </w:div>
    <w:div w:id="568459783">
      <w:bodyDiv w:val="1"/>
      <w:marLeft w:val="0"/>
      <w:marRight w:val="0"/>
      <w:marTop w:val="0"/>
      <w:marBottom w:val="0"/>
      <w:divBdr>
        <w:top w:val="none" w:sz="0" w:space="0" w:color="auto"/>
        <w:left w:val="none" w:sz="0" w:space="0" w:color="auto"/>
        <w:bottom w:val="none" w:sz="0" w:space="0" w:color="auto"/>
        <w:right w:val="none" w:sz="0" w:space="0" w:color="auto"/>
      </w:divBdr>
    </w:div>
    <w:div w:id="568460492">
      <w:bodyDiv w:val="1"/>
      <w:marLeft w:val="0"/>
      <w:marRight w:val="0"/>
      <w:marTop w:val="0"/>
      <w:marBottom w:val="0"/>
      <w:divBdr>
        <w:top w:val="none" w:sz="0" w:space="0" w:color="auto"/>
        <w:left w:val="none" w:sz="0" w:space="0" w:color="auto"/>
        <w:bottom w:val="none" w:sz="0" w:space="0" w:color="auto"/>
        <w:right w:val="none" w:sz="0" w:space="0" w:color="auto"/>
      </w:divBdr>
    </w:div>
    <w:div w:id="568658425">
      <w:bodyDiv w:val="1"/>
      <w:marLeft w:val="0"/>
      <w:marRight w:val="0"/>
      <w:marTop w:val="0"/>
      <w:marBottom w:val="0"/>
      <w:divBdr>
        <w:top w:val="none" w:sz="0" w:space="0" w:color="auto"/>
        <w:left w:val="none" w:sz="0" w:space="0" w:color="auto"/>
        <w:bottom w:val="none" w:sz="0" w:space="0" w:color="auto"/>
        <w:right w:val="none" w:sz="0" w:space="0" w:color="auto"/>
      </w:divBdr>
    </w:div>
    <w:div w:id="568807027">
      <w:bodyDiv w:val="1"/>
      <w:marLeft w:val="0"/>
      <w:marRight w:val="0"/>
      <w:marTop w:val="0"/>
      <w:marBottom w:val="0"/>
      <w:divBdr>
        <w:top w:val="none" w:sz="0" w:space="0" w:color="auto"/>
        <w:left w:val="none" w:sz="0" w:space="0" w:color="auto"/>
        <w:bottom w:val="none" w:sz="0" w:space="0" w:color="auto"/>
        <w:right w:val="none" w:sz="0" w:space="0" w:color="auto"/>
      </w:divBdr>
    </w:div>
    <w:div w:id="569075855">
      <w:bodyDiv w:val="1"/>
      <w:marLeft w:val="0"/>
      <w:marRight w:val="0"/>
      <w:marTop w:val="0"/>
      <w:marBottom w:val="0"/>
      <w:divBdr>
        <w:top w:val="none" w:sz="0" w:space="0" w:color="auto"/>
        <w:left w:val="none" w:sz="0" w:space="0" w:color="auto"/>
        <w:bottom w:val="none" w:sz="0" w:space="0" w:color="auto"/>
        <w:right w:val="none" w:sz="0" w:space="0" w:color="auto"/>
      </w:divBdr>
    </w:div>
    <w:div w:id="569079050">
      <w:bodyDiv w:val="1"/>
      <w:marLeft w:val="0"/>
      <w:marRight w:val="0"/>
      <w:marTop w:val="0"/>
      <w:marBottom w:val="0"/>
      <w:divBdr>
        <w:top w:val="none" w:sz="0" w:space="0" w:color="auto"/>
        <w:left w:val="none" w:sz="0" w:space="0" w:color="auto"/>
        <w:bottom w:val="none" w:sz="0" w:space="0" w:color="auto"/>
        <w:right w:val="none" w:sz="0" w:space="0" w:color="auto"/>
      </w:divBdr>
    </w:div>
    <w:div w:id="569121194">
      <w:bodyDiv w:val="1"/>
      <w:marLeft w:val="0"/>
      <w:marRight w:val="0"/>
      <w:marTop w:val="0"/>
      <w:marBottom w:val="0"/>
      <w:divBdr>
        <w:top w:val="none" w:sz="0" w:space="0" w:color="auto"/>
        <w:left w:val="none" w:sz="0" w:space="0" w:color="auto"/>
        <w:bottom w:val="none" w:sz="0" w:space="0" w:color="auto"/>
        <w:right w:val="none" w:sz="0" w:space="0" w:color="auto"/>
      </w:divBdr>
    </w:div>
    <w:div w:id="569270380">
      <w:bodyDiv w:val="1"/>
      <w:marLeft w:val="0"/>
      <w:marRight w:val="0"/>
      <w:marTop w:val="0"/>
      <w:marBottom w:val="0"/>
      <w:divBdr>
        <w:top w:val="none" w:sz="0" w:space="0" w:color="auto"/>
        <w:left w:val="none" w:sz="0" w:space="0" w:color="auto"/>
        <w:bottom w:val="none" w:sz="0" w:space="0" w:color="auto"/>
        <w:right w:val="none" w:sz="0" w:space="0" w:color="auto"/>
      </w:divBdr>
    </w:div>
    <w:div w:id="569316997">
      <w:bodyDiv w:val="1"/>
      <w:marLeft w:val="0"/>
      <w:marRight w:val="0"/>
      <w:marTop w:val="0"/>
      <w:marBottom w:val="0"/>
      <w:divBdr>
        <w:top w:val="none" w:sz="0" w:space="0" w:color="auto"/>
        <w:left w:val="none" w:sz="0" w:space="0" w:color="auto"/>
        <w:bottom w:val="none" w:sz="0" w:space="0" w:color="auto"/>
        <w:right w:val="none" w:sz="0" w:space="0" w:color="auto"/>
      </w:divBdr>
    </w:div>
    <w:div w:id="569535897">
      <w:bodyDiv w:val="1"/>
      <w:marLeft w:val="0"/>
      <w:marRight w:val="0"/>
      <w:marTop w:val="0"/>
      <w:marBottom w:val="0"/>
      <w:divBdr>
        <w:top w:val="none" w:sz="0" w:space="0" w:color="auto"/>
        <w:left w:val="none" w:sz="0" w:space="0" w:color="auto"/>
        <w:bottom w:val="none" w:sz="0" w:space="0" w:color="auto"/>
        <w:right w:val="none" w:sz="0" w:space="0" w:color="auto"/>
      </w:divBdr>
    </w:div>
    <w:div w:id="569579920">
      <w:bodyDiv w:val="1"/>
      <w:marLeft w:val="0"/>
      <w:marRight w:val="0"/>
      <w:marTop w:val="0"/>
      <w:marBottom w:val="0"/>
      <w:divBdr>
        <w:top w:val="none" w:sz="0" w:space="0" w:color="auto"/>
        <w:left w:val="none" w:sz="0" w:space="0" w:color="auto"/>
        <w:bottom w:val="none" w:sz="0" w:space="0" w:color="auto"/>
        <w:right w:val="none" w:sz="0" w:space="0" w:color="auto"/>
      </w:divBdr>
    </w:div>
    <w:div w:id="569582012">
      <w:bodyDiv w:val="1"/>
      <w:marLeft w:val="0"/>
      <w:marRight w:val="0"/>
      <w:marTop w:val="0"/>
      <w:marBottom w:val="0"/>
      <w:divBdr>
        <w:top w:val="none" w:sz="0" w:space="0" w:color="auto"/>
        <w:left w:val="none" w:sz="0" w:space="0" w:color="auto"/>
        <w:bottom w:val="none" w:sz="0" w:space="0" w:color="auto"/>
        <w:right w:val="none" w:sz="0" w:space="0" w:color="auto"/>
      </w:divBdr>
    </w:div>
    <w:div w:id="569732020">
      <w:bodyDiv w:val="1"/>
      <w:marLeft w:val="0"/>
      <w:marRight w:val="0"/>
      <w:marTop w:val="0"/>
      <w:marBottom w:val="0"/>
      <w:divBdr>
        <w:top w:val="none" w:sz="0" w:space="0" w:color="auto"/>
        <w:left w:val="none" w:sz="0" w:space="0" w:color="auto"/>
        <w:bottom w:val="none" w:sz="0" w:space="0" w:color="auto"/>
        <w:right w:val="none" w:sz="0" w:space="0" w:color="auto"/>
      </w:divBdr>
    </w:div>
    <w:div w:id="569847235">
      <w:bodyDiv w:val="1"/>
      <w:marLeft w:val="0"/>
      <w:marRight w:val="0"/>
      <w:marTop w:val="0"/>
      <w:marBottom w:val="0"/>
      <w:divBdr>
        <w:top w:val="none" w:sz="0" w:space="0" w:color="auto"/>
        <w:left w:val="none" w:sz="0" w:space="0" w:color="auto"/>
        <w:bottom w:val="none" w:sz="0" w:space="0" w:color="auto"/>
        <w:right w:val="none" w:sz="0" w:space="0" w:color="auto"/>
      </w:divBdr>
    </w:div>
    <w:div w:id="569929141">
      <w:bodyDiv w:val="1"/>
      <w:marLeft w:val="0"/>
      <w:marRight w:val="0"/>
      <w:marTop w:val="0"/>
      <w:marBottom w:val="0"/>
      <w:divBdr>
        <w:top w:val="none" w:sz="0" w:space="0" w:color="auto"/>
        <w:left w:val="none" w:sz="0" w:space="0" w:color="auto"/>
        <w:bottom w:val="none" w:sz="0" w:space="0" w:color="auto"/>
        <w:right w:val="none" w:sz="0" w:space="0" w:color="auto"/>
      </w:divBdr>
    </w:div>
    <w:div w:id="570122372">
      <w:bodyDiv w:val="1"/>
      <w:marLeft w:val="0"/>
      <w:marRight w:val="0"/>
      <w:marTop w:val="0"/>
      <w:marBottom w:val="0"/>
      <w:divBdr>
        <w:top w:val="none" w:sz="0" w:space="0" w:color="auto"/>
        <w:left w:val="none" w:sz="0" w:space="0" w:color="auto"/>
        <w:bottom w:val="none" w:sz="0" w:space="0" w:color="auto"/>
        <w:right w:val="none" w:sz="0" w:space="0" w:color="auto"/>
      </w:divBdr>
    </w:div>
    <w:div w:id="570627121">
      <w:bodyDiv w:val="1"/>
      <w:marLeft w:val="0"/>
      <w:marRight w:val="0"/>
      <w:marTop w:val="0"/>
      <w:marBottom w:val="0"/>
      <w:divBdr>
        <w:top w:val="none" w:sz="0" w:space="0" w:color="auto"/>
        <w:left w:val="none" w:sz="0" w:space="0" w:color="auto"/>
        <w:bottom w:val="none" w:sz="0" w:space="0" w:color="auto"/>
        <w:right w:val="none" w:sz="0" w:space="0" w:color="auto"/>
      </w:divBdr>
    </w:div>
    <w:div w:id="571088976">
      <w:bodyDiv w:val="1"/>
      <w:marLeft w:val="0"/>
      <w:marRight w:val="0"/>
      <w:marTop w:val="0"/>
      <w:marBottom w:val="0"/>
      <w:divBdr>
        <w:top w:val="none" w:sz="0" w:space="0" w:color="auto"/>
        <w:left w:val="none" w:sz="0" w:space="0" w:color="auto"/>
        <w:bottom w:val="none" w:sz="0" w:space="0" w:color="auto"/>
        <w:right w:val="none" w:sz="0" w:space="0" w:color="auto"/>
      </w:divBdr>
    </w:div>
    <w:div w:id="571237907">
      <w:bodyDiv w:val="1"/>
      <w:marLeft w:val="0"/>
      <w:marRight w:val="0"/>
      <w:marTop w:val="0"/>
      <w:marBottom w:val="0"/>
      <w:divBdr>
        <w:top w:val="none" w:sz="0" w:space="0" w:color="auto"/>
        <w:left w:val="none" w:sz="0" w:space="0" w:color="auto"/>
        <w:bottom w:val="none" w:sz="0" w:space="0" w:color="auto"/>
        <w:right w:val="none" w:sz="0" w:space="0" w:color="auto"/>
      </w:divBdr>
    </w:div>
    <w:div w:id="571476569">
      <w:bodyDiv w:val="1"/>
      <w:marLeft w:val="0"/>
      <w:marRight w:val="0"/>
      <w:marTop w:val="0"/>
      <w:marBottom w:val="0"/>
      <w:divBdr>
        <w:top w:val="none" w:sz="0" w:space="0" w:color="auto"/>
        <w:left w:val="none" w:sz="0" w:space="0" w:color="auto"/>
        <w:bottom w:val="none" w:sz="0" w:space="0" w:color="auto"/>
        <w:right w:val="none" w:sz="0" w:space="0" w:color="auto"/>
      </w:divBdr>
    </w:div>
    <w:div w:id="571547533">
      <w:bodyDiv w:val="1"/>
      <w:marLeft w:val="0"/>
      <w:marRight w:val="0"/>
      <w:marTop w:val="0"/>
      <w:marBottom w:val="0"/>
      <w:divBdr>
        <w:top w:val="none" w:sz="0" w:space="0" w:color="auto"/>
        <w:left w:val="none" w:sz="0" w:space="0" w:color="auto"/>
        <w:bottom w:val="none" w:sz="0" w:space="0" w:color="auto"/>
        <w:right w:val="none" w:sz="0" w:space="0" w:color="auto"/>
      </w:divBdr>
    </w:div>
    <w:div w:id="571743410">
      <w:bodyDiv w:val="1"/>
      <w:marLeft w:val="0"/>
      <w:marRight w:val="0"/>
      <w:marTop w:val="0"/>
      <w:marBottom w:val="0"/>
      <w:divBdr>
        <w:top w:val="none" w:sz="0" w:space="0" w:color="auto"/>
        <w:left w:val="none" w:sz="0" w:space="0" w:color="auto"/>
        <w:bottom w:val="none" w:sz="0" w:space="0" w:color="auto"/>
        <w:right w:val="none" w:sz="0" w:space="0" w:color="auto"/>
      </w:divBdr>
    </w:div>
    <w:div w:id="572156431">
      <w:bodyDiv w:val="1"/>
      <w:marLeft w:val="0"/>
      <w:marRight w:val="0"/>
      <w:marTop w:val="0"/>
      <w:marBottom w:val="0"/>
      <w:divBdr>
        <w:top w:val="none" w:sz="0" w:space="0" w:color="auto"/>
        <w:left w:val="none" w:sz="0" w:space="0" w:color="auto"/>
        <w:bottom w:val="none" w:sz="0" w:space="0" w:color="auto"/>
        <w:right w:val="none" w:sz="0" w:space="0" w:color="auto"/>
      </w:divBdr>
    </w:div>
    <w:div w:id="572161461">
      <w:bodyDiv w:val="1"/>
      <w:marLeft w:val="0"/>
      <w:marRight w:val="0"/>
      <w:marTop w:val="0"/>
      <w:marBottom w:val="0"/>
      <w:divBdr>
        <w:top w:val="none" w:sz="0" w:space="0" w:color="auto"/>
        <w:left w:val="none" w:sz="0" w:space="0" w:color="auto"/>
        <w:bottom w:val="none" w:sz="0" w:space="0" w:color="auto"/>
        <w:right w:val="none" w:sz="0" w:space="0" w:color="auto"/>
      </w:divBdr>
    </w:div>
    <w:div w:id="572471695">
      <w:bodyDiv w:val="1"/>
      <w:marLeft w:val="0"/>
      <w:marRight w:val="0"/>
      <w:marTop w:val="0"/>
      <w:marBottom w:val="0"/>
      <w:divBdr>
        <w:top w:val="none" w:sz="0" w:space="0" w:color="auto"/>
        <w:left w:val="none" w:sz="0" w:space="0" w:color="auto"/>
        <w:bottom w:val="none" w:sz="0" w:space="0" w:color="auto"/>
        <w:right w:val="none" w:sz="0" w:space="0" w:color="auto"/>
      </w:divBdr>
    </w:div>
    <w:div w:id="572472878">
      <w:bodyDiv w:val="1"/>
      <w:marLeft w:val="0"/>
      <w:marRight w:val="0"/>
      <w:marTop w:val="0"/>
      <w:marBottom w:val="0"/>
      <w:divBdr>
        <w:top w:val="none" w:sz="0" w:space="0" w:color="auto"/>
        <w:left w:val="none" w:sz="0" w:space="0" w:color="auto"/>
        <w:bottom w:val="none" w:sz="0" w:space="0" w:color="auto"/>
        <w:right w:val="none" w:sz="0" w:space="0" w:color="auto"/>
      </w:divBdr>
    </w:div>
    <w:div w:id="572662211">
      <w:bodyDiv w:val="1"/>
      <w:marLeft w:val="0"/>
      <w:marRight w:val="0"/>
      <w:marTop w:val="0"/>
      <w:marBottom w:val="0"/>
      <w:divBdr>
        <w:top w:val="none" w:sz="0" w:space="0" w:color="auto"/>
        <w:left w:val="none" w:sz="0" w:space="0" w:color="auto"/>
        <w:bottom w:val="none" w:sz="0" w:space="0" w:color="auto"/>
        <w:right w:val="none" w:sz="0" w:space="0" w:color="auto"/>
      </w:divBdr>
    </w:div>
    <w:div w:id="572737882">
      <w:bodyDiv w:val="1"/>
      <w:marLeft w:val="0"/>
      <w:marRight w:val="0"/>
      <w:marTop w:val="0"/>
      <w:marBottom w:val="0"/>
      <w:divBdr>
        <w:top w:val="none" w:sz="0" w:space="0" w:color="auto"/>
        <w:left w:val="none" w:sz="0" w:space="0" w:color="auto"/>
        <w:bottom w:val="none" w:sz="0" w:space="0" w:color="auto"/>
        <w:right w:val="none" w:sz="0" w:space="0" w:color="auto"/>
      </w:divBdr>
    </w:div>
    <w:div w:id="572741993">
      <w:bodyDiv w:val="1"/>
      <w:marLeft w:val="0"/>
      <w:marRight w:val="0"/>
      <w:marTop w:val="0"/>
      <w:marBottom w:val="0"/>
      <w:divBdr>
        <w:top w:val="none" w:sz="0" w:space="0" w:color="auto"/>
        <w:left w:val="none" w:sz="0" w:space="0" w:color="auto"/>
        <w:bottom w:val="none" w:sz="0" w:space="0" w:color="auto"/>
        <w:right w:val="none" w:sz="0" w:space="0" w:color="auto"/>
      </w:divBdr>
    </w:div>
    <w:div w:id="572860036">
      <w:bodyDiv w:val="1"/>
      <w:marLeft w:val="0"/>
      <w:marRight w:val="0"/>
      <w:marTop w:val="0"/>
      <w:marBottom w:val="0"/>
      <w:divBdr>
        <w:top w:val="none" w:sz="0" w:space="0" w:color="auto"/>
        <w:left w:val="none" w:sz="0" w:space="0" w:color="auto"/>
        <w:bottom w:val="none" w:sz="0" w:space="0" w:color="auto"/>
        <w:right w:val="none" w:sz="0" w:space="0" w:color="auto"/>
      </w:divBdr>
    </w:div>
    <w:div w:id="573245720">
      <w:bodyDiv w:val="1"/>
      <w:marLeft w:val="0"/>
      <w:marRight w:val="0"/>
      <w:marTop w:val="0"/>
      <w:marBottom w:val="0"/>
      <w:divBdr>
        <w:top w:val="none" w:sz="0" w:space="0" w:color="auto"/>
        <w:left w:val="none" w:sz="0" w:space="0" w:color="auto"/>
        <w:bottom w:val="none" w:sz="0" w:space="0" w:color="auto"/>
        <w:right w:val="none" w:sz="0" w:space="0" w:color="auto"/>
      </w:divBdr>
    </w:div>
    <w:div w:id="573663060">
      <w:bodyDiv w:val="1"/>
      <w:marLeft w:val="0"/>
      <w:marRight w:val="0"/>
      <w:marTop w:val="0"/>
      <w:marBottom w:val="0"/>
      <w:divBdr>
        <w:top w:val="none" w:sz="0" w:space="0" w:color="auto"/>
        <w:left w:val="none" w:sz="0" w:space="0" w:color="auto"/>
        <w:bottom w:val="none" w:sz="0" w:space="0" w:color="auto"/>
        <w:right w:val="none" w:sz="0" w:space="0" w:color="auto"/>
      </w:divBdr>
    </w:div>
    <w:div w:id="573858106">
      <w:bodyDiv w:val="1"/>
      <w:marLeft w:val="0"/>
      <w:marRight w:val="0"/>
      <w:marTop w:val="0"/>
      <w:marBottom w:val="0"/>
      <w:divBdr>
        <w:top w:val="none" w:sz="0" w:space="0" w:color="auto"/>
        <w:left w:val="none" w:sz="0" w:space="0" w:color="auto"/>
        <w:bottom w:val="none" w:sz="0" w:space="0" w:color="auto"/>
        <w:right w:val="none" w:sz="0" w:space="0" w:color="auto"/>
      </w:divBdr>
    </w:div>
    <w:div w:id="573902588">
      <w:bodyDiv w:val="1"/>
      <w:marLeft w:val="0"/>
      <w:marRight w:val="0"/>
      <w:marTop w:val="0"/>
      <w:marBottom w:val="0"/>
      <w:divBdr>
        <w:top w:val="none" w:sz="0" w:space="0" w:color="auto"/>
        <w:left w:val="none" w:sz="0" w:space="0" w:color="auto"/>
        <w:bottom w:val="none" w:sz="0" w:space="0" w:color="auto"/>
        <w:right w:val="none" w:sz="0" w:space="0" w:color="auto"/>
      </w:divBdr>
    </w:div>
    <w:div w:id="574054448">
      <w:bodyDiv w:val="1"/>
      <w:marLeft w:val="0"/>
      <w:marRight w:val="0"/>
      <w:marTop w:val="0"/>
      <w:marBottom w:val="0"/>
      <w:divBdr>
        <w:top w:val="none" w:sz="0" w:space="0" w:color="auto"/>
        <w:left w:val="none" w:sz="0" w:space="0" w:color="auto"/>
        <w:bottom w:val="none" w:sz="0" w:space="0" w:color="auto"/>
        <w:right w:val="none" w:sz="0" w:space="0" w:color="auto"/>
      </w:divBdr>
    </w:div>
    <w:div w:id="574242506">
      <w:bodyDiv w:val="1"/>
      <w:marLeft w:val="0"/>
      <w:marRight w:val="0"/>
      <w:marTop w:val="0"/>
      <w:marBottom w:val="0"/>
      <w:divBdr>
        <w:top w:val="none" w:sz="0" w:space="0" w:color="auto"/>
        <w:left w:val="none" w:sz="0" w:space="0" w:color="auto"/>
        <w:bottom w:val="none" w:sz="0" w:space="0" w:color="auto"/>
        <w:right w:val="none" w:sz="0" w:space="0" w:color="auto"/>
      </w:divBdr>
    </w:div>
    <w:div w:id="574633324">
      <w:bodyDiv w:val="1"/>
      <w:marLeft w:val="0"/>
      <w:marRight w:val="0"/>
      <w:marTop w:val="0"/>
      <w:marBottom w:val="0"/>
      <w:divBdr>
        <w:top w:val="none" w:sz="0" w:space="0" w:color="auto"/>
        <w:left w:val="none" w:sz="0" w:space="0" w:color="auto"/>
        <w:bottom w:val="none" w:sz="0" w:space="0" w:color="auto"/>
        <w:right w:val="none" w:sz="0" w:space="0" w:color="auto"/>
      </w:divBdr>
    </w:div>
    <w:div w:id="574824818">
      <w:bodyDiv w:val="1"/>
      <w:marLeft w:val="0"/>
      <w:marRight w:val="0"/>
      <w:marTop w:val="0"/>
      <w:marBottom w:val="0"/>
      <w:divBdr>
        <w:top w:val="none" w:sz="0" w:space="0" w:color="auto"/>
        <w:left w:val="none" w:sz="0" w:space="0" w:color="auto"/>
        <w:bottom w:val="none" w:sz="0" w:space="0" w:color="auto"/>
        <w:right w:val="none" w:sz="0" w:space="0" w:color="auto"/>
      </w:divBdr>
    </w:div>
    <w:div w:id="574978288">
      <w:bodyDiv w:val="1"/>
      <w:marLeft w:val="0"/>
      <w:marRight w:val="0"/>
      <w:marTop w:val="0"/>
      <w:marBottom w:val="0"/>
      <w:divBdr>
        <w:top w:val="none" w:sz="0" w:space="0" w:color="auto"/>
        <w:left w:val="none" w:sz="0" w:space="0" w:color="auto"/>
        <w:bottom w:val="none" w:sz="0" w:space="0" w:color="auto"/>
        <w:right w:val="none" w:sz="0" w:space="0" w:color="auto"/>
      </w:divBdr>
    </w:div>
    <w:div w:id="575550164">
      <w:bodyDiv w:val="1"/>
      <w:marLeft w:val="0"/>
      <w:marRight w:val="0"/>
      <w:marTop w:val="0"/>
      <w:marBottom w:val="0"/>
      <w:divBdr>
        <w:top w:val="none" w:sz="0" w:space="0" w:color="auto"/>
        <w:left w:val="none" w:sz="0" w:space="0" w:color="auto"/>
        <w:bottom w:val="none" w:sz="0" w:space="0" w:color="auto"/>
        <w:right w:val="none" w:sz="0" w:space="0" w:color="auto"/>
      </w:divBdr>
    </w:div>
    <w:div w:id="575551943">
      <w:bodyDiv w:val="1"/>
      <w:marLeft w:val="0"/>
      <w:marRight w:val="0"/>
      <w:marTop w:val="0"/>
      <w:marBottom w:val="0"/>
      <w:divBdr>
        <w:top w:val="none" w:sz="0" w:space="0" w:color="auto"/>
        <w:left w:val="none" w:sz="0" w:space="0" w:color="auto"/>
        <w:bottom w:val="none" w:sz="0" w:space="0" w:color="auto"/>
        <w:right w:val="none" w:sz="0" w:space="0" w:color="auto"/>
      </w:divBdr>
    </w:div>
    <w:div w:id="575627804">
      <w:bodyDiv w:val="1"/>
      <w:marLeft w:val="0"/>
      <w:marRight w:val="0"/>
      <w:marTop w:val="0"/>
      <w:marBottom w:val="0"/>
      <w:divBdr>
        <w:top w:val="none" w:sz="0" w:space="0" w:color="auto"/>
        <w:left w:val="none" w:sz="0" w:space="0" w:color="auto"/>
        <w:bottom w:val="none" w:sz="0" w:space="0" w:color="auto"/>
        <w:right w:val="none" w:sz="0" w:space="0" w:color="auto"/>
      </w:divBdr>
    </w:div>
    <w:div w:id="575628749">
      <w:bodyDiv w:val="1"/>
      <w:marLeft w:val="0"/>
      <w:marRight w:val="0"/>
      <w:marTop w:val="0"/>
      <w:marBottom w:val="0"/>
      <w:divBdr>
        <w:top w:val="none" w:sz="0" w:space="0" w:color="auto"/>
        <w:left w:val="none" w:sz="0" w:space="0" w:color="auto"/>
        <w:bottom w:val="none" w:sz="0" w:space="0" w:color="auto"/>
        <w:right w:val="none" w:sz="0" w:space="0" w:color="auto"/>
      </w:divBdr>
    </w:div>
    <w:div w:id="575671686">
      <w:bodyDiv w:val="1"/>
      <w:marLeft w:val="0"/>
      <w:marRight w:val="0"/>
      <w:marTop w:val="0"/>
      <w:marBottom w:val="0"/>
      <w:divBdr>
        <w:top w:val="none" w:sz="0" w:space="0" w:color="auto"/>
        <w:left w:val="none" w:sz="0" w:space="0" w:color="auto"/>
        <w:bottom w:val="none" w:sz="0" w:space="0" w:color="auto"/>
        <w:right w:val="none" w:sz="0" w:space="0" w:color="auto"/>
      </w:divBdr>
    </w:div>
    <w:div w:id="575748933">
      <w:bodyDiv w:val="1"/>
      <w:marLeft w:val="0"/>
      <w:marRight w:val="0"/>
      <w:marTop w:val="0"/>
      <w:marBottom w:val="0"/>
      <w:divBdr>
        <w:top w:val="none" w:sz="0" w:space="0" w:color="auto"/>
        <w:left w:val="none" w:sz="0" w:space="0" w:color="auto"/>
        <w:bottom w:val="none" w:sz="0" w:space="0" w:color="auto"/>
        <w:right w:val="none" w:sz="0" w:space="0" w:color="auto"/>
      </w:divBdr>
    </w:div>
    <w:div w:id="576091235">
      <w:bodyDiv w:val="1"/>
      <w:marLeft w:val="0"/>
      <w:marRight w:val="0"/>
      <w:marTop w:val="0"/>
      <w:marBottom w:val="0"/>
      <w:divBdr>
        <w:top w:val="none" w:sz="0" w:space="0" w:color="auto"/>
        <w:left w:val="none" w:sz="0" w:space="0" w:color="auto"/>
        <w:bottom w:val="none" w:sz="0" w:space="0" w:color="auto"/>
        <w:right w:val="none" w:sz="0" w:space="0" w:color="auto"/>
      </w:divBdr>
    </w:div>
    <w:div w:id="576355615">
      <w:bodyDiv w:val="1"/>
      <w:marLeft w:val="0"/>
      <w:marRight w:val="0"/>
      <w:marTop w:val="0"/>
      <w:marBottom w:val="0"/>
      <w:divBdr>
        <w:top w:val="none" w:sz="0" w:space="0" w:color="auto"/>
        <w:left w:val="none" w:sz="0" w:space="0" w:color="auto"/>
        <w:bottom w:val="none" w:sz="0" w:space="0" w:color="auto"/>
        <w:right w:val="none" w:sz="0" w:space="0" w:color="auto"/>
      </w:divBdr>
    </w:div>
    <w:div w:id="576524862">
      <w:bodyDiv w:val="1"/>
      <w:marLeft w:val="0"/>
      <w:marRight w:val="0"/>
      <w:marTop w:val="0"/>
      <w:marBottom w:val="0"/>
      <w:divBdr>
        <w:top w:val="none" w:sz="0" w:space="0" w:color="auto"/>
        <w:left w:val="none" w:sz="0" w:space="0" w:color="auto"/>
        <w:bottom w:val="none" w:sz="0" w:space="0" w:color="auto"/>
        <w:right w:val="none" w:sz="0" w:space="0" w:color="auto"/>
      </w:divBdr>
    </w:div>
    <w:div w:id="576791773">
      <w:bodyDiv w:val="1"/>
      <w:marLeft w:val="0"/>
      <w:marRight w:val="0"/>
      <w:marTop w:val="0"/>
      <w:marBottom w:val="0"/>
      <w:divBdr>
        <w:top w:val="none" w:sz="0" w:space="0" w:color="auto"/>
        <w:left w:val="none" w:sz="0" w:space="0" w:color="auto"/>
        <w:bottom w:val="none" w:sz="0" w:space="0" w:color="auto"/>
        <w:right w:val="none" w:sz="0" w:space="0" w:color="auto"/>
      </w:divBdr>
    </w:div>
    <w:div w:id="576941611">
      <w:bodyDiv w:val="1"/>
      <w:marLeft w:val="0"/>
      <w:marRight w:val="0"/>
      <w:marTop w:val="0"/>
      <w:marBottom w:val="0"/>
      <w:divBdr>
        <w:top w:val="none" w:sz="0" w:space="0" w:color="auto"/>
        <w:left w:val="none" w:sz="0" w:space="0" w:color="auto"/>
        <w:bottom w:val="none" w:sz="0" w:space="0" w:color="auto"/>
        <w:right w:val="none" w:sz="0" w:space="0" w:color="auto"/>
      </w:divBdr>
    </w:div>
    <w:div w:id="576984691">
      <w:bodyDiv w:val="1"/>
      <w:marLeft w:val="0"/>
      <w:marRight w:val="0"/>
      <w:marTop w:val="0"/>
      <w:marBottom w:val="0"/>
      <w:divBdr>
        <w:top w:val="none" w:sz="0" w:space="0" w:color="auto"/>
        <w:left w:val="none" w:sz="0" w:space="0" w:color="auto"/>
        <w:bottom w:val="none" w:sz="0" w:space="0" w:color="auto"/>
        <w:right w:val="none" w:sz="0" w:space="0" w:color="auto"/>
      </w:divBdr>
    </w:div>
    <w:div w:id="577204680">
      <w:bodyDiv w:val="1"/>
      <w:marLeft w:val="0"/>
      <w:marRight w:val="0"/>
      <w:marTop w:val="0"/>
      <w:marBottom w:val="0"/>
      <w:divBdr>
        <w:top w:val="none" w:sz="0" w:space="0" w:color="auto"/>
        <w:left w:val="none" w:sz="0" w:space="0" w:color="auto"/>
        <w:bottom w:val="none" w:sz="0" w:space="0" w:color="auto"/>
        <w:right w:val="none" w:sz="0" w:space="0" w:color="auto"/>
      </w:divBdr>
    </w:div>
    <w:div w:id="577784537">
      <w:bodyDiv w:val="1"/>
      <w:marLeft w:val="0"/>
      <w:marRight w:val="0"/>
      <w:marTop w:val="0"/>
      <w:marBottom w:val="0"/>
      <w:divBdr>
        <w:top w:val="none" w:sz="0" w:space="0" w:color="auto"/>
        <w:left w:val="none" w:sz="0" w:space="0" w:color="auto"/>
        <w:bottom w:val="none" w:sz="0" w:space="0" w:color="auto"/>
        <w:right w:val="none" w:sz="0" w:space="0" w:color="auto"/>
      </w:divBdr>
    </w:div>
    <w:div w:id="577909755">
      <w:bodyDiv w:val="1"/>
      <w:marLeft w:val="0"/>
      <w:marRight w:val="0"/>
      <w:marTop w:val="0"/>
      <w:marBottom w:val="0"/>
      <w:divBdr>
        <w:top w:val="none" w:sz="0" w:space="0" w:color="auto"/>
        <w:left w:val="none" w:sz="0" w:space="0" w:color="auto"/>
        <w:bottom w:val="none" w:sz="0" w:space="0" w:color="auto"/>
        <w:right w:val="none" w:sz="0" w:space="0" w:color="auto"/>
      </w:divBdr>
    </w:div>
    <w:div w:id="578370821">
      <w:bodyDiv w:val="1"/>
      <w:marLeft w:val="0"/>
      <w:marRight w:val="0"/>
      <w:marTop w:val="0"/>
      <w:marBottom w:val="0"/>
      <w:divBdr>
        <w:top w:val="none" w:sz="0" w:space="0" w:color="auto"/>
        <w:left w:val="none" w:sz="0" w:space="0" w:color="auto"/>
        <w:bottom w:val="none" w:sz="0" w:space="0" w:color="auto"/>
        <w:right w:val="none" w:sz="0" w:space="0" w:color="auto"/>
      </w:divBdr>
    </w:div>
    <w:div w:id="578518555">
      <w:bodyDiv w:val="1"/>
      <w:marLeft w:val="0"/>
      <w:marRight w:val="0"/>
      <w:marTop w:val="0"/>
      <w:marBottom w:val="0"/>
      <w:divBdr>
        <w:top w:val="none" w:sz="0" w:space="0" w:color="auto"/>
        <w:left w:val="none" w:sz="0" w:space="0" w:color="auto"/>
        <w:bottom w:val="none" w:sz="0" w:space="0" w:color="auto"/>
        <w:right w:val="none" w:sz="0" w:space="0" w:color="auto"/>
      </w:divBdr>
    </w:div>
    <w:div w:id="578830009">
      <w:bodyDiv w:val="1"/>
      <w:marLeft w:val="0"/>
      <w:marRight w:val="0"/>
      <w:marTop w:val="0"/>
      <w:marBottom w:val="0"/>
      <w:divBdr>
        <w:top w:val="none" w:sz="0" w:space="0" w:color="auto"/>
        <w:left w:val="none" w:sz="0" w:space="0" w:color="auto"/>
        <w:bottom w:val="none" w:sz="0" w:space="0" w:color="auto"/>
        <w:right w:val="none" w:sz="0" w:space="0" w:color="auto"/>
      </w:divBdr>
    </w:div>
    <w:div w:id="578945521">
      <w:bodyDiv w:val="1"/>
      <w:marLeft w:val="0"/>
      <w:marRight w:val="0"/>
      <w:marTop w:val="0"/>
      <w:marBottom w:val="0"/>
      <w:divBdr>
        <w:top w:val="none" w:sz="0" w:space="0" w:color="auto"/>
        <w:left w:val="none" w:sz="0" w:space="0" w:color="auto"/>
        <w:bottom w:val="none" w:sz="0" w:space="0" w:color="auto"/>
        <w:right w:val="none" w:sz="0" w:space="0" w:color="auto"/>
      </w:divBdr>
    </w:div>
    <w:div w:id="578946223">
      <w:bodyDiv w:val="1"/>
      <w:marLeft w:val="0"/>
      <w:marRight w:val="0"/>
      <w:marTop w:val="0"/>
      <w:marBottom w:val="0"/>
      <w:divBdr>
        <w:top w:val="none" w:sz="0" w:space="0" w:color="auto"/>
        <w:left w:val="none" w:sz="0" w:space="0" w:color="auto"/>
        <w:bottom w:val="none" w:sz="0" w:space="0" w:color="auto"/>
        <w:right w:val="none" w:sz="0" w:space="0" w:color="auto"/>
      </w:divBdr>
    </w:div>
    <w:div w:id="579100294">
      <w:bodyDiv w:val="1"/>
      <w:marLeft w:val="0"/>
      <w:marRight w:val="0"/>
      <w:marTop w:val="0"/>
      <w:marBottom w:val="0"/>
      <w:divBdr>
        <w:top w:val="none" w:sz="0" w:space="0" w:color="auto"/>
        <w:left w:val="none" w:sz="0" w:space="0" w:color="auto"/>
        <w:bottom w:val="none" w:sz="0" w:space="0" w:color="auto"/>
        <w:right w:val="none" w:sz="0" w:space="0" w:color="auto"/>
      </w:divBdr>
    </w:div>
    <w:div w:id="579370404">
      <w:bodyDiv w:val="1"/>
      <w:marLeft w:val="0"/>
      <w:marRight w:val="0"/>
      <w:marTop w:val="0"/>
      <w:marBottom w:val="0"/>
      <w:divBdr>
        <w:top w:val="none" w:sz="0" w:space="0" w:color="auto"/>
        <w:left w:val="none" w:sz="0" w:space="0" w:color="auto"/>
        <w:bottom w:val="none" w:sz="0" w:space="0" w:color="auto"/>
        <w:right w:val="none" w:sz="0" w:space="0" w:color="auto"/>
      </w:divBdr>
    </w:div>
    <w:div w:id="579483433">
      <w:bodyDiv w:val="1"/>
      <w:marLeft w:val="0"/>
      <w:marRight w:val="0"/>
      <w:marTop w:val="0"/>
      <w:marBottom w:val="0"/>
      <w:divBdr>
        <w:top w:val="none" w:sz="0" w:space="0" w:color="auto"/>
        <w:left w:val="none" w:sz="0" w:space="0" w:color="auto"/>
        <w:bottom w:val="none" w:sz="0" w:space="0" w:color="auto"/>
        <w:right w:val="none" w:sz="0" w:space="0" w:color="auto"/>
      </w:divBdr>
    </w:div>
    <w:div w:id="579601082">
      <w:bodyDiv w:val="1"/>
      <w:marLeft w:val="0"/>
      <w:marRight w:val="0"/>
      <w:marTop w:val="0"/>
      <w:marBottom w:val="0"/>
      <w:divBdr>
        <w:top w:val="none" w:sz="0" w:space="0" w:color="auto"/>
        <w:left w:val="none" w:sz="0" w:space="0" w:color="auto"/>
        <w:bottom w:val="none" w:sz="0" w:space="0" w:color="auto"/>
        <w:right w:val="none" w:sz="0" w:space="0" w:color="auto"/>
      </w:divBdr>
    </w:div>
    <w:div w:id="579758427">
      <w:bodyDiv w:val="1"/>
      <w:marLeft w:val="0"/>
      <w:marRight w:val="0"/>
      <w:marTop w:val="0"/>
      <w:marBottom w:val="0"/>
      <w:divBdr>
        <w:top w:val="none" w:sz="0" w:space="0" w:color="auto"/>
        <w:left w:val="none" w:sz="0" w:space="0" w:color="auto"/>
        <w:bottom w:val="none" w:sz="0" w:space="0" w:color="auto"/>
        <w:right w:val="none" w:sz="0" w:space="0" w:color="auto"/>
      </w:divBdr>
    </w:div>
    <w:div w:id="579799717">
      <w:bodyDiv w:val="1"/>
      <w:marLeft w:val="0"/>
      <w:marRight w:val="0"/>
      <w:marTop w:val="0"/>
      <w:marBottom w:val="0"/>
      <w:divBdr>
        <w:top w:val="none" w:sz="0" w:space="0" w:color="auto"/>
        <w:left w:val="none" w:sz="0" w:space="0" w:color="auto"/>
        <w:bottom w:val="none" w:sz="0" w:space="0" w:color="auto"/>
        <w:right w:val="none" w:sz="0" w:space="0" w:color="auto"/>
      </w:divBdr>
    </w:div>
    <w:div w:id="580405198">
      <w:bodyDiv w:val="1"/>
      <w:marLeft w:val="0"/>
      <w:marRight w:val="0"/>
      <w:marTop w:val="0"/>
      <w:marBottom w:val="0"/>
      <w:divBdr>
        <w:top w:val="none" w:sz="0" w:space="0" w:color="auto"/>
        <w:left w:val="none" w:sz="0" w:space="0" w:color="auto"/>
        <w:bottom w:val="none" w:sz="0" w:space="0" w:color="auto"/>
        <w:right w:val="none" w:sz="0" w:space="0" w:color="auto"/>
      </w:divBdr>
    </w:div>
    <w:div w:id="581107824">
      <w:bodyDiv w:val="1"/>
      <w:marLeft w:val="0"/>
      <w:marRight w:val="0"/>
      <w:marTop w:val="0"/>
      <w:marBottom w:val="0"/>
      <w:divBdr>
        <w:top w:val="none" w:sz="0" w:space="0" w:color="auto"/>
        <w:left w:val="none" w:sz="0" w:space="0" w:color="auto"/>
        <w:bottom w:val="none" w:sz="0" w:space="0" w:color="auto"/>
        <w:right w:val="none" w:sz="0" w:space="0" w:color="auto"/>
      </w:divBdr>
    </w:div>
    <w:div w:id="581260697">
      <w:bodyDiv w:val="1"/>
      <w:marLeft w:val="0"/>
      <w:marRight w:val="0"/>
      <w:marTop w:val="0"/>
      <w:marBottom w:val="0"/>
      <w:divBdr>
        <w:top w:val="none" w:sz="0" w:space="0" w:color="auto"/>
        <w:left w:val="none" w:sz="0" w:space="0" w:color="auto"/>
        <w:bottom w:val="none" w:sz="0" w:space="0" w:color="auto"/>
        <w:right w:val="none" w:sz="0" w:space="0" w:color="auto"/>
      </w:divBdr>
    </w:div>
    <w:div w:id="581448549">
      <w:bodyDiv w:val="1"/>
      <w:marLeft w:val="0"/>
      <w:marRight w:val="0"/>
      <w:marTop w:val="0"/>
      <w:marBottom w:val="0"/>
      <w:divBdr>
        <w:top w:val="none" w:sz="0" w:space="0" w:color="auto"/>
        <w:left w:val="none" w:sz="0" w:space="0" w:color="auto"/>
        <w:bottom w:val="none" w:sz="0" w:space="0" w:color="auto"/>
        <w:right w:val="none" w:sz="0" w:space="0" w:color="auto"/>
      </w:divBdr>
    </w:div>
    <w:div w:id="581531855">
      <w:bodyDiv w:val="1"/>
      <w:marLeft w:val="0"/>
      <w:marRight w:val="0"/>
      <w:marTop w:val="0"/>
      <w:marBottom w:val="0"/>
      <w:divBdr>
        <w:top w:val="none" w:sz="0" w:space="0" w:color="auto"/>
        <w:left w:val="none" w:sz="0" w:space="0" w:color="auto"/>
        <w:bottom w:val="none" w:sz="0" w:space="0" w:color="auto"/>
        <w:right w:val="none" w:sz="0" w:space="0" w:color="auto"/>
      </w:divBdr>
    </w:div>
    <w:div w:id="581570564">
      <w:bodyDiv w:val="1"/>
      <w:marLeft w:val="0"/>
      <w:marRight w:val="0"/>
      <w:marTop w:val="0"/>
      <w:marBottom w:val="0"/>
      <w:divBdr>
        <w:top w:val="none" w:sz="0" w:space="0" w:color="auto"/>
        <w:left w:val="none" w:sz="0" w:space="0" w:color="auto"/>
        <w:bottom w:val="none" w:sz="0" w:space="0" w:color="auto"/>
        <w:right w:val="none" w:sz="0" w:space="0" w:color="auto"/>
      </w:divBdr>
    </w:div>
    <w:div w:id="581990182">
      <w:bodyDiv w:val="1"/>
      <w:marLeft w:val="0"/>
      <w:marRight w:val="0"/>
      <w:marTop w:val="0"/>
      <w:marBottom w:val="0"/>
      <w:divBdr>
        <w:top w:val="none" w:sz="0" w:space="0" w:color="auto"/>
        <w:left w:val="none" w:sz="0" w:space="0" w:color="auto"/>
        <w:bottom w:val="none" w:sz="0" w:space="0" w:color="auto"/>
        <w:right w:val="none" w:sz="0" w:space="0" w:color="auto"/>
      </w:divBdr>
    </w:div>
    <w:div w:id="581991573">
      <w:bodyDiv w:val="1"/>
      <w:marLeft w:val="0"/>
      <w:marRight w:val="0"/>
      <w:marTop w:val="0"/>
      <w:marBottom w:val="0"/>
      <w:divBdr>
        <w:top w:val="none" w:sz="0" w:space="0" w:color="auto"/>
        <w:left w:val="none" w:sz="0" w:space="0" w:color="auto"/>
        <w:bottom w:val="none" w:sz="0" w:space="0" w:color="auto"/>
        <w:right w:val="none" w:sz="0" w:space="0" w:color="auto"/>
      </w:divBdr>
    </w:div>
    <w:div w:id="582032441">
      <w:bodyDiv w:val="1"/>
      <w:marLeft w:val="0"/>
      <w:marRight w:val="0"/>
      <w:marTop w:val="0"/>
      <w:marBottom w:val="0"/>
      <w:divBdr>
        <w:top w:val="none" w:sz="0" w:space="0" w:color="auto"/>
        <w:left w:val="none" w:sz="0" w:space="0" w:color="auto"/>
        <w:bottom w:val="none" w:sz="0" w:space="0" w:color="auto"/>
        <w:right w:val="none" w:sz="0" w:space="0" w:color="auto"/>
      </w:divBdr>
    </w:div>
    <w:div w:id="582225359">
      <w:bodyDiv w:val="1"/>
      <w:marLeft w:val="0"/>
      <w:marRight w:val="0"/>
      <w:marTop w:val="0"/>
      <w:marBottom w:val="0"/>
      <w:divBdr>
        <w:top w:val="none" w:sz="0" w:space="0" w:color="auto"/>
        <w:left w:val="none" w:sz="0" w:space="0" w:color="auto"/>
        <w:bottom w:val="none" w:sz="0" w:space="0" w:color="auto"/>
        <w:right w:val="none" w:sz="0" w:space="0" w:color="auto"/>
      </w:divBdr>
    </w:div>
    <w:div w:id="582758385">
      <w:bodyDiv w:val="1"/>
      <w:marLeft w:val="0"/>
      <w:marRight w:val="0"/>
      <w:marTop w:val="0"/>
      <w:marBottom w:val="0"/>
      <w:divBdr>
        <w:top w:val="none" w:sz="0" w:space="0" w:color="auto"/>
        <w:left w:val="none" w:sz="0" w:space="0" w:color="auto"/>
        <w:bottom w:val="none" w:sz="0" w:space="0" w:color="auto"/>
        <w:right w:val="none" w:sz="0" w:space="0" w:color="auto"/>
      </w:divBdr>
    </w:div>
    <w:div w:id="583076241">
      <w:bodyDiv w:val="1"/>
      <w:marLeft w:val="0"/>
      <w:marRight w:val="0"/>
      <w:marTop w:val="0"/>
      <w:marBottom w:val="0"/>
      <w:divBdr>
        <w:top w:val="none" w:sz="0" w:space="0" w:color="auto"/>
        <w:left w:val="none" w:sz="0" w:space="0" w:color="auto"/>
        <w:bottom w:val="none" w:sz="0" w:space="0" w:color="auto"/>
        <w:right w:val="none" w:sz="0" w:space="0" w:color="auto"/>
      </w:divBdr>
    </w:div>
    <w:div w:id="583144836">
      <w:bodyDiv w:val="1"/>
      <w:marLeft w:val="0"/>
      <w:marRight w:val="0"/>
      <w:marTop w:val="0"/>
      <w:marBottom w:val="0"/>
      <w:divBdr>
        <w:top w:val="none" w:sz="0" w:space="0" w:color="auto"/>
        <w:left w:val="none" w:sz="0" w:space="0" w:color="auto"/>
        <w:bottom w:val="none" w:sz="0" w:space="0" w:color="auto"/>
        <w:right w:val="none" w:sz="0" w:space="0" w:color="auto"/>
      </w:divBdr>
    </w:div>
    <w:div w:id="583732264">
      <w:bodyDiv w:val="1"/>
      <w:marLeft w:val="0"/>
      <w:marRight w:val="0"/>
      <w:marTop w:val="0"/>
      <w:marBottom w:val="0"/>
      <w:divBdr>
        <w:top w:val="none" w:sz="0" w:space="0" w:color="auto"/>
        <w:left w:val="none" w:sz="0" w:space="0" w:color="auto"/>
        <w:bottom w:val="none" w:sz="0" w:space="0" w:color="auto"/>
        <w:right w:val="none" w:sz="0" w:space="0" w:color="auto"/>
      </w:divBdr>
    </w:div>
    <w:div w:id="583875343">
      <w:bodyDiv w:val="1"/>
      <w:marLeft w:val="0"/>
      <w:marRight w:val="0"/>
      <w:marTop w:val="0"/>
      <w:marBottom w:val="0"/>
      <w:divBdr>
        <w:top w:val="none" w:sz="0" w:space="0" w:color="auto"/>
        <w:left w:val="none" w:sz="0" w:space="0" w:color="auto"/>
        <w:bottom w:val="none" w:sz="0" w:space="0" w:color="auto"/>
        <w:right w:val="none" w:sz="0" w:space="0" w:color="auto"/>
      </w:divBdr>
    </w:div>
    <w:div w:id="583956018">
      <w:bodyDiv w:val="1"/>
      <w:marLeft w:val="0"/>
      <w:marRight w:val="0"/>
      <w:marTop w:val="0"/>
      <w:marBottom w:val="0"/>
      <w:divBdr>
        <w:top w:val="none" w:sz="0" w:space="0" w:color="auto"/>
        <w:left w:val="none" w:sz="0" w:space="0" w:color="auto"/>
        <w:bottom w:val="none" w:sz="0" w:space="0" w:color="auto"/>
        <w:right w:val="none" w:sz="0" w:space="0" w:color="auto"/>
      </w:divBdr>
    </w:div>
    <w:div w:id="584342957">
      <w:bodyDiv w:val="1"/>
      <w:marLeft w:val="0"/>
      <w:marRight w:val="0"/>
      <w:marTop w:val="0"/>
      <w:marBottom w:val="0"/>
      <w:divBdr>
        <w:top w:val="none" w:sz="0" w:space="0" w:color="auto"/>
        <w:left w:val="none" w:sz="0" w:space="0" w:color="auto"/>
        <w:bottom w:val="none" w:sz="0" w:space="0" w:color="auto"/>
        <w:right w:val="none" w:sz="0" w:space="0" w:color="auto"/>
      </w:divBdr>
    </w:div>
    <w:div w:id="584652364">
      <w:bodyDiv w:val="1"/>
      <w:marLeft w:val="0"/>
      <w:marRight w:val="0"/>
      <w:marTop w:val="0"/>
      <w:marBottom w:val="0"/>
      <w:divBdr>
        <w:top w:val="none" w:sz="0" w:space="0" w:color="auto"/>
        <w:left w:val="none" w:sz="0" w:space="0" w:color="auto"/>
        <w:bottom w:val="none" w:sz="0" w:space="0" w:color="auto"/>
        <w:right w:val="none" w:sz="0" w:space="0" w:color="auto"/>
      </w:divBdr>
    </w:div>
    <w:div w:id="584799406">
      <w:bodyDiv w:val="1"/>
      <w:marLeft w:val="0"/>
      <w:marRight w:val="0"/>
      <w:marTop w:val="0"/>
      <w:marBottom w:val="0"/>
      <w:divBdr>
        <w:top w:val="none" w:sz="0" w:space="0" w:color="auto"/>
        <w:left w:val="none" w:sz="0" w:space="0" w:color="auto"/>
        <w:bottom w:val="none" w:sz="0" w:space="0" w:color="auto"/>
        <w:right w:val="none" w:sz="0" w:space="0" w:color="auto"/>
      </w:divBdr>
    </w:div>
    <w:div w:id="584844059">
      <w:bodyDiv w:val="1"/>
      <w:marLeft w:val="0"/>
      <w:marRight w:val="0"/>
      <w:marTop w:val="0"/>
      <w:marBottom w:val="0"/>
      <w:divBdr>
        <w:top w:val="none" w:sz="0" w:space="0" w:color="auto"/>
        <w:left w:val="none" w:sz="0" w:space="0" w:color="auto"/>
        <w:bottom w:val="none" w:sz="0" w:space="0" w:color="auto"/>
        <w:right w:val="none" w:sz="0" w:space="0" w:color="auto"/>
      </w:divBdr>
    </w:div>
    <w:div w:id="584918582">
      <w:bodyDiv w:val="1"/>
      <w:marLeft w:val="0"/>
      <w:marRight w:val="0"/>
      <w:marTop w:val="0"/>
      <w:marBottom w:val="0"/>
      <w:divBdr>
        <w:top w:val="none" w:sz="0" w:space="0" w:color="auto"/>
        <w:left w:val="none" w:sz="0" w:space="0" w:color="auto"/>
        <w:bottom w:val="none" w:sz="0" w:space="0" w:color="auto"/>
        <w:right w:val="none" w:sz="0" w:space="0" w:color="auto"/>
      </w:divBdr>
    </w:div>
    <w:div w:id="584919925">
      <w:bodyDiv w:val="1"/>
      <w:marLeft w:val="0"/>
      <w:marRight w:val="0"/>
      <w:marTop w:val="0"/>
      <w:marBottom w:val="0"/>
      <w:divBdr>
        <w:top w:val="none" w:sz="0" w:space="0" w:color="auto"/>
        <w:left w:val="none" w:sz="0" w:space="0" w:color="auto"/>
        <w:bottom w:val="none" w:sz="0" w:space="0" w:color="auto"/>
        <w:right w:val="none" w:sz="0" w:space="0" w:color="auto"/>
      </w:divBdr>
    </w:div>
    <w:div w:id="584920142">
      <w:bodyDiv w:val="1"/>
      <w:marLeft w:val="0"/>
      <w:marRight w:val="0"/>
      <w:marTop w:val="0"/>
      <w:marBottom w:val="0"/>
      <w:divBdr>
        <w:top w:val="none" w:sz="0" w:space="0" w:color="auto"/>
        <w:left w:val="none" w:sz="0" w:space="0" w:color="auto"/>
        <w:bottom w:val="none" w:sz="0" w:space="0" w:color="auto"/>
        <w:right w:val="none" w:sz="0" w:space="0" w:color="auto"/>
      </w:divBdr>
    </w:div>
    <w:div w:id="585001479">
      <w:bodyDiv w:val="1"/>
      <w:marLeft w:val="0"/>
      <w:marRight w:val="0"/>
      <w:marTop w:val="0"/>
      <w:marBottom w:val="0"/>
      <w:divBdr>
        <w:top w:val="none" w:sz="0" w:space="0" w:color="auto"/>
        <w:left w:val="none" w:sz="0" w:space="0" w:color="auto"/>
        <w:bottom w:val="none" w:sz="0" w:space="0" w:color="auto"/>
        <w:right w:val="none" w:sz="0" w:space="0" w:color="auto"/>
      </w:divBdr>
    </w:div>
    <w:div w:id="585187493">
      <w:bodyDiv w:val="1"/>
      <w:marLeft w:val="0"/>
      <w:marRight w:val="0"/>
      <w:marTop w:val="0"/>
      <w:marBottom w:val="0"/>
      <w:divBdr>
        <w:top w:val="none" w:sz="0" w:space="0" w:color="auto"/>
        <w:left w:val="none" w:sz="0" w:space="0" w:color="auto"/>
        <w:bottom w:val="none" w:sz="0" w:space="0" w:color="auto"/>
        <w:right w:val="none" w:sz="0" w:space="0" w:color="auto"/>
      </w:divBdr>
    </w:div>
    <w:div w:id="585461624">
      <w:bodyDiv w:val="1"/>
      <w:marLeft w:val="0"/>
      <w:marRight w:val="0"/>
      <w:marTop w:val="0"/>
      <w:marBottom w:val="0"/>
      <w:divBdr>
        <w:top w:val="none" w:sz="0" w:space="0" w:color="auto"/>
        <w:left w:val="none" w:sz="0" w:space="0" w:color="auto"/>
        <w:bottom w:val="none" w:sz="0" w:space="0" w:color="auto"/>
        <w:right w:val="none" w:sz="0" w:space="0" w:color="auto"/>
      </w:divBdr>
    </w:div>
    <w:div w:id="586111454">
      <w:bodyDiv w:val="1"/>
      <w:marLeft w:val="0"/>
      <w:marRight w:val="0"/>
      <w:marTop w:val="0"/>
      <w:marBottom w:val="0"/>
      <w:divBdr>
        <w:top w:val="none" w:sz="0" w:space="0" w:color="auto"/>
        <w:left w:val="none" w:sz="0" w:space="0" w:color="auto"/>
        <w:bottom w:val="none" w:sz="0" w:space="0" w:color="auto"/>
        <w:right w:val="none" w:sz="0" w:space="0" w:color="auto"/>
      </w:divBdr>
    </w:div>
    <w:div w:id="586377910">
      <w:bodyDiv w:val="1"/>
      <w:marLeft w:val="0"/>
      <w:marRight w:val="0"/>
      <w:marTop w:val="0"/>
      <w:marBottom w:val="0"/>
      <w:divBdr>
        <w:top w:val="none" w:sz="0" w:space="0" w:color="auto"/>
        <w:left w:val="none" w:sz="0" w:space="0" w:color="auto"/>
        <w:bottom w:val="none" w:sz="0" w:space="0" w:color="auto"/>
        <w:right w:val="none" w:sz="0" w:space="0" w:color="auto"/>
      </w:divBdr>
    </w:div>
    <w:div w:id="586614128">
      <w:bodyDiv w:val="1"/>
      <w:marLeft w:val="0"/>
      <w:marRight w:val="0"/>
      <w:marTop w:val="0"/>
      <w:marBottom w:val="0"/>
      <w:divBdr>
        <w:top w:val="none" w:sz="0" w:space="0" w:color="auto"/>
        <w:left w:val="none" w:sz="0" w:space="0" w:color="auto"/>
        <w:bottom w:val="none" w:sz="0" w:space="0" w:color="auto"/>
        <w:right w:val="none" w:sz="0" w:space="0" w:color="auto"/>
      </w:divBdr>
    </w:div>
    <w:div w:id="586689144">
      <w:bodyDiv w:val="1"/>
      <w:marLeft w:val="0"/>
      <w:marRight w:val="0"/>
      <w:marTop w:val="0"/>
      <w:marBottom w:val="0"/>
      <w:divBdr>
        <w:top w:val="none" w:sz="0" w:space="0" w:color="auto"/>
        <w:left w:val="none" w:sz="0" w:space="0" w:color="auto"/>
        <w:bottom w:val="none" w:sz="0" w:space="0" w:color="auto"/>
        <w:right w:val="none" w:sz="0" w:space="0" w:color="auto"/>
      </w:divBdr>
    </w:div>
    <w:div w:id="586691442">
      <w:bodyDiv w:val="1"/>
      <w:marLeft w:val="0"/>
      <w:marRight w:val="0"/>
      <w:marTop w:val="0"/>
      <w:marBottom w:val="0"/>
      <w:divBdr>
        <w:top w:val="none" w:sz="0" w:space="0" w:color="auto"/>
        <w:left w:val="none" w:sz="0" w:space="0" w:color="auto"/>
        <w:bottom w:val="none" w:sz="0" w:space="0" w:color="auto"/>
        <w:right w:val="none" w:sz="0" w:space="0" w:color="auto"/>
      </w:divBdr>
    </w:div>
    <w:div w:id="586816545">
      <w:bodyDiv w:val="1"/>
      <w:marLeft w:val="0"/>
      <w:marRight w:val="0"/>
      <w:marTop w:val="0"/>
      <w:marBottom w:val="0"/>
      <w:divBdr>
        <w:top w:val="none" w:sz="0" w:space="0" w:color="auto"/>
        <w:left w:val="none" w:sz="0" w:space="0" w:color="auto"/>
        <w:bottom w:val="none" w:sz="0" w:space="0" w:color="auto"/>
        <w:right w:val="none" w:sz="0" w:space="0" w:color="auto"/>
      </w:divBdr>
    </w:div>
    <w:div w:id="587034099">
      <w:bodyDiv w:val="1"/>
      <w:marLeft w:val="0"/>
      <w:marRight w:val="0"/>
      <w:marTop w:val="0"/>
      <w:marBottom w:val="0"/>
      <w:divBdr>
        <w:top w:val="none" w:sz="0" w:space="0" w:color="auto"/>
        <w:left w:val="none" w:sz="0" w:space="0" w:color="auto"/>
        <w:bottom w:val="none" w:sz="0" w:space="0" w:color="auto"/>
        <w:right w:val="none" w:sz="0" w:space="0" w:color="auto"/>
      </w:divBdr>
    </w:div>
    <w:div w:id="587084080">
      <w:bodyDiv w:val="1"/>
      <w:marLeft w:val="0"/>
      <w:marRight w:val="0"/>
      <w:marTop w:val="0"/>
      <w:marBottom w:val="0"/>
      <w:divBdr>
        <w:top w:val="none" w:sz="0" w:space="0" w:color="auto"/>
        <w:left w:val="none" w:sz="0" w:space="0" w:color="auto"/>
        <w:bottom w:val="none" w:sz="0" w:space="0" w:color="auto"/>
        <w:right w:val="none" w:sz="0" w:space="0" w:color="auto"/>
      </w:divBdr>
    </w:div>
    <w:div w:id="587203229">
      <w:bodyDiv w:val="1"/>
      <w:marLeft w:val="0"/>
      <w:marRight w:val="0"/>
      <w:marTop w:val="0"/>
      <w:marBottom w:val="0"/>
      <w:divBdr>
        <w:top w:val="none" w:sz="0" w:space="0" w:color="auto"/>
        <w:left w:val="none" w:sz="0" w:space="0" w:color="auto"/>
        <w:bottom w:val="none" w:sz="0" w:space="0" w:color="auto"/>
        <w:right w:val="none" w:sz="0" w:space="0" w:color="auto"/>
      </w:divBdr>
    </w:div>
    <w:div w:id="587230612">
      <w:bodyDiv w:val="1"/>
      <w:marLeft w:val="0"/>
      <w:marRight w:val="0"/>
      <w:marTop w:val="0"/>
      <w:marBottom w:val="0"/>
      <w:divBdr>
        <w:top w:val="none" w:sz="0" w:space="0" w:color="auto"/>
        <w:left w:val="none" w:sz="0" w:space="0" w:color="auto"/>
        <w:bottom w:val="none" w:sz="0" w:space="0" w:color="auto"/>
        <w:right w:val="none" w:sz="0" w:space="0" w:color="auto"/>
      </w:divBdr>
    </w:div>
    <w:div w:id="587234389">
      <w:bodyDiv w:val="1"/>
      <w:marLeft w:val="0"/>
      <w:marRight w:val="0"/>
      <w:marTop w:val="0"/>
      <w:marBottom w:val="0"/>
      <w:divBdr>
        <w:top w:val="none" w:sz="0" w:space="0" w:color="auto"/>
        <w:left w:val="none" w:sz="0" w:space="0" w:color="auto"/>
        <w:bottom w:val="none" w:sz="0" w:space="0" w:color="auto"/>
        <w:right w:val="none" w:sz="0" w:space="0" w:color="auto"/>
      </w:divBdr>
    </w:div>
    <w:div w:id="587270410">
      <w:bodyDiv w:val="1"/>
      <w:marLeft w:val="0"/>
      <w:marRight w:val="0"/>
      <w:marTop w:val="0"/>
      <w:marBottom w:val="0"/>
      <w:divBdr>
        <w:top w:val="none" w:sz="0" w:space="0" w:color="auto"/>
        <w:left w:val="none" w:sz="0" w:space="0" w:color="auto"/>
        <w:bottom w:val="none" w:sz="0" w:space="0" w:color="auto"/>
        <w:right w:val="none" w:sz="0" w:space="0" w:color="auto"/>
      </w:divBdr>
    </w:div>
    <w:div w:id="587422858">
      <w:bodyDiv w:val="1"/>
      <w:marLeft w:val="0"/>
      <w:marRight w:val="0"/>
      <w:marTop w:val="0"/>
      <w:marBottom w:val="0"/>
      <w:divBdr>
        <w:top w:val="none" w:sz="0" w:space="0" w:color="auto"/>
        <w:left w:val="none" w:sz="0" w:space="0" w:color="auto"/>
        <w:bottom w:val="none" w:sz="0" w:space="0" w:color="auto"/>
        <w:right w:val="none" w:sz="0" w:space="0" w:color="auto"/>
      </w:divBdr>
    </w:div>
    <w:div w:id="587619579">
      <w:bodyDiv w:val="1"/>
      <w:marLeft w:val="0"/>
      <w:marRight w:val="0"/>
      <w:marTop w:val="0"/>
      <w:marBottom w:val="0"/>
      <w:divBdr>
        <w:top w:val="none" w:sz="0" w:space="0" w:color="auto"/>
        <w:left w:val="none" w:sz="0" w:space="0" w:color="auto"/>
        <w:bottom w:val="none" w:sz="0" w:space="0" w:color="auto"/>
        <w:right w:val="none" w:sz="0" w:space="0" w:color="auto"/>
      </w:divBdr>
    </w:div>
    <w:div w:id="588007416">
      <w:bodyDiv w:val="1"/>
      <w:marLeft w:val="0"/>
      <w:marRight w:val="0"/>
      <w:marTop w:val="0"/>
      <w:marBottom w:val="0"/>
      <w:divBdr>
        <w:top w:val="none" w:sz="0" w:space="0" w:color="auto"/>
        <w:left w:val="none" w:sz="0" w:space="0" w:color="auto"/>
        <w:bottom w:val="none" w:sz="0" w:space="0" w:color="auto"/>
        <w:right w:val="none" w:sz="0" w:space="0" w:color="auto"/>
      </w:divBdr>
    </w:div>
    <w:div w:id="588123404">
      <w:bodyDiv w:val="1"/>
      <w:marLeft w:val="0"/>
      <w:marRight w:val="0"/>
      <w:marTop w:val="0"/>
      <w:marBottom w:val="0"/>
      <w:divBdr>
        <w:top w:val="none" w:sz="0" w:space="0" w:color="auto"/>
        <w:left w:val="none" w:sz="0" w:space="0" w:color="auto"/>
        <w:bottom w:val="none" w:sz="0" w:space="0" w:color="auto"/>
        <w:right w:val="none" w:sz="0" w:space="0" w:color="auto"/>
      </w:divBdr>
    </w:div>
    <w:div w:id="588125606">
      <w:bodyDiv w:val="1"/>
      <w:marLeft w:val="0"/>
      <w:marRight w:val="0"/>
      <w:marTop w:val="0"/>
      <w:marBottom w:val="0"/>
      <w:divBdr>
        <w:top w:val="none" w:sz="0" w:space="0" w:color="auto"/>
        <w:left w:val="none" w:sz="0" w:space="0" w:color="auto"/>
        <w:bottom w:val="none" w:sz="0" w:space="0" w:color="auto"/>
        <w:right w:val="none" w:sz="0" w:space="0" w:color="auto"/>
      </w:divBdr>
    </w:div>
    <w:div w:id="588462567">
      <w:bodyDiv w:val="1"/>
      <w:marLeft w:val="0"/>
      <w:marRight w:val="0"/>
      <w:marTop w:val="0"/>
      <w:marBottom w:val="0"/>
      <w:divBdr>
        <w:top w:val="none" w:sz="0" w:space="0" w:color="auto"/>
        <w:left w:val="none" w:sz="0" w:space="0" w:color="auto"/>
        <w:bottom w:val="none" w:sz="0" w:space="0" w:color="auto"/>
        <w:right w:val="none" w:sz="0" w:space="0" w:color="auto"/>
      </w:divBdr>
    </w:div>
    <w:div w:id="589003664">
      <w:bodyDiv w:val="1"/>
      <w:marLeft w:val="0"/>
      <w:marRight w:val="0"/>
      <w:marTop w:val="0"/>
      <w:marBottom w:val="0"/>
      <w:divBdr>
        <w:top w:val="none" w:sz="0" w:space="0" w:color="auto"/>
        <w:left w:val="none" w:sz="0" w:space="0" w:color="auto"/>
        <w:bottom w:val="none" w:sz="0" w:space="0" w:color="auto"/>
        <w:right w:val="none" w:sz="0" w:space="0" w:color="auto"/>
      </w:divBdr>
    </w:div>
    <w:div w:id="589200401">
      <w:bodyDiv w:val="1"/>
      <w:marLeft w:val="0"/>
      <w:marRight w:val="0"/>
      <w:marTop w:val="0"/>
      <w:marBottom w:val="0"/>
      <w:divBdr>
        <w:top w:val="none" w:sz="0" w:space="0" w:color="auto"/>
        <w:left w:val="none" w:sz="0" w:space="0" w:color="auto"/>
        <w:bottom w:val="none" w:sz="0" w:space="0" w:color="auto"/>
        <w:right w:val="none" w:sz="0" w:space="0" w:color="auto"/>
      </w:divBdr>
    </w:div>
    <w:div w:id="589315788">
      <w:bodyDiv w:val="1"/>
      <w:marLeft w:val="0"/>
      <w:marRight w:val="0"/>
      <w:marTop w:val="0"/>
      <w:marBottom w:val="0"/>
      <w:divBdr>
        <w:top w:val="none" w:sz="0" w:space="0" w:color="auto"/>
        <w:left w:val="none" w:sz="0" w:space="0" w:color="auto"/>
        <w:bottom w:val="none" w:sz="0" w:space="0" w:color="auto"/>
        <w:right w:val="none" w:sz="0" w:space="0" w:color="auto"/>
      </w:divBdr>
    </w:div>
    <w:div w:id="589579385">
      <w:bodyDiv w:val="1"/>
      <w:marLeft w:val="0"/>
      <w:marRight w:val="0"/>
      <w:marTop w:val="0"/>
      <w:marBottom w:val="0"/>
      <w:divBdr>
        <w:top w:val="none" w:sz="0" w:space="0" w:color="auto"/>
        <w:left w:val="none" w:sz="0" w:space="0" w:color="auto"/>
        <w:bottom w:val="none" w:sz="0" w:space="0" w:color="auto"/>
        <w:right w:val="none" w:sz="0" w:space="0" w:color="auto"/>
      </w:divBdr>
    </w:div>
    <w:div w:id="589701386">
      <w:bodyDiv w:val="1"/>
      <w:marLeft w:val="0"/>
      <w:marRight w:val="0"/>
      <w:marTop w:val="0"/>
      <w:marBottom w:val="0"/>
      <w:divBdr>
        <w:top w:val="none" w:sz="0" w:space="0" w:color="auto"/>
        <w:left w:val="none" w:sz="0" w:space="0" w:color="auto"/>
        <w:bottom w:val="none" w:sz="0" w:space="0" w:color="auto"/>
        <w:right w:val="none" w:sz="0" w:space="0" w:color="auto"/>
      </w:divBdr>
    </w:div>
    <w:div w:id="589777244">
      <w:bodyDiv w:val="1"/>
      <w:marLeft w:val="0"/>
      <w:marRight w:val="0"/>
      <w:marTop w:val="0"/>
      <w:marBottom w:val="0"/>
      <w:divBdr>
        <w:top w:val="none" w:sz="0" w:space="0" w:color="auto"/>
        <w:left w:val="none" w:sz="0" w:space="0" w:color="auto"/>
        <w:bottom w:val="none" w:sz="0" w:space="0" w:color="auto"/>
        <w:right w:val="none" w:sz="0" w:space="0" w:color="auto"/>
      </w:divBdr>
    </w:div>
    <w:div w:id="590705653">
      <w:bodyDiv w:val="1"/>
      <w:marLeft w:val="0"/>
      <w:marRight w:val="0"/>
      <w:marTop w:val="0"/>
      <w:marBottom w:val="0"/>
      <w:divBdr>
        <w:top w:val="none" w:sz="0" w:space="0" w:color="auto"/>
        <w:left w:val="none" w:sz="0" w:space="0" w:color="auto"/>
        <w:bottom w:val="none" w:sz="0" w:space="0" w:color="auto"/>
        <w:right w:val="none" w:sz="0" w:space="0" w:color="auto"/>
      </w:divBdr>
    </w:div>
    <w:div w:id="590742752">
      <w:bodyDiv w:val="1"/>
      <w:marLeft w:val="0"/>
      <w:marRight w:val="0"/>
      <w:marTop w:val="0"/>
      <w:marBottom w:val="0"/>
      <w:divBdr>
        <w:top w:val="none" w:sz="0" w:space="0" w:color="auto"/>
        <w:left w:val="none" w:sz="0" w:space="0" w:color="auto"/>
        <w:bottom w:val="none" w:sz="0" w:space="0" w:color="auto"/>
        <w:right w:val="none" w:sz="0" w:space="0" w:color="auto"/>
      </w:divBdr>
    </w:div>
    <w:div w:id="590898363">
      <w:bodyDiv w:val="1"/>
      <w:marLeft w:val="0"/>
      <w:marRight w:val="0"/>
      <w:marTop w:val="0"/>
      <w:marBottom w:val="0"/>
      <w:divBdr>
        <w:top w:val="none" w:sz="0" w:space="0" w:color="auto"/>
        <w:left w:val="none" w:sz="0" w:space="0" w:color="auto"/>
        <w:bottom w:val="none" w:sz="0" w:space="0" w:color="auto"/>
        <w:right w:val="none" w:sz="0" w:space="0" w:color="auto"/>
      </w:divBdr>
    </w:div>
    <w:div w:id="591159587">
      <w:bodyDiv w:val="1"/>
      <w:marLeft w:val="0"/>
      <w:marRight w:val="0"/>
      <w:marTop w:val="0"/>
      <w:marBottom w:val="0"/>
      <w:divBdr>
        <w:top w:val="none" w:sz="0" w:space="0" w:color="auto"/>
        <w:left w:val="none" w:sz="0" w:space="0" w:color="auto"/>
        <w:bottom w:val="none" w:sz="0" w:space="0" w:color="auto"/>
        <w:right w:val="none" w:sz="0" w:space="0" w:color="auto"/>
      </w:divBdr>
    </w:div>
    <w:div w:id="591282355">
      <w:bodyDiv w:val="1"/>
      <w:marLeft w:val="0"/>
      <w:marRight w:val="0"/>
      <w:marTop w:val="0"/>
      <w:marBottom w:val="0"/>
      <w:divBdr>
        <w:top w:val="none" w:sz="0" w:space="0" w:color="auto"/>
        <w:left w:val="none" w:sz="0" w:space="0" w:color="auto"/>
        <w:bottom w:val="none" w:sz="0" w:space="0" w:color="auto"/>
        <w:right w:val="none" w:sz="0" w:space="0" w:color="auto"/>
      </w:divBdr>
    </w:div>
    <w:div w:id="592010904">
      <w:bodyDiv w:val="1"/>
      <w:marLeft w:val="0"/>
      <w:marRight w:val="0"/>
      <w:marTop w:val="0"/>
      <w:marBottom w:val="0"/>
      <w:divBdr>
        <w:top w:val="none" w:sz="0" w:space="0" w:color="auto"/>
        <w:left w:val="none" w:sz="0" w:space="0" w:color="auto"/>
        <w:bottom w:val="none" w:sz="0" w:space="0" w:color="auto"/>
        <w:right w:val="none" w:sz="0" w:space="0" w:color="auto"/>
      </w:divBdr>
    </w:div>
    <w:div w:id="592128354">
      <w:bodyDiv w:val="1"/>
      <w:marLeft w:val="0"/>
      <w:marRight w:val="0"/>
      <w:marTop w:val="0"/>
      <w:marBottom w:val="0"/>
      <w:divBdr>
        <w:top w:val="none" w:sz="0" w:space="0" w:color="auto"/>
        <w:left w:val="none" w:sz="0" w:space="0" w:color="auto"/>
        <w:bottom w:val="none" w:sz="0" w:space="0" w:color="auto"/>
        <w:right w:val="none" w:sz="0" w:space="0" w:color="auto"/>
      </w:divBdr>
    </w:div>
    <w:div w:id="592393072">
      <w:bodyDiv w:val="1"/>
      <w:marLeft w:val="0"/>
      <w:marRight w:val="0"/>
      <w:marTop w:val="0"/>
      <w:marBottom w:val="0"/>
      <w:divBdr>
        <w:top w:val="none" w:sz="0" w:space="0" w:color="auto"/>
        <w:left w:val="none" w:sz="0" w:space="0" w:color="auto"/>
        <w:bottom w:val="none" w:sz="0" w:space="0" w:color="auto"/>
        <w:right w:val="none" w:sz="0" w:space="0" w:color="auto"/>
      </w:divBdr>
    </w:div>
    <w:div w:id="592667441">
      <w:bodyDiv w:val="1"/>
      <w:marLeft w:val="0"/>
      <w:marRight w:val="0"/>
      <w:marTop w:val="0"/>
      <w:marBottom w:val="0"/>
      <w:divBdr>
        <w:top w:val="none" w:sz="0" w:space="0" w:color="auto"/>
        <w:left w:val="none" w:sz="0" w:space="0" w:color="auto"/>
        <w:bottom w:val="none" w:sz="0" w:space="0" w:color="auto"/>
        <w:right w:val="none" w:sz="0" w:space="0" w:color="auto"/>
      </w:divBdr>
    </w:div>
    <w:div w:id="592787035">
      <w:bodyDiv w:val="1"/>
      <w:marLeft w:val="0"/>
      <w:marRight w:val="0"/>
      <w:marTop w:val="0"/>
      <w:marBottom w:val="0"/>
      <w:divBdr>
        <w:top w:val="none" w:sz="0" w:space="0" w:color="auto"/>
        <w:left w:val="none" w:sz="0" w:space="0" w:color="auto"/>
        <w:bottom w:val="none" w:sz="0" w:space="0" w:color="auto"/>
        <w:right w:val="none" w:sz="0" w:space="0" w:color="auto"/>
      </w:divBdr>
    </w:div>
    <w:div w:id="593130023">
      <w:bodyDiv w:val="1"/>
      <w:marLeft w:val="0"/>
      <w:marRight w:val="0"/>
      <w:marTop w:val="0"/>
      <w:marBottom w:val="0"/>
      <w:divBdr>
        <w:top w:val="none" w:sz="0" w:space="0" w:color="auto"/>
        <w:left w:val="none" w:sz="0" w:space="0" w:color="auto"/>
        <w:bottom w:val="none" w:sz="0" w:space="0" w:color="auto"/>
        <w:right w:val="none" w:sz="0" w:space="0" w:color="auto"/>
      </w:divBdr>
    </w:div>
    <w:div w:id="593635057">
      <w:bodyDiv w:val="1"/>
      <w:marLeft w:val="0"/>
      <w:marRight w:val="0"/>
      <w:marTop w:val="0"/>
      <w:marBottom w:val="0"/>
      <w:divBdr>
        <w:top w:val="none" w:sz="0" w:space="0" w:color="auto"/>
        <w:left w:val="none" w:sz="0" w:space="0" w:color="auto"/>
        <w:bottom w:val="none" w:sz="0" w:space="0" w:color="auto"/>
        <w:right w:val="none" w:sz="0" w:space="0" w:color="auto"/>
      </w:divBdr>
    </w:div>
    <w:div w:id="593786877">
      <w:bodyDiv w:val="1"/>
      <w:marLeft w:val="0"/>
      <w:marRight w:val="0"/>
      <w:marTop w:val="0"/>
      <w:marBottom w:val="0"/>
      <w:divBdr>
        <w:top w:val="none" w:sz="0" w:space="0" w:color="auto"/>
        <w:left w:val="none" w:sz="0" w:space="0" w:color="auto"/>
        <w:bottom w:val="none" w:sz="0" w:space="0" w:color="auto"/>
        <w:right w:val="none" w:sz="0" w:space="0" w:color="auto"/>
      </w:divBdr>
    </w:div>
    <w:div w:id="594097791">
      <w:bodyDiv w:val="1"/>
      <w:marLeft w:val="0"/>
      <w:marRight w:val="0"/>
      <w:marTop w:val="0"/>
      <w:marBottom w:val="0"/>
      <w:divBdr>
        <w:top w:val="none" w:sz="0" w:space="0" w:color="auto"/>
        <w:left w:val="none" w:sz="0" w:space="0" w:color="auto"/>
        <w:bottom w:val="none" w:sz="0" w:space="0" w:color="auto"/>
        <w:right w:val="none" w:sz="0" w:space="0" w:color="auto"/>
      </w:divBdr>
    </w:div>
    <w:div w:id="594286535">
      <w:bodyDiv w:val="1"/>
      <w:marLeft w:val="0"/>
      <w:marRight w:val="0"/>
      <w:marTop w:val="0"/>
      <w:marBottom w:val="0"/>
      <w:divBdr>
        <w:top w:val="none" w:sz="0" w:space="0" w:color="auto"/>
        <w:left w:val="none" w:sz="0" w:space="0" w:color="auto"/>
        <w:bottom w:val="none" w:sz="0" w:space="0" w:color="auto"/>
        <w:right w:val="none" w:sz="0" w:space="0" w:color="auto"/>
      </w:divBdr>
    </w:div>
    <w:div w:id="594288566">
      <w:bodyDiv w:val="1"/>
      <w:marLeft w:val="0"/>
      <w:marRight w:val="0"/>
      <w:marTop w:val="0"/>
      <w:marBottom w:val="0"/>
      <w:divBdr>
        <w:top w:val="none" w:sz="0" w:space="0" w:color="auto"/>
        <w:left w:val="none" w:sz="0" w:space="0" w:color="auto"/>
        <w:bottom w:val="none" w:sz="0" w:space="0" w:color="auto"/>
        <w:right w:val="none" w:sz="0" w:space="0" w:color="auto"/>
      </w:divBdr>
    </w:div>
    <w:div w:id="594941538">
      <w:bodyDiv w:val="1"/>
      <w:marLeft w:val="0"/>
      <w:marRight w:val="0"/>
      <w:marTop w:val="0"/>
      <w:marBottom w:val="0"/>
      <w:divBdr>
        <w:top w:val="none" w:sz="0" w:space="0" w:color="auto"/>
        <w:left w:val="none" w:sz="0" w:space="0" w:color="auto"/>
        <w:bottom w:val="none" w:sz="0" w:space="0" w:color="auto"/>
        <w:right w:val="none" w:sz="0" w:space="0" w:color="auto"/>
      </w:divBdr>
    </w:div>
    <w:div w:id="595090880">
      <w:bodyDiv w:val="1"/>
      <w:marLeft w:val="0"/>
      <w:marRight w:val="0"/>
      <w:marTop w:val="0"/>
      <w:marBottom w:val="0"/>
      <w:divBdr>
        <w:top w:val="none" w:sz="0" w:space="0" w:color="auto"/>
        <w:left w:val="none" w:sz="0" w:space="0" w:color="auto"/>
        <w:bottom w:val="none" w:sz="0" w:space="0" w:color="auto"/>
        <w:right w:val="none" w:sz="0" w:space="0" w:color="auto"/>
      </w:divBdr>
    </w:div>
    <w:div w:id="595527306">
      <w:bodyDiv w:val="1"/>
      <w:marLeft w:val="0"/>
      <w:marRight w:val="0"/>
      <w:marTop w:val="0"/>
      <w:marBottom w:val="0"/>
      <w:divBdr>
        <w:top w:val="none" w:sz="0" w:space="0" w:color="auto"/>
        <w:left w:val="none" w:sz="0" w:space="0" w:color="auto"/>
        <w:bottom w:val="none" w:sz="0" w:space="0" w:color="auto"/>
        <w:right w:val="none" w:sz="0" w:space="0" w:color="auto"/>
      </w:divBdr>
    </w:div>
    <w:div w:id="595941002">
      <w:bodyDiv w:val="1"/>
      <w:marLeft w:val="0"/>
      <w:marRight w:val="0"/>
      <w:marTop w:val="0"/>
      <w:marBottom w:val="0"/>
      <w:divBdr>
        <w:top w:val="none" w:sz="0" w:space="0" w:color="auto"/>
        <w:left w:val="none" w:sz="0" w:space="0" w:color="auto"/>
        <w:bottom w:val="none" w:sz="0" w:space="0" w:color="auto"/>
        <w:right w:val="none" w:sz="0" w:space="0" w:color="auto"/>
      </w:divBdr>
    </w:div>
    <w:div w:id="595944106">
      <w:bodyDiv w:val="1"/>
      <w:marLeft w:val="0"/>
      <w:marRight w:val="0"/>
      <w:marTop w:val="0"/>
      <w:marBottom w:val="0"/>
      <w:divBdr>
        <w:top w:val="none" w:sz="0" w:space="0" w:color="auto"/>
        <w:left w:val="none" w:sz="0" w:space="0" w:color="auto"/>
        <w:bottom w:val="none" w:sz="0" w:space="0" w:color="auto"/>
        <w:right w:val="none" w:sz="0" w:space="0" w:color="auto"/>
      </w:divBdr>
    </w:div>
    <w:div w:id="596136773">
      <w:bodyDiv w:val="1"/>
      <w:marLeft w:val="0"/>
      <w:marRight w:val="0"/>
      <w:marTop w:val="0"/>
      <w:marBottom w:val="0"/>
      <w:divBdr>
        <w:top w:val="none" w:sz="0" w:space="0" w:color="auto"/>
        <w:left w:val="none" w:sz="0" w:space="0" w:color="auto"/>
        <w:bottom w:val="none" w:sz="0" w:space="0" w:color="auto"/>
        <w:right w:val="none" w:sz="0" w:space="0" w:color="auto"/>
      </w:divBdr>
    </w:div>
    <w:div w:id="596326772">
      <w:bodyDiv w:val="1"/>
      <w:marLeft w:val="0"/>
      <w:marRight w:val="0"/>
      <w:marTop w:val="0"/>
      <w:marBottom w:val="0"/>
      <w:divBdr>
        <w:top w:val="none" w:sz="0" w:space="0" w:color="auto"/>
        <w:left w:val="none" w:sz="0" w:space="0" w:color="auto"/>
        <w:bottom w:val="none" w:sz="0" w:space="0" w:color="auto"/>
        <w:right w:val="none" w:sz="0" w:space="0" w:color="auto"/>
      </w:divBdr>
    </w:div>
    <w:div w:id="596403405">
      <w:bodyDiv w:val="1"/>
      <w:marLeft w:val="0"/>
      <w:marRight w:val="0"/>
      <w:marTop w:val="0"/>
      <w:marBottom w:val="0"/>
      <w:divBdr>
        <w:top w:val="none" w:sz="0" w:space="0" w:color="auto"/>
        <w:left w:val="none" w:sz="0" w:space="0" w:color="auto"/>
        <w:bottom w:val="none" w:sz="0" w:space="0" w:color="auto"/>
        <w:right w:val="none" w:sz="0" w:space="0" w:color="auto"/>
      </w:divBdr>
    </w:div>
    <w:div w:id="596668853">
      <w:bodyDiv w:val="1"/>
      <w:marLeft w:val="0"/>
      <w:marRight w:val="0"/>
      <w:marTop w:val="0"/>
      <w:marBottom w:val="0"/>
      <w:divBdr>
        <w:top w:val="none" w:sz="0" w:space="0" w:color="auto"/>
        <w:left w:val="none" w:sz="0" w:space="0" w:color="auto"/>
        <w:bottom w:val="none" w:sz="0" w:space="0" w:color="auto"/>
        <w:right w:val="none" w:sz="0" w:space="0" w:color="auto"/>
      </w:divBdr>
    </w:div>
    <w:div w:id="596981818">
      <w:bodyDiv w:val="1"/>
      <w:marLeft w:val="0"/>
      <w:marRight w:val="0"/>
      <w:marTop w:val="0"/>
      <w:marBottom w:val="0"/>
      <w:divBdr>
        <w:top w:val="none" w:sz="0" w:space="0" w:color="auto"/>
        <w:left w:val="none" w:sz="0" w:space="0" w:color="auto"/>
        <w:bottom w:val="none" w:sz="0" w:space="0" w:color="auto"/>
        <w:right w:val="none" w:sz="0" w:space="0" w:color="auto"/>
      </w:divBdr>
    </w:div>
    <w:div w:id="597107561">
      <w:bodyDiv w:val="1"/>
      <w:marLeft w:val="0"/>
      <w:marRight w:val="0"/>
      <w:marTop w:val="0"/>
      <w:marBottom w:val="0"/>
      <w:divBdr>
        <w:top w:val="none" w:sz="0" w:space="0" w:color="auto"/>
        <w:left w:val="none" w:sz="0" w:space="0" w:color="auto"/>
        <w:bottom w:val="none" w:sz="0" w:space="0" w:color="auto"/>
        <w:right w:val="none" w:sz="0" w:space="0" w:color="auto"/>
      </w:divBdr>
    </w:div>
    <w:div w:id="597251571">
      <w:bodyDiv w:val="1"/>
      <w:marLeft w:val="0"/>
      <w:marRight w:val="0"/>
      <w:marTop w:val="0"/>
      <w:marBottom w:val="0"/>
      <w:divBdr>
        <w:top w:val="none" w:sz="0" w:space="0" w:color="auto"/>
        <w:left w:val="none" w:sz="0" w:space="0" w:color="auto"/>
        <w:bottom w:val="none" w:sz="0" w:space="0" w:color="auto"/>
        <w:right w:val="none" w:sz="0" w:space="0" w:color="auto"/>
      </w:divBdr>
    </w:div>
    <w:div w:id="597372082">
      <w:bodyDiv w:val="1"/>
      <w:marLeft w:val="0"/>
      <w:marRight w:val="0"/>
      <w:marTop w:val="0"/>
      <w:marBottom w:val="0"/>
      <w:divBdr>
        <w:top w:val="none" w:sz="0" w:space="0" w:color="auto"/>
        <w:left w:val="none" w:sz="0" w:space="0" w:color="auto"/>
        <w:bottom w:val="none" w:sz="0" w:space="0" w:color="auto"/>
        <w:right w:val="none" w:sz="0" w:space="0" w:color="auto"/>
      </w:divBdr>
    </w:div>
    <w:div w:id="597712282">
      <w:bodyDiv w:val="1"/>
      <w:marLeft w:val="0"/>
      <w:marRight w:val="0"/>
      <w:marTop w:val="0"/>
      <w:marBottom w:val="0"/>
      <w:divBdr>
        <w:top w:val="none" w:sz="0" w:space="0" w:color="auto"/>
        <w:left w:val="none" w:sz="0" w:space="0" w:color="auto"/>
        <w:bottom w:val="none" w:sz="0" w:space="0" w:color="auto"/>
        <w:right w:val="none" w:sz="0" w:space="0" w:color="auto"/>
      </w:divBdr>
    </w:div>
    <w:div w:id="597907032">
      <w:bodyDiv w:val="1"/>
      <w:marLeft w:val="0"/>
      <w:marRight w:val="0"/>
      <w:marTop w:val="0"/>
      <w:marBottom w:val="0"/>
      <w:divBdr>
        <w:top w:val="none" w:sz="0" w:space="0" w:color="auto"/>
        <w:left w:val="none" w:sz="0" w:space="0" w:color="auto"/>
        <w:bottom w:val="none" w:sz="0" w:space="0" w:color="auto"/>
        <w:right w:val="none" w:sz="0" w:space="0" w:color="auto"/>
      </w:divBdr>
    </w:div>
    <w:div w:id="597955507">
      <w:bodyDiv w:val="1"/>
      <w:marLeft w:val="0"/>
      <w:marRight w:val="0"/>
      <w:marTop w:val="0"/>
      <w:marBottom w:val="0"/>
      <w:divBdr>
        <w:top w:val="none" w:sz="0" w:space="0" w:color="auto"/>
        <w:left w:val="none" w:sz="0" w:space="0" w:color="auto"/>
        <w:bottom w:val="none" w:sz="0" w:space="0" w:color="auto"/>
        <w:right w:val="none" w:sz="0" w:space="0" w:color="auto"/>
      </w:divBdr>
    </w:div>
    <w:div w:id="598024645">
      <w:bodyDiv w:val="1"/>
      <w:marLeft w:val="0"/>
      <w:marRight w:val="0"/>
      <w:marTop w:val="0"/>
      <w:marBottom w:val="0"/>
      <w:divBdr>
        <w:top w:val="none" w:sz="0" w:space="0" w:color="auto"/>
        <w:left w:val="none" w:sz="0" w:space="0" w:color="auto"/>
        <w:bottom w:val="none" w:sz="0" w:space="0" w:color="auto"/>
        <w:right w:val="none" w:sz="0" w:space="0" w:color="auto"/>
      </w:divBdr>
    </w:div>
    <w:div w:id="598099794">
      <w:bodyDiv w:val="1"/>
      <w:marLeft w:val="0"/>
      <w:marRight w:val="0"/>
      <w:marTop w:val="0"/>
      <w:marBottom w:val="0"/>
      <w:divBdr>
        <w:top w:val="none" w:sz="0" w:space="0" w:color="auto"/>
        <w:left w:val="none" w:sz="0" w:space="0" w:color="auto"/>
        <w:bottom w:val="none" w:sz="0" w:space="0" w:color="auto"/>
        <w:right w:val="none" w:sz="0" w:space="0" w:color="auto"/>
      </w:divBdr>
    </w:div>
    <w:div w:id="598149394">
      <w:bodyDiv w:val="1"/>
      <w:marLeft w:val="0"/>
      <w:marRight w:val="0"/>
      <w:marTop w:val="0"/>
      <w:marBottom w:val="0"/>
      <w:divBdr>
        <w:top w:val="none" w:sz="0" w:space="0" w:color="auto"/>
        <w:left w:val="none" w:sz="0" w:space="0" w:color="auto"/>
        <w:bottom w:val="none" w:sz="0" w:space="0" w:color="auto"/>
        <w:right w:val="none" w:sz="0" w:space="0" w:color="auto"/>
      </w:divBdr>
    </w:div>
    <w:div w:id="598489159">
      <w:bodyDiv w:val="1"/>
      <w:marLeft w:val="0"/>
      <w:marRight w:val="0"/>
      <w:marTop w:val="0"/>
      <w:marBottom w:val="0"/>
      <w:divBdr>
        <w:top w:val="none" w:sz="0" w:space="0" w:color="auto"/>
        <w:left w:val="none" w:sz="0" w:space="0" w:color="auto"/>
        <w:bottom w:val="none" w:sz="0" w:space="0" w:color="auto"/>
        <w:right w:val="none" w:sz="0" w:space="0" w:color="auto"/>
      </w:divBdr>
    </w:div>
    <w:div w:id="598682569">
      <w:bodyDiv w:val="1"/>
      <w:marLeft w:val="0"/>
      <w:marRight w:val="0"/>
      <w:marTop w:val="0"/>
      <w:marBottom w:val="0"/>
      <w:divBdr>
        <w:top w:val="none" w:sz="0" w:space="0" w:color="auto"/>
        <w:left w:val="none" w:sz="0" w:space="0" w:color="auto"/>
        <w:bottom w:val="none" w:sz="0" w:space="0" w:color="auto"/>
        <w:right w:val="none" w:sz="0" w:space="0" w:color="auto"/>
      </w:divBdr>
    </w:div>
    <w:div w:id="598684192">
      <w:bodyDiv w:val="1"/>
      <w:marLeft w:val="0"/>
      <w:marRight w:val="0"/>
      <w:marTop w:val="0"/>
      <w:marBottom w:val="0"/>
      <w:divBdr>
        <w:top w:val="none" w:sz="0" w:space="0" w:color="auto"/>
        <w:left w:val="none" w:sz="0" w:space="0" w:color="auto"/>
        <w:bottom w:val="none" w:sz="0" w:space="0" w:color="auto"/>
        <w:right w:val="none" w:sz="0" w:space="0" w:color="auto"/>
      </w:divBdr>
    </w:div>
    <w:div w:id="599029625">
      <w:bodyDiv w:val="1"/>
      <w:marLeft w:val="0"/>
      <w:marRight w:val="0"/>
      <w:marTop w:val="0"/>
      <w:marBottom w:val="0"/>
      <w:divBdr>
        <w:top w:val="none" w:sz="0" w:space="0" w:color="auto"/>
        <w:left w:val="none" w:sz="0" w:space="0" w:color="auto"/>
        <w:bottom w:val="none" w:sz="0" w:space="0" w:color="auto"/>
        <w:right w:val="none" w:sz="0" w:space="0" w:color="auto"/>
      </w:divBdr>
    </w:div>
    <w:div w:id="599141396">
      <w:bodyDiv w:val="1"/>
      <w:marLeft w:val="0"/>
      <w:marRight w:val="0"/>
      <w:marTop w:val="0"/>
      <w:marBottom w:val="0"/>
      <w:divBdr>
        <w:top w:val="none" w:sz="0" w:space="0" w:color="auto"/>
        <w:left w:val="none" w:sz="0" w:space="0" w:color="auto"/>
        <w:bottom w:val="none" w:sz="0" w:space="0" w:color="auto"/>
        <w:right w:val="none" w:sz="0" w:space="0" w:color="auto"/>
      </w:divBdr>
    </w:div>
    <w:div w:id="599487404">
      <w:bodyDiv w:val="1"/>
      <w:marLeft w:val="0"/>
      <w:marRight w:val="0"/>
      <w:marTop w:val="0"/>
      <w:marBottom w:val="0"/>
      <w:divBdr>
        <w:top w:val="none" w:sz="0" w:space="0" w:color="auto"/>
        <w:left w:val="none" w:sz="0" w:space="0" w:color="auto"/>
        <w:bottom w:val="none" w:sz="0" w:space="0" w:color="auto"/>
        <w:right w:val="none" w:sz="0" w:space="0" w:color="auto"/>
      </w:divBdr>
    </w:div>
    <w:div w:id="599678421">
      <w:bodyDiv w:val="1"/>
      <w:marLeft w:val="0"/>
      <w:marRight w:val="0"/>
      <w:marTop w:val="0"/>
      <w:marBottom w:val="0"/>
      <w:divBdr>
        <w:top w:val="none" w:sz="0" w:space="0" w:color="auto"/>
        <w:left w:val="none" w:sz="0" w:space="0" w:color="auto"/>
        <w:bottom w:val="none" w:sz="0" w:space="0" w:color="auto"/>
        <w:right w:val="none" w:sz="0" w:space="0" w:color="auto"/>
      </w:divBdr>
    </w:div>
    <w:div w:id="599803430">
      <w:bodyDiv w:val="1"/>
      <w:marLeft w:val="0"/>
      <w:marRight w:val="0"/>
      <w:marTop w:val="0"/>
      <w:marBottom w:val="0"/>
      <w:divBdr>
        <w:top w:val="none" w:sz="0" w:space="0" w:color="auto"/>
        <w:left w:val="none" w:sz="0" w:space="0" w:color="auto"/>
        <w:bottom w:val="none" w:sz="0" w:space="0" w:color="auto"/>
        <w:right w:val="none" w:sz="0" w:space="0" w:color="auto"/>
      </w:divBdr>
    </w:div>
    <w:div w:id="600063435">
      <w:bodyDiv w:val="1"/>
      <w:marLeft w:val="0"/>
      <w:marRight w:val="0"/>
      <w:marTop w:val="0"/>
      <w:marBottom w:val="0"/>
      <w:divBdr>
        <w:top w:val="none" w:sz="0" w:space="0" w:color="auto"/>
        <w:left w:val="none" w:sz="0" w:space="0" w:color="auto"/>
        <w:bottom w:val="none" w:sz="0" w:space="0" w:color="auto"/>
        <w:right w:val="none" w:sz="0" w:space="0" w:color="auto"/>
      </w:divBdr>
    </w:div>
    <w:div w:id="600381779">
      <w:bodyDiv w:val="1"/>
      <w:marLeft w:val="0"/>
      <w:marRight w:val="0"/>
      <w:marTop w:val="0"/>
      <w:marBottom w:val="0"/>
      <w:divBdr>
        <w:top w:val="none" w:sz="0" w:space="0" w:color="auto"/>
        <w:left w:val="none" w:sz="0" w:space="0" w:color="auto"/>
        <w:bottom w:val="none" w:sz="0" w:space="0" w:color="auto"/>
        <w:right w:val="none" w:sz="0" w:space="0" w:color="auto"/>
      </w:divBdr>
    </w:div>
    <w:div w:id="601232296">
      <w:bodyDiv w:val="1"/>
      <w:marLeft w:val="0"/>
      <w:marRight w:val="0"/>
      <w:marTop w:val="0"/>
      <w:marBottom w:val="0"/>
      <w:divBdr>
        <w:top w:val="none" w:sz="0" w:space="0" w:color="auto"/>
        <w:left w:val="none" w:sz="0" w:space="0" w:color="auto"/>
        <w:bottom w:val="none" w:sz="0" w:space="0" w:color="auto"/>
        <w:right w:val="none" w:sz="0" w:space="0" w:color="auto"/>
      </w:divBdr>
    </w:div>
    <w:div w:id="601571940">
      <w:bodyDiv w:val="1"/>
      <w:marLeft w:val="0"/>
      <w:marRight w:val="0"/>
      <w:marTop w:val="0"/>
      <w:marBottom w:val="0"/>
      <w:divBdr>
        <w:top w:val="none" w:sz="0" w:space="0" w:color="auto"/>
        <w:left w:val="none" w:sz="0" w:space="0" w:color="auto"/>
        <w:bottom w:val="none" w:sz="0" w:space="0" w:color="auto"/>
        <w:right w:val="none" w:sz="0" w:space="0" w:color="auto"/>
      </w:divBdr>
    </w:div>
    <w:div w:id="602107507">
      <w:bodyDiv w:val="1"/>
      <w:marLeft w:val="0"/>
      <w:marRight w:val="0"/>
      <w:marTop w:val="0"/>
      <w:marBottom w:val="0"/>
      <w:divBdr>
        <w:top w:val="none" w:sz="0" w:space="0" w:color="auto"/>
        <w:left w:val="none" w:sz="0" w:space="0" w:color="auto"/>
        <w:bottom w:val="none" w:sz="0" w:space="0" w:color="auto"/>
        <w:right w:val="none" w:sz="0" w:space="0" w:color="auto"/>
      </w:divBdr>
    </w:div>
    <w:div w:id="602154441">
      <w:bodyDiv w:val="1"/>
      <w:marLeft w:val="0"/>
      <w:marRight w:val="0"/>
      <w:marTop w:val="0"/>
      <w:marBottom w:val="0"/>
      <w:divBdr>
        <w:top w:val="none" w:sz="0" w:space="0" w:color="auto"/>
        <w:left w:val="none" w:sz="0" w:space="0" w:color="auto"/>
        <w:bottom w:val="none" w:sz="0" w:space="0" w:color="auto"/>
        <w:right w:val="none" w:sz="0" w:space="0" w:color="auto"/>
      </w:divBdr>
    </w:div>
    <w:div w:id="602609380">
      <w:bodyDiv w:val="1"/>
      <w:marLeft w:val="0"/>
      <w:marRight w:val="0"/>
      <w:marTop w:val="0"/>
      <w:marBottom w:val="0"/>
      <w:divBdr>
        <w:top w:val="none" w:sz="0" w:space="0" w:color="auto"/>
        <w:left w:val="none" w:sz="0" w:space="0" w:color="auto"/>
        <w:bottom w:val="none" w:sz="0" w:space="0" w:color="auto"/>
        <w:right w:val="none" w:sz="0" w:space="0" w:color="auto"/>
      </w:divBdr>
    </w:div>
    <w:div w:id="602687042">
      <w:bodyDiv w:val="1"/>
      <w:marLeft w:val="0"/>
      <w:marRight w:val="0"/>
      <w:marTop w:val="0"/>
      <w:marBottom w:val="0"/>
      <w:divBdr>
        <w:top w:val="none" w:sz="0" w:space="0" w:color="auto"/>
        <w:left w:val="none" w:sz="0" w:space="0" w:color="auto"/>
        <w:bottom w:val="none" w:sz="0" w:space="0" w:color="auto"/>
        <w:right w:val="none" w:sz="0" w:space="0" w:color="auto"/>
      </w:divBdr>
    </w:div>
    <w:div w:id="603343371">
      <w:bodyDiv w:val="1"/>
      <w:marLeft w:val="0"/>
      <w:marRight w:val="0"/>
      <w:marTop w:val="0"/>
      <w:marBottom w:val="0"/>
      <w:divBdr>
        <w:top w:val="none" w:sz="0" w:space="0" w:color="auto"/>
        <w:left w:val="none" w:sz="0" w:space="0" w:color="auto"/>
        <w:bottom w:val="none" w:sz="0" w:space="0" w:color="auto"/>
        <w:right w:val="none" w:sz="0" w:space="0" w:color="auto"/>
      </w:divBdr>
    </w:div>
    <w:div w:id="603461155">
      <w:bodyDiv w:val="1"/>
      <w:marLeft w:val="0"/>
      <w:marRight w:val="0"/>
      <w:marTop w:val="0"/>
      <w:marBottom w:val="0"/>
      <w:divBdr>
        <w:top w:val="none" w:sz="0" w:space="0" w:color="auto"/>
        <w:left w:val="none" w:sz="0" w:space="0" w:color="auto"/>
        <w:bottom w:val="none" w:sz="0" w:space="0" w:color="auto"/>
        <w:right w:val="none" w:sz="0" w:space="0" w:color="auto"/>
      </w:divBdr>
    </w:div>
    <w:div w:id="603658853">
      <w:bodyDiv w:val="1"/>
      <w:marLeft w:val="0"/>
      <w:marRight w:val="0"/>
      <w:marTop w:val="0"/>
      <w:marBottom w:val="0"/>
      <w:divBdr>
        <w:top w:val="none" w:sz="0" w:space="0" w:color="auto"/>
        <w:left w:val="none" w:sz="0" w:space="0" w:color="auto"/>
        <w:bottom w:val="none" w:sz="0" w:space="0" w:color="auto"/>
        <w:right w:val="none" w:sz="0" w:space="0" w:color="auto"/>
      </w:divBdr>
    </w:div>
    <w:div w:id="603732861">
      <w:bodyDiv w:val="1"/>
      <w:marLeft w:val="0"/>
      <w:marRight w:val="0"/>
      <w:marTop w:val="0"/>
      <w:marBottom w:val="0"/>
      <w:divBdr>
        <w:top w:val="none" w:sz="0" w:space="0" w:color="auto"/>
        <w:left w:val="none" w:sz="0" w:space="0" w:color="auto"/>
        <w:bottom w:val="none" w:sz="0" w:space="0" w:color="auto"/>
        <w:right w:val="none" w:sz="0" w:space="0" w:color="auto"/>
      </w:divBdr>
    </w:div>
    <w:div w:id="604189083">
      <w:bodyDiv w:val="1"/>
      <w:marLeft w:val="0"/>
      <w:marRight w:val="0"/>
      <w:marTop w:val="0"/>
      <w:marBottom w:val="0"/>
      <w:divBdr>
        <w:top w:val="none" w:sz="0" w:space="0" w:color="auto"/>
        <w:left w:val="none" w:sz="0" w:space="0" w:color="auto"/>
        <w:bottom w:val="none" w:sz="0" w:space="0" w:color="auto"/>
        <w:right w:val="none" w:sz="0" w:space="0" w:color="auto"/>
      </w:divBdr>
    </w:div>
    <w:div w:id="604264768">
      <w:bodyDiv w:val="1"/>
      <w:marLeft w:val="0"/>
      <w:marRight w:val="0"/>
      <w:marTop w:val="0"/>
      <w:marBottom w:val="0"/>
      <w:divBdr>
        <w:top w:val="none" w:sz="0" w:space="0" w:color="auto"/>
        <w:left w:val="none" w:sz="0" w:space="0" w:color="auto"/>
        <w:bottom w:val="none" w:sz="0" w:space="0" w:color="auto"/>
        <w:right w:val="none" w:sz="0" w:space="0" w:color="auto"/>
      </w:divBdr>
    </w:div>
    <w:div w:id="604265477">
      <w:bodyDiv w:val="1"/>
      <w:marLeft w:val="0"/>
      <w:marRight w:val="0"/>
      <w:marTop w:val="0"/>
      <w:marBottom w:val="0"/>
      <w:divBdr>
        <w:top w:val="none" w:sz="0" w:space="0" w:color="auto"/>
        <w:left w:val="none" w:sz="0" w:space="0" w:color="auto"/>
        <w:bottom w:val="none" w:sz="0" w:space="0" w:color="auto"/>
        <w:right w:val="none" w:sz="0" w:space="0" w:color="auto"/>
      </w:divBdr>
    </w:div>
    <w:div w:id="604579094">
      <w:bodyDiv w:val="1"/>
      <w:marLeft w:val="0"/>
      <w:marRight w:val="0"/>
      <w:marTop w:val="0"/>
      <w:marBottom w:val="0"/>
      <w:divBdr>
        <w:top w:val="none" w:sz="0" w:space="0" w:color="auto"/>
        <w:left w:val="none" w:sz="0" w:space="0" w:color="auto"/>
        <w:bottom w:val="none" w:sz="0" w:space="0" w:color="auto"/>
        <w:right w:val="none" w:sz="0" w:space="0" w:color="auto"/>
      </w:divBdr>
    </w:div>
    <w:div w:id="604729061">
      <w:bodyDiv w:val="1"/>
      <w:marLeft w:val="0"/>
      <w:marRight w:val="0"/>
      <w:marTop w:val="0"/>
      <w:marBottom w:val="0"/>
      <w:divBdr>
        <w:top w:val="none" w:sz="0" w:space="0" w:color="auto"/>
        <w:left w:val="none" w:sz="0" w:space="0" w:color="auto"/>
        <w:bottom w:val="none" w:sz="0" w:space="0" w:color="auto"/>
        <w:right w:val="none" w:sz="0" w:space="0" w:color="auto"/>
      </w:divBdr>
    </w:div>
    <w:div w:id="605580492">
      <w:bodyDiv w:val="1"/>
      <w:marLeft w:val="0"/>
      <w:marRight w:val="0"/>
      <w:marTop w:val="0"/>
      <w:marBottom w:val="0"/>
      <w:divBdr>
        <w:top w:val="none" w:sz="0" w:space="0" w:color="auto"/>
        <w:left w:val="none" w:sz="0" w:space="0" w:color="auto"/>
        <w:bottom w:val="none" w:sz="0" w:space="0" w:color="auto"/>
        <w:right w:val="none" w:sz="0" w:space="0" w:color="auto"/>
      </w:divBdr>
    </w:div>
    <w:div w:id="605622922">
      <w:bodyDiv w:val="1"/>
      <w:marLeft w:val="0"/>
      <w:marRight w:val="0"/>
      <w:marTop w:val="0"/>
      <w:marBottom w:val="0"/>
      <w:divBdr>
        <w:top w:val="none" w:sz="0" w:space="0" w:color="auto"/>
        <w:left w:val="none" w:sz="0" w:space="0" w:color="auto"/>
        <w:bottom w:val="none" w:sz="0" w:space="0" w:color="auto"/>
        <w:right w:val="none" w:sz="0" w:space="0" w:color="auto"/>
      </w:divBdr>
    </w:div>
    <w:div w:id="606812693">
      <w:bodyDiv w:val="1"/>
      <w:marLeft w:val="0"/>
      <w:marRight w:val="0"/>
      <w:marTop w:val="0"/>
      <w:marBottom w:val="0"/>
      <w:divBdr>
        <w:top w:val="none" w:sz="0" w:space="0" w:color="auto"/>
        <w:left w:val="none" w:sz="0" w:space="0" w:color="auto"/>
        <w:bottom w:val="none" w:sz="0" w:space="0" w:color="auto"/>
        <w:right w:val="none" w:sz="0" w:space="0" w:color="auto"/>
      </w:divBdr>
    </w:div>
    <w:div w:id="607353300">
      <w:bodyDiv w:val="1"/>
      <w:marLeft w:val="0"/>
      <w:marRight w:val="0"/>
      <w:marTop w:val="0"/>
      <w:marBottom w:val="0"/>
      <w:divBdr>
        <w:top w:val="none" w:sz="0" w:space="0" w:color="auto"/>
        <w:left w:val="none" w:sz="0" w:space="0" w:color="auto"/>
        <w:bottom w:val="none" w:sz="0" w:space="0" w:color="auto"/>
        <w:right w:val="none" w:sz="0" w:space="0" w:color="auto"/>
      </w:divBdr>
    </w:div>
    <w:div w:id="607392848">
      <w:bodyDiv w:val="1"/>
      <w:marLeft w:val="0"/>
      <w:marRight w:val="0"/>
      <w:marTop w:val="0"/>
      <w:marBottom w:val="0"/>
      <w:divBdr>
        <w:top w:val="none" w:sz="0" w:space="0" w:color="auto"/>
        <w:left w:val="none" w:sz="0" w:space="0" w:color="auto"/>
        <w:bottom w:val="none" w:sz="0" w:space="0" w:color="auto"/>
        <w:right w:val="none" w:sz="0" w:space="0" w:color="auto"/>
      </w:divBdr>
    </w:div>
    <w:div w:id="607464477">
      <w:bodyDiv w:val="1"/>
      <w:marLeft w:val="0"/>
      <w:marRight w:val="0"/>
      <w:marTop w:val="0"/>
      <w:marBottom w:val="0"/>
      <w:divBdr>
        <w:top w:val="none" w:sz="0" w:space="0" w:color="auto"/>
        <w:left w:val="none" w:sz="0" w:space="0" w:color="auto"/>
        <w:bottom w:val="none" w:sz="0" w:space="0" w:color="auto"/>
        <w:right w:val="none" w:sz="0" w:space="0" w:color="auto"/>
      </w:divBdr>
    </w:div>
    <w:div w:id="607616116">
      <w:bodyDiv w:val="1"/>
      <w:marLeft w:val="0"/>
      <w:marRight w:val="0"/>
      <w:marTop w:val="0"/>
      <w:marBottom w:val="0"/>
      <w:divBdr>
        <w:top w:val="none" w:sz="0" w:space="0" w:color="auto"/>
        <w:left w:val="none" w:sz="0" w:space="0" w:color="auto"/>
        <w:bottom w:val="none" w:sz="0" w:space="0" w:color="auto"/>
        <w:right w:val="none" w:sz="0" w:space="0" w:color="auto"/>
      </w:divBdr>
    </w:div>
    <w:div w:id="607929708">
      <w:bodyDiv w:val="1"/>
      <w:marLeft w:val="0"/>
      <w:marRight w:val="0"/>
      <w:marTop w:val="0"/>
      <w:marBottom w:val="0"/>
      <w:divBdr>
        <w:top w:val="none" w:sz="0" w:space="0" w:color="auto"/>
        <w:left w:val="none" w:sz="0" w:space="0" w:color="auto"/>
        <w:bottom w:val="none" w:sz="0" w:space="0" w:color="auto"/>
        <w:right w:val="none" w:sz="0" w:space="0" w:color="auto"/>
      </w:divBdr>
    </w:div>
    <w:div w:id="608320845">
      <w:bodyDiv w:val="1"/>
      <w:marLeft w:val="0"/>
      <w:marRight w:val="0"/>
      <w:marTop w:val="0"/>
      <w:marBottom w:val="0"/>
      <w:divBdr>
        <w:top w:val="none" w:sz="0" w:space="0" w:color="auto"/>
        <w:left w:val="none" w:sz="0" w:space="0" w:color="auto"/>
        <w:bottom w:val="none" w:sz="0" w:space="0" w:color="auto"/>
        <w:right w:val="none" w:sz="0" w:space="0" w:color="auto"/>
      </w:divBdr>
    </w:div>
    <w:div w:id="608393702">
      <w:bodyDiv w:val="1"/>
      <w:marLeft w:val="0"/>
      <w:marRight w:val="0"/>
      <w:marTop w:val="0"/>
      <w:marBottom w:val="0"/>
      <w:divBdr>
        <w:top w:val="none" w:sz="0" w:space="0" w:color="auto"/>
        <w:left w:val="none" w:sz="0" w:space="0" w:color="auto"/>
        <w:bottom w:val="none" w:sz="0" w:space="0" w:color="auto"/>
        <w:right w:val="none" w:sz="0" w:space="0" w:color="auto"/>
      </w:divBdr>
    </w:div>
    <w:div w:id="608394681">
      <w:bodyDiv w:val="1"/>
      <w:marLeft w:val="0"/>
      <w:marRight w:val="0"/>
      <w:marTop w:val="0"/>
      <w:marBottom w:val="0"/>
      <w:divBdr>
        <w:top w:val="none" w:sz="0" w:space="0" w:color="auto"/>
        <w:left w:val="none" w:sz="0" w:space="0" w:color="auto"/>
        <w:bottom w:val="none" w:sz="0" w:space="0" w:color="auto"/>
        <w:right w:val="none" w:sz="0" w:space="0" w:color="auto"/>
      </w:divBdr>
    </w:div>
    <w:div w:id="608513520">
      <w:bodyDiv w:val="1"/>
      <w:marLeft w:val="0"/>
      <w:marRight w:val="0"/>
      <w:marTop w:val="0"/>
      <w:marBottom w:val="0"/>
      <w:divBdr>
        <w:top w:val="none" w:sz="0" w:space="0" w:color="auto"/>
        <w:left w:val="none" w:sz="0" w:space="0" w:color="auto"/>
        <w:bottom w:val="none" w:sz="0" w:space="0" w:color="auto"/>
        <w:right w:val="none" w:sz="0" w:space="0" w:color="auto"/>
      </w:divBdr>
    </w:div>
    <w:div w:id="609361636">
      <w:bodyDiv w:val="1"/>
      <w:marLeft w:val="0"/>
      <w:marRight w:val="0"/>
      <w:marTop w:val="0"/>
      <w:marBottom w:val="0"/>
      <w:divBdr>
        <w:top w:val="none" w:sz="0" w:space="0" w:color="auto"/>
        <w:left w:val="none" w:sz="0" w:space="0" w:color="auto"/>
        <w:bottom w:val="none" w:sz="0" w:space="0" w:color="auto"/>
        <w:right w:val="none" w:sz="0" w:space="0" w:color="auto"/>
      </w:divBdr>
    </w:div>
    <w:div w:id="609436747">
      <w:bodyDiv w:val="1"/>
      <w:marLeft w:val="0"/>
      <w:marRight w:val="0"/>
      <w:marTop w:val="0"/>
      <w:marBottom w:val="0"/>
      <w:divBdr>
        <w:top w:val="none" w:sz="0" w:space="0" w:color="auto"/>
        <w:left w:val="none" w:sz="0" w:space="0" w:color="auto"/>
        <w:bottom w:val="none" w:sz="0" w:space="0" w:color="auto"/>
        <w:right w:val="none" w:sz="0" w:space="0" w:color="auto"/>
      </w:divBdr>
    </w:div>
    <w:div w:id="610089883">
      <w:bodyDiv w:val="1"/>
      <w:marLeft w:val="0"/>
      <w:marRight w:val="0"/>
      <w:marTop w:val="0"/>
      <w:marBottom w:val="0"/>
      <w:divBdr>
        <w:top w:val="none" w:sz="0" w:space="0" w:color="auto"/>
        <w:left w:val="none" w:sz="0" w:space="0" w:color="auto"/>
        <w:bottom w:val="none" w:sz="0" w:space="0" w:color="auto"/>
        <w:right w:val="none" w:sz="0" w:space="0" w:color="auto"/>
      </w:divBdr>
    </w:div>
    <w:div w:id="610163315">
      <w:bodyDiv w:val="1"/>
      <w:marLeft w:val="0"/>
      <w:marRight w:val="0"/>
      <w:marTop w:val="0"/>
      <w:marBottom w:val="0"/>
      <w:divBdr>
        <w:top w:val="none" w:sz="0" w:space="0" w:color="auto"/>
        <w:left w:val="none" w:sz="0" w:space="0" w:color="auto"/>
        <w:bottom w:val="none" w:sz="0" w:space="0" w:color="auto"/>
        <w:right w:val="none" w:sz="0" w:space="0" w:color="auto"/>
      </w:divBdr>
    </w:div>
    <w:div w:id="610207405">
      <w:bodyDiv w:val="1"/>
      <w:marLeft w:val="0"/>
      <w:marRight w:val="0"/>
      <w:marTop w:val="0"/>
      <w:marBottom w:val="0"/>
      <w:divBdr>
        <w:top w:val="none" w:sz="0" w:space="0" w:color="auto"/>
        <w:left w:val="none" w:sz="0" w:space="0" w:color="auto"/>
        <w:bottom w:val="none" w:sz="0" w:space="0" w:color="auto"/>
        <w:right w:val="none" w:sz="0" w:space="0" w:color="auto"/>
      </w:divBdr>
    </w:div>
    <w:div w:id="610816833">
      <w:bodyDiv w:val="1"/>
      <w:marLeft w:val="0"/>
      <w:marRight w:val="0"/>
      <w:marTop w:val="0"/>
      <w:marBottom w:val="0"/>
      <w:divBdr>
        <w:top w:val="none" w:sz="0" w:space="0" w:color="auto"/>
        <w:left w:val="none" w:sz="0" w:space="0" w:color="auto"/>
        <w:bottom w:val="none" w:sz="0" w:space="0" w:color="auto"/>
        <w:right w:val="none" w:sz="0" w:space="0" w:color="auto"/>
      </w:divBdr>
    </w:div>
    <w:div w:id="611940925">
      <w:bodyDiv w:val="1"/>
      <w:marLeft w:val="0"/>
      <w:marRight w:val="0"/>
      <w:marTop w:val="0"/>
      <w:marBottom w:val="0"/>
      <w:divBdr>
        <w:top w:val="none" w:sz="0" w:space="0" w:color="auto"/>
        <w:left w:val="none" w:sz="0" w:space="0" w:color="auto"/>
        <w:bottom w:val="none" w:sz="0" w:space="0" w:color="auto"/>
        <w:right w:val="none" w:sz="0" w:space="0" w:color="auto"/>
      </w:divBdr>
    </w:div>
    <w:div w:id="611977784">
      <w:bodyDiv w:val="1"/>
      <w:marLeft w:val="0"/>
      <w:marRight w:val="0"/>
      <w:marTop w:val="0"/>
      <w:marBottom w:val="0"/>
      <w:divBdr>
        <w:top w:val="none" w:sz="0" w:space="0" w:color="auto"/>
        <w:left w:val="none" w:sz="0" w:space="0" w:color="auto"/>
        <w:bottom w:val="none" w:sz="0" w:space="0" w:color="auto"/>
        <w:right w:val="none" w:sz="0" w:space="0" w:color="auto"/>
      </w:divBdr>
    </w:div>
    <w:div w:id="612515575">
      <w:bodyDiv w:val="1"/>
      <w:marLeft w:val="0"/>
      <w:marRight w:val="0"/>
      <w:marTop w:val="0"/>
      <w:marBottom w:val="0"/>
      <w:divBdr>
        <w:top w:val="none" w:sz="0" w:space="0" w:color="auto"/>
        <w:left w:val="none" w:sz="0" w:space="0" w:color="auto"/>
        <w:bottom w:val="none" w:sz="0" w:space="0" w:color="auto"/>
        <w:right w:val="none" w:sz="0" w:space="0" w:color="auto"/>
      </w:divBdr>
    </w:div>
    <w:div w:id="612790464">
      <w:bodyDiv w:val="1"/>
      <w:marLeft w:val="0"/>
      <w:marRight w:val="0"/>
      <w:marTop w:val="0"/>
      <w:marBottom w:val="0"/>
      <w:divBdr>
        <w:top w:val="none" w:sz="0" w:space="0" w:color="auto"/>
        <w:left w:val="none" w:sz="0" w:space="0" w:color="auto"/>
        <w:bottom w:val="none" w:sz="0" w:space="0" w:color="auto"/>
        <w:right w:val="none" w:sz="0" w:space="0" w:color="auto"/>
      </w:divBdr>
    </w:div>
    <w:div w:id="613172733">
      <w:bodyDiv w:val="1"/>
      <w:marLeft w:val="0"/>
      <w:marRight w:val="0"/>
      <w:marTop w:val="0"/>
      <w:marBottom w:val="0"/>
      <w:divBdr>
        <w:top w:val="none" w:sz="0" w:space="0" w:color="auto"/>
        <w:left w:val="none" w:sz="0" w:space="0" w:color="auto"/>
        <w:bottom w:val="none" w:sz="0" w:space="0" w:color="auto"/>
        <w:right w:val="none" w:sz="0" w:space="0" w:color="auto"/>
      </w:divBdr>
    </w:div>
    <w:div w:id="614017480">
      <w:bodyDiv w:val="1"/>
      <w:marLeft w:val="0"/>
      <w:marRight w:val="0"/>
      <w:marTop w:val="0"/>
      <w:marBottom w:val="0"/>
      <w:divBdr>
        <w:top w:val="none" w:sz="0" w:space="0" w:color="auto"/>
        <w:left w:val="none" w:sz="0" w:space="0" w:color="auto"/>
        <w:bottom w:val="none" w:sz="0" w:space="0" w:color="auto"/>
        <w:right w:val="none" w:sz="0" w:space="0" w:color="auto"/>
      </w:divBdr>
    </w:div>
    <w:div w:id="614094025">
      <w:bodyDiv w:val="1"/>
      <w:marLeft w:val="0"/>
      <w:marRight w:val="0"/>
      <w:marTop w:val="0"/>
      <w:marBottom w:val="0"/>
      <w:divBdr>
        <w:top w:val="none" w:sz="0" w:space="0" w:color="auto"/>
        <w:left w:val="none" w:sz="0" w:space="0" w:color="auto"/>
        <w:bottom w:val="none" w:sz="0" w:space="0" w:color="auto"/>
        <w:right w:val="none" w:sz="0" w:space="0" w:color="auto"/>
      </w:divBdr>
    </w:div>
    <w:div w:id="614096078">
      <w:bodyDiv w:val="1"/>
      <w:marLeft w:val="0"/>
      <w:marRight w:val="0"/>
      <w:marTop w:val="0"/>
      <w:marBottom w:val="0"/>
      <w:divBdr>
        <w:top w:val="none" w:sz="0" w:space="0" w:color="auto"/>
        <w:left w:val="none" w:sz="0" w:space="0" w:color="auto"/>
        <w:bottom w:val="none" w:sz="0" w:space="0" w:color="auto"/>
        <w:right w:val="none" w:sz="0" w:space="0" w:color="auto"/>
      </w:divBdr>
    </w:div>
    <w:div w:id="614288387">
      <w:bodyDiv w:val="1"/>
      <w:marLeft w:val="0"/>
      <w:marRight w:val="0"/>
      <w:marTop w:val="0"/>
      <w:marBottom w:val="0"/>
      <w:divBdr>
        <w:top w:val="none" w:sz="0" w:space="0" w:color="auto"/>
        <w:left w:val="none" w:sz="0" w:space="0" w:color="auto"/>
        <w:bottom w:val="none" w:sz="0" w:space="0" w:color="auto"/>
        <w:right w:val="none" w:sz="0" w:space="0" w:color="auto"/>
      </w:divBdr>
    </w:div>
    <w:div w:id="614796810">
      <w:bodyDiv w:val="1"/>
      <w:marLeft w:val="0"/>
      <w:marRight w:val="0"/>
      <w:marTop w:val="0"/>
      <w:marBottom w:val="0"/>
      <w:divBdr>
        <w:top w:val="none" w:sz="0" w:space="0" w:color="auto"/>
        <w:left w:val="none" w:sz="0" w:space="0" w:color="auto"/>
        <w:bottom w:val="none" w:sz="0" w:space="0" w:color="auto"/>
        <w:right w:val="none" w:sz="0" w:space="0" w:color="auto"/>
      </w:divBdr>
    </w:div>
    <w:div w:id="614871883">
      <w:bodyDiv w:val="1"/>
      <w:marLeft w:val="0"/>
      <w:marRight w:val="0"/>
      <w:marTop w:val="0"/>
      <w:marBottom w:val="0"/>
      <w:divBdr>
        <w:top w:val="none" w:sz="0" w:space="0" w:color="auto"/>
        <w:left w:val="none" w:sz="0" w:space="0" w:color="auto"/>
        <w:bottom w:val="none" w:sz="0" w:space="0" w:color="auto"/>
        <w:right w:val="none" w:sz="0" w:space="0" w:color="auto"/>
      </w:divBdr>
    </w:div>
    <w:div w:id="614948783">
      <w:bodyDiv w:val="1"/>
      <w:marLeft w:val="0"/>
      <w:marRight w:val="0"/>
      <w:marTop w:val="0"/>
      <w:marBottom w:val="0"/>
      <w:divBdr>
        <w:top w:val="none" w:sz="0" w:space="0" w:color="auto"/>
        <w:left w:val="none" w:sz="0" w:space="0" w:color="auto"/>
        <w:bottom w:val="none" w:sz="0" w:space="0" w:color="auto"/>
        <w:right w:val="none" w:sz="0" w:space="0" w:color="auto"/>
      </w:divBdr>
    </w:div>
    <w:div w:id="614990087">
      <w:bodyDiv w:val="1"/>
      <w:marLeft w:val="0"/>
      <w:marRight w:val="0"/>
      <w:marTop w:val="0"/>
      <w:marBottom w:val="0"/>
      <w:divBdr>
        <w:top w:val="none" w:sz="0" w:space="0" w:color="auto"/>
        <w:left w:val="none" w:sz="0" w:space="0" w:color="auto"/>
        <w:bottom w:val="none" w:sz="0" w:space="0" w:color="auto"/>
        <w:right w:val="none" w:sz="0" w:space="0" w:color="auto"/>
      </w:divBdr>
    </w:div>
    <w:div w:id="614992508">
      <w:bodyDiv w:val="1"/>
      <w:marLeft w:val="0"/>
      <w:marRight w:val="0"/>
      <w:marTop w:val="0"/>
      <w:marBottom w:val="0"/>
      <w:divBdr>
        <w:top w:val="none" w:sz="0" w:space="0" w:color="auto"/>
        <w:left w:val="none" w:sz="0" w:space="0" w:color="auto"/>
        <w:bottom w:val="none" w:sz="0" w:space="0" w:color="auto"/>
        <w:right w:val="none" w:sz="0" w:space="0" w:color="auto"/>
      </w:divBdr>
    </w:div>
    <w:div w:id="615409736">
      <w:bodyDiv w:val="1"/>
      <w:marLeft w:val="0"/>
      <w:marRight w:val="0"/>
      <w:marTop w:val="0"/>
      <w:marBottom w:val="0"/>
      <w:divBdr>
        <w:top w:val="none" w:sz="0" w:space="0" w:color="auto"/>
        <w:left w:val="none" w:sz="0" w:space="0" w:color="auto"/>
        <w:bottom w:val="none" w:sz="0" w:space="0" w:color="auto"/>
        <w:right w:val="none" w:sz="0" w:space="0" w:color="auto"/>
      </w:divBdr>
    </w:div>
    <w:div w:id="615716231">
      <w:bodyDiv w:val="1"/>
      <w:marLeft w:val="0"/>
      <w:marRight w:val="0"/>
      <w:marTop w:val="0"/>
      <w:marBottom w:val="0"/>
      <w:divBdr>
        <w:top w:val="none" w:sz="0" w:space="0" w:color="auto"/>
        <w:left w:val="none" w:sz="0" w:space="0" w:color="auto"/>
        <w:bottom w:val="none" w:sz="0" w:space="0" w:color="auto"/>
        <w:right w:val="none" w:sz="0" w:space="0" w:color="auto"/>
      </w:divBdr>
    </w:div>
    <w:div w:id="615868304">
      <w:bodyDiv w:val="1"/>
      <w:marLeft w:val="0"/>
      <w:marRight w:val="0"/>
      <w:marTop w:val="0"/>
      <w:marBottom w:val="0"/>
      <w:divBdr>
        <w:top w:val="none" w:sz="0" w:space="0" w:color="auto"/>
        <w:left w:val="none" w:sz="0" w:space="0" w:color="auto"/>
        <w:bottom w:val="none" w:sz="0" w:space="0" w:color="auto"/>
        <w:right w:val="none" w:sz="0" w:space="0" w:color="auto"/>
      </w:divBdr>
    </w:div>
    <w:div w:id="616108681">
      <w:bodyDiv w:val="1"/>
      <w:marLeft w:val="0"/>
      <w:marRight w:val="0"/>
      <w:marTop w:val="0"/>
      <w:marBottom w:val="0"/>
      <w:divBdr>
        <w:top w:val="none" w:sz="0" w:space="0" w:color="auto"/>
        <w:left w:val="none" w:sz="0" w:space="0" w:color="auto"/>
        <w:bottom w:val="none" w:sz="0" w:space="0" w:color="auto"/>
        <w:right w:val="none" w:sz="0" w:space="0" w:color="auto"/>
      </w:divBdr>
    </w:div>
    <w:div w:id="616330864">
      <w:bodyDiv w:val="1"/>
      <w:marLeft w:val="0"/>
      <w:marRight w:val="0"/>
      <w:marTop w:val="0"/>
      <w:marBottom w:val="0"/>
      <w:divBdr>
        <w:top w:val="none" w:sz="0" w:space="0" w:color="auto"/>
        <w:left w:val="none" w:sz="0" w:space="0" w:color="auto"/>
        <w:bottom w:val="none" w:sz="0" w:space="0" w:color="auto"/>
        <w:right w:val="none" w:sz="0" w:space="0" w:color="auto"/>
      </w:divBdr>
    </w:div>
    <w:div w:id="616378092">
      <w:bodyDiv w:val="1"/>
      <w:marLeft w:val="0"/>
      <w:marRight w:val="0"/>
      <w:marTop w:val="0"/>
      <w:marBottom w:val="0"/>
      <w:divBdr>
        <w:top w:val="none" w:sz="0" w:space="0" w:color="auto"/>
        <w:left w:val="none" w:sz="0" w:space="0" w:color="auto"/>
        <w:bottom w:val="none" w:sz="0" w:space="0" w:color="auto"/>
        <w:right w:val="none" w:sz="0" w:space="0" w:color="auto"/>
      </w:divBdr>
    </w:div>
    <w:div w:id="616791840">
      <w:bodyDiv w:val="1"/>
      <w:marLeft w:val="0"/>
      <w:marRight w:val="0"/>
      <w:marTop w:val="0"/>
      <w:marBottom w:val="0"/>
      <w:divBdr>
        <w:top w:val="none" w:sz="0" w:space="0" w:color="auto"/>
        <w:left w:val="none" w:sz="0" w:space="0" w:color="auto"/>
        <w:bottom w:val="none" w:sz="0" w:space="0" w:color="auto"/>
        <w:right w:val="none" w:sz="0" w:space="0" w:color="auto"/>
      </w:divBdr>
    </w:div>
    <w:div w:id="617027379">
      <w:bodyDiv w:val="1"/>
      <w:marLeft w:val="0"/>
      <w:marRight w:val="0"/>
      <w:marTop w:val="0"/>
      <w:marBottom w:val="0"/>
      <w:divBdr>
        <w:top w:val="none" w:sz="0" w:space="0" w:color="auto"/>
        <w:left w:val="none" w:sz="0" w:space="0" w:color="auto"/>
        <w:bottom w:val="none" w:sz="0" w:space="0" w:color="auto"/>
        <w:right w:val="none" w:sz="0" w:space="0" w:color="auto"/>
      </w:divBdr>
    </w:div>
    <w:div w:id="617034095">
      <w:bodyDiv w:val="1"/>
      <w:marLeft w:val="0"/>
      <w:marRight w:val="0"/>
      <w:marTop w:val="0"/>
      <w:marBottom w:val="0"/>
      <w:divBdr>
        <w:top w:val="none" w:sz="0" w:space="0" w:color="auto"/>
        <w:left w:val="none" w:sz="0" w:space="0" w:color="auto"/>
        <w:bottom w:val="none" w:sz="0" w:space="0" w:color="auto"/>
        <w:right w:val="none" w:sz="0" w:space="0" w:color="auto"/>
      </w:divBdr>
    </w:div>
    <w:div w:id="617563539">
      <w:bodyDiv w:val="1"/>
      <w:marLeft w:val="0"/>
      <w:marRight w:val="0"/>
      <w:marTop w:val="0"/>
      <w:marBottom w:val="0"/>
      <w:divBdr>
        <w:top w:val="none" w:sz="0" w:space="0" w:color="auto"/>
        <w:left w:val="none" w:sz="0" w:space="0" w:color="auto"/>
        <w:bottom w:val="none" w:sz="0" w:space="0" w:color="auto"/>
        <w:right w:val="none" w:sz="0" w:space="0" w:color="auto"/>
      </w:divBdr>
    </w:div>
    <w:div w:id="617688732">
      <w:bodyDiv w:val="1"/>
      <w:marLeft w:val="0"/>
      <w:marRight w:val="0"/>
      <w:marTop w:val="0"/>
      <w:marBottom w:val="0"/>
      <w:divBdr>
        <w:top w:val="none" w:sz="0" w:space="0" w:color="auto"/>
        <w:left w:val="none" w:sz="0" w:space="0" w:color="auto"/>
        <w:bottom w:val="none" w:sz="0" w:space="0" w:color="auto"/>
        <w:right w:val="none" w:sz="0" w:space="0" w:color="auto"/>
      </w:divBdr>
    </w:div>
    <w:div w:id="617950520">
      <w:bodyDiv w:val="1"/>
      <w:marLeft w:val="0"/>
      <w:marRight w:val="0"/>
      <w:marTop w:val="0"/>
      <w:marBottom w:val="0"/>
      <w:divBdr>
        <w:top w:val="none" w:sz="0" w:space="0" w:color="auto"/>
        <w:left w:val="none" w:sz="0" w:space="0" w:color="auto"/>
        <w:bottom w:val="none" w:sz="0" w:space="0" w:color="auto"/>
        <w:right w:val="none" w:sz="0" w:space="0" w:color="auto"/>
      </w:divBdr>
    </w:div>
    <w:div w:id="618101224">
      <w:bodyDiv w:val="1"/>
      <w:marLeft w:val="0"/>
      <w:marRight w:val="0"/>
      <w:marTop w:val="0"/>
      <w:marBottom w:val="0"/>
      <w:divBdr>
        <w:top w:val="none" w:sz="0" w:space="0" w:color="auto"/>
        <w:left w:val="none" w:sz="0" w:space="0" w:color="auto"/>
        <w:bottom w:val="none" w:sz="0" w:space="0" w:color="auto"/>
        <w:right w:val="none" w:sz="0" w:space="0" w:color="auto"/>
      </w:divBdr>
    </w:div>
    <w:div w:id="618293177">
      <w:bodyDiv w:val="1"/>
      <w:marLeft w:val="0"/>
      <w:marRight w:val="0"/>
      <w:marTop w:val="0"/>
      <w:marBottom w:val="0"/>
      <w:divBdr>
        <w:top w:val="none" w:sz="0" w:space="0" w:color="auto"/>
        <w:left w:val="none" w:sz="0" w:space="0" w:color="auto"/>
        <w:bottom w:val="none" w:sz="0" w:space="0" w:color="auto"/>
        <w:right w:val="none" w:sz="0" w:space="0" w:color="auto"/>
      </w:divBdr>
    </w:div>
    <w:div w:id="618490964">
      <w:bodyDiv w:val="1"/>
      <w:marLeft w:val="0"/>
      <w:marRight w:val="0"/>
      <w:marTop w:val="0"/>
      <w:marBottom w:val="0"/>
      <w:divBdr>
        <w:top w:val="none" w:sz="0" w:space="0" w:color="auto"/>
        <w:left w:val="none" w:sz="0" w:space="0" w:color="auto"/>
        <w:bottom w:val="none" w:sz="0" w:space="0" w:color="auto"/>
        <w:right w:val="none" w:sz="0" w:space="0" w:color="auto"/>
      </w:divBdr>
    </w:div>
    <w:div w:id="619344227">
      <w:bodyDiv w:val="1"/>
      <w:marLeft w:val="0"/>
      <w:marRight w:val="0"/>
      <w:marTop w:val="0"/>
      <w:marBottom w:val="0"/>
      <w:divBdr>
        <w:top w:val="none" w:sz="0" w:space="0" w:color="auto"/>
        <w:left w:val="none" w:sz="0" w:space="0" w:color="auto"/>
        <w:bottom w:val="none" w:sz="0" w:space="0" w:color="auto"/>
        <w:right w:val="none" w:sz="0" w:space="0" w:color="auto"/>
      </w:divBdr>
    </w:div>
    <w:div w:id="619460172">
      <w:bodyDiv w:val="1"/>
      <w:marLeft w:val="0"/>
      <w:marRight w:val="0"/>
      <w:marTop w:val="0"/>
      <w:marBottom w:val="0"/>
      <w:divBdr>
        <w:top w:val="none" w:sz="0" w:space="0" w:color="auto"/>
        <w:left w:val="none" w:sz="0" w:space="0" w:color="auto"/>
        <w:bottom w:val="none" w:sz="0" w:space="0" w:color="auto"/>
        <w:right w:val="none" w:sz="0" w:space="0" w:color="auto"/>
      </w:divBdr>
    </w:div>
    <w:div w:id="620112050">
      <w:bodyDiv w:val="1"/>
      <w:marLeft w:val="0"/>
      <w:marRight w:val="0"/>
      <w:marTop w:val="0"/>
      <w:marBottom w:val="0"/>
      <w:divBdr>
        <w:top w:val="none" w:sz="0" w:space="0" w:color="auto"/>
        <w:left w:val="none" w:sz="0" w:space="0" w:color="auto"/>
        <w:bottom w:val="none" w:sz="0" w:space="0" w:color="auto"/>
        <w:right w:val="none" w:sz="0" w:space="0" w:color="auto"/>
      </w:divBdr>
    </w:div>
    <w:div w:id="620500510">
      <w:bodyDiv w:val="1"/>
      <w:marLeft w:val="0"/>
      <w:marRight w:val="0"/>
      <w:marTop w:val="0"/>
      <w:marBottom w:val="0"/>
      <w:divBdr>
        <w:top w:val="none" w:sz="0" w:space="0" w:color="auto"/>
        <w:left w:val="none" w:sz="0" w:space="0" w:color="auto"/>
        <w:bottom w:val="none" w:sz="0" w:space="0" w:color="auto"/>
        <w:right w:val="none" w:sz="0" w:space="0" w:color="auto"/>
      </w:divBdr>
    </w:div>
    <w:div w:id="620916371">
      <w:bodyDiv w:val="1"/>
      <w:marLeft w:val="0"/>
      <w:marRight w:val="0"/>
      <w:marTop w:val="0"/>
      <w:marBottom w:val="0"/>
      <w:divBdr>
        <w:top w:val="none" w:sz="0" w:space="0" w:color="auto"/>
        <w:left w:val="none" w:sz="0" w:space="0" w:color="auto"/>
        <w:bottom w:val="none" w:sz="0" w:space="0" w:color="auto"/>
        <w:right w:val="none" w:sz="0" w:space="0" w:color="auto"/>
      </w:divBdr>
    </w:div>
    <w:div w:id="620962746">
      <w:bodyDiv w:val="1"/>
      <w:marLeft w:val="0"/>
      <w:marRight w:val="0"/>
      <w:marTop w:val="0"/>
      <w:marBottom w:val="0"/>
      <w:divBdr>
        <w:top w:val="none" w:sz="0" w:space="0" w:color="auto"/>
        <w:left w:val="none" w:sz="0" w:space="0" w:color="auto"/>
        <w:bottom w:val="none" w:sz="0" w:space="0" w:color="auto"/>
        <w:right w:val="none" w:sz="0" w:space="0" w:color="auto"/>
      </w:divBdr>
    </w:div>
    <w:div w:id="620964398">
      <w:bodyDiv w:val="1"/>
      <w:marLeft w:val="0"/>
      <w:marRight w:val="0"/>
      <w:marTop w:val="0"/>
      <w:marBottom w:val="0"/>
      <w:divBdr>
        <w:top w:val="none" w:sz="0" w:space="0" w:color="auto"/>
        <w:left w:val="none" w:sz="0" w:space="0" w:color="auto"/>
        <w:bottom w:val="none" w:sz="0" w:space="0" w:color="auto"/>
        <w:right w:val="none" w:sz="0" w:space="0" w:color="auto"/>
      </w:divBdr>
    </w:div>
    <w:div w:id="621228904">
      <w:bodyDiv w:val="1"/>
      <w:marLeft w:val="0"/>
      <w:marRight w:val="0"/>
      <w:marTop w:val="0"/>
      <w:marBottom w:val="0"/>
      <w:divBdr>
        <w:top w:val="none" w:sz="0" w:space="0" w:color="auto"/>
        <w:left w:val="none" w:sz="0" w:space="0" w:color="auto"/>
        <w:bottom w:val="none" w:sz="0" w:space="0" w:color="auto"/>
        <w:right w:val="none" w:sz="0" w:space="0" w:color="auto"/>
      </w:divBdr>
    </w:div>
    <w:div w:id="621348618">
      <w:bodyDiv w:val="1"/>
      <w:marLeft w:val="0"/>
      <w:marRight w:val="0"/>
      <w:marTop w:val="0"/>
      <w:marBottom w:val="0"/>
      <w:divBdr>
        <w:top w:val="none" w:sz="0" w:space="0" w:color="auto"/>
        <w:left w:val="none" w:sz="0" w:space="0" w:color="auto"/>
        <w:bottom w:val="none" w:sz="0" w:space="0" w:color="auto"/>
        <w:right w:val="none" w:sz="0" w:space="0" w:color="auto"/>
      </w:divBdr>
    </w:div>
    <w:div w:id="621423843">
      <w:bodyDiv w:val="1"/>
      <w:marLeft w:val="0"/>
      <w:marRight w:val="0"/>
      <w:marTop w:val="0"/>
      <w:marBottom w:val="0"/>
      <w:divBdr>
        <w:top w:val="none" w:sz="0" w:space="0" w:color="auto"/>
        <w:left w:val="none" w:sz="0" w:space="0" w:color="auto"/>
        <w:bottom w:val="none" w:sz="0" w:space="0" w:color="auto"/>
        <w:right w:val="none" w:sz="0" w:space="0" w:color="auto"/>
      </w:divBdr>
    </w:div>
    <w:div w:id="622155329">
      <w:bodyDiv w:val="1"/>
      <w:marLeft w:val="0"/>
      <w:marRight w:val="0"/>
      <w:marTop w:val="0"/>
      <w:marBottom w:val="0"/>
      <w:divBdr>
        <w:top w:val="none" w:sz="0" w:space="0" w:color="auto"/>
        <w:left w:val="none" w:sz="0" w:space="0" w:color="auto"/>
        <w:bottom w:val="none" w:sz="0" w:space="0" w:color="auto"/>
        <w:right w:val="none" w:sz="0" w:space="0" w:color="auto"/>
      </w:divBdr>
    </w:div>
    <w:div w:id="622270639">
      <w:bodyDiv w:val="1"/>
      <w:marLeft w:val="0"/>
      <w:marRight w:val="0"/>
      <w:marTop w:val="0"/>
      <w:marBottom w:val="0"/>
      <w:divBdr>
        <w:top w:val="none" w:sz="0" w:space="0" w:color="auto"/>
        <w:left w:val="none" w:sz="0" w:space="0" w:color="auto"/>
        <w:bottom w:val="none" w:sz="0" w:space="0" w:color="auto"/>
        <w:right w:val="none" w:sz="0" w:space="0" w:color="auto"/>
      </w:divBdr>
    </w:div>
    <w:div w:id="622539994">
      <w:bodyDiv w:val="1"/>
      <w:marLeft w:val="0"/>
      <w:marRight w:val="0"/>
      <w:marTop w:val="0"/>
      <w:marBottom w:val="0"/>
      <w:divBdr>
        <w:top w:val="none" w:sz="0" w:space="0" w:color="auto"/>
        <w:left w:val="none" w:sz="0" w:space="0" w:color="auto"/>
        <w:bottom w:val="none" w:sz="0" w:space="0" w:color="auto"/>
        <w:right w:val="none" w:sz="0" w:space="0" w:color="auto"/>
      </w:divBdr>
    </w:div>
    <w:div w:id="622613710">
      <w:bodyDiv w:val="1"/>
      <w:marLeft w:val="0"/>
      <w:marRight w:val="0"/>
      <w:marTop w:val="0"/>
      <w:marBottom w:val="0"/>
      <w:divBdr>
        <w:top w:val="none" w:sz="0" w:space="0" w:color="auto"/>
        <w:left w:val="none" w:sz="0" w:space="0" w:color="auto"/>
        <w:bottom w:val="none" w:sz="0" w:space="0" w:color="auto"/>
        <w:right w:val="none" w:sz="0" w:space="0" w:color="auto"/>
      </w:divBdr>
    </w:div>
    <w:div w:id="622617622">
      <w:bodyDiv w:val="1"/>
      <w:marLeft w:val="0"/>
      <w:marRight w:val="0"/>
      <w:marTop w:val="0"/>
      <w:marBottom w:val="0"/>
      <w:divBdr>
        <w:top w:val="none" w:sz="0" w:space="0" w:color="auto"/>
        <w:left w:val="none" w:sz="0" w:space="0" w:color="auto"/>
        <w:bottom w:val="none" w:sz="0" w:space="0" w:color="auto"/>
        <w:right w:val="none" w:sz="0" w:space="0" w:color="auto"/>
      </w:divBdr>
    </w:div>
    <w:div w:id="622658936">
      <w:bodyDiv w:val="1"/>
      <w:marLeft w:val="0"/>
      <w:marRight w:val="0"/>
      <w:marTop w:val="0"/>
      <w:marBottom w:val="0"/>
      <w:divBdr>
        <w:top w:val="none" w:sz="0" w:space="0" w:color="auto"/>
        <w:left w:val="none" w:sz="0" w:space="0" w:color="auto"/>
        <w:bottom w:val="none" w:sz="0" w:space="0" w:color="auto"/>
        <w:right w:val="none" w:sz="0" w:space="0" w:color="auto"/>
      </w:divBdr>
    </w:div>
    <w:div w:id="623001890">
      <w:bodyDiv w:val="1"/>
      <w:marLeft w:val="0"/>
      <w:marRight w:val="0"/>
      <w:marTop w:val="0"/>
      <w:marBottom w:val="0"/>
      <w:divBdr>
        <w:top w:val="none" w:sz="0" w:space="0" w:color="auto"/>
        <w:left w:val="none" w:sz="0" w:space="0" w:color="auto"/>
        <w:bottom w:val="none" w:sz="0" w:space="0" w:color="auto"/>
        <w:right w:val="none" w:sz="0" w:space="0" w:color="auto"/>
      </w:divBdr>
    </w:div>
    <w:div w:id="623078196">
      <w:bodyDiv w:val="1"/>
      <w:marLeft w:val="0"/>
      <w:marRight w:val="0"/>
      <w:marTop w:val="0"/>
      <w:marBottom w:val="0"/>
      <w:divBdr>
        <w:top w:val="none" w:sz="0" w:space="0" w:color="auto"/>
        <w:left w:val="none" w:sz="0" w:space="0" w:color="auto"/>
        <w:bottom w:val="none" w:sz="0" w:space="0" w:color="auto"/>
        <w:right w:val="none" w:sz="0" w:space="0" w:color="auto"/>
      </w:divBdr>
    </w:div>
    <w:div w:id="623078777">
      <w:bodyDiv w:val="1"/>
      <w:marLeft w:val="0"/>
      <w:marRight w:val="0"/>
      <w:marTop w:val="0"/>
      <w:marBottom w:val="0"/>
      <w:divBdr>
        <w:top w:val="none" w:sz="0" w:space="0" w:color="auto"/>
        <w:left w:val="none" w:sz="0" w:space="0" w:color="auto"/>
        <w:bottom w:val="none" w:sz="0" w:space="0" w:color="auto"/>
        <w:right w:val="none" w:sz="0" w:space="0" w:color="auto"/>
      </w:divBdr>
    </w:div>
    <w:div w:id="623121384">
      <w:bodyDiv w:val="1"/>
      <w:marLeft w:val="0"/>
      <w:marRight w:val="0"/>
      <w:marTop w:val="0"/>
      <w:marBottom w:val="0"/>
      <w:divBdr>
        <w:top w:val="none" w:sz="0" w:space="0" w:color="auto"/>
        <w:left w:val="none" w:sz="0" w:space="0" w:color="auto"/>
        <w:bottom w:val="none" w:sz="0" w:space="0" w:color="auto"/>
        <w:right w:val="none" w:sz="0" w:space="0" w:color="auto"/>
      </w:divBdr>
    </w:div>
    <w:div w:id="623191411">
      <w:bodyDiv w:val="1"/>
      <w:marLeft w:val="0"/>
      <w:marRight w:val="0"/>
      <w:marTop w:val="0"/>
      <w:marBottom w:val="0"/>
      <w:divBdr>
        <w:top w:val="none" w:sz="0" w:space="0" w:color="auto"/>
        <w:left w:val="none" w:sz="0" w:space="0" w:color="auto"/>
        <w:bottom w:val="none" w:sz="0" w:space="0" w:color="auto"/>
        <w:right w:val="none" w:sz="0" w:space="0" w:color="auto"/>
      </w:divBdr>
    </w:div>
    <w:div w:id="623392168">
      <w:bodyDiv w:val="1"/>
      <w:marLeft w:val="0"/>
      <w:marRight w:val="0"/>
      <w:marTop w:val="0"/>
      <w:marBottom w:val="0"/>
      <w:divBdr>
        <w:top w:val="none" w:sz="0" w:space="0" w:color="auto"/>
        <w:left w:val="none" w:sz="0" w:space="0" w:color="auto"/>
        <w:bottom w:val="none" w:sz="0" w:space="0" w:color="auto"/>
        <w:right w:val="none" w:sz="0" w:space="0" w:color="auto"/>
      </w:divBdr>
    </w:div>
    <w:div w:id="624118535">
      <w:bodyDiv w:val="1"/>
      <w:marLeft w:val="0"/>
      <w:marRight w:val="0"/>
      <w:marTop w:val="0"/>
      <w:marBottom w:val="0"/>
      <w:divBdr>
        <w:top w:val="none" w:sz="0" w:space="0" w:color="auto"/>
        <w:left w:val="none" w:sz="0" w:space="0" w:color="auto"/>
        <w:bottom w:val="none" w:sz="0" w:space="0" w:color="auto"/>
        <w:right w:val="none" w:sz="0" w:space="0" w:color="auto"/>
      </w:divBdr>
    </w:div>
    <w:div w:id="624309806">
      <w:bodyDiv w:val="1"/>
      <w:marLeft w:val="0"/>
      <w:marRight w:val="0"/>
      <w:marTop w:val="0"/>
      <w:marBottom w:val="0"/>
      <w:divBdr>
        <w:top w:val="none" w:sz="0" w:space="0" w:color="auto"/>
        <w:left w:val="none" w:sz="0" w:space="0" w:color="auto"/>
        <w:bottom w:val="none" w:sz="0" w:space="0" w:color="auto"/>
        <w:right w:val="none" w:sz="0" w:space="0" w:color="auto"/>
      </w:divBdr>
    </w:div>
    <w:div w:id="624314961">
      <w:bodyDiv w:val="1"/>
      <w:marLeft w:val="0"/>
      <w:marRight w:val="0"/>
      <w:marTop w:val="0"/>
      <w:marBottom w:val="0"/>
      <w:divBdr>
        <w:top w:val="none" w:sz="0" w:space="0" w:color="auto"/>
        <w:left w:val="none" w:sz="0" w:space="0" w:color="auto"/>
        <w:bottom w:val="none" w:sz="0" w:space="0" w:color="auto"/>
        <w:right w:val="none" w:sz="0" w:space="0" w:color="auto"/>
      </w:divBdr>
    </w:div>
    <w:div w:id="624316555">
      <w:bodyDiv w:val="1"/>
      <w:marLeft w:val="0"/>
      <w:marRight w:val="0"/>
      <w:marTop w:val="0"/>
      <w:marBottom w:val="0"/>
      <w:divBdr>
        <w:top w:val="none" w:sz="0" w:space="0" w:color="auto"/>
        <w:left w:val="none" w:sz="0" w:space="0" w:color="auto"/>
        <w:bottom w:val="none" w:sz="0" w:space="0" w:color="auto"/>
        <w:right w:val="none" w:sz="0" w:space="0" w:color="auto"/>
      </w:divBdr>
    </w:div>
    <w:div w:id="624502966">
      <w:bodyDiv w:val="1"/>
      <w:marLeft w:val="0"/>
      <w:marRight w:val="0"/>
      <w:marTop w:val="0"/>
      <w:marBottom w:val="0"/>
      <w:divBdr>
        <w:top w:val="none" w:sz="0" w:space="0" w:color="auto"/>
        <w:left w:val="none" w:sz="0" w:space="0" w:color="auto"/>
        <w:bottom w:val="none" w:sz="0" w:space="0" w:color="auto"/>
        <w:right w:val="none" w:sz="0" w:space="0" w:color="auto"/>
      </w:divBdr>
    </w:div>
    <w:div w:id="624627025">
      <w:bodyDiv w:val="1"/>
      <w:marLeft w:val="0"/>
      <w:marRight w:val="0"/>
      <w:marTop w:val="0"/>
      <w:marBottom w:val="0"/>
      <w:divBdr>
        <w:top w:val="none" w:sz="0" w:space="0" w:color="auto"/>
        <w:left w:val="none" w:sz="0" w:space="0" w:color="auto"/>
        <w:bottom w:val="none" w:sz="0" w:space="0" w:color="auto"/>
        <w:right w:val="none" w:sz="0" w:space="0" w:color="auto"/>
      </w:divBdr>
    </w:div>
    <w:div w:id="625085330">
      <w:bodyDiv w:val="1"/>
      <w:marLeft w:val="0"/>
      <w:marRight w:val="0"/>
      <w:marTop w:val="0"/>
      <w:marBottom w:val="0"/>
      <w:divBdr>
        <w:top w:val="none" w:sz="0" w:space="0" w:color="auto"/>
        <w:left w:val="none" w:sz="0" w:space="0" w:color="auto"/>
        <w:bottom w:val="none" w:sz="0" w:space="0" w:color="auto"/>
        <w:right w:val="none" w:sz="0" w:space="0" w:color="auto"/>
      </w:divBdr>
    </w:div>
    <w:div w:id="625158169">
      <w:bodyDiv w:val="1"/>
      <w:marLeft w:val="0"/>
      <w:marRight w:val="0"/>
      <w:marTop w:val="0"/>
      <w:marBottom w:val="0"/>
      <w:divBdr>
        <w:top w:val="none" w:sz="0" w:space="0" w:color="auto"/>
        <w:left w:val="none" w:sz="0" w:space="0" w:color="auto"/>
        <w:bottom w:val="none" w:sz="0" w:space="0" w:color="auto"/>
        <w:right w:val="none" w:sz="0" w:space="0" w:color="auto"/>
      </w:divBdr>
    </w:div>
    <w:div w:id="625162387">
      <w:bodyDiv w:val="1"/>
      <w:marLeft w:val="0"/>
      <w:marRight w:val="0"/>
      <w:marTop w:val="0"/>
      <w:marBottom w:val="0"/>
      <w:divBdr>
        <w:top w:val="none" w:sz="0" w:space="0" w:color="auto"/>
        <w:left w:val="none" w:sz="0" w:space="0" w:color="auto"/>
        <w:bottom w:val="none" w:sz="0" w:space="0" w:color="auto"/>
        <w:right w:val="none" w:sz="0" w:space="0" w:color="auto"/>
      </w:divBdr>
    </w:div>
    <w:div w:id="625310071">
      <w:bodyDiv w:val="1"/>
      <w:marLeft w:val="0"/>
      <w:marRight w:val="0"/>
      <w:marTop w:val="0"/>
      <w:marBottom w:val="0"/>
      <w:divBdr>
        <w:top w:val="none" w:sz="0" w:space="0" w:color="auto"/>
        <w:left w:val="none" w:sz="0" w:space="0" w:color="auto"/>
        <w:bottom w:val="none" w:sz="0" w:space="0" w:color="auto"/>
        <w:right w:val="none" w:sz="0" w:space="0" w:color="auto"/>
      </w:divBdr>
    </w:div>
    <w:div w:id="625964640">
      <w:bodyDiv w:val="1"/>
      <w:marLeft w:val="0"/>
      <w:marRight w:val="0"/>
      <w:marTop w:val="0"/>
      <w:marBottom w:val="0"/>
      <w:divBdr>
        <w:top w:val="none" w:sz="0" w:space="0" w:color="auto"/>
        <w:left w:val="none" w:sz="0" w:space="0" w:color="auto"/>
        <w:bottom w:val="none" w:sz="0" w:space="0" w:color="auto"/>
        <w:right w:val="none" w:sz="0" w:space="0" w:color="auto"/>
      </w:divBdr>
    </w:div>
    <w:div w:id="626007783">
      <w:bodyDiv w:val="1"/>
      <w:marLeft w:val="0"/>
      <w:marRight w:val="0"/>
      <w:marTop w:val="0"/>
      <w:marBottom w:val="0"/>
      <w:divBdr>
        <w:top w:val="none" w:sz="0" w:space="0" w:color="auto"/>
        <w:left w:val="none" w:sz="0" w:space="0" w:color="auto"/>
        <w:bottom w:val="none" w:sz="0" w:space="0" w:color="auto"/>
        <w:right w:val="none" w:sz="0" w:space="0" w:color="auto"/>
      </w:divBdr>
    </w:div>
    <w:div w:id="626089621">
      <w:bodyDiv w:val="1"/>
      <w:marLeft w:val="0"/>
      <w:marRight w:val="0"/>
      <w:marTop w:val="0"/>
      <w:marBottom w:val="0"/>
      <w:divBdr>
        <w:top w:val="none" w:sz="0" w:space="0" w:color="auto"/>
        <w:left w:val="none" w:sz="0" w:space="0" w:color="auto"/>
        <w:bottom w:val="none" w:sz="0" w:space="0" w:color="auto"/>
        <w:right w:val="none" w:sz="0" w:space="0" w:color="auto"/>
      </w:divBdr>
    </w:div>
    <w:div w:id="626397071">
      <w:bodyDiv w:val="1"/>
      <w:marLeft w:val="0"/>
      <w:marRight w:val="0"/>
      <w:marTop w:val="0"/>
      <w:marBottom w:val="0"/>
      <w:divBdr>
        <w:top w:val="none" w:sz="0" w:space="0" w:color="auto"/>
        <w:left w:val="none" w:sz="0" w:space="0" w:color="auto"/>
        <w:bottom w:val="none" w:sz="0" w:space="0" w:color="auto"/>
        <w:right w:val="none" w:sz="0" w:space="0" w:color="auto"/>
      </w:divBdr>
    </w:div>
    <w:div w:id="626737622">
      <w:bodyDiv w:val="1"/>
      <w:marLeft w:val="0"/>
      <w:marRight w:val="0"/>
      <w:marTop w:val="0"/>
      <w:marBottom w:val="0"/>
      <w:divBdr>
        <w:top w:val="none" w:sz="0" w:space="0" w:color="auto"/>
        <w:left w:val="none" w:sz="0" w:space="0" w:color="auto"/>
        <w:bottom w:val="none" w:sz="0" w:space="0" w:color="auto"/>
        <w:right w:val="none" w:sz="0" w:space="0" w:color="auto"/>
      </w:divBdr>
    </w:div>
    <w:div w:id="626857757">
      <w:bodyDiv w:val="1"/>
      <w:marLeft w:val="0"/>
      <w:marRight w:val="0"/>
      <w:marTop w:val="0"/>
      <w:marBottom w:val="0"/>
      <w:divBdr>
        <w:top w:val="none" w:sz="0" w:space="0" w:color="auto"/>
        <w:left w:val="none" w:sz="0" w:space="0" w:color="auto"/>
        <w:bottom w:val="none" w:sz="0" w:space="0" w:color="auto"/>
        <w:right w:val="none" w:sz="0" w:space="0" w:color="auto"/>
      </w:divBdr>
    </w:div>
    <w:div w:id="626931234">
      <w:bodyDiv w:val="1"/>
      <w:marLeft w:val="0"/>
      <w:marRight w:val="0"/>
      <w:marTop w:val="0"/>
      <w:marBottom w:val="0"/>
      <w:divBdr>
        <w:top w:val="none" w:sz="0" w:space="0" w:color="auto"/>
        <w:left w:val="none" w:sz="0" w:space="0" w:color="auto"/>
        <w:bottom w:val="none" w:sz="0" w:space="0" w:color="auto"/>
        <w:right w:val="none" w:sz="0" w:space="0" w:color="auto"/>
      </w:divBdr>
    </w:div>
    <w:div w:id="627247664">
      <w:bodyDiv w:val="1"/>
      <w:marLeft w:val="0"/>
      <w:marRight w:val="0"/>
      <w:marTop w:val="0"/>
      <w:marBottom w:val="0"/>
      <w:divBdr>
        <w:top w:val="none" w:sz="0" w:space="0" w:color="auto"/>
        <w:left w:val="none" w:sz="0" w:space="0" w:color="auto"/>
        <w:bottom w:val="none" w:sz="0" w:space="0" w:color="auto"/>
        <w:right w:val="none" w:sz="0" w:space="0" w:color="auto"/>
      </w:divBdr>
    </w:div>
    <w:div w:id="627660016">
      <w:bodyDiv w:val="1"/>
      <w:marLeft w:val="0"/>
      <w:marRight w:val="0"/>
      <w:marTop w:val="0"/>
      <w:marBottom w:val="0"/>
      <w:divBdr>
        <w:top w:val="none" w:sz="0" w:space="0" w:color="auto"/>
        <w:left w:val="none" w:sz="0" w:space="0" w:color="auto"/>
        <w:bottom w:val="none" w:sz="0" w:space="0" w:color="auto"/>
        <w:right w:val="none" w:sz="0" w:space="0" w:color="auto"/>
      </w:divBdr>
    </w:div>
    <w:div w:id="627661341">
      <w:bodyDiv w:val="1"/>
      <w:marLeft w:val="0"/>
      <w:marRight w:val="0"/>
      <w:marTop w:val="0"/>
      <w:marBottom w:val="0"/>
      <w:divBdr>
        <w:top w:val="none" w:sz="0" w:space="0" w:color="auto"/>
        <w:left w:val="none" w:sz="0" w:space="0" w:color="auto"/>
        <w:bottom w:val="none" w:sz="0" w:space="0" w:color="auto"/>
        <w:right w:val="none" w:sz="0" w:space="0" w:color="auto"/>
      </w:divBdr>
    </w:div>
    <w:div w:id="627974275">
      <w:bodyDiv w:val="1"/>
      <w:marLeft w:val="0"/>
      <w:marRight w:val="0"/>
      <w:marTop w:val="0"/>
      <w:marBottom w:val="0"/>
      <w:divBdr>
        <w:top w:val="none" w:sz="0" w:space="0" w:color="auto"/>
        <w:left w:val="none" w:sz="0" w:space="0" w:color="auto"/>
        <w:bottom w:val="none" w:sz="0" w:space="0" w:color="auto"/>
        <w:right w:val="none" w:sz="0" w:space="0" w:color="auto"/>
      </w:divBdr>
    </w:div>
    <w:div w:id="628047444">
      <w:bodyDiv w:val="1"/>
      <w:marLeft w:val="0"/>
      <w:marRight w:val="0"/>
      <w:marTop w:val="0"/>
      <w:marBottom w:val="0"/>
      <w:divBdr>
        <w:top w:val="none" w:sz="0" w:space="0" w:color="auto"/>
        <w:left w:val="none" w:sz="0" w:space="0" w:color="auto"/>
        <w:bottom w:val="none" w:sz="0" w:space="0" w:color="auto"/>
        <w:right w:val="none" w:sz="0" w:space="0" w:color="auto"/>
      </w:divBdr>
    </w:div>
    <w:div w:id="628320597">
      <w:bodyDiv w:val="1"/>
      <w:marLeft w:val="0"/>
      <w:marRight w:val="0"/>
      <w:marTop w:val="0"/>
      <w:marBottom w:val="0"/>
      <w:divBdr>
        <w:top w:val="none" w:sz="0" w:space="0" w:color="auto"/>
        <w:left w:val="none" w:sz="0" w:space="0" w:color="auto"/>
        <w:bottom w:val="none" w:sz="0" w:space="0" w:color="auto"/>
        <w:right w:val="none" w:sz="0" w:space="0" w:color="auto"/>
      </w:divBdr>
    </w:div>
    <w:div w:id="628978179">
      <w:bodyDiv w:val="1"/>
      <w:marLeft w:val="0"/>
      <w:marRight w:val="0"/>
      <w:marTop w:val="0"/>
      <w:marBottom w:val="0"/>
      <w:divBdr>
        <w:top w:val="none" w:sz="0" w:space="0" w:color="auto"/>
        <w:left w:val="none" w:sz="0" w:space="0" w:color="auto"/>
        <w:bottom w:val="none" w:sz="0" w:space="0" w:color="auto"/>
        <w:right w:val="none" w:sz="0" w:space="0" w:color="auto"/>
      </w:divBdr>
    </w:div>
    <w:div w:id="629094185">
      <w:bodyDiv w:val="1"/>
      <w:marLeft w:val="0"/>
      <w:marRight w:val="0"/>
      <w:marTop w:val="0"/>
      <w:marBottom w:val="0"/>
      <w:divBdr>
        <w:top w:val="none" w:sz="0" w:space="0" w:color="auto"/>
        <w:left w:val="none" w:sz="0" w:space="0" w:color="auto"/>
        <w:bottom w:val="none" w:sz="0" w:space="0" w:color="auto"/>
        <w:right w:val="none" w:sz="0" w:space="0" w:color="auto"/>
      </w:divBdr>
    </w:div>
    <w:div w:id="629550358">
      <w:bodyDiv w:val="1"/>
      <w:marLeft w:val="0"/>
      <w:marRight w:val="0"/>
      <w:marTop w:val="0"/>
      <w:marBottom w:val="0"/>
      <w:divBdr>
        <w:top w:val="none" w:sz="0" w:space="0" w:color="auto"/>
        <w:left w:val="none" w:sz="0" w:space="0" w:color="auto"/>
        <w:bottom w:val="none" w:sz="0" w:space="0" w:color="auto"/>
        <w:right w:val="none" w:sz="0" w:space="0" w:color="auto"/>
      </w:divBdr>
    </w:div>
    <w:div w:id="629746566">
      <w:bodyDiv w:val="1"/>
      <w:marLeft w:val="0"/>
      <w:marRight w:val="0"/>
      <w:marTop w:val="0"/>
      <w:marBottom w:val="0"/>
      <w:divBdr>
        <w:top w:val="none" w:sz="0" w:space="0" w:color="auto"/>
        <w:left w:val="none" w:sz="0" w:space="0" w:color="auto"/>
        <w:bottom w:val="none" w:sz="0" w:space="0" w:color="auto"/>
        <w:right w:val="none" w:sz="0" w:space="0" w:color="auto"/>
      </w:divBdr>
    </w:div>
    <w:div w:id="629868981">
      <w:bodyDiv w:val="1"/>
      <w:marLeft w:val="0"/>
      <w:marRight w:val="0"/>
      <w:marTop w:val="0"/>
      <w:marBottom w:val="0"/>
      <w:divBdr>
        <w:top w:val="none" w:sz="0" w:space="0" w:color="auto"/>
        <w:left w:val="none" w:sz="0" w:space="0" w:color="auto"/>
        <w:bottom w:val="none" w:sz="0" w:space="0" w:color="auto"/>
        <w:right w:val="none" w:sz="0" w:space="0" w:color="auto"/>
      </w:divBdr>
    </w:div>
    <w:div w:id="629869732">
      <w:bodyDiv w:val="1"/>
      <w:marLeft w:val="0"/>
      <w:marRight w:val="0"/>
      <w:marTop w:val="0"/>
      <w:marBottom w:val="0"/>
      <w:divBdr>
        <w:top w:val="none" w:sz="0" w:space="0" w:color="auto"/>
        <w:left w:val="none" w:sz="0" w:space="0" w:color="auto"/>
        <w:bottom w:val="none" w:sz="0" w:space="0" w:color="auto"/>
        <w:right w:val="none" w:sz="0" w:space="0" w:color="auto"/>
      </w:divBdr>
    </w:div>
    <w:div w:id="629942187">
      <w:bodyDiv w:val="1"/>
      <w:marLeft w:val="0"/>
      <w:marRight w:val="0"/>
      <w:marTop w:val="0"/>
      <w:marBottom w:val="0"/>
      <w:divBdr>
        <w:top w:val="none" w:sz="0" w:space="0" w:color="auto"/>
        <w:left w:val="none" w:sz="0" w:space="0" w:color="auto"/>
        <w:bottom w:val="none" w:sz="0" w:space="0" w:color="auto"/>
        <w:right w:val="none" w:sz="0" w:space="0" w:color="auto"/>
      </w:divBdr>
    </w:div>
    <w:div w:id="629942329">
      <w:bodyDiv w:val="1"/>
      <w:marLeft w:val="0"/>
      <w:marRight w:val="0"/>
      <w:marTop w:val="0"/>
      <w:marBottom w:val="0"/>
      <w:divBdr>
        <w:top w:val="none" w:sz="0" w:space="0" w:color="auto"/>
        <w:left w:val="none" w:sz="0" w:space="0" w:color="auto"/>
        <w:bottom w:val="none" w:sz="0" w:space="0" w:color="auto"/>
        <w:right w:val="none" w:sz="0" w:space="0" w:color="auto"/>
      </w:divBdr>
    </w:div>
    <w:div w:id="630212126">
      <w:bodyDiv w:val="1"/>
      <w:marLeft w:val="0"/>
      <w:marRight w:val="0"/>
      <w:marTop w:val="0"/>
      <w:marBottom w:val="0"/>
      <w:divBdr>
        <w:top w:val="none" w:sz="0" w:space="0" w:color="auto"/>
        <w:left w:val="none" w:sz="0" w:space="0" w:color="auto"/>
        <w:bottom w:val="none" w:sz="0" w:space="0" w:color="auto"/>
        <w:right w:val="none" w:sz="0" w:space="0" w:color="auto"/>
      </w:divBdr>
    </w:div>
    <w:div w:id="630212758">
      <w:bodyDiv w:val="1"/>
      <w:marLeft w:val="0"/>
      <w:marRight w:val="0"/>
      <w:marTop w:val="0"/>
      <w:marBottom w:val="0"/>
      <w:divBdr>
        <w:top w:val="none" w:sz="0" w:space="0" w:color="auto"/>
        <w:left w:val="none" w:sz="0" w:space="0" w:color="auto"/>
        <w:bottom w:val="none" w:sz="0" w:space="0" w:color="auto"/>
        <w:right w:val="none" w:sz="0" w:space="0" w:color="auto"/>
      </w:divBdr>
    </w:div>
    <w:div w:id="630331611">
      <w:bodyDiv w:val="1"/>
      <w:marLeft w:val="0"/>
      <w:marRight w:val="0"/>
      <w:marTop w:val="0"/>
      <w:marBottom w:val="0"/>
      <w:divBdr>
        <w:top w:val="none" w:sz="0" w:space="0" w:color="auto"/>
        <w:left w:val="none" w:sz="0" w:space="0" w:color="auto"/>
        <w:bottom w:val="none" w:sz="0" w:space="0" w:color="auto"/>
        <w:right w:val="none" w:sz="0" w:space="0" w:color="auto"/>
      </w:divBdr>
    </w:div>
    <w:div w:id="630668565">
      <w:bodyDiv w:val="1"/>
      <w:marLeft w:val="0"/>
      <w:marRight w:val="0"/>
      <w:marTop w:val="0"/>
      <w:marBottom w:val="0"/>
      <w:divBdr>
        <w:top w:val="none" w:sz="0" w:space="0" w:color="auto"/>
        <w:left w:val="none" w:sz="0" w:space="0" w:color="auto"/>
        <w:bottom w:val="none" w:sz="0" w:space="0" w:color="auto"/>
        <w:right w:val="none" w:sz="0" w:space="0" w:color="auto"/>
      </w:divBdr>
    </w:div>
    <w:div w:id="630793337">
      <w:bodyDiv w:val="1"/>
      <w:marLeft w:val="0"/>
      <w:marRight w:val="0"/>
      <w:marTop w:val="0"/>
      <w:marBottom w:val="0"/>
      <w:divBdr>
        <w:top w:val="none" w:sz="0" w:space="0" w:color="auto"/>
        <w:left w:val="none" w:sz="0" w:space="0" w:color="auto"/>
        <w:bottom w:val="none" w:sz="0" w:space="0" w:color="auto"/>
        <w:right w:val="none" w:sz="0" w:space="0" w:color="auto"/>
      </w:divBdr>
    </w:div>
    <w:div w:id="630941035">
      <w:bodyDiv w:val="1"/>
      <w:marLeft w:val="0"/>
      <w:marRight w:val="0"/>
      <w:marTop w:val="0"/>
      <w:marBottom w:val="0"/>
      <w:divBdr>
        <w:top w:val="none" w:sz="0" w:space="0" w:color="auto"/>
        <w:left w:val="none" w:sz="0" w:space="0" w:color="auto"/>
        <w:bottom w:val="none" w:sz="0" w:space="0" w:color="auto"/>
        <w:right w:val="none" w:sz="0" w:space="0" w:color="auto"/>
      </w:divBdr>
    </w:div>
    <w:div w:id="630981165">
      <w:bodyDiv w:val="1"/>
      <w:marLeft w:val="0"/>
      <w:marRight w:val="0"/>
      <w:marTop w:val="0"/>
      <w:marBottom w:val="0"/>
      <w:divBdr>
        <w:top w:val="none" w:sz="0" w:space="0" w:color="auto"/>
        <w:left w:val="none" w:sz="0" w:space="0" w:color="auto"/>
        <w:bottom w:val="none" w:sz="0" w:space="0" w:color="auto"/>
        <w:right w:val="none" w:sz="0" w:space="0" w:color="auto"/>
      </w:divBdr>
    </w:div>
    <w:div w:id="630981585">
      <w:bodyDiv w:val="1"/>
      <w:marLeft w:val="0"/>
      <w:marRight w:val="0"/>
      <w:marTop w:val="0"/>
      <w:marBottom w:val="0"/>
      <w:divBdr>
        <w:top w:val="none" w:sz="0" w:space="0" w:color="auto"/>
        <w:left w:val="none" w:sz="0" w:space="0" w:color="auto"/>
        <w:bottom w:val="none" w:sz="0" w:space="0" w:color="auto"/>
        <w:right w:val="none" w:sz="0" w:space="0" w:color="auto"/>
      </w:divBdr>
    </w:div>
    <w:div w:id="631206473">
      <w:bodyDiv w:val="1"/>
      <w:marLeft w:val="0"/>
      <w:marRight w:val="0"/>
      <w:marTop w:val="0"/>
      <w:marBottom w:val="0"/>
      <w:divBdr>
        <w:top w:val="none" w:sz="0" w:space="0" w:color="auto"/>
        <w:left w:val="none" w:sz="0" w:space="0" w:color="auto"/>
        <w:bottom w:val="none" w:sz="0" w:space="0" w:color="auto"/>
        <w:right w:val="none" w:sz="0" w:space="0" w:color="auto"/>
      </w:divBdr>
    </w:div>
    <w:div w:id="631209329">
      <w:bodyDiv w:val="1"/>
      <w:marLeft w:val="0"/>
      <w:marRight w:val="0"/>
      <w:marTop w:val="0"/>
      <w:marBottom w:val="0"/>
      <w:divBdr>
        <w:top w:val="none" w:sz="0" w:space="0" w:color="auto"/>
        <w:left w:val="none" w:sz="0" w:space="0" w:color="auto"/>
        <w:bottom w:val="none" w:sz="0" w:space="0" w:color="auto"/>
        <w:right w:val="none" w:sz="0" w:space="0" w:color="auto"/>
      </w:divBdr>
    </w:div>
    <w:div w:id="631521859">
      <w:bodyDiv w:val="1"/>
      <w:marLeft w:val="0"/>
      <w:marRight w:val="0"/>
      <w:marTop w:val="0"/>
      <w:marBottom w:val="0"/>
      <w:divBdr>
        <w:top w:val="none" w:sz="0" w:space="0" w:color="auto"/>
        <w:left w:val="none" w:sz="0" w:space="0" w:color="auto"/>
        <w:bottom w:val="none" w:sz="0" w:space="0" w:color="auto"/>
        <w:right w:val="none" w:sz="0" w:space="0" w:color="auto"/>
      </w:divBdr>
    </w:div>
    <w:div w:id="631599639">
      <w:bodyDiv w:val="1"/>
      <w:marLeft w:val="0"/>
      <w:marRight w:val="0"/>
      <w:marTop w:val="0"/>
      <w:marBottom w:val="0"/>
      <w:divBdr>
        <w:top w:val="none" w:sz="0" w:space="0" w:color="auto"/>
        <w:left w:val="none" w:sz="0" w:space="0" w:color="auto"/>
        <w:bottom w:val="none" w:sz="0" w:space="0" w:color="auto"/>
        <w:right w:val="none" w:sz="0" w:space="0" w:color="auto"/>
      </w:divBdr>
    </w:div>
    <w:div w:id="631640834">
      <w:bodyDiv w:val="1"/>
      <w:marLeft w:val="0"/>
      <w:marRight w:val="0"/>
      <w:marTop w:val="0"/>
      <w:marBottom w:val="0"/>
      <w:divBdr>
        <w:top w:val="none" w:sz="0" w:space="0" w:color="auto"/>
        <w:left w:val="none" w:sz="0" w:space="0" w:color="auto"/>
        <w:bottom w:val="none" w:sz="0" w:space="0" w:color="auto"/>
        <w:right w:val="none" w:sz="0" w:space="0" w:color="auto"/>
      </w:divBdr>
    </w:div>
    <w:div w:id="632366931">
      <w:bodyDiv w:val="1"/>
      <w:marLeft w:val="0"/>
      <w:marRight w:val="0"/>
      <w:marTop w:val="0"/>
      <w:marBottom w:val="0"/>
      <w:divBdr>
        <w:top w:val="none" w:sz="0" w:space="0" w:color="auto"/>
        <w:left w:val="none" w:sz="0" w:space="0" w:color="auto"/>
        <w:bottom w:val="none" w:sz="0" w:space="0" w:color="auto"/>
        <w:right w:val="none" w:sz="0" w:space="0" w:color="auto"/>
      </w:divBdr>
    </w:div>
    <w:div w:id="632442432">
      <w:bodyDiv w:val="1"/>
      <w:marLeft w:val="0"/>
      <w:marRight w:val="0"/>
      <w:marTop w:val="0"/>
      <w:marBottom w:val="0"/>
      <w:divBdr>
        <w:top w:val="none" w:sz="0" w:space="0" w:color="auto"/>
        <w:left w:val="none" w:sz="0" w:space="0" w:color="auto"/>
        <w:bottom w:val="none" w:sz="0" w:space="0" w:color="auto"/>
        <w:right w:val="none" w:sz="0" w:space="0" w:color="auto"/>
      </w:divBdr>
    </w:div>
    <w:div w:id="632634758">
      <w:bodyDiv w:val="1"/>
      <w:marLeft w:val="0"/>
      <w:marRight w:val="0"/>
      <w:marTop w:val="0"/>
      <w:marBottom w:val="0"/>
      <w:divBdr>
        <w:top w:val="none" w:sz="0" w:space="0" w:color="auto"/>
        <w:left w:val="none" w:sz="0" w:space="0" w:color="auto"/>
        <w:bottom w:val="none" w:sz="0" w:space="0" w:color="auto"/>
        <w:right w:val="none" w:sz="0" w:space="0" w:color="auto"/>
      </w:divBdr>
    </w:div>
    <w:div w:id="632755230">
      <w:bodyDiv w:val="1"/>
      <w:marLeft w:val="0"/>
      <w:marRight w:val="0"/>
      <w:marTop w:val="0"/>
      <w:marBottom w:val="0"/>
      <w:divBdr>
        <w:top w:val="none" w:sz="0" w:space="0" w:color="auto"/>
        <w:left w:val="none" w:sz="0" w:space="0" w:color="auto"/>
        <w:bottom w:val="none" w:sz="0" w:space="0" w:color="auto"/>
        <w:right w:val="none" w:sz="0" w:space="0" w:color="auto"/>
      </w:divBdr>
    </w:div>
    <w:div w:id="633026077">
      <w:bodyDiv w:val="1"/>
      <w:marLeft w:val="0"/>
      <w:marRight w:val="0"/>
      <w:marTop w:val="0"/>
      <w:marBottom w:val="0"/>
      <w:divBdr>
        <w:top w:val="none" w:sz="0" w:space="0" w:color="auto"/>
        <w:left w:val="none" w:sz="0" w:space="0" w:color="auto"/>
        <w:bottom w:val="none" w:sz="0" w:space="0" w:color="auto"/>
        <w:right w:val="none" w:sz="0" w:space="0" w:color="auto"/>
      </w:divBdr>
    </w:div>
    <w:div w:id="633146428">
      <w:bodyDiv w:val="1"/>
      <w:marLeft w:val="0"/>
      <w:marRight w:val="0"/>
      <w:marTop w:val="0"/>
      <w:marBottom w:val="0"/>
      <w:divBdr>
        <w:top w:val="none" w:sz="0" w:space="0" w:color="auto"/>
        <w:left w:val="none" w:sz="0" w:space="0" w:color="auto"/>
        <w:bottom w:val="none" w:sz="0" w:space="0" w:color="auto"/>
        <w:right w:val="none" w:sz="0" w:space="0" w:color="auto"/>
      </w:divBdr>
    </w:div>
    <w:div w:id="633294237">
      <w:bodyDiv w:val="1"/>
      <w:marLeft w:val="0"/>
      <w:marRight w:val="0"/>
      <w:marTop w:val="0"/>
      <w:marBottom w:val="0"/>
      <w:divBdr>
        <w:top w:val="none" w:sz="0" w:space="0" w:color="auto"/>
        <w:left w:val="none" w:sz="0" w:space="0" w:color="auto"/>
        <w:bottom w:val="none" w:sz="0" w:space="0" w:color="auto"/>
        <w:right w:val="none" w:sz="0" w:space="0" w:color="auto"/>
      </w:divBdr>
    </w:div>
    <w:div w:id="633947320">
      <w:bodyDiv w:val="1"/>
      <w:marLeft w:val="0"/>
      <w:marRight w:val="0"/>
      <w:marTop w:val="0"/>
      <w:marBottom w:val="0"/>
      <w:divBdr>
        <w:top w:val="none" w:sz="0" w:space="0" w:color="auto"/>
        <w:left w:val="none" w:sz="0" w:space="0" w:color="auto"/>
        <w:bottom w:val="none" w:sz="0" w:space="0" w:color="auto"/>
        <w:right w:val="none" w:sz="0" w:space="0" w:color="auto"/>
      </w:divBdr>
    </w:div>
    <w:div w:id="634020543">
      <w:bodyDiv w:val="1"/>
      <w:marLeft w:val="0"/>
      <w:marRight w:val="0"/>
      <w:marTop w:val="0"/>
      <w:marBottom w:val="0"/>
      <w:divBdr>
        <w:top w:val="none" w:sz="0" w:space="0" w:color="auto"/>
        <w:left w:val="none" w:sz="0" w:space="0" w:color="auto"/>
        <w:bottom w:val="none" w:sz="0" w:space="0" w:color="auto"/>
        <w:right w:val="none" w:sz="0" w:space="0" w:color="auto"/>
      </w:divBdr>
    </w:div>
    <w:div w:id="634651278">
      <w:bodyDiv w:val="1"/>
      <w:marLeft w:val="0"/>
      <w:marRight w:val="0"/>
      <w:marTop w:val="0"/>
      <w:marBottom w:val="0"/>
      <w:divBdr>
        <w:top w:val="none" w:sz="0" w:space="0" w:color="auto"/>
        <w:left w:val="none" w:sz="0" w:space="0" w:color="auto"/>
        <w:bottom w:val="none" w:sz="0" w:space="0" w:color="auto"/>
        <w:right w:val="none" w:sz="0" w:space="0" w:color="auto"/>
      </w:divBdr>
    </w:div>
    <w:div w:id="635185869">
      <w:bodyDiv w:val="1"/>
      <w:marLeft w:val="0"/>
      <w:marRight w:val="0"/>
      <w:marTop w:val="0"/>
      <w:marBottom w:val="0"/>
      <w:divBdr>
        <w:top w:val="none" w:sz="0" w:space="0" w:color="auto"/>
        <w:left w:val="none" w:sz="0" w:space="0" w:color="auto"/>
        <w:bottom w:val="none" w:sz="0" w:space="0" w:color="auto"/>
        <w:right w:val="none" w:sz="0" w:space="0" w:color="auto"/>
      </w:divBdr>
    </w:div>
    <w:div w:id="635377338">
      <w:bodyDiv w:val="1"/>
      <w:marLeft w:val="0"/>
      <w:marRight w:val="0"/>
      <w:marTop w:val="0"/>
      <w:marBottom w:val="0"/>
      <w:divBdr>
        <w:top w:val="none" w:sz="0" w:space="0" w:color="auto"/>
        <w:left w:val="none" w:sz="0" w:space="0" w:color="auto"/>
        <w:bottom w:val="none" w:sz="0" w:space="0" w:color="auto"/>
        <w:right w:val="none" w:sz="0" w:space="0" w:color="auto"/>
      </w:divBdr>
    </w:div>
    <w:div w:id="635532174">
      <w:bodyDiv w:val="1"/>
      <w:marLeft w:val="0"/>
      <w:marRight w:val="0"/>
      <w:marTop w:val="0"/>
      <w:marBottom w:val="0"/>
      <w:divBdr>
        <w:top w:val="none" w:sz="0" w:space="0" w:color="auto"/>
        <w:left w:val="none" w:sz="0" w:space="0" w:color="auto"/>
        <w:bottom w:val="none" w:sz="0" w:space="0" w:color="auto"/>
        <w:right w:val="none" w:sz="0" w:space="0" w:color="auto"/>
      </w:divBdr>
    </w:div>
    <w:div w:id="635649988">
      <w:bodyDiv w:val="1"/>
      <w:marLeft w:val="0"/>
      <w:marRight w:val="0"/>
      <w:marTop w:val="0"/>
      <w:marBottom w:val="0"/>
      <w:divBdr>
        <w:top w:val="none" w:sz="0" w:space="0" w:color="auto"/>
        <w:left w:val="none" w:sz="0" w:space="0" w:color="auto"/>
        <w:bottom w:val="none" w:sz="0" w:space="0" w:color="auto"/>
        <w:right w:val="none" w:sz="0" w:space="0" w:color="auto"/>
      </w:divBdr>
    </w:div>
    <w:div w:id="636111984">
      <w:bodyDiv w:val="1"/>
      <w:marLeft w:val="0"/>
      <w:marRight w:val="0"/>
      <w:marTop w:val="0"/>
      <w:marBottom w:val="0"/>
      <w:divBdr>
        <w:top w:val="none" w:sz="0" w:space="0" w:color="auto"/>
        <w:left w:val="none" w:sz="0" w:space="0" w:color="auto"/>
        <w:bottom w:val="none" w:sz="0" w:space="0" w:color="auto"/>
        <w:right w:val="none" w:sz="0" w:space="0" w:color="auto"/>
      </w:divBdr>
    </w:div>
    <w:div w:id="636646185">
      <w:bodyDiv w:val="1"/>
      <w:marLeft w:val="0"/>
      <w:marRight w:val="0"/>
      <w:marTop w:val="0"/>
      <w:marBottom w:val="0"/>
      <w:divBdr>
        <w:top w:val="none" w:sz="0" w:space="0" w:color="auto"/>
        <w:left w:val="none" w:sz="0" w:space="0" w:color="auto"/>
        <w:bottom w:val="none" w:sz="0" w:space="0" w:color="auto"/>
        <w:right w:val="none" w:sz="0" w:space="0" w:color="auto"/>
      </w:divBdr>
    </w:div>
    <w:div w:id="637345536">
      <w:bodyDiv w:val="1"/>
      <w:marLeft w:val="0"/>
      <w:marRight w:val="0"/>
      <w:marTop w:val="0"/>
      <w:marBottom w:val="0"/>
      <w:divBdr>
        <w:top w:val="none" w:sz="0" w:space="0" w:color="auto"/>
        <w:left w:val="none" w:sz="0" w:space="0" w:color="auto"/>
        <w:bottom w:val="none" w:sz="0" w:space="0" w:color="auto"/>
        <w:right w:val="none" w:sz="0" w:space="0" w:color="auto"/>
      </w:divBdr>
    </w:div>
    <w:div w:id="637420420">
      <w:bodyDiv w:val="1"/>
      <w:marLeft w:val="0"/>
      <w:marRight w:val="0"/>
      <w:marTop w:val="0"/>
      <w:marBottom w:val="0"/>
      <w:divBdr>
        <w:top w:val="none" w:sz="0" w:space="0" w:color="auto"/>
        <w:left w:val="none" w:sz="0" w:space="0" w:color="auto"/>
        <w:bottom w:val="none" w:sz="0" w:space="0" w:color="auto"/>
        <w:right w:val="none" w:sz="0" w:space="0" w:color="auto"/>
      </w:divBdr>
    </w:div>
    <w:div w:id="637952869">
      <w:bodyDiv w:val="1"/>
      <w:marLeft w:val="0"/>
      <w:marRight w:val="0"/>
      <w:marTop w:val="0"/>
      <w:marBottom w:val="0"/>
      <w:divBdr>
        <w:top w:val="none" w:sz="0" w:space="0" w:color="auto"/>
        <w:left w:val="none" w:sz="0" w:space="0" w:color="auto"/>
        <w:bottom w:val="none" w:sz="0" w:space="0" w:color="auto"/>
        <w:right w:val="none" w:sz="0" w:space="0" w:color="auto"/>
      </w:divBdr>
    </w:div>
    <w:div w:id="638072944">
      <w:bodyDiv w:val="1"/>
      <w:marLeft w:val="0"/>
      <w:marRight w:val="0"/>
      <w:marTop w:val="0"/>
      <w:marBottom w:val="0"/>
      <w:divBdr>
        <w:top w:val="none" w:sz="0" w:space="0" w:color="auto"/>
        <w:left w:val="none" w:sz="0" w:space="0" w:color="auto"/>
        <w:bottom w:val="none" w:sz="0" w:space="0" w:color="auto"/>
        <w:right w:val="none" w:sz="0" w:space="0" w:color="auto"/>
      </w:divBdr>
    </w:div>
    <w:div w:id="638341536">
      <w:bodyDiv w:val="1"/>
      <w:marLeft w:val="0"/>
      <w:marRight w:val="0"/>
      <w:marTop w:val="0"/>
      <w:marBottom w:val="0"/>
      <w:divBdr>
        <w:top w:val="none" w:sz="0" w:space="0" w:color="auto"/>
        <w:left w:val="none" w:sz="0" w:space="0" w:color="auto"/>
        <w:bottom w:val="none" w:sz="0" w:space="0" w:color="auto"/>
        <w:right w:val="none" w:sz="0" w:space="0" w:color="auto"/>
      </w:divBdr>
    </w:div>
    <w:div w:id="638731696">
      <w:bodyDiv w:val="1"/>
      <w:marLeft w:val="0"/>
      <w:marRight w:val="0"/>
      <w:marTop w:val="0"/>
      <w:marBottom w:val="0"/>
      <w:divBdr>
        <w:top w:val="none" w:sz="0" w:space="0" w:color="auto"/>
        <w:left w:val="none" w:sz="0" w:space="0" w:color="auto"/>
        <w:bottom w:val="none" w:sz="0" w:space="0" w:color="auto"/>
        <w:right w:val="none" w:sz="0" w:space="0" w:color="auto"/>
      </w:divBdr>
    </w:div>
    <w:div w:id="638807713">
      <w:bodyDiv w:val="1"/>
      <w:marLeft w:val="0"/>
      <w:marRight w:val="0"/>
      <w:marTop w:val="0"/>
      <w:marBottom w:val="0"/>
      <w:divBdr>
        <w:top w:val="none" w:sz="0" w:space="0" w:color="auto"/>
        <w:left w:val="none" w:sz="0" w:space="0" w:color="auto"/>
        <w:bottom w:val="none" w:sz="0" w:space="0" w:color="auto"/>
        <w:right w:val="none" w:sz="0" w:space="0" w:color="auto"/>
      </w:divBdr>
    </w:div>
    <w:div w:id="639069781">
      <w:bodyDiv w:val="1"/>
      <w:marLeft w:val="0"/>
      <w:marRight w:val="0"/>
      <w:marTop w:val="0"/>
      <w:marBottom w:val="0"/>
      <w:divBdr>
        <w:top w:val="none" w:sz="0" w:space="0" w:color="auto"/>
        <w:left w:val="none" w:sz="0" w:space="0" w:color="auto"/>
        <w:bottom w:val="none" w:sz="0" w:space="0" w:color="auto"/>
        <w:right w:val="none" w:sz="0" w:space="0" w:color="auto"/>
      </w:divBdr>
    </w:div>
    <w:div w:id="639649008">
      <w:bodyDiv w:val="1"/>
      <w:marLeft w:val="0"/>
      <w:marRight w:val="0"/>
      <w:marTop w:val="0"/>
      <w:marBottom w:val="0"/>
      <w:divBdr>
        <w:top w:val="none" w:sz="0" w:space="0" w:color="auto"/>
        <w:left w:val="none" w:sz="0" w:space="0" w:color="auto"/>
        <w:bottom w:val="none" w:sz="0" w:space="0" w:color="auto"/>
        <w:right w:val="none" w:sz="0" w:space="0" w:color="auto"/>
      </w:divBdr>
    </w:div>
    <w:div w:id="639697525">
      <w:bodyDiv w:val="1"/>
      <w:marLeft w:val="0"/>
      <w:marRight w:val="0"/>
      <w:marTop w:val="0"/>
      <w:marBottom w:val="0"/>
      <w:divBdr>
        <w:top w:val="none" w:sz="0" w:space="0" w:color="auto"/>
        <w:left w:val="none" w:sz="0" w:space="0" w:color="auto"/>
        <w:bottom w:val="none" w:sz="0" w:space="0" w:color="auto"/>
        <w:right w:val="none" w:sz="0" w:space="0" w:color="auto"/>
      </w:divBdr>
    </w:div>
    <w:div w:id="639917441">
      <w:bodyDiv w:val="1"/>
      <w:marLeft w:val="0"/>
      <w:marRight w:val="0"/>
      <w:marTop w:val="0"/>
      <w:marBottom w:val="0"/>
      <w:divBdr>
        <w:top w:val="none" w:sz="0" w:space="0" w:color="auto"/>
        <w:left w:val="none" w:sz="0" w:space="0" w:color="auto"/>
        <w:bottom w:val="none" w:sz="0" w:space="0" w:color="auto"/>
        <w:right w:val="none" w:sz="0" w:space="0" w:color="auto"/>
      </w:divBdr>
    </w:div>
    <w:div w:id="640623459">
      <w:bodyDiv w:val="1"/>
      <w:marLeft w:val="0"/>
      <w:marRight w:val="0"/>
      <w:marTop w:val="0"/>
      <w:marBottom w:val="0"/>
      <w:divBdr>
        <w:top w:val="none" w:sz="0" w:space="0" w:color="auto"/>
        <w:left w:val="none" w:sz="0" w:space="0" w:color="auto"/>
        <w:bottom w:val="none" w:sz="0" w:space="0" w:color="auto"/>
        <w:right w:val="none" w:sz="0" w:space="0" w:color="auto"/>
      </w:divBdr>
    </w:div>
    <w:div w:id="640765928">
      <w:bodyDiv w:val="1"/>
      <w:marLeft w:val="0"/>
      <w:marRight w:val="0"/>
      <w:marTop w:val="0"/>
      <w:marBottom w:val="0"/>
      <w:divBdr>
        <w:top w:val="none" w:sz="0" w:space="0" w:color="auto"/>
        <w:left w:val="none" w:sz="0" w:space="0" w:color="auto"/>
        <w:bottom w:val="none" w:sz="0" w:space="0" w:color="auto"/>
        <w:right w:val="none" w:sz="0" w:space="0" w:color="auto"/>
      </w:divBdr>
    </w:div>
    <w:div w:id="640772900">
      <w:bodyDiv w:val="1"/>
      <w:marLeft w:val="0"/>
      <w:marRight w:val="0"/>
      <w:marTop w:val="0"/>
      <w:marBottom w:val="0"/>
      <w:divBdr>
        <w:top w:val="none" w:sz="0" w:space="0" w:color="auto"/>
        <w:left w:val="none" w:sz="0" w:space="0" w:color="auto"/>
        <w:bottom w:val="none" w:sz="0" w:space="0" w:color="auto"/>
        <w:right w:val="none" w:sz="0" w:space="0" w:color="auto"/>
      </w:divBdr>
    </w:div>
    <w:div w:id="640892520">
      <w:bodyDiv w:val="1"/>
      <w:marLeft w:val="0"/>
      <w:marRight w:val="0"/>
      <w:marTop w:val="0"/>
      <w:marBottom w:val="0"/>
      <w:divBdr>
        <w:top w:val="none" w:sz="0" w:space="0" w:color="auto"/>
        <w:left w:val="none" w:sz="0" w:space="0" w:color="auto"/>
        <w:bottom w:val="none" w:sz="0" w:space="0" w:color="auto"/>
        <w:right w:val="none" w:sz="0" w:space="0" w:color="auto"/>
      </w:divBdr>
    </w:div>
    <w:div w:id="641234167">
      <w:bodyDiv w:val="1"/>
      <w:marLeft w:val="0"/>
      <w:marRight w:val="0"/>
      <w:marTop w:val="0"/>
      <w:marBottom w:val="0"/>
      <w:divBdr>
        <w:top w:val="none" w:sz="0" w:space="0" w:color="auto"/>
        <w:left w:val="none" w:sz="0" w:space="0" w:color="auto"/>
        <w:bottom w:val="none" w:sz="0" w:space="0" w:color="auto"/>
        <w:right w:val="none" w:sz="0" w:space="0" w:color="auto"/>
      </w:divBdr>
    </w:div>
    <w:div w:id="641740483">
      <w:bodyDiv w:val="1"/>
      <w:marLeft w:val="0"/>
      <w:marRight w:val="0"/>
      <w:marTop w:val="0"/>
      <w:marBottom w:val="0"/>
      <w:divBdr>
        <w:top w:val="none" w:sz="0" w:space="0" w:color="auto"/>
        <w:left w:val="none" w:sz="0" w:space="0" w:color="auto"/>
        <w:bottom w:val="none" w:sz="0" w:space="0" w:color="auto"/>
        <w:right w:val="none" w:sz="0" w:space="0" w:color="auto"/>
      </w:divBdr>
    </w:div>
    <w:div w:id="642193726">
      <w:bodyDiv w:val="1"/>
      <w:marLeft w:val="0"/>
      <w:marRight w:val="0"/>
      <w:marTop w:val="0"/>
      <w:marBottom w:val="0"/>
      <w:divBdr>
        <w:top w:val="none" w:sz="0" w:space="0" w:color="auto"/>
        <w:left w:val="none" w:sz="0" w:space="0" w:color="auto"/>
        <w:bottom w:val="none" w:sz="0" w:space="0" w:color="auto"/>
        <w:right w:val="none" w:sz="0" w:space="0" w:color="auto"/>
      </w:divBdr>
    </w:div>
    <w:div w:id="642664198">
      <w:bodyDiv w:val="1"/>
      <w:marLeft w:val="0"/>
      <w:marRight w:val="0"/>
      <w:marTop w:val="0"/>
      <w:marBottom w:val="0"/>
      <w:divBdr>
        <w:top w:val="none" w:sz="0" w:space="0" w:color="auto"/>
        <w:left w:val="none" w:sz="0" w:space="0" w:color="auto"/>
        <w:bottom w:val="none" w:sz="0" w:space="0" w:color="auto"/>
        <w:right w:val="none" w:sz="0" w:space="0" w:color="auto"/>
      </w:divBdr>
    </w:div>
    <w:div w:id="642808898">
      <w:bodyDiv w:val="1"/>
      <w:marLeft w:val="0"/>
      <w:marRight w:val="0"/>
      <w:marTop w:val="0"/>
      <w:marBottom w:val="0"/>
      <w:divBdr>
        <w:top w:val="none" w:sz="0" w:space="0" w:color="auto"/>
        <w:left w:val="none" w:sz="0" w:space="0" w:color="auto"/>
        <w:bottom w:val="none" w:sz="0" w:space="0" w:color="auto"/>
        <w:right w:val="none" w:sz="0" w:space="0" w:color="auto"/>
      </w:divBdr>
    </w:div>
    <w:div w:id="642924756">
      <w:bodyDiv w:val="1"/>
      <w:marLeft w:val="0"/>
      <w:marRight w:val="0"/>
      <w:marTop w:val="0"/>
      <w:marBottom w:val="0"/>
      <w:divBdr>
        <w:top w:val="none" w:sz="0" w:space="0" w:color="auto"/>
        <w:left w:val="none" w:sz="0" w:space="0" w:color="auto"/>
        <w:bottom w:val="none" w:sz="0" w:space="0" w:color="auto"/>
        <w:right w:val="none" w:sz="0" w:space="0" w:color="auto"/>
      </w:divBdr>
    </w:div>
    <w:div w:id="643202565">
      <w:bodyDiv w:val="1"/>
      <w:marLeft w:val="0"/>
      <w:marRight w:val="0"/>
      <w:marTop w:val="0"/>
      <w:marBottom w:val="0"/>
      <w:divBdr>
        <w:top w:val="none" w:sz="0" w:space="0" w:color="auto"/>
        <w:left w:val="none" w:sz="0" w:space="0" w:color="auto"/>
        <w:bottom w:val="none" w:sz="0" w:space="0" w:color="auto"/>
        <w:right w:val="none" w:sz="0" w:space="0" w:color="auto"/>
      </w:divBdr>
    </w:div>
    <w:div w:id="643239403">
      <w:bodyDiv w:val="1"/>
      <w:marLeft w:val="0"/>
      <w:marRight w:val="0"/>
      <w:marTop w:val="0"/>
      <w:marBottom w:val="0"/>
      <w:divBdr>
        <w:top w:val="none" w:sz="0" w:space="0" w:color="auto"/>
        <w:left w:val="none" w:sz="0" w:space="0" w:color="auto"/>
        <w:bottom w:val="none" w:sz="0" w:space="0" w:color="auto"/>
        <w:right w:val="none" w:sz="0" w:space="0" w:color="auto"/>
      </w:divBdr>
    </w:div>
    <w:div w:id="643705862">
      <w:bodyDiv w:val="1"/>
      <w:marLeft w:val="0"/>
      <w:marRight w:val="0"/>
      <w:marTop w:val="0"/>
      <w:marBottom w:val="0"/>
      <w:divBdr>
        <w:top w:val="none" w:sz="0" w:space="0" w:color="auto"/>
        <w:left w:val="none" w:sz="0" w:space="0" w:color="auto"/>
        <w:bottom w:val="none" w:sz="0" w:space="0" w:color="auto"/>
        <w:right w:val="none" w:sz="0" w:space="0" w:color="auto"/>
      </w:divBdr>
    </w:div>
    <w:div w:id="643855511">
      <w:bodyDiv w:val="1"/>
      <w:marLeft w:val="0"/>
      <w:marRight w:val="0"/>
      <w:marTop w:val="0"/>
      <w:marBottom w:val="0"/>
      <w:divBdr>
        <w:top w:val="none" w:sz="0" w:space="0" w:color="auto"/>
        <w:left w:val="none" w:sz="0" w:space="0" w:color="auto"/>
        <w:bottom w:val="none" w:sz="0" w:space="0" w:color="auto"/>
        <w:right w:val="none" w:sz="0" w:space="0" w:color="auto"/>
      </w:divBdr>
    </w:div>
    <w:div w:id="644163113">
      <w:bodyDiv w:val="1"/>
      <w:marLeft w:val="0"/>
      <w:marRight w:val="0"/>
      <w:marTop w:val="0"/>
      <w:marBottom w:val="0"/>
      <w:divBdr>
        <w:top w:val="none" w:sz="0" w:space="0" w:color="auto"/>
        <w:left w:val="none" w:sz="0" w:space="0" w:color="auto"/>
        <w:bottom w:val="none" w:sz="0" w:space="0" w:color="auto"/>
        <w:right w:val="none" w:sz="0" w:space="0" w:color="auto"/>
      </w:divBdr>
    </w:div>
    <w:div w:id="644164894">
      <w:bodyDiv w:val="1"/>
      <w:marLeft w:val="0"/>
      <w:marRight w:val="0"/>
      <w:marTop w:val="0"/>
      <w:marBottom w:val="0"/>
      <w:divBdr>
        <w:top w:val="none" w:sz="0" w:space="0" w:color="auto"/>
        <w:left w:val="none" w:sz="0" w:space="0" w:color="auto"/>
        <w:bottom w:val="none" w:sz="0" w:space="0" w:color="auto"/>
        <w:right w:val="none" w:sz="0" w:space="0" w:color="auto"/>
      </w:divBdr>
    </w:div>
    <w:div w:id="644243369">
      <w:bodyDiv w:val="1"/>
      <w:marLeft w:val="0"/>
      <w:marRight w:val="0"/>
      <w:marTop w:val="0"/>
      <w:marBottom w:val="0"/>
      <w:divBdr>
        <w:top w:val="none" w:sz="0" w:space="0" w:color="auto"/>
        <w:left w:val="none" w:sz="0" w:space="0" w:color="auto"/>
        <w:bottom w:val="none" w:sz="0" w:space="0" w:color="auto"/>
        <w:right w:val="none" w:sz="0" w:space="0" w:color="auto"/>
      </w:divBdr>
    </w:div>
    <w:div w:id="644311069">
      <w:bodyDiv w:val="1"/>
      <w:marLeft w:val="0"/>
      <w:marRight w:val="0"/>
      <w:marTop w:val="0"/>
      <w:marBottom w:val="0"/>
      <w:divBdr>
        <w:top w:val="none" w:sz="0" w:space="0" w:color="auto"/>
        <w:left w:val="none" w:sz="0" w:space="0" w:color="auto"/>
        <w:bottom w:val="none" w:sz="0" w:space="0" w:color="auto"/>
        <w:right w:val="none" w:sz="0" w:space="0" w:color="auto"/>
      </w:divBdr>
    </w:div>
    <w:div w:id="644897114">
      <w:bodyDiv w:val="1"/>
      <w:marLeft w:val="0"/>
      <w:marRight w:val="0"/>
      <w:marTop w:val="0"/>
      <w:marBottom w:val="0"/>
      <w:divBdr>
        <w:top w:val="none" w:sz="0" w:space="0" w:color="auto"/>
        <w:left w:val="none" w:sz="0" w:space="0" w:color="auto"/>
        <w:bottom w:val="none" w:sz="0" w:space="0" w:color="auto"/>
        <w:right w:val="none" w:sz="0" w:space="0" w:color="auto"/>
      </w:divBdr>
    </w:div>
    <w:div w:id="645016788">
      <w:bodyDiv w:val="1"/>
      <w:marLeft w:val="0"/>
      <w:marRight w:val="0"/>
      <w:marTop w:val="0"/>
      <w:marBottom w:val="0"/>
      <w:divBdr>
        <w:top w:val="none" w:sz="0" w:space="0" w:color="auto"/>
        <w:left w:val="none" w:sz="0" w:space="0" w:color="auto"/>
        <w:bottom w:val="none" w:sz="0" w:space="0" w:color="auto"/>
        <w:right w:val="none" w:sz="0" w:space="0" w:color="auto"/>
      </w:divBdr>
    </w:div>
    <w:div w:id="645284652">
      <w:bodyDiv w:val="1"/>
      <w:marLeft w:val="0"/>
      <w:marRight w:val="0"/>
      <w:marTop w:val="0"/>
      <w:marBottom w:val="0"/>
      <w:divBdr>
        <w:top w:val="none" w:sz="0" w:space="0" w:color="auto"/>
        <w:left w:val="none" w:sz="0" w:space="0" w:color="auto"/>
        <w:bottom w:val="none" w:sz="0" w:space="0" w:color="auto"/>
        <w:right w:val="none" w:sz="0" w:space="0" w:color="auto"/>
      </w:divBdr>
    </w:div>
    <w:div w:id="645402634">
      <w:bodyDiv w:val="1"/>
      <w:marLeft w:val="0"/>
      <w:marRight w:val="0"/>
      <w:marTop w:val="0"/>
      <w:marBottom w:val="0"/>
      <w:divBdr>
        <w:top w:val="none" w:sz="0" w:space="0" w:color="auto"/>
        <w:left w:val="none" w:sz="0" w:space="0" w:color="auto"/>
        <w:bottom w:val="none" w:sz="0" w:space="0" w:color="auto"/>
        <w:right w:val="none" w:sz="0" w:space="0" w:color="auto"/>
      </w:divBdr>
    </w:div>
    <w:div w:id="645404187">
      <w:bodyDiv w:val="1"/>
      <w:marLeft w:val="0"/>
      <w:marRight w:val="0"/>
      <w:marTop w:val="0"/>
      <w:marBottom w:val="0"/>
      <w:divBdr>
        <w:top w:val="none" w:sz="0" w:space="0" w:color="auto"/>
        <w:left w:val="none" w:sz="0" w:space="0" w:color="auto"/>
        <w:bottom w:val="none" w:sz="0" w:space="0" w:color="auto"/>
        <w:right w:val="none" w:sz="0" w:space="0" w:color="auto"/>
      </w:divBdr>
    </w:div>
    <w:div w:id="645865615">
      <w:bodyDiv w:val="1"/>
      <w:marLeft w:val="0"/>
      <w:marRight w:val="0"/>
      <w:marTop w:val="0"/>
      <w:marBottom w:val="0"/>
      <w:divBdr>
        <w:top w:val="none" w:sz="0" w:space="0" w:color="auto"/>
        <w:left w:val="none" w:sz="0" w:space="0" w:color="auto"/>
        <w:bottom w:val="none" w:sz="0" w:space="0" w:color="auto"/>
        <w:right w:val="none" w:sz="0" w:space="0" w:color="auto"/>
      </w:divBdr>
    </w:div>
    <w:div w:id="645931846">
      <w:bodyDiv w:val="1"/>
      <w:marLeft w:val="0"/>
      <w:marRight w:val="0"/>
      <w:marTop w:val="0"/>
      <w:marBottom w:val="0"/>
      <w:divBdr>
        <w:top w:val="none" w:sz="0" w:space="0" w:color="auto"/>
        <w:left w:val="none" w:sz="0" w:space="0" w:color="auto"/>
        <w:bottom w:val="none" w:sz="0" w:space="0" w:color="auto"/>
        <w:right w:val="none" w:sz="0" w:space="0" w:color="auto"/>
      </w:divBdr>
    </w:div>
    <w:div w:id="646008533">
      <w:bodyDiv w:val="1"/>
      <w:marLeft w:val="0"/>
      <w:marRight w:val="0"/>
      <w:marTop w:val="0"/>
      <w:marBottom w:val="0"/>
      <w:divBdr>
        <w:top w:val="none" w:sz="0" w:space="0" w:color="auto"/>
        <w:left w:val="none" w:sz="0" w:space="0" w:color="auto"/>
        <w:bottom w:val="none" w:sz="0" w:space="0" w:color="auto"/>
        <w:right w:val="none" w:sz="0" w:space="0" w:color="auto"/>
      </w:divBdr>
    </w:div>
    <w:div w:id="646664555">
      <w:bodyDiv w:val="1"/>
      <w:marLeft w:val="0"/>
      <w:marRight w:val="0"/>
      <w:marTop w:val="0"/>
      <w:marBottom w:val="0"/>
      <w:divBdr>
        <w:top w:val="none" w:sz="0" w:space="0" w:color="auto"/>
        <w:left w:val="none" w:sz="0" w:space="0" w:color="auto"/>
        <w:bottom w:val="none" w:sz="0" w:space="0" w:color="auto"/>
        <w:right w:val="none" w:sz="0" w:space="0" w:color="auto"/>
      </w:divBdr>
    </w:div>
    <w:div w:id="646738659">
      <w:bodyDiv w:val="1"/>
      <w:marLeft w:val="0"/>
      <w:marRight w:val="0"/>
      <w:marTop w:val="0"/>
      <w:marBottom w:val="0"/>
      <w:divBdr>
        <w:top w:val="none" w:sz="0" w:space="0" w:color="auto"/>
        <w:left w:val="none" w:sz="0" w:space="0" w:color="auto"/>
        <w:bottom w:val="none" w:sz="0" w:space="0" w:color="auto"/>
        <w:right w:val="none" w:sz="0" w:space="0" w:color="auto"/>
      </w:divBdr>
    </w:div>
    <w:div w:id="646859098">
      <w:bodyDiv w:val="1"/>
      <w:marLeft w:val="0"/>
      <w:marRight w:val="0"/>
      <w:marTop w:val="0"/>
      <w:marBottom w:val="0"/>
      <w:divBdr>
        <w:top w:val="none" w:sz="0" w:space="0" w:color="auto"/>
        <w:left w:val="none" w:sz="0" w:space="0" w:color="auto"/>
        <w:bottom w:val="none" w:sz="0" w:space="0" w:color="auto"/>
        <w:right w:val="none" w:sz="0" w:space="0" w:color="auto"/>
      </w:divBdr>
    </w:div>
    <w:div w:id="646933541">
      <w:bodyDiv w:val="1"/>
      <w:marLeft w:val="0"/>
      <w:marRight w:val="0"/>
      <w:marTop w:val="0"/>
      <w:marBottom w:val="0"/>
      <w:divBdr>
        <w:top w:val="none" w:sz="0" w:space="0" w:color="auto"/>
        <w:left w:val="none" w:sz="0" w:space="0" w:color="auto"/>
        <w:bottom w:val="none" w:sz="0" w:space="0" w:color="auto"/>
        <w:right w:val="none" w:sz="0" w:space="0" w:color="auto"/>
      </w:divBdr>
    </w:div>
    <w:div w:id="647049894">
      <w:bodyDiv w:val="1"/>
      <w:marLeft w:val="0"/>
      <w:marRight w:val="0"/>
      <w:marTop w:val="0"/>
      <w:marBottom w:val="0"/>
      <w:divBdr>
        <w:top w:val="none" w:sz="0" w:space="0" w:color="auto"/>
        <w:left w:val="none" w:sz="0" w:space="0" w:color="auto"/>
        <w:bottom w:val="none" w:sz="0" w:space="0" w:color="auto"/>
        <w:right w:val="none" w:sz="0" w:space="0" w:color="auto"/>
      </w:divBdr>
    </w:div>
    <w:div w:id="647050278">
      <w:bodyDiv w:val="1"/>
      <w:marLeft w:val="0"/>
      <w:marRight w:val="0"/>
      <w:marTop w:val="0"/>
      <w:marBottom w:val="0"/>
      <w:divBdr>
        <w:top w:val="none" w:sz="0" w:space="0" w:color="auto"/>
        <w:left w:val="none" w:sz="0" w:space="0" w:color="auto"/>
        <w:bottom w:val="none" w:sz="0" w:space="0" w:color="auto"/>
        <w:right w:val="none" w:sz="0" w:space="0" w:color="auto"/>
      </w:divBdr>
    </w:div>
    <w:div w:id="647442344">
      <w:bodyDiv w:val="1"/>
      <w:marLeft w:val="0"/>
      <w:marRight w:val="0"/>
      <w:marTop w:val="0"/>
      <w:marBottom w:val="0"/>
      <w:divBdr>
        <w:top w:val="none" w:sz="0" w:space="0" w:color="auto"/>
        <w:left w:val="none" w:sz="0" w:space="0" w:color="auto"/>
        <w:bottom w:val="none" w:sz="0" w:space="0" w:color="auto"/>
        <w:right w:val="none" w:sz="0" w:space="0" w:color="auto"/>
      </w:divBdr>
    </w:div>
    <w:div w:id="647824872">
      <w:bodyDiv w:val="1"/>
      <w:marLeft w:val="0"/>
      <w:marRight w:val="0"/>
      <w:marTop w:val="0"/>
      <w:marBottom w:val="0"/>
      <w:divBdr>
        <w:top w:val="none" w:sz="0" w:space="0" w:color="auto"/>
        <w:left w:val="none" w:sz="0" w:space="0" w:color="auto"/>
        <w:bottom w:val="none" w:sz="0" w:space="0" w:color="auto"/>
        <w:right w:val="none" w:sz="0" w:space="0" w:color="auto"/>
      </w:divBdr>
    </w:div>
    <w:div w:id="648361586">
      <w:bodyDiv w:val="1"/>
      <w:marLeft w:val="0"/>
      <w:marRight w:val="0"/>
      <w:marTop w:val="0"/>
      <w:marBottom w:val="0"/>
      <w:divBdr>
        <w:top w:val="none" w:sz="0" w:space="0" w:color="auto"/>
        <w:left w:val="none" w:sz="0" w:space="0" w:color="auto"/>
        <w:bottom w:val="none" w:sz="0" w:space="0" w:color="auto"/>
        <w:right w:val="none" w:sz="0" w:space="0" w:color="auto"/>
      </w:divBdr>
    </w:div>
    <w:div w:id="648637499">
      <w:bodyDiv w:val="1"/>
      <w:marLeft w:val="0"/>
      <w:marRight w:val="0"/>
      <w:marTop w:val="0"/>
      <w:marBottom w:val="0"/>
      <w:divBdr>
        <w:top w:val="none" w:sz="0" w:space="0" w:color="auto"/>
        <w:left w:val="none" w:sz="0" w:space="0" w:color="auto"/>
        <w:bottom w:val="none" w:sz="0" w:space="0" w:color="auto"/>
        <w:right w:val="none" w:sz="0" w:space="0" w:color="auto"/>
      </w:divBdr>
    </w:div>
    <w:div w:id="648676002">
      <w:bodyDiv w:val="1"/>
      <w:marLeft w:val="0"/>
      <w:marRight w:val="0"/>
      <w:marTop w:val="0"/>
      <w:marBottom w:val="0"/>
      <w:divBdr>
        <w:top w:val="none" w:sz="0" w:space="0" w:color="auto"/>
        <w:left w:val="none" w:sz="0" w:space="0" w:color="auto"/>
        <w:bottom w:val="none" w:sz="0" w:space="0" w:color="auto"/>
        <w:right w:val="none" w:sz="0" w:space="0" w:color="auto"/>
      </w:divBdr>
    </w:div>
    <w:div w:id="648830684">
      <w:bodyDiv w:val="1"/>
      <w:marLeft w:val="0"/>
      <w:marRight w:val="0"/>
      <w:marTop w:val="0"/>
      <w:marBottom w:val="0"/>
      <w:divBdr>
        <w:top w:val="none" w:sz="0" w:space="0" w:color="auto"/>
        <w:left w:val="none" w:sz="0" w:space="0" w:color="auto"/>
        <w:bottom w:val="none" w:sz="0" w:space="0" w:color="auto"/>
        <w:right w:val="none" w:sz="0" w:space="0" w:color="auto"/>
      </w:divBdr>
    </w:div>
    <w:div w:id="648831128">
      <w:bodyDiv w:val="1"/>
      <w:marLeft w:val="0"/>
      <w:marRight w:val="0"/>
      <w:marTop w:val="0"/>
      <w:marBottom w:val="0"/>
      <w:divBdr>
        <w:top w:val="none" w:sz="0" w:space="0" w:color="auto"/>
        <w:left w:val="none" w:sz="0" w:space="0" w:color="auto"/>
        <w:bottom w:val="none" w:sz="0" w:space="0" w:color="auto"/>
        <w:right w:val="none" w:sz="0" w:space="0" w:color="auto"/>
      </w:divBdr>
    </w:div>
    <w:div w:id="648902220">
      <w:bodyDiv w:val="1"/>
      <w:marLeft w:val="0"/>
      <w:marRight w:val="0"/>
      <w:marTop w:val="0"/>
      <w:marBottom w:val="0"/>
      <w:divBdr>
        <w:top w:val="none" w:sz="0" w:space="0" w:color="auto"/>
        <w:left w:val="none" w:sz="0" w:space="0" w:color="auto"/>
        <w:bottom w:val="none" w:sz="0" w:space="0" w:color="auto"/>
        <w:right w:val="none" w:sz="0" w:space="0" w:color="auto"/>
      </w:divBdr>
    </w:div>
    <w:div w:id="649019521">
      <w:bodyDiv w:val="1"/>
      <w:marLeft w:val="0"/>
      <w:marRight w:val="0"/>
      <w:marTop w:val="0"/>
      <w:marBottom w:val="0"/>
      <w:divBdr>
        <w:top w:val="none" w:sz="0" w:space="0" w:color="auto"/>
        <w:left w:val="none" w:sz="0" w:space="0" w:color="auto"/>
        <w:bottom w:val="none" w:sz="0" w:space="0" w:color="auto"/>
        <w:right w:val="none" w:sz="0" w:space="0" w:color="auto"/>
      </w:divBdr>
    </w:div>
    <w:div w:id="649020395">
      <w:bodyDiv w:val="1"/>
      <w:marLeft w:val="0"/>
      <w:marRight w:val="0"/>
      <w:marTop w:val="0"/>
      <w:marBottom w:val="0"/>
      <w:divBdr>
        <w:top w:val="none" w:sz="0" w:space="0" w:color="auto"/>
        <w:left w:val="none" w:sz="0" w:space="0" w:color="auto"/>
        <w:bottom w:val="none" w:sz="0" w:space="0" w:color="auto"/>
        <w:right w:val="none" w:sz="0" w:space="0" w:color="auto"/>
      </w:divBdr>
    </w:div>
    <w:div w:id="649210694">
      <w:bodyDiv w:val="1"/>
      <w:marLeft w:val="0"/>
      <w:marRight w:val="0"/>
      <w:marTop w:val="0"/>
      <w:marBottom w:val="0"/>
      <w:divBdr>
        <w:top w:val="none" w:sz="0" w:space="0" w:color="auto"/>
        <w:left w:val="none" w:sz="0" w:space="0" w:color="auto"/>
        <w:bottom w:val="none" w:sz="0" w:space="0" w:color="auto"/>
        <w:right w:val="none" w:sz="0" w:space="0" w:color="auto"/>
      </w:divBdr>
    </w:div>
    <w:div w:id="649214453">
      <w:bodyDiv w:val="1"/>
      <w:marLeft w:val="0"/>
      <w:marRight w:val="0"/>
      <w:marTop w:val="0"/>
      <w:marBottom w:val="0"/>
      <w:divBdr>
        <w:top w:val="none" w:sz="0" w:space="0" w:color="auto"/>
        <w:left w:val="none" w:sz="0" w:space="0" w:color="auto"/>
        <w:bottom w:val="none" w:sz="0" w:space="0" w:color="auto"/>
        <w:right w:val="none" w:sz="0" w:space="0" w:color="auto"/>
      </w:divBdr>
    </w:div>
    <w:div w:id="649284825">
      <w:bodyDiv w:val="1"/>
      <w:marLeft w:val="0"/>
      <w:marRight w:val="0"/>
      <w:marTop w:val="0"/>
      <w:marBottom w:val="0"/>
      <w:divBdr>
        <w:top w:val="none" w:sz="0" w:space="0" w:color="auto"/>
        <w:left w:val="none" w:sz="0" w:space="0" w:color="auto"/>
        <w:bottom w:val="none" w:sz="0" w:space="0" w:color="auto"/>
        <w:right w:val="none" w:sz="0" w:space="0" w:color="auto"/>
      </w:divBdr>
    </w:div>
    <w:div w:id="649359873">
      <w:bodyDiv w:val="1"/>
      <w:marLeft w:val="0"/>
      <w:marRight w:val="0"/>
      <w:marTop w:val="0"/>
      <w:marBottom w:val="0"/>
      <w:divBdr>
        <w:top w:val="none" w:sz="0" w:space="0" w:color="auto"/>
        <w:left w:val="none" w:sz="0" w:space="0" w:color="auto"/>
        <w:bottom w:val="none" w:sz="0" w:space="0" w:color="auto"/>
        <w:right w:val="none" w:sz="0" w:space="0" w:color="auto"/>
      </w:divBdr>
    </w:div>
    <w:div w:id="649750434">
      <w:bodyDiv w:val="1"/>
      <w:marLeft w:val="0"/>
      <w:marRight w:val="0"/>
      <w:marTop w:val="0"/>
      <w:marBottom w:val="0"/>
      <w:divBdr>
        <w:top w:val="none" w:sz="0" w:space="0" w:color="auto"/>
        <w:left w:val="none" w:sz="0" w:space="0" w:color="auto"/>
        <w:bottom w:val="none" w:sz="0" w:space="0" w:color="auto"/>
        <w:right w:val="none" w:sz="0" w:space="0" w:color="auto"/>
      </w:divBdr>
    </w:div>
    <w:div w:id="649821443">
      <w:bodyDiv w:val="1"/>
      <w:marLeft w:val="0"/>
      <w:marRight w:val="0"/>
      <w:marTop w:val="0"/>
      <w:marBottom w:val="0"/>
      <w:divBdr>
        <w:top w:val="none" w:sz="0" w:space="0" w:color="auto"/>
        <w:left w:val="none" w:sz="0" w:space="0" w:color="auto"/>
        <w:bottom w:val="none" w:sz="0" w:space="0" w:color="auto"/>
        <w:right w:val="none" w:sz="0" w:space="0" w:color="auto"/>
      </w:divBdr>
    </w:div>
    <w:div w:id="649944011">
      <w:bodyDiv w:val="1"/>
      <w:marLeft w:val="0"/>
      <w:marRight w:val="0"/>
      <w:marTop w:val="0"/>
      <w:marBottom w:val="0"/>
      <w:divBdr>
        <w:top w:val="none" w:sz="0" w:space="0" w:color="auto"/>
        <w:left w:val="none" w:sz="0" w:space="0" w:color="auto"/>
        <w:bottom w:val="none" w:sz="0" w:space="0" w:color="auto"/>
        <w:right w:val="none" w:sz="0" w:space="0" w:color="auto"/>
      </w:divBdr>
    </w:div>
    <w:div w:id="650211683">
      <w:bodyDiv w:val="1"/>
      <w:marLeft w:val="0"/>
      <w:marRight w:val="0"/>
      <w:marTop w:val="0"/>
      <w:marBottom w:val="0"/>
      <w:divBdr>
        <w:top w:val="none" w:sz="0" w:space="0" w:color="auto"/>
        <w:left w:val="none" w:sz="0" w:space="0" w:color="auto"/>
        <w:bottom w:val="none" w:sz="0" w:space="0" w:color="auto"/>
        <w:right w:val="none" w:sz="0" w:space="0" w:color="auto"/>
      </w:divBdr>
    </w:div>
    <w:div w:id="650257269">
      <w:bodyDiv w:val="1"/>
      <w:marLeft w:val="0"/>
      <w:marRight w:val="0"/>
      <w:marTop w:val="0"/>
      <w:marBottom w:val="0"/>
      <w:divBdr>
        <w:top w:val="none" w:sz="0" w:space="0" w:color="auto"/>
        <w:left w:val="none" w:sz="0" w:space="0" w:color="auto"/>
        <w:bottom w:val="none" w:sz="0" w:space="0" w:color="auto"/>
        <w:right w:val="none" w:sz="0" w:space="0" w:color="auto"/>
      </w:divBdr>
    </w:div>
    <w:div w:id="650594421">
      <w:bodyDiv w:val="1"/>
      <w:marLeft w:val="0"/>
      <w:marRight w:val="0"/>
      <w:marTop w:val="0"/>
      <w:marBottom w:val="0"/>
      <w:divBdr>
        <w:top w:val="none" w:sz="0" w:space="0" w:color="auto"/>
        <w:left w:val="none" w:sz="0" w:space="0" w:color="auto"/>
        <w:bottom w:val="none" w:sz="0" w:space="0" w:color="auto"/>
        <w:right w:val="none" w:sz="0" w:space="0" w:color="auto"/>
      </w:divBdr>
    </w:div>
    <w:div w:id="650795960">
      <w:bodyDiv w:val="1"/>
      <w:marLeft w:val="0"/>
      <w:marRight w:val="0"/>
      <w:marTop w:val="0"/>
      <w:marBottom w:val="0"/>
      <w:divBdr>
        <w:top w:val="none" w:sz="0" w:space="0" w:color="auto"/>
        <w:left w:val="none" w:sz="0" w:space="0" w:color="auto"/>
        <w:bottom w:val="none" w:sz="0" w:space="0" w:color="auto"/>
        <w:right w:val="none" w:sz="0" w:space="0" w:color="auto"/>
      </w:divBdr>
    </w:div>
    <w:div w:id="651060533">
      <w:bodyDiv w:val="1"/>
      <w:marLeft w:val="0"/>
      <w:marRight w:val="0"/>
      <w:marTop w:val="0"/>
      <w:marBottom w:val="0"/>
      <w:divBdr>
        <w:top w:val="none" w:sz="0" w:space="0" w:color="auto"/>
        <w:left w:val="none" w:sz="0" w:space="0" w:color="auto"/>
        <w:bottom w:val="none" w:sz="0" w:space="0" w:color="auto"/>
        <w:right w:val="none" w:sz="0" w:space="0" w:color="auto"/>
      </w:divBdr>
    </w:div>
    <w:div w:id="651375177">
      <w:bodyDiv w:val="1"/>
      <w:marLeft w:val="0"/>
      <w:marRight w:val="0"/>
      <w:marTop w:val="0"/>
      <w:marBottom w:val="0"/>
      <w:divBdr>
        <w:top w:val="none" w:sz="0" w:space="0" w:color="auto"/>
        <w:left w:val="none" w:sz="0" w:space="0" w:color="auto"/>
        <w:bottom w:val="none" w:sz="0" w:space="0" w:color="auto"/>
        <w:right w:val="none" w:sz="0" w:space="0" w:color="auto"/>
      </w:divBdr>
    </w:div>
    <w:div w:id="651523656">
      <w:bodyDiv w:val="1"/>
      <w:marLeft w:val="0"/>
      <w:marRight w:val="0"/>
      <w:marTop w:val="0"/>
      <w:marBottom w:val="0"/>
      <w:divBdr>
        <w:top w:val="none" w:sz="0" w:space="0" w:color="auto"/>
        <w:left w:val="none" w:sz="0" w:space="0" w:color="auto"/>
        <w:bottom w:val="none" w:sz="0" w:space="0" w:color="auto"/>
        <w:right w:val="none" w:sz="0" w:space="0" w:color="auto"/>
      </w:divBdr>
    </w:div>
    <w:div w:id="651759269">
      <w:bodyDiv w:val="1"/>
      <w:marLeft w:val="0"/>
      <w:marRight w:val="0"/>
      <w:marTop w:val="0"/>
      <w:marBottom w:val="0"/>
      <w:divBdr>
        <w:top w:val="none" w:sz="0" w:space="0" w:color="auto"/>
        <w:left w:val="none" w:sz="0" w:space="0" w:color="auto"/>
        <w:bottom w:val="none" w:sz="0" w:space="0" w:color="auto"/>
        <w:right w:val="none" w:sz="0" w:space="0" w:color="auto"/>
      </w:divBdr>
    </w:div>
    <w:div w:id="651838486">
      <w:bodyDiv w:val="1"/>
      <w:marLeft w:val="0"/>
      <w:marRight w:val="0"/>
      <w:marTop w:val="0"/>
      <w:marBottom w:val="0"/>
      <w:divBdr>
        <w:top w:val="none" w:sz="0" w:space="0" w:color="auto"/>
        <w:left w:val="none" w:sz="0" w:space="0" w:color="auto"/>
        <w:bottom w:val="none" w:sz="0" w:space="0" w:color="auto"/>
        <w:right w:val="none" w:sz="0" w:space="0" w:color="auto"/>
      </w:divBdr>
    </w:div>
    <w:div w:id="652027325">
      <w:bodyDiv w:val="1"/>
      <w:marLeft w:val="0"/>
      <w:marRight w:val="0"/>
      <w:marTop w:val="0"/>
      <w:marBottom w:val="0"/>
      <w:divBdr>
        <w:top w:val="none" w:sz="0" w:space="0" w:color="auto"/>
        <w:left w:val="none" w:sz="0" w:space="0" w:color="auto"/>
        <w:bottom w:val="none" w:sz="0" w:space="0" w:color="auto"/>
        <w:right w:val="none" w:sz="0" w:space="0" w:color="auto"/>
      </w:divBdr>
    </w:div>
    <w:div w:id="652027645">
      <w:bodyDiv w:val="1"/>
      <w:marLeft w:val="0"/>
      <w:marRight w:val="0"/>
      <w:marTop w:val="0"/>
      <w:marBottom w:val="0"/>
      <w:divBdr>
        <w:top w:val="none" w:sz="0" w:space="0" w:color="auto"/>
        <w:left w:val="none" w:sz="0" w:space="0" w:color="auto"/>
        <w:bottom w:val="none" w:sz="0" w:space="0" w:color="auto"/>
        <w:right w:val="none" w:sz="0" w:space="0" w:color="auto"/>
      </w:divBdr>
    </w:div>
    <w:div w:id="652224459">
      <w:bodyDiv w:val="1"/>
      <w:marLeft w:val="0"/>
      <w:marRight w:val="0"/>
      <w:marTop w:val="0"/>
      <w:marBottom w:val="0"/>
      <w:divBdr>
        <w:top w:val="none" w:sz="0" w:space="0" w:color="auto"/>
        <w:left w:val="none" w:sz="0" w:space="0" w:color="auto"/>
        <w:bottom w:val="none" w:sz="0" w:space="0" w:color="auto"/>
        <w:right w:val="none" w:sz="0" w:space="0" w:color="auto"/>
      </w:divBdr>
    </w:div>
    <w:div w:id="652418663">
      <w:bodyDiv w:val="1"/>
      <w:marLeft w:val="0"/>
      <w:marRight w:val="0"/>
      <w:marTop w:val="0"/>
      <w:marBottom w:val="0"/>
      <w:divBdr>
        <w:top w:val="none" w:sz="0" w:space="0" w:color="auto"/>
        <w:left w:val="none" w:sz="0" w:space="0" w:color="auto"/>
        <w:bottom w:val="none" w:sz="0" w:space="0" w:color="auto"/>
        <w:right w:val="none" w:sz="0" w:space="0" w:color="auto"/>
      </w:divBdr>
    </w:div>
    <w:div w:id="652639033">
      <w:bodyDiv w:val="1"/>
      <w:marLeft w:val="0"/>
      <w:marRight w:val="0"/>
      <w:marTop w:val="0"/>
      <w:marBottom w:val="0"/>
      <w:divBdr>
        <w:top w:val="none" w:sz="0" w:space="0" w:color="auto"/>
        <w:left w:val="none" w:sz="0" w:space="0" w:color="auto"/>
        <w:bottom w:val="none" w:sz="0" w:space="0" w:color="auto"/>
        <w:right w:val="none" w:sz="0" w:space="0" w:color="auto"/>
      </w:divBdr>
    </w:div>
    <w:div w:id="652949929">
      <w:bodyDiv w:val="1"/>
      <w:marLeft w:val="0"/>
      <w:marRight w:val="0"/>
      <w:marTop w:val="0"/>
      <w:marBottom w:val="0"/>
      <w:divBdr>
        <w:top w:val="none" w:sz="0" w:space="0" w:color="auto"/>
        <w:left w:val="none" w:sz="0" w:space="0" w:color="auto"/>
        <w:bottom w:val="none" w:sz="0" w:space="0" w:color="auto"/>
        <w:right w:val="none" w:sz="0" w:space="0" w:color="auto"/>
      </w:divBdr>
    </w:div>
    <w:div w:id="653265569">
      <w:bodyDiv w:val="1"/>
      <w:marLeft w:val="0"/>
      <w:marRight w:val="0"/>
      <w:marTop w:val="0"/>
      <w:marBottom w:val="0"/>
      <w:divBdr>
        <w:top w:val="none" w:sz="0" w:space="0" w:color="auto"/>
        <w:left w:val="none" w:sz="0" w:space="0" w:color="auto"/>
        <w:bottom w:val="none" w:sz="0" w:space="0" w:color="auto"/>
        <w:right w:val="none" w:sz="0" w:space="0" w:color="auto"/>
      </w:divBdr>
    </w:div>
    <w:div w:id="653534767">
      <w:bodyDiv w:val="1"/>
      <w:marLeft w:val="0"/>
      <w:marRight w:val="0"/>
      <w:marTop w:val="0"/>
      <w:marBottom w:val="0"/>
      <w:divBdr>
        <w:top w:val="none" w:sz="0" w:space="0" w:color="auto"/>
        <w:left w:val="none" w:sz="0" w:space="0" w:color="auto"/>
        <w:bottom w:val="none" w:sz="0" w:space="0" w:color="auto"/>
        <w:right w:val="none" w:sz="0" w:space="0" w:color="auto"/>
      </w:divBdr>
    </w:div>
    <w:div w:id="654379008">
      <w:bodyDiv w:val="1"/>
      <w:marLeft w:val="0"/>
      <w:marRight w:val="0"/>
      <w:marTop w:val="0"/>
      <w:marBottom w:val="0"/>
      <w:divBdr>
        <w:top w:val="none" w:sz="0" w:space="0" w:color="auto"/>
        <w:left w:val="none" w:sz="0" w:space="0" w:color="auto"/>
        <w:bottom w:val="none" w:sz="0" w:space="0" w:color="auto"/>
        <w:right w:val="none" w:sz="0" w:space="0" w:color="auto"/>
      </w:divBdr>
    </w:div>
    <w:div w:id="654528244">
      <w:bodyDiv w:val="1"/>
      <w:marLeft w:val="0"/>
      <w:marRight w:val="0"/>
      <w:marTop w:val="0"/>
      <w:marBottom w:val="0"/>
      <w:divBdr>
        <w:top w:val="none" w:sz="0" w:space="0" w:color="auto"/>
        <w:left w:val="none" w:sz="0" w:space="0" w:color="auto"/>
        <w:bottom w:val="none" w:sz="0" w:space="0" w:color="auto"/>
        <w:right w:val="none" w:sz="0" w:space="0" w:color="auto"/>
      </w:divBdr>
    </w:div>
    <w:div w:id="654914989">
      <w:bodyDiv w:val="1"/>
      <w:marLeft w:val="0"/>
      <w:marRight w:val="0"/>
      <w:marTop w:val="0"/>
      <w:marBottom w:val="0"/>
      <w:divBdr>
        <w:top w:val="none" w:sz="0" w:space="0" w:color="auto"/>
        <w:left w:val="none" w:sz="0" w:space="0" w:color="auto"/>
        <w:bottom w:val="none" w:sz="0" w:space="0" w:color="auto"/>
        <w:right w:val="none" w:sz="0" w:space="0" w:color="auto"/>
      </w:divBdr>
    </w:div>
    <w:div w:id="655184559">
      <w:bodyDiv w:val="1"/>
      <w:marLeft w:val="0"/>
      <w:marRight w:val="0"/>
      <w:marTop w:val="0"/>
      <w:marBottom w:val="0"/>
      <w:divBdr>
        <w:top w:val="none" w:sz="0" w:space="0" w:color="auto"/>
        <w:left w:val="none" w:sz="0" w:space="0" w:color="auto"/>
        <w:bottom w:val="none" w:sz="0" w:space="0" w:color="auto"/>
        <w:right w:val="none" w:sz="0" w:space="0" w:color="auto"/>
      </w:divBdr>
    </w:div>
    <w:div w:id="655305275">
      <w:bodyDiv w:val="1"/>
      <w:marLeft w:val="0"/>
      <w:marRight w:val="0"/>
      <w:marTop w:val="0"/>
      <w:marBottom w:val="0"/>
      <w:divBdr>
        <w:top w:val="none" w:sz="0" w:space="0" w:color="auto"/>
        <w:left w:val="none" w:sz="0" w:space="0" w:color="auto"/>
        <w:bottom w:val="none" w:sz="0" w:space="0" w:color="auto"/>
        <w:right w:val="none" w:sz="0" w:space="0" w:color="auto"/>
      </w:divBdr>
    </w:div>
    <w:div w:id="655376232">
      <w:bodyDiv w:val="1"/>
      <w:marLeft w:val="0"/>
      <w:marRight w:val="0"/>
      <w:marTop w:val="0"/>
      <w:marBottom w:val="0"/>
      <w:divBdr>
        <w:top w:val="none" w:sz="0" w:space="0" w:color="auto"/>
        <w:left w:val="none" w:sz="0" w:space="0" w:color="auto"/>
        <w:bottom w:val="none" w:sz="0" w:space="0" w:color="auto"/>
        <w:right w:val="none" w:sz="0" w:space="0" w:color="auto"/>
      </w:divBdr>
    </w:div>
    <w:div w:id="655383894">
      <w:bodyDiv w:val="1"/>
      <w:marLeft w:val="0"/>
      <w:marRight w:val="0"/>
      <w:marTop w:val="0"/>
      <w:marBottom w:val="0"/>
      <w:divBdr>
        <w:top w:val="none" w:sz="0" w:space="0" w:color="auto"/>
        <w:left w:val="none" w:sz="0" w:space="0" w:color="auto"/>
        <w:bottom w:val="none" w:sz="0" w:space="0" w:color="auto"/>
        <w:right w:val="none" w:sz="0" w:space="0" w:color="auto"/>
      </w:divBdr>
    </w:div>
    <w:div w:id="655695066">
      <w:bodyDiv w:val="1"/>
      <w:marLeft w:val="0"/>
      <w:marRight w:val="0"/>
      <w:marTop w:val="0"/>
      <w:marBottom w:val="0"/>
      <w:divBdr>
        <w:top w:val="none" w:sz="0" w:space="0" w:color="auto"/>
        <w:left w:val="none" w:sz="0" w:space="0" w:color="auto"/>
        <w:bottom w:val="none" w:sz="0" w:space="0" w:color="auto"/>
        <w:right w:val="none" w:sz="0" w:space="0" w:color="auto"/>
      </w:divBdr>
    </w:div>
    <w:div w:id="656034286">
      <w:bodyDiv w:val="1"/>
      <w:marLeft w:val="0"/>
      <w:marRight w:val="0"/>
      <w:marTop w:val="0"/>
      <w:marBottom w:val="0"/>
      <w:divBdr>
        <w:top w:val="none" w:sz="0" w:space="0" w:color="auto"/>
        <w:left w:val="none" w:sz="0" w:space="0" w:color="auto"/>
        <w:bottom w:val="none" w:sz="0" w:space="0" w:color="auto"/>
        <w:right w:val="none" w:sz="0" w:space="0" w:color="auto"/>
      </w:divBdr>
    </w:div>
    <w:div w:id="656111052">
      <w:bodyDiv w:val="1"/>
      <w:marLeft w:val="0"/>
      <w:marRight w:val="0"/>
      <w:marTop w:val="0"/>
      <w:marBottom w:val="0"/>
      <w:divBdr>
        <w:top w:val="none" w:sz="0" w:space="0" w:color="auto"/>
        <w:left w:val="none" w:sz="0" w:space="0" w:color="auto"/>
        <w:bottom w:val="none" w:sz="0" w:space="0" w:color="auto"/>
        <w:right w:val="none" w:sz="0" w:space="0" w:color="auto"/>
      </w:divBdr>
    </w:div>
    <w:div w:id="656229021">
      <w:bodyDiv w:val="1"/>
      <w:marLeft w:val="0"/>
      <w:marRight w:val="0"/>
      <w:marTop w:val="0"/>
      <w:marBottom w:val="0"/>
      <w:divBdr>
        <w:top w:val="none" w:sz="0" w:space="0" w:color="auto"/>
        <w:left w:val="none" w:sz="0" w:space="0" w:color="auto"/>
        <w:bottom w:val="none" w:sz="0" w:space="0" w:color="auto"/>
        <w:right w:val="none" w:sz="0" w:space="0" w:color="auto"/>
      </w:divBdr>
    </w:div>
    <w:div w:id="656421860">
      <w:bodyDiv w:val="1"/>
      <w:marLeft w:val="0"/>
      <w:marRight w:val="0"/>
      <w:marTop w:val="0"/>
      <w:marBottom w:val="0"/>
      <w:divBdr>
        <w:top w:val="none" w:sz="0" w:space="0" w:color="auto"/>
        <w:left w:val="none" w:sz="0" w:space="0" w:color="auto"/>
        <w:bottom w:val="none" w:sz="0" w:space="0" w:color="auto"/>
        <w:right w:val="none" w:sz="0" w:space="0" w:color="auto"/>
      </w:divBdr>
    </w:div>
    <w:div w:id="656423194">
      <w:bodyDiv w:val="1"/>
      <w:marLeft w:val="0"/>
      <w:marRight w:val="0"/>
      <w:marTop w:val="0"/>
      <w:marBottom w:val="0"/>
      <w:divBdr>
        <w:top w:val="none" w:sz="0" w:space="0" w:color="auto"/>
        <w:left w:val="none" w:sz="0" w:space="0" w:color="auto"/>
        <w:bottom w:val="none" w:sz="0" w:space="0" w:color="auto"/>
        <w:right w:val="none" w:sz="0" w:space="0" w:color="auto"/>
      </w:divBdr>
    </w:div>
    <w:div w:id="656805636">
      <w:bodyDiv w:val="1"/>
      <w:marLeft w:val="0"/>
      <w:marRight w:val="0"/>
      <w:marTop w:val="0"/>
      <w:marBottom w:val="0"/>
      <w:divBdr>
        <w:top w:val="none" w:sz="0" w:space="0" w:color="auto"/>
        <w:left w:val="none" w:sz="0" w:space="0" w:color="auto"/>
        <w:bottom w:val="none" w:sz="0" w:space="0" w:color="auto"/>
        <w:right w:val="none" w:sz="0" w:space="0" w:color="auto"/>
      </w:divBdr>
    </w:div>
    <w:div w:id="657078808">
      <w:bodyDiv w:val="1"/>
      <w:marLeft w:val="0"/>
      <w:marRight w:val="0"/>
      <w:marTop w:val="0"/>
      <w:marBottom w:val="0"/>
      <w:divBdr>
        <w:top w:val="none" w:sz="0" w:space="0" w:color="auto"/>
        <w:left w:val="none" w:sz="0" w:space="0" w:color="auto"/>
        <w:bottom w:val="none" w:sz="0" w:space="0" w:color="auto"/>
        <w:right w:val="none" w:sz="0" w:space="0" w:color="auto"/>
      </w:divBdr>
    </w:div>
    <w:div w:id="657226449">
      <w:bodyDiv w:val="1"/>
      <w:marLeft w:val="0"/>
      <w:marRight w:val="0"/>
      <w:marTop w:val="0"/>
      <w:marBottom w:val="0"/>
      <w:divBdr>
        <w:top w:val="none" w:sz="0" w:space="0" w:color="auto"/>
        <w:left w:val="none" w:sz="0" w:space="0" w:color="auto"/>
        <w:bottom w:val="none" w:sz="0" w:space="0" w:color="auto"/>
        <w:right w:val="none" w:sz="0" w:space="0" w:color="auto"/>
      </w:divBdr>
    </w:div>
    <w:div w:id="657342420">
      <w:bodyDiv w:val="1"/>
      <w:marLeft w:val="0"/>
      <w:marRight w:val="0"/>
      <w:marTop w:val="0"/>
      <w:marBottom w:val="0"/>
      <w:divBdr>
        <w:top w:val="none" w:sz="0" w:space="0" w:color="auto"/>
        <w:left w:val="none" w:sz="0" w:space="0" w:color="auto"/>
        <w:bottom w:val="none" w:sz="0" w:space="0" w:color="auto"/>
        <w:right w:val="none" w:sz="0" w:space="0" w:color="auto"/>
      </w:divBdr>
    </w:div>
    <w:div w:id="657349367">
      <w:bodyDiv w:val="1"/>
      <w:marLeft w:val="0"/>
      <w:marRight w:val="0"/>
      <w:marTop w:val="0"/>
      <w:marBottom w:val="0"/>
      <w:divBdr>
        <w:top w:val="none" w:sz="0" w:space="0" w:color="auto"/>
        <w:left w:val="none" w:sz="0" w:space="0" w:color="auto"/>
        <w:bottom w:val="none" w:sz="0" w:space="0" w:color="auto"/>
        <w:right w:val="none" w:sz="0" w:space="0" w:color="auto"/>
      </w:divBdr>
    </w:div>
    <w:div w:id="657539201">
      <w:bodyDiv w:val="1"/>
      <w:marLeft w:val="0"/>
      <w:marRight w:val="0"/>
      <w:marTop w:val="0"/>
      <w:marBottom w:val="0"/>
      <w:divBdr>
        <w:top w:val="none" w:sz="0" w:space="0" w:color="auto"/>
        <w:left w:val="none" w:sz="0" w:space="0" w:color="auto"/>
        <w:bottom w:val="none" w:sz="0" w:space="0" w:color="auto"/>
        <w:right w:val="none" w:sz="0" w:space="0" w:color="auto"/>
      </w:divBdr>
    </w:div>
    <w:div w:id="658121711">
      <w:bodyDiv w:val="1"/>
      <w:marLeft w:val="0"/>
      <w:marRight w:val="0"/>
      <w:marTop w:val="0"/>
      <w:marBottom w:val="0"/>
      <w:divBdr>
        <w:top w:val="none" w:sz="0" w:space="0" w:color="auto"/>
        <w:left w:val="none" w:sz="0" w:space="0" w:color="auto"/>
        <w:bottom w:val="none" w:sz="0" w:space="0" w:color="auto"/>
        <w:right w:val="none" w:sz="0" w:space="0" w:color="auto"/>
      </w:divBdr>
    </w:div>
    <w:div w:id="658312984">
      <w:bodyDiv w:val="1"/>
      <w:marLeft w:val="0"/>
      <w:marRight w:val="0"/>
      <w:marTop w:val="0"/>
      <w:marBottom w:val="0"/>
      <w:divBdr>
        <w:top w:val="none" w:sz="0" w:space="0" w:color="auto"/>
        <w:left w:val="none" w:sz="0" w:space="0" w:color="auto"/>
        <w:bottom w:val="none" w:sz="0" w:space="0" w:color="auto"/>
        <w:right w:val="none" w:sz="0" w:space="0" w:color="auto"/>
      </w:divBdr>
    </w:div>
    <w:div w:id="658457588">
      <w:bodyDiv w:val="1"/>
      <w:marLeft w:val="0"/>
      <w:marRight w:val="0"/>
      <w:marTop w:val="0"/>
      <w:marBottom w:val="0"/>
      <w:divBdr>
        <w:top w:val="none" w:sz="0" w:space="0" w:color="auto"/>
        <w:left w:val="none" w:sz="0" w:space="0" w:color="auto"/>
        <w:bottom w:val="none" w:sz="0" w:space="0" w:color="auto"/>
        <w:right w:val="none" w:sz="0" w:space="0" w:color="auto"/>
      </w:divBdr>
    </w:div>
    <w:div w:id="658996033">
      <w:bodyDiv w:val="1"/>
      <w:marLeft w:val="0"/>
      <w:marRight w:val="0"/>
      <w:marTop w:val="0"/>
      <w:marBottom w:val="0"/>
      <w:divBdr>
        <w:top w:val="none" w:sz="0" w:space="0" w:color="auto"/>
        <w:left w:val="none" w:sz="0" w:space="0" w:color="auto"/>
        <w:bottom w:val="none" w:sz="0" w:space="0" w:color="auto"/>
        <w:right w:val="none" w:sz="0" w:space="0" w:color="auto"/>
      </w:divBdr>
    </w:div>
    <w:div w:id="659042875">
      <w:bodyDiv w:val="1"/>
      <w:marLeft w:val="0"/>
      <w:marRight w:val="0"/>
      <w:marTop w:val="0"/>
      <w:marBottom w:val="0"/>
      <w:divBdr>
        <w:top w:val="none" w:sz="0" w:space="0" w:color="auto"/>
        <w:left w:val="none" w:sz="0" w:space="0" w:color="auto"/>
        <w:bottom w:val="none" w:sz="0" w:space="0" w:color="auto"/>
        <w:right w:val="none" w:sz="0" w:space="0" w:color="auto"/>
      </w:divBdr>
    </w:div>
    <w:div w:id="659117889">
      <w:bodyDiv w:val="1"/>
      <w:marLeft w:val="0"/>
      <w:marRight w:val="0"/>
      <w:marTop w:val="0"/>
      <w:marBottom w:val="0"/>
      <w:divBdr>
        <w:top w:val="none" w:sz="0" w:space="0" w:color="auto"/>
        <w:left w:val="none" w:sz="0" w:space="0" w:color="auto"/>
        <w:bottom w:val="none" w:sz="0" w:space="0" w:color="auto"/>
        <w:right w:val="none" w:sz="0" w:space="0" w:color="auto"/>
      </w:divBdr>
    </w:div>
    <w:div w:id="659307906">
      <w:bodyDiv w:val="1"/>
      <w:marLeft w:val="0"/>
      <w:marRight w:val="0"/>
      <w:marTop w:val="0"/>
      <w:marBottom w:val="0"/>
      <w:divBdr>
        <w:top w:val="none" w:sz="0" w:space="0" w:color="auto"/>
        <w:left w:val="none" w:sz="0" w:space="0" w:color="auto"/>
        <w:bottom w:val="none" w:sz="0" w:space="0" w:color="auto"/>
        <w:right w:val="none" w:sz="0" w:space="0" w:color="auto"/>
      </w:divBdr>
    </w:div>
    <w:div w:id="659314276">
      <w:bodyDiv w:val="1"/>
      <w:marLeft w:val="0"/>
      <w:marRight w:val="0"/>
      <w:marTop w:val="0"/>
      <w:marBottom w:val="0"/>
      <w:divBdr>
        <w:top w:val="none" w:sz="0" w:space="0" w:color="auto"/>
        <w:left w:val="none" w:sz="0" w:space="0" w:color="auto"/>
        <w:bottom w:val="none" w:sz="0" w:space="0" w:color="auto"/>
        <w:right w:val="none" w:sz="0" w:space="0" w:color="auto"/>
      </w:divBdr>
    </w:div>
    <w:div w:id="659501025">
      <w:bodyDiv w:val="1"/>
      <w:marLeft w:val="0"/>
      <w:marRight w:val="0"/>
      <w:marTop w:val="0"/>
      <w:marBottom w:val="0"/>
      <w:divBdr>
        <w:top w:val="none" w:sz="0" w:space="0" w:color="auto"/>
        <w:left w:val="none" w:sz="0" w:space="0" w:color="auto"/>
        <w:bottom w:val="none" w:sz="0" w:space="0" w:color="auto"/>
        <w:right w:val="none" w:sz="0" w:space="0" w:color="auto"/>
      </w:divBdr>
    </w:div>
    <w:div w:id="659507673">
      <w:bodyDiv w:val="1"/>
      <w:marLeft w:val="0"/>
      <w:marRight w:val="0"/>
      <w:marTop w:val="0"/>
      <w:marBottom w:val="0"/>
      <w:divBdr>
        <w:top w:val="none" w:sz="0" w:space="0" w:color="auto"/>
        <w:left w:val="none" w:sz="0" w:space="0" w:color="auto"/>
        <w:bottom w:val="none" w:sz="0" w:space="0" w:color="auto"/>
        <w:right w:val="none" w:sz="0" w:space="0" w:color="auto"/>
      </w:divBdr>
    </w:div>
    <w:div w:id="659507933">
      <w:bodyDiv w:val="1"/>
      <w:marLeft w:val="0"/>
      <w:marRight w:val="0"/>
      <w:marTop w:val="0"/>
      <w:marBottom w:val="0"/>
      <w:divBdr>
        <w:top w:val="none" w:sz="0" w:space="0" w:color="auto"/>
        <w:left w:val="none" w:sz="0" w:space="0" w:color="auto"/>
        <w:bottom w:val="none" w:sz="0" w:space="0" w:color="auto"/>
        <w:right w:val="none" w:sz="0" w:space="0" w:color="auto"/>
      </w:divBdr>
    </w:div>
    <w:div w:id="659966754">
      <w:bodyDiv w:val="1"/>
      <w:marLeft w:val="0"/>
      <w:marRight w:val="0"/>
      <w:marTop w:val="0"/>
      <w:marBottom w:val="0"/>
      <w:divBdr>
        <w:top w:val="none" w:sz="0" w:space="0" w:color="auto"/>
        <w:left w:val="none" w:sz="0" w:space="0" w:color="auto"/>
        <w:bottom w:val="none" w:sz="0" w:space="0" w:color="auto"/>
        <w:right w:val="none" w:sz="0" w:space="0" w:color="auto"/>
      </w:divBdr>
    </w:div>
    <w:div w:id="660041240">
      <w:bodyDiv w:val="1"/>
      <w:marLeft w:val="0"/>
      <w:marRight w:val="0"/>
      <w:marTop w:val="0"/>
      <w:marBottom w:val="0"/>
      <w:divBdr>
        <w:top w:val="none" w:sz="0" w:space="0" w:color="auto"/>
        <w:left w:val="none" w:sz="0" w:space="0" w:color="auto"/>
        <w:bottom w:val="none" w:sz="0" w:space="0" w:color="auto"/>
        <w:right w:val="none" w:sz="0" w:space="0" w:color="auto"/>
      </w:divBdr>
    </w:div>
    <w:div w:id="660229810">
      <w:bodyDiv w:val="1"/>
      <w:marLeft w:val="0"/>
      <w:marRight w:val="0"/>
      <w:marTop w:val="0"/>
      <w:marBottom w:val="0"/>
      <w:divBdr>
        <w:top w:val="none" w:sz="0" w:space="0" w:color="auto"/>
        <w:left w:val="none" w:sz="0" w:space="0" w:color="auto"/>
        <w:bottom w:val="none" w:sz="0" w:space="0" w:color="auto"/>
        <w:right w:val="none" w:sz="0" w:space="0" w:color="auto"/>
      </w:divBdr>
    </w:div>
    <w:div w:id="660237216">
      <w:bodyDiv w:val="1"/>
      <w:marLeft w:val="0"/>
      <w:marRight w:val="0"/>
      <w:marTop w:val="0"/>
      <w:marBottom w:val="0"/>
      <w:divBdr>
        <w:top w:val="none" w:sz="0" w:space="0" w:color="auto"/>
        <w:left w:val="none" w:sz="0" w:space="0" w:color="auto"/>
        <w:bottom w:val="none" w:sz="0" w:space="0" w:color="auto"/>
        <w:right w:val="none" w:sz="0" w:space="0" w:color="auto"/>
      </w:divBdr>
    </w:div>
    <w:div w:id="660696511">
      <w:bodyDiv w:val="1"/>
      <w:marLeft w:val="0"/>
      <w:marRight w:val="0"/>
      <w:marTop w:val="0"/>
      <w:marBottom w:val="0"/>
      <w:divBdr>
        <w:top w:val="none" w:sz="0" w:space="0" w:color="auto"/>
        <w:left w:val="none" w:sz="0" w:space="0" w:color="auto"/>
        <w:bottom w:val="none" w:sz="0" w:space="0" w:color="auto"/>
        <w:right w:val="none" w:sz="0" w:space="0" w:color="auto"/>
      </w:divBdr>
    </w:div>
    <w:div w:id="661589959">
      <w:bodyDiv w:val="1"/>
      <w:marLeft w:val="0"/>
      <w:marRight w:val="0"/>
      <w:marTop w:val="0"/>
      <w:marBottom w:val="0"/>
      <w:divBdr>
        <w:top w:val="none" w:sz="0" w:space="0" w:color="auto"/>
        <w:left w:val="none" w:sz="0" w:space="0" w:color="auto"/>
        <w:bottom w:val="none" w:sz="0" w:space="0" w:color="auto"/>
        <w:right w:val="none" w:sz="0" w:space="0" w:color="auto"/>
      </w:divBdr>
    </w:div>
    <w:div w:id="661857962">
      <w:bodyDiv w:val="1"/>
      <w:marLeft w:val="0"/>
      <w:marRight w:val="0"/>
      <w:marTop w:val="0"/>
      <w:marBottom w:val="0"/>
      <w:divBdr>
        <w:top w:val="none" w:sz="0" w:space="0" w:color="auto"/>
        <w:left w:val="none" w:sz="0" w:space="0" w:color="auto"/>
        <w:bottom w:val="none" w:sz="0" w:space="0" w:color="auto"/>
        <w:right w:val="none" w:sz="0" w:space="0" w:color="auto"/>
      </w:divBdr>
    </w:div>
    <w:div w:id="662202014">
      <w:bodyDiv w:val="1"/>
      <w:marLeft w:val="0"/>
      <w:marRight w:val="0"/>
      <w:marTop w:val="0"/>
      <w:marBottom w:val="0"/>
      <w:divBdr>
        <w:top w:val="none" w:sz="0" w:space="0" w:color="auto"/>
        <w:left w:val="none" w:sz="0" w:space="0" w:color="auto"/>
        <w:bottom w:val="none" w:sz="0" w:space="0" w:color="auto"/>
        <w:right w:val="none" w:sz="0" w:space="0" w:color="auto"/>
      </w:divBdr>
    </w:div>
    <w:div w:id="662203404">
      <w:bodyDiv w:val="1"/>
      <w:marLeft w:val="0"/>
      <w:marRight w:val="0"/>
      <w:marTop w:val="0"/>
      <w:marBottom w:val="0"/>
      <w:divBdr>
        <w:top w:val="none" w:sz="0" w:space="0" w:color="auto"/>
        <w:left w:val="none" w:sz="0" w:space="0" w:color="auto"/>
        <w:bottom w:val="none" w:sz="0" w:space="0" w:color="auto"/>
        <w:right w:val="none" w:sz="0" w:space="0" w:color="auto"/>
      </w:divBdr>
    </w:div>
    <w:div w:id="662244133">
      <w:bodyDiv w:val="1"/>
      <w:marLeft w:val="0"/>
      <w:marRight w:val="0"/>
      <w:marTop w:val="0"/>
      <w:marBottom w:val="0"/>
      <w:divBdr>
        <w:top w:val="none" w:sz="0" w:space="0" w:color="auto"/>
        <w:left w:val="none" w:sz="0" w:space="0" w:color="auto"/>
        <w:bottom w:val="none" w:sz="0" w:space="0" w:color="auto"/>
        <w:right w:val="none" w:sz="0" w:space="0" w:color="auto"/>
      </w:divBdr>
    </w:div>
    <w:div w:id="662705312">
      <w:bodyDiv w:val="1"/>
      <w:marLeft w:val="0"/>
      <w:marRight w:val="0"/>
      <w:marTop w:val="0"/>
      <w:marBottom w:val="0"/>
      <w:divBdr>
        <w:top w:val="none" w:sz="0" w:space="0" w:color="auto"/>
        <w:left w:val="none" w:sz="0" w:space="0" w:color="auto"/>
        <w:bottom w:val="none" w:sz="0" w:space="0" w:color="auto"/>
        <w:right w:val="none" w:sz="0" w:space="0" w:color="auto"/>
      </w:divBdr>
    </w:div>
    <w:div w:id="662706135">
      <w:bodyDiv w:val="1"/>
      <w:marLeft w:val="0"/>
      <w:marRight w:val="0"/>
      <w:marTop w:val="0"/>
      <w:marBottom w:val="0"/>
      <w:divBdr>
        <w:top w:val="none" w:sz="0" w:space="0" w:color="auto"/>
        <w:left w:val="none" w:sz="0" w:space="0" w:color="auto"/>
        <w:bottom w:val="none" w:sz="0" w:space="0" w:color="auto"/>
        <w:right w:val="none" w:sz="0" w:space="0" w:color="auto"/>
      </w:divBdr>
    </w:div>
    <w:div w:id="662707507">
      <w:bodyDiv w:val="1"/>
      <w:marLeft w:val="0"/>
      <w:marRight w:val="0"/>
      <w:marTop w:val="0"/>
      <w:marBottom w:val="0"/>
      <w:divBdr>
        <w:top w:val="none" w:sz="0" w:space="0" w:color="auto"/>
        <w:left w:val="none" w:sz="0" w:space="0" w:color="auto"/>
        <w:bottom w:val="none" w:sz="0" w:space="0" w:color="auto"/>
        <w:right w:val="none" w:sz="0" w:space="0" w:color="auto"/>
      </w:divBdr>
    </w:div>
    <w:div w:id="662858708">
      <w:bodyDiv w:val="1"/>
      <w:marLeft w:val="0"/>
      <w:marRight w:val="0"/>
      <w:marTop w:val="0"/>
      <w:marBottom w:val="0"/>
      <w:divBdr>
        <w:top w:val="none" w:sz="0" w:space="0" w:color="auto"/>
        <w:left w:val="none" w:sz="0" w:space="0" w:color="auto"/>
        <w:bottom w:val="none" w:sz="0" w:space="0" w:color="auto"/>
        <w:right w:val="none" w:sz="0" w:space="0" w:color="auto"/>
      </w:divBdr>
    </w:div>
    <w:div w:id="663049234">
      <w:bodyDiv w:val="1"/>
      <w:marLeft w:val="0"/>
      <w:marRight w:val="0"/>
      <w:marTop w:val="0"/>
      <w:marBottom w:val="0"/>
      <w:divBdr>
        <w:top w:val="none" w:sz="0" w:space="0" w:color="auto"/>
        <w:left w:val="none" w:sz="0" w:space="0" w:color="auto"/>
        <w:bottom w:val="none" w:sz="0" w:space="0" w:color="auto"/>
        <w:right w:val="none" w:sz="0" w:space="0" w:color="auto"/>
      </w:divBdr>
    </w:div>
    <w:div w:id="663313766">
      <w:bodyDiv w:val="1"/>
      <w:marLeft w:val="0"/>
      <w:marRight w:val="0"/>
      <w:marTop w:val="0"/>
      <w:marBottom w:val="0"/>
      <w:divBdr>
        <w:top w:val="none" w:sz="0" w:space="0" w:color="auto"/>
        <w:left w:val="none" w:sz="0" w:space="0" w:color="auto"/>
        <w:bottom w:val="none" w:sz="0" w:space="0" w:color="auto"/>
        <w:right w:val="none" w:sz="0" w:space="0" w:color="auto"/>
      </w:divBdr>
    </w:div>
    <w:div w:id="663314217">
      <w:bodyDiv w:val="1"/>
      <w:marLeft w:val="0"/>
      <w:marRight w:val="0"/>
      <w:marTop w:val="0"/>
      <w:marBottom w:val="0"/>
      <w:divBdr>
        <w:top w:val="none" w:sz="0" w:space="0" w:color="auto"/>
        <w:left w:val="none" w:sz="0" w:space="0" w:color="auto"/>
        <w:bottom w:val="none" w:sz="0" w:space="0" w:color="auto"/>
        <w:right w:val="none" w:sz="0" w:space="0" w:color="auto"/>
      </w:divBdr>
    </w:div>
    <w:div w:id="663506741">
      <w:bodyDiv w:val="1"/>
      <w:marLeft w:val="0"/>
      <w:marRight w:val="0"/>
      <w:marTop w:val="0"/>
      <w:marBottom w:val="0"/>
      <w:divBdr>
        <w:top w:val="none" w:sz="0" w:space="0" w:color="auto"/>
        <w:left w:val="none" w:sz="0" w:space="0" w:color="auto"/>
        <w:bottom w:val="none" w:sz="0" w:space="0" w:color="auto"/>
        <w:right w:val="none" w:sz="0" w:space="0" w:color="auto"/>
      </w:divBdr>
    </w:div>
    <w:div w:id="663972696">
      <w:bodyDiv w:val="1"/>
      <w:marLeft w:val="0"/>
      <w:marRight w:val="0"/>
      <w:marTop w:val="0"/>
      <w:marBottom w:val="0"/>
      <w:divBdr>
        <w:top w:val="none" w:sz="0" w:space="0" w:color="auto"/>
        <w:left w:val="none" w:sz="0" w:space="0" w:color="auto"/>
        <w:bottom w:val="none" w:sz="0" w:space="0" w:color="auto"/>
        <w:right w:val="none" w:sz="0" w:space="0" w:color="auto"/>
      </w:divBdr>
    </w:div>
    <w:div w:id="663973195">
      <w:bodyDiv w:val="1"/>
      <w:marLeft w:val="0"/>
      <w:marRight w:val="0"/>
      <w:marTop w:val="0"/>
      <w:marBottom w:val="0"/>
      <w:divBdr>
        <w:top w:val="none" w:sz="0" w:space="0" w:color="auto"/>
        <w:left w:val="none" w:sz="0" w:space="0" w:color="auto"/>
        <w:bottom w:val="none" w:sz="0" w:space="0" w:color="auto"/>
        <w:right w:val="none" w:sz="0" w:space="0" w:color="auto"/>
      </w:divBdr>
    </w:div>
    <w:div w:id="664090961">
      <w:bodyDiv w:val="1"/>
      <w:marLeft w:val="0"/>
      <w:marRight w:val="0"/>
      <w:marTop w:val="0"/>
      <w:marBottom w:val="0"/>
      <w:divBdr>
        <w:top w:val="none" w:sz="0" w:space="0" w:color="auto"/>
        <w:left w:val="none" w:sz="0" w:space="0" w:color="auto"/>
        <w:bottom w:val="none" w:sz="0" w:space="0" w:color="auto"/>
        <w:right w:val="none" w:sz="0" w:space="0" w:color="auto"/>
      </w:divBdr>
    </w:div>
    <w:div w:id="664479038">
      <w:bodyDiv w:val="1"/>
      <w:marLeft w:val="0"/>
      <w:marRight w:val="0"/>
      <w:marTop w:val="0"/>
      <w:marBottom w:val="0"/>
      <w:divBdr>
        <w:top w:val="none" w:sz="0" w:space="0" w:color="auto"/>
        <w:left w:val="none" w:sz="0" w:space="0" w:color="auto"/>
        <w:bottom w:val="none" w:sz="0" w:space="0" w:color="auto"/>
        <w:right w:val="none" w:sz="0" w:space="0" w:color="auto"/>
      </w:divBdr>
    </w:div>
    <w:div w:id="664481454">
      <w:bodyDiv w:val="1"/>
      <w:marLeft w:val="0"/>
      <w:marRight w:val="0"/>
      <w:marTop w:val="0"/>
      <w:marBottom w:val="0"/>
      <w:divBdr>
        <w:top w:val="none" w:sz="0" w:space="0" w:color="auto"/>
        <w:left w:val="none" w:sz="0" w:space="0" w:color="auto"/>
        <w:bottom w:val="none" w:sz="0" w:space="0" w:color="auto"/>
        <w:right w:val="none" w:sz="0" w:space="0" w:color="auto"/>
      </w:divBdr>
    </w:div>
    <w:div w:id="665402639">
      <w:bodyDiv w:val="1"/>
      <w:marLeft w:val="0"/>
      <w:marRight w:val="0"/>
      <w:marTop w:val="0"/>
      <w:marBottom w:val="0"/>
      <w:divBdr>
        <w:top w:val="none" w:sz="0" w:space="0" w:color="auto"/>
        <w:left w:val="none" w:sz="0" w:space="0" w:color="auto"/>
        <w:bottom w:val="none" w:sz="0" w:space="0" w:color="auto"/>
        <w:right w:val="none" w:sz="0" w:space="0" w:color="auto"/>
      </w:divBdr>
    </w:div>
    <w:div w:id="665550132">
      <w:bodyDiv w:val="1"/>
      <w:marLeft w:val="0"/>
      <w:marRight w:val="0"/>
      <w:marTop w:val="0"/>
      <w:marBottom w:val="0"/>
      <w:divBdr>
        <w:top w:val="none" w:sz="0" w:space="0" w:color="auto"/>
        <w:left w:val="none" w:sz="0" w:space="0" w:color="auto"/>
        <w:bottom w:val="none" w:sz="0" w:space="0" w:color="auto"/>
        <w:right w:val="none" w:sz="0" w:space="0" w:color="auto"/>
      </w:divBdr>
    </w:div>
    <w:div w:id="665978760">
      <w:bodyDiv w:val="1"/>
      <w:marLeft w:val="0"/>
      <w:marRight w:val="0"/>
      <w:marTop w:val="0"/>
      <w:marBottom w:val="0"/>
      <w:divBdr>
        <w:top w:val="none" w:sz="0" w:space="0" w:color="auto"/>
        <w:left w:val="none" w:sz="0" w:space="0" w:color="auto"/>
        <w:bottom w:val="none" w:sz="0" w:space="0" w:color="auto"/>
        <w:right w:val="none" w:sz="0" w:space="0" w:color="auto"/>
      </w:divBdr>
    </w:div>
    <w:div w:id="666057063">
      <w:bodyDiv w:val="1"/>
      <w:marLeft w:val="0"/>
      <w:marRight w:val="0"/>
      <w:marTop w:val="0"/>
      <w:marBottom w:val="0"/>
      <w:divBdr>
        <w:top w:val="none" w:sz="0" w:space="0" w:color="auto"/>
        <w:left w:val="none" w:sz="0" w:space="0" w:color="auto"/>
        <w:bottom w:val="none" w:sz="0" w:space="0" w:color="auto"/>
        <w:right w:val="none" w:sz="0" w:space="0" w:color="auto"/>
      </w:divBdr>
    </w:div>
    <w:div w:id="666444909">
      <w:bodyDiv w:val="1"/>
      <w:marLeft w:val="0"/>
      <w:marRight w:val="0"/>
      <w:marTop w:val="0"/>
      <w:marBottom w:val="0"/>
      <w:divBdr>
        <w:top w:val="none" w:sz="0" w:space="0" w:color="auto"/>
        <w:left w:val="none" w:sz="0" w:space="0" w:color="auto"/>
        <w:bottom w:val="none" w:sz="0" w:space="0" w:color="auto"/>
        <w:right w:val="none" w:sz="0" w:space="0" w:color="auto"/>
      </w:divBdr>
    </w:div>
    <w:div w:id="666590644">
      <w:bodyDiv w:val="1"/>
      <w:marLeft w:val="0"/>
      <w:marRight w:val="0"/>
      <w:marTop w:val="0"/>
      <w:marBottom w:val="0"/>
      <w:divBdr>
        <w:top w:val="none" w:sz="0" w:space="0" w:color="auto"/>
        <w:left w:val="none" w:sz="0" w:space="0" w:color="auto"/>
        <w:bottom w:val="none" w:sz="0" w:space="0" w:color="auto"/>
        <w:right w:val="none" w:sz="0" w:space="0" w:color="auto"/>
      </w:divBdr>
    </w:div>
    <w:div w:id="666782808">
      <w:bodyDiv w:val="1"/>
      <w:marLeft w:val="0"/>
      <w:marRight w:val="0"/>
      <w:marTop w:val="0"/>
      <w:marBottom w:val="0"/>
      <w:divBdr>
        <w:top w:val="none" w:sz="0" w:space="0" w:color="auto"/>
        <w:left w:val="none" w:sz="0" w:space="0" w:color="auto"/>
        <w:bottom w:val="none" w:sz="0" w:space="0" w:color="auto"/>
        <w:right w:val="none" w:sz="0" w:space="0" w:color="auto"/>
      </w:divBdr>
    </w:div>
    <w:div w:id="667288860">
      <w:bodyDiv w:val="1"/>
      <w:marLeft w:val="0"/>
      <w:marRight w:val="0"/>
      <w:marTop w:val="0"/>
      <w:marBottom w:val="0"/>
      <w:divBdr>
        <w:top w:val="none" w:sz="0" w:space="0" w:color="auto"/>
        <w:left w:val="none" w:sz="0" w:space="0" w:color="auto"/>
        <w:bottom w:val="none" w:sz="0" w:space="0" w:color="auto"/>
        <w:right w:val="none" w:sz="0" w:space="0" w:color="auto"/>
      </w:divBdr>
    </w:div>
    <w:div w:id="667487019">
      <w:bodyDiv w:val="1"/>
      <w:marLeft w:val="0"/>
      <w:marRight w:val="0"/>
      <w:marTop w:val="0"/>
      <w:marBottom w:val="0"/>
      <w:divBdr>
        <w:top w:val="none" w:sz="0" w:space="0" w:color="auto"/>
        <w:left w:val="none" w:sz="0" w:space="0" w:color="auto"/>
        <w:bottom w:val="none" w:sz="0" w:space="0" w:color="auto"/>
        <w:right w:val="none" w:sz="0" w:space="0" w:color="auto"/>
      </w:divBdr>
    </w:div>
    <w:div w:id="667558671">
      <w:bodyDiv w:val="1"/>
      <w:marLeft w:val="0"/>
      <w:marRight w:val="0"/>
      <w:marTop w:val="0"/>
      <w:marBottom w:val="0"/>
      <w:divBdr>
        <w:top w:val="none" w:sz="0" w:space="0" w:color="auto"/>
        <w:left w:val="none" w:sz="0" w:space="0" w:color="auto"/>
        <w:bottom w:val="none" w:sz="0" w:space="0" w:color="auto"/>
        <w:right w:val="none" w:sz="0" w:space="0" w:color="auto"/>
      </w:divBdr>
    </w:div>
    <w:div w:id="667829049">
      <w:bodyDiv w:val="1"/>
      <w:marLeft w:val="0"/>
      <w:marRight w:val="0"/>
      <w:marTop w:val="0"/>
      <w:marBottom w:val="0"/>
      <w:divBdr>
        <w:top w:val="none" w:sz="0" w:space="0" w:color="auto"/>
        <w:left w:val="none" w:sz="0" w:space="0" w:color="auto"/>
        <w:bottom w:val="none" w:sz="0" w:space="0" w:color="auto"/>
        <w:right w:val="none" w:sz="0" w:space="0" w:color="auto"/>
      </w:divBdr>
    </w:div>
    <w:div w:id="668020721">
      <w:bodyDiv w:val="1"/>
      <w:marLeft w:val="0"/>
      <w:marRight w:val="0"/>
      <w:marTop w:val="0"/>
      <w:marBottom w:val="0"/>
      <w:divBdr>
        <w:top w:val="none" w:sz="0" w:space="0" w:color="auto"/>
        <w:left w:val="none" w:sz="0" w:space="0" w:color="auto"/>
        <w:bottom w:val="none" w:sz="0" w:space="0" w:color="auto"/>
        <w:right w:val="none" w:sz="0" w:space="0" w:color="auto"/>
      </w:divBdr>
    </w:div>
    <w:div w:id="668142634">
      <w:bodyDiv w:val="1"/>
      <w:marLeft w:val="0"/>
      <w:marRight w:val="0"/>
      <w:marTop w:val="0"/>
      <w:marBottom w:val="0"/>
      <w:divBdr>
        <w:top w:val="none" w:sz="0" w:space="0" w:color="auto"/>
        <w:left w:val="none" w:sz="0" w:space="0" w:color="auto"/>
        <w:bottom w:val="none" w:sz="0" w:space="0" w:color="auto"/>
        <w:right w:val="none" w:sz="0" w:space="0" w:color="auto"/>
      </w:divBdr>
    </w:div>
    <w:div w:id="668218346">
      <w:bodyDiv w:val="1"/>
      <w:marLeft w:val="0"/>
      <w:marRight w:val="0"/>
      <w:marTop w:val="0"/>
      <w:marBottom w:val="0"/>
      <w:divBdr>
        <w:top w:val="none" w:sz="0" w:space="0" w:color="auto"/>
        <w:left w:val="none" w:sz="0" w:space="0" w:color="auto"/>
        <w:bottom w:val="none" w:sz="0" w:space="0" w:color="auto"/>
        <w:right w:val="none" w:sz="0" w:space="0" w:color="auto"/>
      </w:divBdr>
    </w:div>
    <w:div w:id="668555247">
      <w:bodyDiv w:val="1"/>
      <w:marLeft w:val="0"/>
      <w:marRight w:val="0"/>
      <w:marTop w:val="0"/>
      <w:marBottom w:val="0"/>
      <w:divBdr>
        <w:top w:val="none" w:sz="0" w:space="0" w:color="auto"/>
        <w:left w:val="none" w:sz="0" w:space="0" w:color="auto"/>
        <w:bottom w:val="none" w:sz="0" w:space="0" w:color="auto"/>
        <w:right w:val="none" w:sz="0" w:space="0" w:color="auto"/>
      </w:divBdr>
    </w:div>
    <w:div w:id="668752113">
      <w:bodyDiv w:val="1"/>
      <w:marLeft w:val="0"/>
      <w:marRight w:val="0"/>
      <w:marTop w:val="0"/>
      <w:marBottom w:val="0"/>
      <w:divBdr>
        <w:top w:val="none" w:sz="0" w:space="0" w:color="auto"/>
        <w:left w:val="none" w:sz="0" w:space="0" w:color="auto"/>
        <w:bottom w:val="none" w:sz="0" w:space="0" w:color="auto"/>
        <w:right w:val="none" w:sz="0" w:space="0" w:color="auto"/>
      </w:divBdr>
    </w:div>
    <w:div w:id="668824874">
      <w:bodyDiv w:val="1"/>
      <w:marLeft w:val="0"/>
      <w:marRight w:val="0"/>
      <w:marTop w:val="0"/>
      <w:marBottom w:val="0"/>
      <w:divBdr>
        <w:top w:val="none" w:sz="0" w:space="0" w:color="auto"/>
        <w:left w:val="none" w:sz="0" w:space="0" w:color="auto"/>
        <w:bottom w:val="none" w:sz="0" w:space="0" w:color="auto"/>
        <w:right w:val="none" w:sz="0" w:space="0" w:color="auto"/>
      </w:divBdr>
    </w:div>
    <w:div w:id="669022021">
      <w:bodyDiv w:val="1"/>
      <w:marLeft w:val="0"/>
      <w:marRight w:val="0"/>
      <w:marTop w:val="0"/>
      <w:marBottom w:val="0"/>
      <w:divBdr>
        <w:top w:val="none" w:sz="0" w:space="0" w:color="auto"/>
        <w:left w:val="none" w:sz="0" w:space="0" w:color="auto"/>
        <w:bottom w:val="none" w:sz="0" w:space="0" w:color="auto"/>
        <w:right w:val="none" w:sz="0" w:space="0" w:color="auto"/>
      </w:divBdr>
    </w:div>
    <w:div w:id="669255698">
      <w:bodyDiv w:val="1"/>
      <w:marLeft w:val="0"/>
      <w:marRight w:val="0"/>
      <w:marTop w:val="0"/>
      <w:marBottom w:val="0"/>
      <w:divBdr>
        <w:top w:val="none" w:sz="0" w:space="0" w:color="auto"/>
        <w:left w:val="none" w:sz="0" w:space="0" w:color="auto"/>
        <w:bottom w:val="none" w:sz="0" w:space="0" w:color="auto"/>
        <w:right w:val="none" w:sz="0" w:space="0" w:color="auto"/>
      </w:divBdr>
    </w:div>
    <w:div w:id="669672912">
      <w:bodyDiv w:val="1"/>
      <w:marLeft w:val="0"/>
      <w:marRight w:val="0"/>
      <w:marTop w:val="0"/>
      <w:marBottom w:val="0"/>
      <w:divBdr>
        <w:top w:val="none" w:sz="0" w:space="0" w:color="auto"/>
        <w:left w:val="none" w:sz="0" w:space="0" w:color="auto"/>
        <w:bottom w:val="none" w:sz="0" w:space="0" w:color="auto"/>
        <w:right w:val="none" w:sz="0" w:space="0" w:color="auto"/>
      </w:divBdr>
    </w:div>
    <w:div w:id="670136686">
      <w:bodyDiv w:val="1"/>
      <w:marLeft w:val="0"/>
      <w:marRight w:val="0"/>
      <w:marTop w:val="0"/>
      <w:marBottom w:val="0"/>
      <w:divBdr>
        <w:top w:val="none" w:sz="0" w:space="0" w:color="auto"/>
        <w:left w:val="none" w:sz="0" w:space="0" w:color="auto"/>
        <w:bottom w:val="none" w:sz="0" w:space="0" w:color="auto"/>
        <w:right w:val="none" w:sz="0" w:space="0" w:color="auto"/>
      </w:divBdr>
    </w:div>
    <w:div w:id="670184431">
      <w:bodyDiv w:val="1"/>
      <w:marLeft w:val="0"/>
      <w:marRight w:val="0"/>
      <w:marTop w:val="0"/>
      <w:marBottom w:val="0"/>
      <w:divBdr>
        <w:top w:val="none" w:sz="0" w:space="0" w:color="auto"/>
        <w:left w:val="none" w:sz="0" w:space="0" w:color="auto"/>
        <w:bottom w:val="none" w:sz="0" w:space="0" w:color="auto"/>
        <w:right w:val="none" w:sz="0" w:space="0" w:color="auto"/>
      </w:divBdr>
    </w:div>
    <w:div w:id="670379016">
      <w:bodyDiv w:val="1"/>
      <w:marLeft w:val="0"/>
      <w:marRight w:val="0"/>
      <w:marTop w:val="0"/>
      <w:marBottom w:val="0"/>
      <w:divBdr>
        <w:top w:val="none" w:sz="0" w:space="0" w:color="auto"/>
        <w:left w:val="none" w:sz="0" w:space="0" w:color="auto"/>
        <w:bottom w:val="none" w:sz="0" w:space="0" w:color="auto"/>
        <w:right w:val="none" w:sz="0" w:space="0" w:color="auto"/>
      </w:divBdr>
    </w:div>
    <w:div w:id="670379676">
      <w:bodyDiv w:val="1"/>
      <w:marLeft w:val="0"/>
      <w:marRight w:val="0"/>
      <w:marTop w:val="0"/>
      <w:marBottom w:val="0"/>
      <w:divBdr>
        <w:top w:val="none" w:sz="0" w:space="0" w:color="auto"/>
        <w:left w:val="none" w:sz="0" w:space="0" w:color="auto"/>
        <w:bottom w:val="none" w:sz="0" w:space="0" w:color="auto"/>
        <w:right w:val="none" w:sz="0" w:space="0" w:color="auto"/>
      </w:divBdr>
    </w:div>
    <w:div w:id="670523086">
      <w:bodyDiv w:val="1"/>
      <w:marLeft w:val="0"/>
      <w:marRight w:val="0"/>
      <w:marTop w:val="0"/>
      <w:marBottom w:val="0"/>
      <w:divBdr>
        <w:top w:val="none" w:sz="0" w:space="0" w:color="auto"/>
        <w:left w:val="none" w:sz="0" w:space="0" w:color="auto"/>
        <w:bottom w:val="none" w:sz="0" w:space="0" w:color="auto"/>
        <w:right w:val="none" w:sz="0" w:space="0" w:color="auto"/>
      </w:divBdr>
    </w:div>
    <w:div w:id="671025909">
      <w:bodyDiv w:val="1"/>
      <w:marLeft w:val="0"/>
      <w:marRight w:val="0"/>
      <w:marTop w:val="0"/>
      <w:marBottom w:val="0"/>
      <w:divBdr>
        <w:top w:val="none" w:sz="0" w:space="0" w:color="auto"/>
        <w:left w:val="none" w:sz="0" w:space="0" w:color="auto"/>
        <w:bottom w:val="none" w:sz="0" w:space="0" w:color="auto"/>
        <w:right w:val="none" w:sz="0" w:space="0" w:color="auto"/>
      </w:divBdr>
    </w:div>
    <w:div w:id="671101243">
      <w:bodyDiv w:val="1"/>
      <w:marLeft w:val="0"/>
      <w:marRight w:val="0"/>
      <w:marTop w:val="0"/>
      <w:marBottom w:val="0"/>
      <w:divBdr>
        <w:top w:val="none" w:sz="0" w:space="0" w:color="auto"/>
        <w:left w:val="none" w:sz="0" w:space="0" w:color="auto"/>
        <w:bottom w:val="none" w:sz="0" w:space="0" w:color="auto"/>
        <w:right w:val="none" w:sz="0" w:space="0" w:color="auto"/>
      </w:divBdr>
    </w:div>
    <w:div w:id="671613813">
      <w:bodyDiv w:val="1"/>
      <w:marLeft w:val="0"/>
      <w:marRight w:val="0"/>
      <w:marTop w:val="0"/>
      <w:marBottom w:val="0"/>
      <w:divBdr>
        <w:top w:val="none" w:sz="0" w:space="0" w:color="auto"/>
        <w:left w:val="none" w:sz="0" w:space="0" w:color="auto"/>
        <w:bottom w:val="none" w:sz="0" w:space="0" w:color="auto"/>
        <w:right w:val="none" w:sz="0" w:space="0" w:color="auto"/>
      </w:divBdr>
    </w:div>
    <w:div w:id="671683391">
      <w:bodyDiv w:val="1"/>
      <w:marLeft w:val="0"/>
      <w:marRight w:val="0"/>
      <w:marTop w:val="0"/>
      <w:marBottom w:val="0"/>
      <w:divBdr>
        <w:top w:val="none" w:sz="0" w:space="0" w:color="auto"/>
        <w:left w:val="none" w:sz="0" w:space="0" w:color="auto"/>
        <w:bottom w:val="none" w:sz="0" w:space="0" w:color="auto"/>
        <w:right w:val="none" w:sz="0" w:space="0" w:color="auto"/>
      </w:divBdr>
    </w:div>
    <w:div w:id="671836597">
      <w:bodyDiv w:val="1"/>
      <w:marLeft w:val="0"/>
      <w:marRight w:val="0"/>
      <w:marTop w:val="0"/>
      <w:marBottom w:val="0"/>
      <w:divBdr>
        <w:top w:val="none" w:sz="0" w:space="0" w:color="auto"/>
        <w:left w:val="none" w:sz="0" w:space="0" w:color="auto"/>
        <w:bottom w:val="none" w:sz="0" w:space="0" w:color="auto"/>
        <w:right w:val="none" w:sz="0" w:space="0" w:color="auto"/>
      </w:divBdr>
    </w:div>
    <w:div w:id="671839722">
      <w:bodyDiv w:val="1"/>
      <w:marLeft w:val="0"/>
      <w:marRight w:val="0"/>
      <w:marTop w:val="0"/>
      <w:marBottom w:val="0"/>
      <w:divBdr>
        <w:top w:val="none" w:sz="0" w:space="0" w:color="auto"/>
        <w:left w:val="none" w:sz="0" w:space="0" w:color="auto"/>
        <w:bottom w:val="none" w:sz="0" w:space="0" w:color="auto"/>
        <w:right w:val="none" w:sz="0" w:space="0" w:color="auto"/>
      </w:divBdr>
    </w:div>
    <w:div w:id="671954026">
      <w:bodyDiv w:val="1"/>
      <w:marLeft w:val="0"/>
      <w:marRight w:val="0"/>
      <w:marTop w:val="0"/>
      <w:marBottom w:val="0"/>
      <w:divBdr>
        <w:top w:val="none" w:sz="0" w:space="0" w:color="auto"/>
        <w:left w:val="none" w:sz="0" w:space="0" w:color="auto"/>
        <w:bottom w:val="none" w:sz="0" w:space="0" w:color="auto"/>
        <w:right w:val="none" w:sz="0" w:space="0" w:color="auto"/>
      </w:divBdr>
    </w:div>
    <w:div w:id="672145912">
      <w:bodyDiv w:val="1"/>
      <w:marLeft w:val="0"/>
      <w:marRight w:val="0"/>
      <w:marTop w:val="0"/>
      <w:marBottom w:val="0"/>
      <w:divBdr>
        <w:top w:val="none" w:sz="0" w:space="0" w:color="auto"/>
        <w:left w:val="none" w:sz="0" w:space="0" w:color="auto"/>
        <w:bottom w:val="none" w:sz="0" w:space="0" w:color="auto"/>
        <w:right w:val="none" w:sz="0" w:space="0" w:color="auto"/>
      </w:divBdr>
    </w:div>
    <w:div w:id="672805264">
      <w:bodyDiv w:val="1"/>
      <w:marLeft w:val="0"/>
      <w:marRight w:val="0"/>
      <w:marTop w:val="0"/>
      <w:marBottom w:val="0"/>
      <w:divBdr>
        <w:top w:val="none" w:sz="0" w:space="0" w:color="auto"/>
        <w:left w:val="none" w:sz="0" w:space="0" w:color="auto"/>
        <w:bottom w:val="none" w:sz="0" w:space="0" w:color="auto"/>
        <w:right w:val="none" w:sz="0" w:space="0" w:color="auto"/>
      </w:divBdr>
    </w:div>
    <w:div w:id="672999774">
      <w:bodyDiv w:val="1"/>
      <w:marLeft w:val="0"/>
      <w:marRight w:val="0"/>
      <w:marTop w:val="0"/>
      <w:marBottom w:val="0"/>
      <w:divBdr>
        <w:top w:val="none" w:sz="0" w:space="0" w:color="auto"/>
        <w:left w:val="none" w:sz="0" w:space="0" w:color="auto"/>
        <w:bottom w:val="none" w:sz="0" w:space="0" w:color="auto"/>
        <w:right w:val="none" w:sz="0" w:space="0" w:color="auto"/>
      </w:divBdr>
    </w:div>
    <w:div w:id="673186124">
      <w:bodyDiv w:val="1"/>
      <w:marLeft w:val="0"/>
      <w:marRight w:val="0"/>
      <w:marTop w:val="0"/>
      <w:marBottom w:val="0"/>
      <w:divBdr>
        <w:top w:val="none" w:sz="0" w:space="0" w:color="auto"/>
        <w:left w:val="none" w:sz="0" w:space="0" w:color="auto"/>
        <w:bottom w:val="none" w:sz="0" w:space="0" w:color="auto"/>
        <w:right w:val="none" w:sz="0" w:space="0" w:color="auto"/>
      </w:divBdr>
    </w:div>
    <w:div w:id="673336613">
      <w:bodyDiv w:val="1"/>
      <w:marLeft w:val="0"/>
      <w:marRight w:val="0"/>
      <w:marTop w:val="0"/>
      <w:marBottom w:val="0"/>
      <w:divBdr>
        <w:top w:val="none" w:sz="0" w:space="0" w:color="auto"/>
        <w:left w:val="none" w:sz="0" w:space="0" w:color="auto"/>
        <w:bottom w:val="none" w:sz="0" w:space="0" w:color="auto"/>
        <w:right w:val="none" w:sz="0" w:space="0" w:color="auto"/>
      </w:divBdr>
    </w:div>
    <w:div w:id="673412201">
      <w:bodyDiv w:val="1"/>
      <w:marLeft w:val="0"/>
      <w:marRight w:val="0"/>
      <w:marTop w:val="0"/>
      <w:marBottom w:val="0"/>
      <w:divBdr>
        <w:top w:val="none" w:sz="0" w:space="0" w:color="auto"/>
        <w:left w:val="none" w:sz="0" w:space="0" w:color="auto"/>
        <w:bottom w:val="none" w:sz="0" w:space="0" w:color="auto"/>
        <w:right w:val="none" w:sz="0" w:space="0" w:color="auto"/>
      </w:divBdr>
    </w:div>
    <w:div w:id="673459990">
      <w:bodyDiv w:val="1"/>
      <w:marLeft w:val="0"/>
      <w:marRight w:val="0"/>
      <w:marTop w:val="0"/>
      <w:marBottom w:val="0"/>
      <w:divBdr>
        <w:top w:val="none" w:sz="0" w:space="0" w:color="auto"/>
        <w:left w:val="none" w:sz="0" w:space="0" w:color="auto"/>
        <w:bottom w:val="none" w:sz="0" w:space="0" w:color="auto"/>
        <w:right w:val="none" w:sz="0" w:space="0" w:color="auto"/>
      </w:divBdr>
    </w:div>
    <w:div w:id="673532900">
      <w:bodyDiv w:val="1"/>
      <w:marLeft w:val="0"/>
      <w:marRight w:val="0"/>
      <w:marTop w:val="0"/>
      <w:marBottom w:val="0"/>
      <w:divBdr>
        <w:top w:val="none" w:sz="0" w:space="0" w:color="auto"/>
        <w:left w:val="none" w:sz="0" w:space="0" w:color="auto"/>
        <w:bottom w:val="none" w:sz="0" w:space="0" w:color="auto"/>
        <w:right w:val="none" w:sz="0" w:space="0" w:color="auto"/>
      </w:divBdr>
    </w:div>
    <w:div w:id="673651201">
      <w:bodyDiv w:val="1"/>
      <w:marLeft w:val="0"/>
      <w:marRight w:val="0"/>
      <w:marTop w:val="0"/>
      <w:marBottom w:val="0"/>
      <w:divBdr>
        <w:top w:val="none" w:sz="0" w:space="0" w:color="auto"/>
        <w:left w:val="none" w:sz="0" w:space="0" w:color="auto"/>
        <w:bottom w:val="none" w:sz="0" w:space="0" w:color="auto"/>
        <w:right w:val="none" w:sz="0" w:space="0" w:color="auto"/>
      </w:divBdr>
    </w:div>
    <w:div w:id="673728329">
      <w:bodyDiv w:val="1"/>
      <w:marLeft w:val="0"/>
      <w:marRight w:val="0"/>
      <w:marTop w:val="0"/>
      <w:marBottom w:val="0"/>
      <w:divBdr>
        <w:top w:val="none" w:sz="0" w:space="0" w:color="auto"/>
        <w:left w:val="none" w:sz="0" w:space="0" w:color="auto"/>
        <w:bottom w:val="none" w:sz="0" w:space="0" w:color="auto"/>
        <w:right w:val="none" w:sz="0" w:space="0" w:color="auto"/>
      </w:divBdr>
    </w:div>
    <w:div w:id="673922132">
      <w:bodyDiv w:val="1"/>
      <w:marLeft w:val="0"/>
      <w:marRight w:val="0"/>
      <w:marTop w:val="0"/>
      <w:marBottom w:val="0"/>
      <w:divBdr>
        <w:top w:val="none" w:sz="0" w:space="0" w:color="auto"/>
        <w:left w:val="none" w:sz="0" w:space="0" w:color="auto"/>
        <w:bottom w:val="none" w:sz="0" w:space="0" w:color="auto"/>
        <w:right w:val="none" w:sz="0" w:space="0" w:color="auto"/>
      </w:divBdr>
    </w:div>
    <w:div w:id="674310944">
      <w:bodyDiv w:val="1"/>
      <w:marLeft w:val="0"/>
      <w:marRight w:val="0"/>
      <w:marTop w:val="0"/>
      <w:marBottom w:val="0"/>
      <w:divBdr>
        <w:top w:val="none" w:sz="0" w:space="0" w:color="auto"/>
        <w:left w:val="none" w:sz="0" w:space="0" w:color="auto"/>
        <w:bottom w:val="none" w:sz="0" w:space="0" w:color="auto"/>
        <w:right w:val="none" w:sz="0" w:space="0" w:color="auto"/>
      </w:divBdr>
    </w:div>
    <w:div w:id="674458619">
      <w:bodyDiv w:val="1"/>
      <w:marLeft w:val="0"/>
      <w:marRight w:val="0"/>
      <w:marTop w:val="0"/>
      <w:marBottom w:val="0"/>
      <w:divBdr>
        <w:top w:val="none" w:sz="0" w:space="0" w:color="auto"/>
        <w:left w:val="none" w:sz="0" w:space="0" w:color="auto"/>
        <w:bottom w:val="none" w:sz="0" w:space="0" w:color="auto"/>
        <w:right w:val="none" w:sz="0" w:space="0" w:color="auto"/>
      </w:divBdr>
    </w:div>
    <w:div w:id="675113887">
      <w:bodyDiv w:val="1"/>
      <w:marLeft w:val="0"/>
      <w:marRight w:val="0"/>
      <w:marTop w:val="0"/>
      <w:marBottom w:val="0"/>
      <w:divBdr>
        <w:top w:val="none" w:sz="0" w:space="0" w:color="auto"/>
        <w:left w:val="none" w:sz="0" w:space="0" w:color="auto"/>
        <w:bottom w:val="none" w:sz="0" w:space="0" w:color="auto"/>
        <w:right w:val="none" w:sz="0" w:space="0" w:color="auto"/>
      </w:divBdr>
    </w:div>
    <w:div w:id="675352618">
      <w:bodyDiv w:val="1"/>
      <w:marLeft w:val="0"/>
      <w:marRight w:val="0"/>
      <w:marTop w:val="0"/>
      <w:marBottom w:val="0"/>
      <w:divBdr>
        <w:top w:val="none" w:sz="0" w:space="0" w:color="auto"/>
        <w:left w:val="none" w:sz="0" w:space="0" w:color="auto"/>
        <w:bottom w:val="none" w:sz="0" w:space="0" w:color="auto"/>
        <w:right w:val="none" w:sz="0" w:space="0" w:color="auto"/>
      </w:divBdr>
    </w:div>
    <w:div w:id="675569932">
      <w:bodyDiv w:val="1"/>
      <w:marLeft w:val="0"/>
      <w:marRight w:val="0"/>
      <w:marTop w:val="0"/>
      <w:marBottom w:val="0"/>
      <w:divBdr>
        <w:top w:val="none" w:sz="0" w:space="0" w:color="auto"/>
        <w:left w:val="none" w:sz="0" w:space="0" w:color="auto"/>
        <w:bottom w:val="none" w:sz="0" w:space="0" w:color="auto"/>
        <w:right w:val="none" w:sz="0" w:space="0" w:color="auto"/>
      </w:divBdr>
    </w:div>
    <w:div w:id="675576556">
      <w:bodyDiv w:val="1"/>
      <w:marLeft w:val="0"/>
      <w:marRight w:val="0"/>
      <w:marTop w:val="0"/>
      <w:marBottom w:val="0"/>
      <w:divBdr>
        <w:top w:val="none" w:sz="0" w:space="0" w:color="auto"/>
        <w:left w:val="none" w:sz="0" w:space="0" w:color="auto"/>
        <w:bottom w:val="none" w:sz="0" w:space="0" w:color="auto"/>
        <w:right w:val="none" w:sz="0" w:space="0" w:color="auto"/>
      </w:divBdr>
    </w:div>
    <w:div w:id="675766661">
      <w:bodyDiv w:val="1"/>
      <w:marLeft w:val="0"/>
      <w:marRight w:val="0"/>
      <w:marTop w:val="0"/>
      <w:marBottom w:val="0"/>
      <w:divBdr>
        <w:top w:val="none" w:sz="0" w:space="0" w:color="auto"/>
        <w:left w:val="none" w:sz="0" w:space="0" w:color="auto"/>
        <w:bottom w:val="none" w:sz="0" w:space="0" w:color="auto"/>
        <w:right w:val="none" w:sz="0" w:space="0" w:color="auto"/>
      </w:divBdr>
    </w:div>
    <w:div w:id="675809144">
      <w:bodyDiv w:val="1"/>
      <w:marLeft w:val="0"/>
      <w:marRight w:val="0"/>
      <w:marTop w:val="0"/>
      <w:marBottom w:val="0"/>
      <w:divBdr>
        <w:top w:val="none" w:sz="0" w:space="0" w:color="auto"/>
        <w:left w:val="none" w:sz="0" w:space="0" w:color="auto"/>
        <w:bottom w:val="none" w:sz="0" w:space="0" w:color="auto"/>
        <w:right w:val="none" w:sz="0" w:space="0" w:color="auto"/>
      </w:divBdr>
    </w:div>
    <w:div w:id="676468156">
      <w:bodyDiv w:val="1"/>
      <w:marLeft w:val="0"/>
      <w:marRight w:val="0"/>
      <w:marTop w:val="0"/>
      <w:marBottom w:val="0"/>
      <w:divBdr>
        <w:top w:val="none" w:sz="0" w:space="0" w:color="auto"/>
        <w:left w:val="none" w:sz="0" w:space="0" w:color="auto"/>
        <w:bottom w:val="none" w:sz="0" w:space="0" w:color="auto"/>
        <w:right w:val="none" w:sz="0" w:space="0" w:color="auto"/>
      </w:divBdr>
    </w:div>
    <w:div w:id="677191758">
      <w:bodyDiv w:val="1"/>
      <w:marLeft w:val="0"/>
      <w:marRight w:val="0"/>
      <w:marTop w:val="0"/>
      <w:marBottom w:val="0"/>
      <w:divBdr>
        <w:top w:val="none" w:sz="0" w:space="0" w:color="auto"/>
        <w:left w:val="none" w:sz="0" w:space="0" w:color="auto"/>
        <w:bottom w:val="none" w:sz="0" w:space="0" w:color="auto"/>
        <w:right w:val="none" w:sz="0" w:space="0" w:color="auto"/>
      </w:divBdr>
    </w:div>
    <w:div w:id="677272017">
      <w:bodyDiv w:val="1"/>
      <w:marLeft w:val="0"/>
      <w:marRight w:val="0"/>
      <w:marTop w:val="0"/>
      <w:marBottom w:val="0"/>
      <w:divBdr>
        <w:top w:val="none" w:sz="0" w:space="0" w:color="auto"/>
        <w:left w:val="none" w:sz="0" w:space="0" w:color="auto"/>
        <w:bottom w:val="none" w:sz="0" w:space="0" w:color="auto"/>
        <w:right w:val="none" w:sz="0" w:space="0" w:color="auto"/>
      </w:divBdr>
    </w:div>
    <w:div w:id="677390336">
      <w:bodyDiv w:val="1"/>
      <w:marLeft w:val="0"/>
      <w:marRight w:val="0"/>
      <w:marTop w:val="0"/>
      <w:marBottom w:val="0"/>
      <w:divBdr>
        <w:top w:val="none" w:sz="0" w:space="0" w:color="auto"/>
        <w:left w:val="none" w:sz="0" w:space="0" w:color="auto"/>
        <w:bottom w:val="none" w:sz="0" w:space="0" w:color="auto"/>
        <w:right w:val="none" w:sz="0" w:space="0" w:color="auto"/>
      </w:divBdr>
    </w:div>
    <w:div w:id="677731596">
      <w:bodyDiv w:val="1"/>
      <w:marLeft w:val="0"/>
      <w:marRight w:val="0"/>
      <w:marTop w:val="0"/>
      <w:marBottom w:val="0"/>
      <w:divBdr>
        <w:top w:val="none" w:sz="0" w:space="0" w:color="auto"/>
        <w:left w:val="none" w:sz="0" w:space="0" w:color="auto"/>
        <w:bottom w:val="none" w:sz="0" w:space="0" w:color="auto"/>
        <w:right w:val="none" w:sz="0" w:space="0" w:color="auto"/>
      </w:divBdr>
    </w:div>
    <w:div w:id="678431723">
      <w:bodyDiv w:val="1"/>
      <w:marLeft w:val="0"/>
      <w:marRight w:val="0"/>
      <w:marTop w:val="0"/>
      <w:marBottom w:val="0"/>
      <w:divBdr>
        <w:top w:val="none" w:sz="0" w:space="0" w:color="auto"/>
        <w:left w:val="none" w:sz="0" w:space="0" w:color="auto"/>
        <w:bottom w:val="none" w:sz="0" w:space="0" w:color="auto"/>
        <w:right w:val="none" w:sz="0" w:space="0" w:color="auto"/>
      </w:divBdr>
    </w:div>
    <w:div w:id="678432928">
      <w:bodyDiv w:val="1"/>
      <w:marLeft w:val="0"/>
      <w:marRight w:val="0"/>
      <w:marTop w:val="0"/>
      <w:marBottom w:val="0"/>
      <w:divBdr>
        <w:top w:val="none" w:sz="0" w:space="0" w:color="auto"/>
        <w:left w:val="none" w:sz="0" w:space="0" w:color="auto"/>
        <w:bottom w:val="none" w:sz="0" w:space="0" w:color="auto"/>
        <w:right w:val="none" w:sz="0" w:space="0" w:color="auto"/>
      </w:divBdr>
    </w:div>
    <w:div w:id="678579997">
      <w:bodyDiv w:val="1"/>
      <w:marLeft w:val="0"/>
      <w:marRight w:val="0"/>
      <w:marTop w:val="0"/>
      <w:marBottom w:val="0"/>
      <w:divBdr>
        <w:top w:val="none" w:sz="0" w:space="0" w:color="auto"/>
        <w:left w:val="none" w:sz="0" w:space="0" w:color="auto"/>
        <w:bottom w:val="none" w:sz="0" w:space="0" w:color="auto"/>
        <w:right w:val="none" w:sz="0" w:space="0" w:color="auto"/>
      </w:divBdr>
    </w:div>
    <w:div w:id="678583427">
      <w:bodyDiv w:val="1"/>
      <w:marLeft w:val="0"/>
      <w:marRight w:val="0"/>
      <w:marTop w:val="0"/>
      <w:marBottom w:val="0"/>
      <w:divBdr>
        <w:top w:val="none" w:sz="0" w:space="0" w:color="auto"/>
        <w:left w:val="none" w:sz="0" w:space="0" w:color="auto"/>
        <w:bottom w:val="none" w:sz="0" w:space="0" w:color="auto"/>
        <w:right w:val="none" w:sz="0" w:space="0" w:color="auto"/>
      </w:divBdr>
    </w:div>
    <w:div w:id="678586932">
      <w:bodyDiv w:val="1"/>
      <w:marLeft w:val="0"/>
      <w:marRight w:val="0"/>
      <w:marTop w:val="0"/>
      <w:marBottom w:val="0"/>
      <w:divBdr>
        <w:top w:val="none" w:sz="0" w:space="0" w:color="auto"/>
        <w:left w:val="none" w:sz="0" w:space="0" w:color="auto"/>
        <w:bottom w:val="none" w:sz="0" w:space="0" w:color="auto"/>
        <w:right w:val="none" w:sz="0" w:space="0" w:color="auto"/>
      </w:divBdr>
    </w:div>
    <w:div w:id="678699122">
      <w:bodyDiv w:val="1"/>
      <w:marLeft w:val="0"/>
      <w:marRight w:val="0"/>
      <w:marTop w:val="0"/>
      <w:marBottom w:val="0"/>
      <w:divBdr>
        <w:top w:val="none" w:sz="0" w:space="0" w:color="auto"/>
        <w:left w:val="none" w:sz="0" w:space="0" w:color="auto"/>
        <w:bottom w:val="none" w:sz="0" w:space="0" w:color="auto"/>
        <w:right w:val="none" w:sz="0" w:space="0" w:color="auto"/>
      </w:divBdr>
    </w:div>
    <w:div w:id="678822609">
      <w:bodyDiv w:val="1"/>
      <w:marLeft w:val="0"/>
      <w:marRight w:val="0"/>
      <w:marTop w:val="0"/>
      <w:marBottom w:val="0"/>
      <w:divBdr>
        <w:top w:val="none" w:sz="0" w:space="0" w:color="auto"/>
        <w:left w:val="none" w:sz="0" w:space="0" w:color="auto"/>
        <w:bottom w:val="none" w:sz="0" w:space="0" w:color="auto"/>
        <w:right w:val="none" w:sz="0" w:space="0" w:color="auto"/>
      </w:divBdr>
    </w:div>
    <w:div w:id="678848528">
      <w:bodyDiv w:val="1"/>
      <w:marLeft w:val="0"/>
      <w:marRight w:val="0"/>
      <w:marTop w:val="0"/>
      <w:marBottom w:val="0"/>
      <w:divBdr>
        <w:top w:val="none" w:sz="0" w:space="0" w:color="auto"/>
        <w:left w:val="none" w:sz="0" w:space="0" w:color="auto"/>
        <w:bottom w:val="none" w:sz="0" w:space="0" w:color="auto"/>
        <w:right w:val="none" w:sz="0" w:space="0" w:color="auto"/>
      </w:divBdr>
    </w:div>
    <w:div w:id="679040409">
      <w:bodyDiv w:val="1"/>
      <w:marLeft w:val="0"/>
      <w:marRight w:val="0"/>
      <w:marTop w:val="0"/>
      <w:marBottom w:val="0"/>
      <w:divBdr>
        <w:top w:val="none" w:sz="0" w:space="0" w:color="auto"/>
        <w:left w:val="none" w:sz="0" w:space="0" w:color="auto"/>
        <w:bottom w:val="none" w:sz="0" w:space="0" w:color="auto"/>
        <w:right w:val="none" w:sz="0" w:space="0" w:color="auto"/>
      </w:divBdr>
    </w:div>
    <w:div w:id="679625136">
      <w:bodyDiv w:val="1"/>
      <w:marLeft w:val="0"/>
      <w:marRight w:val="0"/>
      <w:marTop w:val="0"/>
      <w:marBottom w:val="0"/>
      <w:divBdr>
        <w:top w:val="none" w:sz="0" w:space="0" w:color="auto"/>
        <w:left w:val="none" w:sz="0" w:space="0" w:color="auto"/>
        <w:bottom w:val="none" w:sz="0" w:space="0" w:color="auto"/>
        <w:right w:val="none" w:sz="0" w:space="0" w:color="auto"/>
      </w:divBdr>
    </w:div>
    <w:div w:id="679963663">
      <w:bodyDiv w:val="1"/>
      <w:marLeft w:val="0"/>
      <w:marRight w:val="0"/>
      <w:marTop w:val="0"/>
      <w:marBottom w:val="0"/>
      <w:divBdr>
        <w:top w:val="none" w:sz="0" w:space="0" w:color="auto"/>
        <w:left w:val="none" w:sz="0" w:space="0" w:color="auto"/>
        <w:bottom w:val="none" w:sz="0" w:space="0" w:color="auto"/>
        <w:right w:val="none" w:sz="0" w:space="0" w:color="auto"/>
      </w:divBdr>
    </w:div>
    <w:div w:id="680006309">
      <w:bodyDiv w:val="1"/>
      <w:marLeft w:val="0"/>
      <w:marRight w:val="0"/>
      <w:marTop w:val="0"/>
      <w:marBottom w:val="0"/>
      <w:divBdr>
        <w:top w:val="none" w:sz="0" w:space="0" w:color="auto"/>
        <w:left w:val="none" w:sz="0" w:space="0" w:color="auto"/>
        <w:bottom w:val="none" w:sz="0" w:space="0" w:color="auto"/>
        <w:right w:val="none" w:sz="0" w:space="0" w:color="auto"/>
      </w:divBdr>
    </w:div>
    <w:div w:id="680397199">
      <w:bodyDiv w:val="1"/>
      <w:marLeft w:val="0"/>
      <w:marRight w:val="0"/>
      <w:marTop w:val="0"/>
      <w:marBottom w:val="0"/>
      <w:divBdr>
        <w:top w:val="none" w:sz="0" w:space="0" w:color="auto"/>
        <w:left w:val="none" w:sz="0" w:space="0" w:color="auto"/>
        <w:bottom w:val="none" w:sz="0" w:space="0" w:color="auto"/>
        <w:right w:val="none" w:sz="0" w:space="0" w:color="auto"/>
      </w:divBdr>
    </w:div>
    <w:div w:id="680935864">
      <w:bodyDiv w:val="1"/>
      <w:marLeft w:val="0"/>
      <w:marRight w:val="0"/>
      <w:marTop w:val="0"/>
      <w:marBottom w:val="0"/>
      <w:divBdr>
        <w:top w:val="none" w:sz="0" w:space="0" w:color="auto"/>
        <w:left w:val="none" w:sz="0" w:space="0" w:color="auto"/>
        <w:bottom w:val="none" w:sz="0" w:space="0" w:color="auto"/>
        <w:right w:val="none" w:sz="0" w:space="0" w:color="auto"/>
      </w:divBdr>
    </w:div>
    <w:div w:id="681394456">
      <w:bodyDiv w:val="1"/>
      <w:marLeft w:val="0"/>
      <w:marRight w:val="0"/>
      <w:marTop w:val="0"/>
      <w:marBottom w:val="0"/>
      <w:divBdr>
        <w:top w:val="none" w:sz="0" w:space="0" w:color="auto"/>
        <w:left w:val="none" w:sz="0" w:space="0" w:color="auto"/>
        <w:bottom w:val="none" w:sz="0" w:space="0" w:color="auto"/>
        <w:right w:val="none" w:sz="0" w:space="0" w:color="auto"/>
      </w:divBdr>
    </w:div>
    <w:div w:id="681663497">
      <w:bodyDiv w:val="1"/>
      <w:marLeft w:val="0"/>
      <w:marRight w:val="0"/>
      <w:marTop w:val="0"/>
      <w:marBottom w:val="0"/>
      <w:divBdr>
        <w:top w:val="none" w:sz="0" w:space="0" w:color="auto"/>
        <w:left w:val="none" w:sz="0" w:space="0" w:color="auto"/>
        <w:bottom w:val="none" w:sz="0" w:space="0" w:color="auto"/>
        <w:right w:val="none" w:sz="0" w:space="0" w:color="auto"/>
      </w:divBdr>
    </w:div>
    <w:div w:id="681862475">
      <w:bodyDiv w:val="1"/>
      <w:marLeft w:val="0"/>
      <w:marRight w:val="0"/>
      <w:marTop w:val="0"/>
      <w:marBottom w:val="0"/>
      <w:divBdr>
        <w:top w:val="none" w:sz="0" w:space="0" w:color="auto"/>
        <w:left w:val="none" w:sz="0" w:space="0" w:color="auto"/>
        <w:bottom w:val="none" w:sz="0" w:space="0" w:color="auto"/>
        <w:right w:val="none" w:sz="0" w:space="0" w:color="auto"/>
      </w:divBdr>
    </w:div>
    <w:div w:id="682125414">
      <w:bodyDiv w:val="1"/>
      <w:marLeft w:val="0"/>
      <w:marRight w:val="0"/>
      <w:marTop w:val="0"/>
      <w:marBottom w:val="0"/>
      <w:divBdr>
        <w:top w:val="none" w:sz="0" w:space="0" w:color="auto"/>
        <w:left w:val="none" w:sz="0" w:space="0" w:color="auto"/>
        <w:bottom w:val="none" w:sz="0" w:space="0" w:color="auto"/>
        <w:right w:val="none" w:sz="0" w:space="0" w:color="auto"/>
      </w:divBdr>
    </w:div>
    <w:div w:id="682166887">
      <w:bodyDiv w:val="1"/>
      <w:marLeft w:val="0"/>
      <w:marRight w:val="0"/>
      <w:marTop w:val="0"/>
      <w:marBottom w:val="0"/>
      <w:divBdr>
        <w:top w:val="none" w:sz="0" w:space="0" w:color="auto"/>
        <w:left w:val="none" w:sz="0" w:space="0" w:color="auto"/>
        <w:bottom w:val="none" w:sz="0" w:space="0" w:color="auto"/>
        <w:right w:val="none" w:sz="0" w:space="0" w:color="auto"/>
      </w:divBdr>
    </w:div>
    <w:div w:id="682436257">
      <w:bodyDiv w:val="1"/>
      <w:marLeft w:val="0"/>
      <w:marRight w:val="0"/>
      <w:marTop w:val="0"/>
      <w:marBottom w:val="0"/>
      <w:divBdr>
        <w:top w:val="none" w:sz="0" w:space="0" w:color="auto"/>
        <w:left w:val="none" w:sz="0" w:space="0" w:color="auto"/>
        <w:bottom w:val="none" w:sz="0" w:space="0" w:color="auto"/>
        <w:right w:val="none" w:sz="0" w:space="0" w:color="auto"/>
      </w:divBdr>
    </w:div>
    <w:div w:id="682518212">
      <w:bodyDiv w:val="1"/>
      <w:marLeft w:val="0"/>
      <w:marRight w:val="0"/>
      <w:marTop w:val="0"/>
      <w:marBottom w:val="0"/>
      <w:divBdr>
        <w:top w:val="none" w:sz="0" w:space="0" w:color="auto"/>
        <w:left w:val="none" w:sz="0" w:space="0" w:color="auto"/>
        <w:bottom w:val="none" w:sz="0" w:space="0" w:color="auto"/>
        <w:right w:val="none" w:sz="0" w:space="0" w:color="auto"/>
      </w:divBdr>
    </w:div>
    <w:div w:id="682585632">
      <w:bodyDiv w:val="1"/>
      <w:marLeft w:val="0"/>
      <w:marRight w:val="0"/>
      <w:marTop w:val="0"/>
      <w:marBottom w:val="0"/>
      <w:divBdr>
        <w:top w:val="none" w:sz="0" w:space="0" w:color="auto"/>
        <w:left w:val="none" w:sz="0" w:space="0" w:color="auto"/>
        <w:bottom w:val="none" w:sz="0" w:space="0" w:color="auto"/>
        <w:right w:val="none" w:sz="0" w:space="0" w:color="auto"/>
      </w:divBdr>
    </w:div>
    <w:div w:id="682586925">
      <w:bodyDiv w:val="1"/>
      <w:marLeft w:val="0"/>
      <w:marRight w:val="0"/>
      <w:marTop w:val="0"/>
      <w:marBottom w:val="0"/>
      <w:divBdr>
        <w:top w:val="none" w:sz="0" w:space="0" w:color="auto"/>
        <w:left w:val="none" w:sz="0" w:space="0" w:color="auto"/>
        <w:bottom w:val="none" w:sz="0" w:space="0" w:color="auto"/>
        <w:right w:val="none" w:sz="0" w:space="0" w:color="auto"/>
      </w:divBdr>
    </w:div>
    <w:div w:id="683020281">
      <w:bodyDiv w:val="1"/>
      <w:marLeft w:val="0"/>
      <w:marRight w:val="0"/>
      <w:marTop w:val="0"/>
      <w:marBottom w:val="0"/>
      <w:divBdr>
        <w:top w:val="none" w:sz="0" w:space="0" w:color="auto"/>
        <w:left w:val="none" w:sz="0" w:space="0" w:color="auto"/>
        <w:bottom w:val="none" w:sz="0" w:space="0" w:color="auto"/>
        <w:right w:val="none" w:sz="0" w:space="0" w:color="auto"/>
      </w:divBdr>
    </w:div>
    <w:div w:id="683097171">
      <w:bodyDiv w:val="1"/>
      <w:marLeft w:val="0"/>
      <w:marRight w:val="0"/>
      <w:marTop w:val="0"/>
      <w:marBottom w:val="0"/>
      <w:divBdr>
        <w:top w:val="none" w:sz="0" w:space="0" w:color="auto"/>
        <w:left w:val="none" w:sz="0" w:space="0" w:color="auto"/>
        <w:bottom w:val="none" w:sz="0" w:space="0" w:color="auto"/>
        <w:right w:val="none" w:sz="0" w:space="0" w:color="auto"/>
      </w:divBdr>
    </w:div>
    <w:div w:id="683482035">
      <w:bodyDiv w:val="1"/>
      <w:marLeft w:val="0"/>
      <w:marRight w:val="0"/>
      <w:marTop w:val="0"/>
      <w:marBottom w:val="0"/>
      <w:divBdr>
        <w:top w:val="none" w:sz="0" w:space="0" w:color="auto"/>
        <w:left w:val="none" w:sz="0" w:space="0" w:color="auto"/>
        <w:bottom w:val="none" w:sz="0" w:space="0" w:color="auto"/>
        <w:right w:val="none" w:sz="0" w:space="0" w:color="auto"/>
      </w:divBdr>
    </w:div>
    <w:div w:id="683677167">
      <w:bodyDiv w:val="1"/>
      <w:marLeft w:val="0"/>
      <w:marRight w:val="0"/>
      <w:marTop w:val="0"/>
      <w:marBottom w:val="0"/>
      <w:divBdr>
        <w:top w:val="none" w:sz="0" w:space="0" w:color="auto"/>
        <w:left w:val="none" w:sz="0" w:space="0" w:color="auto"/>
        <w:bottom w:val="none" w:sz="0" w:space="0" w:color="auto"/>
        <w:right w:val="none" w:sz="0" w:space="0" w:color="auto"/>
      </w:divBdr>
    </w:div>
    <w:div w:id="684400962">
      <w:bodyDiv w:val="1"/>
      <w:marLeft w:val="0"/>
      <w:marRight w:val="0"/>
      <w:marTop w:val="0"/>
      <w:marBottom w:val="0"/>
      <w:divBdr>
        <w:top w:val="none" w:sz="0" w:space="0" w:color="auto"/>
        <w:left w:val="none" w:sz="0" w:space="0" w:color="auto"/>
        <w:bottom w:val="none" w:sz="0" w:space="0" w:color="auto"/>
        <w:right w:val="none" w:sz="0" w:space="0" w:color="auto"/>
      </w:divBdr>
    </w:div>
    <w:div w:id="684403616">
      <w:bodyDiv w:val="1"/>
      <w:marLeft w:val="0"/>
      <w:marRight w:val="0"/>
      <w:marTop w:val="0"/>
      <w:marBottom w:val="0"/>
      <w:divBdr>
        <w:top w:val="none" w:sz="0" w:space="0" w:color="auto"/>
        <w:left w:val="none" w:sz="0" w:space="0" w:color="auto"/>
        <w:bottom w:val="none" w:sz="0" w:space="0" w:color="auto"/>
        <w:right w:val="none" w:sz="0" w:space="0" w:color="auto"/>
      </w:divBdr>
    </w:div>
    <w:div w:id="684524977">
      <w:bodyDiv w:val="1"/>
      <w:marLeft w:val="0"/>
      <w:marRight w:val="0"/>
      <w:marTop w:val="0"/>
      <w:marBottom w:val="0"/>
      <w:divBdr>
        <w:top w:val="none" w:sz="0" w:space="0" w:color="auto"/>
        <w:left w:val="none" w:sz="0" w:space="0" w:color="auto"/>
        <w:bottom w:val="none" w:sz="0" w:space="0" w:color="auto"/>
        <w:right w:val="none" w:sz="0" w:space="0" w:color="auto"/>
      </w:divBdr>
    </w:div>
    <w:div w:id="684596333">
      <w:bodyDiv w:val="1"/>
      <w:marLeft w:val="0"/>
      <w:marRight w:val="0"/>
      <w:marTop w:val="0"/>
      <w:marBottom w:val="0"/>
      <w:divBdr>
        <w:top w:val="none" w:sz="0" w:space="0" w:color="auto"/>
        <w:left w:val="none" w:sz="0" w:space="0" w:color="auto"/>
        <w:bottom w:val="none" w:sz="0" w:space="0" w:color="auto"/>
        <w:right w:val="none" w:sz="0" w:space="0" w:color="auto"/>
      </w:divBdr>
    </w:div>
    <w:div w:id="684600112">
      <w:bodyDiv w:val="1"/>
      <w:marLeft w:val="0"/>
      <w:marRight w:val="0"/>
      <w:marTop w:val="0"/>
      <w:marBottom w:val="0"/>
      <w:divBdr>
        <w:top w:val="none" w:sz="0" w:space="0" w:color="auto"/>
        <w:left w:val="none" w:sz="0" w:space="0" w:color="auto"/>
        <w:bottom w:val="none" w:sz="0" w:space="0" w:color="auto"/>
        <w:right w:val="none" w:sz="0" w:space="0" w:color="auto"/>
      </w:divBdr>
    </w:div>
    <w:div w:id="685179845">
      <w:bodyDiv w:val="1"/>
      <w:marLeft w:val="0"/>
      <w:marRight w:val="0"/>
      <w:marTop w:val="0"/>
      <w:marBottom w:val="0"/>
      <w:divBdr>
        <w:top w:val="none" w:sz="0" w:space="0" w:color="auto"/>
        <w:left w:val="none" w:sz="0" w:space="0" w:color="auto"/>
        <w:bottom w:val="none" w:sz="0" w:space="0" w:color="auto"/>
        <w:right w:val="none" w:sz="0" w:space="0" w:color="auto"/>
      </w:divBdr>
    </w:div>
    <w:div w:id="685324247">
      <w:bodyDiv w:val="1"/>
      <w:marLeft w:val="0"/>
      <w:marRight w:val="0"/>
      <w:marTop w:val="0"/>
      <w:marBottom w:val="0"/>
      <w:divBdr>
        <w:top w:val="none" w:sz="0" w:space="0" w:color="auto"/>
        <w:left w:val="none" w:sz="0" w:space="0" w:color="auto"/>
        <w:bottom w:val="none" w:sz="0" w:space="0" w:color="auto"/>
        <w:right w:val="none" w:sz="0" w:space="0" w:color="auto"/>
      </w:divBdr>
    </w:div>
    <w:div w:id="685446367">
      <w:bodyDiv w:val="1"/>
      <w:marLeft w:val="0"/>
      <w:marRight w:val="0"/>
      <w:marTop w:val="0"/>
      <w:marBottom w:val="0"/>
      <w:divBdr>
        <w:top w:val="none" w:sz="0" w:space="0" w:color="auto"/>
        <w:left w:val="none" w:sz="0" w:space="0" w:color="auto"/>
        <w:bottom w:val="none" w:sz="0" w:space="0" w:color="auto"/>
        <w:right w:val="none" w:sz="0" w:space="0" w:color="auto"/>
      </w:divBdr>
    </w:div>
    <w:div w:id="685446587">
      <w:bodyDiv w:val="1"/>
      <w:marLeft w:val="0"/>
      <w:marRight w:val="0"/>
      <w:marTop w:val="0"/>
      <w:marBottom w:val="0"/>
      <w:divBdr>
        <w:top w:val="none" w:sz="0" w:space="0" w:color="auto"/>
        <w:left w:val="none" w:sz="0" w:space="0" w:color="auto"/>
        <w:bottom w:val="none" w:sz="0" w:space="0" w:color="auto"/>
        <w:right w:val="none" w:sz="0" w:space="0" w:color="auto"/>
      </w:divBdr>
    </w:div>
    <w:div w:id="685594421">
      <w:bodyDiv w:val="1"/>
      <w:marLeft w:val="0"/>
      <w:marRight w:val="0"/>
      <w:marTop w:val="0"/>
      <w:marBottom w:val="0"/>
      <w:divBdr>
        <w:top w:val="none" w:sz="0" w:space="0" w:color="auto"/>
        <w:left w:val="none" w:sz="0" w:space="0" w:color="auto"/>
        <w:bottom w:val="none" w:sz="0" w:space="0" w:color="auto"/>
        <w:right w:val="none" w:sz="0" w:space="0" w:color="auto"/>
      </w:divBdr>
    </w:div>
    <w:div w:id="685719209">
      <w:bodyDiv w:val="1"/>
      <w:marLeft w:val="0"/>
      <w:marRight w:val="0"/>
      <w:marTop w:val="0"/>
      <w:marBottom w:val="0"/>
      <w:divBdr>
        <w:top w:val="none" w:sz="0" w:space="0" w:color="auto"/>
        <w:left w:val="none" w:sz="0" w:space="0" w:color="auto"/>
        <w:bottom w:val="none" w:sz="0" w:space="0" w:color="auto"/>
        <w:right w:val="none" w:sz="0" w:space="0" w:color="auto"/>
      </w:divBdr>
    </w:div>
    <w:div w:id="685788227">
      <w:bodyDiv w:val="1"/>
      <w:marLeft w:val="0"/>
      <w:marRight w:val="0"/>
      <w:marTop w:val="0"/>
      <w:marBottom w:val="0"/>
      <w:divBdr>
        <w:top w:val="none" w:sz="0" w:space="0" w:color="auto"/>
        <w:left w:val="none" w:sz="0" w:space="0" w:color="auto"/>
        <w:bottom w:val="none" w:sz="0" w:space="0" w:color="auto"/>
        <w:right w:val="none" w:sz="0" w:space="0" w:color="auto"/>
      </w:divBdr>
    </w:div>
    <w:div w:id="685981793">
      <w:bodyDiv w:val="1"/>
      <w:marLeft w:val="0"/>
      <w:marRight w:val="0"/>
      <w:marTop w:val="0"/>
      <w:marBottom w:val="0"/>
      <w:divBdr>
        <w:top w:val="none" w:sz="0" w:space="0" w:color="auto"/>
        <w:left w:val="none" w:sz="0" w:space="0" w:color="auto"/>
        <w:bottom w:val="none" w:sz="0" w:space="0" w:color="auto"/>
        <w:right w:val="none" w:sz="0" w:space="0" w:color="auto"/>
      </w:divBdr>
    </w:div>
    <w:div w:id="685987522">
      <w:bodyDiv w:val="1"/>
      <w:marLeft w:val="0"/>
      <w:marRight w:val="0"/>
      <w:marTop w:val="0"/>
      <w:marBottom w:val="0"/>
      <w:divBdr>
        <w:top w:val="none" w:sz="0" w:space="0" w:color="auto"/>
        <w:left w:val="none" w:sz="0" w:space="0" w:color="auto"/>
        <w:bottom w:val="none" w:sz="0" w:space="0" w:color="auto"/>
        <w:right w:val="none" w:sz="0" w:space="0" w:color="auto"/>
      </w:divBdr>
    </w:div>
    <w:div w:id="686172181">
      <w:bodyDiv w:val="1"/>
      <w:marLeft w:val="0"/>
      <w:marRight w:val="0"/>
      <w:marTop w:val="0"/>
      <w:marBottom w:val="0"/>
      <w:divBdr>
        <w:top w:val="none" w:sz="0" w:space="0" w:color="auto"/>
        <w:left w:val="none" w:sz="0" w:space="0" w:color="auto"/>
        <w:bottom w:val="none" w:sz="0" w:space="0" w:color="auto"/>
        <w:right w:val="none" w:sz="0" w:space="0" w:color="auto"/>
      </w:divBdr>
    </w:div>
    <w:div w:id="686444847">
      <w:bodyDiv w:val="1"/>
      <w:marLeft w:val="0"/>
      <w:marRight w:val="0"/>
      <w:marTop w:val="0"/>
      <w:marBottom w:val="0"/>
      <w:divBdr>
        <w:top w:val="none" w:sz="0" w:space="0" w:color="auto"/>
        <w:left w:val="none" w:sz="0" w:space="0" w:color="auto"/>
        <w:bottom w:val="none" w:sz="0" w:space="0" w:color="auto"/>
        <w:right w:val="none" w:sz="0" w:space="0" w:color="auto"/>
      </w:divBdr>
    </w:div>
    <w:div w:id="686517016">
      <w:bodyDiv w:val="1"/>
      <w:marLeft w:val="0"/>
      <w:marRight w:val="0"/>
      <w:marTop w:val="0"/>
      <w:marBottom w:val="0"/>
      <w:divBdr>
        <w:top w:val="none" w:sz="0" w:space="0" w:color="auto"/>
        <w:left w:val="none" w:sz="0" w:space="0" w:color="auto"/>
        <w:bottom w:val="none" w:sz="0" w:space="0" w:color="auto"/>
        <w:right w:val="none" w:sz="0" w:space="0" w:color="auto"/>
      </w:divBdr>
    </w:div>
    <w:div w:id="686559860">
      <w:bodyDiv w:val="1"/>
      <w:marLeft w:val="0"/>
      <w:marRight w:val="0"/>
      <w:marTop w:val="0"/>
      <w:marBottom w:val="0"/>
      <w:divBdr>
        <w:top w:val="none" w:sz="0" w:space="0" w:color="auto"/>
        <w:left w:val="none" w:sz="0" w:space="0" w:color="auto"/>
        <w:bottom w:val="none" w:sz="0" w:space="0" w:color="auto"/>
        <w:right w:val="none" w:sz="0" w:space="0" w:color="auto"/>
      </w:divBdr>
    </w:div>
    <w:div w:id="686953999">
      <w:bodyDiv w:val="1"/>
      <w:marLeft w:val="0"/>
      <w:marRight w:val="0"/>
      <w:marTop w:val="0"/>
      <w:marBottom w:val="0"/>
      <w:divBdr>
        <w:top w:val="none" w:sz="0" w:space="0" w:color="auto"/>
        <w:left w:val="none" w:sz="0" w:space="0" w:color="auto"/>
        <w:bottom w:val="none" w:sz="0" w:space="0" w:color="auto"/>
        <w:right w:val="none" w:sz="0" w:space="0" w:color="auto"/>
      </w:divBdr>
    </w:div>
    <w:div w:id="686980194">
      <w:bodyDiv w:val="1"/>
      <w:marLeft w:val="0"/>
      <w:marRight w:val="0"/>
      <w:marTop w:val="0"/>
      <w:marBottom w:val="0"/>
      <w:divBdr>
        <w:top w:val="none" w:sz="0" w:space="0" w:color="auto"/>
        <w:left w:val="none" w:sz="0" w:space="0" w:color="auto"/>
        <w:bottom w:val="none" w:sz="0" w:space="0" w:color="auto"/>
        <w:right w:val="none" w:sz="0" w:space="0" w:color="auto"/>
      </w:divBdr>
    </w:div>
    <w:div w:id="687101734">
      <w:bodyDiv w:val="1"/>
      <w:marLeft w:val="0"/>
      <w:marRight w:val="0"/>
      <w:marTop w:val="0"/>
      <w:marBottom w:val="0"/>
      <w:divBdr>
        <w:top w:val="none" w:sz="0" w:space="0" w:color="auto"/>
        <w:left w:val="none" w:sz="0" w:space="0" w:color="auto"/>
        <w:bottom w:val="none" w:sz="0" w:space="0" w:color="auto"/>
        <w:right w:val="none" w:sz="0" w:space="0" w:color="auto"/>
      </w:divBdr>
    </w:div>
    <w:div w:id="687952856">
      <w:bodyDiv w:val="1"/>
      <w:marLeft w:val="0"/>
      <w:marRight w:val="0"/>
      <w:marTop w:val="0"/>
      <w:marBottom w:val="0"/>
      <w:divBdr>
        <w:top w:val="none" w:sz="0" w:space="0" w:color="auto"/>
        <w:left w:val="none" w:sz="0" w:space="0" w:color="auto"/>
        <w:bottom w:val="none" w:sz="0" w:space="0" w:color="auto"/>
        <w:right w:val="none" w:sz="0" w:space="0" w:color="auto"/>
      </w:divBdr>
    </w:div>
    <w:div w:id="688140352">
      <w:bodyDiv w:val="1"/>
      <w:marLeft w:val="0"/>
      <w:marRight w:val="0"/>
      <w:marTop w:val="0"/>
      <w:marBottom w:val="0"/>
      <w:divBdr>
        <w:top w:val="none" w:sz="0" w:space="0" w:color="auto"/>
        <w:left w:val="none" w:sz="0" w:space="0" w:color="auto"/>
        <w:bottom w:val="none" w:sz="0" w:space="0" w:color="auto"/>
        <w:right w:val="none" w:sz="0" w:space="0" w:color="auto"/>
      </w:divBdr>
    </w:div>
    <w:div w:id="688682194">
      <w:bodyDiv w:val="1"/>
      <w:marLeft w:val="0"/>
      <w:marRight w:val="0"/>
      <w:marTop w:val="0"/>
      <w:marBottom w:val="0"/>
      <w:divBdr>
        <w:top w:val="none" w:sz="0" w:space="0" w:color="auto"/>
        <w:left w:val="none" w:sz="0" w:space="0" w:color="auto"/>
        <w:bottom w:val="none" w:sz="0" w:space="0" w:color="auto"/>
        <w:right w:val="none" w:sz="0" w:space="0" w:color="auto"/>
      </w:divBdr>
    </w:div>
    <w:div w:id="688725009">
      <w:bodyDiv w:val="1"/>
      <w:marLeft w:val="0"/>
      <w:marRight w:val="0"/>
      <w:marTop w:val="0"/>
      <w:marBottom w:val="0"/>
      <w:divBdr>
        <w:top w:val="none" w:sz="0" w:space="0" w:color="auto"/>
        <w:left w:val="none" w:sz="0" w:space="0" w:color="auto"/>
        <w:bottom w:val="none" w:sz="0" w:space="0" w:color="auto"/>
        <w:right w:val="none" w:sz="0" w:space="0" w:color="auto"/>
      </w:divBdr>
    </w:div>
    <w:div w:id="688917084">
      <w:bodyDiv w:val="1"/>
      <w:marLeft w:val="0"/>
      <w:marRight w:val="0"/>
      <w:marTop w:val="0"/>
      <w:marBottom w:val="0"/>
      <w:divBdr>
        <w:top w:val="none" w:sz="0" w:space="0" w:color="auto"/>
        <w:left w:val="none" w:sz="0" w:space="0" w:color="auto"/>
        <w:bottom w:val="none" w:sz="0" w:space="0" w:color="auto"/>
        <w:right w:val="none" w:sz="0" w:space="0" w:color="auto"/>
      </w:divBdr>
    </w:div>
    <w:div w:id="689331863">
      <w:bodyDiv w:val="1"/>
      <w:marLeft w:val="0"/>
      <w:marRight w:val="0"/>
      <w:marTop w:val="0"/>
      <w:marBottom w:val="0"/>
      <w:divBdr>
        <w:top w:val="none" w:sz="0" w:space="0" w:color="auto"/>
        <w:left w:val="none" w:sz="0" w:space="0" w:color="auto"/>
        <w:bottom w:val="none" w:sz="0" w:space="0" w:color="auto"/>
        <w:right w:val="none" w:sz="0" w:space="0" w:color="auto"/>
      </w:divBdr>
    </w:div>
    <w:div w:id="689798452">
      <w:bodyDiv w:val="1"/>
      <w:marLeft w:val="0"/>
      <w:marRight w:val="0"/>
      <w:marTop w:val="0"/>
      <w:marBottom w:val="0"/>
      <w:divBdr>
        <w:top w:val="none" w:sz="0" w:space="0" w:color="auto"/>
        <w:left w:val="none" w:sz="0" w:space="0" w:color="auto"/>
        <w:bottom w:val="none" w:sz="0" w:space="0" w:color="auto"/>
        <w:right w:val="none" w:sz="0" w:space="0" w:color="auto"/>
      </w:divBdr>
    </w:div>
    <w:div w:id="689838575">
      <w:bodyDiv w:val="1"/>
      <w:marLeft w:val="0"/>
      <w:marRight w:val="0"/>
      <w:marTop w:val="0"/>
      <w:marBottom w:val="0"/>
      <w:divBdr>
        <w:top w:val="none" w:sz="0" w:space="0" w:color="auto"/>
        <w:left w:val="none" w:sz="0" w:space="0" w:color="auto"/>
        <w:bottom w:val="none" w:sz="0" w:space="0" w:color="auto"/>
        <w:right w:val="none" w:sz="0" w:space="0" w:color="auto"/>
      </w:divBdr>
    </w:div>
    <w:div w:id="690031775">
      <w:bodyDiv w:val="1"/>
      <w:marLeft w:val="0"/>
      <w:marRight w:val="0"/>
      <w:marTop w:val="0"/>
      <w:marBottom w:val="0"/>
      <w:divBdr>
        <w:top w:val="none" w:sz="0" w:space="0" w:color="auto"/>
        <w:left w:val="none" w:sz="0" w:space="0" w:color="auto"/>
        <w:bottom w:val="none" w:sz="0" w:space="0" w:color="auto"/>
        <w:right w:val="none" w:sz="0" w:space="0" w:color="auto"/>
      </w:divBdr>
    </w:div>
    <w:div w:id="690180457">
      <w:bodyDiv w:val="1"/>
      <w:marLeft w:val="0"/>
      <w:marRight w:val="0"/>
      <w:marTop w:val="0"/>
      <w:marBottom w:val="0"/>
      <w:divBdr>
        <w:top w:val="none" w:sz="0" w:space="0" w:color="auto"/>
        <w:left w:val="none" w:sz="0" w:space="0" w:color="auto"/>
        <w:bottom w:val="none" w:sz="0" w:space="0" w:color="auto"/>
        <w:right w:val="none" w:sz="0" w:space="0" w:color="auto"/>
      </w:divBdr>
    </w:div>
    <w:div w:id="690226078">
      <w:bodyDiv w:val="1"/>
      <w:marLeft w:val="0"/>
      <w:marRight w:val="0"/>
      <w:marTop w:val="0"/>
      <w:marBottom w:val="0"/>
      <w:divBdr>
        <w:top w:val="none" w:sz="0" w:space="0" w:color="auto"/>
        <w:left w:val="none" w:sz="0" w:space="0" w:color="auto"/>
        <w:bottom w:val="none" w:sz="0" w:space="0" w:color="auto"/>
        <w:right w:val="none" w:sz="0" w:space="0" w:color="auto"/>
      </w:divBdr>
    </w:div>
    <w:div w:id="690494883">
      <w:bodyDiv w:val="1"/>
      <w:marLeft w:val="0"/>
      <w:marRight w:val="0"/>
      <w:marTop w:val="0"/>
      <w:marBottom w:val="0"/>
      <w:divBdr>
        <w:top w:val="none" w:sz="0" w:space="0" w:color="auto"/>
        <w:left w:val="none" w:sz="0" w:space="0" w:color="auto"/>
        <w:bottom w:val="none" w:sz="0" w:space="0" w:color="auto"/>
        <w:right w:val="none" w:sz="0" w:space="0" w:color="auto"/>
      </w:divBdr>
    </w:div>
    <w:div w:id="690496166">
      <w:bodyDiv w:val="1"/>
      <w:marLeft w:val="0"/>
      <w:marRight w:val="0"/>
      <w:marTop w:val="0"/>
      <w:marBottom w:val="0"/>
      <w:divBdr>
        <w:top w:val="none" w:sz="0" w:space="0" w:color="auto"/>
        <w:left w:val="none" w:sz="0" w:space="0" w:color="auto"/>
        <w:bottom w:val="none" w:sz="0" w:space="0" w:color="auto"/>
        <w:right w:val="none" w:sz="0" w:space="0" w:color="auto"/>
      </w:divBdr>
    </w:div>
    <w:div w:id="690569748">
      <w:bodyDiv w:val="1"/>
      <w:marLeft w:val="0"/>
      <w:marRight w:val="0"/>
      <w:marTop w:val="0"/>
      <w:marBottom w:val="0"/>
      <w:divBdr>
        <w:top w:val="none" w:sz="0" w:space="0" w:color="auto"/>
        <w:left w:val="none" w:sz="0" w:space="0" w:color="auto"/>
        <w:bottom w:val="none" w:sz="0" w:space="0" w:color="auto"/>
        <w:right w:val="none" w:sz="0" w:space="0" w:color="auto"/>
      </w:divBdr>
    </w:div>
    <w:div w:id="690840797">
      <w:bodyDiv w:val="1"/>
      <w:marLeft w:val="0"/>
      <w:marRight w:val="0"/>
      <w:marTop w:val="0"/>
      <w:marBottom w:val="0"/>
      <w:divBdr>
        <w:top w:val="none" w:sz="0" w:space="0" w:color="auto"/>
        <w:left w:val="none" w:sz="0" w:space="0" w:color="auto"/>
        <w:bottom w:val="none" w:sz="0" w:space="0" w:color="auto"/>
        <w:right w:val="none" w:sz="0" w:space="0" w:color="auto"/>
      </w:divBdr>
    </w:div>
    <w:div w:id="691034981">
      <w:bodyDiv w:val="1"/>
      <w:marLeft w:val="0"/>
      <w:marRight w:val="0"/>
      <w:marTop w:val="0"/>
      <w:marBottom w:val="0"/>
      <w:divBdr>
        <w:top w:val="none" w:sz="0" w:space="0" w:color="auto"/>
        <w:left w:val="none" w:sz="0" w:space="0" w:color="auto"/>
        <w:bottom w:val="none" w:sz="0" w:space="0" w:color="auto"/>
        <w:right w:val="none" w:sz="0" w:space="0" w:color="auto"/>
      </w:divBdr>
    </w:div>
    <w:div w:id="691222926">
      <w:bodyDiv w:val="1"/>
      <w:marLeft w:val="0"/>
      <w:marRight w:val="0"/>
      <w:marTop w:val="0"/>
      <w:marBottom w:val="0"/>
      <w:divBdr>
        <w:top w:val="none" w:sz="0" w:space="0" w:color="auto"/>
        <w:left w:val="none" w:sz="0" w:space="0" w:color="auto"/>
        <w:bottom w:val="none" w:sz="0" w:space="0" w:color="auto"/>
        <w:right w:val="none" w:sz="0" w:space="0" w:color="auto"/>
      </w:divBdr>
    </w:div>
    <w:div w:id="691345414">
      <w:bodyDiv w:val="1"/>
      <w:marLeft w:val="0"/>
      <w:marRight w:val="0"/>
      <w:marTop w:val="0"/>
      <w:marBottom w:val="0"/>
      <w:divBdr>
        <w:top w:val="none" w:sz="0" w:space="0" w:color="auto"/>
        <w:left w:val="none" w:sz="0" w:space="0" w:color="auto"/>
        <w:bottom w:val="none" w:sz="0" w:space="0" w:color="auto"/>
        <w:right w:val="none" w:sz="0" w:space="0" w:color="auto"/>
      </w:divBdr>
    </w:div>
    <w:div w:id="691419280">
      <w:bodyDiv w:val="1"/>
      <w:marLeft w:val="0"/>
      <w:marRight w:val="0"/>
      <w:marTop w:val="0"/>
      <w:marBottom w:val="0"/>
      <w:divBdr>
        <w:top w:val="none" w:sz="0" w:space="0" w:color="auto"/>
        <w:left w:val="none" w:sz="0" w:space="0" w:color="auto"/>
        <w:bottom w:val="none" w:sz="0" w:space="0" w:color="auto"/>
        <w:right w:val="none" w:sz="0" w:space="0" w:color="auto"/>
      </w:divBdr>
    </w:div>
    <w:div w:id="691419615">
      <w:bodyDiv w:val="1"/>
      <w:marLeft w:val="0"/>
      <w:marRight w:val="0"/>
      <w:marTop w:val="0"/>
      <w:marBottom w:val="0"/>
      <w:divBdr>
        <w:top w:val="none" w:sz="0" w:space="0" w:color="auto"/>
        <w:left w:val="none" w:sz="0" w:space="0" w:color="auto"/>
        <w:bottom w:val="none" w:sz="0" w:space="0" w:color="auto"/>
        <w:right w:val="none" w:sz="0" w:space="0" w:color="auto"/>
      </w:divBdr>
    </w:div>
    <w:div w:id="691495367">
      <w:bodyDiv w:val="1"/>
      <w:marLeft w:val="0"/>
      <w:marRight w:val="0"/>
      <w:marTop w:val="0"/>
      <w:marBottom w:val="0"/>
      <w:divBdr>
        <w:top w:val="none" w:sz="0" w:space="0" w:color="auto"/>
        <w:left w:val="none" w:sz="0" w:space="0" w:color="auto"/>
        <w:bottom w:val="none" w:sz="0" w:space="0" w:color="auto"/>
        <w:right w:val="none" w:sz="0" w:space="0" w:color="auto"/>
      </w:divBdr>
    </w:div>
    <w:div w:id="691959570">
      <w:bodyDiv w:val="1"/>
      <w:marLeft w:val="0"/>
      <w:marRight w:val="0"/>
      <w:marTop w:val="0"/>
      <w:marBottom w:val="0"/>
      <w:divBdr>
        <w:top w:val="none" w:sz="0" w:space="0" w:color="auto"/>
        <w:left w:val="none" w:sz="0" w:space="0" w:color="auto"/>
        <w:bottom w:val="none" w:sz="0" w:space="0" w:color="auto"/>
        <w:right w:val="none" w:sz="0" w:space="0" w:color="auto"/>
      </w:divBdr>
    </w:div>
    <w:div w:id="692805256">
      <w:bodyDiv w:val="1"/>
      <w:marLeft w:val="0"/>
      <w:marRight w:val="0"/>
      <w:marTop w:val="0"/>
      <w:marBottom w:val="0"/>
      <w:divBdr>
        <w:top w:val="none" w:sz="0" w:space="0" w:color="auto"/>
        <w:left w:val="none" w:sz="0" w:space="0" w:color="auto"/>
        <w:bottom w:val="none" w:sz="0" w:space="0" w:color="auto"/>
        <w:right w:val="none" w:sz="0" w:space="0" w:color="auto"/>
      </w:divBdr>
    </w:div>
    <w:div w:id="692997386">
      <w:bodyDiv w:val="1"/>
      <w:marLeft w:val="0"/>
      <w:marRight w:val="0"/>
      <w:marTop w:val="0"/>
      <w:marBottom w:val="0"/>
      <w:divBdr>
        <w:top w:val="none" w:sz="0" w:space="0" w:color="auto"/>
        <w:left w:val="none" w:sz="0" w:space="0" w:color="auto"/>
        <w:bottom w:val="none" w:sz="0" w:space="0" w:color="auto"/>
        <w:right w:val="none" w:sz="0" w:space="0" w:color="auto"/>
      </w:divBdr>
    </w:div>
    <w:div w:id="693263014">
      <w:bodyDiv w:val="1"/>
      <w:marLeft w:val="0"/>
      <w:marRight w:val="0"/>
      <w:marTop w:val="0"/>
      <w:marBottom w:val="0"/>
      <w:divBdr>
        <w:top w:val="none" w:sz="0" w:space="0" w:color="auto"/>
        <w:left w:val="none" w:sz="0" w:space="0" w:color="auto"/>
        <w:bottom w:val="none" w:sz="0" w:space="0" w:color="auto"/>
        <w:right w:val="none" w:sz="0" w:space="0" w:color="auto"/>
      </w:divBdr>
    </w:div>
    <w:div w:id="693264562">
      <w:bodyDiv w:val="1"/>
      <w:marLeft w:val="0"/>
      <w:marRight w:val="0"/>
      <w:marTop w:val="0"/>
      <w:marBottom w:val="0"/>
      <w:divBdr>
        <w:top w:val="none" w:sz="0" w:space="0" w:color="auto"/>
        <w:left w:val="none" w:sz="0" w:space="0" w:color="auto"/>
        <w:bottom w:val="none" w:sz="0" w:space="0" w:color="auto"/>
        <w:right w:val="none" w:sz="0" w:space="0" w:color="auto"/>
      </w:divBdr>
    </w:div>
    <w:div w:id="693269580">
      <w:bodyDiv w:val="1"/>
      <w:marLeft w:val="0"/>
      <w:marRight w:val="0"/>
      <w:marTop w:val="0"/>
      <w:marBottom w:val="0"/>
      <w:divBdr>
        <w:top w:val="none" w:sz="0" w:space="0" w:color="auto"/>
        <w:left w:val="none" w:sz="0" w:space="0" w:color="auto"/>
        <w:bottom w:val="none" w:sz="0" w:space="0" w:color="auto"/>
        <w:right w:val="none" w:sz="0" w:space="0" w:color="auto"/>
      </w:divBdr>
    </w:div>
    <w:div w:id="693578988">
      <w:bodyDiv w:val="1"/>
      <w:marLeft w:val="0"/>
      <w:marRight w:val="0"/>
      <w:marTop w:val="0"/>
      <w:marBottom w:val="0"/>
      <w:divBdr>
        <w:top w:val="none" w:sz="0" w:space="0" w:color="auto"/>
        <w:left w:val="none" w:sz="0" w:space="0" w:color="auto"/>
        <w:bottom w:val="none" w:sz="0" w:space="0" w:color="auto"/>
        <w:right w:val="none" w:sz="0" w:space="0" w:color="auto"/>
      </w:divBdr>
    </w:div>
    <w:div w:id="693771322">
      <w:bodyDiv w:val="1"/>
      <w:marLeft w:val="0"/>
      <w:marRight w:val="0"/>
      <w:marTop w:val="0"/>
      <w:marBottom w:val="0"/>
      <w:divBdr>
        <w:top w:val="none" w:sz="0" w:space="0" w:color="auto"/>
        <w:left w:val="none" w:sz="0" w:space="0" w:color="auto"/>
        <w:bottom w:val="none" w:sz="0" w:space="0" w:color="auto"/>
        <w:right w:val="none" w:sz="0" w:space="0" w:color="auto"/>
      </w:divBdr>
    </w:div>
    <w:div w:id="694111032">
      <w:bodyDiv w:val="1"/>
      <w:marLeft w:val="0"/>
      <w:marRight w:val="0"/>
      <w:marTop w:val="0"/>
      <w:marBottom w:val="0"/>
      <w:divBdr>
        <w:top w:val="none" w:sz="0" w:space="0" w:color="auto"/>
        <w:left w:val="none" w:sz="0" w:space="0" w:color="auto"/>
        <w:bottom w:val="none" w:sz="0" w:space="0" w:color="auto"/>
        <w:right w:val="none" w:sz="0" w:space="0" w:color="auto"/>
      </w:divBdr>
    </w:div>
    <w:div w:id="694235640">
      <w:bodyDiv w:val="1"/>
      <w:marLeft w:val="0"/>
      <w:marRight w:val="0"/>
      <w:marTop w:val="0"/>
      <w:marBottom w:val="0"/>
      <w:divBdr>
        <w:top w:val="none" w:sz="0" w:space="0" w:color="auto"/>
        <w:left w:val="none" w:sz="0" w:space="0" w:color="auto"/>
        <w:bottom w:val="none" w:sz="0" w:space="0" w:color="auto"/>
        <w:right w:val="none" w:sz="0" w:space="0" w:color="auto"/>
      </w:divBdr>
    </w:div>
    <w:div w:id="694576823">
      <w:bodyDiv w:val="1"/>
      <w:marLeft w:val="0"/>
      <w:marRight w:val="0"/>
      <w:marTop w:val="0"/>
      <w:marBottom w:val="0"/>
      <w:divBdr>
        <w:top w:val="none" w:sz="0" w:space="0" w:color="auto"/>
        <w:left w:val="none" w:sz="0" w:space="0" w:color="auto"/>
        <w:bottom w:val="none" w:sz="0" w:space="0" w:color="auto"/>
        <w:right w:val="none" w:sz="0" w:space="0" w:color="auto"/>
      </w:divBdr>
    </w:div>
    <w:div w:id="694815851">
      <w:bodyDiv w:val="1"/>
      <w:marLeft w:val="0"/>
      <w:marRight w:val="0"/>
      <w:marTop w:val="0"/>
      <w:marBottom w:val="0"/>
      <w:divBdr>
        <w:top w:val="none" w:sz="0" w:space="0" w:color="auto"/>
        <w:left w:val="none" w:sz="0" w:space="0" w:color="auto"/>
        <w:bottom w:val="none" w:sz="0" w:space="0" w:color="auto"/>
        <w:right w:val="none" w:sz="0" w:space="0" w:color="auto"/>
      </w:divBdr>
    </w:div>
    <w:div w:id="694890489">
      <w:bodyDiv w:val="1"/>
      <w:marLeft w:val="0"/>
      <w:marRight w:val="0"/>
      <w:marTop w:val="0"/>
      <w:marBottom w:val="0"/>
      <w:divBdr>
        <w:top w:val="none" w:sz="0" w:space="0" w:color="auto"/>
        <w:left w:val="none" w:sz="0" w:space="0" w:color="auto"/>
        <w:bottom w:val="none" w:sz="0" w:space="0" w:color="auto"/>
        <w:right w:val="none" w:sz="0" w:space="0" w:color="auto"/>
      </w:divBdr>
    </w:div>
    <w:div w:id="694966295">
      <w:bodyDiv w:val="1"/>
      <w:marLeft w:val="0"/>
      <w:marRight w:val="0"/>
      <w:marTop w:val="0"/>
      <w:marBottom w:val="0"/>
      <w:divBdr>
        <w:top w:val="none" w:sz="0" w:space="0" w:color="auto"/>
        <w:left w:val="none" w:sz="0" w:space="0" w:color="auto"/>
        <w:bottom w:val="none" w:sz="0" w:space="0" w:color="auto"/>
        <w:right w:val="none" w:sz="0" w:space="0" w:color="auto"/>
      </w:divBdr>
    </w:div>
    <w:div w:id="695303666">
      <w:bodyDiv w:val="1"/>
      <w:marLeft w:val="0"/>
      <w:marRight w:val="0"/>
      <w:marTop w:val="0"/>
      <w:marBottom w:val="0"/>
      <w:divBdr>
        <w:top w:val="none" w:sz="0" w:space="0" w:color="auto"/>
        <w:left w:val="none" w:sz="0" w:space="0" w:color="auto"/>
        <w:bottom w:val="none" w:sz="0" w:space="0" w:color="auto"/>
        <w:right w:val="none" w:sz="0" w:space="0" w:color="auto"/>
      </w:divBdr>
    </w:div>
    <w:div w:id="695303888">
      <w:bodyDiv w:val="1"/>
      <w:marLeft w:val="0"/>
      <w:marRight w:val="0"/>
      <w:marTop w:val="0"/>
      <w:marBottom w:val="0"/>
      <w:divBdr>
        <w:top w:val="none" w:sz="0" w:space="0" w:color="auto"/>
        <w:left w:val="none" w:sz="0" w:space="0" w:color="auto"/>
        <w:bottom w:val="none" w:sz="0" w:space="0" w:color="auto"/>
        <w:right w:val="none" w:sz="0" w:space="0" w:color="auto"/>
      </w:divBdr>
    </w:div>
    <w:div w:id="695693415">
      <w:bodyDiv w:val="1"/>
      <w:marLeft w:val="0"/>
      <w:marRight w:val="0"/>
      <w:marTop w:val="0"/>
      <w:marBottom w:val="0"/>
      <w:divBdr>
        <w:top w:val="none" w:sz="0" w:space="0" w:color="auto"/>
        <w:left w:val="none" w:sz="0" w:space="0" w:color="auto"/>
        <w:bottom w:val="none" w:sz="0" w:space="0" w:color="auto"/>
        <w:right w:val="none" w:sz="0" w:space="0" w:color="auto"/>
      </w:divBdr>
    </w:div>
    <w:div w:id="695810361">
      <w:bodyDiv w:val="1"/>
      <w:marLeft w:val="0"/>
      <w:marRight w:val="0"/>
      <w:marTop w:val="0"/>
      <w:marBottom w:val="0"/>
      <w:divBdr>
        <w:top w:val="none" w:sz="0" w:space="0" w:color="auto"/>
        <w:left w:val="none" w:sz="0" w:space="0" w:color="auto"/>
        <w:bottom w:val="none" w:sz="0" w:space="0" w:color="auto"/>
        <w:right w:val="none" w:sz="0" w:space="0" w:color="auto"/>
      </w:divBdr>
    </w:div>
    <w:div w:id="695887710">
      <w:bodyDiv w:val="1"/>
      <w:marLeft w:val="0"/>
      <w:marRight w:val="0"/>
      <w:marTop w:val="0"/>
      <w:marBottom w:val="0"/>
      <w:divBdr>
        <w:top w:val="none" w:sz="0" w:space="0" w:color="auto"/>
        <w:left w:val="none" w:sz="0" w:space="0" w:color="auto"/>
        <w:bottom w:val="none" w:sz="0" w:space="0" w:color="auto"/>
        <w:right w:val="none" w:sz="0" w:space="0" w:color="auto"/>
      </w:divBdr>
    </w:div>
    <w:div w:id="696005502">
      <w:bodyDiv w:val="1"/>
      <w:marLeft w:val="0"/>
      <w:marRight w:val="0"/>
      <w:marTop w:val="0"/>
      <w:marBottom w:val="0"/>
      <w:divBdr>
        <w:top w:val="none" w:sz="0" w:space="0" w:color="auto"/>
        <w:left w:val="none" w:sz="0" w:space="0" w:color="auto"/>
        <w:bottom w:val="none" w:sz="0" w:space="0" w:color="auto"/>
        <w:right w:val="none" w:sz="0" w:space="0" w:color="auto"/>
      </w:divBdr>
    </w:div>
    <w:div w:id="696586361">
      <w:bodyDiv w:val="1"/>
      <w:marLeft w:val="0"/>
      <w:marRight w:val="0"/>
      <w:marTop w:val="0"/>
      <w:marBottom w:val="0"/>
      <w:divBdr>
        <w:top w:val="none" w:sz="0" w:space="0" w:color="auto"/>
        <w:left w:val="none" w:sz="0" w:space="0" w:color="auto"/>
        <w:bottom w:val="none" w:sz="0" w:space="0" w:color="auto"/>
        <w:right w:val="none" w:sz="0" w:space="0" w:color="auto"/>
      </w:divBdr>
    </w:div>
    <w:div w:id="696657300">
      <w:bodyDiv w:val="1"/>
      <w:marLeft w:val="0"/>
      <w:marRight w:val="0"/>
      <w:marTop w:val="0"/>
      <w:marBottom w:val="0"/>
      <w:divBdr>
        <w:top w:val="none" w:sz="0" w:space="0" w:color="auto"/>
        <w:left w:val="none" w:sz="0" w:space="0" w:color="auto"/>
        <w:bottom w:val="none" w:sz="0" w:space="0" w:color="auto"/>
        <w:right w:val="none" w:sz="0" w:space="0" w:color="auto"/>
      </w:divBdr>
    </w:div>
    <w:div w:id="696779741">
      <w:bodyDiv w:val="1"/>
      <w:marLeft w:val="0"/>
      <w:marRight w:val="0"/>
      <w:marTop w:val="0"/>
      <w:marBottom w:val="0"/>
      <w:divBdr>
        <w:top w:val="none" w:sz="0" w:space="0" w:color="auto"/>
        <w:left w:val="none" w:sz="0" w:space="0" w:color="auto"/>
        <w:bottom w:val="none" w:sz="0" w:space="0" w:color="auto"/>
        <w:right w:val="none" w:sz="0" w:space="0" w:color="auto"/>
      </w:divBdr>
    </w:div>
    <w:div w:id="696810034">
      <w:bodyDiv w:val="1"/>
      <w:marLeft w:val="0"/>
      <w:marRight w:val="0"/>
      <w:marTop w:val="0"/>
      <w:marBottom w:val="0"/>
      <w:divBdr>
        <w:top w:val="none" w:sz="0" w:space="0" w:color="auto"/>
        <w:left w:val="none" w:sz="0" w:space="0" w:color="auto"/>
        <w:bottom w:val="none" w:sz="0" w:space="0" w:color="auto"/>
        <w:right w:val="none" w:sz="0" w:space="0" w:color="auto"/>
      </w:divBdr>
    </w:div>
    <w:div w:id="696932426">
      <w:bodyDiv w:val="1"/>
      <w:marLeft w:val="0"/>
      <w:marRight w:val="0"/>
      <w:marTop w:val="0"/>
      <w:marBottom w:val="0"/>
      <w:divBdr>
        <w:top w:val="none" w:sz="0" w:space="0" w:color="auto"/>
        <w:left w:val="none" w:sz="0" w:space="0" w:color="auto"/>
        <w:bottom w:val="none" w:sz="0" w:space="0" w:color="auto"/>
        <w:right w:val="none" w:sz="0" w:space="0" w:color="auto"/>
      </w:divBdr>
    </w:div>
    <w:div w:id="697313403">
      <w:bodyDiv w:val="1"/>
      <w:marLeft w:val="0"/>
      <w:marRight w:val="0"/>
      <w:marTop w:val="0"/>
      <w:marBottom w:val="0"/>
      <w:divBdr>
        <w:top w:val="none" w:sz="0" w:space="0" w:color="auto"/>
        <w:left w:val="none" w:sz="0" w:space="0" w:color="auto"/>
        <w:bottom w:val="none" w:sz="0" w:space="0" w:color="auto"/>
        <w:right w:val="none" w:sz="0" w:space="0" w:color="auto"/>
      </w:divBdr>
    </w:div>
    <w:div w:id="697390852">
      <w:bodyDiv w:val="1"/>
      <w:marLeft w:val="0"/>
      <w:marRight w:val="0"/>
      <w:marTop w:val="0"/>
      <w:marBottom w:val="0"/>
      <w:divBdr>
        <w:top w:val="none" w:sz="0" w:space="0" w:color="auto"/>
        <w:left w:val="none" w:sz="0" w:space="0" w:color="auto"/>
        <w:bottom w:val="none" w:sz="0" w:space="0" w:color="auto"/>
        <w:right w:val="none" w:sz="0" w:space="0" w:color="auto"/>
      </w:divBdr>
    </w:div>
    <w:div w:id="697393798">
      <w:bodyDiv w:val="1"/>
      <w:marLeft w:val="0"/>
      <w:marRight w:val="0"/>
      <w:marTop w:val="0"/>
      <w:marBottom w:val="0"/>
      <w:divBdr>
        <w:top w:val="none" w:sz="0" w:space="0" w:color="auto"/>
        <w:left w:val="none" w:sz="0" w:space="0" w:color="auto"/>
        <w:bottom w:val="none" w:sz="0" w:space="0" w:color="auto"/>
        <w:right w:val="none" w:sz="0" w:space="0" w:color="auto"/>
      </w:divBdr>
    </w:div>
    <w:div w:id="697581183">
      <w:bodyDiv w:val="1"/>
      <w:marLeft w:val="0"/>
      <w:marRight w:val="0"/>
      <w:marTop w:val="0"/>
      <w:marBottom w:val="0"/>
      <w:divBdr>
        <w:top w:val="none" w:sz="0" w:space="0" w:color="auto"/>
        <w:left w:val="none" w:sz="0" w:space="0" w:color="auto"/>
        <w:bottom w:val="none" w:sz="0" w:space="0" w:color="auto"/>
        <w:right w:val="none" w:sz="0" w:space="0" w:color="auto"/>
      </w:divBdr>
    </w:div>
    <w:div w:id="697631859">
      <w:bodyDiv w:val="1"/>
      <w:marLeft w:val="0"/>
      <w:marRight w:val="0"/>
      <w:marTop w:val="0"/>
      <w:marBottom w:val="0"/>
      <w:divBdr>
        <w:top w:val="none" w:sz="0" w:space="0" w:color="auto"/>
        <w:left w:val="none" w:sz="0" w:space="0" w:color="auto"/>
        <w:bottom w:val="none" w:sz="0" w:space="0" w:color="auto"/>
        <w:right w:val="none" w:sz="0" w:space="0" w:color="auto"/>
      </w:divBdr>
    </w:div>
    <w:div w:id="697775361">
      <w:bodyDiv w:val="1"/>
      <w:marLeft w:val="0"/>
      <w:marRight w:val="0"/>
      <w:marTop w:val="0"/>
      <w:marBottom w:val="0"/>
      <w:divBdr>
        <w:top w:val="none" w:sz="0" w:space="0" w:color="auto"/>
        <w:left w:val="none" w:sz="0" w:space="0" w:color="auto"/>
        <w:bottom w:val="none" w:sz="0" w:space="0" w:color="auto"/>
        <w:right w:val="none" w:sz="0" w:space="0" w:color="auto"/>
      </w:divBdr>
    </w:div>
    <w:div w:id="697893975">
      <w:bodyDiv w:val="1"/>
      <w:marLeft w:val="0"/>
      <w:marRight w:val="0"/>
      <w:marTop w:val="0"/>
      <w:marBottom w:val="0"/>
      <w:divBdr>
        <w:top w:val="none" w:sz="0" w:space="0" w:color="auto"/>
        <w:left w:val="none" w:sz="0" w:space="0" w:color="auto"/>
        <w:bottom w:val="none" w:sz="0" w:space="0" w:color="auto"/>
        <w:right w:val="none" w:sz="0" w:space="0" w:color="auto"/>
      </w:divBdr>
    </w:div>
    <w:div w:id="697899500">
      <w:bodyDiv w:val="1"/>
      <w:marLeft w:val="0"/>
      <w:marRight w:val="0"/>
      <w:marTop w:val="0"/>
      <w:marBottom w:val="0"/>
      <w:divBdr>
        <w:top w:val="none" w:sz="0" w:space="0" w:color="auto"/>
        <w:left w:val="none" w:sz="0" w:space="0" w:color="auto"/>
        <w:bottom w:val="none" w:sz="0" w:space="0" w:color="auto"/>
        <w:right w:val="none" w:sz="0" w:space="0" w:color="auto"/>
      </w:divBdr>
    </w:div>
    <w:div w:id="698042388">
      <w:bodyDiv w:val="1"/>
      <w:marLeft w:val="0"/>
      <w:marRight w:val="0"/>
      <w:marTop w:val="0"/>
      <w:marBottom w:val="0"/>
      <w:divBdr>
        <w:top w:val="none" w:sz="0" w:space="0" w:color="auto"/>
        <w:left w:val="none" w:sz="0" w:space="0" w:color="auto"/>
        <w:bottom w:val="none" w:sz="0" w:space="0" w:color="auto"/>
        <w:right w:val="none" w:sz="0" w:space="0" w:color="auto"/>
      </w:divBdr>
    </w:div>
    <w:div w:id="698044231">
      <w:bodyDiv w:val="1"/>
      <w:marLeft w:val="0"/>
      <w:marRight w:val="0"/>
      <w:marTop w:val="0"/>
      <w:marBottom w:val="0"/>
      <w:divBdr>
        <w:top w:val="none" w:sz="0" w:space="0" w:color="auto"/>
        <w:left w:val="none" w:sz="0" w:space="0" w:color="auto"/>
        <w:bottom w:val="none" w:sz="0" w:space="0" w:color="auto"/>
        <w:right w:val="none" w:sz="0" w:space="0" w:color="auto"/>
      </w:divBdr>
    </w:div>
    <w:div w:id="698161136">
      <w:bodyDiv w:val="1"/>
      <w:marLeft w:val="0"/>
      <w:marRight w:val="0"/>
      <w:marTop w:val="0"/>
      <w:marBottom w:val="0"/>
      <w:divBdr>
        <w:top w:val="none" w:sz="0" w:space="0" w:color="auto"/>
        <w:left w:val="none" w:sz="0" w:space="0" w:color="auto"/>
        <w:bottom w:val="none" w:sz="0" w:space="0" w:color="auto"/>
        <w:right w:val="none" w:sz="0" w:space="0" w:color="auto"/>
      </w:divBdr>
    </w:div>
    <w:div w:id="698161822">
      <w:bodyDiv w:val="1"/>
      <w:marLeft w:val="0"/>
      <w:marRight w:val="0"/>
      <w:marTop w:val="0"/>
      <w:marBottom w:val="0"/>
      <w:divBdr>
        <w:top w:val="none" w:sz="0" w:space="0" w:color="auto"/>
        <w:left w:val="none" w:sz="0" w:space="0" w:color="auto"/>
        <w:bottom w:val="none" w:sz="0" w:space="0" w:color="auto"/>
        <w:right w:val="none" w:sz="0" w:space="0" w:color="auto"/>
      </w:divBdr>
    </w:div>
    <w:div w:id="698429373">
      <w:bodyDiv w:val="1"/>
      <w:marLeft w:val="0"/>
      <w:marRight w:val="0"/>
      <w:marTop w:val="0"/>
      <w:marBottom w:val="0"/>
      <w:divBdr>
        <w:top w:val="none" w:sz="0" w:space="0" w:color="auto"/>
        <w:left w:val="none" w:sz="0" w:space="0" w:color="auto"/>
        <w:bottom w:val="none" w:sz="0" w:space="0" w:color="auto"/>
        <w:right w:val="none" w:sz="0" w:space="0" w:color="auto"/>
      </w:divBdr>
    </w:div>
    <w:div w:id="698504113">
      <w:bodyDiv w:val="1"/>
      <w:marLeft w:val="0"/>
      <w:marRight w:val="0"/>
      <w:marTop w:val="0"/>
      <w:marBottom w:val="0"/>
      <w:divBdr>
        <w:top w:val="none" w:sz="0" w:space="0" w:color="auto"/>
        <w:left w:val="none" w:sz="0" w:space="0" w:color="auto"/>
        <w:bottom w:val="none" w:sz="0" w:space="0" w:color="auto"/>
        <w:right w:val="none" w:sz="0" w:space="0" w:color="auto"/>
      </w:divBdr>
    </w:div>
    <w:div w:id="698509591">
      <w:bodyDiv w:val="1"/>
      <w:marLeft w:val="0"/>
      <w:marRight w:val="0"/>
      <w:marTop w:val="0"/>
      <w:marBottom w:val="0"/>
      <w:divBdr>
        <w:top w:val="none" w:sz="0" w:space="0" w:color="auto"/>
        <w:left w:val="none" w:sz="0" w:space="0" w:color="auto"/>
        <w:bottom w:val="none" w:sz="0" w:space="0" w:color="auto"/>
        <w:right w:val="none" w:sz="0" w:space="0" w:color="auto"/>
      </w:divBdr>
    </w:div>
    <w:div w:id="698819566">
      <w:bodyDiv w:val="1"/>
      <w:marLeft w:val="0"/>
      <w:marRight w:val="0"/>
      <w:marTop w:val="0"/>
      <w:marBottom w:val="0"/>
      <w:divBdr>
        <w:top w:val="none" w:sz="0" w:space="0" w:color="auto"/>
        <w:left w:val="none" w:sz="0" w:space="0" w:color="auto"/>
        <w:bottom w:val="none" w:sz="0" w:space="0" w:color="auto"/>
        <w:right w:val="none" w:sz="0" w:space="0" w:color="auto"/>
      </w:divBdr>
    </w:div>
    <w:div w:id="699208353">
      <w:bodyDiv w:val="1"/>
      <w:marLeft w:val="0"/>
      <w:marRight w:val="0"/>
      <w:marTop w:val="0"/>
      <w:marBottom w:val="0"/>
      <w:divBdr>
        <w:top w:val="none" w:sz="0" w:space="0" w:color="auto"/>
        <w:left w:val="none" w:sz="0" w:space="0" w:color="auto"/>
        <w:bottom w:val="none" w:sz="0" w:space="0" w:color="auto"/>
        <w:right w:val="none" w:sz="0" w:space="0" w:color="auto"/>
      </w:divBdr>
    </w:div>
    <w:div w:id="699473134">
      <w:bodyDiv w:val="1"/>
      <w:marLeft w:val="0"/>
      <w:marRight w:val="0"/>
      <w:marTop w:val="0"/>
      <w:marBottom w:val="0"/>
      <w:divBdr>
        <w:top w:val="none" w:sz="0" w:space="0" w:color="auto"/>
        <w:left w:val="none" w:sz="0" w:space="0" w:color="auto"/>
        <w:bottom w:val="none" w:sz="0" w:space="0" w:color="auto"/>
        <w:right w:val="none" w:sz="0" w:space="0" w:color="auto"/>
      </w:divBdr>
    </w:div>
    <w:div w:id="699477798">
      <w:bodyDiv w:val="1"/>
      <w:marLeft w:val="0"/>
      <w:marRight w:val="0"/>
      <w:marTop w:val="0"/>
      <w:marBottom w:val="0"/>
      <w:divBdr>
        <w:top w:val="none" w:sz="0" w:space="0" w:color="auto"/>
        <w:left w:val="none" w:sz="0" w:space="0" w:color="auto"/>
        <w:bottom w:val="none" w:sz="0" w:space="0" w:color="auto"/>
        <w:right w:val="none" w:sz="0" w:space="0" w:color="auto"/>
      </w:divBdr>
    </w:div>
    <w:div w:id="699550036">
      <w:bodyDiv w:val="1"/>
      <w:marLeft w:val="0"/>
      <w:marRight w:val="0"/>
      <w:marTop w:val="0"/>
      <w:marBottom w:val="0"/>
      <w:divBdr>
        <w:top w:val="none" w:sz="0" w:space="0" w:color="auto"/>
        <w:left w:val="none" w:sz="0" w:space="0" w:color="auto"/>
        <w:bottom w:val="none" w:sz="0" w:space="0" w:color="auto"/>
        <w:right w:val="none" w:sz="0" w:space="0" w:color="auto"/>
      </w:divBdr>
    </w:div>
    <w:div w:id="699671456">
      <w:bodyDiv w:val="1"/>
      <w:marLeft w:val="0"/>
      <w:marRight w:val="0"/>
      <w:marTop w:val="0"/>
      <w:marBottom w:val="0"/>
      <w:divBdr>
        <w:top w:val="none" w:sz="0" w:space="0" w:color="auto"/>
        <w:left w:val="none" w:sz="0" w:space="0" w:color="auto"/>
        <w:bottom w:val="none" w:sz="0" w:space="0" w:color="auto"/>
        <w:right w:val="none" w:sz="0" w:space="0" w:color="auto"/>
      </w:divBdr>
    </w:div>
    <w:div w:id="700010521">
      <w:bodyDiv w:val="1"/>
      <w:marLeft w:val="0"/>
      <w:marRight w:val="0"/>
      <w:marTop w:val="0"/>
      <w:marBottom w:val="0"/>
      <w:divBdr>
        <w:top w:val="none" w:sz="0" w:space="0" w:color="auto"/>
        <w:left w:val="none" w:sz="0" w:space="0" w:color="auto"/>
        <w:bottom w:val="none" w:sz="0" w:space="0" w:color="auto"/>
        <w:right w:val="none" w:sz="0" w:space="0" w:color="auto"/>
      </w:divBdr>
    </w:div>
    <w:div w:id="700016273">
      <w:bodyDiv w:val="1"/>
      <w:marLeft w:val="0"/>
      <w:marRight w:val="0"/>
      <w:marTop w:val="0"/>
      <w:marBottom w:val="0"/>
      <w:divBdr>
        <w:top w:val="none" w:sz="0" w:space="0" w:color="auto"/>
        <w:left w:val="none" w:sz="0" w:space="0" w:color="auto"/>
        <w:bottom w:val="none" w:sz="0" w:space="0" w:color="auto"/>
        <w:right w:val="none" w:sz="0" w:space="0" w:color="auto"/>
      </w:divBdr>
    </w:div>
    <w:div w:id="700395800">
      <w:bodyDiv w:val="1"/>
      <w:marLeft w:val="0"/>
      <w:marRight w:val="0"/>
      <w:marTop w:val="0"/>
      <w:marBottom w:val="0"/>
      <w:divBdr>
        <w:top w:val="none" w:sz="0" w:space="0" w:color="auto"/>
        <w:left w:val="none" w:sz="0" w:space="0" w:color="auto"/>
        <w:bottom w:val="none" w:sz="0" w:space="0" w:color="auto"/>
        <w:right w:val="none" w:sz="0" w:space="0" w:color="auto"/>
      </w:divBdr>
    </w:div>
    <w:div w:id="700715257">
      <w:bodyDiv w:val="1"/>
      <w:marLeft w:val="0"/>
      <w:marRight w:val="0"/>
      <w:marTop w:val="0"/>
      <w:marBottom w:val="0"/>
      <w:divBdr>
        <w:top w:val="none" w:sz="0" w:space="0" w:color="auto"/>
        <w:left w:val="none" w:sz="0" w:space="0" w:color="auto"/>
        <w:bottom w:val="none" w:sz="0" w:space="0" w:color="auto"/>
        <w:right w:val="none" w:sz="0" w:space="0" w:color="auto"/>
      </w:divBdr>
    </w:div>
    <w:div w:id="700978764">
      <w:bodyDiv w:val="1"/>
      <w:marLeft w:val="0"/>
      <w:marRight w:val="0"/>
      <w:marTop w:val="0"/>
      <w:marBottom w:val="0"/>
      <w:divBdr>
        <w:top w:val="none" w:sz="0" w:space="0" w:color="auto"/>
        <w:left w:val="none" w:sz="0" w:space="0" w:color="auto"/>
        <w:bottom w:val="none" w:sz="0" w:space="0" w:color="auto"/>
        <w:right w:val="none" w:sz="0" w:space="0" w:color="auto"/>
      </w:divBdr>
    </w:div>
    <w:div w:id="701243719">
      <w:bodyDiv w:val="1"/>
      <w:marLeft w:val="0"/>
      <w:marRight w:val="0"/>
      <w:marTop w:val="0"/>
      <w:marBottom w:val="0"/>
      <w:divBdr>
        <w:top w:val="none" w:sz="0" w:space="0" w:color="auto"/>
        <w:left w:val="none" w:sz="0" w:space="0" w:color="auto"/>
        <w:bottom w:val="none" w:sz="0" w:space="0" w:color="auto"/>
        <w:right w:val="none" w:sz="0" w:space="0" w:color="auto"/>
      </w:divBdr>
    </w:div>
    <w:div w:id="701250909">
      <w:bodyDiv w:val="1"/>
      <w:marLeft w:val="0"/>
      <w:marRight w:val="0"/>
      <w:marTop w:val="0"/>
      <w:marBottom w:val="0"/>
      <w:divBdr>
        <w:top w:val="none" w:sz="0" w:space="0" w:color="auto"/>
        <w:left w:val="none" w:sz="0" w:space="0" w:color="auto"/>
        <w:bottom w:val="none" w:sz="0" w:space="0" w:color="auto"/>
        <w:right w:val="none" w:sz="0" w:space="0" w:color="auto"/>
      </w:divBdr>
    </w:div>
    <w:div w:id="701367546">
      <w:bodyDiv w:val="1"/>
      <w:marLeft w:val="0"/>
      <w:marRight w:val="0"/>
      <w:marTop w:val="0"/>
      <w:marBottom w:val="0"/>
      <w:divBdr>
        <w:top w:val="none" w:sz="0" w:space="0" w:color="auto"/>
        <w:left w:val="none" w:sz="0" w:space="0" w:color="auto"/>
        <w:bottom w:val="none" w:sz="0" w:space="0" w:color="auto"/>
        <w:right w:val="none" w:sz="0" w:space="0" w:color="auto"/>
      </w:divBdr>
    </w:div>
    <w:div w:id="701393899">
      <w:bodyDiv w:val="1"/>
      <w:marLeft w:val="0"/>
      <w:marRight w:val="0"/>
      <w:marTop w:val="0"/>
      <w:marBottom w:val="0"/>
      <w:divBdr>
        <w:top w:val="none" w:sz="0" w:space="0" w:color="auto"/>
        <w:left w:val="none" w:sz="0" w:space="0" w:color="auto"/>
        <w:bottom w:val="none" w:sz="0" w:space="0" w:color="auto"/>
        <w:right w:val="none" w:sz="0" w:space="0" w:color="auto"/>
      </w:divBdr>
    </w:div>
    <w:div w:id="701711249">
      <w:bodyDiv w:val="1"/>
      <w:marLeft w:val="0"/>
      <w:marRight w:val="0"/>
      <w:marTop w:val="0"/>
      <w:marBottom w:val="0"/>
      <w:divBdr>
        <w:top w:val="none" w:sz="0" w:space="0" w:color="auto"/>
        <w:left w:val="none" w:sz="0" w:space="0" w:color="auto"/>
        <w:bottom w:val="none" w:sz="0" w:space="0" w:color="auto"/>
        <w:right w:val="none" w:sz="0" w:space="0" w:color="auto"/>
      </w:divBdr>
    </w:div>
    <w:div w:id="701714249">
      <w:bodyDiv w:val="1"/>
      <w:marLeft w:val="0"/>
      <w:marRight w:val="0"/>
      <w:marTop w:val="0"/>
      <w:marBottom w:val="0"/>
      <w:divBdr>
        <w:top w:val="none" w:sz="0" w:space="0" w:color="auto"/>
        <w:left w:val="none" w:sz="0" w:space="0" w:color="auto"/>
        <w:bottom w:val="none" w:sz="0" w:space="0" w:color="auto"/>
        <w:right w:val="none" w:sz="0" w:space="0" w:color="auto"/>
      </w:divBdr>
    </w:div>
    <w:div w:id="701831661">
      <w:bodyDiv w:val="1"/>
      <w:marLeft w:val="0"/>
      <w:marRight w:val="0"/>
      <w:marTop w:val="0"/>
      <w:marBottom w:val="0"/>
      <w:divBdr>
        <w:top w:val="none" w:sz="0" w:space="0" w:color="auto"/>
        <w:left w:val="none" w:sz="0" w:space="0" w:color="auto"/>
        <w:bottom w:val="none" w:sz="0" w:space="0" w:color="auto"/>
        <w:right w:val="none" w:sz="0" w:space="0" w:color="auto"/>
      </w:divBdr>
    </w:div>
    <w:div w:id="702632133">
      <w:bodyDiv w:val="1"/>
      <w:marLeft w:val="0"/>
      <w:marRight w:val="0"/>
      <w:marTop w:val="0"/>
      <w:marBottom w:val="0"/>
      <w:divBdr>
        <w:top w:val="none" w:sz="0" w:space="0" w:color="auto"/>
        <w:left w:val="none" w:sz="0" w:space="0" w:color="auto"/>
        <w:bottom w:val="none" w:sz="0" w:space="0" w:color="auto"/>
        <w:right w:val="none" w:sz="0" w:space="0" w:color="auto"/>
      </w:divBdr>
    </w:div>
    <w:div w:id="702941109">
      <w:bodyDiv w:val="1"/>
      <w:marLeft w:val="0"/>
      <w:marRight w:val="0"/>
      <w:marTop w:val="0"/>
      <w:marBottom w:val="0"/>
      <w:divBdr>
        <w:top w:val="none" w:sz="0" w:space="0" w:color="auto"/>
        <w:left w:val="none" w:sz="0" w:space="0" w:color="auto"/>
        <w:bottom w:val="none" w:sz="0" w:space="0" w:color="auto"/>
        <w:right w:val="none" w:sz="0" w:space="0" w:color="auto"/>
      </w:divBdr>
    </w:div>
    <w:div w:id="702947959">
      <w:bodyDiv w:val="1"/>
      <w:marLeft w:val="0"/>
      <w:marRight w:val="0"/>
      <w:marTop w:val="0"/>
      <w:marBottom w:val="0"/>
      <w:divBdr>
        <w:top w:val="none" w:sz="0" w:space="0" w:color="auto"/>
        <w:left w:val="none" w:sz="0" w:space="0" w:color="auto"/>
        <w:bottom w:val="none" w:sz="0" w:space="0" w:color="auto"/>
        <w:right w:val="none" w:sz="0" w:space="0" w:color="auto"/>
      </w:divBdr>
    </w:div>
    <w:div w:id="703094096">
      <w:bodyDiv w:val="1"/>
      <w:marLeft w:val="0"/>
      <w:marRight w:val="0"/>
      <w:marTop w:val="0"/>
      <w:marBottom w:val="0"/>
      <w:divBdr>
        <w:top w:val="none" w:sz="0" w:space="0" w:color="auto"/>
        <w:left w:val="none" w:sz="0" w:space="0" w:color="auto"/>
        <w:bottom w:val="none" w:sz="0" w:space="0" w:color="auto"/>
        <w:right w:val="none" w:sz="0" w:space="0" w:color="auto"/>
      </w:divBdr>
    </w:div>
    <w:div w:id="703210583">
      <w:bodyDiv w:val="1"/>
      <w:marLeft w:val="0"/>
      <w:marRight w:val="0"/>
      <w:marTop w:val="0"/>
      <w:marBottom w:val="0"/>
      <w:divBdr>
        <w:top w:val="none" w:sz="0" w:space="0" w:color="auto"/>
        <w:left w:val="none" w:sz="0" w:space="0" w:color="auto"/>
        <w:bottom w:val="none" w:sz="0" w:space="0" w:color="auto"/>
        <w:right w:val="none" w:sz="0" w:space="0" w:color="auto"/>
      </w:divBdr>
    </w:div>
    <w:div w:id="703405506">
      <w:bodyDiv w:val="1"/>
      <w:marLeft w:val="0"/>
      <w:marRight w:val="0"/>
      <w:marTop w:val="0"/>
      <w:marBottom w:val="0"/>
      <w:divBdr>
        <w:top w:val="none" w:sz="0" w:space="0" w:color="auto"/>
        <w:left w:val="none" w:sz="0" w:space="0" w:color="auto"/>
        <w:bottom w:val="none" w:sz="0" w:space="0" w:color="auto"/>
        <w:right w:val="none" w:sz="0" w:space="0" w:color="auto"/>
      </w:divBdr>
    </w:div>
    <w:div w:id="703480642">
      <w:bodyDiv w:val="1"/>
      <w:marLeft w:val="0"/>
      <w:marRight w:val="0"/>
      <w:marTop w:val="0"/>
      <w:marBottom w:val="0"/>
      <w:divBdr>
        <w:top w:val="none" w:sz="0" w:space="0" w:color="auto"/>
        <w:left w:val="none" w:sz="0" w:space="0" w:color="auto"/>
        <w:bottom w:val="none" w:sz="0" w:space="0" w:color="auto"/>
        <w:right w:val="none" w:sz="0" w:space="0" w:color="auto"/>
      </w:divBdr>
    </w:div>
    <w:div w:id="703556969">
      <w:bodyDiv w:val="1"/>
      <w:marLeft w:val="0"/>
      <w:marRight w:val="0"/>
      <w:marTop w:val="0"/>
      <w:marBottom w:val="0"/>
      <w:divBdr>
        <w:top w:val="none" w:sz="0" w:space="0" w:color="auto"/>
        <w:left w:val="none" w:sz="0" w:space="0" w:color="auto"/>
        <w:bottom w:val="none" w:sz="0" w:space="0" w:color="auto"/>
        <w:right w:val="none" w:sz="0" w:space="0" w:color="auto"/>
      </w:divBdr>
    </w:div>
    <w:div w:id="704140225">
      <w:bodyDiv w:val="1"/>
      <w:marLeft w:val="0"/>
      <w:marRight w:val="0"/>
      <w:marTop w:val="0"/>
      <w:marBottom w:val="0"/>
      <w:divBdr>
        <w:top w:val="none" w:sz="0" w:space="0" w:color="auto"/>
        <w:left w:val="none" w:sz="0" w:space="0" w:color="auto"/>
        <w:bottom w:val="none" w:sz="0" w:space="0" w:color="auto"/>
        <w:right w:val="none" w:sz="0" w:space="0" w:color="auto"/>
      </w:divBdr>
    </w:div>
    <w:div w:id="704716852">
      <w:bodyDiv w:val="1"/>
      <w:marLeft w:val="0"/>
      <w:marRight w:val="0"/>
      <w:marTop w:val="0"/>
      <w:marBottom w:val="0"/>
      <w:divBdr>
        <w:top w:val="none" w:sz="0" w:space="0" w:color="auto"/>
        <w:left w:val="none" w:sz="0" w:space="0" w:color="auto"/>
        <w:bottom w:val="none" w:sz="0" w:space="0" w:color="auto"/>
        <w:right w:val="none" w:sz="0" w:space="0" w:color="auto"/>
      </w:divBdr>
    </w:div>
    <w:div w:id="705179610">
      <w:bodyDiv w:val="1"/>
      <w:marLeft w:val="0"/>
      <w:marRight w:val="0"/>
      <w:marTop w:val="0"/>
      <w:marBottom w:val="0"/>
      <w:divBdr>
        <w:top w:val="none" w:sz="0" w:space="0" w:color="auto"/>
        <w:left w:val="none" w:sz="0" w:space="0" w:color="auto"/>
        <w:bottom w:val="none" w:sz="0" w:space="0" w:color="auto"/>
        <w:right w:val="none" w:sz="0" w:space="0" w:color="auto"/>
      </w:divBdr>
    </w:div>
    <w:div w:id="705762888">
      <w:bodyDiv w:val="1"/>
      <w:marLeft w:val="0"/>
      <w:marRight w:val="0"/>
      <w:marTop w:val="0"/>
      <w:marBottom w:val="0"/>
      <w:divBdr>
        <w:top w:val="none" w:sz="0" w:space="0" w:color="auto"/>
        <w:left w:val="none" w:sz="0" w:space="0" w:color="auto"/>
        <w:bottom w:val="none" w:sz="0" w:space="0" w:color="auto"/>
        <w:right w:val="none" w:sz="0" w:space="0" w:color="auto"/>
      </w:divBdr>
    </w:div>
    <w:div w:id="705909569">
      <w:bodyDiv w:val="1"/>
      <w:marLeft w:val="0"/>
      <w:marRight w:val="0"/>
      <w:marTop w:val="0"/>
      <w:marBottom w:val="0"/>
      <w:divBdr>
        <w:top w:val="none" w:sz="0" w:space="0" w:color="auto"/>
        <w:left w:val="none" w:sz="0" w:space="0" w:color="auto"/>
        <w:bottom w:val="none" w:sz="0" w:space="0" w:color="auto"/>
        <w:right w:val="none" w:sz="0" w:space="0" w:color="auto"/>
      </w:divBdr>
    </w:div>
    <w:div w:id="706300492">
      <w:bodyDiv w:val="1"/>
      <w:marLeft w:val="0"/>
      <w:marRight w:val="0"/>
      <w:marTop w:val="0"/>
      <w:marBottom w:val="0"/>
      <w:divBdr>
        <w:top w:val="none" w:sz="0" w:space="0" w:color="auto"/>
        <w:left w:val="none" w:sz="0" w:space="0" w:color="auto"/>
        <w:bottom w:val="none" w:sz="0" w:space="0" w:color="auto"/>
        <w:right w:val="none" w:sz="0" w:space="0" w:color="auto"/>
      </w:divBdr>
    </w:div>
    <w:div w:id="706832255">
      <w:bodyDiv w:val="1"/>
      <w:marLeft w:val="0"/>
      <w:marRight w:val="0"/>
      <w:marTop w:val="0"/>
      <w:marBottom w:val="0"/>
      <w:divBdr>
        <w:top w:val="none" w:sz="0" w:space="0" w:color="auto"/>
        <w:left w:val="none" w:sz="0" w:space="0" w:color="auto"/>
        <w:bottom w:val="none" w:sz="0" w:space="0" w:color="auto"/>
        <w:right w:val="none" w:sz="0" w:space="0" w:color="auto"/>
      </w:divBdr>
    </w:div>
    <w:div w:id="706875527">
      <w:bodyDiv w:val="1"/>
      <w:marLeft w:val="0"/>
      <w:marRight w:val="0"/>
      <w:marTop w:val="0"/>
      <w:marBottom w:val="0"/>
      <w:divBdr>
        <w:top w:val="none" w:sz="0" w:space="0" w:color="auto"/>
        <w:left w:val="none" w:sz="0" w:space="0" w:color="auto"/>
        <w:bottom w:val="none" w:sz="0" w:space="0" w:color="auto"/>
        <w:right w:val="none" w:sz="0" w:space="0" w:color="auto"/>
      </w:divBdr>
    </w:div>
    <w:div w:id="707098435">
      <w:bodyDiv w:val="1"/>
      <w:marLeft w:val="0"/>
      <w:marRight w:val="0"/>
      <w:marTop w:val="0"/>
      <w:marBottom w:val="0"/>
      <w:divBdr>
        <w:top w:val="none" w:sz="0" w:space="0" w:color="auto"/>
        <w:left w:val="none" w:sz="0" w:space="0" w:color="auto"/>
        <w:bottom w:val="none" w:sz="0" w:space="0" w:color="auto"/>
        <w:right w:val="none" w:sz="0" w:space="0" w:color="auto"/>
      </w:divBdr>
    </w:div>
    <w:div w:id="707220813">
      <w:bodyDiv w:val="1"/>
      <w:marLeft w:val="0"/>
      <w:marRight w:val="0"/>
      <w:marTop w:val="0"/>
      <w:marBottom w:val="0"/>
      <w:divBdr>
        <w:top w:val="none" w:sz="0" w:space="0" w:color="auto"/>
        <w:left w:val="none" w:sz="0" w:space="0" w:color="auto"/>
        <w:bottom w:val="none" w:sz="0" w:space="0" w:color="auto"/>
        <w:right w:val="none" w:sz="0" w:space="0" w:color="auto"/>
      </w:divBdr>
    </w:div>
    <w:div w:id="707610829">
      <w:bodyDiv w:val="1"/>
      <w:marLeft w:val="0"/>
      <w:marRight w:val="0"/>
      <w:marTop w:val="0"/>
      <w:marBottom w:val="0"/>
      <w:divBdr>
        <w:top w:val="none" w:sz="0" w:space="0" w:color="auto"/>
        <w:left w:val="none" w:sz="0" w:space="0" w:color="auto"/>
        <w:bottom w:val="none" w:sz="0" w:space="0" w:color="auto"/>
        <w:right w:val="none" w:sz="0" w:space="0" w:color="auto"/>
      </w:divBdr>
    </w:div>
    <w:div w:id="707610892">
      <w:bodyDiv w:val="1"/>
      <w:marLeft w:val="0"/>
      <w:marRight w:val="0"/>
      <w:marTop w:val="0"/>
      <w:marBottom w:val="0"/>
      <w:divBdr>
        <w:top w:val="none" w:sz="0" w:space="0" w:color="auto"/>
        <w:left w:val="none" w:sz="0" w:space="0" w:color="auto"/>
        <w:bottom w:val="none" w:sz="0" w:space="0" w:color="auto"/>
        <w:right w:val="none" w:sz="0" w:space="0" w:color="auto"/>
      </w:divBdr>
    </w:div>
    <w:div w:id="707679064">
      <w:bodyDiv w:val="1"/>
      <w:marLeft w:val="0"/>
      <w:marRight w:val="0"/>
      <w:marTop w:val="0"/>
      <w:marBottom w:val="0"/>
      <w:divBdr>
        <w:top w:val="none" w:sz="0" w:space="0" w:color="auto"/>
        <w:left w:val="none" w:sz="0" w:space="0" w:color="auto"/>
        <w:bottom w:val="none" w:sz="0" w:space="0" w:color="auto"/>
        <w:right w:val="none" w:sz="0" w:space="0" w:color="auto"/>
      </w:divBdr>
    </w:div>
    <w:div w:id="707801913">
      <w:bodyDiv w:val="1"/>
      <w:marLeft w:val="0"/>
      <w:marRight w:val="0"/>
      <w:marTop w:val="0"/>
      <w:marBottom w:val="0"/>
      <w:divBdr>
        <w:top w:val="none" w:sz="0" w:space="0" w:color="auto"/>
        <w:left w:val="none" w:sz="0" w:space="0" w:color="auto"/>
        <w:bottom w:val="none" w:sz="0" w:space="0" w:color="auto"/>
        <w:right w:val="none" w:sz="0" w:space="0" w:color="auto"/>
      </w:divBdr>
    </w:div>
    <w:div w:id="707951701">
      <w:bodyDiv w:val="1"/>
      <w:marLeft w:val="0"/>
      <w:marRight w:val="0"/>
      <w:marTop w:val="0"/>
      <w:marBottom w:val="0"/>
      <w:divBdr>
        <w:top w:val="none" w:sz="0" w:space="0" w:color="auto"/>
        <w:left w:val="none" w:sz="0" w:space="0" w:color="auto"/>
        <w:bottom w:val="none" w:sz="0" w:space="0" w:color="auto"/>
        <w:right w:val="none" w:sz="0" w:space="0" w:color="auto"/>
      </w:divBdr>
    </w:div>
    <w:div w:id="707989070">
      <w:bodyDiv w:val="1"/>
      <w:marLeft w:val="0"/>
      <w:marRight w:val="0"/>
      <w:marTop w:val="0"/>
      <w:marBottom w:val="0"/>
      <w:divBdr>
        <w:top w:val="none" w:sz="0" w:space="0" w:color="auto"/>
        <w:left w:val="none" w:sz="0" w:space="0" w:color="auto"/>
        <w:bottom w:val="none" w:sz="0" w:space="0" w:color="auto"/>
        <w:right w:val="none" w:sz="0" w:space="0" w:color="auto"/>
      </w:divBdr>
    </w:div>
    <w:div w:id="708261520">
      <w:bodyDiv w:val="1"/>
      <w:marLeft w:val="0"/>
      <w:marRight w:val="0"/>
      <w:marTop w:val="0"/>
      <w:marBottom w:val="0"/>
      <w:divBdr>
        <w:top w:val="none" w:sz="0" w:space="0" w:color="auto"/>
        <w:left w:val="none" w:sz="0" w:space="0" w:color="auto"/>
        <w:bottom w:val="none" w:sz="0" w:space="0" w:color="auto"/>
        <w:right w:val="none" w:sz="0" w:space="0" w:color="auto"/>
      </w:divBdr>
    </w:div>
    <w:div w:id="708724292">
      <w:bodyDiv w:val="1"/>
      <w:marLeft w:val="0"/>
      <w:marRight w:val="0"/>
      <w:marTop w:val="0"/>
      <w:marBottom w:val="0"/>
      <w:divBdr>
        <w:top w:val="none" w:sz="0" w:space="0" w:color="auto"/>
        <w:left w:val="none" w:sz="0" w:space="0" w:color="auto"/>
        <w:bottom w:val="none" w:sz="0" w:space="0" w:color="auto"/>
        <w:right w:val="none" w:sz="0" w:space="0" w:color="auto"/>
      </w:divBdr>
    </w:div>
    <w:div w:id="708991216">
      <w:bodyDiv w:val="1"/>
      <w:marLeft w:val="0"/>
      <w:marRight w:val="0"/>
      <w:marTop w:val="0"/>
      <w:marBottom w:val="0"/>
      <w:divBdr>
        <w:top w:val="none" w:sz="0" w:space="0" w:color="auto"/>
        <w:left w:val="none" w:sz="0" w:space="0" w:color="auto"/>
        <w:bottom w:val="none" w:sz="0" w:space="0" w:color="auto"/>
        <w:right w:val="none" w:sz="0" w:space="0" w:color="auto"/>
      </w:divBdr>
    </w:div>
    <w:div w:id="709260417">
      <w:bodyDiv w:val="1"/>
      <w:marLeft w:val="0"/>
      <w:marRight w:val="0"/>
      <w:marTop w:val="0"/>
      <w:marBottom w:val="0"/>
      <w:divBdr>
        <w:top w:val="none" w:sz="0" w:space="0" w:color="auto"/>
        <w:left w:val="none" w:sz="0" w:space="0" w:color="auto"/>
        <w:bottom w:val="none" w:sz="0" w:space="0" w:color="auto"/>
        <w:right w:val="none" w:sz="0" w:space="0" w:color="auto"/>
      </w:divBdr>
    </w:div>
    <w:div w:id="709379751">
      <w:bodyDiv w:val="1"/>
      <w:marLeft w:val="0"/>
      <w:marRight w:val="0"/>
      <w:marTop w:val="0"/>
      <w:marBottom w:val="0"/>
      <w:divBdr>
        <w:top w:val="none" w:sz="0" w:space="0" w:color="auto"/>
        <w:left w:val="none" w:sz="0" w:space="0" w:color="auto"/>
        <w:bottom w:val="none" w:sz="0" w:space="0" w:color="auto"/>
        <w:right w:val="none" w:sz="0" w:space="0" w:color="auto"/>
      </w:divBdr>
    </w:div>
    <w:div w:id="709720643">
      <w:bodyDiv w:val="1"/>
      <w:marLeft w:val="0"/>
      <w:marRight w:val="0"/>
      <w:marTop w:val="0"/>
      <w:marBottom w:val="0"/>
      <w:divBdr>
        <w:top w:val="none" w:sz="0" w:space="0" w:color="auto"/>
        <w:left w:val="none" w:sz="0" w:space="0" w:color="auto"/>
        <w:bottom w:val="none" w:sz="0" w:space="0" w:color="auto"/>
        <w:right w:val="none" w:sz="0" w:space="0" w:color="auto"/>
      </w:divBdr>
    </w:div>
    <w:div w:id="710499501">
      <w:bodyDiv w:val="1"/>
      <w:marLeft w:val="0"/>
      <w:marRight w:val="0"/>
      <w:marTop w:val="0"/>
      <w:marBottom w:val="0"/>
      <w:divBdr>
        <w:top w:val="none" w:sz="0" w:space="0" w:color="auto"/>
        <w:left w:val="none" w:sz="0" w:space="0" w:color="auto"/>
        <w:bottom w:val="none" w:sz="0" w:space="0" w:color="auto"/>
        <w:right w:val="none" w:sz="0" w:space="0" w:color="auto"/>
      </w:divBdr>
    </w:div>
    <w:div w:id="710543621">
      <w:bodyDiv w:val="1"/>
      <w:marLeft w:val="0"/>
      <w:marRight w:val="0"/>
      <w:marTop w:val="0"/>
      <w:marBottom w:val="0"/>
      <w:divBdr>
        <w:top w:val="none" w:sz="0" w:space="0" w:color="auto"/>
        <w:left w:val="none" w:sz="0" w:space="0" w:color="auto"/>
        <w:bottom w:val="none" w:sz="0" w:space="0" w:color="auto"/>
        <w:right w:val="none" w:sz="0" w:space="0" w:color="auto"/>
      </w:divBdr>
    </w:div>
    <w:div w:id="710694125">
      <w:bodyDiv w:val="1"/>
      <w:marLeft w:val="0"/>
      <w:marRight w:val="0"/>
      <w:marTop w:val="0"/>
      <w:marBottom w:val="0"/>
      <w:divBdr>
        <w:top w:val="none" w:sz="0" w:space="0" w:color="auto"/>
        <w:left w:val="none" w:sz="0" w:space="0" w:color="auto"/>
        <w:bottom w:val="none" w:sz="0" w:space="0" w:color="auto"/>
        <w:right w:val="none" w:sz="0" w:space="0" w:color="auto"/>
      </w:divBdr>
    </w:div>
    <w:div w:id="710808409">
      <w:bodyDiv w:val="1"/>
      <w:marLeft w:val="0"/>
      <w:marRight w:val="0"/>
      <w:marTop w:val="0"/>
      <w:marBottom w:val="0"/>
      <w:divBdr>
        <w:top w:val="none" w:sz="0" w:space="0" w:color="auto"/>
        <w:left w:val="none" w:sz="0" w:space="0" w:color="auto"/>
        <w:bottom w:val="none" w:sz="0" w:space="0" w:color="auto"/>
        <w:right w:val="none" w:sz="0" w:space="0" w:color="auto"/>
      </w:divBdr>
    </w:div>
    <w:div w:id="711266722">
      <w:bodyDiv w:val="1"/>
      <w:marLeft w:val="0"/>
      <w:marRight w:val="0"/>
      <w:marTop w:val="0"/>
      <w:marBottom w:val="0"/>
      <w:divBdr>
        <w:top w:val="none" w:sz="0" w:space="0" w:color="auto"/>
        <w:left w:val="none" w:sz="0" w:space="0" w:color="auto"/>
        <w:bottom w:val="none" w:sz="0" w:space="0" w:color="auto"/>
        <w:right w:val="none" w:sz="0" w:space="0" w:color="auto"/>
      </w:divBdr>
    </w:div>
    <w:div w:id="711609513">
      <w:bodyDiv w:val="1"/>
      <w:marLeft w:val="0"/>
      <w:marRight w:val="0"/>
      <w:marTop w:val="0"/>
      <w:marBottom w:val="0"/>
      <w:divBdr>
        <w:top w:val="none" w:sz="0" w:space="0" w:color="auto"/>
        <w:left w:val="none" w:sz="0" w:space="0" w:color="auto"/>
        <w:bottom w:val="none" w:sz="0" w:space="0" w:color="auto"/>
        <w:right w:val="none" w:sz="0" w:space="0" w:color="auto"/>
      </w:divBdr>
    </w:div>
    <w:div w:id="711928469">
      <w:bodyDiv w:val="1"/>
      <w:marLeft w:val="0"/>
      <w:marRight w:val="0"/>
      <w:marTop w:val="0"/>
      <w:marBottom w:val="0"/>
      <w:divBdr>
        <w:top w:val="none" w:sz="0" w:space="0" w:color="auto"/>
        <w:left w:val="none" w:sz="0" w:space="0" w:color="auto"/>
        <w:bottom w:val="none" w:sz="0" w:space="0" w:color="auto"/>
        <w:right w:val="none" w:sz="0" w:space="0" w:color="auto"/>
      </w:divBdr>
    </w:div>
    <w:div w:id="712075562">
      <w:bodyDiv w:val="1"/>
      <w:marLeft w:val="0"/>
      <w:marRight w:val="0"/>
      <w:marTop w:val="0"/>
      <w:marBottom w:val="0"/>
      <w:divBdr>
        <w:top w:val="none" w:sz="0" w:space="0" w:color="auto"/>
        <w:left w:val="none" w:sz="0" w:space="0" w:color="auto"/>
        <w:bottom w:val="none" w:sz="0" w:space="0" w:color="auto"/>
        <w:right w:val="none" w:sz="0" w:space="0" w:color="auto"/>
      </w:divBdr>
    </w:div>
    <w:div w:id="713771067">
      <w:bodyDiv w:val="1"/>
      <w:marLeft w:val="0"/>
      <w:marRight w:val="0"/>
      <w:marTop w:val="0"/>
      <w:marBottom w:val="0"/>
      <w:divBdr>
        <w:top w:val="none" w:sz="0" w:space="0" w:color="auto"/>
        <w:left w:val="none" w:sz="0" w:space="0" w:color="auto"/>
        <w:bottom w:val="none" w:sz="0" w:space="0" w:color="auto"/>
        <w:right w:val="none" w:sz="0" w:space="0" w:color="auto"/>
      </w:divBdr>
    </w:div>
    <w:div w:id="713844483">
      <w:bodyDiv w:val="1"/>
      <w:marLeft w:val="0"/>
      <w:marRight w:val="0"/>
      <w:marTop w:val="0"/>
      <w:marBottom w:val="0"/>
      <w:divBdr>
        <w:top w:val="none" w:sz="0" w:space="0" w:color="auto"/>
        <w:left w:val="none" w:sz="0" w:space="0" w:color="auto"/>
        <w:bottom w:val="none" w:sz="0" w:space="0" w:color="auto"/>
        <w:right w:val="none" w:sz="0" w:space="0" w:color="auto"/>
      </w:divBdr>
    </w:div>
    <w:div w:id="713844705">
      <w:bodyDiv w:val="1"/>
      <w:marLeft w:val="0"/>
      <w:marRight w:val="0"/>
      <w:marTop w:val="0"/>
      <w:marBottom w:val="0"/>
      <w:divBdr>
        <w:top w:val="none" w:sz="0" w:space="0" w:color="auto"/>
        <w:left w:val="none" w:sz="0" w:space="0" w:color="auto"/>
        <w:bottom w:val="none" w:sz="0" w:space="0" w:color="auto"/>
        <w:right w:val="none" w:sz="0" w:space="0" w:color="auto"/>
      </w:divBdr>
    </w:div>
    <w:div w:id="713889734">
      <w:bodyDiv w:val="1"/>
      <w:marLeft w:val="0"/>
      <w:marRight w:val="0"/>
      <w:marTop w:val="0"/>
      <w:marBottom w:val="0"/>
      <w:divBdr>
        <w:top w:val="none" w:sz="0" w:space="0" w:color="auto"/>
        <w:left w:val="none" w:sz="0" w:space="0" w:color="auto"/>
        <w:bottom w:val="none" w:sz="0" w:space="0" w:color="auto"/>
        <w:right w:val="none" w:sz="0" w:space="0" w:color="auto"/>
      </w:divBdr>
    </w:div>
    <w:div w:id="714037771">
      <w:bodyDiv w:val="1"/>
      <w:marLeft w:val="0"/>
      <w:marRight w:val="0"/>
      <w:marTop w:val="0"/>
      <w:marBottom w:val="0"/>
      <w:divBdr>
        <w:top w:val="none" w:sz="0" w:space="0" w:color="auto"/>
        <w:left w:val="none" w:sz="0" w:space="0" w:color="auto"/>
        <w:bottom w:val="none" w:sz="0" w:space="0" w:color="auto"/>
        <w:right w:val="none" w:sz="0" w:space="0" w:color="auto"/>
      </w:divBdr>
    </w:div>
    <w:div w:id="714158798">
      <w:bodyDiv w:val="1"/>
      <w:marLeft w:val="0"/>
      <w:marRight w:val="0"/>
      <w:marTop w:val="0"/>
      <w:marBottom w:val="0"/>
      <w:divBdr>
        <w:top w:val="none" w:sz="0" w:space="0" w:color="auto"/>
        <w:left w:val="none" w:sz="0" w:space="0" w:color="auto"/>
        <w:bottom w:val="none" w:sz="0" w:space="0" w:color="auto"/>
        <w:right w:val="none" w:sz="0" w:space="0" w:color="auto"/>
      </w:divBdr>
    </w:div>
    <w:div w:id="714354320">
      <w:bodyDiv w:val="1"/>
      <w:marLeft w:val="0"/>
      <w:marRight w:val="0"/>
      <w:marTop w:val="0"/>
      <w:marBottom w:val="0"/>
      <w:divBdr>
        <w:top w:val="none" w:sz="0" w:space="0" w:color="auto"/>
        <w:left w:val="none" w:sz="0" w:space="0" w:color="auto"/>
        <w:bottom w:val="none" w:sz="0" w:space="0" w:color="auto"/>
        <w:right w:val="none" w:sz="0" w:space="0" w:color="auto"/>
      </w:divBdr>
    </w:div>
    <w:div w:id="714694300">
      <w:bodyDiv w:val="1"/>
      <w:marLeft w:val="0"/>
      <w:marRight w:val="0"/>
      <w:marTop w:val="0"/>
      <w:marBottom w:val="0"/>
      <w:divBdr>
        <w:top w:val="none" w:sz="0" w:space="0" w:color="auto"/>
        <w:left w:val="none" w:sz="0" w:space="0" w:color="auto"/>
        <w:bottom w:val="none" w:sz="0" w:space="0" w:color="auto"/>
        <w:right w:val="none" w:sz="0" w:space="0" w:color="auto"/>
      </w:divBdr>
    </w:div>
    <w:div w:id="715816953">
      <w:bodyDiv w:val="1"/>
      <w:marLeft w:val="0"/>
      <w:marRight w:val="0"/>
      <w:marTop w:val="0"/>
      <w:marBottom w:val="0"/>
      <w:divBdr>
        <w:top w:val="none" w:sz="0" w:space="0" w:color="auto"/>
        <w:left w:val="none" w:sz="0" w:space="0" w:color="auto"/>
        <w:bottom w:val="none" w:sz="0" w:space="0" w:color="auto"/>
        <w:right w:val="none" w:sz="0" w:space="0" w:color="auto"/>
      </w:divBdr>
    </w:div>
    <w:div w:id="716008962">
      <w:bodyDiv w:val="1"/>
      <w:marLeft w:val="0"/>
      <w:marRight w:val="0"/>
      <w:marTop w:val="0"/>
      <w:marBottom w:val="0"/>
      <w:divBdr>
        <w:top w:val="none" w:sz="0" w:space="0" w:color="auto"/>
        <w:left w:val="none" w:sz="0" w:space="0" w:color="auto"/>
        <w:bottom w:val="none" w:sz="0" w:space="0" w:color="auto"/>
        <w:right w:val="none" w:sz="0" w:space="0" w:color="auto"/>
      </w:divBdr>
    </w:div>
    <w:div w:id="716390544">
      <w:bodyDiv w:val="1"/>
      <w:marLeft w:val="0"/>
      <w:marRight w:val="0"/>
      <w:marTop w:val="0"/>
      <w:marBottom w:val="0"/>
      <w:divBdr>
        <w:top w:val="none" w:sz="0" w:space="0" w:color="auto"/>
        <w:left w:val="none" w:sz="0" w:space="0" w:color="auto"/>
        <w:bottom w:val="none" w:sz="0" w:space="0" w:color="auto"/>
        <w:right w:val="none" w:sz="0" w:space="0" w:color="auto"/>
      </w:divBdr>
    </w:div>
    <w:div w:id="716585898">
      <w:bodyDiv w:val="1"/>
      <w:marLeft w:val="0"/>
      <w:marRight w:val="0"/>
      <w:marTop w:val="0"/>
      <w:marBottom w:val="0"/>
      <w:divBdr>
        <w:top w:val="none" w:sz="0" w:space="0" w:color="auto"/>
        <w:left w:val="none" w:sz="0" w:space="0" w:color="auto"/>
        <w:bottom w:val="none" w:sz="0" w:space="0" w:color="auto"/>
        <w:right w:val="none" w:sz="0" w:space="0" w:color="auto"/>
      </w:divBdr>
    </w:div>
    <w:div w:id="716660557">
      <w:bodyDiv w:val="1"/>
      <w:marLeft w:val="0"/>
      <w:marRight w:val="0"/>
      <w:marTop w:val="0"/>
      <w:marBottom w:val="0"/>
      <w:divBdr>
        <w:top w:val="none" w:sz="0" w:space="0" w:color="auto"/>
        <w:left w:val="none" w:sz="0" w:space="0" w:color="auto"/>
        <w:bottom w:val="none" w:sz="0" w:space="0" w:color="auto"/>
        <w:right w:val="none" w:sz="0" w:space="0" w:color="auto"/>
      </w:divBdr>
    </w:div>
    <w:div w:id="716903491">
      <w:bodyDiv w:val="1"/>
      <w:marLeft w:val="0"/>
      <w:marRight w:val="0"/>
      <w:marTop w:val="0"/>
      <w:marBottom w:val="0"/>
      <w:divBdr>
        <w:top w:val="none" w:sz="0" w:space="0" w:color="auto"/>
        <w:left w:val="none" w:sz="0" w:space="0" w:color="auto"/>
        <w:bottom w:val="none" w:sz="0" w:space="0" w:color="auto"/>
        <w:right w:val="none" w:sz="0" w:space="0" w:color="auto"/>
      </w:divBdr>
    </w:div>
    <w:div w:id="717163107">
      <w:bodyDiv w:val="1"/>
      <w:marLeft w:val="0"/>
      <w:marRight w:val="0"/>
      <w:marTop w:val="0"/>
      <w:marBottom w:val="0"/>
      <w:divBdr>
        <w:top w:val="none" w:sz="0" w:space="0" w:color="auto"/>
        <w:left w:val="none" w:sz="0" w:space="0" w:color="auto"/>
        <w:bottom w:val="none" w:sz="0" w:space="0" w:color="auto"/>
        <w:right w:val="none" w:sz="0" w:space="0" w:color="auto"/>
      </w:divBdr>
    </w:div>
    <w:div w:id="717969563">
      <w:bodyDiv w:val="1"/>
      <w:marLeft w:val="0"/>
      <w:marRight w:val="0"/>
      <w:marTop w:val="0"/>
      <w:marBottom w:val="0"/>
      <w:divBdr>
        <w:top w:val="none" w:sz="0" w:space="0" w:color="auto"/>
        <w:left w:val="none" w:sz="0" w:space="0" w:color="auto"/>
        <w:bottom w:val="none" w:sz="0" w:space="0" w:color="auto"/>
        <w:right w:val="none" w:sz="0" w:space="0" w:color="auto"/>
      </w:divBdr>
    </w:div>
    <w:div w:id="718363975">
      <w:bodyDiv w:val="1"/>
      <w:marLeft w:val="0"/>
      <w:marRight w:val="0"/>
      <w:marTop w:val="0"/>
      <w:marBottom w:val="0"/>
      <w:divBdr>
        <w:top w:val="none" w:sz="0" w:space="0" w:color="auto"/>
        <w:left w:val="none" w:sz="0" w:space="0" w:color="auto"/>
        <w:bottom w:val="none" w:sz="0" w:space="0" w:color="auto"/>
        <w:right w:val="none" w:sz="0" w:space="0" w:color="auto"/>
      </w:divBdr>
    </w:div>
    <w:div w:id="718747765">
      <w:bodyDiv w:val="1"/>
      <w:marLeft w:val="0"/>
      <w:marRight w:val="0"/>
      <w:marTop w:val="0"/>
      <w:marBottom w:val="0"/>
      <w:divBdr>
        <w:top w:val="none" w:sz="0" w:space="0" w:color="auto"/>
        <w:left w:val="none" w:sz="0" w:space="0" w:color="auto"/>
        <w:bottom w:val="none" w:sz="0" w:space="0" w:color="auto"/>
        <w:right w:val="none" w:sz="0" w:space="0" w:color="auto"/>
      </w:divBdr>
    </w:div>
    <w:div w:id="718750539">
      <w:bodyDiv w:val="1"/>
      <w:marLeft w:val="0"/>
      <w:marRight w:val="0"/>
      <w:marTop w:val="0"/>
      <w:marBottom w:val="0"/>
      <w:divBdr>
        <w:top w:val="none" w:sz="0" w:space="0" w:color="auto"/>
        <w:left w:val="none" w:sz="0" w:space="0" w:color="auto"/>
        <w:bottom w:val="none" w:sz="0" w:space="0" w:color="auto"/>
        <w:right w:val="none" w:sz="0" w:space="0" w:color="auto"/>
      </w:divBdr>
    </w:div>
    <w:div w:id="718943231">
      <w:bodyDiv w:val="1"/>
      <w:marLeft w:val="0"/>
      <w:marRight w:val="0"/>
      <w:marTop w:val="0"/>
      <w:marBottom w:val="0"/>
      <w:divBdr>
        <w:top w:val="none" w:sz="0" w:space="0" w:color="auto"/>
        <w:left w:val="none" w:sz="0" w:space="0" w:color="auto"/>
        <w:bottom w:val="none" w:sz="0" w:space="0" w:color="auto"/>
        <w:right w:val="none" w:sz="0" w:space="0" w:color="auto"/>
      </w:divBdr>
    </w:div>
    <w:div w:id="718943456">
      <w:bodyDiv w:val="1"/>
      <w:marLeft w:val="0"/>
      <w:marRight w:val="0"/>
      <w:marTop w:val="0"/>
      <w:marBottom w:val="0"/>
      <w:divBdr>
        <w:top w:val="none" w:sz="0" w:space="0" w:color="auto"/>
        <w:left w:val="none" w:sz="0" w:space="0" w:color="auto"/>
        <w:bottom w:val="none" w:sz="0" w:space="0" w:color="auto"/>
        <w:right w:val="none" w:sz="0" w:space="0" w:color="auto"/>
      </w:divBdr>
    </w:div>
    <w:div w:id="719011196">
      <w:bodyDiv w:val="1"/>
      <w:marLeft w:val="0"/>
      <w:marRight w:val="0"/>
      <w:marTop w:val="0"/>
      <w:marBottom w:val="0"/>
      <w:divBdr>
        <w:top w:val="none" w:sz="0" w:space="0" w:color="auto"/>
        <w:left w:val="none" w:sz="0" w:space="0" w:color="auto"/>
        <w:bottom w:val="none" w:sz="0" w:space="0" w:color="auto"/>
        <w:right w:val="none" w:sz="0" w:space="0" w:color="auto"/>
      </w:divBdr>
    </w:div>
    <w:div w:id="719012565">
      <w:bodyDiv w:val="1"/>
      <w:marLeft w:val="0"/>
      <w:marRight w:val="0"/>
      <w:marTop w:val="0"/>
      <w:marBottom w:val="0"/>
      <w:divBdr>
        <w:top w:val="none" w:sz="0" w:space="0" w:color="auto"/>
        <w:left w:val="none" w:sz="0" w:space="0" w:color="auto"/>
        <w:bottom w:val="none" w:sz="0" w:space="0" w:color="auto"/>
        <w:right w:val="none" w:sz="0" w:space="0" w:color="auto"/>
      </w:divBdr>
    </w:div>
    <w:div w:id="719014366">
      <w:bodyDiv w:val="1"/>
      <w:marLeft w:val="0"/>
      <w:marRight w:val="0"/>
      <w:marTop w:val="0"/>
      <w:marBottom w:val="0"/>
      <w:divBdr>
        <w:top w:val="none" w:sz="0" w:space="0" w:color="auto"/>
        <w:left w:val="none" w:sz="0" w:space="0" w:color="auto"/>
        <w:bottom w:val="none" w:sz="0" w:space="0" w:color="auto"/>
        <w:right w:val="none" w:sz="0" w:space="0" w:color="auto"/>
      </w:divBdr>
    </w:div>
    <w:div w:id="719717284">
      <w:bodyDiv w:val="1"/>
      <w:marLeft w:val="0"/>
      <w:marRight w:val="0"/>
      <w:marTop w:val="0"/>
      <w:marBottom w:val="0"/>
      <w:divBdr>
        <w:top w:val="none" w:sz="0" w:space="0" w:color="auto"/>
        <w:left w:val="none" w:sz="0" w:space="0" w:color="auto"/>
        <w:bottom w:val="none" w:sz="0" w:space="0" w:color="auto"/>
        <w:right w:val="none" w:sz="0" w:space="0" w:color="auto"/>
      </w:divBdr>
    </w:div>
    <w:div w:id="719864536">
      <w:bodyDiv w:val="1"/>
      <w:marLeft w:val="0"/>
      <w:marRight w:val="0"/>
      <w:marTop w:val="0"/>
      <w:marBottom w:val="0"/>
      <w:divBdr>
        <w:top w:val="none" w:sz="0" w:space="0" w:color="auto"/>
        <w:left w:val="none" w:sz="0" w:space="0" w:color="auto"/>
        <w:bottom w:val="none" w:sz="0" w:space="0" w:color="auto"/>
        <w:right w:val="none" w:sz="0" w:space="0" w:color="auto"/>
      </w:divBdr>
    </w:div>
    <w:div w:id="720060271">
      <w:bodyDiv w:val="1"/>
      <w:marLeft w:val="0"/>
      <w:marRight w:val="0"/>
      <w:marTop w:val="0"/>
      <w:marBottom w:val="0"/>
      <w:divBdr>
        <w:top w:val="none" w:sz="0" w:space="0" w:color="auto"/>
        <w:left w:val="none" w:sz="0" w:space="0" w:color="auto"/>
        <w:bottom w:val="none" w:sz="0" w:space="0" w:color="auto"/>
        <w:right w:val="none" w:sz="0" w:space="0" w:color="auto"/>
      </w:divBdr>
    </w:div>
    <w:div w:id="720442438">
      <w:bodyDiv w:val="1"/>
      <w:marLeft w:val="0"/>
      <w:marRight w:val="0"/>
      <w:marTop w:val="0"/>
      <w:marBottom w:val="0"/>
      <w:divBdr>
        <w:top w:val="none" w:sz="0" w:space="0" w:color="auto"/>
        <w:left w:val="none" w:sz="0" w:space="0" w:color="auto"/>
        <w:bottom w:val="none" w:sz="0" w:space="0" w:color="auto"/>
        <w:right w:val="none" w:sz="0" w:space="0" w:color="auto"/>
      </w:divBdr>
    </w:div>
    <w:div w:id="720711324">
      <w:bodyDiv w:val="1"/>
      <w:marLeft w:val="0"/>
      <w:marRight w:val="0"/>
      <w:marTop w:val="0"/>
      <w:marBottom w:val="0"/>
      <w:divBdr>
        <w:top w:val="none" w:sz="0" w:space="0" w:color="auto"/>
        <w:left w:val="none" w:sz="0" w:space="0" w:color="auto"/>
        <w:bottom w:val="none" w:sz="0" w:space="0" w:color="auto"/>
        <w:right w:val="none" w:sz="0" w:space="0" w:color="auto"/>
      </w:divBdr>
    </w:div>
    <w:div w:id="720832366">
      <w:bodyDiv w:val="1"/>
      <w:marLeft w:val="0"/>
      <w:marRight w:val="0"/>
      <w:marTop w:val="0"/>
      <w:marBottom w:val="0"/>
      <w:divBdr>
        <w:top w:val="none" w:sz="0" w:space="0" w:color="auto"/>
        <w:left w:val="none" w:sz="0" w:space="0" w:color="auto"/>
        <w:bottom w:val="none" w:sz="0" w:space="0" w:color="auto"/>
        <w:right w:val="none" w:sz="0" w:space="0" w:color="auto"/>
      </w:divBdr>
    </w:div>
    <w:div w:id="720902573">
      <w:bodyDiv w:val="1"/>
      <w:marLeft w:val="0"/>
      <w:marRight w:val="0"/>
      <w:marTop w:val="0"/>
      <w:marBottom w:val="0"/>
      <w:divBdr>
        <w:top w:val="none" w:sz="0" w:space="0" w:color="auto"/>
        <w:left w:val="none" w:sz="0" w:space="0" w:color="auto"/>
        <w:bottom w:val="none" w:sz="0" w:space="0" w:color="auto"/>
        <w:right w:val="none" w:sz="0" w:space="0" w:color="auto"/>
      </w:divBdr>
    </w:div>
    <w:div w:id="720905639">
      <w:bodyDiv w:val="1"/>
      <w:marLeft w:val="0"/>
      <w:marRight w:val="0"/>
      <w:marTop w:val="0"/>
      <w:marBottom w:val="0"/>
      <w:divBdr>
        <w:top w:val="none" w:sz="0" w:space="0" w:color="auto"/>
        <w:left w:val="none" w:sz="0" w:space="0" w:color="auto"/>
        <w:bottom w:val="none" w:sz="0" w:space="0" w:color="auto"/>
        <w:right w:val="none" w:sz="0" w:space="0" w:color="auto"/>
      </w:divBdr>
    </w:div>
    <w:div w:id="721246470">
      <w:bodyDiv w:val="1"/>
      <w:marLeft w:val="0"/>
      <w:marRight w:val="0"/>
      <w:marTop w:val="0"/>
      <w:marBottom w:val="0"/>
      <w:divBdr>
        <w:top w:val="none" w:sz="0" w:space="0" w:color="auto"/>
        <w:left w:val="none" w:sz="0" w:space="0" w:color="auto"/>
        <w:bottom w:val="none" w:sz="0" w:space="0" w:color="auto"/>
        <w:right w:val="none" w:sz="0" w:space="0" w:color="auto"/>
      </w:divBdr>
    </w:div>
    <w:div w:id="721442509">
      <w:bodyDiv w:val="1"/>
      <w:marLeft w:val="0"/>
      <w:marRight w:val="0"/>
      <w:marTop w:val="0"/>
      <w:marBottom w:val="0"/>
      <w:divBdr>
        <w:top w:val="none" w:sz="0" w:space="0" w:color="auto"/>
        <w:left w:val="none" w:sz="0" w:space="0" w:color="auto"/>
        <w:bottom w:val="none" w:sz="0" w:space="0" w:color="auto"/>
        <w:right w:val="none" w:sz="0" w:space="0" w:color="auto"/>
      </w:divBdr>
    </w:div>
    <w:div w:id="721516267">
      <w:bodyDiv w:val="1"/>
      <w:marLeft w:val="0"/>
      <w:marRight w:val="0"/>
      <w:marTop w:val="0"/>
      <w:marBottom w:val="0"/>
      <w:divBdr>
        <w:top w:val="none" w:sz="0" w:space="0" w:color="auto"/>
        <w:left w:val="none" w:sz="0" w:space="0" w:color="auto"/>
        <w:bottom w:val="none" w:sz="0" w:space="0" w:color="auto"/>
        <w:right w:val="none" w:sz="0" w:space="0" w:color="auto"/>
      </w:divBdr>
    </w:div>
    <w:div w:id="721639164">
      <w:bodyDiv w:val="1"/>
      <w:marLeft w:val="0"/>
      <w:marRight w:val="0"/>
      <w:marTop w:val="0"/>
      <w:marBottom w:val="0"/>
      <w:divBdr>
        <w:top w:val="none" w:sz="0" w:space="0" w:color="auto"/>
        <w:left w:val="none" w:sz="0" w:space="0" w:color="auto"/>
        <w:bottom w:val="none" w:sz="0" w:space="0" w:color="auto"/>
        <w:right w:val="none" w:sz="0" w:space="0" w:color="auto"/>
      </w:divBdr>
    </w:div>
    <w:div w:id="721753818">
      <w:bodyDiv w:val="1"/>
      <w:marLeft w:val="0"/>
      <w:marRight w:val="0"/>
      <w:marTop w:val="0"/>
      <w:marBottom w:val="0"/>
      <w:divBdr>
        <w:top w:val="none" w:sz="0" w:space="0" w:color="auto"/>
        <w:left w:val="none" w:sz="0" w:space="0" w:color="auto"/>
        <w:bottom w:val="none" w:sz="0" w:space="0" w:color="auto"/>
        <w:right w:val="none" w:sz="0" w:space="0" w:color="auto"/>
      </w:divBdr>
    </w:div>
    <w:div w:id="722409598">
      <w:bodyDiv w:val="1"/>
      <w:marLeft w:val="0"/>
      <w:marRight w:val="0"/>
      <w:marTop w:val="0"/>
      <w:marBottom w:val="0"/>
      <w:divBdr>
        <w:top w:val="none" w:sz="0" w:space="0" w:color="auto"/>
        <w:left w:val="none" w:sz="0" w:space="0" w:color="auto"/>
        <w:bottom w:val="none" w:sz="0" w:space="0" w:color="auto"/>
        <w:right w:val="none" w:sz="0" w:space="0" w:color="auto"/>
      </w:divBdr>
    </w:div>
    <w:div w:id="722799663">
      <w:bodyDiv w:val="1"/>
      <w:marLeft w:val="0"/>
      <w:marRight w:val="0"/>
      <w:marTop w:val="0"/>
      <w:marBottom w:val="0"/>
      <w:divBdr>
        <w:top w:val="none" w:sz="0" w:space="0" w:color="auto"/>
        <w:left w:val="none" w:sz="0" w:space="0" w:color="auto"/>
        <w:bottom w:val="none" w:sz="0" w:space="0" w:color="auto"/>
        <w:right w:val="none" w:sz="0" w:space="0" w:color="auto"/>
      </w:divBdr>
    </w:div>
    <w:div w:id="722868609">
      <w:bodyDiv w:val="1"/>
      <w:marLeft w:val="0"/>
      <w:marRight w:val="0"/>
      <w:marTop w:val="0"/>
      <w:marBottom w:val="0"/>
      <w:divBdr>
        <w:top w:val="none" w:sz="0" w:space="0" w:color="auto"/>
        <w:left w:val="none" w:sz="0" w:space="0" w:color="auto"/>
        <w:bottom w:val="none" w:sz="0" w:space="0" w:color="auto"/>
        <w:right w:val="none" w:sz="0" w:space="0" w:color="auto"/>
      </w:divBdr>
    </w:div>
    <w:div w:id="722869763">
      <w:bodyDiv w:val="1"/>
      <w:marLeft w:val="0"/>
      <w:marRight w:val="0"/>
      <w:marTop w:val="0"/>
      <w:marBottom w:val="0"/>
      <w:divBdr>
        <w:top w:val="none" w:sz="0" w:space="0" w:color="auto"/>
        <w:left w:val="none" w:sz="0" w:space="0" w:color="auto"/>
        <w:bottom w:val="none" w:sz="0" w:space="0" w:color="auto"/>
        <w:right w:val="none" w:sz="0" w:space="0" w:color="auto"/>
      </w:divBdr>
    </w:div>
    <w:div w:id="722945898">
      <w:bodyDiv w:val="1"/>
      <w:marLeft w:val="0"/>
      <w:marRight w:val="0"/>
      <w:marTop w:val="0"/>
      <w:marBottom w:val="0"/>
      <w:divBdr>
        <w:top w:val="none" w:sz="0" w:space="0" w:color="auto"/>
        <w:left w:val="none" w:sz="0" w:space="0" w:color="auto"/>
        <w:bottom w:val="none" w:sz="0" w:space="0" w:color="auto"/>
        <w:right w:val="none" w:sz="0" w:space="0" w:color="auto"/>
      </w:divBdr>
    </w:div>
    <w:div w:id="723135667">
      <w:bodyDiv w:val="1"/>
      <w:marLeft w:val="0"/>
      <w:marRight w:val="0"/>
      <w:marTop w:val="0"/>
      <w:marBottom w:val="0"/>
      <w:divBdr>
        <w:top w:val="none" w:sz="0" w:space="0" w:color="auto"/>
        <w:left w:val="none" w:sz="0" w:space="0" w:color="auto"/>
        <w:bottom w:val="none" w:sz="0" w:space="0" w:color="auto"/>
        <w:right w:val="none" w:sz="0" w:space="0" w:color="auto"/>
      </w:divBdr>
    </w:div>
    <w:div w:id="723214032">
      <w:bodyDiv w:val="1"/>
      <w:marLeft w:val="0"/>
      <w:marRight w:val="0"/>
      <w:marTop w:val="0"/>
      <w:marBottom w:val="0"/>
      <w:divBdr>
        <w:top w:val="none" w:sz="0" w:space="0" w:color="auto"/>
        <w:left w:val="none" w:sz="0" w:space="0" w:color="auto"/>
        <w:bottom w:val="none" w:sz="0" w:space="0" w:color="auto"/>
        <w:right w:val="none" w:sz="0" w:space="0" w:color="auto"/>
      </w:divBdr>
    </w:div>
    <w:div w:id="723260080">
      <w:bodyDiv w:val="1"/>
      <w:marLeft w:val="0"/>
      <w:marRight w:val="0"/>
      <w:marTop w:val="0"/>
      <w:marBottom w:val="0"/>
      <w:divBdr>
        <w:top w:val="none" w:sz="0" w:space="0" w:color="auto"/>
        <w:left w:val="none" w:sz="0" w:space="0" w:color="auto"/>
        <w:bottom w:val="none" w:sz="0" w:space="0" w:color="auto"/>
        <w:right w:val="none" w:sz="0" w:space="0" w:color="auto"/>
      </w:divBdr>
    </w:div>
    <w:div w:id="724062452">
      <w:bodyDiv w:val="1"/>
      <w:marLeft w:val="0"/>
      <w:marRight w:val="0"/>
      <w:marTop w:val="0"/>
      <w:marBottom w:val="0"/>
      <w:divBdr>
        <w:top w:val="none" w:sz="0" w:space="0" w:color="auto"/>
        <w:left w:val="none" w:sz="0" w:space="0" w:color="auto"/>
        <w:bottom w:val="none" w:sz="0" w:space="0" w:color="auto"/>
        <w:right w:val="none" w:sz="0" w:space="0" w:color="auto"/>
      </w:divBdr>
    </w:div>
    <w:div w:id="724261129">
      <w:bodyDiv w:val="1"/>
      <w:marLeft w:val="0"/>
      <w:marRight w:val="0"/>
      <w:marTop w:val="0"/>
      <w:marBottom w:val="0"/>
      <w:divBdr>
        <w:top w:val="none" w:sz="0" w:space="0" w:color="auto"/>
        <w:left w:val="none" w:sz="0" w:space="0" w:color="auto"/>
        <w:bottom w:val="none" w:sz="0" w:space="0" w:color="auto"/>
        <w:right w:val="none" w:sz="0" w:space="0" w:color="auto"/>
      </w:divBdr>
    </w:div>
    <w:div w:id="724525082">
      <w:bodyDiv w:val="1"/>
      <w:marLeft w:val="0"/>
      <w:marRight w:val="0"/>
      <w:marTop w:val="0"/>
      <w:marBottom w:val="0"/>
      <w:divBdr>
        <w:top w:val="none" w:sz="0" w:space="0" w:color="auto"/>
        <w:left w:val="none" w:sz="0" w:space="0" w:color="auto"/>
        <w:bottom w:val="none" w:sz="0" w:space="0" w:color="auto"/>
        <w:right w:val="none" w:sz="0" w:space="0" w:color="auto"/>
      </w:divBdr>
    </w:div>
    <w:div w:id="724716564">
      <w:bodyDiv w:val="1"/>
      <w:marLeft w:val="0"/>
      <w:marRight w:val="0"/>
      <w:marTop w:val="0"/>
      <w:marBottom w:val="0"/>
      <w:divBdr>
        <w:top w:val="none" w:sz="0" w:space="0" w:color="auto"/>
        <w:left w:val="none" w:sz="0" w:space="0" w:color="auto"/>
        <w:bottom w:val="none" w:sz="0" w:space="0" w:color="auto"/>
        <w:right w:val="none" w:sz="0" w:space="0" w:color="auto"/>
      </w:divBdr>
    </w:div>
    <w:div w:id="724960030">
      <w:bodyDiv w:val="1"/>
      <w:marLeft w:val="0"/>
      <w:marRight w:val="0"/>
      <w:marTop w:val="0"/>
      <w:marBottom w:val="0"/>
      <w:divBdr>
        <w:top w:val="none" w:sz="0" w:space="0" w:color="auto"/>
        <w:left w:val="none" w:sz="0" w:space="0" w:color="auto"/>
        <w:bottom w:val="none" w:sz="0" w:space="0" w:color="auto"/>
        <w:right w:val="none" w:sz="0" w:space="0" w:color="auto"/>
      </w:divBdr>
    </w:div>
    <w:div w:id="725110602">
      <w:bodyDiv w:val="1"/>
      <w:marLeft w:val="0"/>
      <w:marRight w:val="0"/>
      <w:marTop w:val="0"/>
      <w:marBottom w:val="0"/>
      <w:divBdr>
        <w:top w:val="none" w:sz="0" w:space="0" w:color="auto"/>
        <w:left w:val="none" w:sz="0" w:space="0" w:color="auto"/>
        <w:bottom w:val="none" w:sz="0" w:space="0" w:color="auto"/>
        <w:right w:val="none" w:sz="0" w:space="0" w:color="auto"/>
      </w:divBdr>
    </w:div>
    <w:div w:id="725377339">
      <w:bodyDiv w:val="1"/>
      <w:marLeft w:val="0"/>
      <w:marRight w:val="0"/>
      <w:marTop w:val="0"/>
      <w:marBottom w:val="0"/>
      <w:divBdr>
        <w:top w:val="none" w:sz="0" w:space="0" w:color="auto"/>
        <w:left w:val="none" w:sz="0" w:space="0" w:color="auto"/>
        <w:bottom w:val="none" w:sz="0" w:space="0" w:color="auto"/>
        <w:right w:val="none" w:sz="0" w:space="0" w:color="auto"/>
      </w:divBdr>
    </w:div>
    <w:div w:id="725690443">
      <w:bodyDiv w:val="1"/>
      <w:marLeft w:val="0"/>
      <w:marRight w:val="0"/>
      <w:marTop w:val="0"/>
      <w:marBottom w:val="0"/>
      <w:divBdr>
        <w:top w:val="none" w:sz="0" w:space="0" w:color="auto"/>
        <w:left w:val="none" w:sz="0" w:space="0" w:color="auto"/>
        <w:bottom w:val="none" w:sz="0" w:space="0" w:color="auto"/>
        <w:right w:val="none" w:sz="0" w:space="0" w:color="auto"/>
      </w:divBdr>
    </w:div>
    <w:div w:id="725834775">
      <w:bodyDiv w:val="1"/>
      <w:marLeft w:val="0"/>
      <w:marRight w:val="0"/>
      <w:marTop w:val="0"/>
      <w:marBottom w:val="0"/>
      <w:divBdr>
        <w:top w:val="none" w:sz="0" w:space="0" w:color="auto"/>
        <w:left w:val="none" w:sz="0" w:space="0" w:color="auto"/>
        <w:bottom w:val="none" w:sz="0" w:space="0" w:color="auto"/>
        <w:right w:val="none" w:sz="0" w:space="0" w:color="auto"/>
      </w:divBdr>
    </w:div>
    <w:div w:id="726223054">
      <w:bodyDiv w:val="1"/>
      <w:marLeft w:val="0"/>
      <w:marRight w:val="0"/>
      <w:marTop w:val="0"/>
      <w:marBottom w:val="0"/>
      <w:divBdr>
        <w:top w:val="none" w:sz="0" w:space="0" w:color="auto"/>
        <w:left w:val="none" w:sz="0" w:space="0" w:color="auto"/>
        <w:bottom w:val="none" w:sz="0" w:space="0" w:color="auto"/>
        <w:right w:val="none" w:sz="0" w:space="0" w:color="auto"/>
      </w:divBdr>
    </w:div>
    <w:div w:id="726954617">
      <w:bodyDiv w:val="1"/>
      <w:marLeft w:val="0"/>
      <w:marRight w:val="0"/>
      <w:marTop w:val="0"/>
      <w:marBottom w:val="0"/>
      <w:divBdr>
        <w:top w:val="none" w:sz="0" w:space="0" w:color="auto"/>
        <w:left w:val="none" w:sz="0" w:space="0" w:color="auto"/>
        <w:bottom w:val="none" w:sz="0" w:space="0" w:color="auto"/>
        <w:right w:val="none" w:sz="0" w:space="0" w:color="auto"/>
      </w:divBdr>
    </w:div>
    <w:div w:id="726957656">
      <w:bodyDiv w:val="1"/>
      <w:marLeft w:val="0"/>
      <w:marRight w:val="0"/>
      <w:marTop w:val="0"/>
      <w:marBottom w:val="0"/>
      <w:divBdr>
        <w:top w:val="none" w:sz="0" w:space="0" w:color="auto"/>
        <w:left w:val="none" w:sz="0" w:space="0" w:color="auto"/>
        <w:bottom w:val="none" w:sz="0" w:space="0" w:color="auto"/>
        <w:right w:val="none" w:sz="0" w:space="0" w:color="auto"/>
      </w:divBdr>
    </w:div>
    <w:div w:id="727192175">
      <w:bodyDiv w:val="1"/>
      <w:marLeft w:val="0"/>
      <w:marRight w:val="0"/>
      <w:marTop w:val="0"/>
      <w:marBottom w:val="0"/>
      <w:divBdr>
        <w:top w:val="none" w:sz="0" w:space="0" w:color="auto"/>
        <w:left w:val="none" w:sz="0" w:space="0" w:color="auto"/>
        <w:bottom w:val="none" w:sz="0" w:space="0" w:color="auto"/>
        <w:right w:val="none" w:sz="0" w:space="0" w:color="auto"/>
      </w:divBdr>
    </w:div>
    <w:div w:id="727269118">
      <w:bodyDiv w:val="1"/>
      <w:marLeft w:val="0"/>
      <w:marRight w:val="0"/>
      <w:marTop w:val="0"/>
      <w:marBottom w:val="0"/>
      <w:divBdr>
        <w:top w:val="none" w:sz="0" w:space="0" w:color="auto"/>
        <w:left w:val="none" w:sz="0" w:space="0" w:color="auto"/>
        <w:bottom w:val="none" w:sz="0" w:space="0" w:color="auto"/>
        <w:right w:val="none" w:sz="0" w:space="0" w:color="auto"/>
      </w:divBdr>
    </w:div>
    <w:div w:id="727386487">
      <w:bodyDiv w:val="1"/>
      <w:marLeft w:val="0"/>
      <w:marRight w:val="0"/>
      <w:marTop w:val="0"/>
      <w:marBottom w:val="0"/>
      <w:divBdr>
        <w:top w:val="none" w:sz="0" w:space="0" w:color="auto"/>
        <w:left w:val="none" w:sz="0" w:space="0" w:color="auto"/>
        <w:bottom w:val="none" w:sz="0" w:space="0" w:color="auto"/>
        <w:right w:val="none" w:sz="0" w:space="0" w:color="auto"/>
      </w:divBdr>
    </w:div>
    <w:div w:id="727414958">
      <w:bodyDiv w:val="1"/>
      <w:marLeft w:val="0"/>
      <w:marRight w:val="0"/>
      <w:marTop w:val="0"/>
      <w:marBottom w:val="0"/>
      <w:divBdr>
        <w:top w:val="none" w:sz="0" w:space="0" w:color="auto"/>
        <w:left w:val="none" w:sz="0" w:space="0" w:color="auto"/>
        <w:bottom w:val="none" w:sz="0" w:space="0" w:color="auto"/>
        <w:right w:val="none" w:sz="0" w:space="0" w:color="auto"/>
      </w:divBdr>
    </w:div>
    <w:div w:id="727456093">
      <w:bodyDiv w:val="1"/>
      <w:marLeft w:val="0"/>
      <w:marRight w:val="0"/>
      <w:marTop w:val="0"/>
      <w:marBottom w:val="0"/>
      <w:divBdr>
        <w:top w:val="none" w:sz="0" w:space="0" w:color="auto"/>
        <w:left w:val="none" w:sz="0" w:space="0" w:color="auto"/>
        <w:bottom w:val="none" w:sz="0" w:space="0" w:color="auto"/>
        <w:right w:val="none" w:sz="0" w:space="0" w:color="auto"/>
      </w:divBdr>
    </w:div>
    <w:div w:id="727537483">
      <w:bodyDiv w:val="1"/>
      <w:marLeft w:val="0"/>
      <w:marRight w:val="0"/>
      <w:marTop w:val="0"/>
      <w:marBottom w:val="0"/>
      <w:divBdr>
        <w:top w:val="none" w:sz="0" w:space="0" w:color="auto"/>
        <w:left w:val="none" w:sz="0" w:space="0" w:color="auto"/>
        <w:bottom w:val="none" w:sz="0" w:space="0" w:color="auto"/>
        <w:right w:val="none" w:sz="0" w:space="0" w:color="auto"/>
      </w:divBdr>
    </w:div>
    <w:div w:id="727649006">
      <w:bodyDiv w:val="1"/>
      <w:marLeft w:val="0"/>
      <w:marRight w:val="0"/>
      <w:marTop w:val="0"/>
      <w:marBottom w:val="0"/>
      <w:divBdr>
        <w:top w:val="none" w:sz="0" w:space="0" w:color="auto"/>
        <w:left w:val="none" w:sz="0" w:space="0" w:color="auto"/>
        <w:bottom w:val="none" w:sz="0" w:space="0" w:color="auto"/>
        <w:right w:val="none" w:sz="0" w:space="0" w:color="auto"/>
      </w:divBdr>
    </w:div>
    <w:div w:id="727649691">
      <w:bodyDiv w:val="1"/>
      <w:marLeft w:val="0"/>
      <w:marRight w:val="0"/>
      <w:marTop w:val="0"/>
      <w:marBottom w:val="0"/>
      <w:divBdr>
        <w:top w:val="none" w:sz="0" w:space="0" w:color="auto"/>
        <w:left w:val="none" w:sz="0" w:space="0" w:color="auto"/>
        <w:bottom w:val="none" w:sz="0" w:space="0" w:color="auto"/>
        <w:right w:val="none" w:sz="0" w:space="0" w:color="auto"/>
      </w:divBdr>
    </w:div>
    <w:div w:id="727727021">
      <w:bodyDiv w:val="1"/>
      <w:marLeft w:val="0"/>
      <w:marRight w:val="0"/>
      <w:marTop w:val="0"/>
      <w:marBottom w:val="0"/>
      <w:divBdr>
        <w:top w:val="none" w:sz="0" w:space="0" w:color="auto"/>
        <w:left w:val="none" w:sz="0" w:space="0" w:color="auto"/>
        <w:bottom w:val="none" w:sz="0" w:space="0" w:color="auto"/>
        <w:right w:val="none" w:sz="0" w:space="0" w:color="auto"/>
      </w:divBdr>
    </w:div>
    <w:div w:id="727729826">
      <w:bodyDiv w:val="1"/>
      <w:marLeft w:val="0"/>
      <w:marRight w:val="0"/>
      <w:marTop w:val="0"/>
      <w:marBottom w:val="0"/>
      <w:divBdr>
        <w:top w:val="none" w:sz="0" w:space="0" w:color="auto"/>
        <w:left w:val="none" w:sz="0" w:space="0" w:color="auto"/>
        <w:bottom w:val="none" w:sz="0" w:space="0" w:color="auto"/>
        <w:right w:val="none" w:sz="0" w:space="0" w:color="auto"/>
      </w:divBdr>
    </w:div>
    <w:div w:id="728192983">
      <w:bodyDiv w:val="1"/>
      <w:marLeft w:val="0"/>
      <w:marRight w:val="0"/>
      <w:marTop w:val="0"/>
      <w:marBottom w:val="0"/>
      <w:divBdr>
        <w:top w:val="none" w:sz="0" w:space="0" w:color="auto"/>
        <w:left w:val="none" w:sz="0" w:space="0" w:color="auto"/>
        <w:bottom w:val="none" w:sz="0" w:space="0" w:color="auto"/>
        <w:right w:val="none" w:sz="0" w:space="0" w:color="auto"/>
      </w:divBdr>
    </w:div>
    <w:div w:id="729304681">
      <w:bodyDiv w:val="1"/>
      <w:marLeft w:val="0"/>
      <w:marRight w:val="0"/>
      <w:marTop w:val="0"/>
      <w:marBottom w:val="0"/>
      <w:divBdr>
        <w:top w:val="none" w:sz="0" w:space="0" w:color="auto"/>
        <w:left w:val="none" w:sz="0" w:space="0" w:color="auto"/>
        <w:bottom w:val="none" w:sz="0" w:space="0" w:color="auto"/>
        <w:right w:val="none" w:sz="0" w:space="0" w:color="auto"/>
      </w:divBdr>
    </w:div>
    <w:div w:id="729620844">
      <w:bodyDiv w:val="1"/>
      <w:marLeft w:val="0"/>
      <w:marRight w:val="0"/>
      <w:marTop w:val="0"/>
      <w:marBottom w:val="0"/>
      <w:divBdr>
        <w:top w:val="none" w:sz="0" w:space="0" w:color="auto"/>
        <w:left w:val="none" w:sz="0" w:space="0" w:color="auto"/>
        <w:bottom w:val="none" w:sz="0" w:space="0" w:color="auto"/>
        <w:right w:val="none" w:sz="0" w:space="0" w:color="auto"/>
      </w:divBdr>
    </w:div>
    <w:div w:id="729690674">
      <w:bodyDiv w:val="1"/>
      <w:marLeft w:val="0"/>
      <w:marRight w:val="0"/>
      <w:marTop w:val="0"/>
      <w:marBottom w:val="0"/>
      <w:divBdr>
        <w:top w:val="none" w:sz="0" w:space="0" w:color="auto"/>
        <w:left w:val="none" w:sz="0" w:space="0" w:color="auto"/>
        <w:bottom w:val="none" w:sz="0" w:space="0" w:color="auto"/>
        <w:right w:val="none" w:sz="0" w:space="0" w:color="auto"/>
      </w:divBdr>
    </w:div>
    <w:div w:id="729884086">
      <w:bodyDiv w:val="1"/>
      <w:marLeft w:val="0"/>
      <w:marRight w:val="0"/>
      <w:marTop w:val="0"/>
      <w:marBottom w:val="0"/>
      <w:divBdr>
        <w:top w:val="none" w:sz="0" w:space="0" w:color="auto"/>
        <w:left w:val="none" w:sz="0" w:space="0" w:color="auto"/>
        <w:bottom w:val="none" w:sz="0" w:space="0" w:color="auto"/>
        <w:right w:val="none" w:sz="0" w:space="0" w:color="auto"/>
      </w:divBdr>
    </w:div>
    <w:div w:id="729958218">
      <w:bodyDiv w:val="1"/>
      <w:marLeft w:val="0"/>
      <w:marRight w:val="0"/>
      <w:marTop w:val="0"/>
      <w:marBottom w:val="0"/>
      <w:divBdr>
        <w:top w:val="none" w:sz="0" w:space="0" w:color="auto"/>
        <w:left w:val="none" w:sz="0" w:space="0" w:color="auto"/>
        <w:bottom w:val="none" w:sz="0" w:space="0" w:color="auto"/>
        <w:right w:val="none" w:sz="0" w:space="0" w:color="auto"/>
      </w:divBdr>
    </w:div>
    <w:div w:id="730033356">
      <w:bodyDiv w:val="1"/>
      <w:marLeft w:val="0"/>
      <w:marRight w:val="0"/>
      <w:marTop w:val="0"/>
      <w:marBottom w:val="0"/>
      <w:divBdr>
        <w:top w:val="none" w:sz="0" w:space="0" w:color="auto"/>
        <w:left w:val="none" w:sz="0" w:space="0" w:color="auto"/>
        <w:bottom w:val="none" w:sz="0" w:space="0" w:color="auto"/>
        <w:right w:val="none" w:sz="0" w:space="0" w:color="auto"/>
      </w:divBdr>
    </w:div>
    <w:div w:id="730150718">
      <w:bodyDiv w:val="1"/>
      <w:marLeft w:val="0"/>
      <w:marRight w:val="0"/>
      <w:marTop w:val="0"/>
      <w:marBottom w:val="0"/>
      <w:divBdr>
        <w:top w:val="none" w:sz="0" w:space="0" w:color="auto"/>
        <w:left w:val="none" w:sz="0" w:space="0" w:color="auto"/>
        <w:bottom w:val="none" w:sz="0" w:space="0" w:color="auto"/>
        <w:right w:val="none" w:sz="0" w:space="0" w:color="auto"/>
      </w:divBdr>
    </w:div>
    <w:div w:id="730274451">
      <w:bodyDiv w:val="1"/>
      <w:marLeft w:val="0"/>
      <w:marRight w:val="0"/>
      <w:marTop w:val="0"/>
      <w:marBottom w:val="0"/>
      <w:divBdr>
        <w:top w:val="none" w:sz="0" w:space="0" w:color="auto"/>
        <w:left w:val="none" w:sz="0" w:space="0" w:color="auto"/>
        <w:bottom w:val="none" w:sz="0" w:space="0" w:color="auto"/>
        <w:right w:val="none" w:sz="0" w:space="0" w:color="auto"/>
      </w:divBdr>
    </w:div>
    <w:div w:id="730349876">
      <w:bodyDiv w:val="1"/>
      <w:marLeft w:val="0"/>
      <w:marRight w:val="0"/>
      <w:marTop w:val="0"/>
      <w:marBottom w:val="0"/>
      <w:divBdr>
        <w:top w:val="none" w:sz="0" w:space="0" w:color="auto"/>
        <w:left w:val="none" w:sz="0" w:space="0" w:color="auto"/>
        <w:bottom w:val="none" w:sz="0" w:space="0" w:color="auto"/>
        <w:right w:val="none" w:sz="0" w:space="0" w:color="auto"/>
      </w:divBdr>
    </w:div>
    <w:div w:id="730427101">
      <w:bodyDiv w:val="1"/>
      <w:marLeft w:val="0"/>
      <w:marRight w:val="0"/>
      <w:marTop w:val="0"/>
      <w:marBottom w:val="0"/>
      <w:divBdr>
        <w:top w:val="none" w:sz="0" w:space="0" w:color="auto"/>
        <w:left w:val="none" w:sz="0" w:space="0" w:color="auto"/>
        <w:bottom w:val="none" w:sz="0" w:space="0" w:color="auto"/>
        <w:right w:val="none" w:sz="0" w:space="0" w:color="auto"/>
      </w:divBdr>
    </w:div>
    <w:div w:id="730496963">
      <w:bodyDiv w:val="1"/>
      <w:marLeft w:val="0"/>
      <w:marRight w:val="0"/>
      <w:marTop w:val="0"/>
      <w:marBottom w:val="0"/>
      <w:divBdr>
        <w:top w:val="none" w:sz="0" w:space="0" w:color="auto"/>
        <w:left w:val="none" w:sz="0" w:space="0" w:color="auto"/>
        <w:bottom w:val="none" w:sz="0" w:space="0" w:color="auto"/>
        <w:right w:val="none" w:sz="0" w:space="0" w:color="auto"/>
      </w:divBdr>
    </w:div>
    <w:div w:id="731196613">
      <w:bodyDiv w:val="1"/>
      <w:marLeft w:val="0"/>
      <w:marRight w:val="0"/>
      <w:marTop w:val="0"/>
      <w:marBottom w:val="0"/>
      <w:divBdr>
        <w:top w:val="none" w:sz="0" w:space="0" w:color="auto"/>
        <w:left w:val="none" w:sz="0" w:space="0" w:color="auto"/>
        <w:bottom w:val="none" w:sz="0" w:space="0" w:color="auto"/>
        <w:right w:val="none" w:sz="0" w:space="0" w:color="auto"/>
      </w:divBdr>
    </w:div>
    <w:div w:id="731343288">
      <w:bodyDiv w:val="1"/>
      <w:marLeft w:val="0"/>
      <w:marRight w:val="0"/>
      <w:marTop w:val="0"/>
      <w:marBottom w:val="0"/>
      <w:divBdr>
        <w:top w:val="none" w:sz="0" w:space="0" w:color="auto"/>
        <w:left w:val="none" w:sz="0" w:space="0" w:color="auto"/>
        <w:bottom w:val="none" w:sz="0" w:space="0" w:color="auto"/>
        <w:right w:val="none" w:sz="0" w:space="0" w:color="auto"/>
      </w:divBdr>
    </w:div>
    <w:div w:id="731463490">
      <w:bodyDiv w:val="1"/>
      <w:marLeft w:val="0"/>
      <w:marRight w:val="0"/>
      <w:marTop w:val="0"/>
      <w:marBottom w:val="0"/>
      <w:divBdr>
        <w:top w:val="none" w:sz="0" w:space="0" w:color="auto"/>
        <w:left w:val="none" w:sz="0" w:space="0" w:color="auto"/>
        <w:bottom w:val="none" w:sz="0" w:space="0" w:color="auto"/>
        <w:right w:val="none" w:sz="0" w:space="0" w:color="auto"/>
      </w:divBdr>
    </w:div>
    <w:div w:id="731658600">
      <w:bodyDiv w:val="1"/>
      <w:marLeft w:val="0"/>
      <w:marRight w:val="0"/>
      <w:marTop w:val="0"/>
      <w:marBottom w:val="0"/>
      <w:divBdr>
        <w:top w:val="none" w:sz="0" w:space="0" w:color="auto"/>
        <w:left w:val="none" w:sz="0" w:space="0" w:color="auto"/>
        <w:bottom w:val="none" w:sz="0" w:space="0" w:color="auto"/>
        <w:right w:val="none" w:sz="0" w:space="0" w:color="auto"/>
      </w:divBdr>
    </w:div>
    <w:div w:id="731731754">
      <w:bodyDiv w:val="1"/>
      <w:marLeft w:val="0"/>
      <w:marRight w:val="0"/>
      <w:marTop w:val="0"/>
      <w:marBottom w:val="0"/>
      <w:divBdr>
        <w:top w:val="none" w:sz="0" w:space="0" w:color="auto"/>
        <w:left w:val="none" w:sz="0" w:space="0" w:color="auto"/>
        <w:bottom w:val="none" w:sz="0" w:space="0" w:color="auto"/>
        <w:right w:val="none" w:sz="0" w:space="0" w:color="auto"/>
      </w:divBdr>
    </w:div>
    <w:div w:id="732239800">
      <w:bodyDiv w:val="1"/>
      <w:marLeft w:val="0"/>
      <w:marRight w:val="0"/>
      <w:marTop w:val="0"/>
      <w:marBottom w:val="0"/>
      <w:divBdr>
        <w:top w:val="none" w:sz="0" w:space="0" w:color="auto"/>
        <w:left w:val="none" w:sz="0" w:space="0" w:color="auto"/>
        <w:bottom w:val="none" w:sz="0" w:space="0" w:color="auto"/>
        <w:right w:val="none" w:sz="0" w:space="0" w:color="auto"/>
      </w:divBdr>
    </w:div>
    <w:div w:id="732311262">
      <w:bodyDiv w:val="1"/>
      <w:marLeft w:val="0"/>
      <w:marRight w:val="0"/>
      <w:marTop w:val="0"/>
      <w:marBottom w:val="0"/>
      <w:divBdr>
        <w:top w:val="none" w:sz="0" w:space="0" w:color="auto"/>
        <w:left w:val="none" w:sz="0" w:space="0" w:color="auto"/>
        <w:bottom w:val="none" w:sz="0" w:space="0" w:color="auto"/>
        <w:right w:val="none" w:sz="0" w:space="0" w:color="auto"/>
      </w:divBdr>
    </w:div>
    <w:div w:id="732892683">
      <w:bodyDiv w:val="1"/>
      <w:marLeft w:val="0"/>
      <w:marRight w:val="0"/>
      <w:marTop w:val="0"/>
      <w:marBottom w:val="0"/>
      <w:divBdr>
        <w:top w:val="none" w:sz="0" w:space="0" w:color="auto"/>
        <w:left w:val="none" w:sz="0" w:space="0" w:color="auto"/>
        <w:bottom w:val="none" w:sz="0" w:space="0" w:color="auto"/>
        <w:right w:val="none" w:sz="0" w:space="0" w:color="auto"/>
      </w:divBdr>
    </w:div>
    <w:div w:id="732969230">
      <w:bodyDiv w:val="1"/>
      <w:marLeft w:val="0"/>
      <w:marRight w:val="0"/>
      <w:marTop w:val="0"/>
      <w:marBottom w:val="0"/>
      <w:divBdr>
        <w:top w:val="none" w:sz="0" w:space="0" w:color="auto"/>
        <w:left w:val="none" w:sz="0" w:space="0" w:color="auto"/>
        <w:bottom w:val="none" w:sz="0" w:space="0" w:color="auto"/>
        <w:right w:val="none" w:sz="0" w:space="0" w:color="auto"/>
      </w:divBdr>
    </w:div>
    <w:div w:id="732973089">
      <w:bodyDiv w:val="1"/>
      <w:marLeft w:val="0"/>
      <w:marRight w:val="0"/>
      <w:marTop w:val="0"/>
      <w:marBottom w:val="0"/>
      <w:divBdr>
        <w:top w:val="none" w:sz="0" w:space="0" w:color="auto"/>
        <w:left w:val="none" w:sz="0" w:space="0" w:color="auto"/>
        <w:bottom w:val="none" w:sz="0" w:space="0" w:color="auto"/>
        <w:right w:val="none" w:sz="0" w:space="0" w:color="auto"/>
      </w:divBdr>
    </w:div>
    <w:div w:id="733236299">
      <w:bodyDiv w:val="1"/>
      <w:marLeft w:val="0"/>
      <w:marRight w:val="0"/>
      <w:marTop w:val="0"/>
      <w:marBottom w:val="0"/>
      <w:divBdr>
        <w:top w:val="none" w:sz="0" w:space="0" w:color="auto"/>
        <w:left w:val="none" w:sz="0" w:space="0" w:color="auto"/>
        <w:bottom w:val="none" w:sz="0" w:space="0" w:color="auto"/>
        <w:right w:val="none" w:sz="0" w:space="0" w:color="auto"/>
      </w:divBdr>
    </w:div>
    <w:div w:id="733432760">
      <w:bodyDiv w:val="1"/>
      <w:marLeft w:val="0"/>
      <w:marRight w:val="0"/>
      <w:marTop w:val="0"/>
      <w:marBottom w:val="0"/>
      <w:divBdr>
        <w:top w:val="none" w:sz="0" w:space="0" w:color="auto"/>
        <w:left w:val="none" w:sz="0" w:space="0" w:color="auto"/>
        <w:bottom w:val="none" w:sz="0" w:space="0" w:color="auto"/>
        <w:right w:val="none" w:sz="0" w:space="0" w:color="auto"/>
      </w:divBdr>
    </w:div>
    <w:div w:id="733507260">
      <w:bodyDiv w:val="1"/>
      <w:marLeft w:val="0"/>
      <w:marRight w:val="0"/>
      <w:marTop w:val="0"/>
      <w:marBottom w:val="0"/>
      <w:divBdr>
        <w:top w:val="none" w:sz="0" w:space="0" w:color="auto"/>
        <w:left w:val="none" w:sz="0" w:space="0" w:color="auto"/>
        <w:bottom w:val="none" w:sz="0" w:space="0" w:color="auto"/>
        <w:right w:val="none" w:sz="0" w:space="0" w:color="auto"/>
      </w:divBdr>
    </w:div>
    <w:div w:id="733743836">
      <w:bodyDiv w:val="1"/>
      <w:marLeft w:val="0"/>
      <w:marRight w:val="0"/>
      <w:marTop w:val="0"/>
      <w:marBottom w:val="0"/>
      <w:divBdr>
        <w:top w:val="none" w:sz="0" w:space="0" w:color="auto"/>
        <w:left w:val="none" w:sz="0" w:space="0" w:color="auto"/>
        <w:bottom w:val="none" w:sz="0" w:space="0" w:color="auto"/>
        <w:right w:val="none" w:sz="0" w:space="0" w:color="auto"/>
      </w:divBdr>
    </w:div>
    <w:div w:id="734164136">
      <w:bodyDiv w:val="1"/>
      <w:marLeft w:val="0"/>
      <w:marRight w:val="0"/>
      <w:marTop w:val="0"/>
      <w:marBottom w:val="0"/>
      <w:divBdr>
        <w:top w:val="none" w:sz="0" w:space="0" w:color="auto"/>
        <w:left w:val="none" w:sz="0" w:space="0" w:color="auto"/>
        <w:bottom w:val="none" w:sz="0" w:space="0" w:color="auto"/>
        <w:right w:val="none" w:sz="0" w:space="0" w:color="auto"/>
      </w:divBdr>
    </w:div>
    <w:div w:id="734357057">
      <w:bodyDiv w:val="1"/>
      <w:marLeft w:val="0"/>
      <w:marRight w:val="0"/>
      <w:marTop w:val="0"/>
      <w:marBottom w:val="0"/>
      <w:divBdr>
        <w:top w:val="none" w:sz="0" w:space="0" w:color="auto"/>
        <w:left w:val="none" w:sz="0" w:space="0" w:color="auto"/>
        <w:bottom w:val="none" w:sz="0" w:space="0" w:color="auto"/>
        <w:right w:val="none" w:sz="0" w:space="0" w:color="auto"/>
      </w:divBdr>
    </w:div>
    <w:div w:id="734357549">
      <w:bodyDiv w:val="1"/>
      <w:marLeft w:val="0"/>
      <w:marRight w:val="0"/>
      <w:marTop w:val="0"/>
      <w:marBottom w:val="0"/>
      <w:divBdr>
        <w:top w:val="none" w:sz="0" w:space="0" w:color="auto"/>
        <w:left w:val="none" w:sz="0" w:space="0" w:color="auto"/>
        <w:bottom w:val="none" w:sz="0" w:space="0" w:color="auto"/>
        <w:right w:val="none" w:sz="0" w:space="0" w:color="auto"/>
      </w:divBdr>
    </w:div>
    <w:div w:id="734547489">
      <w:bodyDiv w:val="1"/>
      <w:marLeft w:val="0"/>
      <w:marRight w:val="0"/>
      <w:marTop w:val="0"/>
      <w:marBottom w:val="0"/>
      <w:divBdr>
        <w:top w:val="none" w:sz="0" w:space="0" w:color="auto"/>
        <w:left w:val="none" w:sz="0" w:space="0" w:color="auto"/>
        <w:bottom w:val="none" w:sz="0" w:space="0" w:color="auto"/>
        <w:right w:val="none" w:sz="0" w:space="0" w:color="auto"/>
      </w:divBdr>
    </w:div>
    <w:div w:id="735474723">
      <w:bodyDiv w:val="1"/>
      <w:marLeft w:val="0"/>
      <w:marRight w:val="0"/>
      <w:marTop w:val="0"/>
      <w:marBottom w:val="0"/>
      <w:divBdr>
        <w:top w:val="none" w:sz="0" w:space="0" w:color="auto"/>
        <w:left w:val="none" w:sz="0" w:space="0" w:color="auto"/>
        <w:bottom w:val="none" w:sz="0" w:space="0" w:color="auto"/>
        <w:right w:val="none" w:sz="0" w:space="0" w:color="auto"/>
      </w:divBdr>
    </w:div>
    <w:div w:id="735515299">
      <w:bodyDiv w:val="1"/>
      <w:marLeft w:val="0"/>
      <w:marRight w:val="0"/>
      <w:marTop w:val="0"/>
      <w:marBottom w:val="0"/>
      <w:divBdr>
        <w:top w:val="none" w:sz="0" w:space="0" w:color="auto"/>
        <w:left w:val="none" w:sz="0" w:space="0" w:color="auto"/>
        <w:bottom w:val="none" w:sz="0" w:space="0" w:color="auto"/>
        <w:right w:val="none" w:sz="0" w:space="0" w:color="auto"/>
      </w:divBdr>
    </w:div>
    <w:div w:id="735738768">
      <w:bodyDiv w:val="1"/>
      <w:marLeft w:val="0"/>
      <w:marRight w:val="0"/>
      <w:marTop w:val="0"/>
      <w:marBottom w:val="0"/>
      <w:divBdr>
        <w:top w:val="none" w:sz="0" w:space="0" w:color="auto"/>
        <w:left w:val="none" w:sz="0" w:space="0" w:color="auto"/>
        <w:bottom w:val="none" w:sz="0" w:space="0" w:color="auto"/>
        <w:right w:val="none" w:sz="0" w:space="0" w:color="auto"/>
      </w:divBdr>
    </w:div>
    <w:div w:id="735739034">
      <w:bodyDiv w:val="1"/>
      <w:marLeft w:val="0"/>
      <w:marRight w:val="0"/>
      <w:marTop w:val="0"/>
      <w:marBottom w:val="0"/>
      <w:divBdr>
        <w:top w:val="none" w:sz="0" w:space="0" w:color="auto"/>
        <w:left w:val="none" w:sz="0" w:space="0" w:color="auto"/>
        <w:bottom w:val="none" w:sz="0" w:space="0" w:color="auto"/>
        <w:right w:val="none" w:sz="0" w:space="0" w:color="auto"/>
      </w:divBdr>
    </w:div>
    <w:div w:id="735857347">
      <w:bodyDiv w:val="1"/>
      <w:marLeft w:val="0"/>
      <w:marRight w:val="0"/>
      <w:marTop w:val="0"/>
      <w:marBottom w:val="0"/>
      <w:divBdr>
        <w:top w:val="none" w:sz="0" w:space="0" w:color="auto"/>
        <w:left w:val="none" w:sz="0" w:space="0" w:color="auto"/>
        <w:bottom w:val="none" w:sz="0" w:space="0" w:color="auto"/>
        <w:right w:val="none" w:sz="0" w:space="0" w:color="auto"/>
      </w:divBdr>
    </w:div>
    <w:div w:id="736512231">
      <w:bodyDiv w:val="1"/>
      <w:marLeft w:val="0"/>
      <w:marRight w:val="0"/>
      <w:marTop w:val="0"/>
      <w:marBottom w:val="0"/>
      <w:divBdr>
        <w:top w:val="none" w:sz="0" w:space="0" w:color="auto"/>
        <w:left w:val="none" w:sz="0" w:space="0" w:color="auto"/>
        <w:bottom w:val="none" w:sz="0" w:space="0" w:color="auto"/>
        <w:right w:val="none" w:sz="0" w:space="0" w:color="auto"/>
      </w:divBdr>
    </w:div>
    <w:div w:id="736826189">
      <w:bodyDiv w:val="1"/>
      <w:marLeft w:val="0"/>
      <w:marRight w:val="0"/>
      <w:marTop w:val="0"/>
      <w:marBottom w:val="0"/>
      <w:divBdr>
        <w:top w:val="none" w:sz="0" w:space="0" w:color="auto"/>
        <w:left w:val="none" w:sz="0" w:space="0" w:color="auto"/>
        <w:bottom w:val="none" w:sz="0" w:space="0" w:color="auto"/>
        <w:right w:val="none" w:sz="0" w:space="0" w:color="auto"/>
      </w:divBdr>
    </w:div>
    <w:div w:id="736827779">
      <w:bodyDiv w:val="1"/>
      <w:marLeft w:val="0"/>
      <w:marRight w:val="0"/>
      <w:marTop w:val="0"/>
      <w:marBottom w:val="0"/>
      <w:divBdr>
        <w:top w:val="none" w:sz="0" w:space="0" w:color="auto"/>
        <w:left w:val="none" w:sz="0" w:space="0" w:color="auto"/>
        <w:bottom w:val="none" w:sz="0" w:space="0" w:color="auto"/>
        <w:right w:val="none" w:sz="0" w:space="0" w:color="auto"/>
      </w:divBdr>
    </w:div>
    <w:div w:id="737899382">
      <w:bodyDiv w:val="1"/>
      <w:marLeft w:val="0"/>
      <w:marRight w:val="0"/>
      <w:marTop w:val="0"/>
      <w:marBottom w:val="0"/>
      <w:divBdr>
        <w:top w:val="none" w:sz="0" w:space="0" w:color="auto"/>
        <w:left w:val="none" w:sz="0" w:space="0" w:color="auto"/>
        <w:bottom w:val="none" w:sz="0" w:space="0" w:color="auto"/>
        <w:right w:val="none" w:sz="0" w:space="0" w:color="auto"/>
      </w:divBdr>
    </w:div>
    <w:div w:id="738093582">
      <w:bodyDiv w:val="1"/>
      <w:marLeft w:val="0"/>
      <w:marRight w:val="0"/>
      <w:marTop w:val="0"/>
      <w:marBottom w:val="0"/>
      <w:divBdr>
        <w:top w:val="none" w:sz="0" w:space="0" w:color="auto"/>
        <w:left w:val="none" w:sz="0" w:space="0" w:color="auto"/>
        <w:bottom w:val="none" w:sz="0" w:space="0" w:color="auto"/>
        <w:right w:val="none" w:sz="0" w:space="0" w:color="auto"/>
      </w:divBdr>
    </w:div>
    <w:div w:id="738209987">
      <w:bodyDiv w:val="1"/>
      <w:marLeft w:val="0"/>
      <w:marRight w:val="0"/>
      <w:marTop w:val="0"/>
      <w:marBottom w:val="0"/>
      <w:divBdr>
        <w:top w:val="none" w:sz="0" w:space="0" w:color="auto"/>
        <w:left w:val="none" w:sz="0" w:space="0" w:color="auto"/>
        <w:bottom w:val="none" w:sz="0" w:space="0" w:color="auto"/>
        <w:right w:val="none" w:sz="0" w:space="0" w:color="auto"/>
      </w:divBdr>
    </w:div>
    <w:div w:id="738214874">
      <w:bodyDiv w:val="1"/>
      <w:marLeft w:val="0"/>
      <w:marRight w:val="0"/>
      <w:marTop w:val="0"/>
      <w:marBottom w:val="0"/>
      <w:divBdr>
        <w:top w:val="none" w:sz="0" w:space="0" w:color="auto"/>
        <w:left w:val="none" w:sz="0" w:space="0" w:color="auto"/>
        <w:bottom w:val="none" w:sz="0" w:space="0" w:color="auto"/>
        <w:right w:val="none" w:sz="0" w:space="0" w:color="auto"/>
      </w:divBdr>
    </w:div>
    <w:div w:id="739063363">
      <w:bodyDiv w:val="1"/>
      <w:marLeft w:val="0"/>
      <w:marRight w:val="0"/>
      <w:marTop w:val="0"/>
      <w:marBottom w:val="0"/>
      <w:divBdr>
        <w:top w:val="none" w:sz="0" w:space="0" w:color="auto"/>
        <w:left w:val="none" w:sz="0" w:space="0" w:color="auto"/>
        <w:bottom w:val="none" w:sz="0" w:space="0" w:color="auto"/>
        <w:right w:val="none" w:sz="0" w:space="0" w:color="auto"/>
      </w:divBdr>
    </w:div>
    <w:div w:id="739138934">
      <w:bodyDiv w:val="1"/>
      <w:marLeft w:val="0"/>
      <w:marRight w:val="0"/>
      <w:marTop w:val="0"/>
      <w:marBottom w:val="0"/>
      <w:divBdr>
        <w:top w:val="none" w:sz="0" w:space="0" w:color="auto"/>
        <w:left w:val="none" w:sz="0" w:space="0" w:color="auto"/>
        <w:bottom w:val="none" w:sz="0" w:space="0" w:color="auto"/>
        <w:right w:val="none" w:sz="0" w:space="0" w:color="auto"/>
      </w:divBdr>
    </w:div>
    <w:div w:id="739206119">
      <w:bodyDiv w:val="1"/>
      <w:marLeft w:val="0"/>
      <w:marRight w:val="0"/>
      <w:marTop w:val="0"/>
      <w:marBottom w:val="0"/>
      <w:divBdr>
        <w:top w:val="none" w:sz="0" w:space="0" w:color="auto"/>
        <w:left w:val="none" w:sz="0" w:space="0" w:color="auto"/>
        <w:bottom w:val="none" w:sz="0" w:space="0" w:color="auto"/>
        <w:right w:val="none" w:sz="0" w:space="0" w:color="auto"/>
      </w:divBdr>
    </w:div>
    <w:div w:id="739404798">
      <w:bodyDiv w:val="1"/>
      <w:marLeft w:val="0"/>
      <w:marRight w:val="0"/>
      <w:marTop w:val="0"/>
      <w:marBottom w:val="0"/>
      <w:divBdr>
        <w:top w:val="none" w:sz="0" w:space="0" w:color="auto"/>
        <w:left w:val="none" w:sz="0" w:space="0" w:color="auto"/>
        <w:bottom w:val="none" w:sz="0" w:space="0" w:color="auto"/>
        <w:right w:val="none" w:sz="0" w:space="0" w:color="auto"/>
      </w:divBdr>
    </w:div>
    <w:div w:id="739406448">
      <w:bodyDiv w:val="1"/>
      <w:marLeft w:val="0"/>
      <w:marRight w:val="0"/>
      <w:marTop w:val="0"/>
      <w:marBottom w:val="0"/>
      <w:divBdr>
        <w:top w:val="none" w:sz="0" w:space="0" w:color="auto"/>
        <w:left w:val="none" w:sz="0" w:space="0" w:color="auto"/>
        <w:bottom w:val="none" w:sz="0" w:space="0" w:color="auto"/>
        <w:right w:val="none" w:sz="0" w:space="0" w:color="auto"/>
      </w:divBdr>
    </w:div>
    <w:div w:id="740248673">
      <w:bodyDiv w:val="1"/>
      <w:marLeft w:val="0"/>
      <w:marRight w:val="0"/>
      <w:marTop w:val="0"/>
      <w:marBottom w:val="0"/>
      <w:divBdr>
        <w:top w:val="none" w:sz="0" w:space="0" w:color="auto"/>
        <w:left w:val="none" w:sz="0" w:space="0" w:color="auto"/>
        <w:bottom w:val="none" w:sz="0" w:space="0" w:color="auto"/>
        <w:right w:val="none" w:sz="0" w:space="0" w:color="auto"/>
      </w:divBdr>
    </w:div>
    <w:div w:id="740323675">
      <w:bodyDiv w:val="1"/>
      <w:marLeft w:val="0"/>
      <w:marRight w:val="0"/>
      <w:marTop w:val="0"/>
      <w:marBottom w:val="0"/>
      <w:divBdr>
        <w:top w:val="none" w:sz="0" w:space="0" w:color="auto"/>
        <w:left w:val="none" w:sz="0" w:space="0" w:color="auto"/>
        <w:bottom w:val="none" w:sz="0" w:space="0" w:color="auto"/>
        <w:right w:val="none" w:sz="0" w:space="0" w:color="auto"/>
      </w:divBdr>
    </w:div>
    <w:div w:id="740832108">
      <w:bodyDiv w:val="1"/>
      <w:marLeft w:val="0"/>
      <w:marRight w:val="0"/>
      <w:marTop w:val="0"/>
      <w:marBottom w:val="0"/>
      <w:divBdr>
        <w:top w:val="none" w:sz="0" w:space="0" w:color="auto"/>
        <w:left w:val="none" w:sz="0" w:space="0" w:color="auto"/>
        <w:bottom w:val="none" w:sz="0" w:space="0" w:color="auto"/>
        <w:right w:val="none" w:sz="0" w:space="0" w:color="auto"/>
      </w:divBdr>
    </w:div>
    <w:div w:id="740904811">
      <w:bodyDiv w:val="1"/>
      <w:marLeft w:val="0"/>
      <w:marRight w:val="0"/>
      <w:marTop w:val="0"/>
      <w:marBottom w:val="0"/>
      <w:divBdr>
        <w:top w:val="none" w:sz="0" w:space="0" w:color="auto"/>
        <w:left w:val="none" w:sz="0" w:space="0" w:color="auto"/>
        <w:bottom w:val="none" w:sz="0" w:space="0" w:color="auto"/>
        <w:right w:val="none" w:sz="0" w:space="0" w:color="auto"/>
      </w:divBdr>
    </w:div>
    <w:div w:id="741561817">
      <w:bodyDiv w:val="1"/>
      <w:marLeft w:val="0"/>
      <w:marRight w:val="0"/>
      <w:marTop w:val="0"/>
      <w:marBottom w:val="0"/>
      <w:divBdr>
        <w:top w:val="none" w:sz="0" w:space="0" w:color="auto"/>
        <w:left w:val="none" w:sz="0" w:space="0" w:color="auto"/>
        <w:bottom w:val="none" w:sz="0" w:space="0" w:color="auto"/>
        <w:right w:val="none" w:sz="0" w:space="0" w:color="auto"/>
      </w:divBdr>
    </w:div>
    <w:div w:id="741636884">
      <w:bodyDiv w:val="1"/>
      <w:marLeft w:val="0"/>
      <w:marRight w:val="0"/>
      <w:marTop w:val="0"/>
      <w:marBottom w:val="0"/>
      <w:divBdr>
        <w:top w:val="none" w:sz="0" w:space="0" w:color="auto"/>
        <w:left w:val="none" w:sz="0" w:space="0" w:color="auto"/>
        <w:bottom w:val="none" w:sz="0" w:space="0" w:color="auto"/>
        <w:right w:val="none" w:sz="0" w:space="0" w:color="auto"/>
      </w:divBdr>
    </w:div>
    <w:div w:id="741678422">
      <w:bodyDiv w:val="1"/>
      <w:marLeft w:val="0"/>
      <w:marRight w:val="0"/>
      <w:marTop w:val="0"/>
      <w:marBottom w:val="0"/>
      <w:divBdr>
        <w:top w:val="none" w:sz="0" w:space="0" w:color="auto"/>
        <w:left w:val="none" w:sz="0" w:space="0" w:color="auto"/>
        <w:bottom w:val="none" w:sz="0" w:space="0" w:color="auto"/>
        <w:right w:val="none" w:sz="0" w:space="0" w:color="auto"/>
      </w:divBdr>
    </w:div>
    <w:div w:id="742026238">
      <w:bodyDiv w:val="1"/>
      <w:marLeft w:val="0"/>
      <w:marRight w:val="0"/>
      <w:marTop w:val="0"/>
      <w:marBottom w:val="0"/>
      <w:divBdr>
        <w:top w:val="none" w:sz="0" w:space="0" w:color="auto"/>
        <w:left w:val="none" w:sz="0" w:space="0" w:color="auto"/>
        <w:bottom w:val="none" w:sz="0" w:space="0" w:color="auto"/>
        <w:right w:val="none" w:sz="0" w:space="0" w:color="auto"/>
      </w:divBdr>
    </w:div>
    <w:div w:id="742529417">
      <w:bodyDiv w:val="1"/>
      <w:marLeft w:val="0"/>
      <w:marRight w:val="0"/>
      <w:marTop w:val="0"/>
      <w:marBottom w:val="0"/>
      <w:divBdr>
        <w:top w:val="none" w:sz="0" w:space="0" w:color="auto"/>
        <w:left w:val="none" w:sz="0" w:space="0" w:color="auto"/>
        <w:bottom w:val="none" w:sz="0" w:space="0" w:color="auto"/>
        <w:right w:val="none" w:sz="0" w:space="0" w:color="auto"/>
      </w:divBdr>
    </w:div>
    <w:div w:id="742872254">
      <w:bodyDiv w:val="1"/>
      <w:marLeft w:val="0"/>
      <w:marRight w:val="0"/>
      <w:marTop w:val="0"/>
      <w:marBottom w:val="0"/>
      <w:divBdr>
        <w:top w:val="none" w:sz="0" w:space="0" w:color="auto"/>
        <w:left w:val="none" w:sz="0" w:space="0" w:color="auto"/>
        <w:bottom w:val="none" w:sz="0" w:space="0" w:color="auto"/>
        <w:right w:val="none" w:sz="0" w:space="0" w:color="auto"/>
      </w:divBdr>
    </w:div>
    <w:div w:id="743256662">
      <w:bodyDiv w:val="1"/>
      <w:marLeft w:val="0"/>
      <w:marRight w:val="0"/>
      <w:marTop w:val="0"/>
      <w:marBottom w:val="0"/>
      <w:divBdr>
        <w:top w:val="none" w:sz="0" w:space="0" w:color="auto"/>
        <w:left w:val="none" w:sz="0" w:space="0" w:color="auto"/>
        <w:bottom w:val="none" w:sz="0" w:space="0" w:color="auto"/>
        <w:right w:val="none" w:sz="0" w:space="0" w:color="auto"/>
      </w:divBdr>
    </w:div>
    <w:div w:id="743335294">
      <w:bodyDiv w:val="1"/>
      <w:marLeft w:val="0"/>
      <w:marRight w:val="0"/>
      <w:marTop w:val="0"/>
      <w:marBottom w:val="0"/>
      <w:divBdr>
        <w:top w:val="none" w:sz="0" w:space="0" w:color="auto"/>
        <w:left w:val="none" w:sz="0" w:space="0" w:color="auto"/>
        <w:bottom w:val="none" w:sz="0" w:space="0" w:color="auto"/>
        <w:right w:val="none" w:sz="0" w:space="0" w:color="auto"/>
      </w:divBdr>
    </w:div>
    <w:div w:id="743380123">
      <w:bodyDiv w:val="1"/>
      <w:marLeft w:val="0"/>
      <w:marRight w:val="0"/>
      <w:marTop w:val="0"/>
      <w:marBottom w:val="0"/>
      <w:divBdr>
        <w:top w:val="none" w:sz="0" w:space="0" w:color="auto"/>
        <w:left w:val="none" w:sz="0" w:space="0" w:color="auto"/>
        <w:bottom w:val="none" w:sz="0" w:space="0" w:color="auto"/>
        <w:right w:val="none" w:sz="0" w:space="0" w:color="auto"/>
      </w:divBdr>
    </w:div>
    <w:div w:id="743451809">
      <w:bodyDiv w:val="1"/>
      <w:marLeft w:val="0"/>
      <w:marRight w:val="0"/>
      <w:marTop w:val="0"/>
      <w:marBottom w:val="0"/>
      <w:divBdr>
        <w:top w:val="none" w:sz="0" w:space="0" w:color="auto"/>
        <w:left w:val="none" w:sz="0" w:space="0" w:color="auto"/>
        <w:bottom w:val="none" w:sz="0" w:space="0" w:color="auto"/>
        <w:right w:val="none" w:sz="0" w:space="0" w:color="auto"/>
      </w:divBdr>
    </w:div>
    <w:div w:id="743647052">
      <w:bodyDiv w:val="1"/>
      <w:marLeft w:val="0"/>
      <w:marRight w:val="0"/>
      <w:marTop w:val="0"/>
      <w:marBottom w:val="0"/>
      <w:divBdr>
        <w:top w:val="none" w:sz="0" w:space="0" w:color="auto"/>
        <w:left w:val="none" w:sz="0" w:space="0" w:color="auto"/>
        <w:bottom w:val="none" w:sz="0" w:space="0" w:color="auto"/>
        <w:right w:val="none" w:sz="0" w:space="0" w:color="auto"/>
      </w:divBdr>
    </w:div>
    <w:div w:id="744107720">
      <w:bodyDiv w:val="1"/>
      <w:marLeft w:val="0"/>
      <w:marRight w:val="0"/>
      <w:marTop w:val="0"/>
      <w:marBottom w:val="0"/>
      <w:divBdr>
        <w:top w:val="none" w:sz="0" w:space="0" w:color="auto"/>
        <w:left w:val="none" w:sz="0" w:space="0" w:color="auto"/>
        <w:bottom w:val="none" w:sz="0" w:space="0" w:color="auto"/>
        <w:right w:val="none" w:sz="0" w:space="0" w:color="auto"/>
      </w:divBdr>
    </w:div>
    <w:div w:id="744646071">
      <w:bodyDiv w:val="1"/>
      <w:marLeft w:val="0"/>
      <w:marRight w:val="0"/>
      <w:marTop w:val="0"/>
      <w:marBottom w:val="0"/>
      <w:divBdr>
        <w:top w:val="none" w:sz="0" w:space="0" w:color="auto"/>
        <w:left w:val="none" w:sz="0" w:space="0" w:color="auto"/>
        <w:bottom w:val="none" w:sz="0" w:space="0" w:color="auto"/>
        <w:right w:val="none" w:sz="0" w:space="0" w:color="auto"/>
      </w:divBdr>
    </w:div>
    <w:div w:id="745225010">
      <w:bodyDiv w:val="1"/>
      <w:marLeft w:val="0"/>
      <w:marRight w:val="0"/>
      <w:marTop w:val="0"/>
      <w:marBottom w:val="0"/>
      <w:divBdr>
        <w:top w:val="none" w:sz="0" w:space="0" w:color="auto"/>
        <w:left w:val="none" w:sz="0" w:space="0" w:color="auto"/>
        <w:bottom w:val="none" w:sz="0" w:space="0" w:color="auto"/>
        <w:right w:val="none" w:sz="0" w:space="0" w:color="auto"/>
      </w:divBdr>
    </w:div>
    <w:div w:id="745301669">
      <w:bodyDiv w:val="1"/>
      <w:marLeft w:val="0"/>
      <w:marRight w:val="0"/>
      <w:marTop w:val="0"/>
      <w:marBottom w:val="0"/>
      <w:divBdr>
        <w:top w:val="none" w:sz="0" w:space="0" w:color="auto"/>
        <w:left w:val="none" w:sz="0" w:space="0" w:color="auto"/>
        <w:bottom w:val="none" w:sz="0" w:space="0" w:color="auto"/>
        <w:right w:val="none" w:sz="0" w:space="0" w:color="auto"/>
      </w:divBdr>
    </w:div>
    <w:div w:id="746000071">
      <w:bodyDiv w:val="1"/>
      <w:marLeft w:val="0"/>
      <w:marRight w:val="0"/>
      <w:marTop w:val="0"/>
      <w:marBottom w:val="0"/>
      <w:divBdr>
        <w:top w:val="none" w:sz="0" w:space="0" w:color="auto"/>
        <w:left w:val="none" w:sz="0" w:space="0" w:color="auto"/>
        <w:bottom w:val="none" w:sz="0" w:space="0" w:color="auto"/>
        <w:right w:val="none" w:sz="0" w:space="0" w:color="auto"/>
      </w:divBdr>
    </w:div>
    <w:div w:id="746148700">
      <w:bodyDiv w:val="1"/>
      <w:marLeft w:val="0"/>
      <w:marRight w:val="0"/>
      <w:marTop w:val="0"/>
      <w:marBottom w:val="0"/>
      <w:divBdr>
        <w:top w:val="none" w:sz="0" w:space="0" w:color="auto"/>
        <w:left w:val="none" w:sz="0" w:space="0" w:color="auto"/>
        <w:bottom w:val="none" w:sz="0" w:space="0" w:color="auto"/>
        <w:right w:val="none" w:sz="0" w:space="0" w:color="auto"/>
      </w:divBdr>
    </w:div>
    <w:div w:id="746269389">
      <w:bodyDiv w:val="1"/>
      <w:marLeft w:val="0"/>
      <w:marRight w:val="0"/>
      <w:marTop w:val="0"/>
      <w:marBottom w:val="0"/>
      <w:divBdr>
        <w:top w:val="none" w:sz="0" w:space="0" w:color="auto"/>
        <w:left w:val="none" w:sz="0" w:space="0" w:color="auto"/>
        <w:bottom w:val="none" w:sz="0" w:space="0" w:color="auto"/>
        <w:right w:val="none" w:sz="0" w:space="0" w:color="auto"/>
      </w:divBdr>
    </w:div>
    <w:div w:id="746272887">
      <w:bodyDiv w:val="1"/>
      <w:marLeft w:val="0"/>
      <w:marRight w:val="0"/>
      <w:marTop w:val="0"/>
      <w:marBottom w:val="0"/>
      <w:divBdr>
        <w:top w:val="none" w:sz="0" w:space="0" w:color="auto"/>
        <w:left w:val="none" w:sz="0" w:space="0" w:color="auto"/>
        <w:bottom w:val="none" w:sz="0" w:space="0" w:color="auto"/>
        <w:right w:val="none" w:sz="0" w:space="0" w:color="auto"/>
      </w:divBdr>
    </w:div>
    <w:div w:id="746535750">
      <w:bodyDiv w:val="1"/>
      <w:marLeft w:val="0"/>
      <w:marRight w:val="0"/>
      <w:marTop w:val="0"/>
      <w:marBottom w:val="0"/>
      <w:divBdr>
        <w:top w:val="none" w:sz="0" w:space="0" w:color="auto"/>
        <w:left w:val="none" w:sz="0" w:space="0" w:color="auto"/>
        <w:bottom w:val="none" w:sz="0" w:space="0" w:color="auto"/>
        <w:right w:val="none" w:sz="0" w:space="0" w:color="auto"/>
      </w:divBdr>
    </w:div>
    <w:div w:id="746538071">
      <w:bodyDiv w:val="1"/>
      <w:marLeft w:val="0"/>
      <w:marRight w:val="0"/>
      <w:marTop w:val="0"/>
      <w:marBottom w:val="0"/>
      <w:divBdr>
        <w:top w:val="none" w:sz="0" w:space="0" w:color="auto"/>
        <w:left w:val="none" w:sz="0" w:space="0" w:color="auto"/>
        <w:bottom w:val="none" w:sz="0" w:space="0" w:color="auto"/>
        <w:right w:val="none" w:sz="0" w:space="0" w:color="auto"/>
      </w:divBdr>
    </w:div>
    <w:div w:id="746616568">
      <w:bodyDiv w:val="1"/>
      <w:marLeft w:val="0"/>
      <w:marRight w:val="0"/>
      <w:marTop w:val="0"/>
      <w:marBottom w:val="0"/>
      <w:divBdr>
        <w:top w:val="none" w:sz="0" w:space="0" w:color="auto"/>
        <w:left w:val="none" w:sz="0" w:space="0" w:color="auto"/>
        <w:bottom w:val="none" w:sz="0" w:space="0" w:color="auto"/>
        <w:right w:val="none" w:sz="0" w:space="0" w:color="auto"/>
      </w:divBdr>
    </w:div>
    <w:div w:id="747002704">
      <w:bodyDiv w:val="1"/>
      <w:marLeft w:val="0"/>
      <w:marRight w:val="0"/>
      <w:marTop w:val="0"/>
      <w:marBottom w:val="0"/>
      <w:divBdr>
        <w:top w:val="none" w:sz="0" w:space="0" w:color="auto"/>
        <w:left w:val="none" w:sz="0" w:space="0" w:color="auto"/>
        <w:bottom w:val="none" w:sz="0" w:space="0" w:color="auto"/>
        <w:right w:val="none" w:sz="0" w:space="0" w:color="auto"/>
      </w:divBdr>
    </w:div>
    <w:div w:id="747074179">
      <w:bodyDiv w:val="1"/>
      <w:marLeft w:val="0"/>
      <w:marRight w:val="0"/>
      <w:marTop w:val="0"/>
      <w:marBottom w:val="0"/>
      <w:divBdr>
        <w:top w:val="none" w:sz="0" w:space="0" w:color="auto"/>
        <w:left w:val="none" w:sz="0" w:space="0" w:color="auto"/>
        <w:bottom w:val="none" w:sz="0" w:space="0" w:color="auto"/>
        <w:right w:val="none" w:sz="0" w:space="0" w:color="auto"/>
      </w:divBdr>
    </w:div>
    <w:div w:id="747265689">
      <w:bodyDiv w:val="1"/>
      <w:marLeft w:val="0"/>
      <w:marRight w:val="0"/>
      <w:marTop w:val="0"/>
      <w:marBottom w:val="0"/>
      <w:divBdr>
        <w:top w:val="none" w:sz="0" w:space="0" w:color="auto"/>
        <w:left w:val="none" w:sz="0" w:space="0" w:color="auto"/>
        <w:bottom w:val="none" w:sz="0" w:space="0" w:color="auto"/>
        <w:right w:val="none" w:sz="0" w:space="0" w:color="auto"/>
      </w:divBdr>
    </w:div>
    <w:div w:id="747534539">
      <w:bodyDiv w:val="1"/>
      <w:marLeft w:val="0"/>
      <w:marRight w:val="0"/>
      <w:marTop w:val="0"/>
      <w:marBottom w:val="0"/>
      <w:divBdr>
        <w:top w:val="none" w:sz="0" w:space="0" w:color="auto"/>
        <w:left w:val="none" w:sz="0" w:space="0" w:color="auto"/>
        <w:bottom w:val="none" w:sz="0" w:space="0" w:color="auto"/>
        <w:right w:val="none" w:sz="0" w:space="0" w:color="auto"/>
      </w:divBdr>
    </w:div>
    <w:div w:id="747574558">
      <w:bodyDiv w:val="1"/>
      <w:marLeft w:val="0"/>
      <w:marRight w:val="0"/>
      <w:marTop w:val="0"/>
      <w:marBottom w:val="0"/>
      <w:divBdr>
        <w:top w:val="none" w:sz="0" w:space="0" w:color="auto"/>
        <w:left w:val="none" w:sz="0" w:space="0" w:color="auto"/>
        <w:bottom w:val="none" w:sz="0" w:space="0" w:color="auto"/>
        <w:right w:val="none" w:sz="0" w:space="0" w:color="auto"/>
      </w:divBdr>
    </w:div>
    <w:div w:id="747732114">
      <w:bodyDiv w:val="1"/>
      <w:marLeft w:val="0"/>
      <w:marRight w:val="0"/>
      <w:marTop w:val="0"/>
      <w:marBottom w:val="0"/>
      <w:divBdr>
        <w:top w:val="none" w:sz="0" w:space="0" w:color="auto"/>
        <w:left w:val="none" w:sz="0" w:space="0" w:color="auto"/>
        <w:bottom w:val="none" w:sz="0" w:space="0" w:color="auto"/>
        <w:right w:val="none" w:sz="0" w:space="0" w:color="auto"/>
      </w:divBdr>
    </w:div>
    <w:div w:id="748116429">
      <w:bodyDiv w:val="1"/>
      <w:marLeft w:val="0"/>
      <w:marRight w:val="0"/>
      <w:marTop w:val="0"/>
      <w:marBottom w:val="0"/>
      <w:divBdr>
        <w:top w:val="none" w:sz="0" w:space="0" w:color="auto"/>
        <w:left w:val="none" w:sz="0" w:space="0" w:color="auto"/>
        <w:bottom w:val="none" w:sz="0" w:space="0" w:color="auto"/>
        <w:right w:val="none" w:sz="0" w:space="0" w:color="auto"/>
      </w:divBdr>
    </w:div>
    <w:div w:id="748187018">
      <w:bodyDiv w:val="1"/>
      <w:marLeft w:val="0"/>
      <w:marRight w:val="0"/>
      <w:marTop w:val="0"/>
      <w:marBottom w:val="0"/>
      <w:divBdr>
        <w:top w:val="none" w:sz="0" w:space="0" w:color="auto"/>
        <w:left w:val="none" w:sz="0" w:space="0" w:color="auto"/>
        <w:bottom w:val="none" w:sz="0" w:space="0" w:color="auto"/>
        <w:right w:val="none" w:sz="0" w:space="0" w:color="auto"/>
      </w:divBdr>
    </w:div>
    <w:div w:id="748381788">
      <w:bodyDiv w:val="1"/>
      <w:marLeft w:val="0"/>
      <w:marRight w:val="0"/>
      <w:marTop w:val="0"/>
      <w:marBottom w:val="0"/>
      <w:divBdr>
        <w:top w:val="none" w:sz="0" w:space="0" w:color="auto"/>
        <w:left w:val="none" w:sz="0" w:space="0" w:color="auto"/>
        <w:bottom w:val="none" w:sz="0" w:space="0" w:color="auto"/>
        <w:right w:val="none" w:sz="0" w:space="0" w:color="auto"/>
      </w:divBdr>
    </w:div>
    <w:div w:id="748382722">
      <w:bodyDiv w:val="1"/>
      <w:marLeft w:val="0"/>
      <w:marRight w:val="0"/>
      <w:marTop w:val="0"/>
      <w:marBottom w:val="0"/>
      <w:divBdr>
        <w:top w:val="none" w:sz="0" w:space="0" w:color="auto"/>
        <w:left w:val="none" w:sz="0" w:space="0" w:color="auto"/>
        <w:bottom w:val="none" w:sz="0" w:space="0" w:color="auto"/>
        <w:right w:val="none" w:sz="0" w:space="0" w:color="auto"/>
      </w:divBdr>
    </w:div>
    <w:div w:id="748582130">
      <w:bodyDiv w:val="1"/>
      <w:marLeft w:val="0"/>
      <w:marRight w:val="0"/>
      <w:marTop w:val="0"/>
      <w:marBottom w:val="0"/>
      <w:divBdr>
        <w:top w:val="none" w:sz="0" w:space="0" w:color="auto"/>
        <w:left w:val="none" w:sz="0" w:space="0" w:color="auto"/>
        <w:bottom w:val="none" w:sz="0" w:space="0" w:color="auto"/>
        <w:right w:val="none" w:sz="0" w:space="0" w:color="auto"/>
      </w:divBdr>
    </w:div>
    <w:div w:id="748617823">
      <w:bodyDiv w:val="1"/>
      <w:marLeft w:val="0"/>
      <w:marRight w:val="0"/>
      <w:marTop w:val="0"/>
      <w:marBottom w:val="0"/>
      <w:divBdr>
        <w:top w:val="none" w:sz="0" w:space="0" w:color="auto"/>
        <w:left w:val="none" w:sz="0" w:space="0" w:color="auto"/>
        <w:bottom w:val="none" w:sz="0" w:space="0" w:color="auto"/>
        <w:right w:val="none" w:sz="0" w:space="0" w:color="auto"/>
      </w:divBdr>
    </w:div>
    <w:div w:id="748624268">
      <w:bodyDiv w:val="1"/>
      <w:marLeft w:val="0"/>
      <w:marRight w:val="0"/>
      <w:marTop w:val="0"/>
      <w:marBottom w:val="0"/>
      <w:divBdr>
        <w:top w:val="none" w:sz="0" w:space="0" w:color="auto"/>
        <w:left w:val="none" w:sz="0" w:space="0" w:color="auto"/>
        <w:bottom w:val="none" w:sz="0" w:space="0" w:color="auto"/>
        <w:right w:val="none" w:sz="0" w:space="0" w:color="auto"/>
      </w:divBdr>
    </w:div>
    <w:div w:id="748697279">
      <w:bodyDiv w:val="1"/>
      <w:marLeft w:val="0"/>
      <w:marRight w:val="0"/>
      <w:marTop w:val="0"/>
      <w:marBottom w:val="0"/>
      <w:divBdr>
        <w:top w:val="none" w:sz="0" w:space="0" w:color="auto"/>
        <w:left w:val="none" w:sz="0" w:space="0" w:color="auto"/>
        <w:bottom w:val="none" w:sz="0" w:space="0" w:color="auto"/>
        <w:right w:val="none" w:sz="0" w:space="0" w:color="auto"/>
      </w:divBdr>
    </w:div>
    <w:div w:id="748890105">
      <w:bodyDiv w:val="1"/>
      <w:marLeft w:val="0"/>
      <w:marRight w:val="0"/>
      <w:marTop w:val="0"/>
      <w:marBottom w:val="0"/>
      <w:divBdr>
        <w:top w:val="none" w:sz="0" w:space="0" w:color="auto"/>
        <w:left w:val="none" w:sz="0" w:space="0" w:color="auto"/>
        <w:bottom w:val="none" w:sz="0" w:space="0" w:color="auto"/>
        <w:right w:val="none" w:sz="0" w:space="0" w:color="auto"/>
      </w:divBdr>
    </w:div>
    <w:div w:id="749039685">
      <w:bodyDiv w:val="1"/>
      <w:marLeft w:val="0"/>
      <w:marRight w:val="0"/>
      <w:marTop w:val="0"/>
      <w:marBottom w:val="0"/>
      <w:divBdr>
        <w:top w:val="none" w:sz="0" w:space="0" w:color="auto"/>
        <w:left w:val="none" w:sz="0" w:space="0" w:color="auto"/>
        <w:bottom w:val="none" w:sz="0" w:space="0" w:color="auto"/>
        <w:right w:val="none" w:sz="0" w:space="0" w:color="auto"/>
      </w:divBdr>
    </w:div>
    <w:div w:id="749042372">
      <w:bodyDiv w:val="1"/>
      <w:marLeft w:val="0"/>
      <w:marRight w:val="0"/>
      <w:marTop w:val="0"/>
      <w:marBottom w:val="0"/>
      <w:divBdr>
        <w:top w:val="none" w:sz="0" w:space="0" w:color="auto"/>
        <w:left w:val="none" w:sz="0" w:space="0" w:color="auto"/>
        <w:bottom w:val="none" w:sz="0" w:space="0" w:color="auto"/>
        <w:right w:val="none" w:sz="0" w:space="0" w:color="auto"/>
      </w:divBdr>
    </w:div>
    <w:div w:id="749274813">
      <w:bodyDiv w:val="1"/>
      <w:marLeft w:val="0"/>
      <w:marRight w:val="0"/>
      <w:marTop w:val="0"/>
      <w:marBottom w:val="0"/>
      <w:divBdr>
        <w:top w:val="none" w:sz="0" w:space="0" w:color="auto"/>
        <w:left w:val="none" w:sz="0" w:space="0" w:color="auto"/>
        <w:bottom w:val="none" w:sz="0" w:space="0" w:color="auto"/>
        <w:right w:val="none" w:sz="0" w:space="0" w:color="auto"/>
      </w:divBdr>
    </w:div>
    <w:div w:id="749548888">
      <w:bodyDiv w:val="1"/>
      <w:marLeft w:val="0"/>
      <w:marRight w:val="0"/>
      <w:marTop w:val="0"/>
      <w:marBottom w:val="0"/>
      <w:divBdr>
        <w:top w:val="none" w:sz="0" w:space="0" w:color="auto"/>
        <w:left w:val="none" w:sz="0" w:space="0" w:color="auto"/>
        <w:bottom w:val="none" w:sz="0" w:space="0" w:color="auto"/>
        <w:right w:val="none" w:sz="0" w:space="0" w:color="auto"/>
      </w:divBdr>
    </w:div>
    <w:div w:id="749742727">
      <w:bodyDiv w:val="1"/>
      <w:marLeft w:val="0"/>
      <w:marRight w:val="0"/>
      <w:marTop w:val="0"/>
      <w:marBottom w:val="0"/>
      <w:divBdr>
        <w:top w:val="none" w:sz="0" w:space="0" w:color="auto"/>
        <w:left w:val="none" w:sz="0" w:space="0" w:color="auto"/>
        <w:bottom w:val="none" w:sz="0" w:space="0" w:color="auto"/>
        <w:right w:val="none" w:sz="0" w:space="0" w:color="auto"/>
      </w:divBdr>
    </w:div>
    <w:div w:id="749816412">
      <w:bodyDiv w:val="1"/>
      <w:marLeft w:val="0"/>
      <w:marRight w:val="0"/>
      <w:marTop w:val="0"/>
      <w:marBottom w:val="0"/>
      <w:divBdr>
        <w:top w:val="none" w:sz="0" w:space="0" w:color="auto"/>
        <w:left w:val="none" w:sz="0" w:space="0" w:color="auto"/>
        <w:bottom w:val="none" w:sz="0" w:space="0" w:color="auto"/>
        <w:right w:val="none" w:sz="0" w:space="0" w:color="auto"/>
      </w:divBdr>
    </w:div>
    <w:div w:id="750081499">
      <w:bodyDiv w:val="1"/>
      <w:marLeft w:val="0"/>
      <w:marRight w:val="0"/>
      <w:marTop w:val="0"/>
      <w:marBottom w:val="0"/>
      <w:divBdr>
        <w:top w:val="none" w:sz="0" w:space="0" w:color="auto"/>
        <w:left w:val="none" w:sz="0" w:space="0" w:color="auto"/>
        <w:bottom w:val="none" w:sz="0" w:space="0" w:color="auto"/>
        <w:right w:val="none" w:sz="0" w:space="0" w:color="auto"/>
      </w:divBdr>
    </w:div>
    <w:div w:id="750083691">
      <w:bodyDiv w:val="1"/>
      <w:marLeft w:val="0"/>
      <w:marRight w:val="0"/>
      <w:marTop w:val="0"/>
      <w:marBottom w:val="0"/>
      <w:divBdr>
        <w:top w:val="none" w:sz="0" w:space="0" w:color="auto"/>
        <w:left w:val="none" w:sz="0" w:space="0" w:color="auto"/>
        <w:bottom w:val="none" w:sz="0" w:space="0" w:color="auto"/>
        <w:right w:val="none" w:sz="0" w:space="0" w:color="auto"/>
      </w:divBdr>
    </w:div>
    <w:div w:id="750465122">
      <w:bodyDiv w:val="1"/>
      <w:marLeft w:val="0"/>
      <w:marRight w:val="0"/>
      <w:marTop w:val="0"/>
      <w:marBottom w:val="0"/>
      <w:divBdr>
        <w:top w:val="none" w:sz="0" w:space="0" w:color="auto"/>
        <w:left w:val="none" w:sz="0" w:space="0" w:color="auto"/>
        <w:bottom w:val="none" w:sz="0" w:space="0" w:color="auto"/>
        <w:right w:val="none" w:sz="0" w:space="0" w:color="auto"/>
      </w:divBdr>
    </w:div>
    <w:div w:id="750661815">
      <w:bodyDiv w:val="1"/>
      <w:marLeft w:val="0"/>
      <w:marRight w:val="0"/>
      <w:marTop w:val="0"/>
      <w:marBottom w:val="0"/>
      <w:divBdr>
        <w:top w:val="none" w:sz="0" w:space="0" w:color="auto"/>
        <w:left w:val="none" w:sz="0" w:space="0" w:color="auto"/>
        <w:bottom w:val="none" w:sz="0" w:space="0" w:color="auto"/>
        <w:right w:val="none" w:sz="0" w:space="0" w:color="auto"/>
      </w:divBdr>
    </w:div>
    <w:div w:id="750740914">
      <w:bodyDiv w:val="1"/>
      <w:marLeft w:val="0"/>
      <w:marRight w:val="0"/>
      <w:marTop w:val="0"/>
      <w:marBottom w:val="0"/>
      <w:divBdr>
        <w:top w:val="none" w:sz="0" w:space="0" w:color="auto"/>
        <w:left w:val="none" w:sz="0" w:space="0" w:color="auto"/>
        <w:bottom w:val="none" w:sz="0" w:space="0" w:color="auto"/>
        <w:right w:val="none" w:sz="0" w:space="0" w:color="auto"/>
      </w:divBdr>
    </w:div>
    <w:div w:id="751120608">
      <w:bodyDiv w:val="1"/>
      <w:marLeft w:val="0"/>
      <w:marRight w:val="0"/>
      <w:marTop w:val="0"/>
      <w:marBottom w:val="0"/>
      <w:divBdr>
        <w:top w:val="none" w:sz="0" w:space="0" w:color="auto"/>
        <w:left w:val="none" w:sz="0" w:space="0" w:color="auto"/>
        <w:bottom w:val="none" w:sz="0" w:space="0" w:color="auto"/>
        <w:right w:val="none" w:sz="0" w:space="0" w:color="auto"/>
      </w:divBdr>
    </w:div>
    <w:div w:id="751782271">
      <w:bodyDiv w:val="1"/>
      <w:marLeft w:val="0"/>
      <w:marRight w:val="0"/>
      <w:marTop w:val="0"/>
      <w:marBottom w:val="0"/>
      <w:divBdr>
        <w:top w:val="none" w:sz="0" w:space="0" w:color="auto"/>
        <w:left w:val="none" w:sz="0" w:space="0" w:color="auto"/>
        <w:bottom w:val="none" w:sz="0" w:space="0" w:color="auto"/>
        <w:right w:val="none" w:sz="0" w:space="0" w:color="auto"/>
      </w:divBdr>
    </w:div>
    <w:div w:id="751926764">
      <w:bodyDiv w:val="1"/>
      <w:marLeft w:val="0"/>
      <w:marRight w:val="0"/>
      <w:marTop w:val="0"/>
      <w:marBottom w:val="0"/>
      <w:divBdr>
        <w:top w:val="none" w:sz="0" w:space="0" w:color="auto"/>
        <w:left w:val="none" w:sz="0" w:space="0" w:color="auto"/>
        <w:bottom w:val="none" w:sz="0" w:space="0" w:color="auto"/>
        <w:right w:val="none" w:sz="0" w:space="0" w:color="auto"/>
      </w:divBdr>
    </w:div>
    <w:div w:id="752092736">
      <w:bodyDiv w:val="1"/>
      <w:marLeft w:val="0"/>
      <w:marRight w:val="0"/>
      <w:marTop w:val="0"/>
      <w:marBottom w:val="0"/>
      <w:divBdr>
        <w:top w:val="none" w:sz="0" w:space="0" w:color="auto"/>
        <w:left w:val="none" w:sz="0" w:space="0" w:color="auto"/>
        <w:bottom w:val="none" w:sz="0" w:space="0" w:color="auto"/>
        <w:right w:val="none" w:sz="0" w:space="0" w:color="auto"/>
      </w:divBdr>
    </w:div>
    <w:div w:id="752236920">
      <w:bodyDiv w:val="1"/>
      <w:marLeft w:val="0"/>
      <w:marRight w:val="0"/>
      <w:marTop w:val="0"/>
      <w:marBottom w:val="0"/>
      <w:divBdr>
        <w:top w:val="none" w:sz="0" w:space="0" w:color="auto"/>
        <w:left w:val="none" w:sz="0" w:space="0" w:color="auto"/>
        <w:bottom w:val="none" w:sz="0" w:space="0" w:color="auto"/>
        <w:right w:val="none" w:sz="0" w:space="0" w:color="auto"/>
      </w:divBdr>
    </w:div>
    <w:div w:id="752238070">
      <w:bodyDiv w:val="1"/>
      <w:marLeft w:val="0"/>
      <w:marRight w:val="0"/>
      <w:marTop w:val="0"/>
      <w:marBottom w:val="0"/>
      <w:divBdr>
        <w:top w:val="none" w:sz="0" w:space="0" w:color="auto"/>
        <w:left w:val="none" w:sz="0" w:space="0" w:color="auto"/>
        <w:bottom w:val="none" w:sz="0" w:space="0" w:color="auto"/>
        <w:right w:val="none" w:sz="0" w:space="0" w:color="auto"/>
      </w:divBdr>
    </w:div>
    <w:div w:id="752318480">
      <w:bodyDiv w:val="1"/>
      <w:marLeft w:val="0"/>
      <w:marRight w:val="0"/>
      <w:marTop w:val="0"/>
      <w:marBottom w:val="0"/>
      <w:divBdr>
        <w:top w:val="none" w:sz="0" w:space="0" w:color="auto"/>
        <w:left w:val="none" w:sz="0" w:space="0" w:color="auto"/>
        <w:bottom w:val="none" w:sz="0" w:space="0" w:color="auto"/>
        <w:right w:val="none" w:sz="0" w:space="0" w:color="auto"/>
      </w:divBdr>
    </w:div>
    <w:div w:id="752360777">
      <w:bodyDiv w:val="1"/>
      <w:marLeft w:val="0"/>
      <w:marRight w:val="0"/>
      <w:marTop w:val="0"/>
      <w:marBottom w:val="0"/>
      <w:divBdr>
        <w:top w:val="none" w:sz="0" w:space="0" w:color="auto"/>
        <w:left w:val="none" w:sz="0" w:space="0" w:color="auto"/>
        <w:bottom w:val="none" w:sz="0" w:space="0" w:color="auto"/>
        <w:right w:val="none" w:sz="0" w:space="0" w:color="auto"/>
      </w:divBdr>
    </w:div>
    <w:div w:id="753431738">
      <w:bodyDiv w:val="1"/>
      <w:marLeft w:val="0"/>
      <w:marRight w:val="0"/>
      <w:marTop w:val="0"/>
      <w:marBottom w:val="0"/>
      <w:divBdr>
        <w:top w:val="none" w:sz="0" w:space="0" w:color="auto"/>
        <w:left w:val="none" w:sz="0" w:space="0" w:color="auto"/>
        <w:bottom w:val="none" w:sz="0" w:space="0" w:color="auto"/>
        <w:right w:val="none" w:sz="0" w:space="0" w:color="auto"/>
      </w:divBdr>
    </w:div>
    <w:div w:id="754132355">
      <w:bodyDiv w:val="1"/>
      <w:marLeft w:val="0"/>
      <w:marRight w:val="0"/>
      <w:marTop w:val="0"/>
      <w:marBottom w:val="0"/>
      <w:divBdr>
        <w:top w:val="none" w:sz="0" w:space="0" w:color="auto"/>
        <w:left w:val="none" w:sz="0" w:space="0" w:color="auto"/>
        <w:bottom w:val="none" w:sz="0" w:space="0" w:color="auto"/>
        <w:right w:val="none" w:sz="0" w:space="0" w:color="auto"/>
      </w:divBdr>
    </w:div>
    <w:div w:id="754400863">
      <w:bodyDiv w:val="1"/>
      <w:marLeft w:val="0"/>
      <w:marRight w:val="0"/>
      <w:marTop w:val="0"/>
      <w:marBottom w:val="0"/>
      <w:divBdr>
        <w:top w:val="none" w:sz="0" w:space="0" w:color="auto"/>
        <w:left w:val="none" w:sz="0" w:space="0" w:color="auto"/>
        <w:bottom w:val="none" w:sz="0" w:space="0" w:color="auto"/>
        <w:right w:val="none" w:sz="0" w:space="0" w:color="auto"/>
      </w:divBdr>
    </w:div>
    <w:div w:id="754519402">
      <w:bodyDiv w:val="1"/>
      <w:marLeft w:val="0"/>
      <w:marRight w:val="0"/>
      <w:marTop w:val="0"/>
      <w:marBottom w:val="0"/>
      <w:divBdr>
        <w:top w:val="none" w:sz="0" w:space="0" w:color="auto"/>
        <w:left w:val="none" w:sz="0" w:space="0" w:color="auto"/>
        <w:bottom w:val="none" w:sz="0" w:space="0" w:color="auto"/>
        <w:right w:val="none" w:sz="0" w:space="0" w:color="auto"/>
      </w:divBdr>
    </w:div>
    <w:div w:id="754590919">
      <w:bodyDiv w:val="1"/>
      <w:marLeft w:val="0"/>
      <w:marRight w:val="0"/>
      <w:marTop w:val="0"/>
      <w:marBottom w:val="0"/>
      <w:divBdr>
        <w:top w:val="none" w:sz="0" w:space="0" w:color="auto"/>
        <w:left w:val="none" w:sz="0" w:space="0" w:color="auto"/>
        <w:bottom w:val="none" w:sz="0" w:space="0" w:color="auto"/>
        <w:right w:val="none" w:sz="0" w:space="0" w:color="auto"/>
      </w:divBdr>
    </w:div>
    <w:div w:id="754671667">
      <w:bodyDiv w:val="1"/>
      <w:marLeft w:val="0"/>
      <w:marRight w:val="0"/>
      <w:marTop w:val="0"/>
      <w:marBottom w:val="0"/>
      <w:divBdr>
        <w:top w:val="none" w:sz="0" w:space="0" w:color="auto"/>
        <w:left w:val="none" w:sz="0" w:space="0" w:color="auto"/>
        <w:bottom w:val="none" w:sz="0" w:space="0" w:color="auto"/>
        <w:right w:val="none" w:sz="0" w:space="0" w:color="auto"/>
      </w:divBdr>
    </w:div>
    <w:div w:id="755202212">
      <w:bodyDiv w:val="1"/>
      <w:marLeft w:val="0"/>
      <w:marRight w:val="0"/>
      <w:marTop w:val="0"/>
      <w:marBottom w:val="0"/>
      <w:divBdr>
        <w:top w:val="none" w:sz="0" w:space="0" w:color="auto"/>
        <w:left w:val="none" w:sz="0" w:space="0" w:color="auto"/>
        <w:bottom w:val="none" w:sz="0" w:space="0" w:color="auto"/>
        <w:right w:val="none" w:sz="0" w:space="0" w:color="auto"/>
      </w:divBdr>
    </w:div>
    <w:div w:id="755446197">
      <w:bodyDiv w:val="1"/>
      <w:marLeft w:val="0"/>
      <w:marRight w:val="0"/>
      <w:marTop w:val="0"/>
      <w:marBottom w:val="0"/>
      <w:divBdr>
        <w:top w:val="none" w:sz="0" w:space="0" w:color="auto"/>
        <w:left w:val="none" w:sz="0" w:space="0" w:color="auto"/>
        <w:bottom w:val="none" w:sz="0" w:space="0" w:color="auto"/>
        <w:right w:val="none" w:sz="0" w:space="0" w:color="auto"/>
      </w:divBdr>
    </w:div>
    <w:div w:id="755633103">
      <w:bodyDiv w:val="1"/>
      <w:marLeft w:val="0"/>
      <w:marRight w:val="0"/>
      <w:marTop w:val="0"/>
      <w:marBottom w:val="0"/>
      <w:divBdr>
        <w:top w:val="none" w:sz="0" w:space="0" w:color="auto"/>
        <w:left w:val="none" w:sz="0" w:space="0" w:color="auto"/>
        <w:bottom w:val="none" w:sz="0" w:space="0" w:color="auto"/>
        <w:right w:val="none" w:sz="0" w:space="0" w:color="auto"/>
      </w:divBdr>
    </w:div>
    <w:div w:id="755708158">
      <w:bodyDiv w:val="1"/>
      <w:marLeft w:val="0"/>
      <w:marRight w:val="0"/>
      <w:marTop w:val="0"/>
      <w:marBottom w:val="0"/>
      <w:divBdr>
        <w:top w:val="none" w:sz="0" w:space="0" w:color="auto"/>
        <w:left w:val="none" w:sz="0" w:space="0" w:color="auto"/>
        <w:bottom w:val="none" w:sz="0" w:space="0" w:color="auto"/>
        <w:right w:val="none" w:sz="0" w:space="0" w:color="auto"/>
      </w:divBdr>
    </w:div>
    <w:div w:id="755828033">
      <w:bodyDiv w:val="1"/>
      <w:marLeft w:val="0"/>
      <w:marRight w:val="0"/>
      <w:marTop w:val="0"/>
      <w:marBottom w:val="0"/>
      <w:divBdr>
        <w:top w:val="none" w:sz="0" w:space="0" w:color="auto"/>
        <w:left w:val="none" w:sz="0" w:space="0" w:color="auto"/>
        <w:bottom w:val="none" w:sz="0" w:space="0" w:color="auto"/>
        <w:right w:val="none" w:sz="0" w:space="0" w:color="auto"/>
      </w:divBdr>
    </w:div>
    <w:div w:id="756024717">
      <w:bodyDiv w:val="1"/>
      <w:marLeft w:val="0"/>
      <w:marRight w:val="0"/>
      <w:marTop w:val="0"/>
      <w:marBottom w:val="0"/>
      <w:divBdr>
        <w:top w:val="none" w:sz="0" w:space="0" w:color="auto"/>
        <w:left w:val="none" w:sz="0" w:space="0" w:color="auto"/>
        <w:bottom w:val="none" w:sz="0" w:space="0" w:color="auto"/>
        <w:right w:val="none" w:sz="0" w:space="0" w:color="auto"/>
      </w:divBdr>
    </w:div>
    <w:div w:id="756098003">
      <w:bodyDiv w:val="1"/>
      <w:marLeft w:val="0"/>
      <w:marRight w:val="0"/>
      <w:marTop w:val="0"/>
      <w:marBottom w:val="0"/>
      <w:divBdr>
        <w:top w:val="none" w:sz="0" w:space="0" w:color="auto"/>
        <w:left w:val="none" w:sz="0" w:space="0" w:color="auto"/>
        <w:bottom w:val="none" w:sz="0" w:space="0" w:color="auto"/>
        <w:right w:val="none" w:sz="0" w:space="0" w:color="auto"/>
      </w:divBdr>
    </w:div>
    <w:div w:id="756251198">
      <w:bodyDiv w:val="1"/>
      <w:marLeft w:val="0"/>
      <w:marRight w:val="0"/>
      <w:marTop w:val="0"/>
      <w:marBottom w:val="0"/>
      <w:divBdr>
        <w:top w:val="none" w:sz="0" w:space="0" w:color="auto"/>
        <w:left w:val="none" w:sz="0" w:space="0" w:color="auto"/>
        <w:bottom w:val="none" w:sz="0" w:space="0" w:color="auto"/>
        <w:right w:val="none" w:sz="0" w:space="0" w:color="auto"/>
      </w:divBdr>
    </w:div>
    <w:div w:id="756368809">
      <w:bodyDiv w:val="1"/>
      <w:marLeft w:val="0"/>
      <w:marRight w:val="0"/>
      <w:marTop w:val="0"/>
      <w:marBottom w:val="0"/>
      <w:divBdr>
        <w:top w:val="none" w:sz="0" w:space="0" w:color="auto"/>
        <w:left w:val="none" w:sz="0" w:space="0" w:color="auto"/>
        <w:bottom w:val="none" w:sz="0" w:space="0" w:color="auto"/>
        <w:right w:val="none" w:sz="0" w:space="0" w:color="auto"/>
      </w:divBdr>
    </w:div>
    <w:div w:id="756948744">
      <w:bodyDiv w:val="1"/>
      <w:marLeft w:val="0"/>
      <w:marRight w:val="0"/>
      <w:marTop w:val="0"/>
      <w:marBottom w:val="0"/>
      <w:divBdr>
        <w:top w:val="none" w:sz="0" w:space="0" w:color="auto"/>
        <w:left w:val="none" w:sz="0" w:space="0" w:color="auto"/>
        <w:bottom w:val="none" w:sz="0" w:space="0" w:color="auto"/>
        <w:right w:val="none" w:sz="0" w:space="0" w:color="auto"/>
      </w:divBdr>
    </w:div>
    <w:div w:id="757676903">
      <w:bodyDiv w:val="1"/>
      <w:marLeft w:val="0"/>
      <w:marRight w:val="0"/>
      <w:marTop w:val="0"/>
      <w:marBottom w:val="0"/>
      <w:divBdr>
        <w:top w:val="none" w:sz="0" w:space="0" w:color="auto"/>
        <w:left w:val="none" w:sz="0" w:space="0" w:color="auto"/>
        <w:bottom w:val="none" w:sz="0" w:space="0" w:color="auto"/>
        <w:right w:val="none" w:sz="0" w:space="0" w:color="auto"/>
      </w:divBdr>
    </w:div>
    <w:div w:id="757748640">
      <w:bodyDiv w:val="1"/>
      <w:marLeft w:val="0"/>
      <w:marRight w:val="0"/>
      <w:marTop w:val="0"/>
      <w:marBottom w:val="0"/>
      <w:divBdr>
        <w:top w:val="none" w:sz="0" w:space="0" w:color="auto"/>
        <w:left w:val="none" w:sz="0" w:space="0" w:color="auto"/>
        <w:bottom w:val="none" w:sz="0" w:space="0" w:color="auto"/>
        <w:right w:val="none" w:sz="0" w:space="0" w:color="auto"/>
      </w:divBdr>
    </w:div>
    <w:div w:id="757751433">
      <w:bodyDiv w:val="1"/>
      <w:marLeft w:val="0"/>
      <w:marRight w:val="0"/>
      <w:marTop w:val="0"/>
      <w:marBottom w:val="0"/>
      <w:divBdr>
        <w:top w:val="none" w:sz="0" w:space="0" w:color="auto"/>
        <w:left w:val="none" w:sz="0" w:space="0" w:color="auto"/>
        <w:bottom w:val="none" w:sz="0" w:space="0" w:color="auto"/>
        <w:right w:val="none" w:sz="0" w:space="0" w:color="auto"/>
      </w:divBdr>
    </w:div>
    <w:div w:id="757940793">
      <w:bodyDiv w:val="1"/>
      <w:marLeft w:val="0"/>
      <w:marRight w:val="0"/>
      <w:marTop w:val="0"/>
      <w:marBottom w:val="0"/>
      <w:divBdr>
        <w:top w:val="none" w:sz="0" w:space="0" w:color="auto"/>
        <w:left w:val="none" w:sz="0" w:space="0" w:color="auto"/>
        <w:bottom w:val="none" w:sz="0" w:space="0" w:color="auto"/>
        <w:right w:val="none" w:sz="0" w:space="0" w:color="auto"/>
      </w:divBdr>
    </w:div>
    <w:div w:id="758671747">
      <w:bodyDiv w:val="1"/>
      <w:marLeft w:val="0"/>
      <w:marRight w:val="0"/>
      <w:marTop w:val="0"/>
      <w:marBottom w:val="0"/>
      <w:divBdr>
        <w:top w:val="none" w:sz="0" w:space="0" w:color="auto"/>
        <w:left w:val="none" w:sz="0" w:space="0" w:color="auto"/>
        <w:bottom w:val="none" w:sz="0" w:space="0" w:color="auto"/>
        <w:right w:val="none" w:sz="0" w:space="0" w:color="auto"/>
      </w:divBdr>
    </w:div>
    <w:div w:id="758721139">
      <w:bodyDiv w:val="1"/>
      <w:marLeft w:val="0"/>
      <w:marRight w:val="0"/>
      <w:marTop w:val="0"/>
      <w:marBottom w:val="0"/>
      <w:divBdr>
        <w:top w:val="none" w:sz="0" w:space="0" w:color="auto"/>
        <w:left w:val="none" w:sz="0" w:space="0" w:color="auto"/>
        <w:bottom w:val="none" w:sz="0" w:space="0" w:color="auto"/>
        <w:right w:val="none" w:sz="0" w:space="0" w:color="auto"/>
      </w:divBdr>
    </w:div>
    <w:div w:id="758789338">
      <w:bodyDiv w:val="1"/>
      <w:marLeft w:val="0"/>
      <w:marRight w:val="0"/>
      <w:marTop w:val="0"/>
      <w:marBottom w:val="0"/>
      <w:divBdr>
        <w:top w:val="none" w:sz="0" w:space="0" w:color="auto"/>
        <w:left w:val="none" w:sz="0" w:space="0" w:color="auto"/>
        <w:bottom w:val="none" w:sz="0" w:space="0" w:color="auto"/>
        <w:right w:val="none" w:sz="0" w:space="0" w:color="auto"/>
      </w:divBdr>
    </w:div>
    <w:div w:id="759107978">
      <w:bodyDiv w:val="1"/>
      <w:marLeft w:val="0"/>
      <w:marRight w:val="0"/>
      <w:marTop w:val="0"/>
      <w:marBottom w:val="0"/>
      <w:divBdr>
        <w:top w:val="none" w:sz="0" w:space="0" w:color="auto"/>
        <w:left w:val="none" w:sz="0" w:space="0" w:color="auto"/>
        <w:bottom w:val="none" w:sz="0" w:space="0" w:color="auto"/>
        <w:right w:val="none" w:sz="0" w:space="0" w:color="auto"/>
      </w:divBdr>
    </w:div>
    <w:div w:id="759179421">
      <w:bodyDiv w:val="1"/>
      <w:marLeft w:val="0"/>
      <w:marRight w:val="0"/>
      <w:marTop w:val="0"/>
      <w:marBottom w:val="0"/>
      <w:divBdr>
        <w:top w:val="none" w:sz="0" w:space="0" w:color="auto"/>
        <w:left w:val="none" w:sz="0" w:space="0" w:color="auto"/>
        <w:bottom w:val="none" w:sz="0" w:space="0" w:color="auto"/>
        <w:right w:val="none" w:sz="0" w:space="0" w:color="auto"/>
      </w:divBdr>
    </w:div>
    <w:div w:id="759257892">
      <w:bodyDiv w:val="1"/>
      <w:marLeft w:val="0"/>
      <w:marRight w:val="0"/>
      <w:marTop w:val="0"/>
      <w:marBottom w:val="0"/>
      <w:divBdr>
        <w:top w:val="none" w:sz="0" w:space="0" w:color="auto"/>
        <w:left w:val="none" w:sz="0" w:space="0" w:color="auto"/>
        <w:bottom w:val="none" w:sz="0" w:space="0" w:color="auto"/>
        <w:right w:val="none" w:sz="0" w:space="0" w:color="auto"/>
      </w:divBdr>
    </w:div>
    <w:div w:id="759448904">
      <w:bodyDiv w:val="1"/>
      <w:marLeft w:val="0"/>
      <w:marRight w:val="0"/>
      <w:marTop w:val="0"/>
      <w:marBottom w:val="0"/>
      <w:divBdr>
        <w:top w:val="none" w:sz="0" w:space="0" w:color="auto"/>
        <w:left w:val="none" w:sz="0" w:space="0" w:color="auto"/>
        <w:bottom w:val="none" w:sz="0" w:space="0" w:color="auto"/>
        <w:right w:val="none" w:sz="0" w:space="0" w:color="auto"/>
      </w:divBdr>
    </w:div>
    <w:div w:id="759788719">
      <w:bodyDiv w:val="1"/>
      <w:marLeft w:val="0"/>
      <w:marRight w:val="0"/>
      <w:marTop w:val="0"/>
      <w:marBottom w:val="0"/>
      <w:divBdr>
        <w:top w:val="none" w:sz="0" w:space="0" w:color="auto"/>
        <w:left w:val="none" w:sz="0" w:space="0" w:color="auto"/>
        <w:bottom w:val="none" w:sz="0" w:space="0" w:color="auto"/>
        <w:right w:val="none" w:sz="0" w:space="0" w:color="auto"/>
      </w:divBdr>
    </w:div>
    <w:div w:id="759834067">
      <w:bodyDiv w:val="1"/>
      <w:marLeft w:val="0"/>
      <w:marRight w:val="0"/>
      <w:marTop w:val="0"/>
      <w:marBottom w:val="0"/>
      <w:divBdr>
        <w:top w:val="none" w:sz="0" w:space="0" w:color="auto"/>
        <w:left w:val="none" w:sz="0" w:space="0" w:color="auto"/>
        <w:bottom w:val="none" w:sz="0" w:space="0" w:color="auto"/>
        <w:right w:val="none" w:sz="0" w:space="0" w:color="auto"/>
      </w:divBdr>
    </w:div>
    <w:div w:id="759957506">
      <w:bodyDiv w:val="1"/>
      <w:marLeft w:val="0"/>
      <w:marRight w:val="0"/>
      <w:marTop w:val="0"/>
      <w:marBottom w:val="0"/>
      <w:divBdr>
        <w:top w:val="none" w:sz="0" w:space="0" w:color="auto"/>
        <w:left w:val="none" w:sz="0" w:space="0" w:color="auto"/>
        <w:bottom w:val="none" w:sz="0" w:space="0" w:color="auto"/>
        <w:right w:val="none" w:sz="0" w:space="0" w:color="auto"/>
      </w:divBdr>
    </w:div>
    <w:div w:id="759983122">
      <w:bodyDiv w:val="1"/>
      <w:marLeft w:val="0"/>
      <w:marRight w:val="0"/>
      <w:marTop w:val="0"/>
      <w:marBottom w:val="0"/>
      <w:divBdr>
        <w:top w:val="none" w:sz="0" w:space="0" w:color="auto"/>
        <w:left w:val="none" w:sz="0" w:space="0" w:color="auto"/>
        <w:bottom w:val="none" w:sz="0" w:space="0" w:color="auto"/>
        <w:right w:val="none" w:sz="0" w:space="0" w:color="auto"/>
      </w:divBdr>
    </w:div>
    <w:div w:id="759987780">
      <w:bodyDiv w:val="1"/>
      <w:marLeft w:val="0"/>
      <w:marRight w:val="0"/>
      <w:marTop w:val="0"/>
      <w:marBottom w:val="0"/>
      <w:divBdr>
        <w:top w:val="none" w:sz="0" w:space="0" w:color="auto"/>
        <w:left w:val="none" w:sz="0" w:space="0" w:color="auto"/>
        <w:bottom w:val="none" w:sz="0" w:space="0" w:color="auto"/>
        <w:right w:val="none" w:sz="0" w:space="0" w:color="auto"/>
      </w:divBdr>
    </w:div>
    <w:div w:id="760374700">
      <w:bodyDiv w:val="1"/>
      <w:marLeft w:val="0"/>
      <w:marRight w:val="0"/>
      <w:marTop w:val="0"/>
      <w:marBottom w:val="0"/>
      <w:divBdr>
        <w:top w:val="none" w:sz="0" w:space="0" w:color="auto"/>
        <w:left w:val="none" w:sz="0" w:space="0" w:color="auto"/>
        <w:bottom w:val="none" w:sz="0" w:space="0" w:color="auto"/>
        <w:right w:val="none" w:sz="0" w:space="0" w:color="auto"/>
      </w:divBdr>
    </w:div>
    <w:div w:id="760486850">
      <w:bodyDiv w:val="1"/>
      <w:marLeft w:val="0"/>
      <w:marRight w:val="0"/>
      <w:marTop w:val="0"/>
      <w:marBottom w:val="0"/>
      <w:divBdr>
        <w:top w:val="none" w:sz="0" w:space="0" w:color="auto"/>
        <w:left w:val="none" w:sz="0" w:space="0" w:color="auto"/>
        <w:bottom w:val="none" w:sz="0" w:space="0" w:color="auto"/>
        <w:right w:val="none" w:sz="0" w:space="0" w:color="auto"/>
      </w:divBdr>
    </w:div>
    <w:div w:id="760566148">
      <w:bodyDiv w:val="1"/>
      <w:marLeft w:val="0"/>
      <w:marRight w:val="0"/>
      <w:marTop w:val="0"/>
      <w:marBottom w:val="0"/>
      <w:divBdr>
        <w:top w:val="none" w:sz="0" w:space="0" w:color="auto"/>
        <w:left w:val="none" w:sz="0" w:space="0" w:color="auto"/>
        <w:bottom w:val="none" w:sz="0" w:space="0" w:color="auto"/>
        <w:right w:val="none" w:sz="0" w:space="0" w:color="auto"/>
      </w:divBdr>
    </w:div>
    <w:div w:id="760637764">
      <w:bodyDiv w:val="1"/>
      <w:marLeft w:val="0"/>
      <w:marRight w:val="0"/>
      <w:marTop w:val="0"/>
      <w:marBottom w:val="0"/>
      <w:divBdr>
        <w:top w:val="none" w:sz="0" w:space="0" w:color="auto"/>
        <w:left w:val="none" w:sz="0" w:space="0" w:color="auto"/>
        <w:bottom w:val="none" w:sz="0" w:space="0" w:color="auto"/>
        <w:right w:val="none" w:sz="0" w:space="0" w:color="auto"/>
      </w:divBdr>
    </w:div>
    <w:div w:id="761486527">
      <w:bodyDiv w:val="1"/>
      <w:marLeft w:val="0"/>
      <w:marRight w:val="0"/>
      <w:marTop w:val="0"/>
      <w:marBottom w:val="0"/>
      <w:divBdr>
        <w:top w:val="none" w:sz="0" w:space="0" w:color="auto"/>
        <w:left w:val="none" w:sz="0" w:space="0" w:color="auto"/>
        <w:bottom w:val="none" w:sz="0" w:space="0" w:color="auto"/>
        <w:right w:val="none" w:sz="0" w:space="0" w:color="auto"/>
      </w:divBdr>
    </w:div>
    <w:div w:id="762608536">
      <w:bodyDiv w:val="1"/>
      <w:marLeft w:val="0"/>
      <w:marRight w:val="0"/>
      <w:marTop w:val="0"/>
      <w:marBottom w:val="0"/>
      <w:divBdr>
        <w:top w:val="none" w:sz="0" w:space="0" w:color="auto"/>
        <w:left w:val="none" w:sz="0" w:space="0" w:color="auto"/>
        <w:bottom w:val="none" w:sz="0" w:space="0" w:color="auto"/>
        <w:right w:val="none" w:sz="0" w:space="0" w:color="auto"/>
      </w:divBdr>
    </w:div>
    <w:div w:id="762726023">
      <w:bodyDiv w:val="1"/>
      <w:marLeft w:val="0"/>
      <w:marRight w:val="0"/>
      <w:marTop w:val="0"/>
      <w:marBottom w:val="0"/>
      <w:divBdr>
        <w:top w:val="none" w:sz="0" w:space="0" w:color="auto"/>
        <w:left w:val="none" w:sz="0" w:space="0" w:color="auto"/>
        <w:bottom w:val="none" w:sz="0" w:space="0" w:color="auto"/>
        <w:right w:val="none" w:sz="0" w:space="0" w:color="auto"/>
      </w:divBdr>
    </w:div>
    <w:div w:id="762728615">
      <w:bodyDiv w:val="1"/>
      <w:marLeft w:val="0"/>
      <w:marRight w:val="0"/>
      <w:marTop w:val="0"/>
      <w:marBottom w:val="0"/>
      <w:divBdr>
        <w:top w:val="none" w:sz="0" w:space="0" w:color="auto"/>
        <w:left w:val="none" w:sz="0" w:space="0" w:color="auto"/>
        <w:bottom w:val="none" w:sz="0" w:space="0" w:color="auto"/>
        <w:right w:val="none" w:sz="0" w:space="0" w:color="auto"/>
      </w:divBdr>
    </w:div>
    <w:div w:id="762991645">
      <w:bodyDiv w:val="1"/>
      <w:marLeft w:val="0"/>
      <w:marRight w:val="0"/>
      <w:marTop w:val="0"/>
      <w:marBottom w:val="0"/>
      <w:divBdr>
        <w:top w:val="none" w:sz="0" w:space="0" w:color="auto"/>
        <w:left w:val="none" w:sz="0" w:space="0" w:color="auto"/>
        <w:bottom w:val="none" w:sz="0" w:space="0" w:color="auto"/>
        <w:right w:val="none" w:sz="0" w:space="0" w:color="auto"/>
      </w:divBdr>
    </w:div>
    <w:div w:id="762994261">
      <w:bodyDiv w:val="1"/>
      <w:marLeft w:val="0"/>
      <w:marRight w:val="0"/>
      <w:marTop w:val="0"/>
      <w:marBottom w:val="0"/>
      <w:divBdr>
        <w:top w:val="none" w:sz="0" w:space="0" w:color="auto"/>
        <w:left w:val="none" w:sz="0" w:space="0" w:color="auto"/>
        <w:bottom w:val="none" w:sz="0" w:space="0" w:color="auto"/>
        <w:right w:val="none" w:sz="0" w:space="0" w:color="auto"/>
      </w:divBdr>
    </w:div>
    <w:div w:id="762998120">
      <w:bodyDiv w:val="1"/>
      <w:marLeft w:val="0"/>
      <w:marRight w:val="0"/>
      <w:marTop w:val="0"/>
      <w:marBottom w:val="0"/>
      <w:divBdr>
        <w:top w:val="none" w:sz="0" w:space="0" w:color="auto"/>
        <w:left w:val="none" w:sz="0" w:space="0" w:color="auto"/>
        <w:bottom w:val="none" w:sz="0" w:space="0" w:color="auto"/>
        <w:right w:val="none" w:sz="0" w:space="0" w:color="auto"/>
      </w:divBdr>
    </w:div>
    <w:div w:id="763114862">
      <w:bodyDiv w:val="1"/>
      <w:marLeft w:val="0"/>
      <w:marRight w:val="0"/>
      <w:marTop w:val="0"/>
      <w:marBottom w:val="0"/>
      <w:divBdr>
        <w:top w:val="none" w:sz="0" w:space="0" w:color="auto"/>
        <w:left w:val="none" w:sz="0" w:space="0" w:color="auto"/>
        <w:bottom w:val="none" w:sz="0" w:space="0" w:color="auto"/>
        <w:right w:val="none" w:sz="0" w:space="0" w:color="auto"/>
      </w:divBdr>
    </w:div>
    <w:div w:id="763185386">
      <w:bodyDiv w:val="1"/>
      <w:marLeft w:val="0"/>
      <w:marRight w:val="0"/>
      <w:marTop w:val="0"/>
      <w:marBottom w:val="0"/>
      <w:divBdr>
        <w:top w:val="none" w:sz="0" w:space="0" w:color="auto"/>
        <w:left w:val="none" w:sz="0" w:space="0" w:color="auto"/>
        <w:bottom w:val="none" w:sz="0" w:space="0" w:color="auto"/>
        <w:right w:val="none" w:sz="0" w:space="0" w:color="auto"/>
      </w:divBdr>
    </w:div>
    <w:div w:id="763301256">
      <w:bodyDiv w:val="1"/>
      <w:marLeft w:val="0"/>
      <w:marRight w:val="0"/>
      <w:marTop w:val="0"/>
      <w:marBottom w:val="0"/>
      <w:divBdr>
        <w:top w:val="none" w:sz="0" w:space="0" w:color="auto"/>
        <w:left w:val="none" w:sz="0" w:space="0" w:color="auto"/>
        <w:bottom w:val="none" w:sz="0" w:space="0" w:color="auto"/>
        <w:right w:val="none" w:sz="0" w:space="0" w:color="auto"/>
      </w:divBdr>
    </w:div>
    <w:div w:id="763375995">
      <w:bodyDiv w:val="1"/>
      <w:marLeft w:val="0"/>
      <w:marRight w:val="0"/>
      <w:marTop w:val="0"/>
      <w:marBottom w:val="0"/>
      <w:divBdr>
        <w:top w:val="none" w:sz="0" w:space="0" w:color="auto"/>
        <w:left w:val="none" w:sz="0" w:space="0" w:color="auto"/>
        <w:bottom w:val="none" w:sz="0" w:space="0" w:color="auto"/>
        <w:right w:val="none" w:sz="0" w:space="0" w:color="auto"/>
      </w:divBdr>
    </w:div>
    <w:div w:id="763887809">
      <w:bodyDiv w:val="1"/>
      <w:marLeft w:val="0"/>
      <w:marRight w:val="0"/>
      <w:marTop w:val="0"/>
      <w:marBottom w:val="0"/>
      <w:divBdr>
        <w:top w:val="none" w:sz="0" w:space="0" w:color="auto"/>
        <w:left w:val="none" w:sz="0" w:space="0" w:color="auto"/>
        <w:bottom w:val="none" w:sz="0" w:space="0" w:color="auto"/>
        <w:right w:val="none" w:sz="0" w:space="0" w:color="auto"/>
      </w:divBdr>
    </w:div>
    <w:div w:id="763963079">
      <w:bodyDiv w:val="1"/>
      <w:marLeft w:val="0"/>
      <w:marRight w:val="0"/>
      <w:marTop w:val="0"/>
      <w:marBottom w:val="0"/>
      <w:divBdr>
        <w:top w:val="none" w:sz="0" w:space="0" w:color="auto"/>
        <w:left w:val="none" w:sz="0" w:space="0" w:color="auto"/>
        <w:bottom w:val="none" w:sz="0" w:space="0" w:color="auto"/>
        <w:right w:val="none" w:sz="0" w:space="0" w:color="auto"/>
      </w:divBdr>
    </w:div>
    <w:div w:id="764108085">
      <w:bodyDiv w:val="1"/>
      <w:marLeft w:val="0"/>
      <w:marRight w:val="0"/>
      <w:marTop w:val="0"/>
      <w:marBottom w:val="0"/>
      <w:divBdr>
        <w:top w:val="none" w:sz="0" w:space="0" w:color="auto"/>
        <w:left w:val="none" w:sz="0" w:space="0" w:color="auto"/>
        <w:bottom w:val="none" w:sz="0" w:space="0" w:color="auto"/>
        <w:right w:val="none" w:sz="0" w:space="0" w:color="auto"/>
      </w:divBdr>
    </w:div>
    <w:div w:id="764113214">
      <w:bodyDiv w:val="1"/>
      <w:marLeft w:val="0"/>
      <w:marRight w:val="0"/>
      <w:marTop w:val="0"/>
      <w:marBottom w:val="0"/>
      <w:divBdr>
        <w:top w:val="none" w:sz="0" w:space="0" w:color="auto"/>
        <w:left w:val="none" w:sz="0" w:space="0" w:color="auto"/>
        <w:bottom w:val="none" w:sz="0" w:space="0" w:color="auto"/>
        <w:right w:val="none" w:sz="0" w:space="0" w:color="auto"/>
      </w:divBdr>
    </w:div>
    <w:div w:id="764229675">
      <w:bodyDiv w:val="1"/>
      <w:marLeft w:val="0"/>
      <w:marRight w:val="0"/>
      <w:marTop w:val="0"/>
      <w:marBottom w:val="0"/>
      <w:divBdr>
        <w:top w:val="none" w:sz="0" w:space="0" w:color="auto"/>
        <w:left w:val="none" w:sz="0" w:space="0" w:color="auto"/>
        <w:bottom w:val="none" w:sz="0" w:space="0" w:color="auto"/>
        <w:right w:val="none" w:sz="0" w:space="0" w:color="auto"/>
      </w:divBdr>
    </w:div>
    <w:div w:id="764418488">
      <w:bodyDiv w:val="1"/>
      <w:marLeft w:val="0"/>
      <w:marRight w:val="0"/>
      <w:marTop w:val="0"/>
      <w:marBottom w:val="0"/>
      <w:divBdr>
        <w:top w:val="none" w:sz="0" w:space="0" w:color="auto"/>
        <w:left w:val="none" w:sz="0" w:space="0" w:color="auto"/>
        <w:bottom w:val="none" w:sz="0" w:space="0" w:color="auto"/>
        <w:right w:val="none" w:sz="0" w:space="0" w:color="auto"/>
      </w:divBdr>
    </w:div>
    <w:div w:id="764960732">
      <w:bodyDiv w:val="1"/>
      <w:marLeft w:val="0"/>
      <w:marRight w:val="0"/>
      <w:marTop w:val="0"/>
      <w:marBottom w:val="0"/>
      <w:divBdr>
        <w:top w:val="none" w:sz="0" w:space="0" w:color="auto"/>
        <w:left w:val="none" w:sz="0" w:space="0" w:color="auto"/>
        <w:bottom w:val="none" w:sz="0" w:space="0" w:color="auto"/>
        <w:right w:val="none" w:sz="0" w:space="0" w:color="auto"/>
      </w:divBdr>
    </w:div>
    <w:div w:id="765157096">
      <w:bodyDiv w:val="1"/>
      <w:marLeft w:val="0"/>
      <w:marRight w:val="0"/>
      <w:marTop w:val="0"/>
      <w:marBottom w:val="0"/>
      <w:divBdr>
        <w:top w:val="none" w:sz="0" w:space="0" w:color="auto"/>
        <w:left w:val="none" w:sz="0" w:space="0" w:color="auto"/>
        <w:bottom w:val="none" w:sz="0" w:space="0" w:color="auto"/>
        <w:right w:val="none" w:sz="0" w:space="0" w:color="auto"/>
      </w:divBdr>
    </w:div>
    <w:div w:id="765614964">
      <w:bodyDiv w:val="1"/>
      <w:marLeft w:val="0"/>
      <w:marRight w:val="0"/>
      <w:marTop w:val="0"/>
      <w:marBottom w:val="0"/>
      <w:divBdr>
        <w:top w:val="none" w:sz="0" w:space="0" w:color="auto"/>
        <w:left w:val="none" w:sz="0" w:space="0" w:color="auto"/>
        <w:bottom w:val="none" w:sz="0" w:space="0" w:color="auto"/>
        <w:right w:val="none" w:sz="0" w:space="0" w:color="auto"/>
      </w:divBdr>
    </w:div>
    <w:div w:id="766271943">
      <w:bodyDiv w:val="1"/>
      <w:marLeft w:val="0"/>
      <w:marRight w:val="0"/>
      <w:marTop w:val="0"/>
      <w:marBottom w:val="0"/>
      <w:divBdr>
        <w:top w:val="none" w:sz="0" w:space="0" w:color="auto"/>
        <w:left w:val="none" w:sz="0" w:space="0" w:color="auto"/>
        <w:bottom w:val="none" w:sz="0" w:space="0" w:color="auto"/>
        <w:right w:val="none" w:sz="0" w:space="0" w:color="auto"/>
      </w:divBdr>
    </w:div>
    <w:div w:id="766313110">
      <w:bodyDiv w:val="1"/>
      <w:marLeft w:val="0"/>
      <w:marRight w:val="0"/>
      <w:marTop w:val="0"/>
      <w:marBottom w:val="0"/>
      <w:divBdr>
        <w:top w:val="none" w:sz="0" w:space="0" w:color="auto"/>
        <w:left w:val="none" w:sz="0" w:space="0" w:color="auto"/>
        <w:bottom w:val="none" w:sz="0" w:space="0" w:color="auto"/>
        <w:right w:val="none" w:sz="0" w:space="0" w:color="auto"/>
      </w:divBdr>
    </w:div>
    <w:div w:id="766773461">
      <w:bodyDiv w:val="1"/>
      <w:marLeft w:val="0"/>
      <w:marRight w:val="0"/>
      <w:marTop w:val="0"/>
      <w:marBottom w:val="0"/>
      <w:divBdr>
        <w:top w:val="none" w:sz="0" w:space="0" w:color="auto"/>
        <w:left w:val="none" w:sz="0" w:space="0" w:color="auto"/>
        <w:bottom w:val="none" w:sz="0" w:space="0" w:color="auto"/>
        <w:right w:val="none" w:sz="0" w:space="0" w:color="auto"/>
      </w:divBdr>
    </w:div>
    <w:div w:id="766851251">
      <w:bodyDiv w:val="1"/>
      <w:marLeft w:val="0"/>
      <w:marRight w:val="0"/>
      <w:marTop w:val="0"/>
      <w:marBottom w:val="0"/>
      <w:divBdr>
        <w:top w:val="none" w:sz="0" w:space="0" w:color="auto"/>
        <w:left w:val="none" w:sz="0" w:space="0" w:color="auto"/>
        <w:bottom w:val="none" w:sz="0" w:space="0" w:color="auto"/>
        <w:right w:val="none" w:sz="0" w:space="0" w:color="auto"/>
      </w:divBdr>
    </w:div>
    <w:div w:id="766923172">
      <w:bodyDiv w:val="1"/>
      <w:marLeft w:val="0"/>
      <w:marRight w:val="0"/>
      <w:marTop w:val="0"/>
      <w:marBottom w:val="0"/>
      <w:divBdr>
        <w:top w:val="none" w:sz="0" w:space="0" w:color="auto"/>
        <w:left w:val="none" w:sz="0" w:space="0" w:color="auto"/>
        <w:bottom w:val="none" w:sz="0" w:space="0" w:color="auto"/>
        <w:right w:val="none" w:sz="0" w:space="0" w:color="auto"/>
      </w:divBdr>
    </w:div>
    <w:div w:id="767508107">
      <w:bodyDiv w:val="1"/>
      <w:marLeft w:val="0"/>
      <w:marRight w:val="0"/>
      <w:marTop w:val="0"/>
      <w:marBottom w:val="0"/>
      <w:divBdr>
        <w:top w:val="none" w:sz="0" w:space="0" w:color="auto"/>
        <w:left w:val="none" w:sz="0" w:space="0" w:color="auto"/>
        <w:bottom w:val="none" w:sz="0" w:space="0" w:color="auto"/>
        <w:right w:val="none" w:sz="0" w:space="0" w:color="auto"/>
      </w:divBdr>
    </w:div>
    <w:div w:id="767694780">
      <w:bodyDiv w:val="1"/>
      <w:marLeft w:val="0"/>
      <w:marRight w:val="0"/>
      <w:marTop w:val="0"/>
      <w:marBottom w:val="0"/>
      <w:divBdr>
        <w:top w:val="none" w:sz="0" w:space="0" w:color="auto"/>
        <w:left w:val="none" w:sz="0" w:space="0" w:color="auto"/>
        <w:bottom w:val="none" w:sz="0" w:space="0" w:color="auto"/>
        <w:right w:val="none" w:sz="0" w:space="0" w:color="auto"/>
      </w:divBdr>
    </w:div>
    <w:div w:id="767697242">
      <w:bodyDiv w:val="1"/>
      <w:marLeft w:val="0"/>
      <w:marRight w:val="0"/>
      <w:marTop w:val="0"/>
      <w:marBottom w:val="0"/>
      <w:divBdr>
        <w:top w:val="none" w:sz="0" w:space="0" w:color="auto"/>
        <w:left w:val="none" w:sz="0" w:space="0" w:color="auto"/>
        <w:bottom w:val="none" w:sz="0" w:space="0" w:color="auto"/>
        <w:right w:val="none" w:sz="0" w:space="0" w:color="auto"/>
      </w:divBdr>
    </w:div>
    <w:div w:id="767775801">
      <w:bodyDiv w:val="1"/>
      <w:marLeft w:val="0"/>
      <w:marRight w:val="0"/>
      <w:marTop w:val="0"/>
      <w:marBottom w:val="0"/>
      <w:divBdr>
        <w:top w:val="none" w:sz="0" w:space="0" w:color="auto"/>
        <w:left w:val="none" w:sz="0" w:space="0" w:color="auto"/>
        <w:bottom w:val="none" w:sz="0" w:space="0" w:color="auto"/>
        <w:right w:val="none" w:sz="0" w:space="0" w:color="auto"/>
      </w:divBdr>
    </w:div>
    <w:div w:id="767887776">
      <w:bodyDiv w:val="1"/>
      <w:marLeft w:val="0"/>
      <w:marRight w:val="0"/>
      <w:marTop w:val="0"/>
      <w:marBottom w:val="0"/>
      <w:divBdr>
        <w:top w:val="none" w:sz="0" w:space="0" w:color="auto"/>
        <w:left w:val="none" w:sz="0" w:space="0" w:color="auto"/>
        <w:bottom w:val="none" w:sz="0" w:space="0" w:color="auto"/>
        <w:right w:val="none" w:sz="0" w:space="0" w:color="auto"/>
      </w:divBdr>
    </w:div>
    <w:div w:id="768164070">
      <w:bodyDiv w:val="1"/>
      <w:marLeft w:val="0"/>
      <w:marRight w:val="0"/>
      <w:marTop w:val="0"/>
      <w:marBottom w:val="0"/>
      <w:divBdr>
        <w:top w:val="none" w:sz="0" w:space="0" w:color="auto"/>
        <w:left w:val="none" w:sz="0" w:space="0" w:color="auto"/>
        <w:bottom w:val="none" w:sz="0" w:space="0" w:color="auto"/>
        <w:right w:val="none" w:sz="0" w:space="0" w:color="auto"/>
      </w:divBdr>
    </w:div>
    <w:div w:id="768240487">
      <w:bodyDiv w:val="1"/>
      <w:marLeft w:val="0"/>
      <w:marRight w:val="0"/>
      <w:marTop w:val="0"/>
      <w:marBottom w:val="0"/>
      <w:divBdr>
        <w:top w:val="none" w:sz="0" w:space="0" w:color="auto"/>
        <w:left w:val="none" w:sz="0" w:space="0" w:color="auto"/>
        <w:bottom w:val="none" w:sz="0" w:space="0" w:color="auto"/>
        <w:right w:val="none" w:sz="0" w:space="0" w:color="auto"/>
      </w:divBdr>
    </w:div>
    <w:div w:id="768815485">
      <w:bodyDiv w:val="1"/>
      <w:marLeft w:val="0"/>
      <w:marRight w:val="0"/>
      <w:marTop w:val="0"/>
      <w:marBottom w:val="0"/>
      <w:divBdr>
        <w:top w:val="none" w:sz="0" w:space="0" w:color="auto"/>
        <w:left w:val="none" w:sz="0" w:space="0" w:color="auto"/>
        <w:bottom w:val="none" w:sz="0" w:space="0" w:color="auto"/>
        <w:right w:val="none" w:sz="0" w:space="0" w:color="auto"/>
      </w:divBdr>
    </w:div>
    <w:div w:id="768894614">
      <w:bodyDiv w:val="1"/>
      <w:marLeft w:val="0"/>
      <w:marRight w:val="0"/>
      <w:marTop w:val="0"/>
      <w:marBottom w:val="0"/>
      <w:divBdr>
        <w:top w:val="none" w:sz="0" w:space="0" w:color="auto"/>
        <w:left w:val="none" w:sz="0" w:space="0" w:color="auto"/>
        <w:bottom w:val="none" w:sz="0" w:space="0" w:color="auto"/>
        <w:right w:val="none" w:sz="0" w:space="0" w:color="auto"/>
      </w:divBdr>
    </w:div>
    <w:div w:id="769008332">
      <w:bodyDiv w:val="1"/>
      <w:marLeft w:val="0"/>
      <w:marRight w:val="0"/>
      <w:marTop w:val="0"/>
      <w:marBottom w:val="0"/>
      <w:divBdr>
        <w:top w:val="none" w:sz="0" w:space="0" w:color="auto"/>
        <w:left w:val="none" w:sz="0" w:space="0" w:color="auto"/>
        <w:bottom w:val="none" w:sz="0" w:space="0" w:color="auto"/>
        <w:right w:val="none" w:sz="0" w:space="0" w:color="auto"/>
      </w:divBdr>
    </w:div>
    <w:div w:id="769352565">
      <w:bodyDiv w:val="1"/>
      <w:marLeft w:val="0"/>
      <w:marRight w:val="0"/>
      <w:marTop w:val="0"/>
      <w:marBottom w:val="0"/>
      <w:divBdr>
        <w:top w:val="none" w:sz="0" w:space="0" w:color="auto"/>
        <w:left w:val="none" w:sz="0" w:space="0" w:color="auto"/>
        <w:bottom w:val="none" w:sz="0" w:space="0" w:color="auto"/>
        <w:right w:val="none" w:sz="0" w:space="0" w:color="auto"/>
      </w:divBdr>
    </w:div>
    <w:div w:id="769397676">
      <w:bodyDiv w:val="1"/>
      <w:marLeft w:val="0"/>
      <w:marRight w:val="0"/>
      <w:marTop w:val="0"/>
      <w:marBottom w:val="0"/>
      <w:divBdr>
        <w:top w:val="none" w:sz="0" w:space="0" w:color="auto"/>
        <w:left w:val="none" w:sz="0" w:space="0" w:color="auto"/>
        <w:bottom w:val="none" w:sz="0" w:space="0" w:color="auto"/>
        <w:right w:val="none" w:sz="0" w:space="0" w:color="auto"/>
      </w:divBdr>
    </w:div>
    <w:div w:id="769619828">
      <w:bodyDiv w:val="1"/>
      <w:marLeft w:val="0"/>
      <w:marRight w:val="0"/>
      <w:marTop w:val="0"/>
      <w:marBottom w:val="0"/>
      <w:divBdr>
        <w:top w:val="none" w:sz="0" w:space="0" w:color="auto"/>
        <w:left w:val="none" w:sz="0" w:space="0" w:color="auto"/>
        <w:bottom w:val="none" w:sz="0" w:space="0" w:color="auto"/>
        <w:right w:val="none" w:sz="0" w:space="0" w:color="auto"/>
      </w:divBdr>
    </w:div>
    <w:div w:id="770973596">
      <w:bodyDiv w:val="1"/>
      <w:marLeft w:val="0"/>
      <w:marRight w:val="0"/>
      <w:marTop w:val="0"/>
      <w:marBottom w:val="0"/>
      <w:divBdr>
        <w:top w:val="none" w:sz="0" w:space="0" w:color="auto"/>
        <w:left w:val="none" w:sz="0" w:space="0" w:color="auto"/>
        <w:bottom w:val="none" w:sz="0" w:space="0" w:color="auto"/>
        <w:right w:val="none" w:sz="0" w:space="0" w:color="auto"/>
      </w:divBdr>
    </w:div>
    <w:div w:id="771239945">
      <w:bodyDiv w:val="1"/>
      <w:marLeft w:val="0"/>
      <w:marRight w:val="0"/>
      <w:marTop w:val="0"/>
      <w:marBottom w:val="0"/>
      <w:divBdr>
        <w:top w:val="none" w:sz="0" w:space="0" w:color="auto"/>
        <w:left w:val="none" w:sz="0" w:space="0" w:color="auto"/>
        <w:bottom w:val="none" w:sz="0" w:space="0" w:color="auto"/>
        <w:right w:val="none" w:sz="0" w:space="0" w:color="auto"/>
      </w:divBdr>
    </w:div>
    <w:div w:id="771240812">
      <w:bodyDiv w:val="1"/>
      <w:marLeft w:val="0"/>
      <w:marRight w:val="0"/>
      <w:marTop w:val="0"/>
      <w:marBottom w:val="0"/>
      <w:divBdr>
        <w:top w:val="none" w:sz="0" w:space="0" w:color="auto"/>
        <w:left w:val="none" w:sz="0" w:space="0" w:color="auto"/>
        <w:bottom w:val="none" w:sz="0" w:space="0" w:color="auto"/>
        <w:right w:val="none" w:sz="0" w:space="0" w:color="auto"/>
      </w:divBdr>
    </w:div>
    <w:div w:id="771245494">
      <w:bodyDiv w:val="1"/>
      <w:marLeft w:val="0"/>
      <w:marRight w:val="0"/>
      <w:marTop w:val="0"/>
      <w:marBottom w:val="0"/>
      <w:divBdr>
        <w:top w:val="none" w:sz="0" w:space="0" w:color="auto"/>
        <w:left w:val="none" w:sz="0" w:space="0" w:color="auto"/>
        <w:bottom w:val="none" w:sz="0" w:space="0" w:color="auto"/>
        <w:right w:val="none" w:sz="0" w:space="0" w:color="auto"/>
      </w:divBdr>
    </w:div>
    <w:div w:id="771509852">
      <w:bodyDiv w:val="1"/>
      <w:marLeft w:val="0"/>
      <w:marRight w:val="0"/>
      <w:marTop w:val="0"/>
      <w:marBottom w:val="0"/>
      <w:divBdr>
        <w:top w:val="none" w:sz="0" w:space="0" w:color="auto"/>
        <w:left w:val="none" w:sz="0" w:space="0" w:color="auto"/>
        <w:bottom w:val="none" w:sz="0" w:space="0" w:color="auto"/>
        <w:right w:val="none" w:sz="0" w:space="0" w:color="auto"/>
      </w:divBdr>
    </w:div>
    <w:div w:id="771778846">
      <w:bodyDiv w:val="1"/>
      <w:marLeft w:val="0"/>
      <w:marRight w:val="0"/>
      <w:marTop w:val="0"/>
      <w:marBottom w:val="0"/>
      <w:divBdr>
        <w:top w:val="none" w:sz="0" w:space="0" w:color="auto"/>
        <w:left w:val="none" w:sz="0" w:space="0" w:color="auto"/>
        <w:bottom w:val="none" w:sz="0" w:space="0" w:color="auto"/>
        <w:right w:val="none" w:sz="0" w:space="0" w:color="auto"/>
      </w:divBdr>
    </w:div>
    <w:div w:id="772091018">
      <w:bodyDiv w:val="1"/>
      <w:marLeft w:val="0"/>
      <w:marRight w:val="0"/>
      <w:marTop w:val="0"/>
      <w:marBottom w:val="0"/>
      <w:divBdr>
        <w:top w:val="none" w:sz="0" w:space="0" w:color="auto"/>
        <w:left w:val="none" w:sz="0" w:space="0" w:color="auto"/>
        <w:bottom w:val="none" w:sz="0" w:space="0" w:color="auto"/>
        <w:right w:val="none" w:sz="0" w:space="0" w:color="auto"/>
      </w:divBdr>
    </w:div>
    <w:div w:id="772556995">
      <w:bodyDiv w:val="1"/>
      <w:marLeft w:val="0"/>
      <w:marRight w:val="0"/>
      <w:marTop w:val="0"/>
      <w:marBottom w:val="0"/>
      <w:divBdr>
        <w:top w:val="none" w:sz="0" w:space="0" w:color="auto"/>
        <w:left w:val="none" w:sz="0" w:space="0" w:color="auto"/>
        <w:bottom w:val="none" w:sz="0" w:space="0" w:color="auto"/>
        <w:right w:val="none" w:sz="0" w:space="0" w:color="auto"/>
      </w:divBdr>
    </w:div>
    <w:div w:id="773205776">
      <w:bodyDiv w:val="1"/>
      <w:marLeft w:val="0"/>
      <w:marRight w:val="0"/>
      <w:marTop w:val="0"/>
      <w:marBottom w:val="0"/>
      <w:divBdr>
        <w:top w:val="none" w:sz="0" w:space="0" w:color="auto"/>
        <w:left w:val="none" w:sz="0" w:space="0" w:color="auto"/>
        <w:bottom w:val="none" w:sz="0" w:space="0" w:color="auto"/>
        <w:right w:val="none" w:sz="0" w:space="0" w:color="auto"/>
      </w:divBdr>
    </w:div>
    <w:div w:id="773289406">
      <w:bodyDiv w:val="1"/>
      <w:marLeft w:val="0"/>
      <w:marRight w:val="0"/>
      <w:marTop w:val="0"/>
      <w:marBottom w:val="0"/>
      <w:divBdr>
        <w:top w:val="none" w:sz="0" w:space="0" w:color="auto"/>
        <w:left w:val="none" w:sz="0" w:space="0" w:color="auto"/>
        <w:bottom w:val="none" w:sz="0" w:space="0" w:color="auto"/>
        <w:right w:val="none" w:sz="0" w:space="0" w:color="auto"/>
      </w:divBdr>
    </w:div>
    <w:div w:id="773330880">
      <w:bodyDiv w:val="1"/>
      <w:marLeft w:val="0"/>
      <w:marRight w:val="0"/>
      <w:marTop w:val="0"/>
      <w:marBottom w:val="0"/>
      <w:divBdr>
        <w:top w:val="none" w:sz="0" w:space="0" w:color="auto"/>
        <w:left w:val="none" w:sz="0" w:space="0" w:color="auto"/>
        <w:bottom w:val="none" w:sz="0" w:space="0" w:color="auto"/>
        <w:right w:val="none" w:sz="0" w:space="0" w:color="auto"/>
      </w:divBdr>
    </w:div>
    <w:div w:id="774131887">
      <w:bodyDiv w:val="1"/>
      <w:marLeft w:val="0"/>
      <w:marRight w:val="0"/>
      <w:marTop w:val="0"/>
      <w:marBottom w:val="0"/>
      <w:divBdr>
        <w:top w:val="none" w:sz="0" w:space="0" w:color="auto"/>
        <w:left w:val="none" w:sz="0" w:space="0" w:color="auto"/>
        <w:bottom w:val="none" w:sz="0" w:space="0" w:color="auto"/>
        <w:right w:val="none" w:sz="0" w:space="0" w:color="auto"/>
      </w:divBdr>
    </w:div>
    <w:div w:id="774249118">
      <w:bodyDiv w:val="1"/>
      <w:marLeft w:val="0"/>
      <w:marRight w:val="0"/>
      <w:marTop w:val="0"/>
      <w:marBottom w:val="0"/>
      <w:divBdr>
        <w:top w:val="none" w:sz="0" w:space="0" w:color="auto"/>
        <w:left w:val="none" w:sz="0" w:space="0" w:color="auto"/>
        <w:bottom w:val="none" w:sz="0" w:space="0" w:color="auto"/>
        <w:right w:val="none" w:sz="0" w:space="0" w:color="auto"/>
      </w:divBdr>
    </w:div>
    <w:div w:id="774517366">
      <w:bodyDiv w:val="1"/>
      <w:marLeft w:val="0"/>
      <w:marRight w:val="0"/>
      <w:marTop w:val="0"/>
      <w:marBottom w:val="0"/>
      <w:divBdr>
        <w:top w:val="none" w:sz="0" w:space="0" w:color="auto"/>
        <w:left w:val="none" w:sz="0" w:space="0" w:color="auto"/>
        <w:bottom w:val="none" w:sz="0" w:space="0" w:color="auto"/>
        <w:right w:val="none" w:sz="0" w:space="0" w:color="auto"/>
      </w:divBdr>
    </w:div>
    <w:div w:id="774592344">
      <w:bodyDiv w:val="1"/>
      <w:marLeft w:val="0"/>
      <w:marRight w:val="0"/>
      <w:marTop w:val="0"/>
      <w:marBottom w:val="0"/>
      <w:divBdr>
        <w:top w:val="none" w:sz="0" w:space="0" w:color="auto"/>
        <w:left w:val="none" w:sz="0" w:space="0" w:color="auto"/>
        <w:bottom w:val="none" w:sz="0" w:space="0" w:color="auto"/>
        <w:right w:val="none" w:sz="0" w:space="0" w:color="auto"/>
      </w:divBdr>
    </w:div>
    <w:div w:id="775373004">
      <w:bodyDiv w:val="1"/>
      <w:marLeft w:val="0"/>
      <w:marRight w:val="0"/>
      <w:marTop w:val="0"/>
      <w:marBottom w:val="0"/>
      <w:divBdr>
        <w:top w:val="none" w:sz="0" w:space="0" w:color="auto"/>
        <w:left w:val="none" w:sz="0" w:space="0" w:color="auto"/>
        <w:bottom w:val="none" w:sz="0" w:space="0" w:color="auto"/>
        <w:right w:val="none" w:sz="0" w:space="0" w:color="auto"/>
      </w:divBdr>
    </w:div>
    <w:div w:id="776103886">
      <w:bodyDiv w:val="1"/>
      <w:marLeft w:val="0"/>
      <w:marRight w:val="0"/>
      <w:marTop w:val="0"/>
      <w:marBottom w:val="0"/>
      <w:divBdr>
        <w:top w:val="none" w:sz="0" w:space="0" w:color="auto"/>
        <w:left w:val="none" w:sz="0" w:space="0" w:color="auto"/>
        <w:bottom w:val="none" w:sz="0" w:space="0" w:color="auto"/>
        <w:right w:val="none" w:sz="0" w:space="0" w:color="auto"/>
      </w:divBdr>
    </w:div>
    <w:div w:id="776290128">
      <w:bodyDiv w:val="1"/>
      <w:marLeft w:val="0"/>
      <w:marRight w:val="0"/>
      <w:marTop w:val="0"/>
      <w:marBottom w:val="0"/>
      <w:divBdr>
        <w:top w:val="none" w:sz="0" w:space="0" w:color="auto"/>
        <w:left w:val="none" w:sz="0" w:space="0" w:color="auto"/>
        <w:bottom w:val="none" w:sz="0" w:space="0" w:color="auto"/>
        <w:right w:val="none" w:sz="0" w:space="0" w:color="auto"/>
      </w:divBdr>
    </w:div>
    <w:div w:id="776485155">
      <w:bodyDiv w:val="1"/>
      <w:marLeft w:val="0"/>
      <w:marRight w:val="0"/>
      <w:marTop w:val="0"/>
      <w:marBottom w:val="0"/>
      <w:divBdr>
        <w:top w:val="none" w:sz="0" w:space="0" w:color="auto"/>
        <w:left w:val="none" w:sz="0" w:space="0" w:color="auto"/>
        <w:bottom w:val="none" w:sz="0" w:space="0" w:color="auto"/>
        <w:right w:val="none" w:sz="0" w:space="0" w:color="auto"/>
      </w:divBdr>
    </w:div>
    <w:div w:id="776875964">
      <w:bodyDiv w:val="1"/>
      <w:marLeft w:val="0"/>
      <w:marRight w:val="0"/>
      <w:marTop w:val="0"/>
      <w:marBottom w:val="0"/>
      <w:divBdr>
        <w:top w:val="none" w:sz="0" w:space="0" w:color="auto"/>
        <w:left w:val="none" w:sz="0" w:space="0" w:color="auto"/>
        <w:bottom w:val="none" w:sz="0" w:space="0" w:color="auto"/>
        <w:right w:val="none" w:sz="0" w:space="0" w:color="auto"/>
      </w:divBdr>
    </w:div>
    <w:div w:id="776943759">
      <w:bodyDiv w:val="1"/>
      <w:marLeft w:val="0"/>
      <w:marRight w:val="0"/>
      <w:marTop w:val="0"/>
      <w:marBottom w:val="0"/>
      <w:divBdr>
        <w:top w:val="none" w:sz="0" w:space="0" w:color="auto"/>
        <w:left w:val="none" w:sz="0" w:space="0" w:color="auto"/>
        <w:bottom w:val="none" w:sz="0" w:space="0" w:color="auto"/>
        <w:right w:val="none" w:sz="0" w:space="0" w:color="auto"/>
      </w:divBdr>
    </w:div>
    <w:div w:id="777024954">
      <w:bodyDiv w:val="1"/>
      <w:marLeft w:val="0"/>
      <w:marRight w:val="0"/>
      <w:marTop w:val="0"/>
      <w:marBottom w:val="0"/>
      <w:divBdr>
        <w:top w:val="none" w:sz="0" w:space="0" w:color="auto"/>
        <w:left w:val="none" w:sz="0" w:space="0" w:color="auto"/>
        <w:bottom w:val="none" w:sz="0" w:space="0" w:color="auto"/>
        <w:right w:val="none" w:sz="0" w:space="0" w:color="auto"/>
      </w:divBdr>
    </w:div>
    <w:div w:id="777219610">
      <w:bodyDiv w:val="1"/>
      <w:marLeft w:val="0"/>
      <w:marRight w:val="0"/>
      <w:marTop w:val="0"/>
      <w:marBottom w:val="0"/>
      <w:divBdr>
        <w:top w:val="none" w:sz="0" w:space="0" w:color="auto"/>
        <w:left w:val="none" w:sz="0" w:space="0" w:color="auto"/>
        <w:bottom w:val="none" w:sz="0" w:space="0" w:color="auto"/>
        <w:right w:val="none" w:sz="0" w:space="0" w:color="auto"/>
      </w:divBdr>
    </w:div>
    <w:div w:id="777338578">
      <w:bodyDiv w:val="1"/>
      <w:marLeft w:val="0"/>
      <w:marRight w:val="0"/>
      <w:marTop w:val="0"/>
      <w:marBottom w:val="0"/>
      <w:divBdr>
        <w:top w:val="none" w:sz="0" w:space="0" w:color="auto"/>
        <w:left w:val="none" w:sz="0" w:space="0" w:color="auto"/>
        <w:bottom w:val="none" w:sz="0" w:space="0" w:color="auto"/>
        <w:right w:val="none" w:sz="0" w:space="0" w:color="auto"/>
      </w:divBdr>
    </w:div>
    <w:div w:id="777528921">
      <w:bodyDiv w:val="1"/>
      <w:marLeft w:val="0"/>
      <w:marRight w:val="0"/>
      <w:marTop w:val="0"/>
      <w:marBottom w:val="0"/>
      <w:divBdr>
        <w:top w:val="none" w:sz="0" w:space="0" w:color="auto"/>
        <w:left w:val="none" w:sz="0" w:space="0" w:color="auto"/>
        <w:bottom w:val="none" w:sz="0" w:space="0" w:color="auto"/>
        <w:right w:val="none" w:sz="0" w:space="0" w:color="auto"/>
      </w:divBdr>
    </w:div>
    <w:div w:id="777601085">
      <w:bodyDiv w:val="1"/>
      <w:marLeft w:val="0"/>
      <w:marRight w:val="0"/>
      <w:marTop w:val="0"/>
      <w:marBottom w:val="0"/>
      <w:divBdr>
        <w:top w:val="none" w:sz="0" w:space="0" w:color="auto"/>
        <w:left w:val="none" w:sz="0" w:space="0" w:color="auto"/>
        <w:bottom w:val="none" w:sz="0" w:space="0" w:color="auto"/>
        <w:right w:val="none" w:sz="0" w:space="0" w:color="auto"/>
      </w:divBdr>
    </w:div>
    <w:div w:id="777800877">
      <w:bodyDiv w:val="1"/>
      <w:marLeft w:val="0"/>
      <w:marRight w:val="0"/>
      <w:marTop w:val="0"/>
      <w:marBottom w:val="0"/>
      <w:divBdr>
        <w:top w:val="none" w:sz="0" w:space="0" w:color="auto"/>
        <w:left w:val="none" w:sz="0" w:space="0" w:color="auto"/>
        <w:bottom w:val="none" w:sz="0" w:space="0" w:color="auto"/>
        <w:right w:val="none" w:sz="0" w:space="0" w:color="auto"/>
      </w:divBdr>
    </w:div>
    <w:div w:id="777918382">
      <w:bodyDiv w:val="1"/>
      <w:marLeft w:val="0"/>
      <w:marRight w:val="0"/>
      <w:marTop w:val="0"/>
      <w:marBottom w:val="0"/>
      <w:divBdr>
        <w:top w:val="none" w:sz="0" w:space="0" w:color="auto"/>
        <w:left w:val="none" w:sz="0" w:space="0" w:color="auto"/>
        <w:bottom w:val="none" w:sz="0" w:space="0" w:color="auto"/>
        <w:right w:val="none" w:sz="0" w:space="0" w:color="auto"/>
      </w:divBdr>
    </w:div>
    <w:div w:id="777945010">
      <w:bodyDiv w:val="1"/>
      <w:marLeft w:val="0"/>
      <w:marRight w:val="0"/>
      <w:marTop w:val="0"/>
      <w:marBottom w:val="0"/>
      <w:divBdr>
        <w:top w:val="none" w:sz="0" w:space="0" w:color="auto"/>
        <w:left w:val="none" w:sz="0" w:space="0" w:color="auto"/>
        <w:bottom w:val="none" w:sz="0" w:space="0" w:color="auto"/>
        <w:right w:val="none" w:sz="0" w:space="0" w:color="auto"/>
      </w:divBdr>
    </w:div>
    <w:div w:id="778450766">
      <w:bodyDiv w:val="1"/>
      <w:marLeft w:val="0"/>
      <w:marRight w:val="0"/>
      <w:marTop w:val="0"/>
      <w:marBottom w:val="0"/>
      <w:divBdr>
        <w:top w:val="none" w:sz="0" w:space="0" w:color="auto"/>
        <w:left w:val="none" w:sz="0" w:space="0" w:color="auto"/>
        <w:bottom w:val="none" w:sz="0" w:space="0" w:color="auto"/>
        <w:right w:val="none" w:sz="0" w:space="0" w:color="auto"/>
      </w:divBdr>
    </w:div>
    <w:div w:id="778530608">
      <w:bodyDiv w:val="1"/>
      <w:marLeft w:val="0"/>
      <w:marRight w:val="0"/>
      <w:marTop w:val="0"/>
      <w:marBottom w:val="0"/>
      <w:divBdr>
        <w:top w:val="none" w:sz="0" w:space="0" w:color="auto"/>
        <w:left w:val="none" w:sz="0" w:space="0" w:color="auto"/>
        <w:bottom w:val="none" w:sz="0" w:space="0" w:color="auto"/>
        <w:right w:val="none" w:sz="0" w:space="0" w:color="auto"/>
      </w:divBdr>
    </w:div>
    <w:div w:id="778793957">
      <w:bodyDiv w:val="1"/>
      <w:marLeft w:val="0"/>
      <w:marRight w:val="0"/>
      <w:marTop w:val="0"/>
      <w:marBottom w:val="0"/>
      <w:divBdr>
        <w:top w:val="none" w:sz="0" w:space="0" w:color="auto"/>
        <w:left w:val="none" w:sz="0" w:space="0" w:color="auto"/>
        <w:bottom w:val="none" w:sz="0" w:space="0" w:color="auto"/>
        <w:right w:val="none" w:sz="0" w:space="0" w:color="auto"/>
      </w:divBdr>
    </w:div>
    <w:div w:id="778989981">
      <w:bodyDiv w:val="1"/>
      <w:marLeft w:val="0"/>
      <w:marRight w:val="0"/>
      <w:marTop w:val="0"/>
      <w:marBottom w:val="0"/>
      <w:divBdr>
        <w:top w:val="none" w:sz="0" w:space="0" w:color="auto"/>
        <w:left w:val="none" w:sz="0" w:space="0" w:color="auto"/>
        <w:bottom w:val="none" w:sz="0" w:space="0" w:color="auto"/>
        <w:right w:val="none" w:sz="0" w:space="0" w:color="auto"/>
      </w:divBdr>
    </w:div>
    <w:div w:id="779380023">
      <w:bodyDiv w:val="1"/>
      <w:marLeft w:val="0"/>
      <w:marRight w:val="0"/>
      <w:marTop w:val="0"/>
      <w:marBottom w:val="0"/>
      <w:divBdr>
        <w:top w:val="none" w:sz="0" w:space="0" w:color="auto"/>
        <w:left w:val="none" w:sz="0" w:space="0" w:color="auto"/>
        <w:bottom w:val="none" w:sz="0" w:space="0" w:color="auto"/>
        <w:right w:val="none" w:sz="0" w:space="0" w:color="auto"/>
      </w:divBdr>
    </w:div>
    <w:div w:id="779569491">
      <w:bodyDiv w:val="1"/>
      <w:marLeft w:val="0"/>
      <w:marRight w:val="0"/>
      <w:marTop w:val="0"/>
      <w:marBottom w:val="0"/>
      <w:divBdr>
        <w:top w:val="none" w:sz="0" w:space="0" w:color="auto"/>
        <w:left w:val="none" w:sz="0" w:space="0" w:color="auto"/>
        <w:bottom w:val="none" w:sz="0" w:space="0" w:color="auto"/>
        <w:right w:val="none" w:sz="0" w:space="0" w:color="auto"/>
      </w:divBdr>
    </w:div>
    <w:div w:id="779691415">
      <w:bodyDiv w:val="1"/>
      <w:marLeft w:val="0"/>
      <w:marRight w:val="0"/>
      <w:marTop w:val="0"/>
      <w:marBottom w:val="0"/>
      <w:divBdr>
        <w:top w:val="none" w:sz="0" w:space="0" w:color="auto"/>
        <w:left w:val="none" w:sz="0" w:space="0" w:color="auto"/>
        <w:bottom w:val="none" w:sz="0" w:space="0" w:color="auto"/>
        <w:right w:val="none" w:sz="0" w:space="0" w:color="auto"/>
      </w:divBdr>
    </w:div>
    <w:div w:id="779834767">
      <w:bodyDiv w:val="1"/>
      <w:marLeft w:val="0"/>
      <w:marRight w:val="0"/>
      <w:marTop w:val="0"/>
      <w:marBottom w:val="0"/>
      <w:divBdr>
        <w:top w:val="none" w:sz="0" w:space="0" w:color="auto"/>
        <w:left w:val="none" w:sz="0" w:space="0" w:color="auto"/>
        <w:bottom w:val="none" w:sz="0" w:space="0" w:color="auto"/>
        <w:right w:val="none" w:sz="0" w:space="0" w:color="auto"/>
      </w:divBdr>
    </w:div>
    <w:div w:id="779954341">
      <w:bodyDiv w:val="1"/>
      <w:marLeft w:val="0"/>
      <w:marRight w:val="0"/>
      <w:marTop w:val="0"/>
      <w:marBottom w:val="0"/>
      <w:divBdr>
        <w:top w:val="none" w:sz="0" w:space="0" w:color="auto"/>
        <w:left w:val="none" w:sz="0" w:space="0" w:color="auto"/>
        <w:bottom w:val="none" w:sz="0" w:space="0" w:color="auto"/>
        <w:right w:val="none" w:sz="0" w:space="0" w:color="auto"/>
      </w:divBdr>
    </w:div>
    <w:div w:id="780107662">
      <w:bodyDiv w:val="1"/>
      <w:marLeft w:val="0"/>
      <w:marRight w:val="0"/>
      <w:marTop w:val="0"/>
      <w:marBottom w:val="0"/>
      <w:divBdr>
        <w:top w:val="none" w:sz="0" w:space="0" w:color="auto"/>
        <w:left w:val="none" w:sz="0" w:space="0" w:color="auto"/>
        <w:bottom w:val="none" w:sz="0" w:space="0" w:color="auto"/>
        <w:right w:val="none" w:sz="0" w:space="0" w:color="auto"/>
      </w:divBdr>
    </w:div>
    <w:div w:id="780296375">
      <w:bodyDiv w:val="1"/>
      <w:marLeft w:val="0"/>
      <w:marRight w:val="0"/>
      <w:marTop w:val="0"/>
      <w:marBottom w:val="0"/>
      <w:divBdr>
        <w:top w:val="none" w:sz="0" w:space="0" w:color="auto"/>
        <w:left w:val="none" w:sz="0" w:space="0" w:color="auto"/>
        <w:bottom w:val="none" w:sz="0" w:space="0" w:color="auto"/>
        <w:right w:val="none" w:sz="0" w:space="0" w:color="auto"/>
      </w:divBdr>
    </w:div>
    <w:div w:id="780493425">
      <w:bodyDiv w:val="1"/>
      <w:marLeft w:val="0"/>
      <w:marRight w:val="0"/>
      <w:marTop w:val="0"/>
      <w:marBottom w:val="0"/>
      <w:divBdr>
        <w:top w:val="none" w:sz="0" w:space="0" w:color="auto"/>
        <w:left w:val="none" w:sz="0" w:space="0" w:color="auto"/>
        <w:bottom w:val="none" w:sz="0" w:space="0" w:color="auto"/>
        <w:right w:val="none" w:sz="0" w:space="0" w:color="auto"/>
      </w:divBdr>
    </w:div>
    <w:div w:id="780563904">
      <w:bodyDiv w:val="1"/>
      <w:marLeft w:val="0"/>
      <w:marRight w:val="0"/>
      <w:marTop w:val="0"/>
      <w:marBottom w:val="0"/>
      <w:divBdr>
        <w:top w:val="none" w:sz="0" w:space="0" w:color="auto"/>
        <w:left w:val="none" w:sz="0" w:space="0" w:color="auto"/>
        <w:bottom w:val="none" w:sz="0" w:space="0" w:color="auto"/>
        <w:right w:val="none" w:sz="0" w:space="0" w:color="auto"/>
      </w:divBdr>
    </w:div>
    <w:div w:id="781070755">
      <w:bodyDiv w:val="1"/>
      <w:marLeft w:val="0"/>
      <w:marRight w:val="0"/>
      <w:marTop w:val="0"/>
      <w:marBottom w:val="0"/>
      <w:divBdr>
        <w:top w:val="none" w:sz="0" w:space="0" w:color="auto"/>
        <w:left w:val="none" w:sz="0" w:space="0" w:color="auto"/>
        <w:bottom w:val="none" w:sz="0" w:space="0" w:color="auto"/>
        <w:right w:val="none" w:sz="0" w:space="0" w:color="auto"/>
      </w:divBdr>
    </w:div>
    <w:div w:id="781149979">
      <w:bodyDiv w:val="1"/>
      <w:marLeft w:val="0"/>
      <w:marRight w:val="0"/>
      <w:marTop w:val="0"/>
      <w:marBottom w:val="0"/>
      <w:divBdr>
        <w:top w:val="none" w:sz="0" w:space="0" w:color="auto"/>
        <w:left w:val="none" w:sz="0" w:space="0" w:color="auto"/>
        <w:bottom w:val="none" w:sz="0" w:space="0" w:color="auto"/>
        <w:right w:val="none" w:sz="0" w:space="0" w:color="auto"/>
      </w:divBdr>
    </w:div>
    <w:div w:id="781457554">
      <w:bodyDiv w:val="1"/>
      <w:marLeft w:val="0"/>
      <w:marRight w:val="0"/>
      <w:marTop w:val="0"/>
      <w:marBottom w:val="0"/>
      <w:divBdr>
        <w:top w:val="none" w:sz="0" w:space="0" w:color="auto"/>
        <w:left w:val="none" w:sz="0" w:space="0" w:color="auto"/>
        <w:bottom w:val="none" w:sz="0" w:space="0" w:color="auto"/>
        <w:right w:val="none" w:sz="0" w:space="0" w:color="auto"/>
      </w:divBdr>
    </w:div>
    <w:div w:id="781807544">
      <w:bodyDiv w:val="1"/>
      <w:marLeft w:val="0"/>
      <w:marRight w:val="0"/>
      <w:marTop w:val="0"/>
      <w:marBottom w:val="0"/>
      <w:divBdr>
        <w:top w:val="none" w:sz="0" w:space="0" w:color="auto"/>
        <w:left w:val="none" w:sz="0" w:space="0" w:color="auto"/>
        <w:bottom w:val="none" w:sz="0" w:space="0" w:color="auto"/>
        <w:right w:val="none" w:sz="0" w:space="0" w:color="auto"/>
      </w:divBdr>
    </w:div>
    <w:div w:id="781920980">
      <w:bodyDiv w:val="1"/>
      <w:marLeft w:val="0"/>
      <w:marRight w:val="0"/>
      <w:marTop w:val="0"/>
      <w:marBottom w:val="0"/>
      <w:divBdr>
        <w:top w:val="none" w:sz="0" w:space="0" w:color="auto"/>
        <w:left w:val="none" w:sz="0" w:space="0" w:color="auto"/>
        <w:bottom w:val="none" w:sz="0" w:space="0" w:color="auto"/>
        <w:right w:val="none" w:sz="0" w:space="0" w:color="auto"/>
      </w:divBdr>
    </w:div>
    <w:div w:id="782186622">
      <w:bodyDiv w:val="1"/>
      <w:marLeft w:val="0"/>
      <w:marRight w:val="0"/>
      <w:marTop w:val="0"/>
      <w:marBottom w:val="0"/>
      <w:divBdr>
        <w:top w:val="none" w:sz="0" w:space="0" w:color="auto"/>
        <w:left w:val="none" w:sz="0" w:space="0" w:color="auto"/>
        <w:bottom w:val="none" w:sz="0" w:space="0" w:color="auto"/>
        <w:right w:val="none" w:sz="0" w:space="0" w:color="auto"/>
      </w:divBdr>
    </w:div>
    <w:div w:id="782194670">
      <w:bodyDiv w:val="1"/>
      <w:marLeft w:val="0"/>
      <w:marRight w:val="0"/>
      <w:marTop w:val="0"/>
      <w:marBottom w:val="0"/>
      <w:divBdr>
        <w:top w:val="none" w:sz="0" w:space="0" w:color="auto"/>
        <w:left w:val="none" w:sz="0" w:space="0" w:color="auto"/>
        <w:bottom w:val="none" w:sz="0" w:space="0" w:color="auto"/>
        <w:right w:val="none" w:sz="0" w:space="0" w:color="auto"/>
      </w:divBdr>
    </w:div>
    <w:div w:id="782923678">
      <w:bodyDiv w:val="1"/>
      <w:marLeft w:val="0"/>
      <w:marRight w:val="0"/>
      <w:marTop w:val="0"/>
      <w:marBottom w:val="0"/>
      <w:divBdr>
        <w:top w:val="none" w:sz="0" w:space="0" w:color="auto"/>
        <w:left w:val="none" w:sz="0" w:space="0" w:color="auto"/>
        <w:bottom w:val="none" w:sz="0" w:space="0" w:color="auto"/>
        <w:right w:val="none" w:sz="0" w:space="0" w:color="auto"/>
      </w:divBdr>
    </w:div>
    <w:div w:id="783304166">
      <w:bodyDiv w:val="1"/>
      <w:marLeft w:val="0"/>
      <w:marRight w:val="0"/>
      <w:marTop w:val="0"/>
      <w:marBottom w:val="0"/>
      <w:divBdr>
        <w:top w:val="none" w:sz="0" w:space="0" w:color="auto"/>
        <w:left w:val="none" w:sz="0" w:space="0" w:color="auto"/>
        <w:bottom w:val="none" w:sz="0" w:space="0" w:color="auto"/>
        <w:right w:val="none" w:sz="0" w:space="0" w:color="auto"/>
      </w:divBdr>
    </w:div>
    <w:div w:id="783496729">
      <w:bodyDiv w:val="1"/>
      <w:marLeft w:val="0"/>
      <w:marRight w:val="0"/>
      <w:marTop w:val="0"/>
      <w:marBottom w:val="0"/>
      <w:divBdr>
        <w:top w:val="none" w:sz="0" w:space="0" w:color="auto"/>
        <w:left w:val="none" w:sz="0" w:space="0" w:color="auto"/>
        <w:bottom w:val="none" w:sz="0" w:space="0" w:color="auto"/>
        <w:right w:val="none" w:sz="0" w:space="0" w:color="auto"/>
      </w:divBdr>
    </w:div>
    <w:div w:id="783571644">
      <w:bodyDiv w:val="1"/>
      <w:marLeft w:val="0"/>
      <w:marRight w:val="0"/>
      <w:marTop w:val="0"/>
      <w:marBottom w:val="0"/>
      <w:divBdr>
        <w:top w:val="none" w:sz="0" w:space="0" w:color="auto"/>
        <w:left w:val="none" w:sz="0" w:space="0" w:color="auto"/>
        <w:bottom w:val="none" w:sz="0" w:space="0" w:color="auto"/>
        <w:right w:val="none" w:sz="0" w:space="0" w:color="auto"/>
      </w:divBdr>
    </w:div>
    <w:div w:id="783621642">
      <w:bodyDiv w:val="1"/>
      <w:marLeft w:val="0"/>
      <w:marRight w:val="0"/>
      <w:marTop w:val="0"/>
      <w:marBottom w:val="0"/>
      <w:divBdr>
        <w:top w:val="none" w:sz="0" w:space="0" w:color="auto"/>
        <w:left w:val="none" w:sz="0" w:space="0" w:color="auto"/>
        <w:bottom w:val="none" w:sz="0" w:space="0" w:color="auto"/>
        <w:right w:val="none" w:sz="0" w:space="0" w:color="auto"/>
      </w:divBdr>
    </w:div>
    <w:div w:id="783696818">
      <w:bodyDiv w:val="1"/>
      <w:marLeft w:val="0"/>
      <w:marRight w:val="0"/>
      <w:marTop w:val="0"/>
      <w:marBottom w:val="0"/>
      <w:divBdr>
        <w:top w:val="none" w:sz="0" w:space="0" w:color="auto"/>
        <w:left w:val="none" w:sz="0" w:space="0" w:color="auto"/>
        <w:bottom w:val="none" w:sz="0" w:space="0" w:color="auto"/>
        <w:right w:val="none" w:sz="0" w:space="0" w:color="auto"/>
      </w:divBdr>
    </w:div>
    <w:div w:id="783764608">
      <w:bodyDiv w:val="1"/>
      <w:marLeft w:val="0"/>
      <w:marRight w:val="0"/>
      <w:marTop w:val="0"/>
      <w:marBottom w:val="0"/>
      <w:divBdr>
        <w:top w:val="none" w:sz="0" w:space="0" w:color="auto"/>
        <w:left w:val="none" w:sz="0" w:space="0" w:color="auto"/>
        <w:bottom w:val="none" w:sz="0" w:space="0" w:color="auto"/>
        <w:right w:val="none" w:sz="0" w:space="0" w:color="auto"/>
      </w:divBdr>
    </w:div>
    <w:div w:id="784083922">
      <w:bodyDiv w:val="1"/>
      <w:marLeft w:val="0"/>
      <w:marRight w:val="0"/>
      <w:marTop w:val="0"/>
      <w:marBottom w:val="0"/>
      <w:divBdr>
        <w:top w:val="none" w:sz="0" w:space="0" w:color="auto"/>
        <w:left w:val="none" w:sz="0" w:space="0" w:color="auto"/>
        <w:bottom w:val="none" w:sz="0" w:space="0" w:color="auto"/>
        <w:right w:val="none" w:sz="0" w:space="0" w:color="auto"/>
      </w:divBdr>
    </w:div>
    <w:div w:id="784152782">
      <w:bodyDiv w:val="1"/>
      <w:marLeft w:val="0"/>
      <w:marRight w:val="0"/>
      <w:marTop w:val="0"/>
      <w:marBottom w:val="0"/>
      <w:divBdr>
        <w:top w:val="none" w:sz="0" w:space="0" w:color="auto"/>
        <w:left w:val="none" w:sz="0" w:space="0" w:color="auto"/>
        <w:bottom w:val="none" w:sz="0" w:space="0" w:color="auto"/>
        <w:right w:val="none" w:sz="0" w:space="0" w:color="auto"/>
      </w:divBdr>
    </w:div>
    <w:div w:id="784154135">
      <w:bodyDiv w:val="1"/>
      <w:marLeft w:val="0"/>
      <w:marRight w:val="0"/>
      <w:marTop w:val="0"/>
      <w:marBottom w:val="0"/>
      <w:divBdr>
        <w:top w:val="none" w:sz="0" w:space="0" w:color="auto"/>
        <w:left w:val="none" w:sz="0" w:space="0" w:color="auto"/>
        <w:bottom w:val="none" w:sz="0" w:space="0" w:color="auto"/>
        <w:right w:val="none" w:sz="0" w:space="0" w:color="auto"/>
      </w:divBdr>
    </w:div>
    <w:div w:id="784271391">
      <w:bodyDiv w:val="1"/>
      <w:marLeft w:val="0"/>
      <w:marRight w:val="0"/>
      <w:marTop w:val="0"/>
      <w:marBottom w:val="0"/>
      <w:divBdr>
        <w:top w:val="none" w:sz="0" w:space="0" w:color="auto"/>
        <w:left w:val="none" w:sz="0" w:space="0" w:color="auto"/>
        <w:bottom w:val="none" w:sz="0" w:space="0" w:color="auto"/>
        <w:right w:val="none" w:sz="0" w:space="0" w:color="auto"/>
      </w:divBdr>
    </w:div>
    <w:div w:id="784350378">
      <w:bodyDiv w:val="1"/>
      <w:marLeft w:val="0"/>
      <w:marRight w:val="0"/>
      <w:marTop w:val="0"/>
      <w:marBottom w:val="0"/>
      <w:divBdr>
        <w:top w:val="none" w:sz="0" w:space="0" w:color="auto"/>
        <w:left w:val="none" w:sz="0" w:space="0" w:color="auto"/>
        <w:bottom w:val="none" w:sz="0" w:space="0" w:color="auto"/>
        <w:right w:val="none" w:sz="0" w:space="0" w:color="auto"/>
      </w:divBdr>
    </w:div>
    <w:div w:id="784471359">
      <w:bodyDiv w:val="1"/>
      <w:marLeft w:val="0"/>
      <w:marRight w:val="0"/>
      <w:marTop w:val="0"/>
      <w:marBottom w:val="0"/>
      <w:divBdr>
        <w:top w:val="none" w:sz="0" w:space="0" w:color="auto"/>
        <w:left w:val="none" w:sz="0" w:space="0" w:color="auto"/>
        <w:bottom w:val="none" w:sz="0" w:space="0" w:color="auto"/>
        <w:right w:val="none" w:sz="0" w:space="0" w:color="auto"/>
      </w:divBdr>
    </w:div>
    <w:div w:id="784813225">
      <w:bodyDiv w:val="1"/>
      <w:marLeft w:val="0"/>
      <w:marRight w:val="0"/>
      <w:marTop w:val="0"/>
      <w:marBottom w:val="0"/>
      <w:divBdr>
        <w:top w:val="none" w:sz="0" w:space="0" w:color="auto"/>
        <w:left w:val="none" w:sz="0" w:space="0" w:color="auto"/>
        <w:bottom w:val="none" w:sz="0" w:space="0" w:color="auto"/>
        <w:right w:val="none" w:sz="0" w:space="0" w:color="auto"/>
      </w:divBdr>
    </w:div>
    <w:div w:id="784926269">
      <w:bodyDiv w:val="1"/>
      <w:marLeft w:val="0"/>
      <w:marRight w:val="0"/>
      <w:marTop w:val="0"/>
      <w:marBottom w:val="0"/>
      <w:divBdr>
        <w:top w:val="none" w:sz="0" w:space="0" w:color="auto"/>
        <w:left w:val="none" w:sz="0" w:space="0" w:color="auto"/>
        <w:bottom w:val="none" w:sz="0" w:space="0" w:color="auto"/>
        <w:right w:val="none" w:sz="0" w:space="0" w:color="auto"/>
      </w:divBdr>
    </w:div>
    <w:div w:id="784928857">
      <w:bodyDiv w:val="1"/>
      <w:marLeft w:val="0"/>
      <w:marRight w:val="0"/>
      <w:marTop w:val="0"/>
      <w:marBottom w:val="0"/>
      <w:divBdr>
        <w:top w:val="none" w:sz="0" w:space="0" w:color="auto"/>
        <w:left w:val="none" w:sz="0" w:space="0" w:color="auto"/>
        <w:bottom w:val="none" w:sz="0" w:space="0" w:color="auto"/>
        <w:right w:val="none" w:sz="0" w:space="0" w:color="auto"/>
      </w:divBdr>
    </w:div>
    <w:div w:id="786200923">
      <w:bodyDiv w:val="1"/>
      <w:marLeft w:val="0"/>
      <w:marRight w:val="0"/>
      <w:marTop w:val="0"/>
      <w:marBottom w:val="0"/>
      <w:divBdr>
        <w:top w:val="none" w:sz="0" w:space="0" w:color="auto"/>
        <w:left w:val="none" w:sz="0" w:space="0" w:color="auto"/>
        <w:bottom w:val="none" w:sz="0" w:space="0" w:color="auto"/>
        <w:right w:val="none" w:sz="0" w:space="0" w:color="auto"/>
      </w:divBdr>
    </w:div>
    <w:div w:id="786312285">
      <w:bodyDiv w:val="1"/>
      <w:marLeft w:val="0"/>
      <w:marRight w:val="0"/>
      <w:marTop w:val="0"/>
      <w:marBottom w:val="0"/>
      <w:divBdr>
        <w:top w:val="none" w:sz="0" w:space="0" w:color="auto"/>
        <w:left w:val="none" w:sz="0" w:space="0" w:color="auto"/>
        <w:bottom w:val="none" w:sz="0" w:space="0" w:color="auto"/>
        <w:right w:val="none" w:sz="0" w:space="0" w:color="auto"/>
      </w:divBdr>
    </w:div>
    <w:div w:id="786971933">
      <w:bodyDiv w:val="1"/>
      <w:marLeft w:val="0"/>
      <w:marRight w:val="0"/>
      <w:marTop w:val="0"/>
      <w:marBottom w:val="0"/>
      <w:divBdr>
        <w:top w:val="none" w:sz="0" w:space="0" w:color="auto"/>
        <w:left w:val="none" w:sz="0" w:space="0" w:color="auto"/>
        <w:bottom w:val="none" w:sz="0" w:space="0" w:color="auto"/>
        <w:right w:val="none" w:sz="0" w:space="0" w:color="auto"/>
      </w:divBdr>
    </w:div>
    <w:div w:id="788016745">
      <w:bodyDiv w:val="1"/>
      <w:marLeft w:val="0"/>
      <w:marRight w:val="0"/>
      <w:marTop w:val="0"/>
      <w:marBottom w:val="0"/>
      <w:divBdr>
        <w:top w:val="none" w:sz="0" w:space="0" w:color="auto"/>
        <w:left w:val="none" w:sz="0" w:space="0" w:color="auto"/>
        <w:bottom w:val="none" w:sz="0" w:space="0" w:color="auto"/>
        <w:right w:val="none" w:sz="0" w:space="0" w:color="auto"/>
      </w:divBdr>
    </w:div>
    <w:div w:id="788162971">
      <w:bodyDiv w:val="1"/>
      <w:marLeft w:val="0"/>
      <w:marRight w:val="0"/>
      <w:marTop w:val="0"/>
      <w:marBottom w:val="0"/>
      <w:divBdr>
        <w:top w:val="none" w:sz="0" w:space="0" w:color="auto"/>
        <w:left w:val="none" w:sz="0" w:space="0" w:color="auto"/>
        <w:bottom w:val="none" w:sz="0" w:space="0" w:color="auto"/>
        <w:right w:val="none" w:sz="0" w:space="0" w:color="auto"/>
      </w:divBdr>
    </w:div>
    <w:div w:id="788207595">
      <w:bodyDiv w:val="1"/>
      <w:marLeft w:val="0"/>
      <w:marRight w:val="0"/>
      <w:marTop w:val="0"/>
      <w:marBottom w:val="0"/>
      <w:divBdr>
        <w:top w:val="none" w:sz="0" w:space="0" w:color="auto"/>
        <w:left w:val="none" w:sz="0" w:space="0" w:color="auto"/>
        <w:bottom w:val="none" w:sz="0" w:space="0" w:color="auto"/>
        <w:right w:val="none" w:sz="0" w:space="0" w:color="auto"/>
      </w:divBdr>
    </w:div>
    <w:div w:id="788351735">
      <w:bodyDiv w:val="1"/>
      <w:marLeft w:val="0"/>
      <w:marRight w:val="0"/>
      <w:marTop w:val="0"/>
      <w:marBottom w:val="0"/>
      <w:divBdr>
        <w:top w:val="none" w:sz="0" w:space="0" w:color="auto"/>
        <w:left w:val="none" w:sz="0" w:space="0" w:color="auto"/>
        <w:bottom w:val="none" w:sz="0" w:space="0" w:color="auto"/>
        <w:right w:val="none" w:sz="0" w:space="0" w:color="auto"/>
      </w:divBdr>
    </w:div>
    <w:div w:id="788351894">
      <w:bodyDiv w:val="1"/>
      <w:marLeft w:val="0"/>
      <w:marRight w:val="0"/>
      <w:marTop w:val="0"/>
      <w:marBottom w:val="0"/>
      <w:divBdr>
        <w:top w:val="none" w:sz="0" w:space="0" w:color="auto"/>
        <w:left w:val="none" w:sz="0" w:space="0" w:color="auto"/>
        <w:bottom w:val="none" w:sz="0" w:space="0" w:color="auto"/>
        <w:right w:val="none" w:sz="0" w:space="0" w:color="auto"/>
      </w:divBdr>
    </w:div>
    <w:div w:id="788430260">
      <w:bodyDiv w:val="1"/>
      <w:marLeft w:val="0"/>
      <w:marRight w:val="0"/>
      <w:marTop w:val="0"/>
      <w:marBottom w:val="0"/>
      <w:divBdr>
        <w:top w:val="none" w:sz="0" w:space="0" w:color="auto"/>
        <w:left w:val="none" w:sz="0" w:space="0" w:color="auto"/>
        <w:bottom w:val="none" w:sz="0" w:space="0" w:color="auto"/>
        <w:right w:val="none" w:sz="0" w:space="0" w:color="auto"/>
      </w:divBdr>
    </w:div>
    <w:div w:id="788478325">
      <w:bodyDiv w:val="1"/>
      <w:marLeft w:val="0"/>
      <w:marRight w:val="0"/>
      <w:marTop w:val="0"/>
      <w:marBottom w:val="0"/>
      <w:divBdr>
        <w:top w:val="none" w:sz="0" w:space="0" w:color="auto"/>
        <w:left w:val="none" w:sz="0" w:space="0" w:color="auto"/>
        <w:bottom w:val="none" w:sz="0" w:space="0" w:color="auto"/>
        <w:right w:val="none" w:sz="0" w:space="0" w:color="auto"/>
      </w:divBdr>
    </w:div>
    <w:div w:id="788621441">
      <w:bodyDiv w:val="1"/>
      <w:marLeft w:val="0"/>
      <w:marRight w:val="0"/>
      <w:marTop w:val="0"/>
      <w:marBottom w:val="0"/>
      <w:divBdr>
        <w:top w:val="none" w:sz="0" w:space="0" w:color="auto"/>
        <w:left w:val="none" w:sz="0" w:space="0" w:color="auto"/>
        <w:bottom w:val="none" w:sz="0" w:space="0" w:color="auto"/>
        <w:right w:val="none" w:sz="0" w:space="0" w:color="auto"/>
      </w:divBdr>
    </w:div>
    <w:div w:id="788627356">
      <w:bodyDiv w:val="1"/>
      <w:marLeft w:val="0"/>
      <w:marRight w:val="0"/>
      <w:marTop w:val="0"/>
      <w:marBottom w:val="0"/>
      <w:divBdr>
        <w:top w:val="none" w:sz="0" w:space="0" w:color="auto"/>
        <w:left w:val="none" w:sz="0" w:space="0" w:color="auto"/>
        <w:bottom w:val="none" w:sz="0" w:space="0" w:color="auto"/>
        <w:right w:val="none" w:sz="0" w:space="0" w:color="auto"/>
      </w:divBdr>
    </w:div>
    <w:div w:id="788933145">
      <w:bodyDiv w:val="1"/>
      <w:marLeft w:val="0"/>
      <w:marRight w:val="0"/>
      <w:marTop w:val="0"/>
      <w:marBottom w:val="0"/>
      <w:divBdr>
        <w:top w:val="none" w:sz="0" w:space="0" w:color="auto"/>
        <w:left w:val="none" w:sz="0" w:space="0" w:color="auto"/>
        <w:bottom w:val="none" w:sz="0" w:space="0" w:color="auto"/>
        <w:right w:val="none" w:sz="0" w:space="0" w:color="auto"/>
      </w:divBdr>
    </w:div>
    <w:div w:id="788940562">
      <w:bodyDiv w:val="1"/>
      <w:marLeft w:val="0"/>
      <w:marRight w:val="0"/>
      <w:marTop w:val="0"/>
      <w:marBottom w:val="0"/>
      <w:divBdr>
        <w:top w:val="none" w:sz="0" w:space="0" w:color="auto"/>
        <w:left w:val="none" w:sz="0" w:space="0" w:color="auto"/>
        <w:bottom w:val="none" w:sz="0" w:space="0" w:color="auto"/>
        <w:right w:val="none" w:sz="0" w:space="0" w:color="auto"/>
      </w:divBdr>
    </w:div>
    <w:div w:id="789205820">
      <w:bodyDiv w:val="1"/>
      <w:marLeft w:val="0"/>
      <w:marRight w:val="0"/>
      <w:marTop w:val="0"/>
      <w:marBottom w:val="0"/>
      <w:divBdr>
        <w:top w:val="none" w:sz="0" w:space="0" w:color="auto"/>
        <w:left w:val="none" w:sz="0" w:space="0" w:color="auto"/>
        <w:bottom w:val="none" w:sz="0" w:space="0" w:color="auto"/>
        <w:right w:val="none" w:sz="0" w:space="0" w:color="auto"/>
      </w:divBdr>
    </w:div>
    <w:div w:id="789275259">
      <w:bodyDiv w:val="1"/>
      <w:marLeft w:val="0"/>
      <w:marRight w:val="0"/>
      <w:marTop w:val="0"/>
      <w:marBottom w:val="0"/>
      <w:divBdr>
        <w:top w:val="none" w:sz="0" w:space="0" w:color="auto"/>
        <w:left w:val="none" w:sz="0" w:space="0" w:color="auto"/>
        <w:bottom w:val="none" w:sz="0" w:space="0" w:color="auto"/>
        <w:right w:val="none" w:sz="0" w:space="0" w:color="auto"/>
      </w:divBdr>
    </w:div>
    <w:div w:id="789590763">
      <w:bodyDiv w:val="1"/>
      <w:marLeft w:val="0"/>
      <w:marRight w:val="0"/>
      <w:marTop w:val="0"/>
      <w:marBottom w:val="0"/>
      <w:divBdr>
        <w:top w:val="none" w:sz="0" w:space="0" w:color="auto"/>
        <w:left w:val="none" w:sz="0" w:space="0" w:color="auto"/>
        <w:bottom w:val="none" w:sz="0" w:space="0" w:color="auto"/>
        <w:right w:val="none" w:sz="0" w:space="0" w:color="auto"/>
      </w:divBdr>
    </w:div>
    <w:div w:id="789712041">
      <w:bodyDiv w:val="1"/>
      <w:marLeft w:val="0"/>
      <w:marRight w:val="0"/>
      <w:marTop w:val="0"/>
      <w:marBottom w:val="0"/>
      <w:divBdr>
        <w:top w:val="none" w:sz="0" w:space="0" w:color="auto"/>
        <w:left w:val="none" w:sz="0" w:space="0" w:color="auto"/>
        <w:bottom w:val="none" w:sz="0" w:space="0" w:color="auto"/>
        <w:right w:val="none" w:sz="0" w:space="0" w:color="auto"/>
      </w:divBdr>
    </w:div>
    <w:div w:id="789739636">
      <w:bodyDiv w:val="1"/>
      <w:marLeft w:val="0"/>
      <w:marRight w:val="0"/>
      <w:marTop w:val="0"/>
      <w:marBottom w:val="0"/>
      <w:divBdr>
        <w:top w:val="none" w:sz="0" w:space="0" w:color="auto"/>
        <w:left w:val="none" w:sz="0" w:space="0" w:color="auto"/>
        <w:bottom w:val="none" w:sz="0" w:space="0" w:color="auto"/>
        <w:right w:val="none" w:sz="0" w:space="0" w:color="auto"/>
      </w:divBdr>
    </w:div>
    <w:div w:id="789973167">
      <w:bodyDiv w:val="1"/>
      <w:marLeft w:val="0"/>
      <w:marRight w:val="0"/>
      <w:marTop w:val="0"/>
      <w:marBottom w:val="0"/>
      <w:divBdr>
        <w:top w:val="none" w:sz="0" w:space="0" w:color="auto"/>
        <w:left w:val="none" w:sz="0" w:space="0" w:color="auto"/>
        <w:bottom w:val="none" w:sz="0" w:space="0" w:color="auto"/>
        <w:right w:val="none" w:sz="0" w:space="0" w:color="auto"/>
      </w:divBdr>
    </w:div>
    <w:div w:id="790326136">
      <w:bodyDiv w:val="1"/>
      <w:marLeft w:val="0"/>
      <w:marRight w:val="0"/>
      <w:marTop w:val="0"/>
      <w:marBottom w:val="0"/>
      <w:divBdr>
        <w:top w:val="none" w:sz="0" w:space="0" w:color="auto"/>
        <w:left w:val="none" w:sz="0" w:space="0" w:color="auto"/>
        <w:bottom w:val="none" w:sz="0" w:space="0" w:color="auto"/>
        <w:right w:val="none" w:sz="0" w:space="0" w:color="auto"/>
      </w:divBdr>
    </w:div>
    <w:div w:id="790586285">
      <w:bodyDiv w:val="1"/>
      <w:marLeft w:val="0"/>
      <w:marRight w:val="0"/>
      <w:marTop w:val="0"/>
      <w:marBottom w:val="0"/>
      <w:divBdr>
        <w:top w:val="none" w:sz="0" w:space="0" w:color="auto"/>
        <w:left w:val="none" w:sz="0" w:space="0" w:color="auto"/>
        <w:bottom w:val="none" w:sz="0" w:space="0" w:color="auto"/>
        <w:right w:val="none" w:sz="0" w:space="0" w:color="auto"/>
      </w:divBdr>
    </w:div>
    <w:div w:id="790785185">
      <w:bodyDiv w:val="1"/>
      <w:marLeft w:val="0"/>
      <w:marRight w:val="0"/>
      <w:marTop w:val="0"/>
      <w:marBottom w:val="0"/>
      <w:divBdr>
        <w:top w:val="none" w:sz="0" w:space="0" w:color="auto"/>
        <w:left w:val="none" w:sz="0" w:space="0" w:color="auto"/>
        <w:bottom w:val="none" w:sz="0" w:space="0" w:color="auto"/>
        <w:right w:val="none" w:sz="0" w:space="0" w:color="auto"/>
      </w:divBdr>
    </w:div>
    <w:div w:id="790975039">
      <w:bodyDiv w:val="1"/>
      <w:marLeft w:val="0"/>
      <w:marRight w:val="0"/>
      <w:marTop w:val="0"/>
      <w:marBottom w:val="0"/>
      <w:divBdr>
        <w:top w:val="none" w:sz="0" w:space="0" w:color="auto"/>
        <w:left w:val="none" w:sz="0" w:space="0" w:color="auto"/>
        <w:bottom w:val="none" w:sz="0" w:space="0" w:color="auto"/>
        <w:right w:val="none" w:sz="0" w:space="0" w:color="auto"/>
      </w:divBdr>
    </w:div>
    <w:div w:id="791168931">
      <w:bodyDiv w:val="1"/>
      <w:marLeft w:val="0"/>
      <w:marRight w:val="0"/>
      <w:marTop w:val="0"/>
      <w:marBottom w:val="0"/>
      <w:divBdr>
        <w:top w:val="none" w:sz="0" w:space="0" w:color="auto"/>
        <w:left w:val="none" w:sz="0" w:space="0" w:color="auto"/>
        <w:bottom w:val="none" w:sz="0" w:space="0" w:color="auto"/>
        <w:right w:val="none" w:sz="0" w:space="0" w:color="auto"/>
      </w:divBdr>
    </w:div>
    <w:div w:id="791362983">
      <w:bodyDiv w:val="1"/>
      <w:marLeft w:val="0"/>
      <w:marRight w:val="0"/>
      <w:marTop w:val="0"/>
      <w:marBottom w:val="0"/>
      <w:divBdr>
        <w:top w:val="none" w:sz="0" w:space="0" w:color="auto"/>
        <w:left w:val="none" w:sz="0" w:space="0" w:color="auto"/>
        <w:bottom w:val="none" w:sz="0" w:space="0" w:color="auto"/>
        <w:right w:val="none" w:sz="0" w:space="0" w:color="auto"/>
      </w:divBdr>
    </w:div>
    <w:div w:id="792215605">
      <w:bodyDiv w:val="1"/>
      <w:marLeft w:val="0"/>
      <w:marRight w:val="0"/>
      <w:marTop w:val="0"/>
      <w:marBottom w:val="0"/>
      <w:divBdr>
        <w:top w:val="none" w:sz="0" w:space="0" w:color="auto"/>
        <w:left w:val="none" w:sz="0" w:space="0" w:color="auto"/>
        <w:bottom w:val="none" w:sz="0" w:space="0" w:color="auto"/>
        <w:right w:val="none" w:sz="0" w:space="0" w:color="auto"/>
      </w:divBdr>
    </w:div>
    <w:div w:id="792286789">
      <w:bodyDiv w:val="1"/>
      <w:marLeft w:val="0"/>
      <w:marRight w:val="0"/>
      <w:marTop w:val="0"/>
      <w:marBottom w:val="0"/>
      <w:divBdr>
        <w:top w:val="none" w:sz="0" w:space="0" w:color="auto"/>
        <w:left w:val="none" w:sz="0" w:space="0" w:color="auto"/>
        <w:bottom w:val="none" w:sz="0" w:space="0" w:color="auto"/>
        <w:right w:val="none" w:sz="0" w:space="0" w:color="auto"/>
      </w:divBdr>
    </w:div>
    <w:div w:id="793519682">
      <w:bodyDiv w:val="1"/>
      <w:marLeft w:val="0"/>
      <w:marRight w:val="0"/>
      <w:marTop w:val="0"/>
      <w:marBottom w:val="0"/>
      <w:divBdr>
        <w:top w:val="none" w:sz="0" w:space="0" w:color="auto"/>
        <w:left w:val="none" w:sz="0" w:space="0" w:color="auto"/>
        <w:bottom w:val="none" w:sz="0" w:space="0" w:color="auto"/>
        <w:right w:val="none" w:sz="0" w:space="0" w:color="auto"/>
      </w:divBdr>
    </w:div>
    <w:div w:id="793791838">
      <w:bodyDiv w:val="1"/>
      <w:marLeft w:val="0"/>
      <w:marRight w:val="0"/>
      <w:marTop w:val="0"/>
      <w:marBottom w:val="0"/>
      <w:divBdr>
        <w:top w:val="none" w:sz="0" w:space="0" w:color="auto"/>
        <w:left w:val="none" w:sz="0" w:space="0" w:color="auto"/>
        <w:bottom w:val="none" w:sz="0" w:space="0" w:color="auto"/>
        <w:right w:val="none" w:sz="0" w:space="0" w:color="auto"/>
      </w:divBdr>
    </w:div>
    <w:div w:id="793865736">
      <w:bodyDiv w:val="1"/>
      <w:marLeft w:val="0"/>
      <w:marRight w:val="0"/>
      <w:marTop w:val="0"/>
      <w:marBottom w:val="0"/>
      <w:divBdr>
        <w:top w:val="none" w:sz="0" w:space="0" w:color="auto"/>
        <w:left w:val="none" w:sz="0" w:space="0" w:color="auto"/>
        <w:bottom w:val="none" w:sz="0" w:space="0" w:color="auto"/>
        <w:right w:val="none" w:sz="0" w:space="0" w:color="auto"/>
      </w:divBdr>
    </w:div>
    <w:div w:id="794057208">
      <w:bodyDiv w:val="1"/>
      <w:marLeft w:val="0"/>
      <w:marRight w:val="0"/>
      <w:marTop w:val="0"/>
      <w:marBottom w:val="0"/>
      <w:divBdr>
        <w:top w:val="none" w:sz="0" w:space="0" w:color="auto"/>
        <w:left w:val="none" w:sz="0" w:space="0" w:color="auto"/>
        <w:bottom w:val="none" w:sz="0" w:space="0" w:color="auto"/>
        <w:right w:val="none" w:sz="0" w:space="0" w:color="auto"/>
      </w:divBdr>
    </w:div>
    <w:div w:id="794326745">
      <w:bodyDiv w:val="1"/>
      <w:marLeft w:val="0"/>
      <w:marRight w:val="0"/>
      <w:marTop w:val="0"/>
      <w:marBottom w:val="0"/>
      <w:divBdr>
        <w:top w:val="none" w:sz="0" w:space="0" w:color="auto"/>
        <w:left w:val="none" w:sz="0" w:space="0" w:color="auto"/>
        <w:bottom w:val="none" w:sz="0" w:space="0" w:color="auto"/>
        <w:right w:val="none" w:sz="0" w:space="0" w:color="auto"/>
      </w:divBdr>
    </w:div>
    <w:div w:id="794443392">
      <w:bodyDiv w:val="1"/>
      <w:marLeft w:val="0"/>
      <w:marRight w:val="0"/>
      <w:marTop w:val="0"/>
      <w:marBottom w:val="0"/>
      <w:divBdr>
        <w:top w:val="none" w:sz="0" w:space="0" w:color="auto"/>
        <w:left w:val="none" w:sz="0" w:space="0" w:color="auto"/>
        <w:bottom w:val="none" w:sz="0" w:space="0" w:color="auto"/>
        <w:right w:val="none" w:sz="0" w:space="0" w:color="auto"/>
      </w:divBdr>
    </w:div>
    <w:div w:id="795833051">
      <w:bodyDiv w:val="1"/>
      <w:marLeft w:val="0"/>
      <w:marRight w:val="0"/>
      <w:marTop w:val="0"/>
      <w:marBottom w:val="0"/>
      <w:divBdr>
        <w:top w:val="none" w:sz="0" w:space="0" w:color="auto"/>
        <w:left w:val="none" w:sz="0" w:space="0" w:color="auto"/>
        <w:bottom w:val="none" w:sz="0" w:space="0" w:color="auto"/>
        <w:right w:val="none" w:sz="0" w:space="0" w:color="auto"/>
      </w:divBdr>
    </w:div>
    <w:div w:id="795874457">
      <w:bodyDiv w:val="1"/>
      <w:marLeft w:val="0"/>
      <w:marRight w:val="0"/>
      <w:marTop w:val="0"/>
      <w:marBottom w:val="0"/>
      <w:divBdr>
        <w:top w:val="none" w:sz="0" w:space="0" w:color="auto"/>
        <w:left w:val="none" w:sz="0" w:space="0" w:color="auto"/>
        <w:bottom w:val="none" w:sz="0" w:space="0" w:color="auto"/>
        <w:right w:val="none" w:sz="0" w:space="0" w:color="auto"/>
      </w:divBdr>
    </w:div>
    <w:div w:id="796021635">
      <w:bodyDiv w:val="1"/>
      <w:marLeft w:val="0"/>
      <w:marRight w:val="0"/>
      <w:marTop w:val="0"/>
      <w:marBottom w:val="0"/>
      <w:divBdr>
        <w:top w:val="none" w:sz="0" w:space="0" w:color="auto"/>
        <w:left w:val="none" w:sz="0" w:space="0" w:color="auto"/>
        <w:bottom w:val="none" w:sz="0" w:space="0" w:color="auto"/>
        <w:right w:val="none" w:sz="0" w:space="0" w:color="auto"/>
      </w:divBdr>
    </w:div>
    <w:div w:id="796097308">
      <w:bodyDiv w:val="1"/>
      <w:marLeft w:val="0"/>
      <w:marRight w:val="0"/>
      <w:marTop w:val="0"/>
      <w:marBottom w:val="0"/>
      <w:divBdr>
        <w:top w:val="none" w:sz="0" w:space="0" w:color="auto"/>
        <w:left w:val="none" w:sz="0" w:space="0" w:color="auto"/>
        <w:bottom w:val="none" w:sz="0" w:space="0" w:color="auto"/>
        <w:right w:val="none" w:sz="0" w:space="0" w:color="auto"/>
      </w:divBdr>
    </w:div>
    <w:div w:id="796223271">
      <w:bodyDiv w:val="1"/>
      <w:marLeft w:val="0"/>
      <w:marRight w:val="0"/>
      <w:marTop w:val="0"/>
      <w:marBottom w:val="0"/>
      <w:divBdr>
        <w:top w:val="none" w:sz="0" w:space="0" w:color="auto"/>
        <w:left w:val="none" w:sz="0" w:space="0" w:color="auto"/>
        <w:bottom w:val="none" w:sz="0" w:space="0" w:color="auto"/>
        <w:right w:val="none" w:sz="0" w:space="0" w:color="auto"/>
      </w:divBdr>
    </w:div>
    <w:div w:id="796411344">
      <w:bodyDiv w:val="1"/>
      <w:marLeft w:val="0"/>
      <w:marRight w:val="0"/>
      <w:marTop w:val="0"/>
      <w:marBottom w:val="0"/>
      <w:divBdr>
        <w:top w:val="none" w:sz="0" w:space="0" w:color="auto"/>
        <w:left w:val="none" w:sz="0" w:space="0" w:color="auto"/>
        <w:bottom w:val="none" w:sz="0" w:space="0" w:color="auto"/>
        <w:right w:val="none" w:sz="0" w:space="0" w:color="auto"/>
      </w:divBdr>
    </w:div>
    <w:div w:id="796798024">
      <w:bodyDiv w:val="1"/>
      <w:marLeft w:val="0"/>
      <w:marRight w:val="0"/>
      <w:marTop w:val="0"/>
      <w:marBottom w:val="0"/>
      <w:divBdr>
        <w:top w:val="none" w:sz="0" w:space="0" w:color="auto"/>
        <w:left w:val="none" w:sz="0" w:space="0" w:color="auto"/>
        <w:bottom w:val="none" w:sz="0" w:space="0" w:color="auto"/>
        <w:right w:val="none" w:sz="0" w:space="0" w:color="auto"/>
      </w:divBdr>
    </w:div>
    <w:div w:id="796869803">
      <w:bodyDiv w:val="1"/>
      <w:marLeft w:val="0"/>
      <w:marRight w:val="0"/>
      <w:marTop w:val="0"/>
      <w:marBottom w:val="0"/>
      <w:divBdr>
        <w:top w:val="none" w:sz="0" w:space="0" w:color="auto"/>
        <w:left w:val="none" w:sz="0" w:space="0" w:color="auto"/>
        <w:bottom w:val="none" w:sz="0" w:space="0" w:color="auto"/>
        <w:right w:val="none" w:sz="0" w:space="0" w:color="auto"/>
      </w:divBdr>
    </w:div>
    <w:div w:id="797147051">
      <w:bodyDiv w:val="1"/>
      <w:marLeft w:val="0"/>
      <w:marRight w:val="0"/>
      <w:marTop w:val="0"/>
      <w:marBottom w:val="0"/>
      <w:divBdr>
        <w:top w:val="none" w:sz="0" w:space="0" w:color="auto"/>
        <w:left w:val="none" w:sz="0" w:space="0" w:color="auto"/>
        <w:bottom w:val="none" w:sz="0" w:space="0" w:color="auto"/>
        <w:right w:val="none" w:sz="0" w:space="0" w:color="auto"/>
      </w:divBdr>
    </w:div>
    <w:div w:id="797183824">
      <w:bodyDiv w:val="1"/>
      <w:marLeft w:val="0"/>
      <w:marRight w:val="0"/>
      <w:marTop w:val="0"/>
      <w:marBottom w:val="0"/>
      <w:divBdr>
        <w:top w:val="none" w:sz="0" w:space="0" w:color="auto"/>
        <w:left w:val="none" w:sz="0" w:space="0" w:color="auto"/>
        <w:bottom w:val="none" w:sz="0" w:space="0" w:color="auto"/>
        <w:right w:val="none" w:sz="0" w:space="0" w:color="auto"/>
      </w:divBdr>
    </w:div>
    <w:div w:id="797574460">
      <w:bodyDiv w:val="1"/>
      <w:marLeft w:val="0"/>
      <w:marRight w:val="0"/>
      <w:marTop w:val="0"/>
      <w:marBottom w:val="0"/>
      <w:divBdr>
        <w:top w:val="none" w:sz="0" w:space="0" w:color="auto"/>
        <w:left w:val="none" w:sz="0" w:space="0" w:color="auto"/>
        <w:bottom w:val="none" w:sz="0" w:space="0" w:color="auto"/>
        <w:right w:val="none" w:sz="0" w:space="0" w:color="auto"/>
      </w:divBdr>
    </w:div>
    <w:div w:id="797605775">
      <w:bodyDiv w:val="1"/>
      <w:marLeft w:val="0"/>
      <w:marRight w:val="0"/>
      <w:marTop w:val="0"/>
      <w:marBottom w:val="0"/>
      <w:divBdr>
        <w:top w:val="none" w:sz="0" w:space="0" w:color="auto"/>
        <w:left w:val="none" w:sz="0" w:space="0" w:color="auto"/>
        <w:bottom w:val="none" w:sz="0" w:space="0" w:color="auto"/>
        <w:right w:val="none" w:sz="0" w:space="0" w:color="auto"/>
      </w:divBdr>
    </w:div>
    <w:div w:id="797720058">
      <w:bodyDiv w:val="1"/>
      <w:marLeft w:val="0"/>
      <w:marRight w:val="0"/>
      <w:marTop w:val="0"/>
      <w:marBottom w:val="0"/>
      <w:divBdr>
        <w:top w:val="none" w:sz="0" w:space="0" w:color="auto"/>
        <w:left w:val="none" w:sz="0" w:space="0" w:color="auto"/>
        <w:bottom w:val="none" w:sz="0" w:space="0" w:color="auto"/>
        <w:right w:val="none" w:sz="0" w:space="0" w:color="auto"/>
      </w:divBdr>
    </w:div>
    <w:div w:id="797722357">
      <w:bodyDiv w:val="1"/>
      <w:marLeft w:val="0"/>
      <w:marRight w:val="0"/>
      <w:marTop w:val="0"/>
      <w:marBottom w:val="0"/>
      <w:divBdr>
        <w:top w:val="none" w:sz="0" w:space="0" w:color="auto"/>
        <w:left w:val="none" w:sz="0" w:space="0" w:color="auto"/>
        <w:bottom w:val="none" w:sz="0" w:space="0" w:color="auto"/>
        <w:right w:val="none" w:sz="0" w:space="0" w:color="auto"/>
      </w:divBdr>
    </w:div>
    <w:div w:id="797770225">
      <w:bodyDiv w:val="1"/>
      <w:marLeft w:val="0"/>
      <w:marRight w:val="0"/>
      <w:marTop w:val="0"/>
      <w:marBottom w:val="0"/>
      <w:divBdr>
        <w:top w:val="none" w:sz="0" w:space="0" w:color="auto"/>
        <w:left w:val="none" w:sz="0" w:space="0" w:color="auto"/>
        <w:bottom w:val="none" w:sz="0" w:space="0" w:color="auto"/>
        <w:right w:val="none" w:sz="0" w:space="0" w:color="auto"/>
      </w:divBdr>
    </w:div>
    <w:div w:id="798299000">
      <w:bodyDiv w:val="1"/>
      <w:marLeft w:val="0"/>
      <w:marRight w:val="0"/>
      <w:marTop w:val="0"/>
      <w:marBottom w:val="0"/>
      <w:divBdr>
        <w:top w:val="none" w:sz="0" w:space="0" w:color="auto"/>
        <w:left w:val="none" w:sz="0" w:space="0" w:color="auto"/>
        <w:bottom w:val="none" w:sz="0" w:space="0" w:color="auto"/>
        <w:right w:val="none" w:sz="0" w:space="0" w:color="auto"/>
      </w:divBdr>
    </w:div>
    <w:div w:id="798647509">
      <w:bodyDiv w:val="1"/>
      <w:marLeft w:val="0"/>
      <w:marRight w:val="0"/>
      <w:marTop w:val="0"/>
      <w:marBottom w:val="0"/>
      <w:divBdr>
        <w:top w:val="none" w:sz="0" w:space="0" w:color="auto"/>
        <w:left w:val="none" w:sz="0" w:space="0" w:color="auto"/>
        <w:bottom w:val="none" w:sz="0" w:space="0" w:color="auto"/>
        <w:right w:val="none" w:sz="0" w:space="0" w:color="auto"/>
      </w:divBdr>
    </w:div>
    <w:div w:id="798719789">
      <w:bodyDiv w:val="1"/>
      <w:marLeft w:val="0"/>
      <w:marRight w:val="0"/>
      <w:marTop w:val="0"/>
      <w:marBottom w:val="0"/>
      <w:divBdr>
        <w:top w:val="none" w:sz="0" w:space="0" w:color="auto"/>
        <w:left w:val="none" w:sz="0" w:space="0" w:color="auto"/>
        <w:bottom w:val="none" w:sz="0" w:space="0" w:color="auto"/>
        <w:right w:val="none" w:sz="0" w:space="0" w:color="auto"/>
      </w:divBdr>
    </w:div>
    <w:div w:id="798885360">
      <w:bodyDiv w:val="1"/>
      <w:marLeft w:val="0"/>
      <w:marRight w:val="0"/>
      <w:marTop w:val="0"/>
      <w:marBottom w:val="0"/>
      <w:divBdr>
        <w:top w:val="none" w:sz="0" w:space="0" w:color="auto"/>
        <w:left w:val="none" w:sz="0" w:space="0" w:color="auto"/>
        <w:bottom w:val="none" w:sz="0" w:space="0" w:color="auto"/>
        <w:right w:val="none" w:sz="0" w:space="0" w:color="auto"/>
      </w:divBdr>
    </w:div>
    <w:div w:id="798886331">
      <w:bodyDiv w:val="1"/>
      <w:marLeft w:val="0"/>
      <w:marRight w:val="0"/>
      <w:marTop w:val="0"/>
      <w:marBottom w:val="0"/>
      <w:divBdr>
        <w:top w:val="none" w:sz="0" w:space="0" w:color="auto"/>
        <w:left w:val="none" w:sz="0" w:space="0" w:color="auto"/>
        <w:bottom w:val="none" w:sz="0" w:space="0" w:color="auto"/>
        <w:right w:val="none" w:sz="0" w:space="0" w:color="auto"/>
      </w:divBdr>
    </w:div>
    <w:div w:id="798955579">
      <w:bodyDiv w:val="1"/>
      <w:marLeft w:val="0"/>
      <w:marRight w:val="0"/>
      <w:marTop w:val="0"/>
      <w:marBottom w:val="0"/>
      <w:divBdr>
        <w:top w:val="none" w:sz="0" w:space="0" w:color="auto"/>
        <w:left w:val="none" w:sz="0" w:space="0" w:color="auto"/>
        <w:bottom w:val="none" w:sz="0" w:space="0" w:color="auto"/>
        <w:right w:val="none" w:sz="0" w:space="0" w:color="auto"/>
      </w:divBdr>
    </w:div>
    <w:div w:id="799030048">
      <w:bodyDiv w:val="1"/>
      <w:marLeft w:val="0"/>
      <w:marRight w:val="0"/>
      <w:marTop w:val="0"/>
      <w:marBottom w:val="0"/>
      <w:divBdr>
        <w:top w:val="none" w:sz="0" w:space="0" w:color="auto"/>
        <w:left w:val="none" w:sz="0" w:space="0" w:color="auto"/>
        <w:bottom w:val="none" w:sz="0" w:space="0" w:color="auto"/>
        <w:right w:val="none" w:sz="0" w:space="0" w:color="auto"/>
      </w:divBdr>
    </w:div>
    <w:div w:id="799230512">
      <w:bodyDiv w:val="1"/>
      <w:marLeft w:val="0"/>
      <w:marRight w:val="0"/>
      <w:marTop w:val="0"/>
      <w:marBottom w:val="0"/>
      <w:divBdr>
        <w:top w:val="none" w:sz="0" w:space="0" w:color="auto"/>
        <w:left w:val="none" w:sz="0" w:space="0" w:color="auto"/>
        <w:bottom w:val="none" w:sz="0" w:space="0" w:color="auto"/>
        <w:right w:val="none" w:sz="0" w:space="0" w:color="auto"/>
      </w:divBdr>
    </w:div>
    <w:div w:id="800344838">
      <w:bodyDiv w:val="1"/>
      <w:marLeft w:val="0"/>
      <w:marRight w:val="0"/>
      <w:marTop w:val="0"/>
      <w:marBottom w:val="0"/>
      <w:divBdr>
        <w:top w:val="none" w:sz="0" w:space="0" w:color="auto"/>
        <w:left w:val="none" w:sz="0" w:space="0" w:color="auto"/>
        <w:bottom w:val="none" w:sz="0" w:space="0" w:color="auto"/>
        <w:right w:val="none" w:sz="0" w:space="0" w:color="auto"/>
      </w:divBdr>
    </w:div>
    <w:div w:id="800347947">
      <w:bodyDiv w:val="1"/>
      <w:marLeft w:val="0"/>
      <w:marRight w:val="0"/>
      <w:marTop w:val="0"/>
      <w:marBottom w:val="0"/>
      <w:divBdr>
        <w:top w:val="none" w:sz="0" w:space="0" w:color="auto"/>
        <w:left w:val="none" w:sz="0" w:space="0" w:color="auto"/>
        <w:bottom w:val="none" w:sz="0" w:space="0" w:color="auto"/>
        <w:right w:val="none" w:sz="0" w:space="0" w:color="auto"/>
      </w:divBdr>
    </w:div>
    <w:div w:id="800683530">
      <w:bodyDiv w:val="1"/>
      <w:marLeft w:val="0"/>
      <w:marRight w:val="0"/>
      <w:marTop w:val="0"/>
      <w:marBottom w:val="0"/>
      <w:divBdr>
        <w:top w:val="none" w:sz="0" w:space="0" w:color="auto"/>
        <w:left w:val="none" w:sz="0" w:space="0" w:color="auto"/>
        <w:bottom w:val="none" w:sz="0" w:space="0" w:color="auto"/>
        <w:right w:val="none" w:sz="0" w:space="0" w:color="auto"/>
      </w:divBdr>
    </w:div>
    <w:div w:id="800808215">
      <w:bodyDiv w:val="1"/>
      <w:marLeft w:val="0"/>
      <w:marRight w:val="0"/>
      <w:marTop w:val="0"/>
      <w:marBottom w:val="0"/>
      <w:divBdr>
        <w:top w:val="none" w:sz="0" w:space="0" w:color="auto"/>
        <w:left w:val="none" w:sz="0" w:space="0" w:color="auto"/>
        <w:bottom w:val="none" w:sz="0" w:space="0" w:color="auto"/>
        <w:right w:val="none" w:sz="0" w:space="0" w:color="auto"/>
      </w:divBdr>
    </w:div>
    <w:div w:id="801116143">
      <w:bodyDiv w:val="1"/>
      <w:marLeft w:val="0"/>
      <w:marRight w:val="0"/>
      <w:marTop w:val="0"/>
      <w:marBottom w:val="0"/>
      <w:divBdr>
        <w:top w:val="none" w:sz="0" w:space="0" w:color="auto"/>
        <w:left w:val="none" w:sz="0" w:space="0" w:color="auto"/>
        <w:bottom w:val="none" w:sz="0" w:space="0" w:color="auto"/>
        <w:right w:val="none" w:sz="0" w:space="0" w:color="auto"/>
      </w:divBdr>
    </w:div>
    <w:div w:id="801582363">
      <w:bodyDiv w:val="1"/>
      <w:marLeft w:val="0"/>
      <w:marRight w:val="0"/>
      <w:marTop w:val="0"/>
      <w:marBottom w:val="0"/>
      <w:divBdr>
        <w:top w:val="none" w:sz="0" w:space="0" w:color="auto"/>
        <w:left w:val="none" w:sz="0" w:space="0" w:color="auto"/>
        <w:bottom w:val="none" w:sz="0" w:space="0" w:color="auto"/>
        <w:right w:val="none" w:sz="0" w:space="0" w:color="auto"/>
      </w:divBdr>
    </w:div>
    <w:div w:id="803545310">
      <w:bodyDiv w:val="1"/>
      <w:marLeft w:val="0"/>
      <w:marRight w:val="0"/>
      <w:marTop w:val="0"/>
      <w:marBottom w:val="0"/>
      <w:divBdr>
        <w:top w:val="none" w:sz="0" w:space="0" w:color="auto"/>
        <w:left w:val="none" w:sz="0" w:space="0" w:color="auto"/>
        <w:bottom w:val="none" w:sz="0" w:space="0" w:color="auto"/>
        <w:right w:val="none" w:sz="0" w:space="0" w:color="auto"/>
      </w:divBdr>
    </w:div>
    <w:div w:id="804007157">
      <w:bodyDiv w:val="1"/>
      <w:marLeft w:val="0"/>
      <w:marRight w:val="0"/>
      <w:marTop w:val="0"/>
      <w:marBottom w:val="0"/>
      <w:divBdr>
        <w:top w:val="none" w:sz="0" w:space="0" w:color="auto"/>
        <w:left w:val="none" w:sz="0" w:space="0" w:color="auto"/>
        <w:bottom w:val="none" w:sz="0" w:space="0" w:color="auto"/>
        <w:right w:val="none" w:sz="0" w:space="0" w:color="auto"/>
      </w:divBdr>
    </w:div>
    <w:div w:id="804276301">
      <w:bodyDiv w:val="1"/>
      <w:marLeft w:val="0"/>
      <w:marRight w:val="0"/>
      <w:marTop w:val="0"/>
      <w:marBottom w:val="0"/>
      <w:divBdr>
        <w:top w:val="none" w:sz="0" w:space="0" w:color="auto"/>
        <w:left w:val="none" w:sz="0" w:space="0" w:color="auto"/>
        <w:bottom w:val="none" w:sz="0" w:space="0" w:color="auto"/>
        <w:right w:val="none" w:sz="0" w:space="0" w:color="auto"/>
      </w:divBdr>
    </w:div>
    <w:div w:id="805699817">
      <w:bodyDiv w:val="1"/>
      <w:marLeft w:val="0"/>
      <w:marRight w:val="0"/>
      <w:marTop w:val="0"/>
      <w:marBottom w:val="0"/>
      <w:divBdr>
        <w:top w:val="none" w:sz="0" w:space="0" w:color="auto"/>
        <w:left w:val="none" w:sz="0" w:space="0" w:color="auto"/>
        <w:bottom w:val="none" w:sz="0" w:space="0" w:color="auto"/>
        <w:right w:val="none" w:sz="0" w:space="0" w:color="auto"/>
      </w:divBdr>
    </w:div>
    <w:div w:id="805779462">
      <w:bodyDiv w:val="1"/>
      <w:marLeft w:val="0"/>
      <w:marRight w:val="0"/>
      <w:marTop w:val="0"/>
      <w:marBottom w:val="0"/>
      <w:divBdr>
        <w:top w:val="none" w:sz="0" w:space="0" w:color="auto"/>
        <w:left w:val="none" w:sz="0" w:space="0" w:color="auto"/>
        <w:bottom w:val="none" w:sz="0" w:space="0" w:color="auto"/>
        <w:right w:val="none" w:sz="0" w:space="0" w:color="auto"/>
      </w:divBdr>
    </w:div>
    <w:div w:id="805851268">
      <w:bodyDiv w:val="1"/>
      <w:marLeft w:val="0"/>
      <w:marRight w:val="0"/>
      <w:marTop w:val="0"/>
      <w:marBottom w:val="0"/>
      <w:divBdr>
        <w:top w:val="none" w:sz="0" w:space="0" w:color="auto"/>
        <w:left w:val="none" w:sz="0" w:space="0" w:color="auto"/>
        <w:bottom w:val="none" w:sz="0" w:space="0" w:color="auto"/>
        <w:right w:val="none" w:sz="0" w:space="0" w:color="auto"/>
      </w:divBdr>
    </w:div>
    <w:div w:id="806356134">
      <w:bodyDiv w:val="1"/>
      <w:marLeft w:val="0"/>
      <w:marRight w:val="0"/>
      <w:marTop w:val="0"/>
      <w:marBottom w:val="0"/>
      <w:divBdr>
        <w:top w:val="none" w:sz="0" w:space="0" w:color="auto"/>
        <w:left w:val="none" w:sz="0" w:space="0" w:color="auto"/>
        <w:bottom w:val="none" w:sz="0" w:space="0" w:color="auto"/>
        <w:right w:val="none" w:sz="0" w:space="0" w:color="auto"/>
      </w:divBdr>
    </w:div>
    <w:div w:id="806698950">
      <w:bodyDiv w:val="1"/>
      <w:marLeft w:val="0"/>
      <w:marRight w:val="0"/>
      <w:marTop w:val="0"/>
      <w:marBottom w:val="0"/>
      <w:divBdr>
        <w:top w:val="none" w:sz="0" w:space="0" w:color="auto"/>
        <w:left w:val="none" w:sz="0" w:space="0" w:color="auto"/>
        <w:bottom w:val="none" w:sz="0" w:space="0" w:color="auto"/>
        <w:right w:val="none" w:sz="0" w:space="0" w:color="auto"/>
      </w:divBdr>
    </w:div>
    <w:div w:id="806821418">
      <w:bodyDiv w:val="1"/>
      <w:marLeft w:val="0"/>
      <w:marRight w:val="0"/>
      <w:marTop w:val="0"/>
      <w:marBottom w:val="0"/>
      <w:divBdr>
        <w:top w:val="none" w:sz="0" w:space="0" w:color="auto"/>
        <w:left w:val="none" w:sz="0" w:space="0" w:color="auto"/>
        <w:bottom w:val="none" w:sz="0" w:space="0" w:color="auto"/>
        <w:right w:val="none" w:sz="0" w:space="0" w:color="auto"/>
      </w:divBdr>
    </w:div>
    <w:div w:id="807015186">
      <w:bodyDiv w:val="1"/>
      <w:marLeft w:val="0"/>
      <w:marRight w:val="0"/>
      <w:marTop w:val="0"/>
      <w:marBottom w:val="0"/>
      <w:divBdr>
        <w:top w:val="none" w:sz="0" w:space="0" w:color="auto"/>
        <w:left w:val="none" w:sz="0" w:space="0" w:color="auto"/>
        <w:bottom w:val="none" w:sz="0" w:space="0" w:color="auto"/>
        <w:right w:val="none" w:sz="0" w:space="0" w:color="auto"/>
      </w:divBdr>
    </w:div>
    <w:div w:id="807355033">
      <w:bodyDiv w:val="1"/>
      <w:marLeft w:val="0"/>
      <w:marRight w:val="0"/>
      <w:marTop w:val="0"/>
      <w:marBottom w:val="0"/>
      <w:divBdr>
        <w:top w:val="none" w:sz="0" w:space="0" w:color="auto"/>
        <w:left w:val="none" w:sz="0" w:space="0" w:color="auto"/>
        <w:bottom w:val="none" w:sz="0" w:space="0" w:color="auto"/>
        <w:right w:val="none" w:sz="0" w:space="0" w:color="auto"/>
      </w:divBdr>
    </w:div>
    <w:div w:id="807435691">
      <w:bodyDiv w:val="1"/>
      <w:marLeft w:val="0"/>
      <w:marRight w:val="0"/>
      <w:marTop w:val="0"/>
      <w:marBottom w:val="0"/>
      <w:divBdr>
        <w:top w:val="none" w:sz="0" w:space="0" w:color="auto"/>
        <w:left w:val="none" w:sz="0" w:space="0" w:color="auto"/>
        <w:bottom w:val="none" w:sz="0" w:space="0" w:color="auto"/>
        <w:right w:val="none" w:sz="0" w:space="0" w:color="auto"/>
      </w:divBdr>
    </w:div>
    <w:div w:id="807741370">
      <w:bodyDiv w:val="1"/>
      <w:marLeft w:val="0"/>
      <w:marRight w:val="0"/>
      <w:marTop w:val="0"/>
      <w:marBottom w:val="0"/>
      <w:divBdr>
        <w:top w:val="none" w:sz="0" w:space="0" w:color="auto"/>
        <w:left w:val="none" w:sz="0" w:space="0" w:color="auto"/>
        <w:bottom w:val="none" w:sz="0" w:space="0" w:color="auto"/>
        <w:right w:val="none" w:sz="0" w:space="0" w:color="auto"/>
      </w:divBdr>
    </w:div>
    <w:div w:id="807750312">
      <w:bodyDiv w:val="1"/>
      <w:marLeft w:val="0"/>
      <w:marRight w:val="0"/>
      <w:marTop w:val="0"/>
      <w:marBottom w:val="0"/>
      <w:divBdr>
        <w:top w:val="none" w:sz="0" w:space="0" w:color="auto"/>
        <w:left w:val="none" w:sz="0" w:space="0" w:color="auto"/>
        <w:bottom w:val="none" w:sz="0" w:space="0" w:color="auto"/>
        <w:right w:val="none" w:sz="0" w:space="0" w:color="auto"/>
      </w:divBdr>
    </w:div>
    <w:div w:id="807941857">
      <w:bodyDiv w:val="1"/>
      <w:marLeft w:val="0"/>
      <w:marRight w:val="0"/>
      <w:marTop w:val="0"/>
      <w:marBottom w:val="0"/>
      <w:divBdr>
        <w:top w:val="none" w:sz="0" w:space="0" w:color="auto"/>
        <w:left w:val="none" w:sz="0" w:space="0" w:color="auto"/>
        <w:bottom w:val="none" w:sz="0" w:space="0" w:color="auto"/>
        <w:right w:val="none" w:sz="0" w:space="0" w:color="auto"/>
      </w:divBdr>
    </w:div>
    <w:div w:id="808518275">
      <w:bodyDiv w:val="1"/>
      <w:marLeft w:val="0"/>
      <w:marRight w:val="0"/>
      <w:marTop w:val="0"/>
      <w:marBottom w:val="0"/>
      <w:divBdr>
        <w:top w:val="none" w:sz="0" w:space="0" w:color="auto"/>
        <w:left w:val="none" w:sz="0" w:space="0" w:color="auto"/>
        <w:bottom w:val="none" w:sz="0" w:space="0" w:color="auto"/>
        <w:right w:val="none" w:sz="0" w:space="0" w:color="auto"/>
      </w:divBdr>
    </w:div>
    <w:div w:id="809008652">
      <w:bodyDiv w:val="1"/>
      <w:marLeft w:val="0"/>
      <w:marRight w:val="0"/>
      <w:marTop w:val="0"/>
      <w:marBottom w:val="0"/>
      <w:divBdr>
        <w:top w:val="none" w:sz="0" w:space="0" w:color="auto"/>
        <w:left w:val="none" w:sz="0" w:space="0" w:color="auto"/>
        <w:bottom w:val="none" w:sz="0" w:space="0" w:color="auto"/>
        <w:right w:val="none" w:sz="0" w:space="0" w:color="auto"/>
      </w:divBdr>
    </w:div>
    <w:div w:id="809252268">
      <w:bodyDiv w:val="1"/>
      <w:marLeft w:val="0"/>
      <w:marRight w:val="0"/>
      <w:marTop w:val="0"/>
      <w:marBottom w:val="0"/>
      <w:divBdr>
        <w:top w:val="none" w:sz="0" w:space="0" w:color="auto"/>
        <w:left w:val="none" w:sz="0" w:space="0" w:color="auto"/>
        <w:bottom w:val="none" w:sz="0" w:space="0" w:color="auto"/>
        <w:right w:val="none" w:sz="0" w:space="0" w:color="auto"/>
      </w:divBdr>
    </w:div>
    <w:div w:id="809253415">
      <w:bodyDiv w:val="1"/>
      <w:marLeft w:val="0"/>
      <w:marRight w:val="0"/>
      <w:marTop w:val="0"/>
      <w:marBottom w:val="0"/>
      <w:divBdr>
        <w:top w:val="none" w:sz="0" w:space="0" w:color="auto"/>
        <w:left w:val="none" w:sz="0" w:space="0" w:color="auto"/>
        <w:bottom w:val="none" w:sz="0" w:space="0" w:color="auto"/>
        <w:right w:val="none" w:sz="0" w:space="0" w:color="auto"/>
      </w:divBdr>
    </w:div>
    <w:div w:id="809324185">
      <w:bodyDiv w:val="1"/>
      <w:marLeft w:val="0"/>
      <w:marRight w:val="0"/>
      <w:marTop w:val="0"/>
      <w:marBottom w:val="0"/>
      <w:divBdr>
        <w:top w:val="none" w:sz="0" w:space="0" w:color="auto"/>
        <w:left w:val="none" w:sz="0" w:space="0" w:color="auto"/>
        <w:bottom w:val="none" w:sz="0" w:space="0" w:color="auto"/>
        <w:right w:val="none" w:sz="0" w:space="0" w:color="auto"/>
      </w:divBdr>
    </w:div>
    <w:div w:id="809444992">
      <w:bodyDiv w:val="1"/>
      <w:marLeft w:val="0"/>
      <w:marRight w:val="0"/>
      <w:marTop w:val="0"/>
      <w:marBottom w:val="0"/>
      <w:divBdr>
        <w:top w:val="none" w:sz="0" w:space="0" w:color="auto"/>
        <w:left w:val="none" w:sz="0" w:space="0" w:color="auto"/>
        <w:bottom w:val="none" w:sz="0" w:space="0" w:color="auto"/>
        <w:right w:val="none" w:sz="0" w:space="0" w:color="auto"/>
      </w:divBdr>
    </w:div>
    <w:div w:id="809522969">
      <w:bodyDiv w:val="1"/>
      <w:marLeft w:val="0"/>
      <w:marRight w:val="0"/>
      <w:marTop w:val="0"/>
      <w:marBottom w:val="0"/>
      <w:divBdr>
        <w:top w:val="none" w:sz="0" w:space="0" w:color="auto"/>
        <w:left w:val="none" w:sz="0" w:space="0" w:color="auto"/>
        <w:bottom w:val="none" w:sz="0" w:space="0" w:color="auto"/>
        <w:right w:val="none" w:sz="0" w:space="0" w:color="auto"/>
      </w:divBdr>
    </w:div>
    <w:div w:id="809591301">
      <w:bodyDiv w:val="1"/>
      <w:marLeft w:val="0"/>
      <w:marRight w:val="0"/>
      <w:marTop w:val="0"/>
      <w:marBottom w:val="0"/>
      <w:divBdr>
        <w:top w:val="none" w:sz="0" w:space="0" w:color="auto"/>
        <w:left w:val="none" w:sz="0" w:space="0" w:color="auto"/>
        <w:bottom w:val="none" w:sz="0" w:space="0" w:color="auto"/>
        <w:right w:val="none" w:sz="0" w:space="0" w:color="auto"/>
      </w:divBdr>
    </w:div>
    <w:div w:id="809594263">
      <w:bodyDiv w:val="1"/>
      <w:marLeft w:val="0"/>
      <w:marRight w:val="0"/>
      <w:marTop w:val="0"/>
      <w:marBottom w:val="0"/>
      <w:divBdr>
        <w:top w:val="none" w:sz="0" w:space="0" w:color="auto"/>
        <w:left w:val="none" w:sz="0" w:space="0" w:color="auto"/>
        <w:bottom w:val="none" w:sz="0" w:space="0" w:color="auto"/>
        <w:right w:val="none" w:sz="0" w:space="0" w:color="auto"/>
      </w:divBdr>
    </w:div>
    <w:div w:id="809784083">
      <w:bodyDiv w:val="1"/>
      <w:marLeft w:val="0"/>
      <w:marRight w:val="0"/>
      <w:marTop w:val="0"/>
      <w:marBottom w:val="0"/>
      <w:divBdr>
        <w:top w:val="none" w:sz="0" w:space="0" w:color="auto"/>
        <w:left w:val="none" w:sz="0" w:space="0" w:color="auto"/>
        <w:bottom w:val="none" w:sz="0" w:space="0" w:color="auto"/>
        <w:right w:val="none" w:sz="0" w:space="0" w:color="auto"/>
      </w:divBdr>
    </w:div>
    <w:div w:id="809828553">
      <w:bodyDiv w:val="1"/>
      <w:marLeft w:val="0"/>
      <w:marRight w:val="0"/>
      <w:marTop w:val="0"/>
      <w:marBottom w:val="0"/>
      <w:divBdr>
        <w:top w:val="none" w:sz="0" w:space="0" w:color="auto"/>
        <w:left w:val="none" w:sz="0" w:space="0" w:color="auto"/>
        <w:bottom w:val="none" w:sz="0" w:space="0" w:color="auto"/>
        <w:right w:val="none" w:sz="0" w:space="0" w:color="auto"/>
      </w:divBdr>
    </w:div>
    <w:div w:id="809828817">
      <w:bodyDiv w:val="1"/>
      <w:marLeft w:val="0"/>
      <w:marRight w:val="0"/>
      <w:marTop w:val="0"/>
      <w:marBottom w:val="0"/>
      <w:divBdr>
        <w:top w:val="none" w:sz="0" w:space="0" w:color="auto"/>
        <w:left w:val="none" w:sz="0" w:space="0" w:color="auto"/>
        <w:bottom w:val="none" w:sz="0" w:space="0" w:color="auto"/>
        <w:right w:val="none" w:sz="0" w:space="0" w:color="auto"/>
      </w:divBdr>
    </w:div>
    <w:div w:id="809903676">
      <w:bodyDiv w:val="1"/>
      <w:marLeft w:val="0"/>
      <w:marRight w:val="0"/>
      <w:marTop w:val="0"/>
      <w:marBottom w:val="0"/>
      <w:divBdr>
        <w:top w:val="none" w:sz="0" w:space="0" w:color="auto"/>
        <w:left w:val="none" w:sz="0" w:space="0" w:color="auto"/>
        <w:bottom w:val="none" w:sz="0" w:space="0" w:color="auto"/>
        <w:right w:val="none" w:sz="0" w:space="0" w:color="auto"/>
      </w:divBdr>
    </w:div>
    <w:div w:id="809905958">
      <w:bodyDiv w:val="1"/>
      <w:marLeft w:val="0"/>
      <w:marRight w:val="0"/>
      <w:marTop w:val="0"/>
      <w:marBottom w:val="0"/>
      <w:divBdr>
        <w:top w:val="none" w:sz="0" w:space="0" w:color="auto"/>
        <w:left w:val="none" w:sz="0" w:space="0" w:color="auto"/>
        <w:bottom w:val="none" w:sz="0" w:space="0" w:color="auto"/>
        <w:right w:val="none" w:sz="0" w:space="0" w:color="auto"/>
      </w:divBdr>
    </w:div>
    <w:div w:id="810365720">
      <w:bodyDiv w:val="1"/>
      <w:marLeft w:val="0"/>
      <w:marRight w:val="0"/>
      <w:marTop w:val="0"/>
      <w:marBottom w:val="0"/>
      <w:divBdr>
        <w:top w:val="none" w:sz="0" w:space="0" w:color="auto"/>
        <w:left w:val="none" w:sz="0" w:space="0" w:color="auto"/>
        <w:bottom w:val="none" w:sz="0" w:space="0" w:color="auto"/>
        <w:right w:val="none" w:sz="0" w:space="0" w:color="auto"/>
      </w:divBdr>
    </w:div>
    <w:div w:id="810681453">
      <w:bodyDiv w:val="1"/>
      <w:marLeft w:val="0"/>
      <w:marRight w:val="0"/>
      <w:marTop w:val="0"/>
      <w:marBottom w:val="0"/>
      <w:divBdr>
        <w:top w:val="none" w:sz="0" w:space="0" w:color="auto"/>
        <w:left w:val="none" w:sz="0" w:space="0" w:color="auto"/>
        <w:bottom w:val="none" w:sz="0" w:space="0" w:color="auto"/>
        <w:right w:val="none" w:sz="0" w:space="0" w:color="auto"/>
      </w:divBdr>
    </w:div>
    <w:div w:id="810711507">
      <w:bodyDiv w:val="1"/>
      <w:marLeft w:val="0"/>
      <w:marRight w:val="0"/>
      <w:marTop w:val="0"/>
      <w:marBottom w:val="0"/>
      <w:divBdr>
        <w:top w:val="none" w:sz="0" w:space="0" w:color="auto"/>
        <w:left w:val="none" w:sz="0" w:space="0" w:color="auto"/>
        <w:bottom w:val="none" w:sz="0" w:space="0" w:color="auto"/>
        <w:right w:val="none" w:sz="0" w:space="0" w:color="auto"/>
      </w:divBdr>
    </w:div>
    <w:div w:id="811556392">
      <w:bodyDiv w:val="1"/>
      <w:marLeft w:val="0"/>
      <w:marRight w:val="0"/>
      <w:marTop w:val="0"/>
      <w:marBottom w:val="0"/>
      <w:divBdr>
        <w:top w:val="none" w:sz="0" w:space="0" w:color="auto"/>
        <w:left w:val="none" w:sz="0" w:space="0" w:color="auto"/>
        <w:bottom w:val="none" w:sz="0" w:space="0" w:color="auto"/>
        <w:right w:val="none" w:sz="0" w:space="0" w:color="auto"/>
      </w:divBdr>
    </w:div>
    <w:div w:id="811629980">
      <w:bodyDiv w:val="1"/>
      <w:marLeft w:val="0"/>
      <w:marRight w:val="0"/>
      <w:marTop w:val="0"/>
      <w:marBottom w:val="0"/>
      <w:divBdr>
        <w:top w:val="none" w:sz="0" w:space="0" w:color="auto"/>
        <w:left w:val="none" w:sz="0" w:space="0" w:color="auto"/>
        <w:bottom w:val="none" w:sz="0" w:space="0" w:color="auto"/>
        <w:right w:val="none" w:sz="0" w:space="0" w:color="auto"/>
      </w:divBdr>
    </w:div>
    <w:div w:id="811869749">
      <w:bodyDiv w:val="1"/>
      <w:marLeft w:val="0"/>
      <w:marRight w:val="0"/>
      <w:marTop w:val="0"/>
      <w:marBottom w:val="0"/>
      <w:divBdr>
        <w:top w:val="none" w:sz="0" w:space="0" w:color="auto"/>
        <w:left w:val="none" w:sz="0" w:space="0" w:color="auto"/>
        <w:bottom w:val="none" w:sz="0" w:space="0" w:color="auto"/>
        <w:right w:val="none" w:sz="0" w:space="0" w:color="auto"/>
      </w:divBdr>
    </w:div>
    <w:div w:id="811872879">
      <w:bodyDiv w:val="1"/>
      <w:marLeft w:val="0"/>
      <w:marRight w:val="0"/>
      <w:marTop w:val="0"/>
      <w:marBottom w:val="0"/>
      <w:divBdr>
        <w:top w:val="none" w:sz="0" w:space="0" w:color="auto"/>
        <w:left w:val="none" w:sz="0" w:space="0" w:color="auto"/>
        <w:bottom w:val="none" w:sz="0" w:space="0" w:color="auto"/>
        <w:right w:val="none" w:sz="0" w:space="0" w:color="auto"/>
      </w:divBdr>
    </w:div>
    <w:div w:id="811943161">
      <w:bodyDiv w:val="1"/>
      <w:marLeft w:val="0"/>
      <w:marRight w:val="0"/>
      <w:marTop w:val="0"/>
      <w:marBottom w:val="0"/>
      <w:divBdr>
        <w:top w:val="none" w:sz="0" w:space="0" w:color="auto"/>
        <w:left w:val="none" w:sz="0" w:space="0" w:color="auto"/>
        <w:bottom w:val="none" w:sz="0" w:space="0" w:color="auto"/>
        <w:right w:val="none" w:sz="0" w:space="0" w:color="auto"/>
      </w:divBdr>
    </w:div>
    <w:div w:id="811993141">
      <w:bodyDiv w:val="1"/>
      <w:marLeft w:val="0"/>
      <w:marRight w:val="0"/>
      <w:marTop w:val="0"/>
      <w:marBottom w:val="0"/>
      <w:divBdr>
        <w:top w:val="none" w:sz="0" w:space="0" w:color="auto"/>
        <w:left w:val="none" w:sz="0" w:space="0" w:color="auto"/>
        <w:bottom w:val="none" w:sz="0" w:space="0" w:color="auto"/>
        <w:right w:val="none" w:sz="0" w:space="0" w:color="auto"/>
      </w:divBdr>
    </w:div>
    <w:div w:id="812214217">
      <w:bodyDiv w:val="1"/>
      <w:marLeft w:val="0"/>
      <w:marRight w:val="0"/>
      <w:marTop w:val="0"/>
      <w:marBottom w:val="0"/>
      <w:divBdr>
        <w:top w:val="none" w:sz="0" w:space="0" w:color="auto"/>
        <w:left w:val="none" w:sz="0" w:space="0" w:color="auto"/>
        <w:bottom w:val="none" w:sz="0" w:space="0" w:color="auto"/>
        <w:right w:val="none" w:sz="0" w:space="0" w:color="auto"/>
      </w:divBdr>
    </w:div>
    <w:div w:id="812524231">
      <w:bodyDiv w:val="1"/>
      <w:marLeft w:val="0"/>
      <w:marRight w:val="0"/>
      <w:marTop w:val="0"/>
      <w:marBottom w:val="0"/>
      <w:divBdr>
        <w:top w:val="none" w:sz="0" w:space="0" w:color="auto"/>
        <w:left w:val="none" w:sz="0" w:space="0" w:color="auto"/>
        <w:bottom w:val="none" w:sz="0" w:space="0" w:color="auto"/>
        <w:right w:val="none" w:sz="0" w:space="0" w:color="auto"/>
      </w:divBdr>
    </w:div>
    <w:div w:id="812601263">
      <w:bodyDiv w:val="1"/>
      <w:marLeft w:val="0"/>
      <w:marRight w:val="0"/>
      <w:marTop w:val="0"/>
      <w:marBottom w:val="0"/>
      <w:divBdr>
        <w:top w:val="none" w:sz="0" w:space="0" w:color="auto"/>
        <w:left w:val="none" w:sz="0" w:space="0" w:color="auto"/>
        <w:bottom w:val="none" w:sz="0" w:space="0" w:color="auto"/>
        <w:right w:val="none" w:sz="0" w:space="0" w:color="auto"/>
      </w:divBdr>
    </w:div>
    <w:div w:id="813566176">
      <w:bodyDiv w:val="1"/>
      <w:marLeft w:val="0"/>
      <w:marRight w:val="0"/>
      <w:marTop w:val="0"/>
      <w:marBottom w:val="0"/>
      <w:divBdr>
        <w:top w:val="none" w:sz="0" w:space="0" w:color="auto"/>
        <w:left w:val="none" w:sz="0" w:space="0" w:color="auto"/>
        <w:bottom w:val="none" w:sz="0" w:space="0" w:color="auto"/>
        <w:right w:val="none" w:sz="0" w:space="0" w:color="auto"/>
      </w:divBdr>
    </w:div>
    <w:div w:id="813639549">
      <w:bodyDiv w:val="1"/>
      <w:marLeft w:val="0"/>
      <w:marRight w:val="0"/>
      <w:marTop w:val="0"/>
      <w:marBottom w:val="0"/>
      <w:divBdr>
        <w:top w:val="none" w:sz="0" w:space="0" w:color="auto"/>
        <w:left w:val="none" w:sz="0" w:space="0" w:color="auto"/>
        <w:bottom w:val="none" w:sz="0" w:space="0" w:color="auto"/>
        <w:right w:val="none" w:sz="0" w:space="0" w:color="auto"/>
      </w:divBdr>
    </w:div>
    <w:div w:id="813982993">
      <w:bodyDiv w:val="1"/>
      <w:marLeft w:val="0"/>
      <w:marRight w:val="0"/>
      <w:marTop w:val="0"/>
      <w:marBottom w:val="0"/>
      <w:divBdr>
        <w:top w:val="none" w:sz="0" w:space="0" w:color="auto"/>
        <w:left w:val="none" w:sz="0" w:space="0" w:color="auto"/>
        <w:bottom w:val="none" w:sz="0" w:space="0" w:color="auto"/>
        <w:right w:val="none" w:sz="0" w:space="0" w:color="auto"/>
      </w:divBdr>
    </w:div>
    <w:div w:id="814177377">
      <w:bodyDiv w:val="1"/>
      <w:marLeft w:val="0"/>
      <w:marRight w:val="0"/>
      <w:marTop w:val="0"/>
      <w:marBottom w:val="0"/>
      <w:divBdr>
        <w:top w:val="none" w:sz="0" w:space="0" w:color="auto"/>
        <w:left w:val="none" w:sz="0" w:space="0" w:color="auto"/>
        <w:bottom w:val="none" w:sz="0" w:space="0" w:color="auto"/>
        <w:right w:val="none" w:sz="0" w:space="0" w:color="auto"/>
      </w:divBdr>
    </w:div>
    <w:div w:id="814495358">
      <w:bodyDiv w:val="1"/>
      <w:marLeft w:val="0"/>
      <w:marRight w:val="0"/>
      <w:marTop w:val="0"/>
      <w:marBottom w:val="0"/>
      <w:divBdr>
        <w:top w:val="none" w:sz="0" w:space="0" w:color="auto"/>
        <w:left w:val="none" w:sz="0" w:space="0" w:color="auto"/>
        <w:bottom w:val="none" w:sz="0" w:space="0" w:color="auto"/>
        <w:right w:val="none" w:sz="0" w:space="0" w:color="auto"/>
      </w:divBdr>
    </w:div>
    <w:div w:id="814877017">
      <w:bodyDiv w:val="1"/>
      <w:marLeft w:val="0"/>
      <w:marRight w:val="0"/>
      <w:marTop w:val="0"/>
      <w:marBottom w:val="0"/>
      <w:divBdr>
        <w:top w:val="none" w:sz="0" w:space="0" w:color="auto"/>
        <w:left w:val="none" w:sz="0" w:space="0" w:color="auto"/>
        <w:bottom w:val="none" w:sz="0" w:space="0" w:color="auto"/>
        <w:right w:val="none" w:sz="0" w:space="0" w:color="auto"/>
      </w:divBdr>
    </w:div>
    <w:div w:id="814877173">
      <w:bodyDiv w:val="1"/>
      <w:marLeft w:val="0"/>
      <w:marRight w:val="0"/>
      <w:marTop w:val="0"/>
      <w:marBottom w:val="0"/>
      <w:divBdr>
        <w:top w:val="none" w:sz="0" w:space="0" w:color="auto"/>
        <w:left w:val="none" w:sz="0" w:space="0" w:color="auto"/>
        <w:bottom w:val="none" w:sz="0" w:space="0" w:color="auto"/>
        <w:right w:val="none" w:sz="0" w:space="0" w:color="auto"/>
      </w:divBdr>
    </w:div>
    <w:div w:id="814954762">
      <w:bodyDiv w:val="1"/>
      <w:marLeft w:val="0"/>
      <w:marRight w:val="0"/>
      <w:marTop w:val="0"/>
      <w:marBottom w:val="0"/>
      <w:divBdr>
        <w:top w:val="none" w:sz="0" w:space="0" w:color="auto"/>
        <w:left w:val="none" w:sz="0" w:space="0" w:color="auto"/>
        <w:bottom w:val="none" w:sz="0" w:space="0" w:color="auto"/>
        <w:right w:val="none" w:sz="0" w:space="0" w:color="auto"/>
      </w:divBdr>
    </w:div>
    <w:div w:id="815033542">
      <w:bodyDiv w:val="1"/>
      <w:marLeft w:val="0"/>
      <w:marRight w:val="0"/>
      <w:marTop w:val="0"/>
      <w:marBottom w:val="0"/>
      <w:divBdr>
        <w:top w:val="none" w:sz="0" w:space="0" w:color="auto"/>
        <w:left w:val="none" w:sz="0" w:space="0" w:color="auto"/>
        <w:bottom w:val="none" w:sz="0" w:space="0" w:color="auto"/>
        <w:right w:val="none" w:sz="0" w:space="0" w:color="auto"/>
      </w:divBdr>
    </w:div>
    <w:div w:id="815224240">
      <w:bodyDiv w:val="1"/>
      <w:marLeft w:val="0"/>
      <w:marRight w:val="0"/>
      <w:marTop w:val="0"/>
      <w:marBottom w:val="0"/>
      <w:divBdr>
        <w:top w:val="none" w:sz="0" w:space="0" w:color="auto"/>
        <w:left w:val="none" w:sz="0" w:space="0" w:color="auto"/>
        <w:bottom w:val="none" w:sz="0" w:space="0" w:color="auto"/>
        <w:right w:val="none" w:sz="0" w:space="0" w:color="auto"/>
      </w:divBdr>
    </w:div>
    <w:div w:id="815338901">
      <w:bodyDiv w:val="1"/>
      <w:marLeft w:val="0"/>
      <w:marRight w:val="0"/>
      <w:marTop w:val="0"/>
      <w:marBottom w:val="0"/>
      <w:divBdr>
        <w:top w:val="none" w:sz="0" w:space="0" w:color="auto"/>
        <w:left w:val="none" w:sz="0" w:space="0" w:color="auto"/>
        <w:bottom w:val="none" w:sz="0" w:space="0" w:color="auto"/>
        <w:right w:val="none" w:sz="0" w:space="0" w:color="auto"/>
      </w:divBdr>
    </w:div>
    <w:div w:id="815412369">
      <w:bodyDiv w:val="1"/>
      <w:marLeft w:val="0"/>
      <w:marRight w:val="0"/>
      <w:marTop w:val="0"/>
      <w:marBottom w:val="0"/>
      <w:divBdr>
        <w:top w:val="none" w:sz="0" w:space="0" w:color="auto"/>
        <w:left w:val="none" w:sz="0" w:space="0" w:color="auto"/>
        <w:bottom w:val="none" w:sz="0" w:space="0" w:color="auto"/>
        <w:right w:val="none" w:sz="0" w:space="0" w:color="auto"/>
      </w:divBdr>
    </w:div>
    <w:div w:id="815679773">
      <w:bodyDiv w:val="1"/>
      <w:marLeft w:val="0"/>
      <w:marRight w:val="0"/>
      <w:marTop w:val="0"/>
      <w:marBottom w:val="0"/>
      <w:divBdr>
        <w:top w:val="none" w:sz="0" w:space="0" w:color="auto"/>
        <w:left w:val="none" w:sz="0" w:space="0" w:color="auto"/>
        <w:bottom w:val="none" w:sz="0" w:space="0" w:color="auto"/>
        <w:right w:val="none" w:sz="0" w:space="0" w:color="auto"/>
      </w:divBdr>
    </w:div>
    <w:div w:id="815801968">
      <w:bodyDiv w:val="1"/>
      <w:marLeft w:val="0"/>
      <w:marRight w:val="0"/>
      <w:marTop w:val="0"/>
      <w:marBottom w:val="0"/>
      <w:divBdr>
        <w:top w:val="none" w:sz="0" w:space="0" w:color="auto"/>
        <w:left w:val="none" w:sz="0" w:space="0" w:color="auto"/>
        <w:bottom w:val="none" w:sz="0" w:space="0" w:color="auto"/>
        <w:right w:val="none" w:sz="0" w:space="0" w:color="auto"/>
      </w:divBdr>
    </w:div>
    <w:div w:id="815948951">
      <w:bodyDiv w:val="1"/>
      <w:marLeft w:val="0"/>
      <w:marRight w:val="0"/>
      <w:marTop w:val="0"/>
      <w:marBottom w:val="0"/>
      <w:divBdr>
        <w:top w:val="none" w:sz="0" w:space="0" w:color="auto"/>
        <w:left w:val="none" w:sz="0" w:space="0" w:color="auto"/>
        <w:bottom w:val="none" w:sz="0" w:space="0" w:color="auto"/>
        <w:right w:val="none" w:sz="0" w:space="0" w:color="auto"/>
      </w:divBdr>
    </w:div>
    <w:div w:id="815949522">
      <w:bodyDiv w:val="1"/>
      <w:marLeft w:val="0"/>
      <w:marRight w:val="0"/>
      <w:marTop w:val="0"/>
      <w:marBottom w:val="0"/>
      <w:divBdr>
        <w:top w:val="none" w:sz="0" w:space="0" w:color="auto"/>
        <w:left w:val="none" w:sz="0" w:space="0" w:color="auto"/>
        <w:bottom w:val="none" w:sz="0" w:space="0" w:color="auto"/>
        <w:right w:val="none" w:sz="0" w:space="0" w:color="auto"/>
      </w:divBdr>
    </w:div>
    <w:div w:id="816190440">
      <w:bodyDiv w:val="1"/>
      <w:marLeft w:val="0"/>
      <w:marRight w:val="0"/>
      <w:marTop w:val="0"/>
      <w:marBottom w:val="0"/>
      <w:divBdr>
        <w:top w:val="none" w:sz="0" w:space="0" w:color="auto"/>
        <w:left w:val="none" w:sz="0" w:space="0" w:color="auto"/>
        <w:bottom w:val="none" w:sz="0" w:space="0" w:color="auto"/>
        <w:right w:val="none" w:sz="0" w:space="0" w:color="auto"/>
      </w:divBdr>
    </w:div>
    <w:div w:id="816411115">
      <w:bodyDiv w:val="1"/>
      <w:marLeft w:val="0"/>
      <w:marRight w:val="0"/>
      <w:marTop w:val="0"/>
      <w:marBottom w:val="0"/>
      <w:divBdr>
        <w:top w:val="none" w:sz="0" w:space="0" w:color="auto"/>
        <w:left w:val="none" w:sz="0" w:space="0" w:color="auto"/>
        <w:bottom w:val="none" w:sz="0" w:space="0" w:color="auto"/>
        <w:right w:val="none" w:sz="0" w:space="0" w:color="auto"/>
      </w:divBdr>
    </w:div>
    <w:div w:id="816459899">
      <w:bodyDiv w:val="1"/>
      <w:marLeft w:val="0"/>
      <w:marRight w:val="0"/>
      <w:marTop w:val="0"/>
      <w:marBottom w:val="0"/>
      <w:divBdr>
        <w:top w:val="none" w:sz="0" w:space="0" w:color="auto"/>
        <w:left w:val="none" w:sz="0" w:space="0" w:color="auto"/>
        <w:bottom w:val="none" w:sz="0" w:space="0" w:color="auto"/>
        <w:right w:val="none" w:sz="0" w:space="0" w:color="auto"/>
      </w:divBdr>
    </w:div>
    <w:div w:id="816725290">
      <w:bodyDiv w:val="1"/>
      <w:marLeft w:val="0"/>
      <w:marRight w:val="0"/>
      <w:marTop w:val="0"/>
      <w:marBottom w:val="0"/>
      <w:divBdr>
        <w:top w:val="none" w:sz="0" w:space="0" w:color="auto"/>
        <w:left w:val="none" w:sz="0" w:space="0" w:color="auto"/>
        <w:bottom w:val="none" w:sz="0" w:space="0" w:color="auto"/>
        <w:right w:val="none" w:sz="0" w:space="0" w:color="auto"/>
      </w:divBdr>
    </w:div>
    <w:div w:id="816847281">
      <w:bodyDiv w:val="1"/>
      <w:marLeft w:val="0"/>
      <w:marRight w:val="0"/>
      <w:marTop w:val="0"/>
      <w:marBottom w:val="0"/>
      <w:divBdr>
        <w:top w:val="none" w:sz="0" w:space="0" w:color="auto"/>
        <w:left w:val="none" w:sz="0" w:space="0" w:color="auto"/>
        <w:bottom w:val="none" w:sz="0" w:space="0" w:color="auto"/>
        <w:right w:val="none" w:sz="0" w:space="0" w:color="auto"/>
      </w:divBdr>
    </w:div>
    <w:div w:id="816998433">
      <w:bodyDiv w:val="1"/>
      <w:marLeft w:val="0"/>
      <w:marRight w:val="0"/>
      <w:marTop w:val="0"/>
      <w:marBottom w:val="0"/>
      <w:divBdr>
        <w:top w:val="none" w:sz="0" w:space="0" w:color="auto"/>
        <w:left w:val="none" w:sz="0" w:space="0" w:color="auto"/>
        <w:bottom w:val="none" w:sz="0" w:space="0" w:color="auto"/>
        <w:right w:val="none" w:sz="0" w:space="0" w:color="auto"/>
      </w:divBdr>
    </w:div>
    <w:div w:id="817041923">
      <w:bodyDiv w:val="1"/>
      <w:marLeft w:val="0"/>
      <w:marRight w:val="0"/>
      <w:marTop w:val="0"/>
      <w:marBottom w:val="0"/>
      <w:divBdr>
        <w:top w:val="none" w:sz="0" w:space="0" w:color="auto"/>
        <w:left w:val="none" w:sz="0" w:space="0" w:color="auto"/>
        <w:bottom w:val="none" w:sz="0" w:space="0" w:color="auto"/>
        <w:right w:val="none" w:sz="0" w:space="0" w:color="auto"/>
      </w:divBdr>
    </w:div>
    <w:div w:id="817115290">
      <w:bodyDiv w:val="1"/>
      <w:marLeft w:val="0"/>
      <w:marRight w:val="0"/>
      <w:marTop w:val="0"/>
      <w:marBottom w:val="0"/>
      <w:divBdr>
        <w:top w:val="none" w:sz="0" w:space="0" w:color="auto"/>
        <w:left w:val="none" w:sz="0" w:space="0" w:color="auto"/>
        <w:bottom w:val="none" w:sz="0" w:space="0" w:color="auto"/>
        <w:right w:val="none" w:sz="0" w:space="0" w:color="auto"/>
      </w:divBdr>
    </w:div>
    <w:div w:id="817264651">
      <w:bodyDiv w:val="1"/>
      <w:marLeft w:val="0"/>
      <w:marRight w:val="0"/>
      <w:marTop w:val="0"/>
      <w:marBottom w:val="0"/>
      <w:divBdr>
        <w:top w:val="none" w:sz="0" w:space="0" w:color="auto"/>
        <w:left w:val="none" w:sz="0" w:space="0" w:color="auto"/>
        <w:bottom w:val="none" w:sz="0" w:space="0" w:color="auto"/>
        <w:right w:val="none" w:sz="0" w:space="0" w:color="auto"/>
      </w:divBdr>
    </w:div>
    <w:div w:id="817917645">
      <w:bodyDiv w:val="1"/>
      <w:marLeft w:val="0"/>
      <w:marRight w:val="0"/>
      <w:marTop w:val="0"/>
      <w:marBottom w:val="0"/>
      <w:divBdr>
        <w:top w:val="none" w:sz="0" w:space="0" w:color="auto"/>
        <w:left w:val="none" w:sz="0" w:space="0" w:color="auto"/>
        <w:bottom w:val="none" w:sz="0" w:space="0" w:color="auto"/>
        <w:right w:val="none" w:sz="0" w:space="0" w:color="auto"/>
      </w:divBdr>
    </w:div>
    <w:div w:id="818041233">
      <w:bodyDiv w:val="1"/>
      <w:marLeft w:val="0"/>
      <w:marRight w:val="0"/>
      <w:marTop w:val="0"/>
      <w:marBottom w:val="0"/>
      <w:divBdr>
        <w:top w:val="none" w:sz="0" w:space="0" w:color="auto"/>
        <w:left w:val="none" w:sz="0" w:space="0" w:color="auto"/>
        <w:bottom w:val="none" w:sz="0" w:space="0" w:color="auto"/>
        <w:right w:val="none" w:sz="0" w:space="0" w:color="auto"/>
      </w:divBdr>
    </w:div>
    <w:div w:id="818695819">
      <w:bodyDiv w:val="1"/>
      <w:marLeft w:val="0"/>
      <w:marRight w:val="0"/>
      <w:marTop w:val="0"/>
      <w:marBottom w:val="0"/>
      <w:divBdr>
        <w:top w:val="none" w:sz="0" w:space="0" w:color="auto"/>
        <w:left w:val="none" w:sz="0" w:space="0" w:color="auto"/>
        <w:bottom w:val="none" w:sz="0" w:space="0" w:color="auto"/>
        <w:right w:val="none" w:sz="0" w:space="0" w:color="auto"/>
      </w:divBdr>
    </w:div>
    <w:div w:id="818766507">
      <w:bodyDiv w:val="1"/>
      <w:marLeft w:val="0"/>
      <w:marRight w:val="0"/>
      <w:marTop w:val="0"/>
      <w:marBottom w:val="0"/>
      <w:divBdr>
        <w:top w:val="none" w:sz="0" w:space="0" w:color="auto"/>
        <w:left w:val="none" w:sz="0" w:space="0" w:color="auto"/>
        <w:bottom w:val="none" w:sz="0" w:space="0" w:color="auto"/>
        <w:right w:val="none" w:sz="0" w:space="0" w:color="auto"/>
      </w:divBdr>
    </w:div>
    <w:div w:id="818809283">
      <w:bodyDiv w:val="1"/>
      <w:marLeft w:val="0"/>
      <w:marRight w:val="0"/>
      <w:marTop w:val="0"/>
      <w:marBottom w:val="0"/>
      <w:divBdr>
        <w:top w:val="none" w:sz="0" w:space="0" w:color="auto"/>
        <w:left w:val="none" w:sz="0" w:space="0" w:color="auto"/>
        <w:bottom w:val="none" w:sz="0" w:space="0" w:color="auto"/>
        <w:right w:val="none" w:sz="0" w:space="0" w:color="auto"/>
      </w:divBdr>
    </w:div>
    <w:div w:id="819007818">
      <w:bodyDiv w:val="1"/>
      <w:marLeft w:val="0"/>
      <w:marRight w:val="0"/>
      <w:marTop w:val="0"/>
      <w:marBottom w:val="0"/>
      <w:divBdr>
        <w:top w:val="none" w:sz="0" w:space="0" w:color="auto"/>
        <w:left w:val="none" w:sz="0" w:space="0" w:color="auto"/>
        <w:bottom w:val="none" w:sz="0" w:space="0" w:color="auto"/>
        <w:right w:val="none" w:sz="0" w:space="0" w:color="auto"/>
      </w:divBdr>
    </w:div>
    <w:div w:id="819156240">
      <w:bodyDiv w:val="1"/>
      <w:marLeft w:val="0"/>
      <w:marRight w:val="0"/>
      <w:marTop w:val="0"/>
      <w:marBottom w:val="0"/>
      <w:divBdr>
        <w:top w:val="none" w:sz="0" w:space="0" w:color="auto"/>
        <w:left w:val="none" w:sz="0" w:space="0" w:color="auto"/>
        <w:bottom w:val="none" w:sz="0" w:space="0" w:color="auto"/>
        <w:right w:val="none" w:sz="0" w:space="0" w:color="auto"/>
      </w:divBdr>
    </w:div>
    <w:div w:id="819267294">
      <w:bodyDiv w:val="1"/>
      <w:marLeft w:val="0"/>
      <w:marRight w:val="0"/>
      <w:marTop w:val="0"/>
      <w:marBottom w:val="0"/>
      <w:divBdr>
        <w:top w:val="none" w:sz="0" w:space="0" w:color="auto"/>
        <w:left w:val="none" w:sz="0" w:space="0" w:color="auto"/>
        <w:bottom w:val="none" w:sz="0" w:space="0" w:color="auto"/>
        <w:right w:val="none" w:sz="0" w:space="0" w:color="auto"/>
      </w:divBdr>
    </w:div>
    <w:div w:id="820007172">
      <w:bodyDiv w:val="1"/>
      <w:marLeft w:val="0"/>
      <w:marRight w:val="0"/>
      <w:marTop w:val="0"/>
      <w:marBottom w:val="0"/>
      <w:divBdr>
        <w:top w:val="none" w:sz="0" w:space="0" w:color="auto"/>
        <w:left w:val="none" w:sz="0" w:space="0" w:color="auto"/>
        <w:bottom w:val="none" w:sz="0" w:space="0" w:color="auto"/>
        <w:right w:val="none" w:sz="0" w:space="0" w:color="auto"/>
      </w:divBdr>
    </w:div>
    <w:div w:id="820073701">
      <w:bodyDiv w:val="1"/>
      <w:marLeft w:val="0"/>
      <w:marRight w:val="0"/>
      <w:marTop w:val="0"/>
      <w:marBottom w:val="0"/>
      <w:divBdr>
        <w:top w:val="none" w:sz="0" w:space="0" w:color="auto"/>
        <w:left w:val="none" w:sz="0" w:space="0" w:color="auto"/>
        <w:bottom w:val="none" w:sz="0" w:space="0" w:color="auto"/>
        <w:right w:val="none" w:sz="0" w:space="0" w:color="auto"/>
      </w:divBdr>
    </w:div>
    <w:div w:id="820081204">
      <w:bodyDiv w:val="1"/>
      <w:marLeft w:val="0"/>
      <w:marRight w:val="0"/>
      <w:marTop w:val="0"/>
      <w:marBottom w:val="0"/>
      <w:divBdr>
        <w:top w:val="none" w:sz="0" w:space="0" w:color="auto"/>
        <w:left w:val="none" w:sz="0" w:space="0" w:color="auto"/>
        <w:bottom w:val="none" w:sz="0" w:space="0" w:color="auto"/>
        <w:right w:val="none" w:sz="0" w:space="0" w:color="auto"/>
      </w:divBdr>
    </w:div>
    <w:div w:id="820191151">
      <w:bodyDiv w:val="1"/>
      <w:marLeft w:val="0"/>
      <w:marRight w:val="0"/>
      <w:marTop w:val="0"/>
      <w:marBottom w:val="0"/>
      <w:divBdr>
        <w:top w:val="none" w:sz="0" w:space="0" w:color="auto"/>
        <w:left w:val="none" w:sz="0" w:space="0" w:color="auto"/>
        <w:bottom w:val="none" w:sz="0" w:space="0" w:color="auto"/>
        <w:right w:val="none" w:sz="0" w:space="0" w:color="auto"/>
      </w:divBdr>
    </w:div>
    <w:div w:id="820923179">
      <w:bodyDiv w:val="1"/>
      <w:marLeft w:val="0"/>
      <w:marRight w:val="0"/>
      <w:marTop w:val="0"/>
      <w:marBottom w:val="0"/>
      <w:divBdr>
        <w:top w:val="none" w:sz="0" w:space="0" w:color="auto"/>
        <w:left w:val="none" w:sz="0" w:space="0" w:color="auto"/>
        <w:bottom w:val="none" w:sz="0" w:space="0" w:color="auto"/>
        <w:right w:val="none" w:sz="0" w:space="0" w:color="auto"/>
      </w:divBdr>
    </w:div>
    <w:div w:id="821194360">
      <w:bodyDiv w:val="1"/>
      <w:marLeft w:val="0"/>
      <w:marRight w:val="0"/>
      <w:marTop w:val="0"/>
      <w:marBottom w:val="0"/>
      <w:divBdr>
        <w:top w:val="none" w:sz="0" w:space="0" w:color="auto"/>
        <w:left w:val="none" w:sz="0" w:space="0" w:color="auto"/>
        <w:bottom w:val="none" w:sz="0" w:space="0" w:color="auto"/>
        <w:right w:val="none" w:sz="0" w:space="0" w:color="auto"/>
      </w:divBdr>
    </w:div>
    <w:div w:id="821237864">
      <w:bodyDiv w:val="1"/>
      <w:marLeft w:val="0"/>
      <w:marRight w:val="0"/>
      <w:marTop w:val="0"/>
      <w:marBottom w:val="0"/>
      <w:divBdr>
        <w:top w:val="none" w:sz="0" w:space="0" w:color="auto"/>
        <w:left w:val="none" w:sz="0" w:space="0" w:color="auto"/>
        <w:bottom w:val="none" w:sz="0" w:space="0" w:color="auto"/>
        <w:right w:val="none" w:sz="0" w:space="0" w:color="auto"/>
      </w:divBdr>
    </w:div>
    <w:div w:id="821696801">
      <w:bodyDiv w:val="1"/>
      <w:marLeft w:val="0"/>
      <w:marRight w:val="0"/>
      <w:marTop w:val="0"/>
      <w:marBottom w:val="0"/>
      <w:divBdr>
        <w:top w:val="none" w:sz="0" w:space="0" w:color="auto"/>
        <w:left w:val="none" w:sz="0" w:space="0" w:color="auto"/>
        <w:bottom w:val="none" w:sz="0" w:space="0" w:color="auto"/>
        <w:right w:val="none" w:sz="0" w:space="0" w:color="auto"/>
      </w:divBdr>
    </w:div>
    <w:div w:id="821697840">
      <w:bodyDiv w:val="1"/>
      <w:marLeft w:val="0"/>
      <w:marRight w:val="0"/>
      <w:marTop w:val="0"/>
      <w:marBottom w:val="0"/>
      <w:divBdr>
        <w:top w:val="none" w:sz="0" w:space="0" w:color="auto"/>
        <w:left w:val="none" w:sz="0" w:space="0" w:color="auto"/>
        <w:bottom w:val="none" w:sz="0" w:space="0" w:color="auto"/>
        <w:right w:val="none" w:sz="0" w:space="0" w:color="auto"/>
      </w:divBdr>
    </w:div>
    <w:div w:id="821888628">
      <w:bodyDiv w:val="1"/>
      <w:marLeft w:val="0"/>
      <w:marRight w:val="0"/>
      <w:marTop w:val="0"/>
      <w:marBottom w:val="0"/>
      <w:divBdr>
        <w:top w:val="none" w:sz="0" w:space="0" w:color="auto"/>
        <w:left w:val="none" w:sz="0" w:space="0" w:color="auto"/>
        <w:bottom w:val="none" w:sz="0" w:space="0" w:color="auto"/>
        <w:right w:val="none" w:sz="0" w:space="0" w:color="auto"/>
      </w:divBdr>
    </w:div>
    <w:div w:id="822282957">
      <w:bodyDiv w:val="1"/>
      <w:marLeft w:val="0"/>
      <w:marRight w:val="0"/>
      <w:marTop w:val="0"/>
      <w:marBottom w:val="0"/>
      <w:divBdr>
        <w:top w:val="none" w:sz="0" w:space="0" w:color="auto"/>
        <w:left w:val="none" w:sz="0" w:space="0" w:color="auto"/>
        <w:bottom w:val="none" w:sz="0" w:space="0" w:color="auto"/>
        <w:right w:val="none" w:sz="0" w:space="0" w:color="auto"/>
      </w:divBdr>
    </w:div>
    <w:div w:id="822353906">
      <w:bodyDiv w:val="1"/>
      <w:marLeft w:val="0"/>
      <w:marRight w:val="0"/>
      <w:marTop w:val="0"/>
      <w:marBottom w:val="0"/>
      <w:divBdr>
        <w:top w:val="none" w:sz="0" w:space="0" w:color="auto"/>
        <w:left w:val="none" w:sz="0" w:space="0" w:color="auto"/>
        <w:bottom w:val="none" w:sz="0" w:space="0" w:color="auto"/>
        <w:right w:val="none" w:sz="0" w:space="0" w:color="auto"/>
      </w:divBdr>
    </w:div>
    <w:div w:id="822432986">
      <w:bodyDiv w:val="1"/>
      <w:marLeft w:val="0"/>
      <w:marRight w:val="0"/>
      <w:marTop w:val="0"/>
      <w:marBottom w:val="0"/>
      <w:divBdr>
        <w:top w:val="none" w:sz="0" w:space="0" w:color="auto"/>
        <w:left w:val="none" w:sz="0" w:space="0" w:color="auto"/>
        <w:bottom w:val="none" w:sz="0" w:space="0" w:color="auto"/>
        <w:right w:val="none" w:sz="0" w:space="0" w:color="auto"/>
      </w:divBdr>
    </w:div>
    <w:div w:id="822506109">
      <w:bodyDiv w:val="1"/>
      <w:marLeft w:val="0"/>
      <w:marRight w:val="0"/>
      <w:marTop w:val="0"/>
      <w:marBottom w:val="0"/>
      <w:divBdr>
        <w:top w:val="none" w:sz="0" w:space="0" w:color="auto"/>
        <w:left w:val="none" w:sz="0" w:space="0" w:color="auto"/>
        <w:bottom w:val="none" w:sz="0" w:space="0" w:color="auto"/>
        <w:right w:val="none" w:sz="0" w:space="0" w:color="auto"/>
      </w:divBdr>
    </w:div>
    <w:div w:id="822744093">
      <w:bodyDiv w:val="1"/>
      <w:marLeft w:val="0"/>
      <w:marRight w:val="0"/>
      <w:marTop w:val="0"/>
      <w:marBottom w:val="0"/>
      <w:divBdr>
        <w:top w:val="none" w:sz="0" w:space="0" w:color="auto"/>
        <w:left w:val="none" w:sz="0" w:space="0" w:color="auto"/>
        <w:bottom w:val="none" w:sz="0" w:space="0" w:color="auto"/>
        <w:right w:val="none" w:sz="0" w:space="0" w:color="auto"/>
      </w:divBdr>
    </w:div>
    <w:div w:id="822936428">
      <w:bodyDiv w:val="1"/>
      <w:marLeft w:val="0"/>
      <w:marRight w:val="0"/>
      <w:marTop w:val="0"/>
      <w:marBottom w:val="0"/>
      <w:divBdr>
        <w:top w:val="none" w:sz="0" w:space="0" w:color="auto"/>
        <w:left w:val="none" w:sz="0" w:space="0" w:color="auto"/>
        <w:bottom w:val="none" w:sz="0" w:space="0" w:color="auto"/>
        <w:right w:val="none" w:sz="0" w:space="0" w:color="auto"/>
      </w:divBdr>
    </w:div>
    <w:div w:id="823013149">
      <w:bodyDiv w:val="1"/>
      <w:marLeft w:val="0"/>
      <w:marRight w:val="0"/>
      <w:marTop w:val="0"/>
      <w:marBottom w:val="0"/>
      <w:divBdr>
        <w:top w:val="none" w:sz="0" w:space="0" w:color="auto"/>
        <w:left w:val="none" w:sz="0" w:space="0" w:color="auto"/>
        <w:bottom w:val="none" w:sz="0" w:space="0" w:color="auto"/>
        <w:right w:val="none" w:sz="0" w:space="0" w:color="auto"/>
      </w:divBdr>
    </w:div>
    <w:div w:id="823351761">
      <w:bodyDiv w:val="1"/>
      <w:marLeft w:val="0"/>
      <w:marRight w:val="0"/>
      <w:marTop w:val="0"/>
      <w:marBottom w:val="0"/>
      <w:divBdr>
        <w:top w:val="none" w:sz="0" w:space="0" w:color="auto"/>
        <w:left w:val="none" w:sz="0" w:space="0" w:color="auto"/>
        <w:bottom w:val="none" w:sz="0" w:space="0" w:color="auto"/>
        <w:right w:val="none" w:sz="0" w:space="0" w:color="auto"/>
      </w:divBdr>
    </w:div>
    <w:div w:id="823472329">
      <w:bodyDiv w:val="1"/>
      <w:marLeft w:val="0"/>
      <w:marRight w:val="0"/>
      <w:marTop w:val="0"/>
      <w:marBottom w:val="0"/>
      <w:divBdr>
        <w:top w:val="none" w:sz="0" w:space="0" w:color="auto"/>
        <w:left w:val="none" w:sz="0" w:space="0" w:color="auto"/>
        <w:bottom w:val="none" w:sz="0" w:space="0" w:color="auto"/>
        <w:right w:val="none" w:sz="0" w:space="0" w:color="auto"/>
      </w:divBdr>
    </w:div>
    <w:div w:id="823592076">
      <w:bodyDiv w:val="1"/>
      <w:marLeft w:val="0"/>
      <w:marRight w:val="0"/>
      <w:marTop w:val="0"/>
      <w:marBottom w:val="0"/>
      <w:divBdr>
        <w:top w:val="none" w:sz="0" w:space="0" w:color="auto"/>
        <w:left w:val="none" w:sz="0" w:space="0" w:color="auto"/>
        <w:bottom w:val="none" w:sz="0" w:space="0" w:color="auto"/>
        <w:right w:val="none" w:sz="0" w:space="0" w:color="auto"/>
      </w:divBdr>
    </w:div>
    <w:div w:id="823617854">
      <w:bodyDiv w:val="1"/>
      <w:marLeft w:val="0"/>
      <w:marRight w:val="0"/>
      <w:marTop w:val="0"/>
      <w:marBottom w:val="0"/>
      <w:divBdr>
        <w:top w:val="none" w:sz="0" w:space="0" w:color="auto"/>
        <w:left w:val="none" w:sz="0" w:space="0" w:color="auto"/>
        <w:bottom w:val="none" w:sz="0" w:space="0" w:color="auto"/>
        <w:right w:val="none" w:sz="0" w:space="0" w:color="auto"/>
      </w:divBdr>
    </w:div>
    <w:div w:id="823819842">
      <w:bodyDiv w:val="1"/>
      <w:marLeft w:val="0"/>
      <w:marRight w:val="0"/>
      <w:marTop w:val="0"/>
      <w:marBottom w:val="0"/>
      <w:divBdr>
        <w:top w:val="none" w:sz="0" w:space="0" w:color="auto"/>
        <w:left w:val="none" w:sz="0" w:space="0" w:color="auto"/>
        <w:bottom w:val="none" w:sz="0" w:space="0" w:color="auto"/>
        <w:right w:val="none" w:sz="0" w:space="0" w:color="auto"/>
      </w:divBdr>
    </w:div>
    <w:div w:id="824011516">
      <w:bodyDiv w:val="1"/>
      <w:marLeft w:val="0"/>
      <w:marRight w:val="0"/>
      <w:marTop w:val="0"/>
      <w:marBottom w:val="0"/>
      <w:divBdr>
        <w:top w:val="none" w:sz="0" w:space="0" w:color="auto"/>
        <w:left w:val="none" w:sz="0" w:space="0" w:color="auto"/>
        <w:bottom w:val="none" w:sz="0" w:space="0" w:color="auto"/>
        <w:right w:val="none" w:sz="0" w:space="0" w:color="auto"/>
      </w:divBdr>
    </w:div>
    <w:div w:id="824469478">
      <w:bodyDiv w:val="1"/>
      <w:marLeft w:val="0"/>
      <w:marRight w:val="0"/>
      <w:marTop w:val="0"/>
      <w:marBottom w:val="0"/>
      <w:divBdr>
        <w:top w:val="none" w:sz="0" w:space="0" w:color="auto"/>
        <w:left w:val="none" w:sz="0" w:space="0" w:color="auto"/>
        <w:bottom w:val="none" w:sz="0" w:space="0" w:color="auto"/>
        <w:right w:val="none" w:sz="0" w:space="0" w:color="auto"/>
      </w:divBdr>
    </w:div>
    <w:div w:id="824662828">
      <w:bodyDiv w:val="1"/>
      <w:marLeft w:val="0"/>
      <w:marRight w:val="0"/>
      <w:marTop w:val="0"/>
      <w:marBottom w:val="0"/>
      <w:divBdr>
        <w:top w:val="none" w:sz="0" w:space="0" w:color="auto"/>
        <w:left w:val="none" w:sz="0" w:space="0" w:color="auto"/>
        <w:bottom w:val="none" w:sz="0" w:space="0" w:color="auto"/>
        <w:right w:val="none" w:sz="0" w:space="0" w:color="auto"/>
      </w:divBdr>
    </w:div>
    <w:div w:id="824971960">
      <w:bodyDiv w:val="1"/>
      <w:marLeft w:val="0"/>
      <w:marRight w:val="0"/>
      <w:marTop w:val="0"/>
      <w:marBottom w:val="0"/>
      <w:divBdr>
        <w:top w:val="none" w:sz="0" w:space="0" w:color="auto"/>
        <w:left w:val="none" w:sz="0" w:space="0" w:color="auto"/>
        <w:bottom w:val="none" w:sz="0" w:space="0" w:color="auto"/>
        <w:right w:val="none" w:sz="0" w:space="0" w:color="auto"/>
      </w:divBdr>
    </w:div>
    <w:div w:id="825169146">
      <w:bodyDiv w:val="1"/>
      <w:marLeft w:val="0"/>
      <w:marRight w:val="0"/>
      <w:marTop w:val="0"/>
      <w:marBottom w:val="0"/>
      <w:divBdr>
        <w:top w:val="none" w:sz="0" w:space="0" w:color="auto"/>
        <w:left w:val="none" w:sz="0" w:space="0" w:color="auto"/>
        <w:bottom w:val="none" w:sz="0" w:space="0" w:color="auto"/>
        <w:right w:val="none" w:sz="0" w:space="0" w:color="auto"/>
      </w:divBdr>
    </w:div>
    <w:div w:id="825366895">
      <w:bodyDiv w:val="1"/>
      <w:marLeft w:val="0"/>
      <w:marRight w:val="0"/>
      <w:marTop w:val="0"/>
      <w:marBottom w:val="0"/>
      <w:divBdr>
        <w:top w:val="none" w:sz="0" w:space="0" w:color="auto"/>
        <w:left w:val="none" w:sz="0" w:space="0" w:color="auto"/>
        <w:bottom w:val="none" w:sz="0" w:space="0" w:color="auto"/>
        <w:right w:val="none" w:sz="0" w:space="0" w:color="auto"/>
      </w:divBdr>
    </w:div>
    <w:div w:id="825433639">
      <w:bodyDiv w:val="1"/>
      <w:marLeft w:val="0"/>
      <w:marRight w:val="0"/>
      <w:marTop w:val="0"/>
      <w:marBottom w:val="0"/>
      <w:divBdr>
        <w:top w:val="none" w:sz="0" w:space="0" w:color="auto"/>
        <w:left w:val="none" w:sz="0" w:space="0" w:color="auto"/>
        <w:bottom w:val="none" w:sz="0" w:space="0" w:color="auto"/>
        <w:right w:val="none" w:sz="0" w:space="0" w:color="auto"/>
      </w:divBdr>
    </w:div>
    <w:div w:id="825438392">
      <w:bodyDiv w:val="1"/>
      <w:marLeft w:val="0"/>
      <w:marRight w:val="0"/>
      <w:marTop w:val="0"/>
      <w:marBottom w:val="0"/>
      <w:divBdr>
        <w:top w:val="none" w:sz="0" w:space="0" w:color="auto"/>
        <w:left w:val="none" w:sz="0" w:space="0" w:color="auto"/>
        <w:bottom w:val="none" w:sz="0" w:space="0" w:color="auto"/>
        <w:right w:val="none" w:sz="0" w:space="0" w:color="auto"/>
      </w:divBdr>
    </w:div>
    <w:div w:id="825630785">
      <w:bodyDiv w:val="1"/>
      <w:marLeft w:val="0"/>
      <w:marRight w:val="0"/>
      <w:marTop w:val="0"/>
      <w:marBottom w:val="0"/>
      <w:divBdr>
        <w:top w:val="none" w:sz="0" w:space="0" w:color="auto"/>
        <w:left w:val="none" w:sz="0" w:space="0" w:color="auto"/>
        <w:bottom w:val="none" w:sz="0" w:space="0" w:color="auto"/>
        <w:right w:val="none" w:sz="0" w:space="0" w:color="auto"/>
      </w:divBdr>
    </w:div>
    <w:div w:id="825704115">
      <w:bodyDiv w:val="1"/>
      <w:marLeft w:val="0"/>
      <w:marRight w:val="0"/>
      <w:marTop w:val="0"/>
      <w:marBottom w:val="0"/>
      <w:divBdr>
        <w:top w:val="none" w:sz="0" w:space="0" w:color="auto"/>
        <w:left w:val="none" w:sz="0" w:space="0" w:color="auto"/>
        <w:bottom w:val="none" w:sz="0" w:space="0" w:color="auto"/>
        <w:right w:val="none" w:sz="0" w:space="0" w:color="auto"/>
      </w:divBdr>
    </w:div>
    <w:div w:id="825705796">
      <w:bodyDiv w:val="1"/>
      <w:marLeft w:val="0"/>
      <w:marRight w:val="0"/>
      <w:marTop w:val="0"/>
      <w:marBottom w:val="0"/>
      <w:divBdr>
        <w:top w:val="none" w:sz="0" w:space="0" w:color="auto"/>
        <w:left w:val="none" w:sz="0" w:space="0" w:color="auto"/>
        <w:bottom w:val="none" w:sz="0" w:space="0" w:color="auto"/>
        <w:right w:val="none" w:sz="0" w:space="0" w:color="auto"/>
      </w:divBdr>
    </w:div>
    <w:div w:id="826097217">
      <w:bodyDiv w:val="1"/>
      <w:marLeft w:val="0"/>
      <w:marRight w:val="0"/>
      <w:marTop w:val="0"/>
      <w:marBottom w:val="0"/>
      <w:divBdr>
        <w:top w:val="none" w:sz="0" w:space="0" w:color="auto"/>
        <w:left w:val="none" w:sz="0" w:space="0" w:color="auto"/>
        <w:bottom w:val="none" w:sz="0" w:space="0" w:color="auto"/>
        <w:right w:val="none" w:sz="0" w:space="0" w:color="auto"/>
      </w:divBdr>
    </w:div>
    <w:div w:id="826172169">
      <w:bodyDiv w:val="1"/>
      <w:marLeft w:val="0"/>
      <w:marRight w:val="0"/>
      <w:marTop w:val="0"/>
      <w:marBottom w:val="0"/>
      <w:divBdr>
        <w:top w:val="none" w:sz="0" w:space="0" w:color="auto"/>
        <w:left w:val="none" w:sz="0" w:space="0" w:color="auto"/>
        <w:bottom w:val="none" w:sz="0" w:space="0" w:color="auto"/>
        <w:right w:val="none" w:sz="0" w:space="0" w:color="auto"/>
      </w:divBdr>
    </w:div>
    <w:div w:id="826552420">
      <w:bodyDiv w:val="1"/>
      <w:marLeft w:val="0"/>
      <w:marRight w:val="0"/>
      <w:marTop w:val="0"/>
      <w:marBottom w:val="0"/>
      <w:divBdr>
        <w:top w:val="none" w:sz="0" w:space="0" w:color="auto"/>
        <w:left w:val="none" w:sz="0" w:space="0" w:color="auto"/>
        <w:bottom w:val="none" w:sz="0" w:space="0" w:color="auto"/>
        <w:right w:val="none" w:sz="0" w:space="0" w:color="auto"/>
      </w:divBdr>
    </w:div>
    <w:div w:id="826672617">
      <w:bodyDiv w:val="1"/>
      <w:marLeft w:val="0"/>
      <w:marRight w:val="0"/>
      <w:marTop w:val="0"/>
      <w:marBottom w:val="0"/>
      <w:divBdr>
        <w:top w:val="none" w:sz="0" w:space="0" w:color="auto"/>
        <w:left w:val="none" w:sz="0" w:space="0" w:color="auto"/>
        <w:bottom w:val="none" w:sz="0" w:space="0" w:color="auto"/>
        <w:right w:val="none" w:sz="0" w:space="0" w:color="auto"/>
      </w:divBdr>
    </w:div>
    <w:div w:id="826750656">
      <w:bodyDiv w:val="1"/>
      <w:marLeft w:val="0"/>
      <w:marRight w:val="0"/>
      <w:marTop w:val="0"/>
      <w:marBottom w:val="0"/>
      <w:divBdr>
        <w:top w:val="none" w:sz="0" w:space="0" w:color="auto"/>
        <w:left w:val="none" w:sz="0" w:space="0" w:color="auto"/>
        <w:bottom w:val="none" w:sz="0" w:space="0" w:color="auto"/>
        <w:right w:val="none" w:sz="0" w:space="0" w:color="auto"/>
      </w:divBdr>
    </w:div>
    <w:div w:id="826825479">
      <w:bodyDiv w:val="1"/>
      <w:marLeft w:val="0"/>
      <w:marRight w:val="0"/>
      <w:marTop w:val="0"/>
      <w:marBottom w:val="0"/>
      <w:divBdr>
        <w:top w:val="none" w:sz="0" w:space="0" w:color="auto"/>
        <w:left w:val="none" w:sz="0" w:space="0" w:color="auto"/>
        <w:bottom w:val="none" w:sz="0" w:space="0" w:color="auto"/>
        <w:right w:val="none" w:sz="0" w:space="0" w:color="auto"/>
      </w:divBdr>
    </w:div>
    <w:div w:id="827208412">
      <w:bodyDiv w:val="1"/>
      <w:marLeft w:val="0"/>
      <w:marRight w:val="0"/>
      <w:marTop w:val="0"/>
      <w:marBottom w:val="0"/>
      <w:divBdr>
        <w:top w:val="none" w:sz="0" w:space="0" w:color="auto"/>
        <w:left w:val="none" w:sz="0" w:space="0" w:color="auto"/>
        <w:bottom w:val="none" w:sz="0" w:space="0" w:color="auto"/>
        <w:right w:val="none" w:sz="0" w:space="0" w:color="auto"/>
      </w:divBdr>
    </w:div>
    <w:div w:id="827212898">
      <w:bodyDiv w:val="1"/>
      <w:marLeft w:val="0"/>
      <w:marRight w:val="0"/>
      <w:marTop w:val="0"/>
      <w:marBottom w:val="0"/>
      <w:divBdr>
        <w:top w:val="none" w:sz="0" w:space="0" w:color="auto"/>
        <w:left w:val="none" w:sz="0" w:space="0" w:color="auto"/>
        <w:bottom w:val="none" w:sz="0" w:space="0" w:color="auto"/>
        <w:right w:val="none" w:sz="0" w:space="0" w:color="auto"/>
      </w:divBdr>
    </w:div>
    <w:div w:id="827480302">
      <w:bodyDiv w:val="1"/>
      <w:marLeft w:val="0"/>
      <w:marRight w:val="0"/>
      <w:marTop w:val="0"/>
      <w:marBottom w:val="0"/>
      <w:divBdr>
        <w:top w:val="none" w:sz="0" w:space="0" w:color="auto"/>
        <w:left w:val="none" w:sz="0" w:space="0" w:color="auto"/>
        <w:bottom w:val="none" w:sz="0" w:space="0" w:color="auto"/>
        <w:right w:val="none" w:sz="0" w:space="0" w:color="auto"/>
      </w:divBdr>
    </w:div>
    <w:div w:id="828326089">
      <w:bodyDiv w:val="1"/>
      <w:marLeft w:val="0"/>
      <w:marRight w:val="0"/>
      <w:marTop w:val="0"/>
      <w:marBottom w:val="0"/>
      <w:divBdr>
        <w:top w:val="none" w:sz="0" w:space="0" w:color="auto"/>
        <w:left w:val="none" w:sz="0" w:space="0" w:color="auto"/>
        <w:bottom w:val="none" w:sz="0" w:space="0" w:color="auto"/>
        <w:right w:val="none" w:sz="0" w:space="0" w:color="auto"/>
      </w:divBdr>
    </w:div>
    <w:div w:id="828642728">
      <w:bodyDiv w:val="1"/>
      <w:marLeft w:val="0"/>
      <w:marRight w:val="0"/>
      <w:marTop w:val="0"/>
      <w:marBottom w:val="0"/>
      <w:divBdr>
        <w:top w:val="none" w:sz="0" w:space="0" w:color="auto"/>
        <w:left w:val="none" w:sz="0" w:space="0" w:color="auto"/>
        <w:bottom w:val="none" w:sz="0" w:space="0" w:color="auto"/>
        <w:right w:val="none" w:sz="0" w:space="0" w:color="auto"/>
      </w:divBdr>
    </w:div>
    <w:div w:id="828860459">
      <w:bodyDiv w:val="1"/>
      <w:marLeft w:val="0"/>
      <w:marRight w:val="0"/>
      <w:marTop w:val="0"/>
      <w:marBottom w:val="0"/>
      <w:divBdr>
        <w:top w:val="none" w:sz="0" w:space="0" w:color="auto"/>
        <w:left w:val="none" w:sz="0" w:space="0" w:color="auto"/>
        <w:bottom w:val="none" w:sz="0" w:space="0" w:color="auto"/>
        <w:right w:val="none" w:sz="0" w:space="0" w:color="auto"/>
      </w:divBdr>
    </w:div>
    <w:div w:id="829056834">
      <w:bodyDiv w:val="1"/>
      <w:marLeft w:val="0"/>
      <w:marRight w:val="0"/>
      <w:marTop w:val="0"/>
      <w:marBottom w:val="0"/>
      <w:divBdr>
        <w:top w:val="none" w:sz="0" w:space="0" w:color="auto"/>
        <w:left w:val="none" w:sz="0" w:space="0" w:color="auto"/>
        <w:bottom w:val="none" w:sz="0" w:space="0" w:color="auto"/>
        <w:right w:val="none" w:sz="0" w:space="0" w:color="auto"/>
      </w:divBdr>
    </w:div>
    <w:div w:id="829178808">
      <w:bodyDiv w:val="1"/>
      <w:marLeft w:val="0"/>
      <w:marRight w:val="0"/>
      <w:marTop w:val="0"/>
      <w:marBottom w:val="0"/>
      <w:divBdr>
        <w:top w:val="none" w:sz="0" w:space="0" w:color="auto"/>
        <w:left w:val="none" w:sz="0" w:space="0" w:color="auto"/>
        <w:bottom w:val="none" w:sz="0" w:space="0" w:color="auto"/>
        <w:right w:val="none" w:sz="0" w:space="0" w:color="auto"/>
      </w:divBdr>
    </w:div>
    <w:div w:id="829635383">
      <w:bodyDiv w:val="1"/>
      <w:marLeft w:val="0"/>
      <w:marRight w:val="0"/>
      <w:marTop w:val="0"/>
      <w:marBottom w:val="0"/>
      <w:divBdr>
        <w:top w:val="none" w:sz="0" w:space="0" w:color="auto"/>
        <w:left w:val="none" w:sz="0" w:space="0" w:color="auto"/>
        <w:bottom w:val="none" w:sz="0" w:space="0" w:color="auto"/>
        <w:right w:val="none" w:sz="0" w:space="0" w:color="auto"/>
      </w:divBdr>
    </w:div>
    <w:div w:id="829979726">
      <w:bodyDiv w:val="1"/>
      <w:marLeft w:val="0"/>
      <w:marRight w:val="0"/>
      <w:marTop w:val="0"/>
      <w:marBottom w:val="0"/>
      <w:divBdr>
        <w:top w:val="none" w:sz="0" w:space="0" w:color="auto"/>
        <w:left w:val="none" w:sz="0" w:space="0" w:color="auto"/>
        <w:bottom w:val="none" w:sz="0" w:space="0" w:color="auto"/>
        <w:right w:val="none" w:sz="0" w:space="0" w:color="auto"/>
      </w:divBdr>
    </w:div>
    <w:div w:id="830173741">
      <w:bodyDiv w:val="1"/>
      <w:marLeft w:val="0"/>
      <w:marRight w:val="0"/>
      <w:marTop w:val="0"/>
      <w:marBottom w:val="0"/>
      <w:divBdr>
        <w:top w:val="none" w:sz="0" w:space="0" w:color="auto"/>
        <w:left w:val="none" w:sz="0" w:space="0" w:color="auto"/>
        <w:bottom w:val="none" w:sz="0" w:space="0" w:color="auto"/>
        <w:right w:val="none" w:sz="0" w:space="0" w:color="auto"/>
      </w:divBdr>
    </w:div>
    <w:div w:id="830220484">
      <w:bodyDiv w:val="1"/>
      <w:marLeft w:val="0"/>
      <w:marRight w:val="0"/>
      <w:marTop w:val="0"/>
      <w:marBottom w:val="0"/>
      <w:divBdr>
        <w:top w:val="none" w:sz="0" w:space="0" w:color="auto"/>
        <w:left w:val="none" w:sz="0" w:space="0" w:color="auto"/>
        <w:bottom w:val="none" w:sz="0" w:space="0" w:color="auto"/>
        <w:right w:val="none" w:sz="0" w:space="0" w:color="auto"/>
      </w:divBdr>
    </w:div>
    <w:div w:id="830294541">
      <w:bodyDiv w:val="1"/>
      <w:marLeft w:val="0"/>
      <w:marRight w:val="0"/>
      <w:marTop w:val="0"/>
      <w:marBottom w:val="0"/>
      <w:divBdr>
        <w:top w:val="none" w:sz="0" w:space="0" w:color="auto"/>
        <w:left w:val="none" w:sz="0" w:space="0" w:color="auto"/>
        <w:bottom w:val="none" w:sz="0" w:space="0" w:color="auto"/>
        <w:right w:val="none" w:sz="0" w:space="0" w:color="auto"/>
      </w:divBdr>
    </w:div>
    <w:div w:id="830484088">
      <w:bodyDiv w:val="1"/>
      <w:marLeft w:val="0"/>
      <w:marRight w:val="0"/>
      <w:marTop w:val="0"/>
      <w:marBottom w:val="0"/>
      <w:divBdr>
        <w:top w:val="none" w:sz="0" w:space="0" w:color="auto"/>
        <w:left w:val="none" w:sz="0" w:space="0" w:color="auto"/>
        <w:bottom w:val="none" w:sz="0" w:space="0" w:color="auto"/>
        <w:right w:val="none" w:sz="0" w:space="0" w:color="auto"/>
      </w:divBdr>
    </w:div>
    <w:div w:id="830683533">
      <w:bodyDiv w:val="1"/>
      <w:marLeft w:val="0"/>
      <w:marRight w:val="0"/>
      <w:marTop w:val="0"/>
      <w:marBottom w:val="0"/>
      <w:divBdr>
        <w:top w:val="none" w:sz="0" w:space="0" w:color="auto"/>
        <w:left w:val="none" w:sz="0" w:space="0" w:color="auto"/>
        <w:bottom w:val="none" w:sz="0" w:space="0" w:color="auto"/>
        <w:right w:val="none" w:sz="0" w:space="0" w:color="auto"/>
      </w:divBdr>
    </w:div>
    <w:div w:id="830953282">
      <w:bodyDiv w:val="1"/>
      <w:marLeft w:val="0"/>
      <w:marRight w:val="0"/>
      <w:marTop w:val="0"/>
      <w:marBottom w:val="0"/>
      <w:divBdr>
        <w:top w:val="none" w:sz="0" w:space="0" w:color="auto"/>
        <w:left w:val="none" w:sz="0" w:space="0" w:color="auto"/>
        <w:bottom w:val="none" w:sz="0" w:space="0" w:color="auto"/>
        <w:right w:val="none" w:sz="0" w:space="0" w:color="auto"/>
      </w:divBdr>
    </w:div>
    <w:div w:id="831407574">
      <w:bodyDiv w:val="1"/>
      <w:marLeft w:val="0"/>
      <w:marRight w:val="0"/>
      <w:marTop w:val="0"/>
      <w:marBottom w:val="0"/>
      <w:divBdr>
        <w:top w:val="none" w:sz="0" w:space="0" w:color="auto"/>
        <w:left w:val="none" w:sz="0" w:space="0" w:color="auto"/>
        <w:bottom w:val="none" w:sz="0" w:space="0" w:color="auto"/>
        <w:right w:val="none" w:sz="0" w:space="0" w:color="auto"/>
      </w:divBdr>
    </w:div>
    <w:div w:id="831412119">
      <w:bodyDiv w:val="1"/>
      <w:marLeft w:val="0"/>
      <w:marRight w:val="0"/>
      <w:marTop w:val="0"/>
      <w:marBottom w:val="0"/>
      <w:divBdr>
        <w:top w:val="none" w:sz="0" w:space="0" w:color="auto"/>
        <w:left w:val="none" w:sz="0" w:space="0" w:color="auto"/>
        <w:bottom w:val="none" w:sz="0" w:space="0" w:color="auto"/>
        <w:right w:val="none" w:sz="0" w:space="0" w:color="auto"/>
      </w:divBdr>
    </w:div>
    <w:div w:id="831413929">
      <w:bodyDiv w:val="1"/>
      <w:marLeft w:val="0"/>
      <w:marRight w:val="0"/>
      <w:marTop w:val="0"/>
      <w:marBottom w:val="0"/>
      <w:divBdr>
        <w:top w:val="none" w:sz="0" w:space="0" w:color="auto"/>
        <w:left w:val="none" w:sz="0" w:space="0" w:color="auto"/>
        <w:bottom w:val="none" w:sz="0" w:space="0" w:color="auto"/>
        <w:right w:val="none" w:sz="0" w:space="0" w:color="auto"/>
      </w:divBdr>
    </w:div>
    <w:div w:id="831526676">
      <w:bodyDiv w:val="1"/>
      <w:marLeft w:val="0"/>
      <w:marRight w:val="0"/>
      <w:marTop w:val="0"/>
      <w:marBottom w:val="0"/>
      <w:divBdr>
        <w:top w:val="none" w:sz="0" w:space="0" w:color="auto"/>
        <w:left w:val="none" w:sz="0" w:space="0" w:color="auto"/>
        <w:bottom w:val="none" w:sz="0" w:space="0" w:color="auto"/>
        <w:right w:val="none" w:sz="0" w:space="0" w:color="auto"/>
      </w:divBdr>
    </w:div>
    <w:div w:id="831601957">
      <w:bodyDiv w:val="1"/>
      <w:marLeft w:val="0"/>
      <w:marRight w:val="0"/>
      <w:marTop w:val="0"/>
      <w:marBottom w:val="0"/>
      <w:divBdr>
        <w:top w:val="none" w:sz="0" w:space="0" w:color="auto"/>
        <w:left w:val="none" w:sz="0" w:space="0" w:color="auto"/>
        <w:bottom w:val="none" w:sz="0" w:space="0" w:color="auto"/>
        <w:right w:val="none" w:sz="0" w:space="0" w:color="auto"/>
      </w:divBdr>
    </w:div>
    <w:div w:id="831870361">
      <w:bodyDiv w:val="1"/>
      <w:marLeft w:val="0"/>
      <w:marRight w:val="0"/>
      <w:marTop w:val="0"/>
      <w:marBottom w:val="0"/>
      <w:divBdr>
        <w:top w:val="none" w:sz="0" w:space="0" w:color="auto"/>
        <w:left w:val="none" w:sz="0" w:space="0" w:color="auto"/>
        <w:bottom w:val="none" w:sz="0" w:space="0" w:color="auto"/>
        <w:right w:val="none" w:sz="0" w:space="0" w:color="auto"/>
      </w:divBdr>
    </w:div>
    <w:div w:id="831993286">
      <w:bodyDiv w:val="1"/>
      <w:marLeft w:val="0"/>
      <w:marRight w:val="0"/>
      <w:marTop w:val="0"/>
      <w:marBottom w:val="0"/>
      <w:divBdr>
        <w:top w:val="none" w:sz="0" w:space="0" w:color="auto"/>
        <w:left w:val="none" w:sz="0" w:space="0" w:color="auto"/>
        <w:bottom w:val="none" w:sz="0" w:space="0" w:color="auto"/>
        <w:right w:val="none" w:sz="0" w:space="0" w:color="auto"/>
      </w:divBdr>
    </w:div>
    <w:div w:id="832374621">
      <w:bodyDiv w:val="1"/>
      <w:marLeft w:val="0"/>
      <w:marRight w:val="0"/>
      <w:marTop w:val="0"/>
      <w:marBottom w:val="0"/>
      <w:divBdr>
        <w:top w:val="none" w:sz="0" w:space="0" w:color="auto"/>
        <w:left w:val="none" w:sz="0" w:space="0" w:color="auto"/>
        <w:bottom w:val="none" w:sz="0" w:space="0" w:color="auto"/>
        <w:right w:val="none" w:sz="0" w:space="0" w:color="auto"/>
      </w:divBdr>
    </w:div>
    <w:div w:id="832376185">
      <w:bodyDiv w:val="1"/>
      <w:marLeft w:val="0"/>
      <w:marRight w:val="0"/>
      <w:marTop w:val="0"/>
      <w:marBottom w:val="0"/>
      <w:divBdr>
        <w:top w:val="none" w:sz="0" w:space="0" w:color="auto"/>
        <w:left w:val="none" w:sz="0" w:space="0" w:color="auto"/>
        <w:bottom w:val="none" w:sz="0" w:space="0" w:color="auto"/>
        <w:right w:val="none" w:sz="0" w:space="0" w:color="auto"/>
      </w:divBdr>
    </w:div>
    <w:div w:id="832379688">
      <w:bodyDiv w:val="1"/>
      <w:marLeft w:val="0"/>
      <w:marRight w:val="0"/>
      <w:marTop w:val="0"/>
      <w:marBottom w:val="0"/>
      <w:divBdr>
        <w:top w:val="none" w:sz="0" w:space="0" w:color="auto"/>
        <w:left w:val="none" w:sz="0" w:space="0" w:color="auto"/>
        <w:bottom w:val="none" w:sz="0" w:space="0" w:color="auto"/>
        <w:right w:val="none" w:sz="0" w:space="0" w:color="auto"/>
      </w:divBdr>
    </w:div>
    <w:div w:id="832380665">
      <w:bodyDiv w:val="1"/>
      <w:marLeft w:val="0"/>
      <w:marRight w:val="0"/>
      <w:marTop w:val="0"/>
      <w:marBottom w:val="0"/>
      <w:divBdr>
        <w:top w:val="none" w:sz="0" w:space="0" w:color="auto"/>
        <w:left w:val="none" w:sz="0" w:space="0" w:color="auto"/>
        <w:bottom w:val="none" w:sz="0" w:space="0" w:color="auto"/>
        <w:right w:val="none" w:sz="0" w:space="0" w:color="auto"/>
      </w:divBdr>
    </w:div>
    <w:div w:id="832451763">
      <w:bodyDiv w:val="1"/>
      <w:marLeft w:val="0"/>
      <w:marRight w:val="0"/>
      <w:marTop w:val="0"/>
      <w:marBottom w:val="0"/>
      <w:divBdr>
        <w:top w:val="none" w:sz="0" w:space="0" w:color="auto"/>
        <w:left w:val="none" w:sz="0" w:space="0" w:color="auto"/>
        <w:bottom w:val="none" w:sz="0" w:space="0" w:color="auto"/>
        <w:right w:val="none" w:sz="0" w:space="0" w:color="auto"/>
      </w:divBdr>
    </w:div>
    <w:div w:id="832452388">
      <w:bodyDiv w:val="1"/>
      <w:marLeft w:val="0"/>
      <w:marRight w:val="0"/>
      <w:marTop w:val="0"/>
      <w:marBottom w:val="0"/>
      <w:divBdr>
        <w:top w:val="none" w:sz="0" w:space="0" w:color="auto"/>
        <w:left w:val="none" w:sz="0" w:space="0" w:color="auto"/>
        <w:bottom w:val="none" w:sz="0" w:space="0" w:color="auto"/>
        <w:right w:val="none" w:sz="0" w:space="0" w:color="auto"/>
      </w:divBdr>
    </w:div>
    <w:div w:id="832645360">
      <w:bodyDiv w:val="1"/>
      <w:marLeft w:val="0"/>
      <w:marRight w:val="0"/>
      <w:marTop w:val="0"/>
      <w:marBottom w:val="0"/>
      <w:divBdr>
        <w:top w:val="none" w:sz="0" w:space="0" w:color="auto"/>
        <w:left w:val="none" w:sz="0" w:space="0" w:color="auto"/>
        <w:bottom w:val="none" w:sz="0" w:space="0" w:color="auto"/>
        <w:right w:val="none" w:sz="0" w:space="0" w:color="auto"/>
      </w:divBdr>
    </w:div>
    <w:div w:id="832842330">
      <w:bodyDiv w:val="1"/>
      <w:marLeft w:val="0"/>
      <w:marRight w:val="0"/>
      <w:marTop w:val="0"/>
      <w:marBottom w:val="0"/>
      <w:divBdr>
        <w:top w:val="none" w:sz="0" w:space="0" w:color="auto"/>
        <w:left w:val="none" w:sz="0" w:space="0" w:color="auto"/>
        <w:bottom w:val="none" w:sz="0" w:space="0" w:color="auto"/>
        <w:right w:val="none" w:sz="0" w:space="0" w:color="auto"/>
      </w:divBdr>
    </w:div>
    <w:div w:id="833033185">
      <w:bodyDiv w:val="1"/>
      <w:marLeft w:val="0"/>
      <w:marRight w:val="0"/>
      <w:marTop w:val="0"/>
      <w:marBottom w:val="0"/>
      <w:divBdr>
        <w:top w:val="none" w:sz="0" w:space="0" w:color="auto"/>
        <w:left w:val="none" w:sz="0" w:space="0" w:color="auto"/>
        <w:bottom w:val="none" w:sz="0" w:space="0" w:color="auto"/>
        <w:right w:val="none" w:sz="0" w:space="0" w:color="auto"/>
      </w:divBdr>
    </w:div>
    <w:div w:id="833103710">
      <w:bodyDiv w:val="1"/>
      <w:marLeft w:val="0"/>
      <w:marRight w:val="0"/>
      <w:marTop w:val="0"/>
      <w:marBottom w:val="0"/>
      <w:divBdr>
        <w:top w:val="none" w:sz="0" w:space="0" w:color="auto"/>
        <w:left w:val="none" w:sz="0" w:space="0" w:color="auto"/>
        <w:bottom w:val="none" w:sz="0" w:space="0" w:color="auto"/>
        <w:right w:val="none" w:sz="0" w:space="0" w:color="auto"/>
      </w:divBdr>
    </w:div>
    <w:div w:id="833184567">
      <w:bodyDiv w:val="1"/>
      <w:marLeft w:val="0"/>
      <w:marRight w:val="0"/>
      <w:marTop w:val="0"/>
      <w:marBottom w:val="0"/>
      <w:divBdr>
        <w:top w:val="none" w:sz="0" w:space="0" w:color="auto"/>
        <w:left w:val="none" w:sz="0" w:space="0" w:color="auto"/>
        <w:bottom w:val="none" w:sz="0" w:space="0" w:color="auto"/>
        <w:right w:val="none" w:sz="0" w:space="0" w:color="auto"/>
      </w:divBdr>
    </w:div>
    <w:div w:id="833372441">
      <w:bodyDiv w:val="1"/>
      <w:marLeft w:val="0"/>
      <w:marRight w:val="0"/>
      <w:marTop w:val="0"/>
      <w:marBottom w:val="0"/>
      <w:divBdr>
        <w:top w:val="none" w:sz="0" w:space="0" w:color="auto"/>
        <w:left w:val="none" w:sz="0" w:space="0" w:color="auto"/>
        <w:bottom w:val="none" w:sz="0" w:space="0" w:color="auto"/>
        <w:right w:val="none" w:sz="0" w:space="0" w:color="auto"/>
      </w:divBdr>
    </w:div>
    <w:div w:id="833448380">
      <w:bodyDiv w:val="1"/>
      <w:marLeft w:val="0"/>
      <w:marRight w:val="0"/>
      <w:marTop w:val="0"/>
      <w:marBottom w:val="0"/>
      <w:divBdr>
        <w:top w:val="none" w:sz="0" w:space="0" w:color="auto"/>
        <w:left w:val="none" w:sz="0" w:space="0" w:color="auto"/>
        <w:bottom w:val="none" w:sz="0" w:space="0" w:color="auto"/>
        <w:right w:val="none" w:sz="0" w:space="0" w:color="auto"/>
      </w:divBdr>
    </w:div>
    <w:div w:id="833569995">
      <w:bodyDiv w:val="1"/>
      <w:marLeft w:val="0"/>
      <w:marRight w:val="0"/>
      <w:marTop w:val="0"/>
      <w:marBottom w:val="0"/>
      <w:divBdr>
        <w:top w:val="none" w:sz="0" w:space="0" w:color="auto"/>
        <w:left w:val="none" w:sz="0" w:space="0" w:color="auto"/>
        <w:bottom w:val="none" w:sz="0" w:space="0" w:color="auto"/>
        <w:right w:val="none" w:sz="0" w:space="0" w:color="auto"/>
      </w:divBdr>
    </w:div>
    <w:div w:id="833571960">
      <w:bodyDiv w:val="1"/>
      <w:marLeft w:val="0"/>
      <w:marRight w:val="0"/>
      <w:marTop w:val="0"/>
      <w:marBottom w:val="0"/>
      <w:divBdr>
        <w:top w:val="none" w:sz="0" w:space="0" w:color="auto"/>
        <w:left w:val="none" w:sz="0" w:space="0" w:color="auto"/>
        <w:bottom w:val="none" w:sz="0" w:space="0" w:color="auto"/>
        <w:right w:val="none" w:sz="0" w:space="0" w:color="auto"/>
      </w:divBdr>
    </w:div>
    <w:div w:id="833957347">
      <w:bodyDiv w:val="1"/>
      <w:marLeft w:val="0"/>
      <w:marRight w:val="0"/>
      <w:marTop w:val="0"/>
      <w:marBottom w:val="0"/>
      <w:divBdr>
        <w:top w:val="none" w:sz="0" w:space="0" w:color="auto"/>
        <w:left w:val="none" w:sz="0" w:space="0" w:color="auto"/>
        <w:bottom w:val="none" w:sz="0" w:space="0" w:color="auto"/>
        <w:right w:val="none" w:sz="0" w:space="0" w:color="auto"/>
      </w:divBdr>
    </w:div>
    <w:div w:id="834103578">
      <w:bodyDiv w:val="1"/>
      <w:marLeft w:val="0"/>
      <w:marRight w:val="0"/>
      <w:marTop w:val="0"/>
      <w:marBottom w:val="0"/>
      <w:divBdr>
        <w:top w:val="none" w:sz="0" w:space="0" w:color="auto"/>
        <w:left w:val="none" w:sz="0" w:space="0" w:color="auto"/>
        <w:bottom w:val="none" w:sz="0" w:space="0" w:color="auto"/>
        <w:right w:val="none" w:sz="0" w:space="0" w:color="auto"/>
      </w:divBdr>
    </w:div>
    <w:div w:id="835455461">
      <w:bodyDiv w:val="1"/>
      <w:marLeft w:val="0"/>
      <w:marRight w:val="0"/>
      <w:marTop w:val="0"/>
      <w:marBottom w:val="0"/>
      <w:divBdr>
        <w:top w:val="none" w:sz="0" w:space="0" w:color="auto"/>
        <w:left w:val="none" w:sz="0" w:space="0" w:color="auto"/>
        <w:bottom w:val="none" w:sz="0" w:space="0" w:color="auto"/>
        <w:right w:val="none" w:sz="0" w:space="0" w:color="auto"/>
      </w:divBdr>
    </w:div>
    <w:div w:id="835606620">
      <w:bodyDiv w:val="1"/>
      <w:marLeft w:val="0"/>
      <w:marRight w:val="0"/>
      <w:marTop w:val="0"/>
      <w:marBottom w:val="0"/>
      <w:divBdr>
        <w:top w:val="none" w:sz="0" w:space="0" w:color="auto"/>
        <w:left w:val="none" w:sz="0" w:space="0" w:color="auto"/>
        <w:bottom w:val="none" w:sz="0" w:space="0" w:color="auto"/>
        <w:right w:val="none" w:sz="0" w:space="0" w:color="auto"/>
      </w:divBdr>
    </w:div>
    <w:div w:id="835615619">
      <w:bodyDiv w:val="1"/>
      <w:marLeft w:val="0"/>
      <w:marRight w:val="0"/>
      <w:marTop w:val="0"/>
      <w:marBottom w:val="0"/>
      <w:divBdr>
        <w:top w:val="none" w:sz="0" w:space="0" w:color="auto"/>
        <w:left w:val="none" w:sz="0" w:space="0" w:color="auto"/>
        <w:bottom w:val="none" w:sz="0" w:space="0" w:color="auto"/>
        <w:right w:val="none" w:sz="0" w:space="0" w:color="auto"/>
      </w:divBdr>
    </w:div>
    <w:div w:id="835922410">
      <w:bodyDiv w:val="1"/>
      <w:marLeft w:val="0"/>
      <w:marRight w:val="0"/>
      <w:marTop w:val="0"/>
      <w:marBottom w:val="0"/>
      <w:divBdr>
        <w:top w:val="none" w:sz="0" w:space="0" w:color="auto"/>
        <w:left w:val="none" w:sz="0" w:space="0" w:color="auto"/>
        <w:bottom w:val="none" w:sz="0" w:space="0" w:color="auto"/>
        <w:right w:val="none" w:sz="0" w:space="0" w:color="auto"/>
      </w:divBdr>
    </w:div>
    <w:div w:id="835923540">
      <w:bodyDiv w:val="1"/>
      <w:marLeft w:val="0"/>
      <w:marRight w:val="0"/>
      <w:marTop w:val="0"/>
      <w:marBottom w:val="0"/>
      <w:divBdr>
        <w:top w:val="none" w:sz="0" w:space="0" w:color="auto"/>
        <w:left w:val="none" w:sz="0" w:space="0" w:color="auto"/>
        <w:bottom w:val="none" w:sz="0" w:space="0" w:color="auto"/>
        <w:right w:val="none" w:sz="0" w:space="0" w:color="auto"/>
      </w:divBdr>
    </w:div>
    <w:div w:id="836186512">
      <w:bodyDiv w:val="1"/>
      <w:marLeft w:val="0"/>
      <w:marRight w:val="0"/>
      <w:marTop w:val="0"/>
      <w:marBottom w:val="0"/>
      <w:divBdr>
        <w:top w:val="none" w:sz="0" w:space="0" w:color="auto"/>
        <w:left w:val="none" w:sz="0" w:space="0" w:color="auto"/>
        <w:bottom w:val="none" w:sz="0" w:space="0" w:color="auto"/>
        <w:right w:val="none" w:sz="0" w:space="0" w:color="auto"/>
      </w:divBdr>
    </w:div>
    <w:div w:id="836312854">
      <w:bodyDiv w:val="1"/>
      <w:marLeft w:val="0"/>
      <w:marRight w:val="0"/>
      <w:marTop w:val="0"/>
      <w:marBottom w:val="0"/>
      <w:divBdr>
        <w:top w:val="none" w:sz="0" w:space="0" w:color="auto"/>
        <w:left w:val="none" w:sz="0" w:space="0" w:color="auto"/>
        <w:bottom w:val="none" w:sz="0" w:space="0" w:color="auto"/>
        <w:right w:val="none" w:sz="0" w:space="0" w:color="auto"/>
      </w:divBdr>
    </w:div>
    <w:div w:id="836532816">
      <w:bodyDiv w:val="1"/>
      <w:marLeft w:val="0"/>
      <w:marRight w:val="0"/>
      <w:marTop w:val="0"/>
      <w:marBottom w:val="0"/>
      <w:divBdr>
        <w:top w:val="none" w:sz="0" w:space="0" w:color="auto"/>
        <w:left w:val="none" w:sz="0" w:space="0" w:color="auto"/>
        <w:bottom w:val="none" w:sz="0" w:space="0" w:color="auto"/>
        <w:right w:val="none" w:sz="0" w:space="0" w:color="auto"/>
      </w:divBdr>
    </w:div>
    <w:div w:id="836924723">
      <w:bodyDiv w:val="1"/>
      <w:marLeft w:val="0"/>
      <w:marRight w:val="0"/>
      <w:marTop w:val="0"/>
      <w:marBottom w:val="0"/>
      <w:divBdr>
        <w:top w:val="none" w:sz="0" w:space="0" w:color="auto"/>
        <w:left w:val="none" w:sz="0" w:space="0" w:color="auto"/>
        <w:bottom w:val="none" w:sz="0" w:space="0" w:color="auto"/>
        <w:right w:val="none" w:sz="0" w:space="0" w:color="auto"/>
      </w:divBdr>
    </w:div>
    <w:div w:id="836967954">
      <w:bodyDiv w:val="1"/>
      <w:marLeft w:val="0"/>
      <w:marRight w:val="0"/>
      <w:marTop w:val="0"/>
      <w:marBottom w:val="0"/>
      <w:divBdr>
        <w:top w:val="none" w:sz="0" w:space="0" w:color="auto"/>
        <w:left w:val="none" w:sz="0" w:space="0" w:color="auto"/>
        <w:bottom w:val="none" w:sz="0" w:space="0" w:color="auto"/>
        <w:right w:val="none" w:sz="0" w:space="0" w:color="auto"/>
      </w:divBdr>
    </w:div>
    <w:div w:id="837503879">
      <w:bodyDiv w:val="1"/>
      <w:marLeft w:val="0"/>
      <w:marRight w:val="0"/>
      <w:marTop w:val="0"/>
      <w:marBottom w:val="0"/>
      <w:divBdr>
        <w:top w:val="none" w:sz="0" w:space="0" w:color="auto"/>
        <w:left w:val="none" w:sz="0" w:space="0" w:color="auto"/>
        <w:bottom w:val="none" w:sz="0" w:space="0" w:color="auto"/>
        <w:right w:val="none" w:sz="0" w:space="0" w:color="auto"/>
      </w:divBdr>
    </w:div>
    <w:div w:id="837772150">
      <w:bodyDiv w:val="1"/>
      <w:marLeft w:val="0"/>
      <w:marRight w:val="0"/>
      <w:marTop w:val="0"/>
      <w:marBottom w:val="0"/>
      <w:divBdr>
        <w:top w:val="none" w:sz="0" w:space="0" w:color="auto"/>
        <w:left w:val="none" w:sz="0" w:space="0" w:color="auto"/>
        <w:bottom w:val="none" w:sz="0" w:space="0" w:color="auto"/>
        <w:right w:val="none" w:sz="0" w:space="0" w:color="auto"/>
      </w:divBdr>
    </w:div>
    <w:div w:id="838078987">
      <w:bodyDiv w:val="1"/>
      <w:marLeft w:val="0"/>
      <w:marRight w:val="0"/>
      <w:marTop w:val="0"/>
      <w:marBottom w:val="0"/>
      <w:divBdr>
        <w:top w:val="none" w:sz="0" w:space="0" w:color="auto"/>
        <w:left w:val="none" w:sz="0" w:space="0" w:color="auto"/>
        <w:bottom w:val="none" w:sz="0" w:space="0" w:color="auto"/>
        <w:right w:val="none" w:sz="0" w:space="0" w:color="auto"/>
      </w:divBdr>
    </w:div>
    <w:div w:id="838422013">
      <w:bodyDiv w:val="1"/>
      <w:marLeft w:val="0"/>
      <w:marRight w:val="0"/>
      <w:marTop w:val="0"/>
      <w:marBottom w:val="0"/>
      <w:divBdr>
        <w:top w:val="none" w:sz="0" w:space="0" w:color="auto"/>
        <w:left w:val="none" w:sz="0" w:space="0" w:color="auto"/>
        <w:bottom w:val="none" w:sz="0" w:space="0" w:color="auto"/>
        <w:right w:val="none" w:sz="0" w:space="0" w:color="auto"/>
      </w:divBdr>
    </w:div>
    <w:div w:id="838500023">
      <w:bodyDiv w:val="1"/>
      <w:marLeft w:val="0"/>
      <w:marRight w:val="0"/>
      <w:marTop w:val="0"/>
      <w:marBottom w:val="0"/>
      <w:divBdr>
        <w:top w:val="none" w:sz="0" w:space="0" w:color="auto"/>
        <w:left w:val="none" w:sz="0" w:space="0" w:color="auto"/>
        <w:bottom w:val="none" w:sz="0" w:space="0" w:color="auto"/>
        <w:right w:val="none" w:sz="0" w:space="0" w:color="auto"/>
      </w:divBdr>
    </w:div>
    <w:div w:id="838543376">
      <w:bodyDiv w:val="1"/>
      <w:marLeft w:val="0"/>
      <w:marRight w:val="0"/>
      <w:marTop w:val="0"/>
      <w:marBottom w:val="0"/>
      <w:divBdr>
        <w:top w:val="none" w:sz="0" w:space="0" w:color="auto"/>
        <w:left w:val="none" w:sz="0" w:space="0" w:color="auto"/>
        <w:bottom w:val="none" w:sz="0" w:space="0" w:color="auto"/>
        <w:right w:val="none" w:sz="0" w:space="0" w:color="auto"/>
      </w:divBdr>
    </w:div>
    <w:div w:id="838691067">
      <w:bodyDiv w:val="1"/>
      <w:marLeft w:val="0"/>
      <w:marRight w:val="0"/>
      <w:marTop w:val="0"/>
      <w:marBottom w:val="0"/>
      <w:divBdr>
        <w:top w:val="none" w:sz="0" w:space="0" w:color="auto"/>
        <w:left w:val="none" w:sz="0" w:space="0" w:color="auto"/>
        <w:bottom w:val="none" w:sz="0" w:space="0" w:color="auto"/>
        <w:right w:val="none" w:sz="0" w:space="0" w:color="auto"/>
      </w:divBdr>
    </w:div>
    <w:div w:id="839738087">
      <w:bodyDiv w:val="1"/>
      <w:marLeft w:val="0"/>
      <w:marRight w:val="0"/>
      <w:marTop w:val="0"/>
      <w:marBottom w:val="0"/>
      <w:divBdr>
        <w:top w:val="none" w:sz="0" w:space="0" w:color="auto"/>
        <w:left w:val="none" w:sz="0" w:space="0" w:color="auto"/>
        <w:bottom w:val="none" w:sz="0" w:space="0" w:color="auto"/>
        <w:right w:val="none" w:sz="0" w:space="0" w:color="auto"/>
      </w:divBdr>
    </w:div>
    <w:div w:id="840046634">
      <w:bodyDiv w:val="1"/>
      <w:marLeft w:val="0"/>
      <w:marRight w:val="0"/>
      <w:marTop w:val="0"/>
      <w:marBottom w:val="0"/>
      <w:divBdr>
        <w:top w:val="none" w:sz="0" w:space="0" w:color="auto"/>
        <w:left w:val="none" w:sz="0" w:space="0" w:color="auto"/>
        <w:bottom w:val="none" w:sz="0" w:space="0" w:color="auto"/>
        <w:right w:val="none" w:sz="0" w:space="0" w:color="auto"/>
      </w:divBdr>
    </w:div>
    <w:div w:id="840196987">
      <w:bodyDiv w:val="1"/>
      <w:marLeft w:val="0"/>
      <w:marRight w:val="0"/>
      <w:marTop w:val="0"/>
      <w:marBottom w:val="0"/>
      <w:divBdr>
        <w:top w:val="none" w:sz="0" w:space="0" w:color="auto"/>
        <w:left w:val="none" w:sz="0" w:space="0" w:color="auto"/>
        <w:bottom w:val="none" w:sz="0" w:space="0" w:color="auto"/>
        <w:right w:val="none" w:sz="0" w:space="0" w:color="auto"/>
      </w:divBdr>
    </w:div>
    <w:div w:id="840391134">
      <w:bodyDiv w:val="1"/>
      <w:marLeft w:val="0"/>
      <w:marRight w:val="0"/>
      <w:marTop w:val="0"/>
      <w:marBottom w:val="0"/>
      <w:divBdr>
        <w:top w:val="none" w:sz="0" w:space="0" w:color="auto"/>
        <w:left w:val="none" w:sz="0" w:space="0" w:color="auto"/>
        <w:bottom w:val="none" w:sz="0" w:space="0" w:color="auto"/>
        <w:right w:val="none" w:sz="0" w:space="0" w:color="auto"/>
      </w:divBdr>
    </w:div>
    <w:div w:id="840661101">
      <w:bodyDiv w:val="1"/>
      <w:marLeft w:val="0"/>
      <w:marRight w:val="0"/>
      <w:marTop w:val="0"/>
      <w:marBottom w:val="0"/>
      <w:divBdr>
        <w:top w:val="none" w:sz="0" w:space="0" w:color="auto"/>
        <w:left w:val="none" w:sz="0" w:space="0" w:color="auto"/>
        <w:bottom w:val="none" w:sz="0" w:space="0" w:color="auto"/>
        <w:right w:val="none" w:sz="0" w:space="0" w:color="auto"/>
      </w:divBdr>
    </w:div>
    <w:div w:id="840698682">
      <w:bodyDiv w:val="1"/>
      <w:marLeft w:val="0"/>
      <w:marRight w:val="0"/>
      <w:marTop w:val="0"/>
      <w:marBottom w:val="0"/>
      <w:divBdr>
        <w:top w:val="none" w:sz="0" w:space="0" w:color="auto"/>
        <w:left w:val="none" w:sz="0" w:space="0" w:color="auto"/>
        <w:bottom w:val="none" w:sz="0" w:space="0" w:color="auto"/>
        <w:right w:val="none" w:sz="0" w:space="0" w:color="auto"/>
      </w:divBdr>
    </w:div>
    <w:div w:id="840923944">
      <w:bodyDiv w:val="1"/>
      <w:marLeft w:val="0"/>
      <w:marRight w:val="0"/>
      <w:marTop w:val="0"/>
      <w:marBottom w:val="0"/>
      <w:divBdr>
        <w:top w:val="none" w:sz="0" w:space="0" w:color="auto"/>
        <w:left w:val="none" w:sz="0" w:space="0" w:color="auto"/>
        <w:bottom w:val="none" w:sz="0" w:space="0" w:color="auto"/>
        <w:right w:val="none" w:sz="0" w:space="0" w:color="auto"/>
      </w:divBdr>
    </w:div>
    <w:div w:id="841356608">
      <w:bodyDiv w:val="1"/>
      <w:marLeft w:val="0"/>
      <w:marRight w:val="0"/>
      <w:marTop w:val="0"/>
      <w:marBottom w:val="0"/>
      <w:divBdr>
        <w:top w:val="none" w:sz="0" w:space="0" w:color="auto"/>
        <w:left w:val="none" w:sz="0" w:space="0" w:color="auto"/>
        <w:bottom w:val="none" w:sz="0" w:space="0" w:color="auto"/>
        <w:right w:val="none" w:sz="0" w:space="0" w:color="auto"/>
      </w:divBdr>
    </w:div>
    <w:div w:id="841626904">
      <w:bodyDiv w:val="1"/>
      <w:marLeft w:val="0"/>
      <w:marRight w:val="0"/>
      <w:marTop w:val="0"/>
      <w:marBottom w:val="0"/>
      <w:divBdr>
        <w:top w:val="none" w:sz="0" w:space="0" w:color="auto"/>
        <w:left w:val="none" w:sz="0" w:space="0" w:color="auto"/>
        <w:bottom w:val="none" w:sz="0" w:space="0" w:color="auto"/>
        <w:right w:val="none" w:sz="0" w:space="0" w:color="auto"/>
      </w:divBdr>
    </w:div>
    <w:div w:id="842281068">
      <w:bodyDiv w:val="1"/>
      <w:marLeft w:val="0"/>
      <w:marRight w:val="0"/>
      <w:marTop w:val="0"/>
      <w:marBottom w:val="0"/>
      <w:divBdr>
        <w:top w:val="none" w:sz="0" w:space="0" w:color="auto"/>
        <w:left w:val="none" w:sz="0" w:space="0" w:color="auto"/>
        <w:bottom w:val="none" w:sz="0" w:space="0" w:color="auto"/>
        <w:right w:val="none" w:sz="0" w:space="0" w:color="auto"/>
      </w:divBdr>
    </w:div>
    <w:div w:id="842354588">
      <w:bodyDiv w:val="1"/>
      <w:marLeft w:val="0"/>
      <w:marRight w:val="0"/>
      <w:marTop w:val="0"/>
      <w:marBottom w:val="0"/>
      <w:divBdr>
        <w:top w:val="none" w:sz="0" w:space="0" w:color="auto"/>
        <w:left w:val="none" w:sz="0" w:space="0" w:color="auto"/>
        <w:bottom w:val="none" w:sz="0" w:space="0" w:color="auto"/>
        <w:right w:val="none" w:sz="0" w:space="0" w:color="auto"/>
      </w:divBdr>
    </w:div>
    <w:div w:id="842553716">
      <w:bodyDiv w:val="1"/>
      <w:marLeft w:val="0"/>
      <w:marRight w:val="0"/>
      <w:marTop w:val="0"/>
      <w:marBottom w:val="0"/>
      <w:divBdr>
        <w:top w:val="none" w:sz="0" w:space="0" w:color="auto"/>
        <w:left w:val="none" w:sz="0" w:space="0" w:color="auto"/>
        <w:bottom w:val="none" w:sz="0" w:space="0" w:color="auto"/>
        <w:right w:val="none" w:sz="0" w:space="0" w:color="auto"/>
      </w:divBdr>
    </w:div>
    <w:div w:id="842621232">
      <w:bodyDiv w:val="1"/>
      <w:marLeft w:val="0"/>
      <w:marRight w:val="0"/>
      <w:marTop w:val="0"/>
      <w:marBottom w:val="0"/>
      <w:divBdr>
        <w:top w:val="none" w:sz="0" w:space="0" w:color="auto"/>
        <w:left w:val="none" w:sz="0" w:space="0" w:color="auto"/>
        <w:bottom w:val="none" w:sz="0" w:space="0" w:color="auto"/>
        <w:right w:val="none" w:sz="0" w:space="0" w:color="auto"/>
      </w:divBdr>
    </w:div>
    <w:div w:id="842625801">
      <w:bodyDiv w:val="1"/>
      <w:marLeft w:val="0"/>
      <w:marRight w:val="0"/>
      <w:marTop w:val="0"/>
      <w:marBottom w:val="0"/>
      <w:divBdr>
        <w:top w:val="none" w:sz="0" w:space="0" w:color="auto"/>
        <w:left w:val="none" w:sz="0" w:space="0" w:color="auto"/>
        <w:bottom w:val="none" w:sz="0" w:space="0" w:color="auto"/>
        <w:right w:val="none" w:sz="0" w:space="0" w:color="auto"/>
      </w:divBdr>
    </w:div>
    <w:div w:id="843082591">
      <w:bodyDiv w:val="1"/>
      <w:marLeft w:val="0"/>
      <w:marRight w:val="0"/>
      <w:marTop w:val="0"/>
      <w:marBottom w:val="0"/>
      <w:divBdr>
        <w:top w:val="none" w:sz="0" w:space="0" w:color="auto"/>
        <w:left w:val="none" w:sz="0" w:space="0" w:color="auto"/>
        <w:bottom w:val="none" w:sz="0" w:space="0" w:color="auto"/>
        <w:right w:val="none" w:sz="0" w:space="0" w:color="auto"/>
      </w:divBdr>
    </w:div>
    <w:div w:id="843205319">
      <w:bodyDiv w:val="1"/>
      <w:marLeft w:val="0"/>
      <w:marRight w:val="0"/>
      <w:marTop w:val="0"/>
      <w:marBottom w:val="0"/>
      <w:divBdr>
        <w:top w:val="none" w:sz="0" w:space="0" w:color="auto"/>
        <w:left w:val="none" w:sz="0" w:space="0" w:color="auto"/>
        <w:bottom w:val="none" w:sz="0" w:space="0" w:color="auto"/>
        <w:right w:val="none" w:sz="0" w:space="0" w:color="auto"/>
      </w:divBdr>
    </w:div>
    <w:div w:id="843402450">
      <w:bodyDiv w:val="1"/>
      <w:marLeft w:val="0"/>
      <w:marRight w:val="0"/>
      <w:marTop w:val="0"/>
      <w:marBottom w:val="0"/>
      <w:divBdr>
        <w:top w:val="none" w:sz="0" w:space="0" w:color="auto"/>
        <w:left w:val="none" w:sz="0" w:space="0" w:color="auto"/>
        <w:bottom w:val="none" w:sz="0" w:space="0" w:color="auto"/>
        <w:right w:val="none" w:sz="0" w:space="0" w:color="auto"/>
      </w:divBdr>
    </w:div>
    <w:div w:id="843470609">
      <w:bodyDiv w:val="1"/>
      <w:marLeft w:val="0"/>
      <w:marRight w:val="0"/>
      <w:marTop w:val="0"/>
      <w:marBottom w:val="0"/>
      <w:divBdr>
        <w:top w:val="none" w:sz="0" w:space="0" w:color="auto"/>
        <w:left w:val="none" w:sz="0" w:space="0" w:color="auto"/>
        <w:bottom w:val="none" w:sz="0" w:space="0" w:color="auto"/>
        <w:right w:val="none" w:sz="0" w:space="0" w:color="auto"/>
      </w:divBdr>
    </w:div>
    <w:div w:id="843588049">
      <w:bodyDiv w:val="1"/>
      <w:marLeft w:val="0"/>
      <w:marRight w:val="0"/>
      <w:marTop w:val="0"/>
      <w:marBottom w:val="0"/>
      <w:divBdr>
        <w:top w:val="none" w:sz="0" w:space="0" w:color="auto"/>
        <w:left w:val="none" w:sz="0" w:space="0" w:color="auto"/>
        <w:bottom w:val="none" w:sz="0" w:space="0" w:color="auto"/>
        <w:right w:val="none" w:sz="0" w:space="0" w:color="auto"/>
      </w:divBdr>
    </w:div>
    <w:div w:id="843740936">
      <w:bodyDiv w:val="1"/>
      <w:marLeft w:val="0"/>
      <w:marRight w:val="0"/>
      <w:marTop w:val="0"/>
      <w:marBottom w:val="0"/>
      <w:divBdr>
        <w:top w:val="none" w:sz="0" w:space="0" w:color="auto"/>
        <w:left w:val="none" w:sz="0" w:space="0" w:color="auto"/>
        <w:bottom w:val="none" w:sz="0" w:space="0" w:color="auto"/>
        <w:right w:val="none" w:sz="0" w:space="0" w:color="auto"/>
      </w:divBdr>
    </w:div>
    <w:div w:id="843741451">
      <w:bodyDiv w:val="1"/>
      <w:marLeft w:val="0"/>
      <w:marRight w:val="0"/>
      <w:marTop w:val="0"/>
      <w:marBottom w:val="0"/>
      <w:divBdr>
        <w:top w:val="none" w:sz="0" w:space="0" w:color="auto"/>
        <w:left w:val="none" w:sz="0" w:space="0" w:color="auto"/>
        <w:bottom w:val="none" w:sz="0" w:space="0" w:color="auto"/>
        <w:right w:val="none" w:sz="0" w:space="0" w:color="auto"/>
      </w:divBdr>
    </w:div>
    <w:div w:id="844057133">
      <w:bodyDiv w:val="1"/>
      <w:marLeft w:val="0"/>
      <w:marRight w:val="0"/>
      <w:marTop w:val="0"/>
      <w:marBottom w:val="0"/>
      <w:divBdr>
        <w:top w:val="none" w:sz="0" w:space="0" w:color="auto"/>
        <w:left w:val="none" w:sz="0" w:space="0" w:color="auto"/>
        <w:bottom w:val="none" w:sz="0" w:space="0" w:color="auto"/>
        <w:right w:val="none" w:sz="0" w:space="0" w:color="auto"/>
      </w:divBdr>
    </w:div>
    <w:div w:id="844169772">
      <w:bodyDiv w:val="1"/>
      <w:marLeft w:val="0"/>
      <w:marRight w:val="0"/>
      <w:marTop w:val="0"/>
      <w:marBottom w:val="0"/>
      <w:divBdr>
        <w:top w:val="none" w:sz="0" w:space="0" w:color="auto"/>
        <w:left w:val="none" w:sz="0" w:space="0" w:color="auto"/>
        <w:bottom w:val="none" w:sz="0" w:space="0" w:color="auto"/>
        <w:right w:val="none" w:sz="0" w:space="0" w:color="auto"/>
      </w:divBdr>
    </w:div>
    <w:div w:id="844366365">
      <w:bodyDiv w:val="1"/>
      <w:marLeft w:val="0"/>
      <w:marRight w:val="0"/>
      <w:marTop w:val="0"/>
      <w:marBottom w:val="0"/>
      <w:divBdr>
        <w:top w:val="none" w:sz="0" w:space="0" w:color="auto"/>
        <w:left w:val="none" w:sz="0" w:space="0" w:color="auto"/>
        <w:bottom w:val="none" w:sz="0" w:space="0" w:color="auto"/>
        <w:right w:val="none" w:sz="0" w:space="0" w:color="auto"/>
      </w:divBdr>
    </w:div>
    <w:div w:id="844787109">
      <w:bodyDiv w:val="1"/>
      <w:marLeft w:val="0"/>
      <w:marRight w:val="0"/>
      <w:marTop w:val="0"/>
      <w:marBottom w:val="0"/>
      <w:divBdr>
        <w:top w:val="none" w:sz="0" w:space="0" w:color="auto"/>
        <w:left w:val="none" w:sz="0" w:space="0" w:color="auto"/>
        <w:bottom w:val="none" w:sz="0" w:space="0" w:color="auto"/>
        <w:right w:val="none" w:sz="0" w:space="0" w:color="auto"/>
      </w:divBdr>
    </w:div>
    <w:div w:id="844899226">
      <w:bodyDiv w:val="1"/>
      <w:marLeft w:val="0"/>
      <w:marRight w:val="0"/>
      <w:marTop w:val="0"/>
      <w:marBottom w:val="0"/>
      <w:divBdr>
        <w:top w:val="none" w:sz="0" w:space="0" w:color="auto"/>
        <w:left w:val="none" w:sz="0" w:space="0" w:color="auto"/>
        <w:bottom w:val="none" w:sz="0" w:space="0" w:color="auto"/>
        <w:right w:val="none" w:sz="0" w:space="0" w:color="auto"/>
      </w:divBdr>
    </w:div>
    <w:div w:id="845440106">
      <w:bodyDiv w:val="1"/>
      <w:marLeft w:val="0"/>
      <w:marRight w:val="0"/>
      <w:marTop w:val="0"/>
      <w:marBottom w:val="0"/>
      <w:divBdr>
        <w:top w:val="none" w:sz="0" w:space="0" w:color="auto"/>
        <w:left w:val="none" w:sz="0" w:space="0" w:color="auto"/>
        <w:bottom w:val="none" w:sz="0" w:space="0" w:color="auto"/>
        <w:right w:val="none" w:sz="0" w:space="0" w:color="auto"/>
      </w:divBdr>
    </w:div>
    <w:div w:id="845706908">
      <w:bodyDiv w:val="1"/>
      <w:marLeft w:val="0"/>
      <w:marRight w:val="0"/>
      <w:marTop w:val="0"/>
      <w:marBottom w:val="0"/>
      <w:divBdr>
        <w:top w:val="none" w:sz="0" w:space="0" w:color="auto"/>
        <w:left w:val="none" w:sz="0" w:space="0" w:color="auto"/>
        <w:bottom w:val="none" w:sz="0" w:space="0" w:color="auto"/>
        <w:right w:val="none" w:sz="0" w:space="0" w:color="auto"/>
      </w:divBdr>
    </w:div>
    <w:div w:id="846284796">
      <w:bodyDiv w:val="1"/>
      <w:marLeft w:val="0"/>
      <w:marRight w:val="0"/>
      <w:marTop w:val="0"/>
      <w:marBottom w:val="0"/>
      <w:divBdr>
        <w:top w:val="none" w:sz="0" w:space="0" w:color="auto"/>
        <w:left w:val="none" w:sz="0" w:space="0" w:color="auto"/>
        <w:bottom w:val="none" w:sz="0" w:space="0" w:color="auto"/>
        <w:right w:val="none" w:sz="0" w:space="0" w:color="auto"/>
      </w:divBdr>
    </w:div>
    <w:div w:id="846556288">
      <w:bodyDiv w:val="1"/>
      <w:marLeft w:val="0"/>
      <w:marRight w:val="0"/>
      <w:marTop w:val="0"/>
      <w:marBottom w:val="0"/>
      <w:divBdr>
        <w:top w:val="none" w:sz="0" w:space="0" w:color="auto"/>
        <w:left w:val="none" w:sz="0" w:space="0" w:color="auto"/>
        <w:bottom w:val="none" w:sz="0" w:space="0" w:color="auto"/>
        <w:right w:val="none" w:sz="0" w:space="0" w:color="auto"/>
      </w:divBdr>
    </w:div>
    <w:div w:id="846947700">
      <w:bodyDiv w:val="1"/>
      <w:marLeft w:val="0"/>
      <w:marRight w:val="0"/>
      <w:marTop w:val="0"/>
      <w:marBottom w:val="0"/>
      <w:divBdr>
        <w:top w:val="none" w:sz="0" w:space="0" w:color="auto"/>
        <w:left w:val="none" w:sz="0" w:space="0" w:color="auto"/>
        <w:bottom w:val="none" w:sz="0" w:space="0" w:color="auto"/>
        <w:right w:val="none" w:sz="0" w:space="0" w:color="auto"/>
      </w:divBdr>
    </w:div>
    <w:div w:id="847210708">
      <w:bodyDiv w:val="1"/>
      <w:marLeft w:val="0"/>
      <w:marRight w:val="0"/>
      <w:marTop w:val="0"/>
      <w:marBottom w:val="0"/>
      <w:divBdr>
        <w:top w:val="none" w:sz="0" w:space="0" w:color="auto"/>
        <w:left w:val="none" w:sz="0" w:space="0" w:color="auto"/>
        <w:bottom w:val="none" w:sz="0" w:space="0" w:color="auto"/>
        <w:right w:val="none" w:sz="0" w:space="0" w:color="auto"/>
      </w:divBdr>
    </w:div>
    <w:div w:id="847252099">
      <w:bodyDiv w:val="1"/>
      <w:marLeft w:val="0"/>
      <w:marRight w:val="0"/>
      <w:marTop w:val="0"/>
      <w:marBottom w:val="0"/>
      <w:divBdr>
        <w:top w:val="none" w:sz="0" w:space="0" w:color="auto"/>
        <w:left w:val="none" w:sz="0" w:space="0" w:color="auto"/>
        <w:bottom w:val="none" w:sz="0" w:space="0" w:color="auto"/>
        <w:right w:val="none" w:sz="0" w:space="0" w:color="auto"/>
      </w:divBdr>
    </w:div>
    <w:div w:id="847448832">
      <w:bodyDiv w:val="1"/>
      <w:marLeft w:val="0"/>
      <w:marRight w:val="0"/>
      <w:marTop w:val="0"/>
      <w:marBottom w:val="0"/>
      <w:divBdr>
        <w:top w:val="none" w:sz="0" w:space="0" w:color="auto"/>
        <w:left w:val="none" w:sz="0" w:space="0" w:color="auto"/>
        <w:bottom w:val="none" w:sz="0" w:space="0" w:color="auto"/>
        <w:right w:val="none" w:sz="0" w:space="0" w:color="auto"/>
      </w:divBdr>
    </w:div>
    <w:div w:id="847716957">
      <w:bodyDiv w:val="1"/>
      <w:marLeft w:val="0"/>
      <w:marRight w:val="0"/>
      <w:marTop w:val="0"/>
      <w:marBottom w:val="0"/>
      <w:divBdr>
        <w:top w:val="none" w:sz="0" w:space="0" w:color="auto"/>
        <w:left w:val="none" w:sz="0" w:space="0" w:color="auto"/>
        <w:bottom w:val="none" w:sz="0" w:space="0" w:color="auto"/>
        <w:right w:val="none" w:sz="0" w:space="0" w:color="auto"/>
      </w:divBdr>
    </w:div>
    <w:div w:id="847871725">
      <w:bodyDiv w:val="1"/>
      <w:marLeft w:val="0"/>
      <w:marRight w:val="0"/>
      <w:marTop w:val="0"/>
      <w:marBottom w:val="0"/>
      <w:divBdr>
        <w:top w:val="none" w:sz="0" w:space="0" w:color="auto"/>
        <w:left w:val="none" w:sz="0" w:space="0" w:color="auto"/>
        <w:bottom w:val="none" w:sz="0" w:space="0" w:color="auto"/>
        <w:right w:val="none" w:sz="0" w:space="0" w:color="auto"/>
      </w:divBdr>
    </w:div>
    <w:div w:id="848299806">
      <w:bodyDiv w:val="1"/>
      <w:marLeft w:val="0"/>
      <w:marRight w:val="0"/>
      <w:marTop w:val="0"/>
      <w:marBottom w:val="0"/>
      <w:divBdr>
        <w:top w:val="none" w:sz="0" w:space="0" w:color="auto"/>
        <w:left w:val="none" w:sz="0" w:space="0" w:color="auto"/>
        <w:bottom w:val="none" w:sz="0" w:space="0" w:color="auto"/>
        <w:right w:val="none" w:sz="0" w:space="0" w:color="auto"/>
      </w:divBdr>
    </w:div>
    <w:div w:id="848329708">
      <w:bodyDiv w:val="1"/>
      <w:marLeft w:val="0"/>
      <w:marRight w:val="0"/>
      <w:marTop w:val="0"/>
      <w:marBottom w:val="0"/>
      <w:divBdr>
        <w:top w:val="none" w:sz="0" w:space="0" w:color="auto"/>
        <w:left w:val="none" w:sz="0" w:space="0" w:color="auto"/>
        <w:bottom w:val="none" w:sz="0" w:space="0" w:color="auto"/>
        <w:right w:val="none" w:sz="0" w:space="0" w:color="auto"/>
      </w:divBdr>
    </w:div>
    <w:div w:id="848368716">
      <w:bodyDiv w:val="1"/>
      <w:marLeft w:val="0"/>
      <w:marRight w:val="0"/>
      <w:marTop w:val="0"/>
      <w:marBottom w:val="0"/>
      <w:divBdr>
        <w:top w:val="none" w:sz="0" w:space="0" w:color="auto"/>
        <w:left w:val="none" w:sz="0" w:space="0" w:color="auto"/>
        <w:bottom w:val="none" w:sz="0" w:space="0" w:color="auto"/>
        <w:right w:val="none" w:sz="0" w:space="0" w:color="auto"/>
      </w:divBdr>
    </w:div>
    <w:div w:id="848448582">
      <w:bodyDiv w:val="1"/>
      <w:marLeft w:val="0"/>
      <w:marRight w:val="0"/>
      <w:marTop w:val="0"/>
      <w:marBottom w:val="0"/>
      <w:divBdr>
        <w:top w:val="none" w:sz="0" w:space="0" w:color="auto"/>
        <w:left w:val="none" w:sz="0" w:space="0" w:color="auto"/>
        <w:bottom w:val="none" w:sz="0" w:space="0" w:color="auto"/>
        <w:right w:val="none" w:sz="0" w:space="0" w:color="auto"/>
      </w:divBdr>
    </w:div>
    <w:div w:id="848561509">
      <w:bodyDiv w:val="1"/>
      <w:marLeft w:val="0"/>
      <w:marRight w:val="0"/>
      <w:marTop w:val="0"/>
      <w:marBottom w:val="0"/>
      <w:divBdr>
        <w:top w:val="none" w:sz="0" w:space="0" w:color="auto"/>
        <w:left w:val="none" w:sz="0" w:space="0" w:color="auto"/>
        <w:bottom w:val="none" w:sz="0" w:space="0" w:color="auto"/>
        <w:right w:val="none" w:sz="0" w:space="0" w:color="auto"/>
      </w:divBdr>
    </w:div>
    <w:div w:id="848908526">
      <w:bodyDiv w:val="1"/>
      <w:marLeft w:val="0"/>
      <w:marRight w:val="0"/>
      <w:marTop w:val="0"/>
      <w:marBottom w:val="0"/>
      <w:divBdr>
        <w:top w:val="none" w:sz="0" w:space="0" w:color="auto"/>
        <w:left w:val="none" w:sz="0" w:space="0" w:color="auto"/>
        <w:bottom w:val="none" w:sz="0" w:space="0" w:color="auto"/>
        <w:right w:val="none" w:sz="0" w:space="0" w:color="auto"/>
      </w:divBdr>
    </w:div>
    <w:div w:id="848909135">
      <w:bodyDiv w:val="1"/>
      <w:marLeft w:val="0"/>
      <w:marRight w:val="0"/>
      <w:marTop w:val="0"/>
      <w:marBottom w:val="0"/>
      <w:divBdr>
        <w:top w:val="none" w:sz="0" w:space="0" w:color="auto"/>
        <w:left w:val="none" w:sz="0" w:space="0" w:color="auto"/>
        <w:bottom w:val="none" w:sz="0" w:space="0" w:color="auto"/>
        <w:right w:val="none" w:sz="0" w:space="0" w:color="auto"/>
      </w:divBdr>
    </w:div>
    <w:div w:id="848909445">
      <w:bodyDiv w:val="1"/>
      <w:marLeft w:val="0"/>
      <w:marRight w:val="0"/>
      <w:marTop w:val="0"/>
      <w:marBottom w:val="0"/>
      <w:divBdr>
        <w:top w:val="none" w:sz="0" w:space="0" w:color="auto"/>
        <w:left w:val="none" w:sz="0" w:space="0" w:color="auto"/>
        <w:bottom w:val="none" w:sz="0" w:space="0" w:color="auto"/>
        <w:right w:val="none" w:sz="0" w:space="0" w:color="auto"/>
      </w:divBdr>
    </w:div>
    <w:div w:id="849375640">
      <w:bodyDiv w:val="1"/>
      <w:marLeft w:val="0"/>
      <w:marRight w:val="0"/>
      <w:marTop w:val="0"/>
      <w:marBottom w:val="0"/>
      <w:divBdr>
        <w:top w:val="none" w:sz="0" w:space="0" w:color="auto"/>
        <w:left w:val="none" w:sz="0" w:space="0" w:color="auto"/>
        <w:bottom w:val="none" w:sz="0" w:space="0" w:color="auto"/>
        <w:right w:val="none" w:sz="0" w:space="0" w:color="auto"/>
      </w:divBdr>
    </w:div>
    <w:div w:id="849417141">
      <w:bodyDiv w:val="1"/>
      <w:marLeft w:val="0"/>
      <w:marRight w:val="0"/>
      <w:marTop w:val="0"/>
      <w:marBottom w:val="0"/>
      <w:divBdr>
        <w:top w:val="none" w:sz="0" w:space="0" w:color="auto"/>
        <w:left w:val="none" w:sz="0" w:space="0" w:color="auto"/>
        <w:bottom w:val="none" w:sz="0" w:space="0" w:color="auto"/>
        <w:right w:val="none" w:sz="0" w:space="0" w:color="auto"/>
      </w:divBdr>
    </w:div>
    <w:div w:id="849489635">
      <w:bodyDiv w:val="1"/>
      <w:marLeft w:val="0"/>
      <w:marRight w:val="0"/>
      <w:marTop w:val="0"/>
      <w:marBottom w:val="0"/>
      <w:divBdr>
        <w:top w:val="none" w:sz="0" w:space="0" w:color="auto"/>
        <w:left w:val="none" w:sz="0" w:space="0" w:color="auto"/>
        <w:bottom w:val="none" w:sz="0" w:space="0" w:color="auto"/>
        <w:right w:val="none" w:sz="0" w:space="0" w:color="auto"/>
      </w:divBdr>
    </w:div>
    <w:div w:id="849568202">
      <w:bodyDiv w:val="1"/>
      <w:marLeft w:val="0"/>
      <w:marRight w:val="0"/>
      <w:marTop w:val="0"/>
      <w:marBottom w:val="0"/>
      <w:divBdr>
        <w:top w:val="none" w:sz="0" w:space="0" w:color="auto"/>
        <w:left w:val="none" w:sz="0" w:space="0" w:color="auto"/>
        <w:bottom w:val="none" w:sz="0" w:space="0" w:color="auto"/>
        <w:right w:val="none" w:sz="0" w:space="0" w:color="auto"/>
      </w:divBdr>
    </w:div>
    <w:div w:id="849637799">
      <w:bodyDiv w:val="1"/>
      <w:marLeft w:val="0"/>
      <w:marRight w:val="0"/>
      <w:marTop w:val="0"/>
      <w:marBottom w:val="0"/>
      <w:divBdr>
        <w:top w:val="none" w:sz="0" w:space="0" w:color="auto"/>
        <w:left w:val="none" w:sz="0" w:space="0" w:color="auto"/>
        <w:bottom w:val="none" w:sz="0" w:space="0" w:color="auto"/>
        <w:right w:val="none" w:sz="0" w:space="0" w:color="auto"/>
      </w:divBdr>
    </w:div>
    <w:div w:id="849683292">
      <w:bodyDiv w:val="1"/>
      <w:marLeft w:val="0"/>
      <w:marRight w:val="0"/>
      <w:marTop w:val="0"/>
      <w:marBottom w:val="0"/>
      <w:divBdr>
        <w:top w:val="none" w:sz="0" w:space="0" w:color="auto"/>
        <w:left w:val="none" w:sz="0" w:space="0" w:color="auto"/>
        <w:bottom w:val="none" w:sz="0" w:space="0" w:color="auto"/>
        <w:right w:val="none" w:sz="0" w:space="0" w:color="auto"/>
      </w:divBdr>
    </w:div>
    <w:div w:id="849947459">
      <w:bodyDiv w:val="1"/>
      <w:marLeft w:val="0"/>
      <w:marRight w:val="0"/>
      <w:marTop w:val="0"/>
      <w:marBottom w:val="0"/>
      <w:divBdr>
        <w:top w:val="none" w:sz="0" w:space="0" w:color="auto"/>
        <w:left w:val="none" w:sz="0" w:space="0" w:color="auto"/>
        <w:bottom w:val="none" w:sz="0" w:space="0" w:color="auto"/>
        <w:right w:val="none" w:sz="0" w:space="0" w:color="auto"/>
      </w:divBdr>
    </w:div>
    <w:div w:id="849956097">
      <w:bodyDiv w:val="1"/>
      <w:marLeft w:val="0"/>
      <w:marRight w:val="0"/>
      <w:marTop w:val="0"/>
      <w:marBottom w:val="0"/>
      <w:divBdr>
        <w:top w:val="none" w:sz="0" w:space="0" w:color="auto"/>
        <w:left w:val="none" w:sz="0" w:space="0" w:color="auto"/>
        <w:bottom w:val="none" w:sz="0" w:space="0" w:color="auto"/>
        <w:right w:val="none" w:sz="0" w:space="0" w:color="auto"/>
      </w:divBdr>
    </w:div>
    <w:div w:id="850683073">
      <w:bodyDiv w:val="1"/>
      <w:marLeft w:val="0"/>
      <w:marRight w:val="0"/>
      <w:marTop w:val="0"/>
      <w:marBottom w:val="0"/>
      <w:divBdr>
        <w:top w:val="none" w:sz="0" w:space="0" w:color="auto"/>
        <w:left w:val="none" w:sz="0" w:space="0" w:color="auto"/>
        <w:bottom w:val="none" w:sz="0" w:space="0" w:color="auto"/>
        <w:right w:val="none" w:sz="0" w:space="0" w:color="auto"/>
      </w:divBdr>
    </w:div>
    <w:div w:id="851068855">
      <w:bodyDiv w:val="1"/>
      <w:marLeft w:val="0"/>
      <w:marRight w:val="0"/>
      <w:marTop w:val="0"/>
      <w:marBottom w:val="0"/>
      <w:divBdr>
        <w:top w:val="none" w:sz="0" w:space="0" w:color="auto"/>
        <w:left w:val="none" w:sz="0" w:space="0" w:color="auto"/>
        <w:bottom w:val="none" w:sz="0" w:space="0" w:color="auto"/>
        <w:right w:val="none" w:sz="0" w:space="0" w:color="auto"/>
      </w:divBdr>
    </w:div>
    <w:div w:id="851188612">
      <w:bodyDiv w:val="1"/>
      <w:marLeft w:val="0"/>
      <w:marRight w:val="0"/>
      <w:marTop w:val="0"/>
      <w:marBottom w:val="0"/>
      <w:divBdr>
        <w:top w:val="none" w:sz="0" w:space="0" w:color="auto"/>
        <w:left w:val="none" w:sz="0" w:space="0" w:color="auto"/>
        <w:bottom w:val="none" w:sz="0" w:space="0" w:color="auto"/>
        <w:right w:val="none" w:sz="0" w:space="0" w:color="auto"/>
      </w:divBdr>
    </w:div>
    <w:div w:id="851339722">
      <w:bodyDiv w:val="1"/>
      <w:marLeft w:val="0"/>
      <w:marRight w:val="0"/>
      <w:marTop w:val="0"/>
      <w:marBottom w:val="0"/>
      <w:divBdr>
        <w:top w:val="none" w:sz="0" w:space="0" w:color="auto"/>
        <w:left w:val="none" w:sz="0" w:space="0" w:color="auto"/>
        <w:bottom w:val="none" w:sz="0" w:space="0" w:color="auto"/>
        <w:right w:val="none" w:sz="0" w:space="0" w:color="auto"/>
      </w:divBdr>
    </w:div>
    <w:div w:id="851645473">
      <w:bodyDiv w:val="1"/>
      <w:marLeft w:val="0"/>
      <w:marRight w:val="0"/>
      <w:marTop w:val="0"/>
      <w:marBottom w:val="0"/>
      <w:divBdr>
        <w:top w:val="none" w:sz="0" w:space="0" w:color="auto"/>
        <w:left w:val="none" w:sz="0" w:space="0" w:color="auto"/>
        <w:bottom w:val="none" w:sz="0" w:space="0" w:color="auto"/>
        <w:right w:val="none" w:sz="0" w:space="0" w:color="auto"/>
      </w:divBdr>
    </w:div>
    <w:div w:id="851647764">
      <w:bodyDiv w:val="1"/>
      <w:marLeft w:val="0"/>
      <w:marRight w:val="0"/>
      <w:marTop w:val="0"/>
      <w:marBottom w:val="0"/>
      <w:divBdr>
        <w:top w:val="none" w:sz="0" w:space="0" w:color="auto"/>
        <w:left w:val="none" w:sz="0" w:space="0" w:color="auto"/>
        <w:bottom w:val="none" w:sz="0" w:space="0" w:color="auto"/>
        <w:right w:val="none" w:sz="0" w:space="0" w:color="auto"/>
      </w:divBdr>
    </w:div>
    <w:div w:id="851837290">
      <w:bodyDiv w:val="1"/>
      <w:marLeft w:val="0"/>
      <w:marRight w:val="0"/>
      <w:marTop w:val="0"/>
      <w:marBottom w:val="0"/>
      <w:divBdr>
        <w:top w:val="none" w:sz="0" w:space="0" w:color="auto"/>
        <w:left w:val="none" w:sz="0" w:space="0" w:color="auto"/>
        <w:bottom w:val="none" w:sz="0" w:space="0" w:color="auto"/>
        <w:right w:val="none" w:sz="0" w:space="0" w:color="auto"/>
      </w:divBdr>
    </w:div>
    <w:div w:id="852033674">
      <w:bodyDiv w:val="1"/>
      <w:marLeft w:val="0"/>
      <w:marRight w:val="0"/>
      <w:marTop w:val="0"/>
      <w:marBottom w:val="0"/>
      <w:divBdr>
        <w:top w:val="none" w:sz="0" w:space="0" w:color="auto"/>
        <w:left w:val="none" w:sz="0" w:space="0" w:color="auto"/>
        <w:bottom w:val="none" w:sz="0" w:space="0" w:color="auto"/>
        <w:right w:val="none" w:sz="0" w:space="0" w:color="auto"/>
      </w:divBdr>
    </w:div>
    <w:div w:id="852183919">
      <w:bodyDiv w:val="1"/>
      <w:marLeft w:val="0"/>
      <w:marRight w:val="0"/>
      <w:marTop w:val="0"/>
      <w:marBottom w:val="0"/>
      <w:divBdr>
        <w:top w:val="none" w:sz="0" w:space="0" w:color="auto"/>
        <w:left w:val="none" w:sz="0" w:space="0" w:color="auto"/>
        <w:bottom w:val="none" w:sz="0" w:space="0" w:color="auto"/>
        <w:right w:val="none" w:sz="0" w:space="0" w:color="auto"/>
      </w:divBdr>
    </w:div>
    <w:div w:id="852307775">
      <w:bodyDiv w:val="1"/>
      <w:marLeft w:val="0"/>
      <w:marRight w:val="0"/>
      <w:marTop w:val="0"/>
      <w:marBottom w:val="0"/>
      <w:divBdr>
        <w:top w:val="none" w:sz="0" w:space="0" w:color="auto"/>
        <w:left w:val="none" w:sz="0" w:space="0" w:color="auto"/>
        <w:bottom w:val="none" w:sz="0" w:space="0" w:color="auto"/>
        <w:right w:val="none" w:sz="0" w:space="0" w:color="auto"/>
      </w:divBdr>
    </w:div>
    <w:div w:id="852377319">
      <w:bodyDiv w:val="1"/>
      <w:marLeft w:val="0"/>
      <w:marRight w:val="0"/>
      <w:marTop w:val="0"/>
      <w:marBottom w:val="0"/>
      <w:divBdr>
        <w:top w:val="none" w:sz="0" w:space="0" w:color="auto"/>
        <w:left w:val="none" w:sz="0" w:space="0" w:color="auto"/>
        <w:bottom w:val="none" w:sz="0" w:space="0" w:color="auto"/>
        <w:right w:val="none" w:sz="0" w:space="0" w:color="auto"/>
      </w:divBdr>
    </w:div>
    <w:div w:id="852378093">
      <w:bodyDiv w:val="1"/>
      <w:marLeft w:val="0"/>
      <w:marRight w:val="0"/>
      <w:marTop w:val="0"/>
      <w:marBottom w:val="0"/>
      <w:divBdr>
        <w:top w:val="none" w:sz="0" w:space="0" w:color="auto"/>
        <w:left w:val="none" w:sz="0" w:space="0" w:color="auto"/>
        <w:bottom w:val="none" w:sz="0" w:space="0" w:color="auto"/>
        <w:right w:val="none" w:sz="0" w:space="0" w:color="auto"/>
      </w:divBdr>
    </w:div>
    <w:div w:id="852379976">
      <w:bodyDiv w:val="1"/>
      <w:marLeft w:val="0"/>
      <w:marRight w:val="0"/>
      <w:marTop w:val="0"/>
      <w:marBottom w:val="0"/>
      <w:divBdr>
        <w:top w:val="none" w:sz="0" w:space="0" w:color="auto"/>
        <w:left w:val="none" w:sz="0" w:space="0" w:color="auto"/>
        <w:bottom w:val="none" w:sz="0" w:space="0" w:color="auto"/>
        <w:right w:val="none" w:sz="0" w:space="0" w:color="auto"/>
      </w:divBdr>
    </w:div>
    <w:div w:id="852450159">
      <w:bodyDiv w:val="1"/>
      <w:marLeft w:val="0"/>
      <w:marRight w:val="0"/>
      <w:marTop w:val="0"/>
      <w:marBottom w:val="0"/>
      <w:divBdr>
        <w:top w:val="none" w:sz="0" w:space="0" w:color="auto"/>
        <w:left w:val="none" w:sz="0" w:space="0" w:color="auto"/>
        <w:bottom w:val="none" w:sz="0" w:space="0" w:color="auto"/>
        <w:right w:val="none" w:sz="0" w:space="0" w:color="auto"/>
      </w:divBdr>
    </w:div>
    <w:div w:id="852571488">
      <w:bodyDiv w:val="1"/>
      <w:marLeft w:val="0"/>
      <w:marRight w:val="0"/>
      <w:marTop w:val="0"/>
      <w:marBottom w:val="0"/>
      <w:divBdr>
        <w:top w:val="none" w:sz="0" w:space="0" w:color="auto"/>
        <w:left w:val="none" w:sz="0" w:space="0" w:color="auto"/>
        <w:bottom w:val="none" w:sz="0" w:space="0" w:color="auto"/>
        <w:right w:val="none" w:sz="0" w:space="0" w:color="auto"/>
      </w:divBdr>
    </w:div>
    <w:div w:id="852575720">
      <w:bodyDiv w:val="1"/>
      <w:marLeft w:val="0"/>
      <w:marRight w:val="0"/>
      <w:marTop w:val="0"/>
      <w:marBottom w:val="0"/>
      <w:divBdr>
        <w:top w:val="none" w:sz="0" w:space="0" w:color="auto"/>
        <w:left w:val="none" w:sz="0" w:space="0" w:color="auto"/>
        <w:bottom w:val="none" w:sz="0" w:space="0" w:color="auto"/>
        <w:right w:val="none" w:sz="0" w:space="0" w:color="auto"/>
      </w:divBdr>
    </w:div>
    <w:div w:id="852645963">
      <w:bodyDiv w:val="1"/>
      <w:marLeft w:val="0"/>
      <w:marRight w:val="0"/>
      <w:marTop w:val="0"/>
      <w:marBottom w:val="0"/>
      <w:divBdr>
        <w:top w:val="none" w:sz="0" w:space="0" w:color="auto"/>
        <w:left w:val="none" w:sz="0" w:space="0" w:color="auto"/>
        <w:bottom w:val="none" w:sz="0" w:space="0" w:color="auto"/>
        <w:right w:val="none" w:sz="0" w:space="0" w:color="auto"/>
      </w:divBdr>
    </w:div>
    <w:div w:id="852692661">
      <w:bodyDiv w:val="1"/>
      <w:marLeft w:val="0"/>
      <w:marRight w:val="0"/>
      <w:marTop w:val="0"/>
      <w:marBottom w:val="0"/>
      <w:divBdr>
        <w:top w:val="none" w:sz="0" w:space="0" w:color="auto"/>
        <w:left w:val="none" w:sz="0" w:space="0" w:color="auto"/>
        <w:bottom w:val="none" w:sz="0" w:space="0" w:color="auto"/>
        <w:right w:val="none" w:sz="0" w:space="0" w:color="auto"/>
      </w:divBdr>
    </w:div>
    <w:div w:id="852842283">
      <w:bodyDiv w:val="1"/>
      <w:marLeft w:val="0"/>
      <w:marRight w:val="0"/>
      <w:marTop w:val="0"/>
      <w:marBottom w:val="0"/>
      <w:divBdr>
        <w:top w:val="none" w:sz="0" w:space="0" w:color="auto"/>
        <w:left w:val="none" w:sz="0" w:space="0" w:color="auto"/>
        <w:bottom w:val="none" w:sz="0" w:space="0" w:color="auto"/>
        <w:right w:val="none" w:sz="0" w:space="0" w:color="auto"/>
      </w:divBdr>
    </w:div>
    <w:div w:id="852844328">
      <w:bodyDiv w:val="1"/>
      <w:marLeft w:val="0"/>
      <w:marRight w:val="0"/>
      <w:marTop w:val="0"/>
      <w:marBottom w:val="0"/>
      <w:divBdr>
        <w:top w:val="none" w:sz="0" w:space="0" w:color="auto"/>
        <w:left w:val="none" w:sz="0" w:space="0" w:color="auto"/>
        <w:bottom w:val="none" w:sz="0" w:space="0" w:color="auto"/>
        <w:right w:val="none" w:sz="0" w:space="0" w:color="auto"/>
      </w:divBdr>
    </w:div>
    <w:div w:id="853147745">
      <w:bodyDiv w:val="1"/>
      <w:marLeft w:val="0"/>
      <w:marRight w:val="0"/>
      <w:marTop w:val="0"/>
      <w:marBottom w:val="0"/>
      <w:divBdr>
        <w:top w:val="none" w:sz="0" w:space="0" w:color="auto"/>
        <w:left w:val="none" w:sz="0" w:space="0" w:color="auto"/>
        <w:bottom w:val="none" w:sz="0" w:space="0" w:color="auto"/>
        <w:right w:val="none" w:sz="0" w:space="0" w:color="auto"/>
      </w:divBdr>
    </w:div>
    <w:div w:id="853148223">
      <w:bodyDiv w:val="1"/>
      <w:marLeft w:val="0"/>
      <w:marRight w:val="0"/>
      <w:marTop w:val="0"/>
      <w:marBottom w:val="0"/>
      <w:divBdr>
        <w:top w:val="none" w:sz="0" w:space="0" w:color="auto"/>
        <w:left w:val="none" w:sz="0" w:space="0" w:color="auto"/>
        <w:bottom w:val="none" w:sz="0" w:space="0" w:color="auto"/>
        <w:right w:val="none" w:sz="0" w:space="0" w:color="auto"/>
      </w:divBdr>
    </w:div>
    <w:div w:id="853609796">
      <w:bodyDiv w:val="1"/>
      <w:marLeft w:val="0"/>
      <w:marRight w:val="0"/>
      <w:marTop w:val="0"/>
      <w:marBottom w:val="0"/>
      <w:divBdr>
        <w:top w:val="none" w:sz="0" w:space="0" w:color="auto"/>
        <w:left w:val="none" w:sz="0" w:space="0" w:color="auto"/>
        <w:bottom w:val="none" w:sz="0" w:space="0" w:color="auto"/>
        <w:right w:val="none" w:sz="0" w:space="0" w:color="auto"/>
      </w:divBdr>
    </w:div>
    <w:div w:id="853613755">
      <w:bodyDiv w:val="1"/>
      <w:marLeft w:val="0"/>
      <w:marRight w:val="0"/>
      <w:marTop w:val="0"/>
      <w:marBottom w:val="0"/>
      <w:divBdr>
        <w:top w:val="none" w:sz="0" w:space="0" w:color="auto"/>
        <w:left w:val="none" w:sz="0" w:space="0" w:color="auto"/>
        <w:bottom w:val="none" w:sz="0" w:space="0" w:color="auto"/>
        <w:right w:val="none" w:sz="0" w:space="0" w:color="auto"/>
      </w:divBdr>
    </w:div>
    <w:div w:id="853686142">
      <w:bodyDiv w:val="1"/>
      <w:marLeft w:val="0"/>
      <w:marRight w:val="0"/>
      <w:marTop w:val="0"/>
      <w:marBottom w:val="0"/>
      <w:divBdr>
        <w:top w:val="none" w:sz="0" w:space="0" w:color="auto"/>
        <w:left w:val="none" w:sz="0" w:space="0" w:color="auto"/>
        <w:bottom w:val="none" w:sz="0" w:space="0" w:color="auto"/>
        <w:right w:val="none" w:sz="0" w:space="0" w:color="auto"/>
      </w:divBdr>
    </w:div>
    <w:div w:id="853767815">
      <w:bodyDiv w:val="1"/>
      <w:marLeft w:val="0"/>
      <w:marRight w:val="0"/>
      <w:marTop w:val="0"/>
      <w:marBottom w:val="0"/>
      <w:divBdr>
        <w:top w:val="none" w:sz="0" w:space="0" w:color="auto"/>
        <w:left w:val="none" w:sz="0" w:space="0" w:color="auto"/>
        <w:bottom w:val="none" w:sz="0" w:space="0" w:color="auto"/>
        <w:right w:val="none" w:sz="0" w:space="0" w:color="auto"/>
      </w:divBdr>
    </w:div>
    <w:div w:id="854075845">
      <w:bodyDiv w:val="1"/>
      <w:marLeft w:val="0"/>
      <w:marRight w:val="0"/>
      <w:marTop w:val="0"/>
      <w:marBottom w:val="0"/>
      <w:divBdr>
        <w:top w:val="none" w:sz="0" w:space="0" w:color="auto"/>
        <w:left w:val="none" w:sz="0" w:space="0" w:color="auto"/>
        <w:bottom w:val="none" w:sz="0" w:space="0" w:color="auto"/>
        <w:right w:val="none" w:sz="0" w:space="0" w:color="auto"/>
      </w:divBdr>
    </w:div>
    <w:div w:id="854272872">
      <w:bodyDiv w:val="1"/>
      <w:marLeft w:val="0"/>
      <w:marRight w:val="0"/>
      <w:marTop w:val="0"/>
      <w:marBottom w:val="0"/>
      <w:divBdr>
        <w:top w:val="none" w:sz="0" w:space="0" w:color="auto"/>
        <w:left w:val="none" w:sz="0" w:space="0" w:color="auto"/>
        <w:bottom w:val="none" w:sz="0" w:space="0" w:color="auto"/>
        <w:right w:val="none" w:sz="0" w:space="0" w:color="auto"/>
      </w:divBdr>
    </w:div>
    <w:div w:id="854609550">
      <w:bodyDiv w:val="1"/>
      <w:marLeft w:val="0"/>
      <w:marRight w:val="0"/>
      <w:marTop w:val="0"/>
      <w:marBottom w:val="0"/>
      <w:divBdr>
        <w:top w:val="none" w:sz="0" w:space="0" w:color="auto"/>
        <w:left w:val="none" w:sz="0" w:space="0" w:color="auto"/>
        <w:bottom w:val="none" w:sz="0" w:space="0" w:color="auto"/>
        <w:right w:val="none" w:sz="0" w:space="0" w:color="auto"/>
      </w:divBdr>
    </w:div>
    <w:div w:id="854655144">
      <w:bodyDiv w:val="1"/>
      <w:marLeft w:val="0"/>
      <w:marRight w:val="0"/>
      <w:marTop w:val="0"/>
      <w:marBottom w:val="0"/>
      <w:divBdr>
        <w:top w:val="none" w:sz="0" w:space="0" w:color="auto"/>
        <w:left w:val="none" w:sz="0" w:space="0" w:color="auto"/>
        <w:bottom w:val="none" w:sz="0" w:space="0" w:color="auto"/>
        <w:right w:val="none" w:sz="0" w:space="0" w:color="auto"/>
      </w:divBdr>
    </w:div>
    <w:div w:id="854925425">
      <w:bodyDiv w:val="1"/>
      <w:marLeft w:val="0"/>
      <w:marRight w:val="0"/>
      <w:marTop w:val="0"/>
      <w:marBottom w:val="0"/>
      <w:divBdr>
        <w:top w:val="none" w:sz="0" w:space="0" w:color="auto"/>
        <w:left w:val="none" w:sz="0" w:space="0" w:color="auto"/>
        <w:bottom w:val="none" w:sz="0" w:space="0" w:color="auto"/>
        <w:right w:val="none" w:sz="0" w:space="0" w:color="auto"/>
      </w:divBdr>
    </w:div>
    <w:div w:id="855659392">
      <w:bodyDiv w:val="1"/>
      <w:marLeft w:val="0"/>
      <w:marRight w:val="0"/>
      <w:marTop w:val="0"/>
      <w:marBottom w:val="0"/>
      <w:divBdr>
        <w:top w:val="none" w:sz="0" w:space="0" w:color="auto"/>
        <w:left w:val="none" w:sz="0" w:space="0" w:color="auto"/>
        <w:bottom w:val="none" w:sz="0" w:space="0" w:color="auto"/>
        <w:right w:val="none" w:sz="0" w:space="0" w:color="auto"/>
      </w:divBdr>
    </w:div>
    <w:div w:id="856189050">
      <w:bodyDiv w:val="1"/>
      <w:marLeft w:val="0"/>
      <w:marRight w:val="0"/>
      <w:marTop w:val="0"/>
      <w:marBottom w:val="0"/>
      <w:divBdr>
        <w:top w:val="none" w:sz="0" w:space="0" w:color="auto"/>
        <w:left w:val="none" w:sz="0" w:space="0" w:color="auto"/>
        <w:bottom w:val="none" w:sz="0" w:space="0" w:color="auto"/>
        <w:right w:val="none" w:sz="0" w:space="0" w:color="auto"/>
      </w:divBdr>
    </w:div>
    <w:div w:id="856189455">
      <w:bodyDiv w:val="1"/>
      <w:marLeft w:val="0"/>
      <w:marRight w:val="0"/>
      <w:marTop w:val="0"/>
      <w:marBottom w:val="0"/>
      <w:divBdr>
        <w:top w:val="none" w:sz="0" w:space="0" w:color="auto"/>
        <w:left w:val="none" w:sz="0" w:space="0" w:color="auto"/>
        <w:bottom w:val="none" w:sz="0" w:space="0" w:color="auto"/>
        <w:right w:val="none" w:sz="0" w:space="0" w:color="auto"/>
      </w:divBdr>
    </w:div>
    <w:div w:id="856191826">
      <w:bodyDiv w:val="1"/>
      <w:marLeft w:val="0"/>
      <w:marRight w:val="0"/>
      <w:marTop w:val="0"/>
      <w:marBottom w:val="0"/>
      <w:divBdr>
        <w:top w:val="none" w:sz="0" w:space="0" w:color="auto"/>
        <w:left w:val="none" w:sz="0" w:space="0" w:color="auto"/>
        <w:bottom w:val="none" w:sz="0" w:space="0" w:color="auto"/>
        <w:right w:val="none" w:sz="0" w:space="0" w:color="auto"/>
      </w:divBdr>
    </w:div>
    <w:div w:id="856430538">
      <w:bodyDiv w:val="1"/>
      <w:marLeft w:val="0"/>
      <w:marRight w:val="0"/>
      <w:marTop w:val="0"/>
      <w:marBottom w:val="0"/>
      <w:divBdr>
        <w:top w:val="none" w:sz="0" w:space="0" w:color="auto"/>
        <w:left w:val="none" w:sz="0" w:space="0" w:color="auto"/>
        <w:bottom w:val="none" w:sz="0" w:space="0" w:color="auto"/>
        <w:right w:val="none" w:sz="0" w:space="0" w:color="auto"/>
      </w:divBdr>
    </w:div>
    <w:div w:id="857157975">
      <w:bodyDiv w:val="1"/>
      <w:marLeft w:val="0"/>
      <w:marRight w:val="0"/>
      <w:marTop w:val="0"/>
      <w:marBottom w:val="0"/>
      <w:divBdr>
        <w:top w:val="none" w:sz="0" w:space="0" w:color="auto"/>
        <w:left w:val="none" w:sz="0" w:space="0" w:color="auto"/>
        <w:bottom w:val="none" w:sz="0" w:space="0" w:color="auto"/>
        <w:right w:val="none" w:sz="0" w:space="0" w:color="auto"/>
      </w:divBdr>
    </w:div>
    <w:div w:id="857160476">
      <w:bodyDiv w:val="1"/>
      <w:marLeft w:val="0"/>
      <w:marRight w:val="0"/>
      <w:marTop w:val="0"/>
      <w:marBottom w:val="0"/>
      <w:divBdr>
        <w:top w:val="none" w:sz="0" w:space="0" w:color="auto"/>
        <w:left w:val="none" w:sz="0" w:space="0" w:color="auto"/>
        <w:bottom w:val="none" w:sz="0" w:space="0" w:color="auto"/>
        <w:right w:val="none" w:sz="0" w:space="0" w:color="auto"/>
      </w:divBdr>
    </w:div>
    <w:div w:id="857238999">
      <w:bodyDiv w:val="1"/>
      <w:marLeft w:val="0"/>
      <w:marRight w:val="0"/>
      <w:marTop w:val="0"/>
      <w:marBottom w:val="0"/>
      <w:divBdr>
        <w:top w:val="none" w:sz="0" w:space="0" w:color="auto"/>
        <w:left w:val="none" w:sz="0" w:space="0" w:color="auto"/>
        <w:bottom w:val="none" w:sz="0" w:space="0" w:color="auto"/>
        <w:right w:val="none" w:sz="0" w:space="0" w:color="auto"/>
      </w:divBdr>
    </w:div>
    <w:div w:id="857355732">
      <w:bodyDiv w:val="1"/>
      <w:marLeft w:val="0"/>
      <w:marRight w:val="0"/>
      <w:marTop w:val="0"/>
      <w:marBottom w:val="0"/>
      <w:divBdr>
        <w:top w:val="none" w:sz="0" w:space="0" w:color="auto"/>
        <w:left w:val="none" w:sz="0" w:space="0" w:color="auto"/>
        <w:bottom w:val="none" w:sz="0" w:space="0" w:color="auto"/>
        <w:right w:val="none" w:sz="0" w:space="0" w:color="auto"/>
      </w:divBdr>
    </w:div>
    <w:div w:id="857503517">
      <w:bodyDiv w:val="1"/>
      <w:marLeft w:val="0"/>
      <w:marRight w:val="0"/>
      <w:marTop w:val="0"/>
      <w:marBottom w:val="0"/>
      <w:divBdr>
        <w:top w:val="none" w:sz="0" w:space="0" w:color="auto"/>
        <w:left w:val="none" w:sz="0" w:space="0" w:color="auto"/>
        <w:bottom w:val="none" w:sz="0" w:space="0" w:color="auto"/>
        <w:right w:val="none" w:sz="0" w:space="0" w:color="auto"/>
      </w:divBdr>
    </w:div>
    <w:div w:id="857545472">
      <w:bodyDiv w:val="1"/>
      <w:marLeft w:val="0"/>
      <w:marRight w:val="0"/>
      <w:marTop w:val="0"/>
      <w:marBottom w:val="0"/>
      <w:divBdr>
        <w:top w:val="none" w:sz="0" w:space="0" w:color="auto"/>
        <w:left w:val="none" w:sz="0" w:space="0" w:color="auto"/>
        <w:bottom w:val="none" w:sz="0" w:space="0" w:color="auto"/>
        <w:right w:val="none" w:sz="0" w:space="0" w:color="auto"/>
      </w:divBdr>
    </w:div>
    <w:div w:id="858079568">
      <w:bodyDiv w:val="1"/>
      <w:marLeft w:val="0"/>
      <w:marRight w:val="0"/>
      <w:marTop w:val="0"/>
      <w:marBottom w:val="0"/>
      <w:divBdr>
        <w:top w:val="none" w:sz="0" w:space="0" w:color="auto"/>
        <w:left w:val="none" w:sz="0" w:space="0" w:color="auto"/>
        <w:bottom w:val="none" w:sz="0" w:space="0" w:color="auto"/>
        <w:right w:val="none" w:sz="0" w:space="0" w:color="auto"/>
      </w:divBdr>
    </w:div>
    <w:div w:id="858468514">
      <w:bodyDiv w:val="1"/>
      <w:marLeft w:val="0"/>
      <w:marRight w:val="0"/>
      <w:marTop w:val="0"/>
      <w:marBottom w:val="0"/>
      <w:divBdr>
        <w:top w:val="none" w:sz="0" w:space="0" w:color="auto"/>
        <w:left w:val="none" w:sz="0" w:space="0" w:color="auto"/>
        <w:bottom w:val="none" w:sz="0" w:space="0" w:color="auto"/>
        <w:right w:val="none" w:sz="0" w:space="0" w:color="auto"/>
      </w:divBdr>
    </w:div>
    <w:div w:id="858469789">
      <w:bodyDiv w:val="1"/>
      <w:marLeft w:val="0"/>
      <w:marRight w:val="0"/>
      <w:marTop w:val="0"/>
      <w:marBottom w:val="0"/>
      <w:divBdr>
        <w:top w:val="none" w:sz="0" w:space="0" w:color="auto"/>
        <w:left w:val="none" w:sz="0" w:space="0" w:color="auto"/>
        <w:bottom w:val="none" w:sz="0" w:space="0" w:color="auto"/>
        <w:right w:val="none" w:sz="0" w:space="0" w:color="auto"/>
      </w:divBdr>
    </w:div>
    <w:div w:id="858928790">
      <w:bodyDiv w:val="1"/>
      <w:marLeft w:val="0"/>
      <w:marRight w:val="0"/>
      <w:marTop w:val="0"/>
      <w:marBottom w:val="0"/>
      <w:divBdr>
        <w:top w:val="none" w:sz="0" w:space="0" w:color="auto"/>
        <w:left w:val="none" w:sz="0" w:space="0" w:color="auto"/>
        <w:bottom w:val="none" w:sz="0" w:space="0" w:color="auto"/>
        <w:right w:val="none" w:sz="0" w:space="0" w:color="auto"/>
      </w:divBdr>
    </w:div>
    <w:div w:id="859003769">
      <w:bodyDiv w:val="1"/>
      <w:marLeft w:val="0"/>
      <w:marRight w:val="0"/>
      <w:marTop w:val="0"/>
      <w:marBottom w:val="0"/>
      <w:divBdr>
        <w:top w:val="none" w:sz="0" w:space="0" w:color="auto"/>
        <w:left w:val="none" w:sz="0" w:space="0" w:color="auto"/>
        <w:bottom w:val="none" w:sz="0" w:space="0" w:color="auto"/>
        <w:right w:val="none" w:sz="0" w:space="0" w:color="auto"/>
      </w:divBdr>
    </w:div>
    <w:div w:id="859010911">
      <w:bodyDiv w:val="1"/>
      <w:marLeft w:val="0"/>
      <w:marRight w:val="0"/>
      <w:marTop w:val="0"/>
      <w:marBottom w:val="0"/>
      <w:divBdr>
        <w:top w:val="none" w:sz="0" w:space="0" w:color="auto"/>
        <w:left w:val="none" w:sz="0" w:space="0" w:color="auto"/>
        <w:bottom w:val="none" w:sz="0" w:space="0" w:color="auto"/>
        <w:right w:val="none" w:sz="0" w:space="0" w:color="auto"/>
      </w:divBdr>
    </w:div>
    <w:div w:id="859049599">
      <w:bodyDiv w:val="1"/>
      <w:marLeft w:val="0"/>
      <w:marRight w:val="0"/>
      <w:marTop w:val="0"/>
      <w:marBottom w:val="0"/>
      <w:divBdr>
        <w:top w:val="none" w:sz="0" w:space="0" w:color="auto"/>
        <w:left w:val="none" w:sz="0" w:space="0" w:color="auto"/>
        <w:bottom w:val="none" w:sz="0" w:space="0" w:color="auto"/>
        <w:right w:val="none" w:sz="0" w:space="0" w:color="auto"/>
      </w:divBdr>
    </w:div>
    <w:div w:id="859050432">
      <w:bodyDiv w:val="1"/>
      <w:marLeft w:val="0"/>
      <w:marRight w:val="0"/>
      <w:marTop w:val="0"/>
      <w:marBottom w:val="0"/>
      <w:divBdr>
        <w:top w:val="none" w:sz="0" w:space="0" w:color="auto"/>
        <w:left w:val="none" w:sz="0" w:space="0" w:color="auto"/>
        <w:bottom w:val="none" w:sz="0" w:space="0" w:color="auto"/>
        <w:right w:val="none" w:sz="0" w:space="0" w:color="auto"/>
      </w:divBdr>
    </w:div>
    <w:div w:id="859512773">
      <w:bodyDiv w:val="1"/>
      <w:marLeft w:val="0"/>
      <w:marRight w:val="0"/>
      <w:marTop w:val="0"/>
      <w:marBottom w:val="0"/>
      <w:divBdr>
        <w:top w:val="none" w:sz="0" w:space="0" w:color="auto"/>
        <w:left w:val="none" w:sz="0" w:space="0" w:color="auto"/>
        <w:bottom w:val="none" w:sz="0" w:space="0" w:color="auto"/>
        <w:right w:val="none" w:sz="0" w:space="0" w:color="auto"/>
      </w:divBdr>
    </w:div>
    <w:div w:id="859660000">
      <w:bodyDiv w:val="1"/>
      <w:marLeft w:val="0"/>
      <w:marRight w:val="0"/>
      <w:marTop w:val="0"/>
      <w:marBottom w:val="0"/>
      <w:divBdr>
        <w:top w:val="none" w:sz="0" w:space="0" w:color="auto"/>
        <w:left w:val="none" w:sz="0" w:space="0" w:color="auto"/>
        <w:bottom w:val="none" w:sz="0" w:space="0" w:color="auto"/>
        <w:right w:val="none" w:sz="0" w:space="0" w:color="auto"/>
      </w:divBdr>
    </w:div>
    <w:div w:id="859660407">
      <w:bodyDiv w:val="1"/>
      <w:marLeft w:val="0"/>
      <w:marRight w:val="0"/>
      <w:marTop w:val="0"/>
      <w:marBottom w:val="0"/>
      <w:divBdr>
        <w:top w:val="none" w:sz="0" w:space="0" w:color="auto"/>
        <w:left w:val="none" w:sz="0" w:space="0" w:color="auto"/>
        <w:bottom w:val="none" w:sz="0" w:space="0" w:color="auto"/>
        <w:right w:val="none" w:sz="0" w:space="0" w:color="auto"/>
      </w:divBdr>
    </w:div>
    <w:div w:id="859665947">
      <w:bodyDiv w:val="1"/>
      <w:marLeft w:val="0"/>
      <w:marRight w:val="0"/>
      <w:marTop w:val="0"/>
      <w:marBottom w:val="0"/>
      <w:divBdr>
        <w:top w:val="none" w:sz="0" w:space="0" w:color="auto"/>
        <w:left w:val="none" w:sz="0" w:space="0" w:color="auto"/>
        <w:bottom w:val="none" w:sz="0" w:space="0" w:color="auto"/>
        <w:right w:val="none" w:sz="0" w:space="0" w:color="auto"/>
      </w:divBdr>
    </w:div>
    <w:div w:id="860240494">
      <w:bodyDiv w:val="1"/>
      <w:marLeft w:val="0"/>
      <w:marRight w:val="0"/>
      <w:marTop w:val="0"/>
      <w:marBottom w:val="0"/>
      <w:divBdr>
        <w:top w:val="none" w:sz="0" w:space="0" w:color="auto"/>
        <w:left w:val="none" w:sz="0" w:space="0" w:color="auto"/>
        <w:bottom w:val="none" w:sz="0" w:space="0" w:color="auto"/>
        <w:right w:val="none" w:sz="0" w:space="0" w:color="auto"/>
      </w:divBdr>
    </w:div>
    <w:div w:id="860553951">
      <w:bodyDiv w:val="1"/>
      <w:marLeft w:val="0"/>
      <w:marRight w:val="0"/>
      <w:marTop w:val="0"/>
      <w:marBottom w:val="0"/>
      <w:divBdr>
        <w:top w:val="none" w:sz="0" w:space="0" w:color="auto"/>
        <w:left w:val="none" w:sz="0" w:space="0" w:color="auto"/>
        <w:bottom w:val="none" w:sz="0" w:space="0" w:color="auto"/>
        <w:right w:val="none" w:sz="0" w:space="0" w:color="auto"/>
      </w:divBdr>
    </w:div>
    <w:div w:id="860818354">
      <w:bodyDiv w:val="1"/>
      <w:marLeft w:val="0"/>
      <w:marRight w:val="0"/>
      <w:marTop w:val="0"/>
      <w:marBottom w:val="0"/>
      <w:divBdr>
        <w:top w:val="none" w:sz="0" w:space="0" w:color="auto"/>
        <w:left w:val="none" w:sz="0" w:space="0" w:color="auto"/>
        <w:bottom w:val="none" w:sz="0" w:space="0" w:color="auto"/>
        <w:right w:val="none" w:sz="0" w:space="0" w:color="auto"/>
      </w:divBdr>
    </w:div>
    <w:div w:id="861012549">
      <w:bodyDiv w:val="1"/>
      <w:marLeft w:val="0"/>
      <w:marRight w:val="0"/>
      <w:marTop w:val="0"/>
      <w:marBottom w:val="0"/>
      <w:divBdr>
        <w:top w:val="none" w:sz="0" w:space="0" w:color="auto"/>
        <w:left w:val="none" w:sz="0" w:space="0" w:color="auto"/>
        <w:bottom w:val="none" w:sz="0" w:space="0" w:color="auto"/>
        <w:right w:val="none" w:sz="0" w:space="0" w:color="auto"/>
      </w:divBdr>
    </w:div>
    <w:div w:id="861019363">
      <w:bodyDiv w:val="1"/>
      <w:marLeft w:val="0"/>
      <w:marRight w:val="0"/>
      <w:marTop w:val="0"/>
      <w:marBottom w:val="0"/>
      <w:divBdr>
        <w:top w:val="none" w:sz="0" w:space="0" w:color="auto"/>
        <w:left w:val="none" w:sz="0" w:space="0" w:color="auto"/>
        <w:bottom w:val="none" w:sz="0" w:space="0" w:color="auto"/>
        <w:right w:val="none" w:sz="0" w:space="0" w:color="auto"/>
      </w:divBdr>
    </w:div>
    <w:div w:id="861087284">
      <w:bodyDiv w:val="1"/>
      <w:marLeft w:val="0"/>
      <w:marRight w:val="0"/>
      <w:marTop w:val="0"/>
      <w:marBottom w:val="0"/>
      <w:divBdr>
        <w:top w:val="none" w:sz="0" w:space="0" w:color="auto"/>
        <w:left w:val="none" w:sz="0" w:space="0" w:color="auto"/>
        <w:bottom w:val="none" w:sz="0" w:space="0" w:color="auto"/>
        <w:right w:val="none" w:sz="0" w:space="0" w:color="auto"/>
      </w:divBdr>
    </w:div>
    <w:div w:id="861472944">
      <w:bodyDiv w:val="1"/>
      <w:marLeft w:val="0"/>
      <w:marRight w:val="0"/>
      <w:marTop w:val="0"/>
      <w:marBottom w:val="0"/>
      <w:divBdr>
        <w:top w:val="none" w:sz="0" w:space="0" w:color="auto"/>
        <w:left w:val="none" w:sz="0" w:space="0" w:color="auto"/>
        <w:bottom w:val="none" w:sz="0" w:space="0" w:color="auto"/>
        <w:right w:val="none" w:sz="0" w:space="0" w:color="auto"/>
      </w:divBdr>
    </w:div>
    <w:div w:id="861749611">
      <w:bodyDiv w:val="1"/>
      <w:marLeft w:val="0"/>
      <w:marRight w:val="0"/>
      <w:marTop w:val="0"/>
      <w:marBottom w:val="0"/>
      <w:divBdr>
        <w:top w:val="none" w:sz="0" w:space="0" w:color="auto"/>
        <w:left w:val="none" w:sz="0" w:space="0" w:color="auto"/>
        <w:bottom w:val="none" w:sz="0" w:space="0" w:color="auto"/>
        <w:right w:val="none" w:sz="0" w:space="0" w:color="auto"/>
      </w:divBdr>
    </w:div>
    <w:div w:id="861750614">
      <w:bodyDiv w:val="1"/>
      <w:marLeft w:val="0"/>
      <w:marRight w:val="0"/>
      <w:marTop w:val="0"/>
      <w:marBottom w:val="0"/>
      <w:divBdr>
        <w:top w:val="none" w:sz="0" w:space="0" w:color="auto"/>
        <w:left w:val="none" w:sz="0" w:space="0" w:color="auto"/>
        <w:bottom w:val="none" w:sz="0" w:space="0" w:color="auto"/>
        <w:right w:val="none" w:sz="0" w:space="0" w:color="auto"/>
      </w:divBdr>
    </w:div>
    <w:div w:id="862016042">
      <w:bodyDiv w:val="1"/>
      <w:marLeft w:val="0"/>
      <w:marRight w:val="0"/>
      <w:marTop w:val="0"/>
      <w:marBottom w:val="0"/>
      <w:divBdr>
        <w:top w:val="none" w:sz="0" w:space="0" w:color="auto"/>
        <w:left w:val="none" w:sz="0" w:space="0" w:color="auto"/>
        <w:bottom w:val="none" w:sz="0" w:space="0" w:color="auto"/>
        <w:right w:val="none" w:sz="0" w:space="0" w:color="auto"/>
      </w:divBdr>
    </w:div>
    <w:div w:id="862135625">
      <w:bodyDiv w:val="1"/>
      <w:marLeft w:val="0"/>
      <w:marRight w:val="0"/>
      <w:marTop w:val="0"/>
      <w:marBottom w:val="0"/>
      <w:divBdr>
        <w:top w:val="none" w:sz="0" w:space="0" w:color="auto"/>
        <w:left w:val="none" w:sz="0" w:space="0" w:color="auto"/>
        <w:bottom w:val="none" w:sz="0" w:space="0" w:color="auto"/>
        <w:right w:val="none" w:sz="0" w:space="0" w:color="auto"/>
      </w:divBdr>
    </w:div>
    <w:div w:id="862209773">
      <w:bodyDiv w:val="1"/>
      <w:marLeft w:val="0"/>
      <w:marRight w:val="0"/>
      <w:marTop w:val="0"/>
      <w:marBottom w:val="0"/>
      <w:divBdr>
        <w:top w:val="none" w:sz="0" w:space="0" w:color="auto"/>
        <w:left w:val="none" w:sz="0" w:space="0" w:color="auto"/>
        <w:bottom w:val="none" w:sz="0" w:space="0" w:color="auto"/>
        <w:right w:val="none" w:sz="0" w:space="0" w:color="auto"/>
      </w:divBdr>
    </w:div>
    <w:div w:id="862548923">
      <w:bodyDiv w:val="1"/>
      <w:marLeft w:val="0"/>
      <w:marRight w:val="0"/>
      <w:marTop w:val="0"/>
      <w:marBottom w:val="0"/>
      <w:divBdr>
        <w:top w:val="none" w:sz="0" w:space="0" w:color="auto"/>
        <w:left w:val="none" w:sz="0" w:space="0" w:color="auto"/>
        <w:bottom w:val="none" w:sz="0" w:space="0" w:color="auto"/>
        <w:right w:val="none" w:sz="0" w:space="0" w:color="auto"/>
      </w:divBdr>
    </w:div>
    <w:div w:id="862673064">
      <w:bodyDiv w:val="1"/>
      <w:marLeft w:val="0"/>
      <w:marRight w:val="0"/>
      <w:marTop w:val="0"/>
      <w:marBottom w:val="0"/>
      <w:divBdr>
        <w:top w:val="none" w:sz="0" w:space="0" w:color="auto"/>
        <w:left w:val="none" w:sz="0" w:space="0" w:color="auto"/>
        <w:bottom w:val="none" w:sz="0" w:space="0" w:color="auto"/>
        <w:right w:val="none" w:sz="0" w:space="0" w:color="auto"/>
      </w:divBdr>
    </w:div>
    <w:div w:id="862790851">
      <w:bodyDiv w:val="1"/>
      <w:marLeft w:val="0"/>
      <w:marRight w:val="0"/>
      <w:marTop w:val="0"/>
      <w:marBottom w:val="0"/>
      <w:divBdr>
        <w:top w:val="none" w:sz="0" w:space="0" w:color="auto"/>
        <w:left w:val="none" w:sz="0" w:space="0" w:color="auto"/>
        <w:bottom w:val="none" w:sz="0" w:space="0" w:color="auto"/>
        <w:right w:val="none" w:sz="0" w:space="0" w:color="auto"/>
      </w:divBdr>
    </w:div>
    <w:div w:id="863325119">
      <w:bodyDiv w:val="1"/>
      <w:marLeft w:val="0"/>
      <w:marRight w:val="0"/>
      <w:marTop w:val="0"/>
      <w:marBottom w:val="0"/>
      <w:divBdr>
        <w:top w:val="none" w:sz="0" w:space="0" w:color="auto"/>
        <w:left w:val="none" w:sz="0" w:space="0" w:color="auto"/>
        <w:bottom w:val="none" w:sz="0" w:space="0" w:color="auto"/>
        <w:right w:val="none" w:sz="0" w:space="0" w:color="auto"/>
      </w:divBdr>
    </w:div>
    <w:div w:id="863593964">
      <w:bodyDiv w:val="1"/>
      <w:marLeft w:val="0"/>
      <w:marRight w:val="0"/>
      <w:marTop w:val="0"/>
      <w:marBottom w:val="0"/>
      <w:divBdr>
        <w:top w:val="none" w:sz="0" w:space="0" w:color="auto"/>
        <w:left w:val="none" w:sz="0" w:space="0" w:color="auto"/>
        <w:bottom w:val="none" w:sz="0" w:space="0" w:color="auto"/>
        <w:right w:val="none" w:sz="0" w:space="0" w:color="auto"/>
      </w:divBdr>
    </w:div>
    <w:div w:id="863640405">
      <w:bodyDiv w:val="1"/>
      <w:marLeft w:val="0"/>
      <w:marRight w:val="0"/>
      <w:marTop w:val="0"/>
      <w:marBottom w:val="0"/>
      <w:divBdr>
        <w:top w:val="none" w:sz="0" w:space="0" w:color="auto"/>
        <w:left w:val="none" w:sz="0" w:space="0" w:color="auto"/>
        <w:bottom w:val="none" w:sz="0" w:space="0" w:color="auto"/>
        <w:right w:val="none" w:sz="0" w:space="0" w:color="auto"/>
      </w:divBdr>
    </w:div>
    <w:div w:id="863712563">
      <w:bodyDiv w:val="1"/>
      <w:marLeft w:val="0"/>
      <w:marRight w:val="0"/>
      <w:marTop w:val="0"/>
      <w:marBottom w:val="0"/>
      <w:divBdr>
        <w:top w:val="none" w:sz="0" w:space="0" w:color="auto"/>
        <w:left w:val="none" w:sz="0" w:space="0" w:color="auto"/>
        <w:bottom w:val="none" w:sz="0" w:space="0" w:color="auto"/>
        <w:right w:val="none" w:sz="0" w:space="0" w:color="auto"/>
      </w:divBdr>
    </w:div>
    <w:div w:id="864100794">
      <w:bodyDiv w:val="1"/>
      <w:marLeft w:val="0"/>
      <w:marRight w:val="0"/>
      <w:marTop w:val="0"/>
      <w:marBottom w:val="0"/>
      <w:divBdr>
        <w:top w:val="none" w:sz="0" w:space="0" w:color="auto"/>
        <w:left w:val="none" w:sz="0" w:space="0" w:color="auto"/>
        <w:bottom w:val="none" w:sz="0" w:space="0" w:color="auto"/>
        <w:right w:val="none" w:sz="0" w:space="0" w:color="auto"/>
      </w:divBdr>
    </w:div>
    <w:div w:id="864175319">
      <w:bodyDiv w:val="1"/>
      <w:marLeft w:val="0"/>
      <w:marRight w:val="0"/>
      <w:marTop w:val="0"/>
      <w:marBottom w:val="0"/>
      <w:divBdr>
        <w:top w:val="none" w:sz="0" w:space="0" w:color="auto"/>
        <w:left w:val="none" w:sz="0" w:space="0" w:color="auto"/>
        <w:bottom w:val="none" w:sz="0" w:space="0" w:color="auto"/>
        <w:right w:val="none" w:sz="0" w:space="0" w:color="auto"/>
      </w:divBdr>
    </w:div>
    <w:div w:id="865412611">
      <w:bodyDiv w:val="1"/>
      <w:marLeft w:val="0"/>
      <w:marRight w:val="0"/>
      <w:marTop w:val="0"/>
      <w:marBottom w:val="0"/>
      <w:divBdr>
        <w:top w:val="none" w:sz="0" w:space="0" w:color="auto"/>
        <w:left w:val="none" w:sz="0" w:space="0" w:color="auto"/>
        <w:bottom w:val="none" w:sz="0" w:space="0" w:color="auto"/>
        <w:right w:val="none" w:sz="0" w:space="0" w:color="auto"/>
      </w:divBdr>
    </w:div>
    <w:div w:id="866022527">
      <w:bodyDiv w:val="1"/>
      <w:marLeft w:val="0"/>
      <w:marRight w:val="0"/>
      <w:marTop w:val="0"/>
      <w:marBottom w:val="0"/>
      <w:divBdr>
        <w:top w:val="none" w:sz="0" w:space="0" w:color="auto"/>
        <w:left w:val="none" w:sz="0" w:space="0" w:color="auto"/>
        <w:bottom w:val="none" w:sz="0" w:space="0" w:color="auto"/>
        <w:right w:val="none" w:sz="0" w:space="0" w:color="auto"/>
      </w:divBdr>
    </w:div>
    <w:div w:id="866259260">
      <w:bodyDiv w:val="1"/>
      <w:marLeft w:val="0"/>
      <w:marRight w:val="0"/>
      <w:marTop w:val="0"/>
      <w:marBottom w:val="0"/>
      <w:divBdr>
        <w:top w:val="none" w:sz="0" w:space="0" w:color="auto"/>
        <w:left w:val="none" w:sz="0" w:space="0" w:color="auto"/>
        <w:bottom w:val="none" w:sz="0" w:space="0" w:color="auto"/>
        <w:right w:val="none" w:sz="0" w:space="0" w:color="auto"/>
      </w:divBdr>
    </w:div>
    <w:div w:id="866404216">
      <w:bodyDiv w:val="1"/>
      <w:marLeft w:val="0"/>
      <w:marRight w:val="0"/>
      <w:marTop w:val="0"/>
      <w:marBottom w:val="0"/>
      <w:divBdr>
        <w:top w:val="none" w:sz="0" w:space="0" w:color="auto"/>
        <w:left w:val="none" w:sz="0" w:space="0" w:color="auto"/>
        <w:bottom w:val="none" w:sz="0" w:space="0" w:color="auto"/>
        <w:right w:val="none" w:sz="0" w:space="0" w:color="auto"/>
      </w:divBdr>
    </w:div>
    <w:div w:id="866599464">
      <w:bodyDiv w:val="1"/>
      <w:marLeft w:val="0"/>
      <w:marRight w:val="0"/>
      <w:marTop w:val="0"/>
      <w:marBottom w:val="0"/>
      <w:divBdr>
        <w:top w:val="none" w:sz="0" w:space="0" w:color="auto"/>
        <w:left w:val="none" w:sz="0" w:space="0" w:color="auto"/>
        <w:bottom w:val="none" w:sz="0" w:space="0" w:color="auto"/>
        <w:right w:val="none" w:sz="0" w:space="0" w:color="auto"/>
      </w:divBdr>
    </w:div>
    <w:div w:id="866678548">
      <w:bodyDiv w:val="1"/>
      <w:marLeft w:val="0"/>
      <w:marRight w:val="0"/>
      <w:marTop w:val="0"/>
      <w:marBottom w:val="0"/>
      <w:divBdr>
        <w:top w:val="none" w:sz="0" w:space="0" w:color="auto"/>
        <w:left w:val="none" w:sz="0" w:space="0" w:color="auto"/>
        <w:bottom w:val="none" w:sz="0" w:space="0" w:color="auto"/>
        <w:right w:val="none" w:sz="0" w:space="0" w:color="auto"/>
      </w:divBdr>
    </w:div>
    <w:div w:id="867335487">
      <w:bodyDiv w:val="1"/>
      <w:marLeft w:val="0"/>
      <w:marRight w:val="0"/>
      <w:marTop w:val="0"/>
      <w:marBottom w:val="0"/>
      <w:divBdr>
        <w:top w:val="none" w:sz="0" w:space="0" w:color="auto"/>
        <w:left w:val="none" w:sz="0" w:space="0" w:color="auto"/>
        <w:bottom w:val="none" w:sz="0" w:space="0" w:color="auto"/>
        <w:right w:val="none" w:sz="0" w:space="0" w:color="auto"/>
      </w:divBdr>
    </w:div>
    <w:div w:id="867639260">
      <w:bodyDiv w:val="1"/>
      <w:marLeft w:val="0"/>
      <w:marRight w:val="0"/>
      <w:marTop w:val="0"/>
      <w:marBottom w:val="0"/>
      <w:divBdr>
        <w:top w:val="none" w:sz="0" w:space="0" w:color="auto"/>
        <w:left w:val="none" w:sz="0" w:space="0" w:color="auto"/>
        <w:bottom w:val="none" w:sz="0" w:space="0" w:color="auto"/>
        <w:right w:val="none" w:sz="0" w:space="0" w:color="auto"/>
      </w:divBdr>
    </w:div>
    <w:div w:id="868253587">
      <w:bodyDiv w:val="1"/>
      <w:marLeft w:val="0"/>
      <w:marRight w:val="0"/>
      <w:marTop w:val="0"/>
      <w:marBottom w:val="0"/>
      <w:divBdr>
        <w:top w:val="none" w:sz="0" w:space="0" w:color="auto"/>
        <w:left w:val="none" w:sz="0" w:space="0" w:color="auto"/>
        <w:bottom w:val="none" w:sz="0" w:space="0" w:color="auto"/>
        <w:right w:val="none" w:sz="0" w:space="0" w:color="auto"/>
      </w:divBdr>
    </w:div>
    <w:div w:id="868373448">
      <w:bodyDiv w:val="1"/>
      <w:marLeft w:val="0"/>
      <w:marRight w:val="0"/>
      <w:marTop w:val="0"/>
      <w:marBottom w:val="0"/>
      <w:divBdr>
        <w:top w:val="none" w:sz="0" w:space="0" w:color="auto"/>
        <w:left w:val="none" w:sz="0" w:space="0" w:color="auto"/>
        <w:bottom w:val="none" w:sz="0" w:space="0" w:color="auto"/>
        <w:right w:val="none" w:sz="0" w:space="0" w:color="auto"/>
      </w:divBdr>
    </w:div>
    <w:div w:id="868418815">
      <w:bodyDiv w:val="1"/>
      <w:marLeft w:val="0"/>
      <w:marRight w:val="0"/>
      <w:marTop w:val="0"/>
      <w:marBottom w:val="0"/>
      <w:divBdr>
        <w:top w:val="none" w:sz="0" w:space="0" w:color="auto"/>
        <w:left w:val="none" w:sz="0" w:space="0" w:color="auto"/>
        <w:bottom w:val="none" w:sz="0" w:space="0" w:color="auto"/>
        <w:right w:val="none" w:sz="0" w:space="0" w:color="auto"/>
      </w:divBdr>
    </w:div>
    <w:div w:id="868493548">
      <w:bodyDiv w:val="1"/>
      <w:marLeft w:val="0"/>
      <w:marRight w:val="0"/>
      <w:marTop w:val="0"/>
      <w:marBottom w:val="0"/>
      <w:divBdr>
        <w:top w:val="none" w:sz="0" w:space="0" w:color="auto"/>
        <w:left w:val="none" w:sz="0" w:space="0" w:color="auto"/>
        <w:bottom w:val="none" w:sz="0" w:space="0" w:color="auto"/>
        <w:right w:val="none" w:sz="0" w:space="0" w:color="auto"/>
      </w:divBdr>
    </w:div>
    <w:div w:id="868951235">
      <w:bodyDiv w:val="1"/>
      <w:marLeft w:val="0"/>
      <w:marRight w:val="0"/>
      <w:marTop w:val="0"/>
      <w:marBottom w:val="0"/>
      <w:divBdr>
        <w:top w:val="none" w:sz="0" w:space="0" w:color="auto"/>
        <w:left w:val="none" w:sz="0" w:space="0" w:color="auto"/>
        <w:bottom w:val="none" w:sz="0" w:space="0" w:color="auto"/>
        <w:right w:val="none" w:sz="0" w:space="0" w:color="auto"/>
      </w:divBdr>
    </w:div>
    <w:div w:id="868955929">
      <w:bodyDiv w:val="1"/>
      <w:marLeft w:val="0"/>
      <w:marRight w:val="0"/>
      <w:marTop w:val="0"/>
      <w:marBottom w:val="0"/>
      <w:divBdr>
        <w:top w:val="none" w:sz="0" w:space="0" w:color="auto"/>
        <w:left w:val="none" w:sz="0" w:space="0" w:color="auto"/>
        <w:bottom w:val="none" w:sz="0" w:space="0" w:color="auto"/>
        <w:right w:val="none" w:sz="0" w:space="0" w:color="auto"/>
      </w:divBdr>
    </w:div>
    <w:div w:id="869031537">
      <w:bodyDiv w:val="1"/>
      <w:marLeft w:val="0"/>
      <w:marRight w:val="0"/>
      <w:marTop w:val="0"/>
      <w:marBottom w:val="0"/>
      <w:divBdr>
        <w:top w:val="none" w:sz="0" w:space="0" w:color="auto"/>
        <w:left w:val="none" w:sz="0" w:space="0" w:color="auto"/>
        <w:bottom w:val="none" w:sz="0" w:space="0" w:color="auto"/>
        <w:right w:val="none" w:sz="0" w:space="0" w:color="auto"/>
      </w:divBdr>
    </w:div>
    <w:div w:id="869420323">
      <w:bodyDiv w:val="1"/>
      <w:marLeft w:val="0"/>
      <w:marRight w:val="0"/>
      <w:marTop w:val="0"/>
      <w:marBottom w:val="0"/>
      <w:divBdr>
        <w:top w:val="none" w:sz="0" w:space="0" w:color="auto"/>
        <w:left w:val="none" w:sz="0" w:space="0" w:color="auto"/>
        <w:bottom w:val="none" w:sz="0" w:space="0" w:color="auto"/>
        <w:right w:val="none" w:sz="0" w:space="0" w:color="auto"/>
      </w:divBdr>
    </w:div>
    <w:div w:id="869495991">
      <w:bodyDiv w:val="1"/>
      <w:marLeft w:val="0"/>
      <w:marRight w:val="0"/>
      <w:marTop w:val="0"/>
      <w:marBottom w:val="0"/>
      <w:divBdr>
        <w:top w:val="none" w:sz="0" w:space="0" w:color="auto"/>
        <w:left w:val="none" w:sz="0" w:space="0" w:color="auto"/>
        <w:bottom w:val="none" w:sz="0" w:space="0" w:color="auto"/>
        <w:right w:val="none" w:sz="0" w:space="0" w:color="auto"/>
      </w:divBdr>
    </w:div>
    <w:div w:id="869537602">
      <w:bodyDiv w:val="1"/>
      <w:marLeft w:val="0"/>
      <w:marRight w:val="0"/>
      <w:marTop w:val="0"/>
      <w:marBottom w:val="0"/>
      <w:divBdr>
        <w:top w:val="none" w:sz="0" w:space="0" w:color="auto"/>
        <w:left w:val="none" w:sz="0" w:space="0" w:color="auto"/>
        <w:bottom w:val="none" w:sz="0" w:space="0" w:color="auto"/>
        <w:right w:val="none" w:sz="0" w:space="0" w:color="auto"/>
      </w:divBdr>
    </w:div>
    <w:div w:id="869612550">
      <w:bodyDiv w:val="1"/>
      <w:marLeft w:val="0"/>
      <w:marRight w:val="0"/>
      <w:marTop w:val="0"/>
      <w:marBottom w:val="0"/>
      <w:divBdr>
        <w:top w:val="none" w:sz="0" w:space="0" w:color="auto"/>
        <w:left w:val="none" w:sz="0" w:space="0" w:color="auto"/>
        <w:bottom w:val="none" w:sz="0" w:space="0" w:color="auto"/>
        <w:right w:val="none" w:sz="0" w:space="0" w:color="auto"/>
      </w:divBdr>
    </w:div>
    <w:div w:id="869687873">
      <w:bodyDiv w:val="1"/>
      <w:marLeft w:val="0"/>
      <w:marRight w:val="0"/>
      <w:marTop w:val="0"/>
      <w:marBottom w:val="0"/>
      <w:divBdr>
        <w:top w:val="none" w:sz="0" w:space="0" w:color="auto"/>
        <w:left w:val="none" w:sz="0" w:space="0" w:color="auto"/>
        <w:bottom w:val="none" w:sz="0" w:space="0" w:color="auto"/>
        <w:right w:val="none" w:sz="0" w:space="0" w:color="auto"/>
      </w:divBdr>
    </w:div>
    <w:div w:id="869802841">
      <w:bodyDiv w:val="1"/>
      <w:marLeft w:val="0"/>
      <w:marRight w:val="0"/>
      <w:marTop w:val="0"/>
      <w:marBottom w:val="0"/>
      <w:divBdr>
        <w:top w:val="none" w:sz="0" w:space="0" w:color="auto"/>
        <w:left w:val="none" w:sz="0" w:space="0" w:color="auto"/>
        <w:bottom w:val="none" w:sz="0" w:space="0" w:color="auto"/>
        <w:right w:val="none" w:sz="0" w:space="0" w:color="auto"/>
      </w:divBdr>
    </w:div>
    <w:div w:id="869875597">
      <w:bodyDiv w:val="1"/>
      <w:marLeft w:val="0"/>
      <w:marRight w:val="0"/>
      <w:marTop w:val="0"/>
      <w:marBottom w:val="0"/>
      <w:divBdr>
        <w:top w:val="none" w:sz="0" w:space="0" w:color="auto"/>
        <w:left w:val="none" w:sz="0" w:space="0" w:color="auto"/>
        <w:bottom w:val="none" w:sz="0" w:space="0" w:color="auto"/>
        <w:right w:val="none" w:sz="0" w:space="0" w:color="auto"/>
      </w:divBdr>
    </w:div>
    <w:div w:id="869950981">
      <w:bodyDiv w:val="1"/>
      <w:marLeft w:val="0"/>
      <w:marRight w:val="0"/>
      <w:marTop w:val="0"/>
      <w:marBottom w:val="0"/>
      <w:divBdr>
        <w:top w:val="none" w:sz="0" w:space="0" w:color="auto"/>
        <w:left w:val="none" w:sz="0" w:space="0" w:color="auto"/>
        <w:bottom w:val="none" w:sz="0" w:space="0" w:color="auto"/>
        <w:right w:val="none" w:sz="0" w:space="0" w:color="auto"/>
      </w:divBdr>
    </w:div>
    <w:div w:id="870265251">
      <w:bodyDiv w:val="1"/>
      <w:marLeft w:val="0"/>
      <w:marRight w:val="0"/>
      <w:marTop w:val="0"/>
      <w:marBottom w:val="0"/>
      <w:divBdr>
        <w:top w:val="none" w:sz="0" w:space="0" w:color="auto"/>
        <w:left w:val="none" w:sz="0" w:space="0" w:color="auto"/>
        <w:bottom w:val="none" w:sz="0" w:space="0" w:color="auto"/>
        <w:right w:val="none" w:sz="0" w:space="0" w:color="auto"/>
      </w:divBdr>
    </w:div>
    <w:div w:id="870386192">
      <w:bodyDiv w:val="1"/>
      <w:marLeft w:val="0"/>
      <w:marRight w:val="0"/>
      <w:marTop w:val="0"/>
      <w:marBottom w:val="0"/>
      <w:divBdr>
        <w:top w:val="none" w:sz="0" w:space="0" w:color="auto"/>
        <w:left w:val="none" w:sz="0" w:space="0" w:color="auto"/>
        <w:bottom w:val="none" w:sz="0" w:space="0" w:color="auto"/>
        <w:right w:val="none" w:sz="0" w:space="0" w:color="auto"/>
      </w:divBdr>
    </w:div>
    <w:div w:id="870535315">
      <w:bodyDiv w:val="1"/>
      <w:marLeft w:val="0"/>
      <w:marRight w:val="0"/>
      <w:marTop w:val="0"/>
      <w:marBottom w:val="0"/>
      <w:divBdr>
        <w:top w:val="none" w:sz="0" w:space="0" w:color="auto"/>
        <w:left w:val="none" w:sz="0" w:space="0" w:color="auto"/>
        <w:bottom w:val="none" w:sz="0" w:space="0" w:color="auto"/>
        <w:right w:val="none" w:sz="0" w:space="0" w:color="auto"/>
      </w:divBdr>
    </w:div>
    <w:div w:id="870798646">
      <w:bodyDiv w:val="1"/>
      <w:marLeft w:val="0"/>
      <w:marRight w:val="0"/>
      <w:marTop w:val="0"/>
      <w:marBottom w:val="0"/>
      <w:divBdr>
        <w:top w:val="none" w:sz="0" w:space="0" w:color="auto"/>
        <w:left w:val="none" w:sz="0" w:space="0" w:color="auto"/>
        <w:bottom w:val="none" w:sz="0" w:space="0" w:color="auto"/>
        <w:right w:val="none" w:sz="0" w:space="0" w:color="auto"/>
      </w:divBdr>
    </w:div>
    <w:div w:id="870801829">
      <w:bodyDiv w:val="1"/>
      <w:marLeft w:val="0"/>
      <w:marRight w:val="0"/>
      <w:marTop w:val="0"/>
      <w:marBottom w:val="0"/>
      <w:divBdr>
        <w:top w:val="none" w:sz="0" w:space="0" w:color="auto"/>
        <w:left w:val="none" w:sz="0" w:space="0" w:color="auto"/>
        <w:bottom w:val="none" w:sz="0" w:space="0" w:color="auto"/>
        <w:right w:val="none" w:sz="0" w:space="0" w:color="auto"/>
      </w:divBdr>
    </w:div>
    <w:div w:id="870802550">
      <w:bodyDiv w:val="1"/>
      <w:marLeft w:val="0"/>
      <w:marRight w:val="0"/>
      <w:marTop w:val="0"/>
      <w:marBottom w:val="0"/>
      <w:divBdr>
        <w:top w:val="none" w:sz="0" w:space="0" w:color="auto"/>
        <w:left w:val="none" w:sz="0" w:space="0" w:color="auto"/>
        <w:bottom w:val="none" w:sz="0" w:space="0" w:color="auto"/>
        <w:right w:val="none" w:sz="0" w:space="0" w:color="auto"/>
      </w:divBdr>
    </w:div>
    <w:div w:id="870874817">
      <w:bodyDiv w:val="1"/>
      <w:marLeft w:val="0"/>
      <w:marRight w:val="0"/>
      <w:marTop w:val="0"/>
      <w:marBottom w:val="0"/>
      <w:divBdr>
        <w:top w:val="none" w:sz="0" w:space="0" w:color="auto"/>
        <w:left w:val="none" w:sz="0" w:space="0" w:color="auto"/>
        <w:bottom w:val="none" w:sz="0" w:space="0" w:color="auto"/>
        <w:right w:val="none" w:sz="0" w:space="0" w:color="auto"/>
      </w:divBdr>
    </w:div>
    <w:div w:id="870923656">
      <w:bodyDiv w:val="1"/>
      <w:marLeft w:val="0"/>
      <w:marRight w:val="0"/>
      <w:marTop w:val="0"/>
      <w:marBottom w:val="0"/>
      <w:divBdr>
        <w:top w:val="none" w:sz="0" w:space="0" w:color="auto"/>
        <w:left w:val="none" w:sz="0" w:space="0" w:color="auto"/>
        <w:bottom w:val="none" w:sz="0" w:space="0" w:color="auto"/>
        <w:right w:val="none" w:sz="0" w:space="0" w:color="auto"/>
      </w:divBdr>
    </w:div>
    <w:div w:id="871579666">
      <w:bodyDiv w:val="1"/>
      <w:marLeft w:val="0"/>
      <w:marRight w:val="0"/>
      <w:marTop w:val="0"/>
      <w:marBottom w:val="0"/>
      <w:divBdr>
        <w:top w:val="none" w:sz="0" w:space="0" w:color="auto"/>
        <w:left w:val="none" w:sz="0" w:space="0" w:color="auto"/>
        <w:bottom w:val="none" w:sz="0" w:space="0" w:color="auto"/>
        <w:right w:val="none" w:sz="0" w:space="0" w:color="auto"/>
      </w:divBdr>
    </w:div>
    <w:div w:id="872034495">
      <w:bodyDiv w:val="1"/>
      <w:marLeft w:val="0"/>
      <w:marRight w:val="0"/>
      <w:marTop w:val="0"/>
      <w:marBottom w:val="0"/>
      <w:divBdr>
        <w:top w:val="none" w:sz="0" w:space="0" w:color="auto"/>
        <w:left w:val="none" w:sz="0" w:space="0" w:color="auto"/>
        <w:bottom w:val="none" w:sz="0" w:space="0" w:color="auto"/>
        <w:right w:val="none" w:sz="0" w:space="0" w:color="auto"/>
      </w:divBdr>
    </w:div>
    <w:div w:id="872037981">
      <w:bodyDiv w:val="1"/>
      <w:marLeft w:val="0"/>
      <w:marRight w:val="0"/>
      <w:marTop w:val="0"/>
      <w:marBottom w:val="0"/>
      <w:divBdr>
        <w:top w:val="none" w:sz="0" w:space="0" w:color="auto"/>
        <w:left w:val="none" w:sz="0" w:space="0" w:color="auto"/>
        <w:bottom w:val="none" w:sz="0" w:space="0" w:color="auto"/>
        <w:right w:val="none" w:sz="0" w:space="0" w:color="auto"/>
      </w:divBdr>
    </w:div>
    <w:div w:id="872380758">
      <w:bodyDiv w:val="1"/>
      <w:marLeft w:val="0"/>
      <w:marRight w:val="0"/>
      <w:marTop w:val="0"/>
      <w:marBottom w:val="0"/>
      <w:divBdr>
        <w:top w:val="none" w:sz="0" w:space="0" w:color="auto"/>
        <w:left w:val="none" w:sz="0" w:space="0" w:color="auto"/>
        <w:bottom w:val="none" w:sz="0" w:space="0" w:color="auto"/>
        <w:right w:val="none" w:sz="0" w:space="0" w:color="auto"/>
      </w:divBdr>
    </w:div>
    <w:div w:id="873035519">
      <w:bodyDiv w:val="1"/>
      <w:marLeft w:val="0"/>
      <w:marRight w:val="0"/>
      <w:marTop w:val="0"/>
      <w:marBottom w:val="0"/>
      <w:divBdr>
        <w:top w:val="none" w:sz="0" w:space="0" w:color="auto"/>
        <w:left w:val="none" w:sz="0" w:space="0" w:color="auto"/>
        <w:bottom w:val="none" w:sz="0" w:space="0" w:color="auto"/>
        <w:right w:val="none" w:sz="0" w:space="0" w:color="auto"/>
      </w:divBdr>
    </w:div>
    <w:div w:id="873688473">
      <w:bodyDiv w:val="1"/>
      <w:marLeft w:val="0"/>
      <w:marRight w:val="0"/>
      <w:marTop w:val="0"/>
      <w:marBottom w:val="0"/>
      <w:divBdr>
        <w:top w:val="none" w:sz="0" w:space="0" w:color="auto"/>
        <w:left w:val="none" w:sz="0" w:space="0" w:color="auto"/>
        <w:bottom w:val="none" w:sz="0" w:space="0" w:color="auto"/>
        <w:right w:val="none" w:sz="0" w:space="0" w:color="auto"/>
      </w:divBdr>
    </w:div>
    <w:div w:id="874003382">
      <w:bodyDiv w:val="1"/>
      <w:marLeft w:val="0"/>
      <w:marRight w:val="0"/>
      <w:marTop w:val="0"/>
      <w:marBottom w:val="0"/>
      <w:divBdr>
        <w:top w:val="none" w:sz="0" w:space="0" w:color="auto"/>
        <w:left w:val="none" w:sz="0" w:space="0" w:color="auto"/>
        <w:bottom w:val="none" w:sz="0" w:space="0" w:color="auto"/>
        <w:right w:val="none" w:sz="0" w:space="0" w:color="auto"/>
      </w:divBdr>
    </w:div>
    <w:div w:id="874468490">
      <w:bodyDiv w:val="1"/>
      <w:marLeft w:val="0"/>
      <w:marRight w:val="0"/>
      <w:marTop w:val="0"/>
      <w:marBottom w:val="0"/>
      <w:divBdr>
        <w:top w:val="none" w:sz="0" w:space="0" w:color="auto"/>
        <w:left w:val="none" w:sz="0" w:space="0" w:color="auto"/>
        <w:bottom w:val="none" w:sz="0" w:space="0" w:color="auto"/>
        <w:right w:val="none" w:sz="0" w:space="0" w:color="auto"/>
      </w:divBdr>
    </w:div>
    <w:div w:id="874927841">
      <w:bodyDiv w:val="1"/>
      <w:marLeft w:val="0"/>
      <w:marRight w:val="0"/>
      <w:marTop w:val="0"/>
      <w:marBottom w:val="0"/>
      <w:divBdr>
        <w:top w:val="none" w:sz="0" w:space="0" w:color="auto"/>
        <w:left w:val="none" w:sz="0" w:space="0" w:color="auto"/>
        <w:bottom w:val="none" w:sz="0" w:space="0" w:color="auto"/>
        <w:right w:val="none" w:sz="0" w:space="0" w:color="auto"/>
      </w:divBdr>
    </w:div>
    <w:div w:id="875504041">
      <w:bodyDiv w:val="1"/>
      <w:marLeft w:val="0"/>
      <w:marRight w:val="0"/>
      <w:marTop w:val="0"/>
      <w:marBottom w:val="0"/>
      <w:divBdr>
        <w:top w:val="none" w:sz="0" w:space="0" w:color="auto"/>
        <w:left w:val="none" w:sz="0" w:space="0" w:color="auto"/>
        <w:bottom w:val="none" w:sz="0" w:space="0" w:color="auto"/>
        <w:right w:val="none" w:sz="0" w:space="0" w:color="auto"/>
      </w:divBdr>
    </w:div>
    <w:div w:id="875577725">
      <w:bodyDiv w:val="1"/>
      <w:marLeft w:val="0"/>
      <w:marRight w:val="0"/>
      <w:marTop w:val="0"/>
      <w:marBottom w:val="0"/>
      <w:divBdr>
        <w:top w:val="none" w:sz="0" w:space="0" w:color="auto"/>
        <w:left w:val="none" w:sz="0" w:space="0" w:color="auto"/>
        <w:bottom w:val="none" w:sz="0" w:space="0" w:color="auto"/>
        <w:right w:val="none" w:sz="0" w:space="0" w:color="auto"/>
      </w:divBdr>
    </w:div>
    <w:div w:id="875585520">
      <w:bodyDiv w:val="1"/>
      <w:marLeft w:val="0"/>
      <w:marRight w:val="0"/>
      <w:marTop w:val="0"/>
      <w:marBottom w:val="0"/>
      <w:divBdr>
        <w:top w:val="none" w:sz="0" w:space="0" w:color="auto"/>
        <w:left w:val="none" w:sz="0" w:space="0" w:color="auto"/>
        <w:bottom w:val="none" w:sz="0" w:space="0" w:color="auto"/>
        <w:right w:val="none" w:sz="0" w:space="0" w:color="auto"/>
      </w:divBdr>
    </w:div>
    <w:div w:id="875653125">
      <w:bodyDiv w:val="1"/>
      <w:marLeft w:val="0"/>
      <w:marRight w:val="0"/>
      <w:marTop w:val="0"/>
      <w:marBottom w:val="0"/>
      <w:divBdr>
        <w:top w:val="none" w:sz="0" w:space="0" w:color="auto"/>
        <w:left w:val="none" w:sz="0" w:space="0" w:color="auto"/>
        <w:bottom w:val="none" w:sz="0" w:space="0" w:color="auto"/>
        <w:right w:val="none" w:sz="0" w:space="0" w:color="auto"/>
      </w:divBdr>
    </w:div>
    <w:div w:id="875653738">
      <w:bodyDiv w:val="1"/>
      <w:marLeft w:val="0"/>
      <w:marRight w:val="0"/>
      <w:marTop w:val="0"/>
      <w:marBottom w:val="0"/>
      <w:divBdr>
        <w:top w:val="none" w:sz="0" w:space="0" w:color="auto"/>
        <w:left w:val="none" w:sz="0" w:space="0" w:color="auto"/>
        <w:bottom w:val="none" w:sz="0" w:space="0" w:color="auto"/>
        <w:right w:val="none" w:sz="0" w:space="0" w:color="auto"/>
      </w:divBdr>
    </w:div>
    <w:div w:id="875890853">
      <w:bodyDiv w:val="1"/>
      <w:marLeft w:val="0"/>
      <w:marRight w:val="0"/>
      <w:marTop w:val="0"/>
      <w:marBottom w:val="0"/>
      <w:divBdr>
        <w:top w:val="none" w:sz="0" w:space="0" w:color="auto"/>
        <w:left w:val="none" w:sz="0" w:space="0" w:color="auto"/>
        <w:bottom w:val="none" w:sz="0" w:space="0" w:color="auto"/>
        <w:right w:val="none" w:sz="0" w:space="0" w:color="auto"/>
      </w:divBdr>
    </w:div>
    <w:div w:id="875966454">
      <w:bodyDiv w:val="1"/>
      <w:marLeft w:val="0"/>
      <w:marRight w:val="0"/>
      <w:marTop w:val="0"/>
      <w:marBottom w:val="0"/>
      <w:divBdr>
        <w:top w:val="none" w:sz="0" w:space="0" w:color="auto"/>
        <w:left w:val="none" w:sz="0" w:space="0" w:color="auto"/>
        <w:bottom w:val="none" w:sz="0" w:space="0" w:color="auto"/>
        <w:right w:val="none" w:sz="0" w:space="0" w:color="auto"/>
      </w:divBdr>
    </w:div>
    <w:div w:id="876047821">
      <w:bodyDiv w:val="1"/>
      <w:marLeft w:val="0"/>
      <w:marRight w:val="0"/>
      <w:marTop w:val="0"/>
      <w:marBottom w:val="0"/>
      <w:divBdr>
        <w:top w:val="none" w:sz="0" w:space="0" w:color="auto"/>
        <w:left w:val="none" w:sz="0" w:space="0" w:color="auto"/>
        <w:bottom w:val="none" w:sz="0" w:space="0" w:color="auto"/>
        <w:right w:val="none" w:sz="0" w:space="0" w:color="auto"/>
      </w:divBdr>
    </w:div>
    <w:div w:id="876282984">
      <w:bodyDiv w:val="1"/>
      <w:marLeft w:val="0"/>
      <w:marRight w:val="0"/>
      <w:marTop w:val="0"/>
      <w:marBottom w:val="0"/>
      <w:divBdr>
        <w:top w:val="none" w:sz="0" w:space="0" w:color="auto"/>
        <w:left w:val="none" w:sz="0" w:space="0" w:color="auto"/>
        <w:bottom w:val="none" w:sz="0" w:space="0" w:color="auto"/>
        <w:right w:val="none" w:sz="0" w:space="0" w:color="auto"/>
      </w:divBdr>
    </w:div>
    <w:div w:id="876741662">
      <w:bodyDiv w:val="1"/>
      <w:marLeft w:val="0"/>
      <w:marRight w:val="0"/>
      <w:marTop w:val="0"/>
      <w:marBottom w:val="0"/>
      <w:divBdr>
        <w:top w:val="none" w:sz="0" w:space="0" w:color="auto"/>
        <w:left w:val="none" w:sz="0" w:space="0" w:color="auto"/>
        <w:bottom w:val="none" w:sz="0" w:space="0" w:color="auto"/>
        <w:right w:val="none" w:sz="0" w:space="0" w:color="auto"/>
      </w:divBdr>
    </w:div>
    <w:div w:id="876816649">
      <w:bodyDiv w:val="1"/>
      <w:marLeft w:val="0"/>
      <w:marRight w:val="0"/>
      <w:marTop w:val="0"/>
      <w:marBottom w:val="0"/>
      <w:divBdr>
        <w:top w:val="none" w:sz="0" w:space="0" w:color="auto"/>
        <w:left w:val="none" w:sz="0" w:space="0" w:color="auto"/>
        <w:bottom w:val="none" w:sz="0" w:space="0" w:color="auto"/>
        <w:right w:val="none" w:sz="0" w:space="0" w:color="auto"/>
      </w:divBdr>
    </w:div>
    <w:div w:id="876938937">
      <w:bodyDiv w:val="1"/>
      <w:marLeft w:val="0"/>
      <w:marRight w:val="0"/>
      <w:marTop w:val="0"/>
      <w:marBottom w:val="0"/>
      <w:divBdr>
        <w:top w:val="none" w:sz="0" w:space="0" w:color="auto"/>
        <w:left w:val="none" w:sz="0" w:space="0" w:color="auto"/>
        <w:bottom w:val="none" w:sz="0" w:space="0" w:color="auto"/>
        <w:right w:val="none" w:sz="0" w:space="0" w:color="auto"/>
      </w:divBdr>
    </w:div>
    <w:div w:id="876938975">
      <w:bodyDiv w:val="1"/>
      <w:marLeft w:val="0"/>
      <w:marRight w:val="0"/>
      <w:marTop w:val="0"/>
      <w:marBottom w:val="0"/>
      <w:divBdr>
        <w:top w:val="none" w:sz="0" w:space="0" w:color="auto"/>
        <w:left w:val="none" w:sz="0" w:space="0" w:color="auto"/>
        <w:bottom w:val="none" w:sz="0" w:space="0" w:color="auto"/>
        <w:right w:val="none" w:sz="0" w:space="0" w:color="auto"/>
      </w:divBdr>
    </w:div>
    <w:div w:id="877085271">
      <w:bodyDiv w:val="1"/>
      <w:marLeft w:val="0"/>
      <w:marRight w:val="0"/>
      <w:marTop w:val="0"/>
      <w:marBottom w:val="0"/>
      <w:divBdr>
        <w:top w:val="none" w:sz="0" w:space="0" w:color="auto"/>
        <w:left w:val="none" w:sz="0" w:space="0" w:color="auto"/>
        <w:bottom w:val="none" w:sz="0" w:space="0" w:color="auto"/>
        <w:right w:val="none" w:sz="0" w:space="0" w:color="auto"/>
      </w:divBdr>
    </w:div>
    <w:div w:id="877202209">
      <w:bodyDiv w:val="1"/>
      <w:marLeft w:val="0"/>
      <w:marRight w:val="0"/>
      <w:marTop w:val="0"/>
      <w:marBottom w:val="0"/>
      <w:divBdr>
        <w:top w:val="none" w:sz="0" w:space="0" w:color="auto"/>
        <w:left w:val="none" w:sz="0" w:space="0" w:color="auto"/>
        <w:bottom w:val="none" w:sz="0" w:space="0" w:color="auto"/>
        <w:right w:val="none" w:sz="0" w:space="0" w:color="auto"/>
      </w:divBdr>
    </w:div>
    <w:div w:id="877353286">
      <w:bodyDiv w:val="1"/>
      <w:marLeft w:val="0"/>
      <w:marRight w:val="0"/>
      <w:marTop w:val="0"/>
      <w:marBottom w:val="0"/>
      <w:divBdr>
        <w:top w:val="none" w:sz="0" w:space="0" w:color="auto"/>
        <w:left w:val="none" w:sz="0" w:space="0" w:color="auto"/>
        <w:bottom w:val="none" w:sz="0" w:space="0" w:color="auto"/>
        <w:right w:val="none" w:sz="0" w:space="0" w:color="auto"/>
      </w:divBdr>
    </w:div>
    <w:div w:id="877475076">
      <w:bodyDiv w:val="1"/>
      <w:marLeft w:val="0"/>
      <w:marRight w:val="0"/>
      <w:marTop w:val="0"/>
      <w:marBottom w:val="0"/>
      <w:divBdr>
        <w:top w:val="none" w:sz="0" w:space="0" w:color="auto"/>
        <w:left w:val="none" w:sz="0" w:space="0" w:color="auto"/>
        <w:bottom w:val="none" w:sz="0" w:space="0" w:color="auto"/>
        <w:right w:val="none" w:sz="0" w:space="0" w:color="auto"/>
      </w:divBdr>
    </w:div>
    <w:div w:id="878129224">
      <w:bodyDiv w:val="1"/>
      <w:marLeft w:val="0"/>
      <w:marRight w:val="0"/>
      <w:marTop w:val="0"/>
      <w:marBottom w:val="0"/>
      <w:divBdr>
        <w:top w:val="none" w:sz="0" w:space="0" w:color="auto"/>
        <w:left w:val="none" w:sz="0" w:space="0" w:color="auto"/>
        <w:bottom w:val="none" w:sz="0" w:space="0" w:color="auto"/>
        <w:right w:val="none" w:sz="0" w:space="0" w:color="auto"/>
      </w:divBdr>
    </w:div>
    <w:div w:id="878203055">
      <w:bodyDiv w:val="1"/>
      <w:marLeft w:val="0"/>
      <w:marRight w:val="0"/>
      <w:marTop w:val="0"/>
      <w:marBottom w:val="0"/>
      <w:divBdr>
        <w:top w:val="none" w:sz="0" w:space="0" w:color="auto"/>
        <w:left w:val="none" w:sz="0" w:space="0" w:color="auto"/>
        <w:bottom w:val="none" w:sz="0" w:space="0" w:color="auto"/>
        <w:right w:val="none" w:sz="0" w:space="0" w:color="auto"/>
      </w:divBdr>
    </w:div>
    <w:div w:id="878280422">
      <w:bodyDiv w:val="1"/>
      <w:marLeft w:val="0"/>
      <w:marRight w:val="0"/>
      <w:marTop w:val="0"/>
      <w:marBottom w:val="0"/>
      <w:divBdr>
        <w:top w:val="none" w:sz="0" w:space="0" w:color="auto"/>
        <w:left w:val="none" w:sz="0" w:space="0" w:color="auto"/>
        <w:bottom w:val="none" w:sz="0" w:space="0" w:color="auto"/>
        <w:right w:val="none" w:sz="0" w:space="0" w:color="auto"/>
      </w:divBdr>
    </w:div>
    <w:div w:id="878781376">
      <w:bodyDiv w:val="1"/>
      <w:marLeft w:val="0"/>
      <w:marRight w:val="0"/>
      <w:marTop w:val="0"/>
      <w:marBottom w:val="0"/>
      <w:divBdr>
        <w:top w:val="none" w:sz="0" w:space="0" w:color="auto"/>
        <w:left w:val="none" w:sz="0" w:space="0" w:color="auto"/>
        <w:bottom w:val="none" w:sz="0" w:space="0" w:color="auto"/>
        <w:right w:val="none" w:sz="0" w:space="0" w:color="auto"/>
      </w:divBdr>
    </w:div>
    <w:div w:id="879362511">
      <w:bodyDiv w:val="1"/>
      <w:marLeft w:val="0"/>
      <w:marRight w:val="0"/>
      <w:marTop w:val="0"/>
      <w:marBottom w:val="0"/>
      <w:divBdr>
        <w:top w:val="none" w:sz="0" w:space="0" w:color="auto"/>
        <w:left w:val="none" w:sz="0" w:space="0" w:color="auto"/>
        <w:bottom w:val="none" w:sz="0" w:space="0" w:color="auto"/>
        <w:right w:val="none" w:sz="0" w:space="0" w:color="auto"/>
      </w:divBdr>
    </w:div>
    <w:div w:id="879439583">
      <w:bodyDiv w:val="1"/>
      <w:marLeft w:val="0"/>
      <w:marRight w:val="0"/>
      <w:marTop w:val="0"/>
      <w:marBottom w:val="0"/>
      <w:divBdr>
        <w:top w:val="none" w:sz="0" w:space="0" w:color="auto"/>
        <w:left w:val="none" w:sz="0" w:space="0" w:color="auto"/>
        <w:bottom w:val="none" w:sz="0" w:space="0" w:color="auto"/>
        <w:right w:val="none" w:sz="0" w:space="0" w:color="auto"/>
      </w:divBdr>
    </w:div>
    <w:div w:id="879822582">
      <w:bodyDiv w:val="1"/>
      <w:marLeft w:val="0"/>
      <w:marRight w:val="0"/>
      <w:marTop w:val="0"/>
      <w:marBottom w:val="0"/>
      <w:divBdr>
        <w:top w:val="none" w:sz="0" w:space="0" w:color="auto"/>
        <w:left w:val="none" w:sz="0" w:space="0" w:color="auto"/>
        <w:bottom w:val="none" w:sz="0" w:space="0" w:color="auto"/>
        <w:right w:val="none" w:sz="0" w:space="0" w:color="auto"/>
      </w:divBdr>
    </w:div>
    <w:div w:id="879899820">
      <w:bodyDiv w:val="1"/>
      <w:marLeft w:val="0"/>
      <w:marRight w:val="0"/>
      <w:marTop w:val="0"/>
      <w:marBottom w:val="0"/>
      <w:divBdr>
        <w:top w:val="none" w:sz="0" w:space="0" w:color="auto"/>
        <w:left w:val="none" w:sz="0" w:space="0" w:color="auto"/>
        <w:bottom w:val="none" w:sz="0" w:space="0" w:color="auto"/>
        <w:right w:val="none" w:sz="0" w:space="0" w:color="auto"/>
      </w:divBdr>
    </w:div>
    <w:div w:id="880022008">
      <w:bodyDiv w:val="1"/>
      <w:marLeft w:val="0"/>
      <w:marRight w:val="0"/>
      <w:marTop w:val="0"/>
      <w:marBottom w:val="0"/>
      <w:divBdr>
        <w:top w:val="none" w:sz="0" w:space="0" w:color="auto"/>
        <w:left w:val="none" w:sz="0" w:space="0" w:color="auto"/>
        <w:bottom w:val="none" w:sz="0" w:space="0" w:color="auto"/>
        <w:right w:val="none" w:sz="0" w:space="0" w:color="auto"/>
      </w:divBdr>
    </w:div>
    <w:div w:id="880169069">
      <w:bodyDiv w:val="1"/>
      <w:marLeft w:val="0"/>
      <w:marRight w:val="0"/>
      <w:marTop w:val="0"/>
      <w:marBottom w:val="0"/>
      <w:divBdr>
        <w:top w:val="none" w:sz="0" w:space="0" w:color="auto"/>
        <w:left w:val="none" w:sz="0" w:space="0" w:color="auto"/>
        <w:bottom w:val="none" w:sz="0" w:space="0" w:color="auto"/>
        <w:right w:val="none" w:sz="0" w:space="0" w:color="auto"/>
      </w:divBdr>
    </w:div>
    <w:div w:id="880358861">
      <w:bodyDiv w:val="1"/>
      <w:marLeft w:val="0"/>
      <w:marRight w:val="0"/>
      <w:marTop w:val="0"/>
      <w:marBottom w:val="0"/>
      <w:divBdr>
        <w:top w:val="none" w:sz="0" w:space="0" w:color="auto"/>
        <w:left w:val="none" w:sz="0" w:space="0" w:color="auto"/>
        <w:bottom w:val="none" w:sz="0" w:space="0" w:color="auto"/>
        <w:right w:val="none" w:sz="0" w:space="0" w:color="auto"/>
      </w:divBdr>
    </w:div>
    <w:div w:id="880940575">
      <w:bodyDiv w:val="1"/>
      <w:marLeft w:val="0"/>
      <w:marRight w:val="0"/>
      <w:marTop w:val="0"/>
      <w:marBottom w:val="0"/>
      <w:divBdr>
        <w:top w:val="none" w:sz="0" w:space="0" w:color="auto"/>
        <w:left w:val="none" w:sz="0" w:space="0" w:color="auto"/>
        <w:bottom w:val="none" w:sz="0" w:space="0" w:color="auto"/>
        <w:right w:val="none" w:sz="0" w:space="0" w:color="auto"/>
      </w:divBdr>
    </w:div>
    <w:div w:id="880946869">
      <w:bodyDiv w:val="1"/>
      <w:marLeft w:val="0"/>
      <w:marRight w:val="0"/>
      <w:marTop w:val="0"/>
      <w:marBottom w:val="0"/>
      <w:divBdr>
        <w:top w:val="none" w:sz="0" w:space="0" w:color="auto"/>
        <w:left w:val="none" w:sz="0" w:space="0" w:color="auto"/>
        <w:bottom w:val="none" w:sz="0" w:space="0" w:color="auto"/>
        <w:right w:val="none" w:sz="0" w:space="0" w:color="auto"/>
      </w:divBdr>
    </w:div>
    <w:div w:id="881207957">
      <w:bodyDiv w:val="1"/>
      <w:marLeft w:val="0"/>
      <w:marRight w:val="0"/>
      <w:marTop w:val="0"/>
      <w:marBottom w:val="0"/>
      <w:divBdr>
        <w:top w:val="none" w:sz="0" w:space="0" w:color="auto"/>
        <w:left w:val="none" w:sz="0" w:space="0" w:color="auto"/>
        <w:bottom w:val="none" w:sz="0" w:space="0" w:color="auto"/>
        <w:right w:val="none" w:sz="0" w:space="0" w:color="auto"/>
      </w:divBdr>
    </w:div>
    <w:div w:id="881753266">
      <w:bodyDiv w:val="1"/>
      <w:marLeft w:val="0"/>
      <w:marRight w:val="0"/>
      <w:marTop w:val="0"/>
      <w:marBottom w:val="0"/>
      <w:divBdr>
        <w:top w:val="none" w:sz="0" w:space="0" w:color="auto"/>
        <w:left w:val="none" w:sz="0" w:space="0" w:color="auto"/>
        <w:bottom w:val="none" w:sz="0" w:space="0" w:color="auto"/>
        <w:right w:val="none" w:sz="0" w:space="0" w:color="auto"/>
      </w:divBdr>
    </w:div>
    <w:div w:id="881864630">
      <w:bodyDiv w:val="1"/>
      <w:marLeft w:val="0"/>
      <w:marRight w:val="0"/>
      <w:marTop w:val="0"/>
      <w:marBottom w:val="0"/>
      <w:divBdr>
        <w:top w:val="none" w:sz="0" w:space="0" w:color="auto"/>
        <w:left w:val="none" w:sz="0" w:space="0" w:color="auto"/>
        <w:bottom w:val="none" w:sz="0" w:space="0" w:color="auto"/>
        <w:right w:val="none" w:sz="0" w:space="0" w:color="auto"/>
      </w:divBdr>
    </w:div>
    <w:div w:id="883298763">
      <w:bodyDiv w:val="1"/>
      <w:marLeft w:val="0"/>
      <w:marRight w:val="0"/>
      <w:marTop w:val="0"/>
      <w:marBottom w:val="0"/>
      <w:divBdr>
        <w:top w:val="none" w:sz="0" w:space="0" w:color="auto"/>
        <w:left w:val="none" w:sz="0" w:space="0" w:color="auto"/>
        <w:bottom w:val="none" w:sz="0" w:space="0" w:color="auto"/>
        <w:right w:val="none" w:sz="0" w:space="0" w:color="auto"/>
      </w:divBdr>
    </w:div>
    <w:div w:id="883369812">
      <w:bodyDiv w:val="1"/>
      <w:marLeft w:val="0"/>
      <w:marRight w:val="0"/>
      <w:marTop w:val="0"/>
      <w:marBottom w:val="0"/>
      <w:divBdr>
        <w:top w:val="none" w:sz="0" w:space="0" w:color="auto"/>
        <w:left w:val="none" w:sz="0" w:space="0" w:color="auto"/>
        <w:bottom w:val="none" w:sz="0" w:space="0" w:color="auto"/>
        <w:right w:val="none" w:sz="0" w:space="0" w:color="auto"/>
      </w:divBdr>
    </w:div>
    <w:div w:id="883373241">
      <w:bodyDiv w:val="1"/>
      <w:marLeft w:val="0"/>
      <w:marRight w:val="0"/>
      <w:marTop w:val="0"/>
      <w:marBottom w:val="0"/>
      <w:divBdr>
        <w:top w:val="none" w:sz="0" w:space="0" w:color="auto"/>
        <w:left w:val="none" w:sz="0" w:space="0" w:color="auto"/>
        <w:bottom w:val="none" w:sz="0" w:space="0" w:color="auto"/>
        <w:right w:val="none" w:sz="0" w:space="0" w:color="auto"/>
      </w:divBdr>
    </w:div>
    <w:div w:id="884296078">
      <w:bodyDiv w:val="1"/>
      <w:marLeft w:val="0"/>
      <w:marRight w:val="0"/>
      <w:marTop w:val="0"/>
      <w:marBottom w:val="0"/>
      <w:divBdr>
        <w:top w:val="none" w:sz="0" w:space="0" w:color="auto"/>
        <w:left w:val="none" w:sz="0" w:space="0" w:color="auto"/>
        <w:bottom w:val="none" w:sz="0" w:space="0" w:color="auto"/>
        <w:right w:val="none" w:sz="0" w:space="0" w:color="auto"/>
      </w:divBdr>
    </w:div>
    <w:div w:id="884369103">
      <w:bodyDiv w:val="1"/>
      <w:marLeft w:val="0"/>
      <w:marRight w:val="0"/>
      <w:marTop w:val="0"/>
      <w:marBottom w:val="0"/>
      <w:divBdr>
        <w:top w:val="none" w:sz="0" w:space="0" w:color="auto"/>
        <w:left w:val="none" w:sz="0" w:space="0" w:color="auto"/>
        <w:bottom w:val="none" w:sz="0" w:space="0" w:color="auto"/>
        <w:right w:val="none" w:sz="0" w:space="0" w:color="auto"/>
      </w:divBdr>
    </w:div>
    <w:div w:id="884607018">
      <w:bodyDiv w:val="1"/>
      <w:marLeft w:val="0"/>
      <w:marRight w:val="0"/>
      <w:marTop w:val="0"/>
      <w:marBottom w:val="0"/>
      <w:divBdr>
        <w:top w:val="none" w:sz="0" w:space="0" w:color="auto"/>
        <w:left w:val="none" w:sz="0" w:space="0" w:color="auto"/>
        <w:bottom w:val="none" w:sz="0" w:space="0" w:color="auto"/>
        <w:right w:val="none" w:sz="0" w:space="0" w:color="auto"/>
      </w:divBdr>
    </w:div>
    <w:div w:id="884871707">
      <w:bodyDiv w:val="1"/>
      <w:marLeft w:val="0"/>
      <w:marRight w:val="0"/>
      <w:marTop w:val="0"/>
      <w:marBottom w:val="0"/>
      <w:divBdr>
        <w:top w:val="none" w:sz="0" w:space="0" w:color="auto"/>
        <w:left w:val="none" w:sz="0" w:space="0" w:color="auto"/>
        <w:bottom w:val="none" w:sz="0" w:space="0" w:color="auto"/>
        <w:right w:val="none" w:sz="0" w:space="0" w:color="auto"/>
      </w:divBdr>
    </w:div>
    <w:div w:id="885021465">
      <w:bodyDiv w:val="1"/>
      <w:marLeft w:val="0"/>
      <w:marRight w:val="0"/>
      <w:marTop w:val="0"/>
      <w:marBottom w:val="0"/>
      <w:divBdr>
        <w:top w:val="none" w:sz="0" w:space="0" w:color="auto"/>
        <w:left w:val="none" w:sz="0" w:space="0" w:color="auto"/>
        <w:bottom w:val="none" w:sz="0" w:space="0" w:color="auto"/>
        <w:right w:val="none" w:sz="0" w:space="0" w:color="auto"/>
      </w:divBdr>
    </w:div>
    <w:div w:id="885139137">
      <w:bodyDiv w:val="1"/>
      <w:marLeft w:val="0"/>
      <w:marRight w:val="0"/>
      <w:marTop w:val="0"/>
      <w:marBottom w:val="0"/>
      <w:divBdr>
        <w:top w:val="none" w:sz="0" w:space="0" w:color="auto"/>
        <w:left w:val="none" w:sz="0" w:space="0" w:color="auto"/>
        <w:bottom w:val="none" w:sz="0" w:space="0" w:color="auto"/>
        <w:right w:val="none" w:sz="0" w:space="0" w:color="auto"/>
      </w:divBdr>
    </w:div>
    <w:div w:id="885261209">
      <w:bodyDiv w:val="1"/>
      <w:marLeft w:val="0"/>
      <w:marRight w:val="0"/>
      <w:marTop w:val="0"/>
      <w:marBottom w:val="0"/>
      <w:divBdr>
        <w:top w:val="none" w:sz="0" w:space="0" w:color="auto"/>
        <w:left w:val="none" w:sz="0" w:space="0" w:color="auto"/>
        <w:bottom w:val="none" w:sz="0" w:space="0" w:color="auto"/>
        <w:right w:val="none" w:sz="0" w:space="0" w:color="auto"/>
      </w:divBdr>
    </w:div>
    <w:div w:id="885679324">
      <w:bodyDiv w:val="1"/>
      <w:marLeft w:val="0"/>
      <w:marRight w:val="0"/>
      <w:marTop w:val="0"/>
      <w:marBottom w:val="0"/>
      <w:divBdr>
        <w:top w:val="none" w:sz="0" w:space="0" w:color="auto"/>
        <w:left w:val="none" w:sz="0" w:space="0" w:color="auto"/>
        <w:bottom w:val="none" w:sz="0" w:space="0" w:color="auto"/>
        <w:right w:val="none" w:sz="0" w:space="0" w:color="auto"/>
      </w:divBdr>
    </w:div>
    <w:div w:id="885680308">
      <w:bodyDiv w:val="1"/>
      <w:marLeft w:val="0"/>
      <w:marRight w:val="0"/>
      <w:marTop w:val="0"/>
      <w:marBottom w:val="0"/>
      <w:divBdr>
        <w:top w:val="none" w:sz="0" w:space="0" w:color="auto"/>
        <w:left w:val="none" w:sz="0" w:space="0" w:color="auto"/>
        <w:bottom w:val="none" w:sz="0" w:space="0" w:color="auto"/>
        <w:right w:val="none" w:sz="0" w:space="0" w:color="auto"/>
      </w:divBdr>
    </w:div>
    <w:div w:id="885915930">
      <w:bodyDiv w:val="1"/>
      <w:marLeft w:val="0"/>
      <w:marRight w:val="0"/>
      <w:marTop w:val="0"/>
      <w:marBottom w:val="0"/>
      <w:divBdr>
        <w:top w:val="none" w:sz="0" w:space="0" w:color="auto"/>
        <w:left w:val="none" w:sz="0" w:space="0" w:color="auto"/>
        <w:bottom w:val="none" w:sz="0" w:space="0" w:color="auto"/>
        <w:right w:val="none" w:sz="0" w:space="0" w:color="auto"/>
      </w:divBdr>
    </w:div>
    <w:div w:id="886063009">
      <w:bodyDiv w:val="1"/>
      <w:marLeft w:val="0"/>
      <w:marRight w:val="0"/>
      <w:marTop w:val="0"/>
      <w:marBottom w:val="0"/>
      <w:divBdr>
        <w:top w:val="none" w:sz="0" w:space="0" w:color="auto"/>
        <w:left w:val="none" w:sz="0" w:space="0" w:color="auto"/>
        <w:bottom w:val="none" w:sz="0" w:space="0" w:color="auto"/>
        <w:right w:val="none" w:sz="0" w:space="0" w:color="auto"/>
      </w:divBdr>
    </w:div>
    <w:div w:id="886838732">
      <w:bodyDiv w:val="1"/>
      <w:marLeft w:val="0"/>
      <w:marRight w:val="0"/>
      <w:marTop w:val="0"/>
      <w:marBottom w:val="0"/>
      <w:divBdr>
        <w:top w:val="none" w:sz="0" w:space="0" w:color="auto"/>
        <w:left w:val="none" w:sz="0" w:space="0" w:color="auto"/>
        <w:bottom w:val="none" w:sz="0" w:space="0" w:color="auto"/>
        <w:right w:val="none" w:sz="0" w:space="0" w:color="auto"/>
      </w:divBdr>
    </w:div>
    <w:div w:id="886988529">
      <w:bodyDiv w:val="1"/>
      <w:marLeft w:val="0"/>
      <w:marRight w:val="0"/>
      <w:marTop w:val="0"/>
      <w:marBottom w:val="0"/>
      <w:divBdr>
        <w:top w:val="none" w:sz="0" w:space="0" w:color="auto"/>
        <w:left w:val="none" w:sz="0" w:space="0" w:color="auto"/>
        <w:bottom w:val="none" w:sz="0" w:space="0" w:color="auto"/>
        <w:right w:val="none" w:sz="0" w:space="0" w:color="auto"/>
      </w:divBdr>
    </w:div>
    <w:div w:id="887033553">
      <w:bodyDiv w:val="1"/>
      <w:marLeft w:val="0"/>
      <w:marRight w:val="0"/>
      <w:marTop w:val="0"/>
      <w:marBottom w:val="0"/>
      <w:divBdr>
        <w:top w:val="none" w:sz="0" w:space="0" w:color="auto"/>
        <w:left w:val="none" w:sz="0" w:space="0" w:color="auto"/>
        <w:bottom w:val="none" w:sz="0" w:space="0" w:color="auto"/>
        <w:right w:val="none" w:sz="0" w:space="0" w:color="auto"/>
      </w:divBdr>
    </w:div>
    <w:div w:id="887304541">
      <w:bodyDiv w:val="1"/>
      <w:marLeft w:val="0"/>
      <w:marRight w:val="0"/>
      <w:marTop w:val="0"/>
      <w:marBottom w:val="0"/>
      <w:divBdr>
        <w:top w:val="none" w:sz="0" w:space="0" w:color="auto"/>
        <w:left w:val="none" w:sz="0" w:space="0" w:color="auto"/>
        <w:bottom w:val="none" w:sz="0" w:space="0" w:color="auto"/>
        <w:right w:val="none" w:sz="0" w:space="0" w:color="auto"/>
      </w:divBdr>
    </w:div>
    <w:div w:id="887685358">
      <w:bodyDiv w:val="1"/>
      <w:marLeft w:val="0"/>
      <w:marRight w:val="0"/>
      <w:marTop w:val="0"/>
      <w:marBottom w:val="0"/>
      <w:divBdr>
        <w:top w:val="none" w:sz="0" w:space="0" w:color="auto"/>
        <w:left w:val="none" w:sz="0" w:space="0" w:color="auto"/>
        <w:bottom w:val="none" w:sz="0" w:space="0" w:color="auto"/>
        <w:right w:val="none" w:sz="0" w:space="0" w:color="auto"/>
      </w:divBdr>
    </w:div>
    <w:div w:id="887838626">
      <w:bodyDiv w:val="1"/>
      <w:marLeft w:val="0"/>
      <w:marRight w:val="0"/>
      <w:marTop w:val="0"/>
      <w:marBottom w:val="0"/>
      <w:divBdr>
        <w:top w:val="none" w:sz="0" w:space="0" w:color="auto"/>
        <w:left w:val="none" w:sz="0" w:space="0" w:color="auto"/>
        <w:bottom w:val="none" w:sz="0" w:space="0" w:color="auto"/>
        <w:right w:val="none" w:sz="0" w:space="0" w:color="auto"/>
      </w:divBdr>
    </w:div>
    <w:div w:id="888492093">
      <w:bodyDiv w:val="1"/>
      <w:marLeft w:val="0"/>
      <w:marRight w:val="0"/>
      <w:marTop w:val="0"/>
      <w:marBottom w:val="0"/>
      <w:divBdr>
        <w:top w:val="none" w:sz="0" w:space="0" w:color="auto"/>
        <w:left w:val="none" w:sz="0" w:space="0" w:color="auto"/>
        <w:bottom w:val="none" w:sz="0" w:space="0" w:color="auto"/>
        <w:right w:val="none" w:sz="0" w:space="0" w:color="auto"/>
      </w:divBdr>
    </w:div>
    <w:div w:id="889414823">
      <w:bodyDiv w:val="1"/>
      <w:marLeft w:val="0"/>
      <w:marRight w:val="0"/>
      <w:marTop w:val="0"/>
      <w:marBottom w:val="0"/>
      <w:divBdr>
        <w:top w:val="none" w:sz="0" w:space="0" w:color="auto"/>
        <w:left w:val="none" w:sz="0" w:space="0" w:color="auto"/>
        <w:bottom w:val="none" w:sz="0" w:space="0" w:color="auto"/>
        <w:right w:val="none" w:sz="0" w:space="0" w:color="auto"/>
      </w:divBdr>
    </w:div>
    <w:div w:id="889801350">
      <w:bodyDiv w:val="1"/>
      <w:marLeft w:val="0"/>
      <w:marRight w:val="0"/>
      <w:marTop w:val="0"/>
      <w:marBottom w:val="0"/>
      <w:divBdr>
        <w:top w:val="none" w:sz="0" w:space="0" w:color="auto"/>
        <w:left w:val="none" w:sz="0" w:space="0" w:color="auto"/>
        <w:bottom w:val="none" w:sz="0" w:space="0" w:color="auto"/>
        <w:right w:val="none" w:sz="0" w:space="0" w:color="auto"/>
      </w:divBdr>
    </w:div>
    <w:div w:id="889804092">
      <w:bodyDiv w:val="1"/>
      <w:marLeft w:val="0"/>
      <w:marRight w:val="0"/>
      <w:marTop w:val="0"/>
      <w:marBottom w:val="0"/>
      <w:divBdr>
        <w:top w:val="none" w:sz="0" w:space="0" w:color="auto"/>
        <w:left w:val="none" w:sz="0" w:space="0" w:color="auto"/>
        <w:bottom w:val="none" w:sz="0" w:space="0" w:color="auto"/>
        <w:right w:val="none" w:sz="0" w:space="0" w:color="auto"/>
      </w:divBdr>
    </w:div>
    <w:div w:id="890001729">
      <w:bodyDiv w:val="1"/>
      <w:marLeft w:val="0"/>
      <w:marRight w:val="0"/>
      <w:marTop w:val="0"/>
      <w:marBottom w:val="0"/>
      <w:divBdr>
        <w:top w:val="none" w:sz="0" w:space="0" w:color="auto"/>
        <w:left w:val="none" w:sz="0" w:space="0" w:color="auto"/>
        <w:bottom w:val="none" w:sz="0" w:space="0" w:color="auto"/>
        <w:right w:val="none" w:sz="0" w:space="0" w:color="auto"/>
      </w:divBdr>
    </w:div>
    <w:div w:id="890045259">
      <w:bodyDiv w:val="1"/>
      <w:marLeft w:val="0"/>
      <w:marRight w:val="0"/>
      <w:marTop w:val="0"/>
      <w:marBottom w:val="0"/>
      <w:divBdr>
        <w:top w:val="none" w:sz="0" w:space="0" w:color="auto"/>
        <w:left w:val="none" w:sz="0" w:space="0" w:color="auto"/>
        <w:bottom w:val="none" w:sz="0" w:space="0" w:color="auto"/>
        <w:right w:val="none" w:sz="0" w:space="0" w:color="auto"/>
      </w:divBdr>
    </w:div>
    <w:div w:id="890650859">
      <w:bodyDiv w:val="1"/>
      <w:marLeft w:val="0"/>
      <w:marRight w:val="0"/>
      <w:marTop w:val="0"/>
      <w:marBottom w:val="0"/>
      <w:divBdr>
        <w:top w:val="none" w:sz="0" w:space="0" w:color="auto"/>
        <w:left w:val="none" w:sz="0" w:space="0" w:color="auto"/>
        <w:bottom w:val="none" w:sz="0" w:space="0" w:color="auto"/>
        <w:right w:val="none" w:sz="0" w:space="0" w:color="auto"/>
      </w:divBdr>
    </w:div>
    <w:div w:id="890923568">
      <w:bodyDiv w:val="1"/>
      <w:marLeft w:val="0"/>
      <w:marRight w:val="0"/>
      <w:marTop w:val="0"/>
      <w:marBottom w:val="0"/>
      <w:divBdr>
        <w:top w:val="none" w:sz="0" w:space="0" w:color="auto"/>
        <w:left w:val="none" w:sz="0" w:space="0" w:color="auto"/>
        <w:bottom w:val="none" w:sz="0" w:space="0" w:color="auto"/>
        <w:right w:val="none" w:sz="0" w:space="0" w:color="auto"/>
      </w:divBdr>
    </w:div>
    <w:div w:id="891691528">
      <w:bodyDiv w:val="1"/>
      <w:marLeft w:val="0"/>
      <w:marRight w:val="0"/>
      <w:marTop w:val="0"/>
      <w:marBottom w:val="0"/>
      <w:divBdr>
        <w:top w:val="none" w:sz="0" w:space="0" w:color="auto"/>
        <w:left w:val="none" w:sz="0" w:space="0" w:color="auto"/>
        <w:bottom w:val="none" w:sz="0" w:space="0" w:color="auto"/>
        <w:right w:val="none" w:sz="0" w:space="0" w:color="auto"/>
      </w:divBdr>
    </w:div>
    <w:div w:id="891695527">
      <w:bodyDiv w:val="1"/>
      <w:marLeft w:val="0"/>
      <w:marRight w:val="0"/>
      <w:marTop w:val="0"/>
      <w:marBottom w:val="0"/>
      <w:divBdr>
        <w:top w:val="none" w:sz="0" w:space="0" w:color="auto"/>
        <w:left w:val="none" w:sz="0" w:space="0" w:color="auto"/>
        <w:bottom w:val="none" w:sz="0" w:space="0" w:color="auto"/>
        <w:right w:val="none" w:sz="0" w:space="0" w:color="auto"/>
      </w:divBdr>
    </w:div>
    <w:div w:id="891816883">
      <w:bodyDiv w:val="1"/>
      <w:marLeft w:val="0"/>
      <w:marRight w:val="0"/>
      <w:marTop w:val="0"/>
      <w:marBottom w:val="0"/>
      <w:divBdr>
        <w:top w:val="none" w:sz="0" w:space="0" w:color="auto"/>
        <w:left w:val="none" w:sz="0" w:space="0" w:color="auto"/>
        <w:bottom w:val="none" w:sz="0" w:space="0" w:color="auto"/>
        <w:right w:val="none" w:sz="0" w:space="0" w:color="auto"/>
      </w:divBdr>
    </w:div>
    <w:div w:id="891886452">
      <w:bodyDiv w:val="1"/>
      <w:marLeft w:val="0"/>
      <w:marRight w:val="0"/>
      <w:marTop w:val="0"/>
      <w:marBottom w:val="0"/>
      <w:divBdr>
        <w:top w:val="none" w:sz="0" w:space="0" w:color="auto"/>
        <w:left w:val="none" w:sz="0" w:space="0" w:color="auto"/>
        <w:bottom w:val="none" w:sz="0" w:space="0" w:color="auto"/>
        <w:right w:val="none" w:sz="0" w:space="0" w:color="auto"/>
      </w:divBdr>
    </w:div>
    <w:div w:id="892161666">
      <w:bodyDiv w:val="1"/>
      <w:marLeft w:val="0"/>
      <w:marRight w:val="0"/>
      <w:marTop w:val="0"/>
      <w:marBottom w:val="0"/>
      <w:divBdr>
        <w:top w:val="none" w:sz="0" w:space="0" w:color="auto"/>
        <w:left w:val="none" w:sz="0" w:space="0" w:color="auto"/>
        <w:bottom w:val="none" w:sz="0" w:space="0" w:color="auto"/>
        <w:right w:val="none" w:sz="0" w:space="0" w:color="auto"/>
      </w:divBdr>
    </w:div>
    <w:div w:id="893151787">
      <w:bodyDiv w:val="1"/>
      <w:marLeft w:val="0"/>
      <w:marRight w:val="0"/>
      <w:marTop w:val="0"/>
      <w:marBottom w:val="0"/>
      <w:divBdr>
        <w:top w:val="none" w:sz="0" w:space="0" w:color="auto"/>
        <w:left w:val="none" w:sz="0" w:space="0" w:color="auto"/>
        <w:bottom w:val="none" w:sz="0" w:space="0" w:color="auto"/>
        <w:right w:val="none" w:sz="0" w:space="0" w:color="auto"/>
      </w:divBdr>
    </w:div>
    <w:div w:id="893194975">
      <w:bodyDiv w:val="1"/>
      <w:marLeft w:val="0"/>
      <w:marRight w:val="0"/>
      <w:marTop w:val="0"/>
      <w:marBottom w:val="0"/>
      <w:divBdr>
        <w:top w:val="none" w:sz="0" w:space="0" w:color="auto"/>
        <w:left w:val="none" w:sz="0" w:space="0" w:color="auto"/>
        <w:bottom w:val="none" w:sz="0" w:space="0" w:color="auto"/>
        <w:right w:val="none" w:sz="0" w:space="0" w:color="auto"/>
      </w:divBdr>
    </w:div>
    <w:div w:id="893198047">
      <w:bodyDiv w:val="1"/>
      <w:marLeft w:val="0"/>
      <w:marRight w:val="0"/>
      <w:marTop w:val="0"/>
      <w:marBottom w:val="0"/>
      <w:divBdr>
        <w:top w:val="none" w:sz="0" w:space="0" w:color="auto"/>
        <w:left w:val="none" w:sz="0" w:space="0" w:color="auto"/>
        <w:bottom w:val="none" w:sz="0" w:space="0" w:color="auto"/>
        <w:right w:val="none" w:sz="0" w:space="0" w:color="auto"/>
      </w:divBdr>
    </w:div>
    <w:div w:id="893353751">
      <w:bodyDiv w:val="1"/>
      <w:marLeft w:val="0"/>
      <w:marRight w:val="0"/>
      <w:marTop w:val="0"/>
      <w:marBottom w:val="0"/>
      <w:divBdr>
        <w:top w:val="none" w:sz="0" w:space="0" w:color="auto"/>
        <w:left w:val="none" w:sz="0" w:space="0" w:color="auto"/>
        <w:bottom w:val="none" w:sz="0" w:space="0" w:color="auto"/>
        <w:right w:val="none" w:sz="0" w:space="0" w:color="auto"/>
      </w:divBdr>
    </w:div>
    <w:div w:id="893467349">
      <w:bodyDiv w:val="1"/>
      <w:marLeft w:val="0"/>
      <w:marRight w:val="0"/>
      <w:marTop w:val="0"/>
      <w:marBottom w:val="0"/>
      <w:divBdr>
        <w:top w:val="none" w:sz="0" w:space="0" w:color="auto"/>
        <w:left w:val="none" w:sz="0" w:space="0" w:color="auto"/>
        <w:bottom w:val="none" w:sz="0" w:space="0" w:color="auto"/>
        <w:right w:val="none" w:sz="0" w:space="0" w:color="auto"/>
      </w:divBdr>
    </w:div>
    <w:div w:id="893588629">
      <w:bodyDiv w:val="1"/>
      <w:marLeft w:val="0"/>
      <w:marRight w:val="0"/>
      <w:marTop w:val="0"/>
      <w:marBottom w:val="0"/>
      <w:divBdr>
        <w:top w:val="none" w:sz="0" w:space="0" w:color="auto"/>
        <w:left w:val="none" w:sz="0" w:space="0" w:color="auto"/>
        <w:bottom w:val="none" w:sz="0" w:space="0" w:color="auto"/>
        <w:right w:val="none" w:sz="0" w:space="0" w:color="auto"/>
      </w:divBdr>
    </w:div>
    <w:div w:id="893741315">
      <w:bodyDiv w:val="1"/>
      <w:marLeft w:val="0"/>
      <w:marRight w:val="0"/>
      <w:marTop w:val="0"/>
      <w:marBottom w:val="0"/>
      <w:divBdr>
        <w:top w:val="none" w:sz="0" w:space="0" w:color="auto"/>
        <w:left w:val="none" w:sz="0" w:space="0" w:color="auto"/>
        <w:bottom w:val="none" w:sz="0" w:space="0" w:color="auto"/>
        <w:right w:val="none" w:sz="0" w:space="0" w:color="auto"/>
      </w:divBdr>
    </w:div>
    <w:div w:id="893811127">
      <w:bodyDiv w:val="1"/>
      <w:marLeft w:val="0"/>
      <w:marRight w:val="0"/>
      <w:marTop w:val="0"/>
      <w:marBottom w:val="0"/>
      <w:divBdr>
        <w:top w:val="none" w:sz="0" w:space="0" w:color="auto"/>
        <w:left w:val="none" w:sz="0" w:space="0" w:color="auto"/>
        <w:bottom w:val="none" w:sz="0" w:space="0" w:color="auto"/>
        <w:right w:val="none" w:sz="0" w:space="0" w:color="auto"/>
      </w:divBdr>
    </w:div>
    <w:div w:id="893850476">
      <w:bodyDiv w:val="1"/>
      <w:marLeft w:val="0"/>
      <w:marRight w:val="0"/>
      <w:marTop w:val="0"/>
      <w:marBottom w:val="0"/>
      <w:divBdr>
        <w:top w:val="none" w:sz="0" w:space="0" w:color="auto"/>
        <w:left w:val="none" w:sz="0" w:space="0" w:color="auto"/>
        <w:bottom w:val="none" w:sz="0" w:space="0" w:color="auto"/>
        <w:right w:val="none" w:sz="0" w:space="0" w:color="auto"/>
      </w:divBdr>
    </w:div>
    <w:div w:id="893934650">
      <w:bodyDiv w:val="1"/>
      <w:marLeft w:val="0"/>
      <w:marRight w:val="0"/>
      <w:marTop w:val="0"/>
      <w:marBottom w:val="0"/>
      <w:divBdr>
        <w:top w:val="none" w:sz="0" w:space="0" w:color="auto"/>
        <w:left w:val="none" w:sz="0" w:space="0" w:color="auto"/>
        <w:bottom w:val="none" w:sz="0" w:space="0" w:color="auto"/>
        <w:right w:val="none" w:sz="0" w:space="0" w:color="auto"/>
      </w:divBdr>
    </w:div>
    <w:div w:id="894316999">
      <w:bodyDiv w:val="1"/>
      <w:marLeft w:val="0"/>
      <w:marRight w:val="0"/>
      <w:marTop w:val="0"/>
      <w:marBottom w:val="0"/>
      <w:divBdr>
        <w:top w:val="none" w:sz="0" w:space="0" w:color="auto"/>
        <w:left w:val="none" w:sz="0" w:space="0" w:color="auto"/>
        <w:bottom w:val="none" w:sz="0" w:space="0" w:color="auto"/>
        <w:right w:val="none" w:sz="0" w:space="0" w:color="auto"/>
      </w:divBdr>
    </w:div>
    <w:div w:id="894662429">
      <w:bodyDiv w:val="1"/>
      <w:marLeft w:val="0"/>
      <w:marRight w:val="0"/>
      <w:marTop w:val="0"/>
      <w:marBottom w:val="0"/>
      <w:divBdr>
        <w:top w:val="none" w:sz="0" w:space="0" w:color="auto"/>
        <w:left w:val="none" w:sz="0" w:space="0" w:color="auto"/>
        <w:bottom w:val="none" w:sz="0" w:space="0" w:color="auto"/>
        <w:right w:val="none" w:sz="0" w:space="0" w:color="auto"/>
      </w:divBdr>
    </w:div>
    <w:div w:id="895238069">
      <w:bodyDiv w:val="1"/>
      <w:marLeft w:val="0"/>
      <w:marRight w:val="0"/>
      <w:marTop w:val="0"/>
      <w:marBottom w:val="0"/>
      <w:divBdr>
        <w:top w:val="none" w:sz="0" w:space="0" w:color="auto"/>
        <w:left w:val="none" w:sz="0" w:space="0" w:color="auto"/>
        <w:bottom w:val="none" w:sz="0" w:space="0" w:color="auto"/>
        <w:right w:val="none" w:sz="0" w:space="0" w:color="auto"/>
      </w:divBdr>
    </w:div>
    <w:div w:id="896741797">
      <w:bodyDiv w:val="1"/>
      <w:marLeft w:val="0"/>
      <w:marRight w:val="0"/>
      <w:marTop w:val="0"/>
      <w:marBottom w:val="0"/>
      <w:divBdr>
        <w:top w:val="none" w:sz="0" w:space="0" w:color="auto"/>
        <w:left w:val="none" w:sz="0" w:space="0" w:color="auto"/>
        <w:bottom w:val="none" w:sz="0" w:space="0" w:color="auto"/>
        <w:right w:val="none" w:sz="0" w:space="0" w:color="auto"/>
      </w:divBdr>
    </w:div>
    <w:div w:id="897321077">
      <w:bodyDiv w:val="1"/>
      <w:marLeft w:val="0"/>
      <w:marRight w:val="0"/>
      <w:marTop w:val="0"/>
      <w:marBottom w:val="0"/>
      <w:divBdr>
        <w:top w:val="none" w:sz="0" w:space="0" w:color="auto"/>
        <w:left w:val="none" w:sz="0" w:space="0" w:color="auto"/>
        <w:bottom w:val="none" w:sz="0" w:space="0" w:color="auto"/>
        <w:right w:val="none" w:sz="0" w:space="0" w:color="auto"/>
      </w:divBdr>
    </w:div>
    <w:div w:id="897588244">
      <w:bodyDiv w:val="1"/>
      <w:marLeft w:val="0"/>
      <w:marRight w:val="0"/>
      <w:marTop w:val="0"/>
      <w:marBottom w:val="0"/>
      <w:divBdr>
        <w:top w:val="none" w:sz="0" w:space="0" w:color="auto"/>
        <w:left w:val="none" w:sz="0" w:space="0" w:color="auto"/>
        <w:bottom w:val="none" w:sz="0" w:space="0" w:color="auto"/>
        <w:right w:val="none" w:sz="0" w:space="0" w:color="auto"/>
      </w:divBdr>
    </w:div>
    <w:div w:id="897666444">
      <w:bodyDiv w:val="1"/>
      <w:marLeft w:val="0"/>
      <w:marRight w:val="0"/>
      <w:marTop w:val="0"/>
      <w:marBottom w:val="0"/>
      <w:divBdr>
        <w:top w:val="none" w:sz="0" w:space="0" w:color="auto"/>
        <w:left w:val="none" w:sz="0" w:space="0" w:color="auto"/>
        <w:bottom w:val="none" w:sz="0" w:space="0" w:color="auto"/>
        <w:right w:val="none" w:sz="0" w:space="0" w:color="auto"/>
      </w:divBdr>
    </w:div>
    <w:div w:id="897743707">
      <w:bodyDiv w:val="1"/>
      <w:marLeft w:val="0"/>
      <w:marRight w:val="0"/>
      <w:marTop w:val="0"/>
      <w:marBottom w:val="0"/>
      <w:divBdr>
        <w:top w:val="none" w:sz="0" w:space="0" w:color="auto"/>
        <w:left w:val="none" w:sz="0" w:space="0" w:color="auto"/>
        <w:bottom w:val="none" w:sz="0" w:space="0" w:color="auto"/>
        <w:right w:val="none" w:sz="0" w:space="0" w:color="auto"/>
      </w:divBdr>
    </w:div>
    <w:div w:id="897861279">
      <w:bodyDiv w:val="1"/>
      <w:marLeft w:val="0"/>
      <w:marRight w:val="0"/>
      <w:marTop w:val="0"/>
      <w:marBottom w:val="0"/>
      <w:divBdr>
        <w:top w:val="none" w:sz="0" w:space="0" w:color="auto"/>
        <w:left w:val="none" w:sz="0" w:space="0" w:color="auto"/>
        <w:bottom w:val="none" w:sz="0" w:space="0" w:color="auto"/>
        <w:right w:val="none" w:sz="0" w:space="0" w:color="auto"/>
      </w:divBdr>
    </w:div>
    <w:div w:id="898126606">
      <w:bodyDiv w:val="1"/>
      <w:marLeft w:val="0"/>
      <w:marRight w:val="0"/>
      <w:marTop w:val="0"/>
      <w:marBottom w:val="0"/>
      <w:divBdr>
        <w:top w:val="none" w:sz="0" w:space="0" w:color="auto"/>
        <w:left w:val="none" w:sz="0" w:space="0" w:color="auto"/>
        <w:bottom w:val="none" w:sz="0" w:space="0" w:color="auto"/>
        <w:right w:val="none" w:sz="0" w:space="0" w:color="auto"/>
      </w:divBdr>
    </w:div>
    <w:div w:id="898131220">
      <w:bodyDiv w:val="1"/>
      <w:marLeft w:val="0"/>
      <w:marRight w:val="0"/>
      <w:marTop w:val="0"/>
      <w:marBottom w:val="0"/>
      <w:divBdr>
        <w:top w:val="none" w:sz="0" w:space="0" w:color="auto"/>
        <w:left w:val="none" w:sz="0" w:space="0" w:color="auto"/>
        <w:bottom w:val="none" w:sz="0" w:space="0" w:color="auto"/>
        <w:right w:val="none" w:sz="0" w:space="0" w:color="auto"/>
      </w:divBdr>
    </w:div>
    <w:div w:id="898326994">
      <w:bodyDiv w:val="1"/>
      <w:marLeft w:val="0"/>
      <w:marRight w:val="0"/>
      <w:marTop w:val="0"/>
      <w:marBottom w:val="0"/>
      <w:divBdr>
        <w:top w:val="none" w:sz="0" w:space="0" w:color="auto"/>
        <w:left w:val="none" w:sz="0" w:space="0" w:color="auto"/>
        <w:bottom w:val="none" w:sz="0" w:space="0" w:color="auto"/>
        <w:right w:val="none" w:sz="0" w:space="0" w:color="auto"/>
      </w:divBdr>
    </w:div>
    <w:div w:id="898587828">
      <w:bodyDiv w:val="1"/>
      <w:marLeft w:val="0"/>
      <w:marRight w:val="0"/>
      <w:marTop w:val="0"/>
      <w:marBottom w:val="0"/>
      <w:divBdr>
        <w:top w:val="none" w:sz="0" w:space="0" w:color="auto"/>
        <w:left w:val="none" w:sz="0" w:space="0" w:color="auto"/>
        <w:bottom w:val="none" w:sz="0" w:space="0" w:color="auto"/>
        <w:right w:val="none" w:sz="0" w:space="0" w:color="auto"/>
      </w:divBdr>
    </w:div>
    <w:div w:id="898786634">
      <w:bodyDiv w:val="1"/>
      <w:marLeft w:val="0"/>
      <w:marRight w:val="0"/>
      <w:marTop w:val="0"/>
      <w:marBottom w:val="0"/>
      <w:divBdr>
        <w:top w:val="none" w:sz="0" w:space="0" w:color="auto"/>
        <w:left w:val="none" w:sz="0" w:space="0" w:color="auto"/>
        <w:bottom w:val="none" w:sz="0" w:space="0" w:color="auto"/>
        <w:right w:val="none" w:sz="0" w:space="0" w:color="auto"/>
      </w:divBdr>
    </w:div>
    <w:div w:id="898828679">
      <w:bodyDiv w:val="1"/>
      <w:marLeft w:val="0"/>
      <w:marRight w:val="0"/>
      <w:marTop w:val="0"/>
      <w:marBottom w:val="0"/>
      <w:divBdr>
        <w:top w:val="none" w:sz="0" w:space="0" w:color="auto"/>
        <w:left w:val="none" w:sz="0" w:space="0" w:color="auto"/>
        <w:bottom w:val="none" w:sz="0" w:space="0" w:color="auto"/>
        <w:right w:val="none" w:sz="0" w:space="0" w:color="auto"/>
      </w:divBdr>
    </w:div>
    <w:div w:id="899170868">
      <w:bodyDiv w:val="1"/>
      <w:marLeft w:val="0"/>
      <w:marRight w:val="0"/>
      <w:marTop w:val="0"/>
      <w:marBottom w:val="0"/>
      <w:divBdr>
        <w:top w:val="none" w:sz="0" w:space="0" w:color="auto"/>
        <w:left w:val="none" w:sz="0" w:space="0" w:color="auto"/>
        <w:bottom w:val="none" w:sz="0" w:space="0" w:color="auto"/>
        <w:right w:val="none" w:sz="0" w:space="0" w:color="auto"/>
      </w:divBdr>
    </w:div>
    <w:div w:id="899554513">
      <w:bodyDiv w:val="1"/>
      <w:marLeft w:val="0"/>
      <w:marRight w:val="0"/>
      <w:marTop w:val="0"/>
      <w:marBottom w:val="0"/>
      <w:divBdr>
        <w:top w:val="none" w:sz="0" w:space="0" w:color="auto"/>
        <w:left w:val="none" w:sz="0" w:space="0" w:color="auto"/>
        <w:bottom w:val="none" w:sz="0" w:space="0" w:color="auto"/>
        <w:right w:val="none" w:sz="0" w:space="0" w:color="auto"/>
      </w:divBdr>
    </w:div>
    <w:div w:id="899561807">
      <w:bodyDiv w:val="1"/>
      <w:marLeft w:val="0"/>
      <w:marRight w:val="0"/>
      <w:marTop w:val="0"/>
      <w:marBottom w:val="0"/>
      <w:divBdr>
        <w:top w:val="none" w:sz="0" w:space="0" w:color="auto"/>
        <w:left w:val="none" w:sz="0" w:space="0" w:color="auto"/>
        <w:bottom w:val="none" w:sz="0" w:space="0" w:color="auto"/>
        <w:right w:val="none" w:sz="0" w:space="0" w:color="auto"/>
      </w:divBdr>
    </w:div>
    <w:div w:id="899637531">
      <w:bodyDiv w:val="1"/>
      <w:marLeft w:val="0"/>
      <w:marRight w:val="0"/>
      <w:marTop w:val="0"/>
      <w:marBottom w:val="0"/>
      <w:divBdr>
        <w:top w:val="none" w:sz="0" w:space="0" w:color="auto"/>
        <w:left w:val="none" w:sz="0" w:space="0" w:color="auto"/>
        <w:bottom w:val="none" w:sz="0" w:space="0" w:color="auto"/>
        <w:right w:val="none" w:sz="0" w:space="0" w:color="auto"/>
      </w:divBdr>
    </w:div>
    <w:div w:id="900362395">
      <w:bodyDiv w:val="1"/>
      <w:marLeft w:val="0"/>
      <w:marRight w:val="0"/>
      <w:marTop w:val="0"/>
      <w:marBottom w:val="0"/>
      <w:divBdr>
        <w:top w:val="none" w:sz="0" w:space="0" w:color="auto"/>
        <w:left w:val="none" w:sz="0" w:space="0" w:color="auto"/>
        <w:bottom w:val="none" w:sz="0" w:space="0" w:color="auto"/>
        <w:right w:val="none" w:sz="0" w:space="0" w:color="auto"/>
      </w:divBdr>
    </w:div>
    <w:div w:id="900675214">
      <w:bodyDiv w:val="1"/>
      <w:marLeft w:val="0"/>
      <w:marRight w:val="0"/>
      <w:marTop w:val="0"/>
      <w:marBottom w:val="0"/>
      <w:divBdr>
        <w:top w:val="none" w:sz="0" w:space="0" w:color="auto"/>
        <w:left w:val="none" w:sz="0" w:space="0" w:color="auto"/>
        <w:bottom w:val="none" w:sz="0" w:space="0" w:color="auto"/>
        <w:right w:val="none" w:sz="0" w:space="0" w:color="auto"/>
      </w:divBdr>
    </w:div>
    <w:div w:id="900746499">
      <w:bodyDiv w:val="1"/>
      <w:marLeft w:val="0"/>
      <w:marRight w:val="0"/>
      <w:marTop w:val="0"/>
      <w:marBottom w:val="0"/>
      <w:divBdr>
        <w:top w:val="none" w:sz="0" w:space="0" w:color="auto"/>
        <w:left w:val="none" w:sz="0" w:space="0" w:color="auto"/>
        <w:bottom w:val="none" w:sz="0" w:space="0" w:color="auto"/>
        <w:right w:val="none" w:sz="0" w:space="0" w:color="auto"/>
      </w:divBdr>
    </w:div>
    <w:div w:id="900748889">
      <w:bodyDiv w:val="1"/>
      <w:marLeft w:val="0"/>
      <w:marRight w:val="0"/>
      <w:marTop w:val="0"/>
      <w:marBottom w:val="0"/>
      <w:divBdr>
        <w:top w:val="none" w:sz="0" w:space="0" w:color="auto"/>
        <w:left w:val="none" w:sz="0" w:space="0" w:color="auto"/>
        <w:bottom w:val="none" w:sz="0" w:space="0" w:color="auto"/>
        <w:right w:val="none" w:sz="0" w:space="0" w:color="auto"/>
      </w:divBdr>
    </w:div>
    <w:div w:id="900873099">
      <w:bodyDiv w:val="1"/>
      <w:marLeft w:val="0"/>
      <w:marRight w:val="0"/>
      <w:marTop w:val="0"/>
      <w:marBottom w:val="0"/>
      <w:divBdr>
        <w:top w:val="none" w:sz="0" w:space="0" w:color="auto"/>
        <w:left w:val="none" w:sz="0" w:space="0" w:color="auto"/>
        <w:bottom w:val="none" w:sz="0" w:space="0" w:color="auto"/>
        <w:right w:val="none" w:sz="0" w:space="0" w:color="auto"/>
      </w:divBdr>
    </w:div>
    <w:div w:id="901329681">
      <w:bodyDiv w:val="1"/>
      <w:marLeft w:val="0"/>
      <w:marRight w:val="0"/>
      <w:marTop w:val="0"/>
      <w:marBottom w:val="0"/>
      <w:divBdr>
        <w:top w:val="none" w:sz="0" w:space="0" w:color="auto"/>
        <w:left w:val="none" w:sz="0" w:space="0" w:color="auto"/>
        <w:bottom w:val="none" w:sz="0" w:space="0" w:color="auto"/>
        <w:right w:val="none" w:sz="0" w:space="0" w:color="auto"/>
      </w:divBdr>
    </w:div>
    <w:div w:id="901335317">
      <w:bodyDiv w:val="1"/>
      <w:marLeft w:val="0"/>
      <w:marRight w:val="0"/>
      <w:marTop w:val="0"/>
      <w:marBottom w:val="0"/>
      <w:divBdr>
        <w:top w:val="none" w:sz="0" w:space="0" w:color="auto"/>
        <w:left w:val="none" w:sz="0" w:space="0" w:color="auto"/>
        <w:bottom w:val="none" w:sz="0" w:space="0" w:color="auto"/>
        <w:right w:val="none" w:sz="0" w:space="0" w:color="auto"/>
      </w:divBdr>
    </w:div>
    <w:div w:id="901523262">
      <w:bodyDiv w:val="1"/>
      <w:marLeft w:val="0"/>
      <w:marRight w:val="0"/>
      <w:marTop w:val="0"/>
      <w:marBottom w:val="0"/>
      <w:divBdr>
        <w:top w:val="none" w:sz="0" w:space="0" w:color="auto"/>
        <w:left w:val="none" w:sz="0" w:space="0" w:color="auto"/>
        <w:bottom w:val="none" w:sz="0" w:space="0" w:color="auto"/>
        <w:right w:val="none" w:sz="0" w:space="0" w:color="auto"/>
      </w:divBdr>
    </w:div>
    <w:div w:id="901598795">
      <w:bodyDiv w:val="1"/>
      <w:marLeft w:val="0"/>
      <w:marRight w:val="0"/>
      <w:marTop w:val="0"/>
      <w:marBottom w:val="0"/>
      <w:divBdr>
        <w:top w:val="none" w:sz="0" w:space="0" w:color="auto"/>
        <w:left w:val="none" w:sz="0" w:space="0" w:color="auto"/>
        <w:bottom w:val="none" w:sz="0" w:space="0" w:color="auto"/>
        <w:right w:val="none" w:sz="0" w:space="0" w:color="auto"/>
      </w:divBdr>
    </w:div>
    <w:div w:id="901601679">
      <w:bodyDiv w:val="1"/>
      <w:marLeft w:val="0"/>
      <w:marRight w:val="0"/>
      <w:marTop w:val="0"/>
      <w:marBottom w:val="0"/>
      <w:divBdr>
        <w:top w:val="none" w:sz="0" w:space="0" w:color="auto"/>
        <w:left w:val="none" w:sz="0" w:space="0" w:color="auto"/>
        <w:bottom w:val="none" w:sz="0" w:space="0" w:color="auto"/>
        <w:right w:val="none" w:sz="0" w:space="0" w:color="auto"/>
      </w:divBdr>
    </w:div>
    <w:div w:id="901984006">
      <w:bodyDiv w:val="1"/>
      <w:marLeft w:val="0"/>
      <w:marRight w:val="0"/>
      <w:marTop w:val="0"/>
      <w:marBottom w:val="0"/>
      <w:divBdr>
        <w:top w:val="none" w:sz="0" w:space="0" w:color="auto"/>
        <w:left w:val="none" w:sz="0" w:space="0" w:color="auto"/>
        <w:bottom w:val="none" w:sz="0" w:space="0" w:color="auto"/>
        <w:right w:val="none" w:sz="0" w:space="0" w:color="auto"/>
      </w:divBdr>
    </w:div>
    <w:div w:id="902063185">
      <w:bodyDiv w:val="1"/>
      <w:marLeft w:val="0"/>
      <w:marRight w:val="0"/>
      <w:marTop w:val="0"/>
      <w:marBottom w:val="0"/>
      <w:divBdr>
        <w:top w:val="none" w:sz="0" w:space="0" w:color="auto"/>
        <w:left w:val="none" w:sz="0" w:space="0" w:color="auto"/>
        <w:bottom w:val="none" w:sz="0" w:space="0" w:color="auto"/>
        <w:right w:val="none" w:sz="0" w:space="0" w:color="auto"/>
      </w:divBdr>
    </w:div>
    <w:div w:id="902331741">
      <w:bodyDiv w:val="1"/>
      <w:marLeft w:val="0"/>
      <w:marRight w:val="0"/>
      <w:marTop w:val="0"/>
      <w:marBottom w:val="0"/>
      <w:divBdr>
        <w:top w:val="none" w:sz="0" w:space="0" w:color="auto"/>
        <w:left w:val="none" w:sz="0" w:space="0" w:color="auto"/>
        <w:bottom w:val="none" w:sz="0" w:space="0" w:color="auto"/>
        <w:right w:val="none" w:sz="0" w:space="0" w:color="auto"/>
      </w:divBdr>
    </w:div>
    <w:div w:id="902371364">
      <w:bodyDiv w:val="1"/>
      <w:marLeft w:val="0"/>
      <w:marRight w:val="0"/>
      <w:marTop w:val="0"/>
      <w:marBottom w:val="0"/>
      <w:divBdr>
        <w:top w:val="none" w:sz="0" w:space="0" w:color="auto"/>
        <w:left w:val="none" w:sz="0" w:space="0" w:color="auto"/>
        <w:bottom w:val="none" w:sz="0" w:space="0" w:color="auto"/>
        <w:right w:val="none" w:sz="0" w:space="0" w:color="auto"/>
      </w:divBdr>
    </w:div>
    <w:div w:id="902526269">
      <w:bodyDiv w:val="1"/>
      <w:marLeft w:val="0"/>
      <w:marRight w:val="0"/>
      <w:marTop w:val="0"/>
      <w:marBottom w:val="0"/>
      <w:divBdr>
        <w:top w:val="none" w:sz="0" w:space="0" w:color="auto"/>
        <w:left w:val="none" w:sz="0" w:space="0" w:color="auto"/>
        <w:bottom w:val="none" w:sz="0" w:space="0" w:color="auto"/>
        <w:right w:val="none" w:sz="0" w:space="0" w:color="auto"/>
      </w:divBdr>
    </w:div>
    <w:div w:id="902837221">
      <w:bodyDiv w:val="1"/>
      <w:marLeft w:val="0"/>
      <w:marRight w:val="0"/>
      <w:marTop w:val="0"/>
      <w:marBottom w:val="0"/>
      <w:divBdr>
        <w:top w:val="none" w:sz="0" w:space="0" w:color="auto"/>
        <w:left w:val="none" w:sz="0" w:space="0" w:color="auto"/>
        <w:bottom w:val="none" w:sz="0" w:space="0" w:color="auto"/>
        <w:right w:val="none" w:sz="0" w:space="0" w:color="auto"/>
      </w:divBdr>
    </w:div>
    <w:div w:id="902982811">
      <w:bodyDiv w:val="1"/>
      <w:marLeft w:val="0"/>
      <w:marRight w:val="0"/>
      <w:marTop w:val="0"/>
      <w:marBottom w:val="0"/>
      <w:divBdr>
        <w:top w:val="none" w:sz="0" w:space="0" w:color="auto"/>
        <w:left w:val="none" w:sz="0" w:space="0" w:color="auto"/>
        <w:bottom w:val="none" w:sz="0" w:space="0" w:color="auto"/>
        <w:right w:val="none" w:sz="0" w:space="0" w:color="auto"/>
      </w:divBdr>
    </w:div>
    <w:div w:id="903105006">
      <w:bodyDiv w:val="1"/>
      <w:marLeft w:val="0"/>
      <w:marRight w:val="0"/>
      <w:marTop w:val="0"/>
      <w:marBottom w:val="0"/>
      <w:divBdr>
        <w:top w:val="none" w:sz="0" w:space="0" w:color="auto"/>
        <w:left w:val="none" w:sz="0" w:space="0" w:color="auto"/>
        <w:bottom w:val="none" w:sz="0" w:space="0" w:color="auto"/>
        <w:right w:val="none" w:sz="0" w:space="0" w:color="auto"/>
      </w:divBdr>
    </w:div>
    <w:div w:id="903491354">
      <w:bodyDiv w:val="1"/>
      <w:marLeft w:val="0"/>
      <w:marRight w:val="0"/>
      <w:marTop w:val="0"/>
      <w:marBottom w:val="0"/>
      <w:divBdr>
        <w:top w:val="none" w:sz="0" w:space="0" w:color="auto"/>
        <w:left w:val="none" w:sz="0" w:space="0" w:color="auto"/>
        <w:bottom w:val="none" w:sz="0" w:space="0" w:color="auto"/>
        <w:right w:val="none" w:sz="0" w:space="0" w:color="auto"/>
      </w:divBdr>
    </w:div>
    <w:div w:id="903683662">
      <w:bodyDiv w:val="1"/>
      <w:marLeft w:val="0"/>
      <w:marRight w:val="0"/>
      <w:marTop w:val="0"/>
      <w:marBottom w:val="0"/>
      <w:divBdr>
        <w:top w:val="none" w:sz="0" w:space="0" w:color="auto"/>
        <w:left w:val="none" w:sz="0" w:space="0" w:color="auto"/>
        <w:bottom w:val="none" w:sz="0" w:space="0" w:color="auto"/>
        <w:right w:val="none" w:sz="0" w:space="0" w:color="auto"/>
      </w:divBdr>
    </w:div>
    <w:div w:id="903757165">
      <w:bodyDiv w:val="1"/>
      <w:marLeft w:val="0"/>
      <w:marRight w:val="0"/>
      <w:marTop w:val="0"/>
      <w:marBottom w:val="0"/>
      <w:divBdr>
        <w:top w:val="none" w:sz="0" w:space="0" w:color="auto"/>
        <w:left w:val="none" w:sz="0" w:space="0" w:color="auto"/>
        <w:bottom w:val="none" w:sz="0" w:space="0" w:color="auto"/>
        <w:right w:val="none" w:sz="0" w:space="0" w:color="auto"/>
      </w:divBdr>
    </w:div>
    <w:div w:id="903948062">
      <w:bodyDiv w:val="1"/>
      <w:marLeft w:val="0"/>
      <w:marRight w:val="0"/>
      <w:marTop w:val="0"/>
      <w:marBottom w:val="0"/>
      <w:divBdr>
        <w:top w:val="none" w:sz="0" w:space="0" w:color="auto"/>
        <w:left w:val="none" w:sz="0" w:space="0" w:color="auto"/>
        <w:bottom w:val="none" w:sz="0" w:space="0" w:color="auto"/>
        <w:right w:val="none" w:sz="0" w:space="0" w:color="auto"/>
      </w:divBdr>
    </w:div>
    <w:div w:id="903955169">
      <w:bodyDiv w:val="1"/>
      <w:marLeft w:val="0"/>
      <w:marRight w:val="0"/>
      <w:marTop w:val="0"/>
      <w:marBottom w:val="0"/>
      <w:divBdr>
        <w:top w:val="none" w:sz="0" w:space="0" w:color="auto"/>
        <w:left w:val="none" w:sz="0" w:space="0" w:color="auto"/>
        <w:bottom w:val="none" w:sz="0" w:space="0" w:color="auto"/>
        <w:right w:val="none" w:sz="0" w:space="0" w:color="auto"/>
      </w:divBdr>
    </w:div>
    <w:div w:id="904023497">
      <w:bodyDiv w:val="1"/>
      <w:marLeft w:val="0"/>
      <w:marRight w:val="0"/>
      <w:marTop w:val="0"/>
      <w:marBottom w:val="0"/>
      <w:divBdr>
        <w:top w:val="none" w:sz="0" w:space="0" w:color="auto"/>
        <w:left w:val="none" w:sz="0" w:space="0" w:color="auto"/>
        <w:bottom w:val="none" w:sz="0" w:space="0" w:color="auto"/>
        <w:right w:val="none" w:sz="0" w:space="0" w:color="auto"/>
      </w:divBdr>
    </w:div>
    <w:div w:id="904219453">
      <w:bodyDiv w:val="1"/>
      <w:marLeft w:val="0"/>
      <w:marRight w:val="0"/>
      <w:marTop w:val="0"/>
      <w:marBottom w:val="0"/>
      <w:divBdr>
        <w:top w:val="none" w:sz="0" w:space="0" w:color="auto"/>
        <w:left w:val="none" w:sz="0" w:space="0" w:color="auto"/>
        <w:bottom w:val="none" w:sz="0" w:space="0" w:color="auto"/>
        <w:right w:val="none" w:sz="0" w:space="0" w:color="auto"/>
      </w:divBdr>
    </w:div>
    <w:div w:id="904724812">
      <w:bodyDiv w:val="1"/>
      <w:marLeft w:val="0"/>
      <w:marRight w:val="0"/>
      <w:marTop w:val="0"/>
      <w:marBottom w:val="0"/>
      <w:divBdr>
        <w:top w:val="none" w:sz="0" w:space="0" w:color="auto"/>
        <w:left w:val="none" w:sz="0" w:space="0" w:color="auto"/>
        <w:bottom w:val="none" w:sz="0" w:space="0" w:color="auto"/>
        <w:right w:val="none" w:sz="0" w:space="0" w:color="auto"/>
      </w:divBdr>
    </w:div>
    <w:div w:id="904952839">
      <w:bodyDiv w:val="1"/>
      <w:marLeft w:val="0"/>
      <w:marRight w:val="0"/>
      <w:marTop w:val="0"/>
      <w:marBottom w:val="0"/>
      <w:divBdr>
        <w:top w:val="none" w:sz="0" w:space="0" w:color="auto"/>
        <w:left w:val="none" w:sz="0" w:space="0" w:color="auto"/>
        <w:bottom w:val="none" w:sz="0" w:space="0" w:color="auto"/>
        <w:right w:val="none" w:sz="0" w:space="0" w:color="auto"/>
      </w:divBdr>
    </w:div>
    <w:div w:id="905800723">
      <w:bodyDiv w:val="1"/>
      <w:marLeft w:val="0"/>
      <w:marRight w:val="0"/>
      <w:marTop w:val="0"/>
      <w:marBottom w:val="0"/>
      <w:divBdr>
        <w:top w:val="none" w:sz="0" w:space="0" w:color="auto"/>
        <w:left w:val="none" w:sz="0" w:space="0" w:color="auto"/>
        <w:bottom w:val="none" w:sz="0" w:space="0" w:color="auto"/>
        <w:right w:val="none" w:sz="0" w:space="0" w:color="auto"/>
      </w:divBdr>
    </w:div>
    <w:div w:id="906037458">
      <w:bodyDiv w:val="1"/>
      <w:marLeft w:val="0"/>
      <w:marRight w:val="0"/>
      <w:marTop w:val="0"/>
      <w:marBottom w:val="0"/>
      <w:divBdr>
        <w:top w:val="none" w:sz="0" w:space="0" w:color="auto"/>
        <w:left w:val="none" w:sz="0" w:space="0" w:color="auto"/>
        <w:bottom w:val="none" w:sz="0" w:space="0" w:color="auto"/>
        <w:right w:val="none" w:sz="0" w:space="0" w:color="auto"/>
      </w:divBdr>
    </w:div>
    <w:div w:id="906233386">
      <w:bodyDiv w:val="1"/>
      <w:marLeft w:val="0"/>
      <w:marRight w:val="0"/>
      <w:marTop w:val="0"/>
      <w:marBottom w:val="0"/>
      <w:divBdr>
        <w:top w:val="none" w:sz="0" w:space="0" w:color="auto"/>
        <w:left w:val="none" w:sz="0" w:space="0" w:color="auto"/>
        <w:bottom w:val="none" w:sz="0" w:space="0" w:color="auto"/>
        <w:right w:val="none" w:sz="0" w:space="0" w:color="auto"/>
      </w:divBdr>
    </w:div>
    <w:div w:id="906301233">
      <w:bodyDiv w:val="1"/>
      <w:marLeft w:val="0"/>
      <w:marRight w:val="0"/>
      <w:marTop w:val="0"/>
      <w:marBottom w:val="0"/>
      <w:divBdr>
        <w:top w:val="none" w:sz="0" w:space="0" w:color="auto"/>
        <w:left w:val="none" w:sz="0" w:space="0" w:color="auto"/>
        <w:bottom w:val="none" w:sz="0" w:space="0" w:color="auto"/>
        <w:right w:val="none" w:sz="0" w:space="0" w:color="auto"/>
      </w:divBdr>
    </w:div>
    <w:div w:id="906452483">
      <w:bodyDiv w:val="1"/>
      <w:marLeft w:val="0"/>
      <w:marRight w:val="0"/>
      <w:marTop w:val="0"/>
      <w:marBottom w:val="0"/>
      <w:divBdr>
        <w:top w:val="none" w:sz="0" w:space="0" w:color="auto"/>
        <w:left w:val="none" w:sz="0" w:space="0" w:color="auto"/>
        <w:bottom w:val="none" w:sz="0" w:space="0" w:color="auto"/>
        <w:right w:val="none" w:sz="0" w:space="0" w:color="auto"/>
      </w:divBdr>
    </w:div>
    <w:div w:id="906500123">
      <w:bodyDiv w:val="1"/>
      <w:marLeft w:val="0"/>
      <w:marRight w:val="0"/>
      <w:marTop w:val="0"/>
      <w:marBottom w:val="0"/>
      <w:divBdr>
        <w:top w:val="none" w:sz="0" w:space="0" w:color="auto"/>
        <w:left w:val="none" w:sz="0" w:space="0" w:color="auto"/>
        <w:bottom w:val="none" w:sz="0" w:space="0" w:color="auto"/>
        <w:right w:val="none" w:sz="0" w:space="0" w:color="auto"/>
      </w:divBdr>
    </w:div>
    <w:div w:id="906651467">
      <w:bodyDiv w:val="1"/>
      <w:marLeft w:val="0"/>
      <w:marRight w:val="0"/>
      <w:marTop w:val="0"/>
      <w:marBottom w:val="0"/>
      <w:divBdr>
        <w:top w:val="none" w:sz="0" w:space="0" w:color="auto"/>
        <w:left w:val="none" w:sz="0" w:space="0" w:color="auto"/>
        <w:bottom w:val="none" w:sz="0" w:space="0" w:color="auto"/>
        <w:right w:val="none" w:sz="0" w:space="0" w:color="auto"/>
      </w:divBdr>
    </w:div>
    <w:div w:id="906838819">
      <w:bodyDiv w:val="1"/>
      <w:marLeft w:val="0"/>
      <w:marRight w:val="0"/>
      <w:marTop w:val="0"/>
      <w:marBottom w:val="0"/>
      <w:divBdr>
        <w:top w:val="none" w:sz="0" w:space="0" w:color="auto"/>
        <w:left w:val="none" w:sz="0" w:space="0" w:color="auto"/>
        <w:bottom w:val="none" w:sz="0" w:space="0" w:color="auto"/>
        <w:right w:val="none" w:sz="0" w:space="0" w:color="auto"/>
      </w:divBdr>
    </w:div>
    <w:div w:id="906961439">
      <w:bodyDiv w:val="1"/>
      <w:marLeft w:val="0"/>
      <w:marRight w:val="0"/>
      <w:marTop w:val="0"/>
      <w:marBottom w:val="0"/>
      <w:divBdr>
        <w:top w:val="none" w:sz="0" w:space="0" w:color="auto"/>
        <w:left w:val="none" w:sz="0" w:space="0" w:color="auto"/>
        <w:bottom w:val="none" w:sz="0" w:space="0" w:color="auto"/>
        <w:right w:val="none" w:sz="0" w:space="0" w:color="auto"/>
      </w:divBdr>
    </w:div>
    <w:div w:id="907110531">
      <w:bodyDiv w:val="1"/>
      <w:marLeft w:val="0"/>
      <w:marRight w:val="0"/>
      <w:marTop w:val="0"/>
      <w:marBottom w:val="0"/>
      <w:divBdr>
        <w:top w:val="none" w:sz="0" w:space="0" w:color="auto"/>
        <w:left w:val="none" w:sz="0" w:space="0" w:color="auto"/>
        <w:bottom w:val="none" w:sz="0" w:space="0" w:color="auto"/>
        <w:right w:val="none" w:sz="0" w:space="0" w:color="auto"/>
      </w:divBdr>
    </w:div>
    <w:div w:id="907115131">
      <w:bodyDiv w:val="1"/>
      <w:marLeft w:val="0"/>
      <w:marRight w:val="0"/>
      <w:marTop w:val="0"/>
      <w:marBottom w:val="0"/>
      <w:divBdr>
        <w:top w:val="none" w:sz="0" w:space="0" w:color="auto"/>
        <w:left w:val="none" w:sz="0" w:space="0" w:color="auto"/>
        <w:bottom w:val="none" w:sz="0" w:space="0" w:color="auto"/>
        <w:right w:val="none" w:sz="0" w:space="0" w:color="auto"/>
      </w:divBdr>
    </w:div>
    <w:div w:id="907610956">
      <w:bodyDiv w:val="1"/>
      <w:marLeft w:val="0"/>
      <w:marRight w:val="0"/>
      <w:marTop w:val="0"/>
      <w:marBottom w:val="0"/>
      <w:divBdr>
        <w:top w:val="none" w:sz="0" w:space="0" w:color="auto"/>
        <w:left w:val="none" w:sz="0" w:space="0" w:color="auto"/>
        <w:bottom w:val="none" w:sz="0" w:space="0" w:color="auto"/>
        <w:right w:val="none" w:sz="0" w:space="0" w:color="auto"/>
      </w:divBdr>
    </w:div>
    <w:div w:id="907956938">
      <w:bodyDiv w:val="1"/>
      <w:marLeft w:val="0"/>
      <w:marRight w:val="0"/>
      <w:marTop w:val="0"/>
      <w:marBottom w:val="0"/>
      <w:divBdr>
        <w:top w:val="none" w:sz="0" w:space="0" w:color="auto"/>
        <w:left w:val="none" w:sz="0" w:space="0" w:color="auto"/>
        <w:bottom w:val="none" w:sz="0" w:space="0" w:color="auto"/>
        <w:right w:val="none" w:sz="0" w:space="0" w:color="auto"/>
      </w:divBdr>
    </w:div>
    <w:div w:id="908002712">
      <w:bodyDiv w:val="1"/>
      <w:marLeft w:val="0"/>
      <w:marRight w:val="0"/>
      <w:marTop w:val="0"/>
      <w:marBottom w:val="0"/>
      <w:divBdr>
        <w:top w:val="none" w:sz="0" w:space="0" w:color="auto"/>
        <w:left w:val="none" w:sz="0" w:space="0" w:color="auto"/>
        <w:bottom w:val="none" w:sz="0" w:space="0" w:color="auto"/>
        <w:right w:val="none" w:sz="0" w:space="0" w:color="auto"/>
      </w:divBdr>
    </w:div>
    <w:div w:id="908346597">
      <w:bodyDiv w:val="1"/>
      <w:marLeft w:val="0"/>
      <w:marRight w:val="0"/>
      <w:marTop w:val="0"/>
      <w:marBottom w:val="0"/>
      <w:divBdr>
        <w:top w:val="none" w:sz="0" w:space="0" w:color="auto"/>
        <w:left w:val="none" w:sz="0" w:space="0" w:color="auto"/>
        <w:bottom w:val="none" w:sz="0" w:space="0" w:color="auto"/>
        <w:right w:val="none" w:sz="0" w:space="0" w:color="auto"/>
      </w:divBdr>
    </w:div>
    <w:div w:id="908347667">
      <w:bodyDiv w:val="1"/>
      <w:marLeft w:val="0"/>
      <w:marRight w:val="0"/>
      <w:marTop w:val="0"/>
      <w:marBottom w:val="0"/>
      <w:divBdr>
        <w:top w:val="none" w:sz="0" w:space="0" w:color="auto"/>
        <w:left w:val="none" w:sz="0" w:space="0" w:color="auto"/>
        <w:bottom w:val="none" w:sz="0" w:space="0" w:color="auto"/>
        <w:right w:val="none" w:sz="0" w:space="0" w:color="auto"/>
      </w:divBdr>
    </w:div>
    <w:div w:id="908348257">
      <w:bodyDiv w:val="1"/>
      <w:marLeft w:val="0"/>
      <w:marRight w:val="0"/>
      <w:marTop w:val="0"/>
      <w:marBottom w:val="0"/>
      <w:divBdr>
        <w:top w:val="none" w:sz="0" w:space="0" w:color="auto"/>
        <w:left w:val="none" w:sz="0" w:space="0" w:color="auto"/>
        <w:bottom w:val="none" w:sz="0" w:space="0" w:color="auto"/>
        <w:right w:val="none" w:sz="0" w:space="0" w:color="auto"/>
      </w:divBdr>
    </w:div>
    <w:div w:id="908348277">
      <w:bodyDiv w:val="1"/>
      <w:marLeft w:val="0"/>
      <w:marRight w:val="0"/>
      <w:marTop w:val="0"/>
      <w:marBottom w:val="0"/>
      <w:divBdr>
        <w:top w:val="none" w:sz="0" w:space="0" w:color="auto"/>
        <w:left w:val="none" w:sz="0" w:space="0" w:color="auto"/>
        <w:bottom w:val="none" w:sz="0" w:space="0" w:color="auto"/>
        <w:right w:val="none" w:sz="0" w:space="0" w:color="auto"/>
      </w:divBdr>
    </w:div>
    <w:div w:id="908423059">
      <w:bodyDiv w:val="1"/>
      <w:marLeft w:val="0"/>
      <w:marRight w:val="0"/>
      <w:marTop w:val="0"/>
      <w:marBottom w:val="0"/>
      <w:divBdr>
        <w:top w:val="none" w:sz="0" w:space="0" w:color="auto"/>
        <w:left w:val="none" w:sz="0" w:space="0" w:color="auto"/>
        <w:bottom w:val="none" w:sz="0" w:space="0" w:color="auto"/>
        <w:right w:val="none" w:sz="0" w:space="0" w:color="auto"/>
      </w:divBdr>
    </w:div>
    <w:div w:id="908617407">
      <w:bodyDiv w:val="1"/>
      <w:marLeft w:val="0"/>
      <w:marRight w:val="0"/>
      <w:marTop w:val="0"/>
      <w:marBottom w:val="0"/>
      <w:divBdr>
        <w:top w:val="none" w:sz="0" w:space="0" w:color="auto"/>
        <w:left w:val="none" w:sz="0" w:space="0" w:color="auto"/>
        <w:bottom w:val="none" w:sz="0" w:space="0" w:color="auto"/>
        <w:right w:val="none" w:sz="0" w:space="0" w:color="auto"/>
      </w:divBdr>
    </w:div>
    <w:div w:id="909342121">
      <w:bodyDiv w:val="1"/>
      <w:marLeft w:val="0"/>
      <w:marRight w:val="0"/>
      <w:marTop w:val="0"/>
      <w:marBottom w:val="0"/>
      <w:divBdr>
        <w:top w:val="none" w:sz="0" w:space="0" w:color="auto"/>
        <w:left w:val="none" w:sz="0" w:space="0" w:color="auto"/>
        <w:bottom w:val="none" w:sz="0" w:space="0" w:color="auto"/>
        <w:right w:val="none" w:sz="0" w:space="0" w:color="auto"/>
      </w:divBdr>
    </w:div>
    <w:div w:id="909929098">
      <w:bodyDiv w:val="1"/>
      <w:marLeft w:val="0"/>
      <w:marRight w:val="0"/>
      <w:marTop w:val="0"/>
      <w:marBottom w:val="0"/>
      <w:divBdr>
        <w:top w:val="none" w:sz="0" w:space="0" w:color="auto"/>
        <w:left w:val="none" w:sz="0" w:space="0" w:color="auto"/>
        <w:bottom w:val="none" w:sz="0" w:space="0" w:color="auto"/>
        <w:right w:val="none" w:sz="0" w:space="0" w:color="auto"/>
      </w:divBdr>
    </w:div>
    <w:div w:id="910120253">
      <w:bodyDiv w:val="1"/>
      <w:marLeft w:val="0"/>
      <w:marRight w:val="0"/>
      <w:marTop w:val="0"/>
      <w:marBottom w:val="0"/>
      <w:divBdr>
        <w:top w:val="none" w:sz="0" w:space="0" w:color="auto"/>
        <w:left w:val="none" w:sz="0" w:space="0" w:color="auto"/>
        <w:bottom w:val="none" w:sz="0" w:space="0" w:color="auto"/>
        <w:right w:val="none" w:sz="0" w:space="0" w:color="auto"/>
      </w:divBdr>
    </w:div>
    <w:div w:id="910120947">
      <w:bodyDiv w:val="1"/>
      <w:marLeft w:val="0"/>
      <w:marRight w:val="0"/>
      <w:marTop w:val="0"/>
      <w:marBottom w:val="0"/>
      <w:divBdr>
        <w:top w:val="none" w:sz="0" w:space="0" w:color="auto"/>
        <w:left w:val="none" w:sz="0" w:space="0" w:color="auto"/>
        <w:bottom w:val="none" w:sz="0" w:space="0" w:color="auto"/>
        <w:right w:val="none" w:sz="0" w:space="0" w:color="auto"/>
      </w:divBdr>
    </w:div>
    <w:div w:id="910389267">
      <w:bodyDiv w:val="1"/>
      <w:marLeft w:val="0"/>
      <w:marRight w:val="0"/>
      <w:marTop w:val="0"/>
      <w:marBottom w:val="0"/>
      <w:divBdr>
        <w:top w:val="none" w:sz="0" w:space="0" w:color="auto"/>
        <w:left w:val="none" w:sz="0" w:space="0" w:color="auto"/>
        <w:bottom w:val="none" w:sz="0" w:space="0" w:color="auto"/>
        <w:right w:val="none" w:sz="0" w:space="0" w:color="auto"/>
      </w:divBdr>
    </w:div>
    <w:div w:id="910458599">
      <w:bodyDiv w:val="1"/>
      <w:marLeft w:val="0"/>
      <w:marRight w:val="0"/>
      <w:marTop w:val="0"/>
      <w:marBottom w:val="0"/>
      <w:divBdr>
        <w:top w:val="none" w:sz="0" w:space="0" w:color="auto"/>
        <w:left w:val="none" w:sz="0" w:space="0" w:color="auto"/>
        <w:bottom w:val="none" w:sz="0" w:space="0" w:color="auto"/>
        <w:right w:val="none" w:sz="0" w:space="0" w:color="auto"/>
      </w:divBdr>
    </w:div>
    <w:div w:id="910575934">
      <w:bodyDiv w:val="1"/>
      <w:marLeft w:val="0"/>
      <w:marRight w:val="0"/>
      <w:marTop w:val="0"/>
      <w:marBottom w:val="0"/>
      <w:divBdr>
        <w:top w:val="none" w:sz="0" w:space="0" w:color="auto"/>
        <w:left w:val="none" w:sz="0" w:space="0" w:color="auto"/>
        <w:bottom w:val="none" w:sz="0" w:space="0" w:color="auto"/>
        <w:right w:val="none" w:sz="0" w:space="0" w:color="auto"/>
      </w:divBdr>
    </w:div>
    <w:div w:id="910696596">
      <w:bodyDiv w:val="1"/>
      <w:marLeft w:val="0"/>
      <w:marRight w:val="0"/>
      <w:marTop w:val="0"/>
      <w:marBottom w:val="0"/>
      <w:divBdr>
        <w:top w:val="none" w:sz="0" w:space="0" w:color="auto"/>
        <w:left w:val="none" w:sz="0" w:space="0" w:color="auto"/>
        <w:bottom w:val="none" w:sz="0" w:space="0" w:color="auto"/>
        <w:right w:val="none" w:sz="0" w:space="0" w:color="auto"/>
      </w:divBdr>
    </w:div>
    <w:div w:id="911239629">
      <w:bodyDiv w:val="1"/>
      <w:marLeft w:val="0"/>
      <w:marRight w:val="0"/>
      <w:marTop w:val="0"/>
      <w:marBottom w:val="0"/>
      <w:divBdr>
        <w:top w:val="none" w:sz="0" w:space="0" w:color="auto"/>
        <w:left w:val="none" w:sz="0" w:space="0" w:color="auto"/>
        <w:bottom w:val="none" w:sz="0" w:space="0" w:color="auto"/>
        <w:right w:val="none" w:sz="0" w:space="0" w:color="auto"/>
      </w:divBdr>
    </w:div>
    <w:div w:id="911307491">
      <w:bodyDiv w:val="1"/>
      <w:marLeft w:val="0"/>
      <w:marRight w:val="0"/>
      <w:marTop w:val="0"/>
      <w:marBottom w:val="0"/>
      <w:divBdr>
        <w:top w:val="none" w:sz="0" w:space="0" w:color="auto"/>
        <w:left w:val="none" w:sz="0" w:space="0" w:color="auto"/>
        <w:bottom w:val="none" w:sz="0" w:space="0" w:color="auto"/>
        <w:right w:val="none" w:sz="0" w:space="0" w:color="auto"/>
      </w:divBdr>
    </w:div>
    <w:div w:id="911429486">
      <w:bodyDiv w:val="1"/>
      <w:marLeft w:val="0"/>
      <w:marRight w:val="0"/>
      <w:marTop w:val="0"/>
      <w:marBottom w:val="0"/>
      <w:divBdr>
        <w:top w:val="none" w:sz="0" w:space="0" w:color="auto"/>
        <w:left w:val="none" w:sz="0" w:space="0" w:color="auto"/>
        <w:bottom w:val="none" w:sz="0" w:space="0" w:color="auto"/>
        <w:right w:val="none" w:sz="0" w:space="0" w:color="auto"/>
      </w:divBdr>
    </w:div>
    <w:div w:id="911624196">
      <w:bodyDiv w:val="1"/>
      <w:marLeft w:val="0"/>
      <w:marRight w:val="0"/>
      <w:marTop w:val="0"/>
      <w:marBottom w:val="0"/>
      <w:divBdr>
        <w:top w:val="none" w:sz="0" w:space="0" w:color="auto"/>
        <w:left w:val="none" w:sz="0" w:space="0" w:color="auto"/>
        <w:bottom w:val="none" w:sz="0" w:space="0" w:color="auto"/>
        <w:right w:val="none" w:sz="0" w:space="0" w:color="auto"/>
      </w:divBdr>
    </w:div>
    <w:div w:id="911738121">
      <w:bodyDiv w:val="1"/>
      <w:marLeft w:val="0"/>
      <w:marRight w:val="0"/>
      <w:marTop w:val="0"/>
      <w:marBottom w:val="0"/>
      <w:divBdr>
        <w:top w:val="none" w:sz="0" w:space="0" w:color="auto"/>
        <w:left w:val="none" w:sz="0" w:space="0" w:color="auto"/>
        <w:bottom w:val="none" w:sz="0" w:space="0" w:color="auto"/>
        <w:right w:val="none" w:sz="0" w:space="0" w:color="auto"/>
      </w:divBdr>
    </w:div>
    <w:div w:id="911810767">
      <w:bodyDiv w:val="1"/>
      <w:marLeft w:val="0"/>
      <w:marRight w:val="0"/>
      <w:marTop w:val="0"/>
      <w:marBottom w:val="0"/>
      <w:divBdr>
        <w:top w:val="none" w:sz="0" w:space="0" w:color="auto"/>
        <w:left w:val="none" w:sz="0" w:space="0" w:color="auto"/>
        <w:bottom w:val="none" w:sz="0" w:space="0" w:color="auto"/>
        <w:right w:val="none" w:sz="0" w:space="0" w:color="auto"/>
      </w:divBdr>
    </w:div>
    <w:div w:id="911886357">
      <w:bodyDiv w:val="1"/>
      <w:marLeft w:val="0"/>
      <w:marRight w:val="0"/>
      <w:marTop w:val="0"/>
      <w:marBottom w:val="0"/>
      <w:divBdr>
        <w:top w:val="none" w:sz="0" w:space="0" w:color="auto"/>
        <w:left w:val="none" w:sz="0" w:space="0" w:color="auto"/>
        <w:bottom w:val="none" w:sz="0" w:space="0" w:color="auto"/>
        <w:right w:val="none" w:sz="0" w:space="0" w:color="auto"/>
      </w:divBdr>
    </w:div>
    <w:div w:id="912398916">
      <w:bodyDiv w:val="1"/>
      <w:marLeft w:val="0"/>
      <w:marRight w:val="0"/>
      <w:marTop w:val="0"/>
      <w:marBottom w:val="0"/>
      <w:divBdr>
        <w:top w:val="none" w:sz="0" w:space="0" w:color="auto"/>
        <w:left w:val="none" w:sz="0" w:space="0" w:color="auto"/>
        <w:bottom w:val="none" w:sz="0" w:space="0" w:color="auto"/>
        <w:right w:val="none" w:sz="0" w:space="0" w:color="auto"/>
      </w:divBdr>
    </w:div>
    <w:div w:id="912475122">
      <w:bodyDiv w:val="1"/>
      <w:marLeft w:val="0"/>
      <w:marRight w:val="0"/>
      <w:marTop w:val="0"/>
      <w:marBottom w:val="0"/>
      <w:divBdr>
        <w:top w:val="none" w:sz="0" w:space="0" w:color="auto"/>
        <w:left w:val="none" w:sz="0" w:space="0" w:color="auto"/>
        <w:bottom w:val="none" w:sz="0" w:space="0" w:color="auto"/>
        <w:right w:val="none" w:sz="0" w:space="0" w:color="auto"/>
      </w:divBdr>
    </w:div>
    <w:div w:id="913276102">
      <w:bodyDiv w:val="1"/>
      <w:marLeft w:val="0"/>
      <w:marRight w:val="0"/>
      <w:marTop w:val="0"/>
      <w:marBottom w:val="0"/>
      <w:divBdr>
        <w:top w:val="none" w:sz="0" w:space="0" w:color="auto"/>
        <w:left w:val="none" w:sz="0" w:space="0" w:color="auto"/>
        <w:bottom w:val="none" w:sz="0" w:space="0" w:color="auto"/>
        <w:right w:val="none" w:sz="0" w:space="0" w:color="auto"/>
      </w:divBdr>
    </w:div>
    <w:div w:id="913587246">
      <w:bodyDiv w:val="1"/>
      <w:marLeft w:val="0"/>
      <w:marRight w:val="0"/>
      <w:marTop w:val="0"/>
      <w:marBottom w:val="0"/>
      <w:divBdr>
        <w:top w:val="none" w:sz="0" w:space="0" w:color="auto"/>
        <w:left w:val="none" w:sz="0" w:space="0" w:color="auto"/>
        <w:bottom w:val="none" w:sz="0" w:space="0" w:color="auto"/>
        <w:right w:val="none" w:sz="0" w:space="0" w:color="auto"/>
      </w:divBdr>
    </w:div>
    <w:div w:id="913733925">
      <w:bodyDiv w:val="1"/>
      <w:marLeft w:val="0"/>
      <w:marRight w:val="0"/>
      <w:marTop w:val="0"/>
      <w:marBottom w:val="0"/>
      <w:divBdr>
        <w:top w:val="none" w:sz="0" w:space="0" w:color="auto"/>
        <w:left w:val="none" w:sz="0" w:space="0" w:color="auto"/>
        <w:bottom w:val="none" w:sz="0" w:space="0" w:color="auto"/>
        <w:right w:val="none" w:sz="0" w:space="0" w:color="auto"/>
      </w:divBdr>
    </w:div>
    <w:div w:id="913931381">
      <w:bodyDiv w:val="1"/>
      <w:marLeft w:val="0"/>
      <w:marRight w:val="0"/>
      <w:marTop w:val="0"/>
      <w:marBottom w:val="0"/>
      <w:divBdr>
        <w:top w:val="none" w:sz="0" w:space="0" w:color="auto"/>
        <w:left w:val="none" w:sz="0" w:space="0" w:color="auto"/>
        <w:bottom w:val="none" w:sz="0" w:space="0" w:color="auto"/>
        <w:right w:val="none" w:sz="0" w:space="0" w:color="auto"/>
      </w:divBdr>
    </w:div>
    <w:div w:id="914122472">
      <w:bodyDiv w:val="1"/>
      <w:marLeft w:val="0"/>
      <w:marRight w:val="0"/>
      <w:marTop w:val="0"/>
      <w:marBottom w:val="0"/>
      <w:divBdr>
        <w:top w:val="none" w:sz="0" w:space="0" w:color="auto"/>
        <w:left w:val="none" w:sz="0" w:space="0" w:color="auto"/>
        <w:bottom w:val="none" w:sz="0" w:space="0" w:color="auto"/>
        <w:right w:val="none" w:sz="0" w:space="0" w:color="auto"/>
      </w:divBdr>
    </w:div>
    <w:div w:id="914124524">
      <w:bodyDiv w:val="1"/>
      <w:marLeft w:val="0"/>
      <w:marRight w:val="0"/>
      <w:marTop w:val="0"/>
      <w:marBottom w:val="0"/>
      <w:divBdr>
        <w:top w:val="none" w:sz="0" w:space="0" w:color="auto"/>
        <w:left w:val="none" w:sz="0" w:space="0" w:color="auto"/>
        <w:bottom w:val="none" w:sz="0" w:space="0" w:color="auto"/>
        <w:right w:val="none" w:sz="0" w:space="0" w:color="auto"/>
      </w:divBdr>
    </w:div>
    <w:div w:id="914705086">
      <w:bodyDiv w:val="1"/>
      <w:marLeft w:val="0"/>
      <w:marRight w:val="0"/>
      <w:marTop w:val="0"/>
      <w:marBottom w:val="0"/>
      <w:divBdr>
        <w:top w:val="none" w:sz="0" w:space="0" w:color="auto"/>
        <w:left w:val="none" w:sz="0" w:space="0" w:color="auto"/>
        <w:bottom w:val="none" w:sz="0" w:space="0" w:color="auto"/>
        <w:right w:val="none" w:sz="0" w:space="0" w:color="auto"/>
      </w:divBdr>
    </w:div>
    <w:div w:id="915358192">
      <w:bodyDiv w:val="1"/>
      <w:marLeft w:val="0"/>
      <w:marRight w:val="0"/>
      <w:marTop w:val="0"/>
      <w:marBottom w:val="0"/>
      <w:divBdr>
        <w:top w:val="none" w:sz="0" w:space="0" w:color="auto"/>
        <w:left w:val="none" w:sz="0" w:space="0" w:color="auto"/>
        <w:bottom w:val="none" w:sz="0" w:space="0" w:color="auto"/>
        <w:right w:val="none" w:sz="0" w:space="0" w:color="auto"/>
      </w:divBdr>
    </w:div>
    <w:div w:id="915749825">
      <w:bodyDiv w:val="1"/>
      <w:marLeft w:val="0"/>
      <w:marRight w:val="0"/>
      <w:marTop w:val="0"/>
      <w:marBottom w:val="0"/>
      <w:divBdr>
        <w:top w:val="none" w:sz="0" w:space="0" w:color="auto"/>
        <w:left w:val="none" w:sz="0" w:space="0" w:color="auto"/>
        <w:bottom w:val="none" w:sz="0" w:space="0" w:color="auto"/>
        <w:right w:val="none" w:sz="0" w:space="0" w:color="auto"/>
      </w:divBdr>
    </w:div>
    <w:div w:id="915751360">
      <w:bodyDiv w:val="1"/>
      <w:marLeft w:val="0"/>
      <w:marRight w:val="0"/>
      <w:marTop w:val="0"/>
      <w:marBottom w:val="0"/>
      <w:divBdr>
        <w:top w:val="none" w:sz="0" w:space="0" w:color="auto"/>
        <w:left w:val="none" w:sz="0" w:space="0" w:color="auto"/>
        <w:bottom w:val="none" w:sz="0" w:space="0" w:color="auto"/>
        <w:right w:val="none" w:sz="0" w:space="0" w:color="auto"/>
      </w:divBdr>
    </w:div>
    <w:div w:id="915823944">
      <w:bodyDiv w:val="1"/>
      <w:marLeft w:val="0"/>
      <w:marRight w:val="0"/>
      <w:marTop w:val="0"/>
      <w:marBottom w:val="0"/>
      <w:divBdr>
        <w:top w:val="none" w:sz="0" w:space="0" w:color="auto"/>
        <w:left w:val="none" w:sz="0" w:space="0" w:color="auto"/>
        <w:bottom w:val="none" w:sz="0" w:space="0" w:color="auto"/>
        <w:right w:val="none" w:sz="0" w:space="0" w:color="auto"/>
      </w:divBdr>
    </w:div>
    <w:div w:id="916130542">
      <w:bodyDiv w:val="1"/>
      <w:marLeft w:val="0"/>
      <w:marRight w:val="0"/>
      <w:marTop w:val="0"/>
      <w:marBottom w:val="0"/>
      <w:divBdr>
        <w:top w:val="none" w:sz="0" w:space="0" w:color="auto"/>
        <w:left w:val="none" w:sz="0" w:space="0" w:color="auto"/>
        <w:bottom w:val="none" w:sz="0" w:space="0" w:color="auto"/>
        <w:right w:val="none" w:sz="0" w:space="0" w:color="auto"/>
      </w:divBdr>
    </w:div>
    <w:div w:id="916327735">
      <w:bodyDiv w:val="1"/>
      <w:marLeft w:val="0"/>
      <w:marRight w:val="0"/>
      <w:marTop w:val="0"/>
      <w:marBottom w:val="0"/>
      <w:divBdr>
        <w:top w:val="none" w:sz="0" w:space="0" w:color="auto"/>
        <w:left w:val="none" w:sz="0" w:space="0" w:color="auto"/>
        <w:bottom w:val="none" w:sz="0" w:space="0" w:color="auto"/>
        <w:right w:val="none" w:sz="0" w:space="0" w:color="auto"/>
      </w:divBdr>
    </w:div>
    <w:div w:id="916398206">
      <w:bodyDiv w:val="1"/>
      <w:marLeft w:val="0"/>
      <w:marRight w:val="0"/>
      <w:marTop w:val="0"/>
      <w:marBottom w:val="0"/>
      <w:divBdr>
        <w:top w:val="none" w:sz="0" w:space="0" w:color="auto"/>
        <w:left w:val="none" w:sz="0" w:space="0" w:color="auto"/>
        <w:bottom w:val="none" w:sz="0" w:space="0" w:color="auto"/>
        <w:right w:val="none" w:sz="0" w:space="0" w:color="auto"/>
      </w:divBdr>
    </w:div>
    <w:div w:id="916666922">
      <w:bodyDiv w:val="1"/>
      <w:marLeft w:val="0"/>
      <w:marRight w:val="0"/>
      <w:marTop w:val="0"/>
      <w:marBottom w:val="0"/>
      <w:divBdr>
        <w:top w:val="none" w:sz="0" w:space="0" w:color="auto"/>
        <w:left w:val="none" w:sz="0" w:space="0" w:color="auto"/>
        <w:bottom w:val="none" w:sz="0" w:space="0" w:color="auto"/>
        <w:right w:val="none" w:sz="0" w:space="0" w:color="auto"/>
      </w:divBdr>
    </w:div>
    <w:div w:id="916941762">
      <w:bodyDiv w:val="1"/>
      <w:marLeft w:val="0"/>
      <w:marRight w:val="0"/>
      <w:marTop w:val="0"/>
      <w:marBottom w:val="0"/>
      <w:divBdr>
        <w:top w:val="none" w:sz="0" w:space="0" w:color="auto"/>
        <w:left w:val="none" w:sz="0" w:space="0" w:color="auto"/>
        <w:bottom w:val="none" w:sz="0" w:space="0" w:color="auto"/>
        <w:right w:val="none" w:sz="0" w:space="0" w:color="auto"/>
      </w:divBdr>
    </w:div>
    <w:div w:id="916980175">
      <w:bodyDiv w:val="1"/>
      <w:marLeft w:val="0"/>
      <w:marRight w:val="0"/>
      <w:marTop w:val="0"/>
      <w:marBottom w:val="0"/>
      <w:divBdr>
        <w:top w:val="none" w:sz="0" w:space="0" w:color="auto"/>
        <w:left w:val="none" w:sz="0" w:space="0" w:color="auto"/>
        <w:bottom w:val="none" w:sz="0" w:space="0" w:color="auto"/>
        <w:right w:val="none" w:sz="0" w:space="0" w:color="auto"/>
      </w:divBdr>
    </w:div>
    <w:div w:id="917010632">
      <w:bodyDiv w:val="1"/>
      <w:marLeft w:val="0"/>
      <w:marRight w:val="0"/>
      <w:marTop w:val="0"/>
      <w:marBottom w:val="0"/>
      <w:divBdr>
        <w:top w:val="none" w:sz="0" w:space="0" w:color="auto"/>
        <w:left w:val="none" w:sz="0" w:space="0" w:color="auto"/>
        <w:bottom w:val="none" w:sz="0" w:space="0" w:color="auto"/>
        <w:right w:val="none" w:sz="0" w:space="0" w:color="auto"/>
      </w:divBdr>
    </w:div>
    <w:div w:id="917131931">
      <w:bodyDiv w:val="1"/>
      <w:marLeft w:val="0"/>
      <w:marRight w:val="0"/>
      <w:marTop w:val="0"/>
      <w:marBottom w:val="0"/>
      <w:divBdr>
        <w:top w:val="none" w:sz="0" w:space="0" w:color="auto"/>
        <w:left w:val="none" w:sz="0" w:space="0" w:color="auto"/>
        <w:bottom w:val="none" w:sz="0" w:space="0" w:color="auto"/>
        <w:right w:val="none" w:sz="0" w:space="0" w:color="auto"/>
      </w:divBdr>
    </w:div>
    <w:div w:id="917252142">
      <w:bodyDiv w:val="1"/>
      <w:marLeft w:val="0"/>
      <w:marRight w:val="0"/>
      <w:marTop w:val="0"/>
      <w:marBottom w:val="0"/>
      <w:divBdr>
        <w:top w:val="none" w:sz="0" w:space="0" w:color="auto"/>
        <w:left w:val="none" w:sz="0" w:space="0" w:color="auto"/>
        <w:bottom w:val="none" w:sz="0" w:space="0" w:color="auto"/>
        <w:right w:val="none" w:sz="0" w:space="0" w:color="auto"/>
      </w:divBdr>
    </w:div>
    <w:div w:id="917446042">
      <w:bodyDiv w:val="1"/>
      <w:marLeft w:val="0"/>
      <w:marRight w:val="0"/>
      <w:marTop w:val="0"/>
      <w:marBottom w:val="0"/>
      <w:divBdr>
        <w:top w:val="none" w:sz="0" w:space="0" w:color="auto"/>
        <w:left w:val="none" w:sz="0" w:space="0" w:color="auto"/>
        <w:bottom w:val="none" w:sz="0" w:space="0" w:color="auto"/>
        <w:right w:val="none" w:sz="0" w:space="0" w:color="auto"/>
      </w:divBdr>
    </w:div>
    <w:div w:id="917667785">
      <w:bodyDiv w:val="1"/>
      <w:marLeft w:val="0"/>
      <w:marRight w:val="0"/>
      <w:marTop w:val="0"/>
      <w:marBottom w:val="0"/>
      <w:divBdr>
        <w:top w:val="none" w:sz="0" w:space="0" w:color="auto"/>
        <w:left w:val="none" w:sz="0" w:space="0" w:color="auto"/>
        <w:bottom w:val="none" w:sz="0" w:space="0" w:color="auto"/>
        <w:right w:val="none" w:sz="0" w:space="0" w:color="auto"/>
      </w:divBdr>
    </w:div>
    <w:div w:id="918176717">
      <w:bodyDiv w:val="1"/>
      <w:marLeft w:val="0"/>
      <w:marRight w:val="0"/>
      <w:marTop w:val="0"/>
      <w:marBottom w:val="0"/>
      <w:divBdr>
        <w:top w:val="none" w:sz="0" w:space="0" w:color="auto"/>
        <w:left w:val="none" w:sz="0" w:space="0" w:color="auto"/>
        <w:bottom w:val="none" w:sz="0" w:space="0" w:color="auto"/>
        <w:right w:val="none" w:sz="0" w:space="0" w:color="auto"/>
      </w:divBdr>
    </w:div>
    <w:div w:id="918710382">
      <w:bodyDiv w:val="1"/>
      <w:marLeft w:val="0"/>
      <w:marRight w:val="0"/>
      <w:marTop w:val="0"/>
      <w:marBottom w:val="0"/>
      <w:divBdr>
        <w:top w:val="none" w:sz="0" w:space="0" w:color="auto"/>
        <w:left w:val="none" w:sz="0" w:space="0" w:color="auto"/>
        <w:bottom w:val="none" w:sz="0" w:space="0" w:color="auto"/>
        <w:right w:val="none" w:sz="0" w:space="0" w:color="auto"/>
      </w:divBdr>
    </w:div>
    <w:div w:id="918831748">
      <w:bodyDiv w:val="1"/>
      <w:marLeft w:val="0"/>
      <w:marRight w:val="0"/>
      <w:marTop w:val="0"/>
      <w:marBottom w:val="0"/>
      <w:divBdr>
        <w:top w:val="none" w:sz="0" w:space="0" w:color="auto"/>
        <w:left w:val="none" w:sz="0" w:space="0" w:color="auto"/>
        <w:bottom w:val="none" w:sz="0" w:space="0" w:color="auto"/>
        <w:right w:val="none" w:sz="0" w:space="0" w:color="auto"/>
      </w:divBdr>
    </w:div>
    <w:div w:id="919605866">
      <w:bodyDiv w:val="1"/>
      <w:marLeft w:val="0"/>
      <w:marRight w:val="0"/>
      <w:marTop w:val="0"/>
      <w:marBottom w:val="0"/>
      <w:divBdr>
        <w:top w:val="none" w:sz="0" w:space="0" w:color="auto"/>
        <w:left w:val="none" w:sz="0" w:space="0" w:color="auto"/>
        <w:bottom w:val="none" w:sz="0" w:space="0" w:color="auto"/>
        <w:right w:val="none" w:sz="0" w:space="0" w:color="auto"/>
      </w:divBdr>
    </w:div>
    <w:div w:id="919874872">
      <w:bodyDiv w:val="1"/>
      <w:marLeft w:val="0"/>
      <w:marRight w:val="0"/>
      <w:marTop w:val="0"/>
      <w:marBottom w:val="0"/>
      <w:divBdr>
        <w:top w:val="none" w:sz="0" w:space="0" w:color="auto"/>
        <w:left w:val="none" w:sz="0" w:space="0" w:color="auto"/>
        <w:bottom w:val="none" w:sz="0" w:space="0" w:color="auto"/>
        <w:right w:val="none" w:sz="0" w:space="0" w:color="auto"/>
      </w:divBdr>
    </w:div>
    <w:div w:id="920260224">
      <w:bodyDiv w:val="1"/>
      <w:marLeft w:val="0"/>
      <w:marRight w:val="0"/>
      <w:marTop w:val="0"/>
      <w:marBottom w:val="0"/>
      <w:divBdr>
        <w:top w:val="none" w:sz="0" w:space="0" w:color="auto"/>
        <w:left w:val="none" w:sz="0" w:space="0" w:color="auto"/>
        <w:bottom w:val="none" w:sz="0" w:space="0" w:color="auto"/>
        <w:right w:val="none" w:sz="0" w:space="0" w:color="auto"/>
      </w:divBdr>
    </w:div>
    <w:div w:id="920411177">
      <w:bodyDiv w:val="1"/>
      <w:marLeft w:val="0"/>
      <w:marRight w:val="0"/>
      <w:marTop w:val="0"/>
      <w:marBottom w:val="0"/>
      <w:divBdr>
        <w:top w:val="none" w:sz="0" w:space="0" w:color="auto"/>
        <w:left w:val="none" w:sz="0" w:space="0" w:color="auto"/>
        <w:bottom w:val="none" w:sz="0" w:space="0" w:color="auto"/>
        <w:right w:val="none" w:sz="0" w:space="0" w:color="auto"/>
      </w:divBdr>
    </w:div>
    <w:div w:id="920485335">
      <w:bodyDiv w:val="1"/>
      <w:marLeft w:val="0"/>
      <w:marRight w:val="0"/>
      <w:marTop w:val="0"/>
      <w:marBottom w:val="0"/>
      <w:divBdr>
        <w:top w:val="none" w:sz="0" w:space="0" w:color="auto"/>
        <w:left w:val="none" w:sz="0" w:space="0" w:color="auto"/>
        <w:bottom w:val="none" w:sz="0" w:space="0" w:color="auto"/>
        <w:right w:val="none" w:sz="0" w:space="0" w:color="auto"/>
      </w:divBdr>
    </w:div>
    <w:div w:id="920869593">
      <w:bodyDiv w:val="1"/>
      <w:marLeft w:val="0"/>
      <w:marRight w:val="0"/>
      <w:marTop w:val="0"/>
      <w:marBottom w:val="0"/>
      <w:divBdr>
        <w:top w:val="none" w:sz="0" w:space="0" w:color="auto"/>
        <w:left w:val="none" w:sz="0" w:space="0" w:color="auto"/>
        <w:bottom w:val="none" w:sz="0" w:space="0" w:color="auto"/>
        <w:right w:val="none" w:sz="0" w:space="0" w:color="auto"/>
      </w:divBdr>
    </w:div>
    <w:div w:id="921452472">
      <w:bodyDiv w:val="1"/>
      <w:marLeft w:val="0"/>
      <w:marRight w:val="0"/>
      <w:marTop w:val="0"/>
      <w:marBottom w:val="0"/>
      <w:divBdr>
        <w:top w:val="none" w:sz="0" w:space="0" w:color="auto"/>
        <w:left w:val="none" w:sz="0" w:space="0" w:color="auto"/>
        <w:bottom w:val="none" w:sz="0" w:space="0" w:color="auto"/>
        <w:right w:val="none" w:sz="0" w:space="0" w:color="auto"/>
      </w:divBdr>
    </w:div>
    <w:div w:id="921455663">
      <w:bodyDiv w:val="1"/>
      <w:marLeft w:val="0"/>
      <w:marRight w:val="0"/>
      <w:marTop w:val="0"/>
      <w:marBottom w:val="0"/>
      <w:divBdr>
        <w:top w:val="none" w:sz="0" w:space="0" w:color="auto"/>
        <w:left w:val="none" w:sz="0" w:space="0" w:color="auto"/>
        <w:bottom w:val="none" w:sz="0" w:space="0" w:color="auto"/>
        <w:right w:val="none" w:sz="0" w:space="0" w:color="auto"/>
      </w:divBdr>
    </w:div>
    <w:div w:id="922223071">
      <w:bodyDiv w:val="1"/>
      <w:marLeft w:val="0"/>
      <w:marRight w:val="0"/>
      <w:marTop w:val="0"/>
      <w:marBottom w:val="0"/>
      <w:divBdr>
        <w:top w:val="none" w:sz="0" w:space="0" w:color="auto"/>
        <w:left w:val="none" w:sz="0" w:space="0" w:color="auto"/>
        <w:bottom w:val="none" w:sz="0" w:space="0" w:color="auto"/>
        <w:right w:val="none" w:sz="0" w:space="0" w:color="auto"/>
      </w:divBdr>
    </w:div>
    <w:div w:id="922642465">
      <w:bodyDiv w:val="1"/>
      <w:marLeft w:val="0"/>
      <w:marRight w:val="0"/>
      <w:marTop w:val="0"/>
      <w:marBottom w:val="0"/>
      <w:divBdr>
        <w:top w:val="none" w:sz="0" w:space="0" w:color="auto"/>
        <w:left w:val="none" w:sz="0" w:space="0" w:color="auto"/>
        <w:bottom w:val="none" w:sz="0" w:space="0" w:color="auto"/>
        <w:right w:val="none" w:sz="0" w:space="0" w:color="auto"/>
      </w:divBdr>
    </w:div>
    <w:div w:id="922647728">
      <w:bodyDiv w:val="1"/>
      <w:marLeft w:val="0"/>
      <w:marRight w:val="0"/>
      <w:marTop w:val="0"/>
      <w:marBottom w:val="0"/>
      <w:divBdr>
        <w:top w:val="none" w:sz="0" w:space="0" w:color="auto"/>
        <w:left w:val="none" w:sz="0" w:space="0" w:color="auto"/>
        <w:bottom w:val="none" w:sz="0" w:space="0" w:color="auto"/>
        <w:right w:val="none" w:sz="0" w:space="0" w:color="auto"/>
      </w:divBdr>
    </w:div>
    <w:div w:id="922757986">
      <w:bodyDiv w:val="1"/>
      <w:marLeft w:val="0"/>
      <w:marRight w:val="0"/>
      <w:marTop w:val="0"/>
      <w:marBottom w:val="0"/>
      <w:divBdr>
        <w:top w:val="none" w:sz="0" w:space="0" w:color="auto"/>
        <w:left w:val="none" w:sz="0" w:space="0" w:color="auto"/>
        <w:bottom w:val="none" w:sz="0" w:space="0" w:color="auto"/>
        <w:right w:val="none" w:sz="0" w:space="0" w:color="auto"/>
      </w:divBdr>
    </w:div>
    <w:div w:id="922832133">
      <w:bodyDiv w:val="1"/>
      <w:marLeft w:val="0"/>
      <w:marRight w:val="0"/>
      <w:marTop w:val="0"/>
      <w:marBottom w:val="0"/>
      <w:divBdr>
        <w:top w:val="none" w:sz="0" w:space="0" w:color="auto"/>
        <w:left w:val="none" w:sz="0" w:space="0" w:color="auto"/>
        <w:bottom w:val="none" w:sz="0" w:space="0" w:color="auto"/>
        <w:right w:val="none" w:sz="0" w:space="0" w:color="auto"/>
      </w:divBdr>
    </w:div>
    <w:div w:id="923100949">
      <w:bodyDiv w:val="1"/>
      <w:marLeft w:val="0"/>
      <w:marRight w:val="0"/>
      <w:marTop w:val="0"/>
      <w:marBottom w:val="0"/>
      <w:divBdr>
        <w:top w:val="none" w:sz="0" w:space="0" w:color="auto"/>
        <w:left w:val="none" w:sz="0" w:space="0" w:color="auto"/>
        <w:bottom w:val="none" w:sz="0" w:space="0" w:color="auto"/>
        <w:right w:val="none" w:sz="0" w:space="0" w:color="auto"/>
      </w:divBdr>
    </w:div>
    <w:div w:id="923299277">
      <w:bodyDiv w:val="1"/>
      <w:marLeft w:val="0"/>
      <w:marRight w:val="0"/>
      <w:marTop w:val="0"/>
      <w:marBottom w:val="0"/>
      <w:divBdr>
        <w:top w:val="none" w:sz="0" w:space="0" w:color="auto"/>
        <w:left w:val="none" w:sz="0" w:space="0" w:color="auto"/>
        <w:bottom w:val="none" w:sz="0" w:space="0" w:color="auto"/>
        <w:right w:val="none" w:sz="0" w:space="0" w:color="auto"/>
      </w:divBdr>
    </w:div>
    <w:div w:id="923301175">
      <w:bodyDiv w:val="1"/>
      <w:marLeft w:val="0"/>
      <w:marRight w:val="0"/>
      <w:marTop w:val="0"/>
      <w:marBottom w:val="0"/>
      <w:divBdr>
        <w:top w:val="none" w:sz="0" w:space="0" w:color="auto"/>
        <w:left w:val="none" w:sz="0" w:space="0" w:color="auto"/>
        <w:bottom w:val="none" w:sz="0" w:space="0" w:color="auto"/>
        <w:right w:val="none" w:sz="0" w:space="0" w:color="auto"/>
      </w:divBdr>
    </w:div>
    <w:div w:id="923495350">
      <w:bodyDiv w:val="1"/>
      <w:marLeft w:val="0"/>
      <w:marRight w:val="0"/>
      <w:marTop w:val="0"/>
      <w:marBottom w:val="0"/>
      <w:divBdr>
        <w:top w:val="none" w:sz="0" w:space="0" w:color="auto"/>
        <w:left w:val="none" w:sz="0" w:space="0" w:color="auto"/>
        <w:bottom w:val="none" w:sz="0" w:space="0" w:color="auto"/>
        <w:right w:val="none" w:sz="0" w:space="0" w:color="auto"/>
      </w:divBdr>
    </w:div>
    <w:div w:id="923536457">
      <w:bodyDiv w:val="1"/>
      <w:marLeft w:val="0"/>
      <w:marRight w:val="0"/>
      <w:marTop w:val="0"/>
      <w:marBottom w:val="0"/>
      <w:divBdr>
        <w:top w:val="none" w:sz="0" w:space="0" w:color="auto"/>
        <w:left w:val="none" w:sz="0" w:space="0" w:color="auto"/>
        <w:bottom w:val="none" w:sz="0" w:space="0" w:color="auto"/>
        <w:right w:val="none" w:sz="0" w:space="0" w:color="auto"/>
      </w:divBdr>
    </w:div>
    <w:div w:id="923611947">
      <w:bodyDiv w:val="1"/>
      <w:marLeft w:val="0"/>
      <w:marRight w:val="0"/>
      <w:marTop w:val="0"/>
      <w:marBottom w:val="0"/>
      <w:divBdr>
        <w:top w:val="none" w:sz="0" w:space="0" w:color="auto"/>
        <w:left w:val="none" w:sz="0" w:space="0" w:color="auto"/>
        <w:bottom w:val="none" w:sz="0" w:space="0" w:color="auto"/>
        <w:right w:val="none" w:sz="0" w:space="0" w:color="auto"/>
      </w:divBdr>
    </w:div>
    <w:div w:id="923807554">
      <w:bodyDiv w:val="1"/>
      <w:marLeft w:val="0"/>
      <w:marRight w:val="0"/>
      <w:marTop w:val="0"/>
      <w:marBottom w:val="0"/>
      <w:divBdr>
        <w:top w:val="none" w:sz="0" w:space="0" w:color="auto"/>
        <w:left w:val="none" w:sz="0" w:space="0" w:color="auto"/>
        <w:bottom w:val="none" w:sz="0" w:space="0" w:color="auto"/>
        <w:right w:val="none" w:sz="0" w:space="0" w:color="auto"/>
      </w:divBdr>
    </w:div>
    <w:div w:id="924264277">
      <w:bodyDiv w:val="1"/>
      <w:marLeft w:val="0"/>
      <w:marRight w:val="0"/>
      <w:marTop w:val="0"/>
      <w:marBottom w:val="0"/>
      <w:divBdr>
        <w:top w:val="none" w:sz="0" w:space="0" w:color="auto"/>
        <w:left w:val="none" w:sz="0" w:space="0" w:color="auto"/>
        <w:bottom w:val="none" w:sz="0" w:space="0" w:color="auto"/>
        <w:right w:val="none" w:sz="0" w:space="0" w:color="auto"/>
      </w:divBdr>
    </w:div>
    <w:div w:id="924612490">
      <w:bodyDiv w:val="1"/>
      <w:marLeft w:val="0"/>
      <w:marRight w:val="0"/>
      <w:marTop w:val="0"/>
      <w:marBottom w:val="0"/>
      <w:divBdr>
        <w:top w:val="none" w:sz="0" w:space="0" w:color="auto"/>
        <w:left w:val="none" w:sz="0" w:space="0" w:color="auto"/>
        <w:bottom w:val="none" w:sz="0" w:space="0" w:color="auto"/>
        <w:right w:val="none" w:sz="0" w:space="0" w:color="auto"/>
      </w:divBdr>
    </w:div>
    <w:div w:id="925846373">
      <w:bodyDiv w:val="1"/>
      <w:marLeft w:val="0"/>
      <w:marRight w:val="0"/>
      <w:marTop w:val="0"/>
      <w:marBottom w:val="0"/>
      <w:divBdr>
        <w:top w:val="none" w:sz="0" w:space="0" w:color="auto"/>
        <w:left w:val="none" w:sz="0" w:space="0" w:color="auto"/>
        <w:bottom w:val="none" w:sz="0" w:space="0" w:color="auto"/>
        <w:right w:val="none" w:sz="0" w:space="0" w:color="auto"/>
      </w:divBdr>
    </w:div>
    <w:div w:id="926614066">
      <w:bodyDiv w:val="1"/>
      <w:marLeft w:val="0"/>
      <w:marRight w:val="0"/>
      <w:marTop w:val="0"/>
      <w:marBottom w:val="0"/>
      <w:divBdr>
        <w:top w:val="none" w:sz="0" w:space="0" w:color="auto"/>
        <w:left w:val="none" w:sz="0" w:space="0" w:color="auto"/>
        <w:bottom w:val="none" w:sz="0" w:space="0" w:color="auto"/>
        <w:right w:val="none" w:sz="0" w:space="0" w:color="auto"/>
      </w:divBdr>
    </w:div>
    <w:div w:id="926767675">
      <w:bodyDiv w:val="1"/>
      <w:marLeft w:val="0"/>
      <w:marRight w:val="0"/>
      <w:marTop w:val="0"/>
      <w:marBottom w:val="0"/>
      <w:divBdr>
        <w:top w:val="none" w:sz="0" w:space="0" w:color="auto"/>
        <w:left w:val="none" w:sz="0" w:space="0" w:color="auto"/>
        <w:bottom w:val="none" w:sz="0" w:space="0" w:color="auto"/>
        <w:right w:val="none" w:sz="0" w:space="0" w:color="auto"/>
      </w:divBdr>
    </w:div>
    <w:div w:id="926771954">
      <w:bodyDiv w:val="1"/>
      <w:marLeft w:val="0"/>
      <w:marRight w:val="0"/>
      <w:marTop w:val="0"/>
      <w:marBottom w:val="0"/>
      <w:divBdr>
        <w:top w:val="none" w:sz="0" w:space="0" w:color="auto"/>
        <w:left w:val="none" w:sz="0" w:space="0" w:color="auto"/>
        <w:bottom w:val="none" w:sz="0" w:space="0" w:color="auto"/>
        <w:right w:val="none" w:sz="0" w:space="0" w:color="auto"/>
      </w:divBdr>
    </w:div>
    <w:div w:id="927228136">
      <w:bodyDiv w:val="1"/>
      <w:marLeft w:val="0"/>
      <w:marRight w:val="0"/>
      <w:marTop w:val="0"/>
      <w:marBottom w:val="0"/>
      <w:divBdr>
        <w:top w:val="none" w:sz="0" w:space="0" w:color="auto"/>
        <w:left w:val="none" w:sz="0" w:space="0" w:color="auto"/>
        <w:bottom w:val="none" w:sz="0" w:space="0" w:color="auto"/>
        <w:right w:val="none" w:sz="0" w:space="0" w:color="auto"/>
      </w:divBdr>
    </w:div>
    <w:div w:id="927232460">
      <w:bodyDiv w:val="1"/>
      <w:marLeft w:val="0"/>
      <w:marRight w:val="0"/>
      <w:marTop w:val="0"/>
      <w:marBottom w:val="0"/>
      <w:divBdr>
        <w:top w:val="none" w:sz="0" w:space="0" w:color="auto"/>
        <w:left w:val="none" w:sz="0" w:space="0" w:color="auto"/>
        <w:bottom w:val="none" w:sz="0" w:space="0" w:color="auto"/>
        <w:right w:val="none" w:sz="0" w:space="0" w:color="auto"/>
      </w:divBdr>
    </w:div>
    <w:div w:id="928198276">
      <w:bodyDiv w:val="1"/>
      <w:marLeft w:val="0"/>
      <w:marRight w:val="0"/>
      <w:marTop w:val="0"/>
      <w:marBottom w:val="0"/>
      <w:divBdr>
        <w:top w:val="none" w:sz="0" w:space="0" w:color="auto"/>
        <w:left w:val="none" w:sz="0" w:space="0" w:color="auto"/>
        <w:bottom w:val="none" w:sz="0" w:space="0" w:color="auto"/>
        <w:right w:val="none" w:sz="0" w:space="0" w:color="auto"/>
      </w:divBdr>
    </w:div>
    <w:div w:id="928271209">
      <w:bodyDiv w:val="1"/>
      <w:marLeft w:val="0"/>
      <w:marRight w:val="0"/>
      <w:marTop w:val="0"/>
      <w:marBottom w:val="0"/>
      <w:divBdr>
        <w:top w:val="none" w:sz="0" w:space="0" w:color="auto"/>
        <w:left w:val="none" w:sz="0" w:space="0" w:color="auto"/>
        <w:bottom w:val="none" w:sz="0" w:space="0" w:color="auto"/>
        <w:right w:val="none" w:sz="0" w:space="0" w:color="auto"/>
      </w:divBdr>
    </w:div>
    <w:div w:id="928393779">
      <w:bodyDiv w:val="1"/>
      <w:marLeft w:val="0"/>
      <w:marRight w:val="0"/>
      <w:marTop w:val="0"/>
      <w:marBottom w:val="0"/>
      <w:divBdr>
        <w:top w:val="none" w:sz="0" w:space="0" w:color="auto"/>
        <w:left w:val="none" w:sz="0" w:space="0" w:color="auto"/>
        <w:bottom w:val="none" w:sz="0" w:space="0" w:color="auto"/>
        <w:right w:val="none" w:sz="0" w:space="0" w:color="auto"/>
      </w:divBdr>
    </w:div>
    <w:div w:id="928462828">
      <w:bodyDiv w:val="1"/>
      <w:marLeft w:val="0"/>
      <w:marRight w:val="0"/>
      <w:marTop w:val="0"/>
      <w:marBottom w:val="0"/>
      <w:divBdr>
        <w:top w:val="none" w:sz="0" w:space="0" w:color="auto"/>
        <w:left w:val="none" w:sz="0" w:space="0" w:color="auto"/>
        <w:bottom w:val="none" w:sz="0" w:space="0" w:color="auto"/>
        <w:right w:val="none" w:sz="0" w:space="0" w:color="auto"/>
      </w:divBdr>
    </w:div>
    <w:div w:id="928730714">
      <w:bodyDiv w:val="1"/>
      <w:marLeft w:val="0"/>
      <w:marRight w:val="0"/>
      <w:marTop w:val="0"/>
      <w:marBottom w:val="0"/>
      <w:divBdr>
        <w:top w:val="none" w:sz="0" w:space="0" w:color="auto"/>
        <w:left w:val="none" w:sz="0" w:space="0" w:color="auto"/>
        <w:bottom w:val="none" w:sz="0" w:space="0" w:color="auto"/>
        <w:right w:val="none" w:sz="0" w:space="0" w:color="auto"/>
      </w:divBdr>
    </w:div>
    <w:div w:id="928777577">
      <w:bodyDiv w:val="1"/>
      <w:marLeft w:val="0"/>
      <w:marRight w:val="0"/>
      <w:marTop w:val="0"/>
      <w:marBottom w:val="0"/>
      <w:divBdr>
        <w:top w:val="none" w:sz="0" w:space="0" w:color="auto"/>
        <w:left w:val="none" w:sz="0" w:space="0" w:color="auto"/>
        <w:bottom w:val="none" w:sz="0" w:space="0" w:color="auto"/>
        <w:right w:val="none" w:sz="0" w:space="0" w:color="auto"/>
      </w:divBdr>
    </w:div>
    <w:div w:id="929240114">
      <w:bodyDiv w:val="1"/>
      <w:marLeft w:val="0"/>
      <w:marRight w:val="0"/>
      <w:marTop w:val="0"/>
      <w:marBottom w:val="0"/>
      <w:divBdr>
        <w:top w:val="none" w:sz="0" w:space="0" w:color="auto"/>
        <w:left w:val="none" w:sz="0" w:space="0" w:color="auto"/>
        <w:bottom w:val="none" w:sz="0" w:space="0" w:color="auto"/>
        <w:right w:val="none" w:sz="0" w:space="0" w:color="auto"/>
      </w:divBdr>
    </w:div>
    <w:div w:id="929511318">
      <w:bodyDiv w:val="1"/>
      <w:marLeft w:val="0"/>
      <w:marRight w:val="0"/>
      <w:marTop w:val="0"/>
      <w:marBottom w:val="0"/>
      <w:divBdr>
        <w:top w:val="none" w:sz="0" w:space="0" w:color="auto"/>
        <w:left w:val="none" w:sz="0" w:space="0" w:color="auto"/>
        <w:bottom w:val="none" w:sz="0" w:space="0" w:color="auto"/>
        <w:right w:val="none" w:sz="0" w:space="0" w:color="auto"/>
      </w:divBdr>
    </w:div>
    <w:div w:id="929855358">
      <w:bodyDiv w:val="1"/>
      <w:marLeft w:val="0"/>
      <w:marRight w:val="0"/>
      <w:marTop w:val="0"/>
      <w:marBottom w:val="0"/>
      <w:divBdr>
        <w:top w:val="none" w:sz="0" w:space="0" w:color="auto"/>
        <w:left w:val="none" w:sz="0" w:space="0" w:color="auto"/>
        <w:bottom w:val="none" w:sz="0" w:space="0" w:color="auto"/>
        <w:right w:val="none" w:sz="0" w:space="0" w:color="auto"/>
      </w:divBdr>
    </w:div>
    <w:div w:id="930284867">
      <w:bodyDiv w:val="1"/>
      <w:marLeft w:val="0"/>
      <w:marRight w:val="0"/>
      <w:marTop w:val="0"/>
      <w:marBottom w:val="0"/>
      <w:divBdr>
        <w:top w:val="none" w:sz="0" w:space="0" w:color="auto"/>
        <w:left w:val="none" w:sz="0" w:space="0" w:color="auto"/>
        <w:bottom w:val="none" w:sz="0" w:space="0" w:color="auto"/>
        <w:right w:val="none" w:sz="0" w:space="0" w:color="auto"/>
      </w:divBdr>
    </w:div>
    <w:div w:id="930624832">
      <w:bodyDiv w:val="1"/>
      <w:marLeft w:val="0"/>
      <w:marRight w:val="0"/>
      <w:marTop w:val="0"/>
      <w:marBottom w:val="0"/>
      <w:divBdr>
        <w:top w:val="none" w:sz="0" w:space="0" w:color="auto"/>
        <w:left w:val="none" w:sz="0" w:space="0" w:color="auto"/>
        <w:bottom w:val="none" w:sz="0" w:space="0" w:color="auto"/>
        <w:right w:val="none" w:sz="0" w:space="0" w:color="auto"/>
      </w:divBdr>
    </w:div>
    <w:div w:id="930700142">
      <w:bodyDiv w:val="1"/>
      <w:marLeft w:val="0"/>
      <w:marRight w:val="0"/>
      <w:marTop w:val="0"/>
      <w:marBottom w:val="0"/>
      <w:divBdr>
        <w:top w:val="none" w:sz="0" w:space="0" w:color="auto"/>
        <w:left w:val="none" w:sz="0" w:space="0" w:color="auto"/>
        <w:bottom w:val="none" w:sz="0" w:space="0" w:color="auto"/>
        <w:right w:val="none" w:sz="0" w:space="0" w:color="auto"/>
      </w:divBdr>
    </w:div>
    <w:div w:id="930746725">
      <w:bodyDiv w:val="1"/>
      <w:marLeft w:val="0"/>
      <w:marRight w:val="0"/>
      <w:marTop w:val="0"/>
      <w:marBottom w:val="0"/>
      <w:divBdr>
        <w:top w:val="none" w:sz="0" w:space="0" w:color="auto"/>
        <w:left w:val="none" w:sz="0" w:space="0" w:color="auto"/>
        <w:bottom w:val="none" w:sz="0" w:space="0" w:color="auto"/>
        <w:right w:val="none" w:sz="0" w:space="0" w:color="auto"/>
      </w:divBdr>
    </w:div>
    <w:div w:id="931202467">
      <w:bodyDiv w:val="1"/>
      <w:marLeft w:val="0"/>
      <w:marRight w:val="0"/>
      <w:marTop w:val="0"/>
      <w:marBottom w:val="0"/>
      <w:divBdr>
        <w:top w:val="none" w:sz="0" w:space="0" w:color="auto"/>
        <w:left w:val="none" w:sz="0" w:space="0" w:color="auto"/>
        <w:bottom w:val="none" w:sz="0" w:space="0" w:color="auto"/>
        <w:right w:val="none" w:sz="0" w:space="0" w:color="auto"/>
      </w:divBdr>
    </w:div>
    <w:div w:id="931550744">
      <w:bodyDiv w:val="1"/>
      <w:marLeft w:val="0"/>
      <w:marRight w:val="0"/>
      <w:marTop w:val="0"/>
      <w:marBottom w:val="0"/>
      <w:divBdr>
        <w:top w:val="none" w:sz="0" w:space="0" w:color="auto"/>
        <w:left w:val="none" w:sz="0" w:space="0" w:color="auto"/>
        <w:bottom w:val="none" w:sz="0" w:space="0" w:color="auto"/>
        <w:right w:val="none" w:sz="0" w:space="0" w:color="auto"/>
      </w:divBdr>
    </w:div>
    <w:div w:id="931668357">
      <w:bodyDiv w:val="1"/>
      <w:marLeft w:val="0"/>
      <w:marRight w:val="0"/>
      <w:marTop w:val="0"/>
      <w:marBottom w:val="0"/>
      <w:divBdr>
        <w:top w:val="none" w:sz="0" w:space="0" w:color="auto"/>
        <w:left w:val="none" w:sz="0" w:space="0" w:color="auto"/>
        <w:bottom w:val="none" w:sz="0" w:space="0" w:color="auto"/>
        <w:right w:val="none" w:sz="0" w:space="0" w:color="auto"/>
      </w:divBdr>
    </w:div>
    <w:div w:id="931746083">
      <w:bodyDiv w:val="1"/>
      <w:marLeft w:val="0"/>
      <w:marRight w:val="0"/>
      <w:marTop w:val="0"/>
      <w:marBottom w:val="0"/>
      <w:divBdr>
        <w:top w:val="none" w:sz="0" w:space="0" w:color="auto"/>
        <w:left w:val="none" w:sz="0" w:space="0" w:color="auto"/>
        <w:bottom w:val="none" w:sz="0" w:space="0" w:color="auto"/>
        <w:right w:val="none" w:sz="0" w:space="0" w:color="auto"/>
      </w:divBdr>
    </w:div>
    <w:div w:id="931815208">
      <w:bodyDiv w:val="1"/>
      <w:marLeft w:val="0"/>
      <w:marRight w:val="0"/>
      <w:marTop w:val="0"/>
      <w:marBottom w:val="0"/>
      <w:divBdr>
        <w:top w:val="none" w:sz="0" w:space="0" w:color="auto"/>
        <w:left w:val="none" w:sz="0" w:space="0" w:color="auto"/>
        <w:bottom w:val="none" w:sz="0" w:space="0" w:color="auto"/>
        <w:right w:val="none" w:sz="0" w:space="0" w:color="auto"/>
      </w:divBdr>
    </w:div>
    <w:div w:id="931820194">
      <w:bodyDiv w:val="1"/>
      <w:marLeft w:val="0"/>
      <w:marRight w:val="0"/>
      <w:marTop w:val="0"/>
      <w:marBottom w:val="0"/>
      <w:divBdr>
        <w:top w:val="none" w:sz="0" w:space="0" w:color="auto"/>
        <w:left w:val="none" w:sz="0" w:space="0" w:color="auto"/>
        <w:bottom w:val="none" w:sz="0" w:space="0" w:color="auto"/>
        <w:right w:val="none" w:sz="0" w:space="0" w:color="auto"/>
      </w:divBdr>
    </w:div>
    <w:div w:id="932398025">
      <w:bodyDiv w:val="1"/>
      <w:marLeft w:val="0"/>
      <w:marRight w:val="0"/>
      <w:marTop w:val="0"/>
      <w:marBottom w:val="0"/>
      <w:divBdr>
        <w:top w:val="none" w:sz="0" w:space="0" w:color="auto"/>
        <w:left w:val="none" w:sz="0" w:space="0" w:color="auto"/>
        <w:bottom w:val="none" w:sz="0" w:space="0" w:color="auto"/>
        <w:right w:val="none" w:sz="0" w:space="0" w:color="auto"/>
      </w:divBdr>
    </w:div>
    <w:div w:id="932512906">
      <w:bodyDiv w:val="1"/>
      <w:marLeft w:val="0"/>
      <w:marRight w:val="0"/>
      <w:marTop w:val="0"/>
      <w:marBottom w:val="0"/>
      <w:divBdr>
        <w:top w:val="none" w:sz="0" w:space="0" w:color="auto"/>
        <w:left w:val="none" w:sz="0" w:space="0" w:color="auto"/>
        <w:bottom w:val="none" w:sz="0" w:space="0" w:color="auto"/>
        <w:right w:val="none" w:sz="0" w:space="0" w:color="auto"/>
      </w:divBdr>
    </w:div>
    <w:div w:id="932667442">
      <w:bodyDiv w:val="1"/>
      <w:marLeft w:val="0"/>
      <w:marRight w:val="0"/>
      <w:marTop w:val="0"/>
      <w:marBottom w:val="0"/>
      <w:divBdr>
        <w:top w:val="none" w:sz="0" w:space="0" w:color="auto"/>
        <w:left w:val="none" w:sz="0" w:space="0" w:color="auto"/>
        <w:bottom w:val="none" w:sz="0" w:space="0" w:color="auto"/>
        <w:right w:val="none" w:sz="0" w:space="0" w:color="auto"/>
      </w:divBdr>
    </w:div>
    <w:div w:id="932787718">
      <w:bodyDiv w:val="1"/>
      <w:marLeft w:val="0"/>
      <w:marRight w:val="0"/>
      <w:marTop w:val="0"/>
      <w:marBottom w:val="0"/>
      <w:divBdr>
        <w:top w:val="none" w:sz="0" w:space="0" w:color="auto"/>
        <w:left w:val="none" w:sz="0" w:space="0" w:color="auto"/>
        <w:bottom w:val="none" w:sz="0" w:space="0" w:color="auto"/>
        <w:right w:val="none" w:sz="0" w:space="0" w:color="auto"/>
      </w:divBdr>
    </w:div>
    <w:div w:id="932862229">
      <w:bodyDiv w:val="1"/>
      <w:marLeft w:val="0"/>
      <w:marRight w:val="0"/>
      <w:marTop w:val="0"/>
      <w:marBottom w:val="0"/>
      <w:divBdr>
        <w:top w:val="none" w:sz="0" w:space="0" w:color="auto"/>
        <w:left w:val="none" w:sz="0" w:space="0" w:color="auto"/>
        <w:bottom w:val="none" w:sz="0" w:space="0" w:color="auto"/>
        <w:right w:val="none" w:sz="0" w:space="0" w:color="auto"/>
      </w:divBdr>
    </w:div>
    <w:div w:id="932862942">
      <w:bodyDiv w:val="1"/>
      <w:marLeft w:val="0"/>
      <w:marRight w:val="0"/>
      <w:marTop w:val="0"/>
      <w:marBottom w:val="0"/>
      <w:divBdr>
        <w:top w:val="none" w:sz="0" w:space="0" w:color="auto"/>
        <w:left w:val="none" w:sz="0" w:space="0" w:color="auto"/>
        <w:bottom w:val="none" w:sz="0" w:space="0" w:color="auto"/>
        <w:right w:val="none" w:sz="0" w:space="0" w:color="auto"/>
      </w:divBdr>
    </w:div>
    <w:div w:id="932934120">
      <w:bodyDiv w:val="1"/>
      <w:marLeft w:val="0"/>
      <w:marRight w:val="0"/>
      <w:marTop w:val="0"/>
      <w:marBottom w:val="0"/>
      <w:divBdr>
        <w:top w:val="none" w:sz="0" w:space="0" w:color="auto"/>
        <w:left w:val="none" w:sz="0" w:space="0" w:color="auto"/>
        <w:bottom w:val="none" w:sz="0" w:space="0" w:color="auto"/>
        <w:right w:val="none" w:sz="0" w:space="0" w:color="auto"/>
      </w:divBdr>
    </w:div>
    <w:div w:id="932980466">
      <w:bodyDiv w:val="1"/>
      <w:marLeft w:val="0"/>
      <w:marRight w:val="0"/>
      <w:marTop w:val="0"/>
      <w:marBottom w:val="0"/>
      <w:divBdr>
        <w:top w:val="none" w:sz="0" w:space="0" w:color="auto"/>
        <w:left w:val="none" w:sz="0" w:space="0" w:color="auto"/>
        <w:bottom w:val="none" w:sz="0" w:space="0" w:color="auto"/>
        <w:right w:val="none" w:sz="0" w:space="0" w:color="auto"/>
      </w:divBdr>
    </w:div>
    <w:div w:id="932981830">
      <w:bodyDiv w:val="1"/>
      <w:marLeft w:val="0"/>
      <w:marRight w:val="0"/>
      <w:marTop w:val="0"/>
      <w:marBottom w:val="0"/>
      <w:divBdr>
        <w:top w:val="none" w:sz="0" w:space="0" w:color="auto"/>
        <w:left w:val="none" w:sz="0" w:space="0" w:color="auto"/>
        <w:bottom w:val="none" w:sz="0" w:space="0" w:color="auto"/>
        <w:right w:val="none" w:sz="0" w:space="0" w:color="auto"/>
      </w:divBdr>
    </w:div>
    <w:div w:id="933438312">
      <w:bodyDiv w:val="1"/>
      <w:marLeft w:val="0"/>
      <w:marRight w:val="0"/>
      <w:marTop w:val="0"/>
      <w:marBottom w:val="0"/>
      <w:divBdr>
        <w:top w:val="none" w:sz="0" w:space="0" w:color="auto"/>
        <w:left w:val="none" w:sz="0" w:space="0" w:color="auto"/>
        <w:bottom w:val="none" w:sz="0" w:space="0" w:color="auto"/>
        <w:right w:val="none" w:sz="0" w:space="0" w:color="auto"/>
      </w:divBdr>
    </w:div>
    <w:div w:id="933440393">
      <w:bodyDiv w:val="1"/>
      <w:marLeft w:val="0"/>
      <w:marRight w:val="0"/>
      <w:marTop w:val="0"/>
      <w:marBottom w:val="0"/>
      <w:divBdr>
        <w:top w:val="none" w:sz="0" w:space="0" w:color="auto"/>
        <w:left w:val="none" w:sz="0" w:space="0" w:color="auto"/>
        <w:bottom w:val="none" w:sz="0" w:space="0" w:color="auto"/>
        <w:right w:val="none" w:sz="0" w:space="0" w:color="auto"/>
      </w:divBdr>
    </w:div>
    <w:div w:id="933443192">
      <w:bodyDiv w:val="1"/>
      <w:marLeft w:val="0"/>
      <w:marRight w:val="0"/>
      <w:marTop w:val="0"/>
      <w:marBottom w:val="0"/>
      <w:divBdr>
        <w:top w:val="none" w:sz="0" w:space="0" w:color="auto"/>
        <w:left w:val="none" w:sz="0" w:space="0" w:color="auto"/>
        <w:bottom w:val="none" w:sz="0" w:space="0" w:color="auto"/>
        <w:right w:val="none" w:sz="0" w:space="0" w:color="auto"/>
      </w:divBdr>
    </w:div>
    <w:div w:id="933784014">
      <w:bodyDiv w:val="1"/>
      <w:marLeft w:val="0"/>
      <w:marRight w:val="0"/>
      <w:marTop w:val="0"/>
      <w:marBottom w:val="0"/>
      <w:divBdr>
        <w:top w:val="none" w:sz="0" w:space="0" w:color="auto"/>
        <w:left w:val="none" w:sz="0" w:space="0" w:color="auto"/>
        <w:bottom w:val="none" w:sz="0" w:space="0" w:color="auto"/>
        <w:right w:val="none" w:sz="0" w:space="0" w:color="auto"/>
      </w:divBdr>
    </w:div>
    <w:div w:id="934168311">
      <w:bodyDiv w:val="1"/>
      <w:marLeft w:val="0"/>
      <w:marRight w:val="0"/>
      <w:marTop w:val="0"/>
      <w:marBottom w:val="0"/>
      <w:divBdr>
        <w:top w:val="none" w:sz="0" w:space="0" w:color="auto"/>
        <w:left w:val="none" w:sz="0" w:space="0" w:color="auto"/>
        <w:bottom w:val="none" w:sz="0" w:space="0" w:color="auto"/>
        <w:right w:val="none" w:sz="0" w:space="0" w:color="auto"/>
      </w:divBdr>
    </w:div>
    <w:div w:id="934484145">
      <w:bodyDiv w:val="1"/>
      <w:marLeft w:val="0"/>
      <w:marRight w:val="0"/>
      <w:marTop w:val="0"/>
      <w:marBottom w:val="0"/>
      <w:divBdr>
        <w:top w:val="none" w:sz="0" w:space="0" w:color="auto"/>
        <w:left w:val="none" w:sz="0" w:space="0" w:color="auto"/>
        <w:bottom w:val="none" w:sz="0" w:space="0" w:color="auto"/>
        <w:right w:val="none" w:sz="0" w:space="0" w:color="auto"/>
      </w:divBdr>
    </w:div>
    <w:div w:id="934553031">
      <w:bodyDiv w:val="1"/>
      <w:marLeft w:val="0"/>
      <w:marRight w:val="0"/>
      <w:marTop w:val="0"/>
      <w:marBottom w:val="0"/>
      <w:divBdr>
        <w:top w:val="none" w:sz="0" w:space="0" w:color="auto"/>
        <w:left w:val="none" w:sz="0" w:space="0" w:color="auto"/>
        <w:bottom w:val="none" w:sz="0" w:space="0" w:color="auto"/>
        <w:right w:val="none" w:sz="0" w:space="0" w:color="auto"/>
      </w:divBdr>
    </w:div>
    <w:div w:id="935093942">
      <w:bodyDiv w:val="1"/>
      <w:marLeft w:val="0"/>
      <w:marRight w:val="0"/>
      <w:marTop w:val="0"/>
      <w:marBottom w:val="0"/>
      <w:divBdr>
        <w:top w:val="none" w:sz="0" w:space="0" w:color="auto"/>
        <w:left w:val="none" w:sz="0" w:space="0" w:color="auto"/>
        <w:bottom w:val="none" w:sz="0" w:space="0" w:color="auto"/>
        <w:right w:val="none" w:sz="0" w:space="0" w:color="auto"/>
      </w:divBdr>
    </w:div>
    <w:div w:id="935670057">
      <w:bodyDiv w:val="1"/>
      <w:marLeft w:val="0"/>
      <w:marRight w:val="0"/>
      <w:marTop w:val="0"/>
      <w:marBottom w:val="0"/>
      <w:divBdr>
        <w:top w:val="none" w:sz="0" w:space="0" w:color="auto"/>
        <w:left w:val="none" w:sz="0" w:space="0" w:color="auto"/>
        <w:bottom w:val="none" w:sz="0" w:space="0" w:color="auto"/>
        <w:right w:val="none" w:sz="0" w:space="0" w:color="auto"/>
      </w:divBdr>
    </w:div>
    <w:div w:id="936251527">
      <w:bodyDiv w:val="1"/>
      <w:marLeft w:val="0"/>
      <w:marRight w:val="0"/>
      <w:marTop w:val="0"/>
      <w:marBottom w:val="0"/>
      <w:divBdr>
        <w:top w:val="none" w:sz="0" w:space="0" w:color="auto"/>
        <w:left w:val="none" w:sz="0" w:space="0" w:color="auto"/>
        <w:bottom w:val="none" w:sz="0" w:space="0" w:color="auto"/>
        <w:right w:val="none" w:sz="0" w:space="0" w:color="auto"/>
      </w:divBdr>
    </w:div>
    <w:div w:id="936325638">
      <w:bodyDiv w:val="1"/>
      <w:marLeft w:val="0"/>
      <w:marRight w:val="0"/>
      <w:marTop w:val="0"/>
      <w:marBottom w:val="0"/>
      <w:divBdr>
        <w:top w:val="none" w:sz="0" w:space="0" w:color="auto"/>
        <w:left w:val="none" w:sz="0" w:space="0" w:color="auto"/>
        <w:bottom w:val="none" w:sz="0" w:space="0" w:color="auto"/>
        <w:right w:val="none" w:sz="0" w:space="0" w:color="auto"/>
      </w:divBdr>
    </w:div>
    <w:div w:id="936517406">
      <w:bodyDiv w:val="1"/>
      <w:marLeft w:val="0"/>
      <w:marRight w:val="0"/>
      <w:marTop w:val="0"/>
      <w:marBottom w:val="0"/>
      <w:divBdr>
        <w:top w:val="none" w:sz="0" w:space="0" w:color="auto"/>
        <w:left w:val="none" w:sz="0" w:space="0" w:color="auto"/>
        <w:bottom w:val="none" w:sz="0" w:space="0" w:color="auto"/>
        <w:right w:val="none" w:sz="0" w:space="0" w:color="auto"/>
      </w:divBdr>
    </w:div>
    <w:div w:id="936596223">
      <w:bodyDiv w:val="1"/>
      <w:marLeft w:val="0"/>
      <w:marRight w:val="0"/>
      <w:marTop w:val="0"/>
      <w:marBottom w:val="0"/>
      <w:divBdr>
        <w:top w:val="none" w:sz="0" w:space="0" w:color="auto"/>
        <w:left w:val="none" w:sz="0" w:space="0" w:color="auto"/>
        <w:bottom w:val="none" w:sz="0" w:space="0" w:color="auto"/>
        <w:right w:val="none" w:sz="0" w:space="0" w:color="auto"/>
      </w:divBdr>
    </w:div>
    <w:div w:id="936641510">
      <w:bodyDiv w:val="1"/>
      <w:marLeft w:val="0"/>
      <w:marRight w:val="0"/>
      <w:marTop w:val="0"/>
      <w:marBottom w:val="0"/>
      <w:divBdr>
        <w:top w:val="none" w:sz="0" w:space="0" w:color="auto"/>
        <w:left w:val="none" w:sz="0" w:space="0" w:color="auto"/>
        <w:bottom w:val="none" w:sz="0" w:space="0" w:color="auto"/>
        <w:right w:val="none" w:sz="0" w:space="0" w:color="auto"/>
      </w:divBdr>
    </w:div>
    <w:div w:id="936792876">
      <w:bodyDiv w:val="1"/>
      <w:marLeft w:val="0"/>
      <w:marRight w:val="0"/>
      <w:marTop w:val="0"/>
      <w:marBottom w:val="0"/>
      <w:divBdr>
        <w:top w:val="none" w:sz="0" w:space="0" w:color="auto"/>
        <w:left w:val="none" w:sz="0" w:space="0" w:color="auto"/>
        <w:bottom w:val="none" w:sz="0" w:space="0" w:color="auto"/>
        <w:right w:val="none" w:sz="0" w:space="0" w:color="auto"/>
      </w:divBdr>
    </w:div>
    <w:div w:id="936988411">
      <w:bodyDiv w:val="1"/>
      <w:marLeft w:val="0"/>
      <w:marRight w:val="0"/>
      <w:marTop w:val="0"/>
      <w:marBottom w:val="0"/>
      <w:divBdr>
        <w:top w:val="none" w:sz="0" w:space="0" w:color="auto"/>
        <w:left w:val="none" w:sz="0" w:space="0" w:color="auto"/>
        <w:bottom w:val="none" w:sz="0" w:space="0" w:color="auto"/>
        <w:right w:val="none" w:sz="0" w:space="0" w:color="auto"/>
      </w:divBdr>
    </w:div>
    <w:div w:id="937325465">
      <w:bodyDiv w:val="1"/>
      <w:marLeft w:val="0"/>
      <w:marRight w:val="0"/>
      <w:marTop w:val="0"/>
      <w:marBottom w:val="0"/>
      <w:divBdr>
        <w:top w:val="none" w:sz="0" w:space="0" w:color="auto"/>
        <w:left w:val="none" w:sz="0" w:space="0" w:color="auto"/>
        <w:bottom w:val="none" w:sz="0" w:space="0" w:color="auto"/>
        <w:right w:val="none" w:sz="0" w:space="0" w:color="auto"/>
      </w:divBdr>
    </w:div>
    <w:div w:id="937906159">
      <w:bodyDiv w:val="1"/>
      <w:marLeft w:val="0"/>
      <w:marRight w:val="0"/>
      <w:marTop w:val="0"/>
      <w:marBottom w:val="0"/>
      <w:divBdr>
        <w:top w:val="none" w:sz="0" w:space="0" w:color="auto"/>
        <w:left w:val="none" w:sz="0" w:space="0" w:color="auto"/>
        <w:bottom w:val="none" w:sz="0" w:space="0" w:color="auto"/>
        <w:right w:val="none" w:sz="0" w:space="0" w:color="auto"/>
      </w:divBdr>
    </w:div>
    <w:div w:id="938412133">
      <w:bodyDiv w:val="1"/>
      <w:marLeft w:val="0"/>
      <w:marRight w:val="0"/>
      <w:marTop w:val="0"/>
      <w:marBottom w:val="0"/>
      <w:divBdr>
        <w:top w:val="none" w:sz="0" w:space="0" w:color="auto"/>
        <w:left w:val="none" w:sz="0" w:space="0" w:color="auto"/>
        <w:bottom w:val="none" w:sz="0" w:space="0" w:color="auto"/>
        <w:right w:val="none" w:sz="0" w:space="0" w:color="auto"/>
      </w:divBdr>
    </w:div>
    <w:div w:id="938679761">
      <w:bodyDiv w:val="1"/>
      <w:marLeft w:val="0"/>
      <w:marRight w:val="0"/>
      <w:marTop w:val="0"/>
      <w:marBottom w:val="0"/>
      <w:divBdr>
        <w:top w:val="none" w:sz="0" w:space="0" w:color="auto"/>
        <w:left w:val="none" w:sz="0" w:space="0" w:color="auto"/>
        <w:bottom w:val="none" w:sz="0" w:space="0" w:color="auto"/>
        <w:right w:val="none" w:sz="0" w:space="0" w:color="auto"/>
      </w:divBdr>
    </w:div>
    <w:div w:id="938758202">
      <w:bodyDiv w:val="1"/>
      <w:marLeft w:val="0"/>
      <w:marRight w:val="0"/>
      <w:marTop w:val="0"/>
      <w:marBottom w:val="0"/>
      <w:divBdr>
        <w:top w:val="none" w:sz="0" w:space="0" w:color="auto"/>
        <w:left w:val="none" w:sz="0" w:space="0" w:color="auto"/>
        <w:bottom w:val="none" w:sz="0" w:space="0" w:color="auto"/>
        <w:right w:val="none" w:sz="0" w:space="0" w:color="auto"/>
      </w:divBdr>
    </w:div>
    <w:div w:id="938948187">
      <w:bodyDiv w:val="1"/>
      <w:marLeft w:val="0"/>
      <w:marRight w:val="0"/>
      <w:marTop w:val="0"/>
      <w:marBottom w:val="0"/>
      <w:divBdr>
        <w:top w:val="none" w:sz="0" w:space="0" w:color="auto"/>
        <w:left w:val="none" w:sz="0" w:space="0" w:color="auto"/>
        <w:bottom w:val="none" w:sz="0" w:space="0" w:color="auto"/>
        <w:right w:val="none" w:sz="0" w:space="0" w:color="auto"/>
      </w:divBdr>
    </w:div>
    <w:div w:id="939096850">
      <w:bodyDiv w:val="1"/>
      <w:marLeft w:val="0"/>
      <w:marRight w:val="0"/>
      <w:marTop w:val="0"/>
      <w:marBottom w:val="0"/>
      <w:divBdr>
        <w:top w:val="none" w:sz="0" w:space="0" w:color="auto"/>
        <w:left w:val="none" w:sz="0" w:space="0" w:color="auto"/>
        <w:bottom w:val="none" w:sz="0" w:space="0" w:color="auto"/>
        <w:right w:val="none" w:sz="0" w:space="0" w:color="auto"/>
      </w:divBdr>
    </w:div>
    <w:div w:id="939292931">
      <w:bodyDiv w:val="1"/>
      <w:marLeft w:val="0"/>
      <w:marRight w:val="0"/>
      <w:marTop w:val="0"/>
      <w:marBottom w:val="0"/>
      <w:divBdr>
        <w:top w:val="none" w:sz="0" w:space="0" w:color="auto"/>
        <w:left w:val="none" w:sz="0" w:space="0" w:color="auto"/>
        <w:bottom w:val="none" w:sz="0" w:space="0" w:color="auto"/>
        <w:right w:val="none" w:sz="0" w:space="0" w:color="auto"/>
      </w:divBdr>
    </w:div>
    <w:div w:id="939534705">
      <w:bodyDiv w:val="1"/>
      <w:marLeft w:val="0"/>
      <w:marRight w:val="0"/>
      <w:marTop w:val="0"/>
      <w:marBottom w:val="0"/>
      <w:divBdr>
        <w:top w:val="none" w:sz="0" w:space="0" w:color="auto"/>
        <w:left w:val="none" w:sz="0" w:space="0" w:color="auto"/>
        <w:bottom w:val="none" w:sz="0" w:space="0" w:color="auto"/>
        <w:right w:val="none" w:sz="0" w:space="0" w:color="auto"/>
      </w:divBdr>
    </w:div>
    <w:div w:id="939605876">
      <w:bodyDiv w:val="1"/>
      <w:marLeft w:val="0"/>
      <w:marRight w:val="0"/>
      <w:marTop w:val="0"/>
      <w:marBottom w:val="0"/>
      <w:divBdr>
        <w:top w:val="none" w:sz="0" w:space="0" w:color="auto"/>
        <w:left w:val="none" w:sz="0" w:space="0" w:color="auto"/>
        <w:bottom w:val="none" w:sz="0" w:space="0" w:color="auto"/>
        <w:right w:val="none" w:sz="0" w:space="0" w:color="auto"/>
      </w:divBdr>
    </w:div>
    <w:div w:id="939678147">
      <w:bodyDiv w:val="1"/>
      <w:marLeft w:val="0"/>
      <w:marRight w:val="0"/>
      <w:marTop w:val="0"/>
      <w:marBottom w:val="0"/>
      <w:divBdr>
        <w:top w:val="none" w:sz="0" w:space="0" w:color="auto"/>
        <w:left w:val="none" w:sz="0" w:space="0" w:color="auto"/>
        <w:bottom w:val="none" w:sz="0" w:space="0" w:color="auto"/>
        <w:right w:val="none" w:sz="0" w:space="0" w:color="auto"/>
      </w:divBdr>
    </w:div>
    <w:div w:id="939945226">
      <w:bodyDiv w:val="1"/>
      <w:marLeft w:val="0"/>
      <w:marRight w:val="0"/>
      <w:marTop w:val="0"/>
      <w:marBottom w:val="0"/>
      <w:divBdr>
        <w:top w:val="none" w:sz="0" w:space="0" w:color="auto"/>
        <w:left w:val="none" w:sz="0" w:space="0" w:color="auto"/>
        <w:bottom w:val="none" w:sz="0" w:space="0" w:color="auto"/>
        <w:right w:val="none" w:sz="0" w:space="0" w:color="auto"/>
      </w:divBdr>
    </w:div>
    <w:div w:id="940065206">
      <w:bodyDiv w:val="1"/>
      <w:marLeft w:val="0"/>
      <w:marRight w:val="0"/>
      <w:marTop w:val="0"/>
      <w:marBottom w:val="0"/>
      <w:divBdr>
        <w:top w:val="none" w:sz="0" w:space="0" w:color="auto"/>
        <w:left w:val="none" w:sz="0" w:space="0" w:color="auto"/>
        <w:bottom w:val="none" w:sz="0" w:space="0" w:color="auto"/>
        <w:right w:val="none" w:sz="0" w:space="0" w:color="auto"/>
      </w:divBdr>
    </w:div>
    <w:div w:id="940071946">
      <w:bodyDiv w:val="1"/>
      <w:marLeft w:val="0"/>
      <w:marRight w:val="0"/>
      <w:marTop w:val="0"/>
      <w:marBottom w:val="0"/>
      <w:divBdr>
        <w:top w:val="none" w:sz="0" w:space="0" w:color="auto"/>
        <w:left w:val="none" w:sz="0" w:space="0" w:color="auto"/>
        <w:bottom w:val="none" w:sz="0" w:space="0" w:color="auto"/>
        <w:right w:val="none" w:sz="0" w:space="0" w:color="auto"/>
      </w:divBdr>
    </w:div>
    <w:div w:id="940181990">
      <w:bodyDiv w:val="1"/>
      <w:marLeft w:val="0"/>
      <w:marRight w:val="0"/>
      <w:marTop w:val="0"/>
      <w:marBottom w:val="0"/>
      <w:divBdr>
        <w:top w:val="none" w:sz="0" w:space="0" w:color="auto"/>
        <w:left w:val="none" w:sz="0" w:space="0" w:color="auto"/>
        <w:bottom w:val="none" w:sz="0" w:space="0" w:color="auto"/>
        <w:right w:val="none" w:sz="0" w:space="0" w:color="auto"/>
      </w:divBdr>
    </w:div>
    <w:div w:id="940337711">
      <w:bodyDiv w:val="1"/>
      <w:marLeft w:val="0"/>
      <w:marRight w:val="0"/>
      <w:marTop w:val="0"/>
      <w:marBottom w:val="0"/>
      <w:divBdr>
        <w:top w:val="none" w:sz="0" w:space="0" w:color="auto"/>
        <w:left w:val="none" w:sz="0" w:space="0" w:color="auto"/>
        <w:bottom w:val="none" w:sz="0" w:space="0" w:color="auto"/>
        <w:right w:val="none" w:sz="0" w:space="0" w:color="auto"/>
      </w:divBdr>
    </w:div>
    <w:div w:id="940408395">
      <w:bodyDiv w:val="1"/>
      <w:marLeft w:val="0"/>
      <w:marRight w:val="0"/>
      <w:marTop w:val="0"/>
      <w:marBottom w:val="0"/>
      <w:divBdr>
        <w:top w:val="none" w:sz="0" w:space="0" w:color="auto"/>
        <w:left w:val="none" w:sz="0" w:space="0" w:color="auto"/>
        <w:bottom w:val="none" w:sz="0" w:space="0" w:color="auto"/>
        <w:right w:val="none" w:sz="0" w:space="0" w:color="auto"/>
      </w:divBdr>
    </w:div>
    <w:div w:id="940455081">
      <w:bodyDiv w:val="1"/>
      <w:marLeft w:val="0"/>
      <w:marRight w:val="0"/>
      <w:marTop w:val="0"/>
      <w:marBottom w:val="0"/>
      <w:divBdr>
        <w:top w:val="none" w:sz="0" w:space="0" w:color="auto"/>
        <w:left w:val="none" w:sz="0" w:space="0" w:color="auto"/>
        <w:bottom w:val="none" w:sz="0" w:space="0" w:color="auto"/>
        <w:right w:val="none" w:sz="0" w:space="0" w:color="auto"/>
      </w:divBdr>
    </w:div>
    <w:div w:id="940843820">
      <w:bodyDiv w:val="1"/>
      <w:marLeft w:val="0"/>
      <w:marRight w:val="0"/>
      <w:marTop w:val="0"/>
      <w:marBottom w:val="0"/>
      <w:divBdr>
        <w:top w:val="none" w:sz="0" w:space="0" w:color="auto"/>
        <w:left w:val="none" w:sz="0" w:space="0" w:color="auto"/>
        <w:bottom w:val="none" w:sz="0" w:space="0" w:color="auto"/>
        <w:right w:val="none" w:sz="0" w:space="0" w:color="auto"/>
      </w:divBdr>
    </w:div>
    <w:div w:id="940991783">
      <w:bodyDiv w:val="1"/>
      <w:marLeft w:val="0"/>
      <w:marRight w:val="0"/>
      <w:marTop w:val="0"/>
      <w:marBottom w:val="0"/>
      <w:divBdr>
        <w:top w:val="none" w:sz="0" w:space="0" w:color="auto"/>
        <w:left w:val="none" w:sz="0" w:space="0" w:color="auto"/>
        <w:bottom w:val="none" w:sz="0" w:space="0" w:color="auto"/>
        <w:right w:val="none" w:sz="0" w:space="0" w:color="auto"/>
      </w:divBdr>
    </w:div>
    <w:div w:id="941113855">
      <w:bodyDiv w:val="1"/>
      <w:marLeft w:val="0"/>
      <w:marRight w:val="0"/>
      <w:marTop w:val="0"/>
      <w:marBottom w:val="0"/>
      <w:divBdr>
        <w:top w:val="none" w:sz="0" w:space="0" w:color="auto"/>
        <w:left w:val="none" w:sz="0" w:space="0" w:color="auto"/>
        <w:bottom w:val="none" w:sz="0" w:space="0" w:color="auto"/>
        <w:right w:val="none" w:sz="0" w:space="0" w:color="auto"/>
      </w:divBdr>
    </w:div>
    <w:div w:id="941182427">
      <w:bodyDiv w:val="1"/>
      <w:marLeft w:val="0"/>
      <w:marRight w:val="0"/>
      <w:marTop w:val="0"/>
      <w:marBottom w:val="0"/>
      <w:divBdr>
        <w:top w:val="none" w:sz="0" w:space="0" w:color="auto"/>
        <w:left w:val="none" w:sz="0" w:space="0" w:color="auto"/>
        <w:bottom w:val="none" w:sz="0" w:space="0" w:color="auto"/>
        <w:right w:val="none" w:sz="0" w:space="0" w:color="auto"/>
      </w:divBdr>
    </w:div>
    <w:div w:id="941687961">
      <w:bodyDiv w:val="1"/>
      <w:marLeft w:val="0"/>
      <w:marRight w:val="0"/>
      <w:marTop w:val="0"/>
      <w:marBottom w:val="0"/>
      <w:divBdr>
        <w:top w:val="none" w:sz="0" w:space="0" w:color="auto"/>
        <w:left w:val="none" w:sz="0" w:space="0" w:color="auto"/>
        <w:bottom w:val="none" w:sz="0" w:space="0" w:color="auto"/>
        <w:right w:val="none" w:sz="0" w:space="0" w:color="auto"/>
      </w:divBdr>
    </w:div>
    <w:div w:id="942765984">
      <w:bodyDiv w:val="1"/>
      <w:marLeft w:val="0"/>
      <w:marRight w:val="0"/>
      <w:marTop w:val="0"/>
      <w:marBottom w:val="0"/>
      <w:divBdr>
        <w:top w:val="none" w:sz="0" w:space="0" w:color="auto"/>
        <w:left w:val="none" w:sz="0" w:space="0" w:color="auto"/>
        <w:bottom w:val="none" w:sz="0" w:space="0" w:color="auto"/>
        <w:right w:val="none" w:sz="0" w:space="0" w:color="auto"/>
      </w:divBdr>
    </w:div>
    <w:div w:id="942960590">
      <w:bodyDiv w:val="1"/>
      <w:marLeft w:val="0"/>
      <w:marRight w:val="0"/>
      <w:marTop w:val="0"/>
      <w:marBottom w:val="0"/>
      <w:divBdr>
        <w:top w:val="none" w:sz="0" w:space="0" w:color="auto"/>
        <w:left w:val="none" w:sz="0" w:space="0" w:color="auto"/>
        <w:bottom w:val="none" w:sz="0" w:space="0" w:color="auto"/>
        <w:right w:val="none" w:sz="0" w:space="0" w:color="auto"/>
      </w:divBdr>
    </w:div>
    <w:div w:id="943004260">
      <w:bodyDiv w:val="1"/>
      <w:marLeft w:val="0"/>
      <w:marRight w:val="0"/>
      <w:marTop w:val="0"/>
      <w:marBottom w:val="0"/>
      <w:divBdr>
        <w:top w:val="none" w:sz="0" w:space="0" w:color="auto"/>
        <w:left w:val="none" w:sz="0" w:space="0" w:color="auto"/>
        <w:bottom w:val="none" w:sz="0" w:space="0" w:color="auto"/>
        <w:right w:val="none" w:sz="0" w:space="0" w:color="auto"/>
      </w:divBdr>
    </w:div>
    <w:div w:id="943027504">
      <w:bodyDiv w:val="1"/>
      <w:marLeft w:val="0"/>
      <w:marRight w:val="0"/>
      <w:marTop w:val="0"/>
      <w:marBottom w:val="0"/>
      <w:divBdr>
        <w:top w:val="none" w:sz="0" w:space="0" w:color="auto"/>
        <w:left w:val="none" w:sz="0" w:space="0" w:color="auto"/>
        <w:bottom w:val="none" w:sz="0" w:space="0" w:color="auto"/>
        <w:right w:val="none" w:sz="0" w:space="0" w:color="auto"/>
      </w:divBdr>
    </w:div>
    <w:div w:id="943077962">
      <w:bodyDiv w:val="1"/>
      <w:marLeft w:val="0"/>
      <w:marRight w:val="0"/>
      <w:marTop w:val="0"/>
      <w:marBottom w:val="0"/>
      <w:divBdr>
        <w:top w:val="none" w:sz="0" w:space="0" w:color="auto"/>
        <w:left w:val="none" w:sz="0" w:space="0" w:color="auto"/>
        <w:bottom w:val="none" w:sz="0" w:space="0" w:color="auto"/>
        <w:right w:val="none" w:sz="0" w:space="0" w:color="auto"/>
      </w:divBdr>
    </w:div>
    <w:div w:id="943457000">
      <w:bodyDiv w:val="1"/>
      <w:marLeft w:val="0"/>
      <w:marRight w:val="0"/>
      <w:marTop w:val="0"/>
      <w:marBottom w:val="0"/>
      <w:divBdr>
        <w:top w:val="none" w:sz="0" w:space="0" w:color="auto"/>
        <w:left w:val="none" w:sz="0" w:space="0" w:color="auto"/>
        <w:bottom w:val="none" w:sz="0" w:space="0" w:color="auto"/>
        <w:right w:val="none" w:sz="0" w:space="0" w:color="auto"/>
      </w:divBdr>
    </w:div>
    <w:div w:id="944387219">
      <w:bodyDiv w:val="1"/>
      <w:marLeft w:val="0"/>
      <w:marRight w:val="0"/>
      <w:marTop w:val="0"/>
      <w:marBottom w:val="0"/>
      <w:divBdr>
        <w:top w:val="none" w:sz="0" w:space="0" w:color="auto"/>
        <w:left w:val="none" w:sz="0" w:space="0" w:color="auto"/>
        <w:bottom w:val="none" w:sz="0" w:space="0" w:color="auto"/>
        <w:right w:val="none" w:sz="0" w:space="0" w:color="auto"/>
      </w:divBdr>
    </w:div>
    <w:div w:id="944574075">
      <w:bodyDiv w:val="1"/>
      <w:marLeft w:val="0"/>
      <w:marRight w:val="0"/>
      <w:marTop w:val="0"/>
      <w:marBottom w:val="0"/>
      <w:divBdr>
        <w:top w:val="none" w:sz="0" w:space="0" w:color="auto"/>
        <w:left w:val="none" w:sz="0" w:space="0" w:color="auto"/>
        <w:bottom w:val="none" w:sz="0" w:space="0" w:color="auto"/>
        <w:right w:val="none" w:sz="0" w:space="0" w:color="auto"/>
      </w:divBdr>
    </w:div>
    <w:div w:id="944649868">
      <w:bodyDiv w:val="1"/>
      <w:marLeft w:val="0"/>
      <w:marRight w:val="0"/>
      <w:marTop w:val="0"/>
      <w:marBottom w:val="0"/>
      <w:divBdr>
        <w:top w:val="none" w:sz="0" w:space="0" w:color="auto"/>
        <w:left w:val="none" w:sz="0" w:space="0" w:color="auto"/>
        <w:bottom w:val="none" w:sz="0" w:space="0" w:color="auto"/>
        <w:right w:val="none" w:sz="0" w:space="0" w:color="auto"/>
      </w:divBdr>
    </w:div>
    <w:div w:id="944656389">
      <w:bodyDiv w:val="1"/>
      <w:marLeft w:val="0"/>
      <w:marRight w:val="0"/>
      <w:marTop w:val="0"/>
      <w:marBottom w:val="0"/>
      <w:divBdr>
        <w:top w:val="none" w:sz="0" w:space="0" w:color="auto"/>
        <w:left w:val="none" w:sz="0" w:space="0" w:color="auto"/>
        <w:bottom w:val="none" w:sz="0" w:space="0" w:color="auto"/>
        <w:right w:val="none" w:sz="0" w:space="0" w:color="auto"/>
      </w:divBdr>
    </w:div>
    <w:div w:id="944774304">
      <w:bodyDiv w:val="1"/>
      <w:marLeft w:val="0"/>
      <w:marRight w:val="0"/>
      <w:marTop w:val="0"/>
      <w:marBottom w:val="0"/>
      <w:divBdr>
        <w:top w:val="none" w:sz="0" w:space="0" w:color="auto"/>
        <w:left w:val="none" w:sz="0" w:space="0" w:color="auto"/>
        <w:bottom w:val="none" w:sz="0" w:space="0" w:color="auto"/>
        <w:right w:val="none" w:sz="0" w:space="0" w:color="auto"/>
      </w:divBdr>
    </w:div>
    <w:div w:id="944850277">
      <w:bodyDiv w:val="1"/>
      <w:marLeft w:val="0"/>
      <w:marRight w:val="0"/>
      <w:marTop w:val="0"/>
      <w:marBottom w:val="0"/>
      <w:divBdr>
        <w:top w:val="none" w:sz="0" w:space="0" w:color="auto"/>
        <w:left w:val="none" w:sz="0" w:space="0" w:color="auto"/>
        <w:bottom w:val="none" w:sz="0" w:space="0" w:color="auto"/>
        <w:right w:val="none" w:sz="0" w:space="0" w:color="auto"/>
      </w:divBdr>
    </w:div>
    <w:div w:id="945036751">
      <w:bodyDiv w:val="1"/>
      <w:marLeft w:val="0"/>
      <w:marRight w:val="0"/>
      <w:marTop w:val="0"/>
      <w:marBottom w:val="0"/>
      <w:divBdr>
        <w:top w:val="none" w:sz="0" w:space="0" w:color="auto"/>
        <w:left w:val="none" w:sz="0" w:space="0" w:color="auto"/>
        <w:bottom w:val="none" w:sz="0" w:space="0" w:color="auto"/>
        <w:right w:val="none" w:sz="0" w:space="0" w:color="auto"/>
      </w:divBdr>
    </w:div>
    <w:div w:id="945384253">
      <w:bodyDiv w:val="1"/>
      <w:marLeft w:val="0"/>
      <w:marRight w:val="0"/>
      <w:marTop w:val="0"/>
      <w:marBottom w:val="0"/>
      <w:divBdr>
        <w:top w:val="none" w:sz="0" w:space="0" w:color="auto"/>
        <w:left w:val="none" w:sz="0" w:space="0" w:color="auto"/>
        <w:bottom w:val="none" w:sz="0" w:space="0" w:color="auto"/>
        <w:right w:val="none" w:sz="0" w:space="0" w:color="auto"/>
      </w:divBdr>
    </w:div>
    <w:div w:id="946041822">
      <w:bodyDiv w:val="1"/>
      <w:marLeft w:val="0"/>
      <w:marRight w:val="0"/>
      <w:marTop w:val="0"/>
      <w:marBottom w:val="0"/>
      <w:divBdr>
        <w:top w:val="none" w:sz="0" w:space="0" w:color="auto"/>
        <w:left w:val="none" w:sz="0" w:space="0" w:color="auto"/>
        <w:bottom w:val="none" w:sz="0" w:space="0" w:color="auto"/>
        <w:right w:val="none" w:sz="0" w:space="0" w:color="auto"/>
      </w:divBdr>
    </w:div>
    <w:div w:id="946279250">
      <w:bodyDiv w:val="1"/>
      <w:marLeft w:val="0"/>
      <w:marRight w:val="0"/>
      <w:marTop w:val="0"/>
      <w:marBottom w:val="0"/>
      <w:divBdr>
        <w:top w:val="none" w:sz="0" w:space="0" w:color="auto"/>
        <w:left w:val="none" w:sz="0" w:space="0" w:color="auto"/>
        <w:bottom w:val="none" w:sz="0" w:space="0" w:color="auto"/>
        <w:right w:val="none" w:sz="0" w:space="0" w:color="auto"/>
      </w:divBdr>
    </w:div>
    <w:div w:id="946886555">
      <w:bodyDiv w:val="1"/>
      <w:marLeft w:val="0"/>
      <w:marRight w:val="0"/>
      <w:marTop w:val="0"/>
      <w:marBottom w:val="0"/>
      <w:divBdr>
        <w:top w:val="none" w:sz="0" w:space="0" w:color="auto"/>
        <w:left w:val="none" w:sz="0" w:space="0" w:color="auto"/>
        <w:bottom w:val="none" w:sz="0" w:space="0" w:color="auto"/>
        <w:right w:val="none" w:sz="0" w:space="0" w:color="auto"/>
      </w:divBdr>
    </w:div>
    <w:div w:id="947126325">
      <w:bodyDiv w:val="1"/>
      <w:marLeft w:val="0"/>
      <w:marRight w:val="0"/>
      <w:marTop w:val="0"/>
      <w:marBottom w:val="0"/>
      <w:divBdr>
        <w:top w:val="none" w:sz="0" w:space="0" w:color="auto"/>
        <w:left w:val="none" w:sz="0" w:space="0" w:color="auto"/>
        <w:bottom w:val="none" w:sz="0" w:space="0" w:color="auto"/>
        <w:right w:val="none" w:sz="0" w:space="0" w:color="auto"/>
      </w:divBdr>
    </w:div>
    <w:div w:id="947270421">
      <w:bodyDiv w:val="1"/>
      <w:marLeft w:val="0"/>
      <w:marRight w:val="0"/>
      <w:marTop w:val="0"/>
      <w:marBottom w:val="0"/>
      <w:divBdr>
        <w:top w:val="none" w:sz="0" w:space="0" w:color="auto"/>
        <w:left w:val="none" w:sz="0" w:space="0" w:color="auto"/>
        <w:bottom w:val="none" w:sz="0" w:space="0" w:color="auto"/>
        <w:right w:val="none" w:sz="0" w:space="0" w:color="auto"/>
      </w:divBdr>
    </w:div>
    <w:div w:id="947270483">
      <w:bodyDiv w:val="1"/>
      <w:marLeft w:val="0"/>
      <w:marRight w:val="0"/>
      <w:marTop w:val="0"/>
      <w:marBottom w:val="0"/>
      <w:divBdr>
        <w:top w:val="none" w:sz="0" w:space="0" w:color="auto"/>
        <w:left w:val="none" w:sz="0" w:space="0" w:color="auto"/>
        <w:bottom w:val="none" w:sz="0" w:space="0" w:color="auto"/>
        <w:right w:val="none" w:sz="0" w:space="0" w:color="auto"/>
      </w:divBdr>
    </w:div>
    <w:div w:id="947353498">
      <w:bodyDiv w:val="1"/>
      <w:marLeft w:val="0"/>
      <w:marRight w:val="0"/>
      <w:marTop w:val="0"/>
      <w:marBottom w:val="0"/>
      <w:divBdr>
        <w:top w:val="none" w:sz="0" w:space="0" w:color="auto"/>
        <w:left w:val="none" w:sz="0" w:space="0" w:color="auto"/>
        <w:bottom w:val="none" w:sz="0" w:space="0" w:color="auto"/>
        <w:right w:val="none" w:sz="0" w:space="0" w:color="auto"/>
      </w:divBdr>
    </w:div>
    <w:div w:id="947544214">
      <w:bodyDiv w:val="1"/>
      <w:marLeft w:val="0"/>
      <w:marRight w:val="0"/>
      <w:marTop w:val="0"/>
      <w:marBottom w:val="0"/>
      <w:divBdr>
        <w:top w:val="none" w:sz="0" w:space="0" w:color="auto"/>
        <w:left w:val="none" w:sz="0" w:space="0" w:color="auto"/>
        <w:bottom w:val="none" w:sz="0" w:space="0" w:color="auto"/>
        <w:right w:val="none" w:sz="0" w:space="0" w:color="auto"/>
      </w:divBdr>
    </w:div>
    <w:div w:id="947935329">
      <w:bodyDiv w:val="1"/>
      <w:marLeft w:val="0"/>
      <w:marRight w:val="0"/>
      <w:marTop w:val="0"/>
      <w:marBottom w:val="0"/>
      <w:divBdr>
        <w:top w:val="none" w:sz="0" w:space="0" w:color="auto"/>
        <w:left w:val="none" w:sz="0" w:space="0" w:color="auto"/>
        <w:bottom w:val="none" w:sz="0" w:space="0" w:color="auto"/>
        <w:right w:val="none" w:sz="0" w:space="0" w:color="auto"/>
      </w:divBdr>
    </w:div>
    <w:div w:id="948466169">
      <w:bodyDiv w:val="1"/>
      <w:marLeft w:val="0"/>
      <w:marRight w:val="0"/>
      <w:marTop w:val="0"/>
      <w:marBottom w:val="0"/>
      <w:divBdr>
        <w:top w:val="none" w:sz="0" w:space="0" w:color="auto"/>
        <w:left w:val="none" w:sz="0" w:space="0" w:color="auto"/>
        <w:bottom w:val="none" w:sz="0" w:space="0" w:color="auto"/>
        <w:right w:val="none" w:sz="0" w:space="0" w:color="auto"/>
      </w:divBdr>
    </w:div>
    <w:div w:id="948858641">
      <w:bodyDiv w:val="1"/>
      <w:marLeft w:val="0"/>
      <w:marRight w:val="0"/>
      <w:marTop w:val="0"/>
      <w:marBottom w:val="0"/>
      <w:divBdr>
        <w:top w:val="none" w:sz="0" w:space="0" w:color="auto"/>
        <w:left w:val="none" w:sz="0" w:space="0" w:color="auto"/>
        <w:bottom w:val="none" w:sz="0" w:space="0" w:color="auto"/>
        <w:right w:val="none" w:sz="0" w:space="0" w:color="auto"/>
      </w:divBdr>
    </w:div>
    <w:div w:id="948977324">
      <w:bodyDiv w:val="1"/>
      <w:marLeft w:val="0"/>
      <w:marRight w:val="0"/>
      <w:marTop w:val="0"/>
      <w:marBottom w:val="0"/>
      <w:divBdr>
        <w:top w:val="none" w:sz="0" w:space="0" w:color="auto"/>
        <w:left w:val="none" w:sz="0" w:space="0" w:color="auto"/>
        <w:bottom w:val="none" w:sz="0" w:space="0" w:color="auto"/>
        <w:right w:val="none" w:sz="0" w:space="0" w:color="auto"/>
      </w:divBdr>
    </w:div>
    <w:div w:id="949044301">
      <w:bodyDiv w:val="1"/>
      <w:marLeft w:val="0"/>
      <w:marRight w:val="0"/>
      <w:marTop w:val="0"/>
      <w:marBottom w:val="0"/>
      <w:divBdr>
        <w:top w:val="none" w:sz="0" w:space="0" w:color="auto"/>
        <w:left w:val="none" w:sz="0" w:space="0" w:color="auto"/>
        <w:bottom w:val="none" w:sz="0" w:space="0" w:color="auto"/>
        <w:right w:val="none" w:sz="0" w:space="0" w:color="auto"/>
      </w:divBdr>
    </w:div>
    <w:div w:id="949052359">
      <w:bodyDiv w:val="1"/>
      <w:marLeft w:val="0"/>
      <w:marRight w:val="0"/>
      <w:marTop w:val="0"/>
      <w:marBottom w:val="0"/>
      <w:divBdr>
        <w:top w:val="none" w:sz="0" w:space="0" w:color="auto"/>
        <w:left w:val="none" w:sz="0" w:space="0" w:color="auto"/>
        <w:bottom w:val="none" w:sz="0" w:space="0" w:color="auto"/>
        <w:right w:val="none" w:sz="0" w:space="0" w:color="auto"/>
      </w:divBdr>
    </w:div>
    <w:div w:id="949092700">
      <w:bodyDiv w:val="1"/>
      <w:marLeft w:val="0"/>
      <w:marRight w:val="0"/>
      <w:marTop w:val="0"/>
      <w:marBottom w:val="0"/>
      <w:divBdr>
        <w:top w:val="none" w:sz="0" w:space="0" w:color="auto"/>
        <w:left w:val="none" w:sz="0" w:space="0" w:color="auto"/>
        <w:bottom w:val="none" w:sz="0" w:space="0" w:color="auto"/>
        <w:right w:val="none" w:sz="0" w:space="0" w:color="auto"/>
      </w:divBdr>
    </w:div>
    <w:div w:id="949093137">
      <w:bodyDiv w:val="1"/>
      <w:marLeft w:val="0"/>
      <w:marRight w:val="0"/>
      <w:marTop w:val="0"/>
      <w:marBottom w:val="0"/>
      <w:divBdr>
        <w:top w:val="none" w:sz="0" w:space="0" w:color="auto"/>
        <w:left w:val="none" w:sz="0" w:space="0" w:color="auto"/>
        <w:bottom w:val="none" w:sz="0" w:space="0" w:color="auto"/>
        <w:right w:val="none" w:sz="0" w:space="0" w:color="auto"/>
      </w:divBdr>
    </w:div>
    <w:div w:id="949363419">
      <w:bodyDiv w:val="1"/>
      <w:marLeft w:val="0"/>
      <w:marRight w:val="0"/>
      <w:marTop w:val="0"/>
      <w:marBottom w:val="0"/>
      <w:divBdr>
        <w:top w:val="none" w:sz="0" w:space="0" w:color="auto"/>
        <w:left w:val="none" w:sz="0" w:space="0" w:color="auto"/>
        <w:bottom w:val="none" w:sz="0" w:space="0" w:color="auto"/>
        <w:right w:val="none" w:sz="0" w:space="0" w:color="auto"/>
      </w:divBdr>
    </w:div>
    <w:div w:id="949749670">
      <w:bodyDiv w:val="1"/>
      <w:marLeft w:val="0"/>
      <w:marRight w:val="0"/>
      <w:marTop w:val="0"/>
      <w:marBottom w:val="0"/>
      <w:divBdr>
        <w:top w:val="none" w:sz="0" w:space="0" w:color="auto"/>
        <w:left w:val="none" w:sz="0" w:space="0" w:color="auto"/>
        <w:bottom w:val="none" w:sz="0" w:space="0" w:color="auto"/>
        <w:right w:val="none" w:sz="0" w:space="0" w:color="auto"/>
      </w:divBdr>
    </w:div>
    <w:div w:id="950012810">
      <w:bodyDiv w:val="1"/>
      <w:marLeft w:val="0"/>
      <w:marRight w:val="0"/>
      <w:marTop w:val="0"/>
      <w:marBottom w:val="0"/>
      <w:divBdr>
        <w:top w:val="none" w:sz="0" w:space="0" w:color="auto"/>
        <w:left w:val="none" w:sz="0" w:space="0" w:color="auto"/>
        <w:bottom w:val="none" w:sz="0" w:space="0" w:color="auto"/>
        <w:right w:val="none" w:sz="0" w:space="0" w:color="auto"/>
      </w:divBdr>
    </w:div>
    <w:div w:id="950018777">
      <w:bodyDiv w:val="1"/>
      <w:marLeft w:val="0"/>
      <w:marRight w:val="0"/>
      <w:marTop w:val="0"/>
      <w:marBottom w:val="0"/>
      <w:divBdr>
        <w:top w:val="none" w:sz="0" w:space="0" w:color="auto"/>
        <w:left w:val="none" w:sz="0" w:space="0" w:color="auto"/>
        <w:bottom w:val="none" w:sz="0" w:space="0" w:color="auto"/>
        <w:right w:val="none" w:sz="0" w:space="0" w:color="auto"/>
      </w:divBdr>
    </w:div>
    <w:div w:id="950092437">
      <w:bodyDiv w:val="1"/>
      <w:marLeft w:val="0"/>
      <w:marRight w:val="0"/>
      <w:marTop w:val="0"/>
      <w:marBottom w:val="0"/>
      <w:divBdr>
        <w:top w:val="none" w:sz="0" w:space="0" w:color="auto"/>
        <w:left w:val="none" w:sz="0" w:space="0" w:color="auto"/>
        <w:bottom w:val="none" w:sz="0" w:space="0" w:color="auto"/>
        <w:right w:val="none" w:sz="0" w:space="0" w:color="auto"/>
      </w:divBdr>
    </w:div>
    <w:div w:id="950434742">
      <w:bodyDiv w:val="1"/>
      <w:marLeft w:val="0"/>
      <w:marRight w:val="0"/>
      <w:marTop w:val="0"/>
      <w:marBottom w:val="0"/>
      <w:divBdr>
        <w:top w:val="none" w:sz="0" w:space="0" w:color="auto"/>
        <w:left w:val="none" w:sz="0" w:space="0" w:color="auto"/>
        <w:bottom w:val="none" w:sz="0" w:space="0" w:color="auto"/>
        <w:right w:val="none" w:sz="0" w:space="0" w:color="auto"/>
      </w:divBdr>
    </w:div>
    <w:div w:id="950823728">
      <w:bodyDiv w:val="1"/>
      <w:marLeft w:val="0"/>
      <w:marRight w:val="0"/>
      <w:marTop w:val="0"/>
      <w:marBottom w:val="0"/>
      <w:divBdr>
        <w:top w:val="none" w:sz="0" w:space="0" w:color="auto"/>
        <w:left w:val="none" w:sz="0" w:space="0" w:color="auto"/>
        <w:bottom w:val="none" w:sz="0" w:space="0" w:color="auto"/>
        <w:right w:val="none" w:sz="0" w:space="0" w:color="auto"/>
      </w:divBdr>
    </w:div>
    <w:div w:id="951284608">
      <w:bodyDiv w:val="1"/>
      <w:marLeft w:val="0"/>
      <w:marRight w:val="0"/>
      <w:marTop w:val="0"/>
      <w:marBottom w:val="0"/>
      <w:divBdr>
        <w:top w:val="none" w:sz="0" w:space="0" w:color="auto"/>
        <w:left w:val="none" w:sz="0" w:space="0" w:color="auto"/>
        <w:bottom w:val="none" w:sz="0" w:space="0" w:color="auto"/>
        <w:right w:val="none" w:sz="0" w:space="0" w:color="auto"/>
      </w:divBdr>
    </w:div>
    <w:div w:id="951322414">
      <w:bodyDiv w:val="1"/>
      <w:marLeft w:val="0"/>
      <w:marRight w:val="0"/>
      <w:marTop w:val="0"/>
      <w:marBottom w:val="0"/>
      <w:divBdr>
        <w:top w:val="none" w:sz="0" w:space="0" w:color="auto"/>
        <w:left w:val="none" w:sz="0" w:space="0" w:color="auto"/>
        <w:bottom w:val="none" w:sz="0" w:space="0" w:color="auto"/>
        <w:right w:val="none" w:sz="0" w:space="0" w:color="auto"/>
      </w:divBdr>
    </w:div>
    <w:div w:id="951399841">
      <w:bodyDiv w:val="1"/>
      <w:marLeft w:val="0"/>
      <w:marRight w:val="0"/>
      <w:marTop w:val="0"/>
      <w:marBottom w:val="0"/>
      <w:divBdr>
        <w:top w:val="none" w:sz="0" w:space="0" w:color="auto"/>
        <w:left w:val="none" w:sz="0" w:space="0" w:color="auto"/>
        <w:bottom w:val="none" w:sz="0" w:space="0" w:color="auto"/>
        <w:right w:val="none" w:sz="0" w:space="0" w:color="auto"/>
      </w:divBdr>
    </w:div>
    <w:div w:id="951784102">
      <w:bodyDiv w:val="1"/>
      <w:marLeft w:val="0"/>
      <w:marRight w:val="0"/>
      <w:marTop w:val="0"/>
      <w:marBottom w:val="0"/>
      <w:divBdr>
        <w:top w:val="none" w:sz="0" w:space="0" w:color="auto"/>
        <w:left w:val="none" w:sz="0" w:space="0" w:color="auto"/>
        <w:bottom w:val="none" w:sz="0" w:space="0" w:color="auto"/>
        <w:right w:val="none" w:sz="0" w:space="0" w:color="auto"/>
      </w:divBdr>
    </w:div>
    <w:div w:id="951859383">
      <w:bodyDiv w:val="1"/>
      <w:marLeft w:val="0"/>
      <w:marRight w:val="0"/>
      <w:marTop w:val="0"/>
      <w:marBottom w:val="0"/>
      <w:divBdr>
        <w:top w:val="none" w:sz="0" w:space="0" w:color="auto"/>
        <w:left w:val="none" w:sz="0" w:space="0" w:color="auto"/>
        <w:bottom w:val="none" w:sz="0" w:space="0" w:color="auto"/>
        <w:right w:val="none" w:sz="0" w:space="0" w:color="auto"/>
      </w:divBdr>
    </w:div>
    <w:div w:id="951940135">
      <w:bodyDiv w:val="1"/>
      <w:marLeft w:val="0"/>
      <w:marRight w:val="0"/>
      <w:marTop w:val="0"/>
      <w:marBottom w:val="0"/>
      <w:divBdr>
        <w:top w:val="none" w:sz="0" w:space="0" w:color="auto"/>
        <w:left w:val="none" w:sz="0" w:space="0" w:color="auto"/>
        <w:bottom w:val="none" w:sz="0" w:space="0" w:color="auto"/>
        <w:right w:val="none" w:sz="0" w:space="0" w:color="auto"/>
      </w:divBdr>
    </w:div>
    <w:div w:id="952516345">
      <w:bodyDiv w:val="1"/>
      <w:marLeft w:val="0"/>
      <w:marRight w:val="0"/>
      <w:marTop w:val="0"/>
      <w:marBottom w:val="0"/>
      <w:divBdr>
        <w:top w:val="none" w:sz="0" w:space="0" w:color="auto"/>
        <w:left w:val="none" w:sz="0" w:space="0" w:color="auto"/>
        <w:bottom w:val="none" w:sz="0" w:space="0" w:color="auto"/>
        <w:right w:val="none" w:sz="0" w:space="0" w:color="auto"/>
      </w:divBdr>
    </w:div>
    <w:div w:id="952707919">
      <w:bodyDiv w:val="1"/>
      <w:marLeft w:val="0"/>
      <w:marRight w:val="0"/>
      <w:marTop w:val="0"/>
      <w:marBottom w:val="0"/>
      <w:divBdr>
        <w:top w:val="none" w:sz="0" w:space="0" w:color="auto"/>
        <w:left w:val="none" w:sz="0" w:space="0" w:color="auto"/>
        <w:bottom w:val="none" w:sz="0" w:space="0" w:color="auto"/>
        <w:right w:val="none" w:sz="0" w:space="0" w:color="auto"/>
      </w:divBdr>
    </w:div>
    <w:div w:id="952856867">
      <w:bodyDiv w:val="1"/>
      <w:marLeft w:val="0"/>
      <w:marRight w:val="0"/>
      <w:marTop w:val="0"/>
      <w:marBottom w:val="0"/>
      <w:divBdr>
        <w:top w:val="none" w:sz="0" w:space="0" w:color="auto"/>
        <w:left w:val="none" w:sz="0" w:space="0" w:color="auto"/>
        <w:bottom w:val="none" w:sz="0" w:space="0" w:color="auto"/>
        <w:right w:val="none" w:sz="0" w:space="0" w:color="auto"/>
      </w:divBdr>
    </w:div>
    <w:div w:id="953175292">
      <w:bodyDiv w:val="1"/>
      <w:marLeft w:val="0"/>
      <w:marRight w:val="0"/>
      <w:marTop w:val="0"/>
      <w:marBottom w:val="0"/>
      <w:divBdr>
        <w:top w:val="none" w:sz="0" w:space="0" w:color="auto"/>
        <w:left w:val="none" w:sz="0" w:space="0" w:color="auto"/>
        <w:bottom w:val="none" w:sz="0" w:space="0" w:color="auto"/>
        <w:right w:val="none" w:sz="0" w:space="0" w:color="auto"/>
      </w:divBdr>
    </w:div>
    <w:div w:id="953486516">
      <w:bodyDiv w:val="1"/>
      <w:marLeft w:val="0"/>
      <w:marRight w:val="0"/>
      <w:marTop w:val="0"/>
      <w:marBottom w:val="0"/>
      <w:divBdr>
        <w:top w:val="none" w:sz="0" w:space="0" w:color="auto"/>
        <w:left w:val="none" w:sz="0" w:space="0" w:color="auto"/>
        <w:bottom w:val="none" w:sz="0" w:space="0" w:color="auto"/>
        <w:right w:val="none" w:sz="0" w:space="0" w:color="auto"/>
      </w:divBdr>
    </w:div>
    <w:div w:id="953561670">
      <w:bodyDiv w:val="1"/>
      <w:marLeft w:val="0"/>
      <w:marRight w:val="0"/>
      <w:marTop w:val="0"/>
      <w:marBottom w:val="0"/>
      <w:divBdr>
        <w:top w:val="none" w:sz="0" w:space="0" w:color="auto"/>
        <w:left w:val="none" w:sz="0" w:space="0" w:color="auto"/>
        <w:bottom w:val="none" w:sz="0" w:space="0" w:color="auto"/>
        <w:right w:val="none" w:sz="0" w:space="0" w:color="auto"/>
      </w:divBdr>
    </w:div>
    <w:div w:id="953753022">
      <w:bodyDiv w:val="1"/>
      <w:marLeft w:val="0"/>
      <w:marRight w:val="0"/>
      <w:marTop w:val="0"/>
      <w:marBottom w:val="0"/>
      <w:divBdr>
        <w:top w:val="none" w:sz="0" w:space="0" w:color="auto"/>
        <w:left w:val="none" w:sz="0" w:space="0" w:color="auto"/>
        <w:bottom w:val="none" w:sz="0" w:space="0" w:color="auto"/>
        <w:right w:val="none" w:sz="0" w:space="0" w:color="auto"/>
      </w:divBdr>
    </w:div>
    <w:div w:id="953830419">
      <w:bodyDiv w:val="1"/>
      <w:marLeft w:val="0"/>
      <w:marRight w:val="0"/>
      <w:marTop w:val="0"/>
      <w:marBottom w:val="0"/>
      <w:divBdr>
        <w:top w:val="none" w:sz="0" w:space="0" w:color="auto"/>
        <w:left w:val="none" w:sz="0" w:space="0" w:color="auto"/>
        <w:bottom w:val="none" w:sz="0" w:space="0" w:color="auto"/>
        <w:right w:val="none" w:sz="0" w:space="0" w:color="auto"/>
      </w:divBdr>
    </w:div>
    <w:div w:id="954210713">
      <w:bodyDiv w:val="1"/>
      <w:marLeft w:val="0"/>
      <w:marRight w:val="0"/>
      <w:marTop w:val="0"/>
      <w:marBottom w:val="0"/>
      <w:divBdr>
        <w:top w:val="none" w:sz="0" w:space="0" w:color="auto"/>
        <w:left w:val="none" w:sz="0" w:space="0" w:color="auto"/>
        <w:bottom w:val="none" w:sz="0" w:space="0" w:color="auto"/>
        <w:right w:val="none" w:sz="0" w:space="0" w:color="auto"/>
      </w:divBdr>
    </w:div>
    <w:div w:id="954285622">
      <w:bodyDiv w:val="1"/>
      <w:marLeft w:val="0"/>
      <w:marRight w:val="0"/>
      <w:marTop w:val="0"/>
      <w:marBottom w:val="0"/>
      <w:divBdr>
        <w:top w:val="none" w:sz="0" w:space="0" w:color="auto"/>
        <w:left w:val="none" w:sz="0" w:space="0" w:color="auto"/>
        <w:bottom w:val="none" w:sz="0" w:space="0" w:color="auto"/>
        <w:right w:val="none" w:sz="0" w:space="0" w:color="auto"/>
      </w:divBdr>
    </w:div>
    <w:div w:id="954406443">
      <w:bodyDiv w:val="1"/>
      <w:marLeft w:val="0"/>
      <w:marRight w:val="0"/>
      <w:marTop w:val="0"/>
      <w:marBottom w:val="0"/>
      <w:divBdr>
        <w:top w:val="none" w:sz="0" w:space="0" w:color="auto"/>
        <w:left w:val="none" w:sz="0" w:space="0" w:color="auto"/>
        <w:bottom w:val="none" w:sz="0" w:space="0" w:color="auto"/>
        <w:right w:val="none" w:sz="0" w:space="0" w:color="auto"/>
      </w:divBdr>
    </w:div>
    <w:div w:id="954601757">
      <w:bodyDiv w:val="1"/>
      <w:marLeft w:val="0"/>
      <w:marRight w:val="0"/>
      <w:marTop w:val="0"/>
      <w:marBottom w:val="0"/>
      <w:divBdr>
        <w:top w:val="none" w:sz="0" w:space="0" w:color="auto"/>
        <w:left w:val="none" w:sz="0" w:space="0" w:color="auto"/>
        <w:bottom w:val="none" w:sz="0" w:space="0" w:color="auto"/>
        <w:right w:val="none" w:sz="0" w:space="0" w:color="auto"/>
      </w:divBdr>
    </w:div>
    <w:div w:id="954794150">
      <w:bodyDiv w:val="1"/>
      <w:marLeft w:val="0"/>
      <w:marRight w:val="0"/>
      <w:marTop w:val="0"/>
      <w:marBottom w:val="0"/>
      <w:divBdr>
        <w:top w:val="none" w:sz="0" w:space="0" w:color="auto"/>
        <w:left w:val="none" w:sz="0" w:space="0" w:color="auto"/>
        <w:bottom w:val="none" w:sz="0" w:space="0" w:color="auto"/>
        <w:right w:val="none" w:sz="0" w:space="0" w:color="auto"/>
      </w:divBdr>
    </w:div>
    <w:div w:id="955020945">
      <w:bodyDiv w:val="1"/>
      <w:marLeft w:val="0"/>
      <w:marRight w:val="0"/>
      <w:marTop w:val="0"/>
      <w:marBottom w:val="0"/>
      <w:divBdr>
        <w:top w:val="none" w:sz="0" w:space="0" w:color="auto"/>
        <w:left w:val="none" w:sz="0" w:space="0" w:color="auto"/>
        <w:bottom w:val="none" w:sz="0" w:space="0" w:color="auto"/>
        <w:right w:val="none" w:sz="0" w:space="0" w:color="auto"/>
      </w:divBdr>
    </w:div>
    <w:div w:id="955216160">
      <w:bodyDiv w:val="1"/>
      <w:marLeft w:val="0"/>
      <w:marRight w:val="0"/>
      <w:marTop w:val="0"/>
      <w:marBottom w:val="0"/>
      <w:divBdr>
        <w:top w:val="none" w:sz="0" w:space="0" w:color="auto"/>
        <w:left w:val="none" w:sz="0" w:space="0" w:color="auto"/>
        <w:bottom w:val="none" w:sz="0" w:space="0" w:color="auto"/>
        <w:right w:val="none" w:sz="0" w:space="0" w:color="auto"/>
      </w:divBdr>
    </w:div>
    <w:div w:id="955478137">
      <w:bodyDiv w:val="1"/>
      <w:marLeft w:val="0"/>
      <w:marRight w:val="0"/>
      <w:marTop w:val="0"/>
      <w:marBottom w:val="0"/>
      <w:divBdr>
        <w:top w:val="none" w:sz="0" w:space="0" w:color="auto"/>
        <w:left w:val="none" w:sz="0" w:space="0" w:color="auto"/>
        <w:bottom w:val="none" w:sz="0" w:space="0" w:color="auto"/>
        <w:right w:val="none" w:sz="0" w:space="0" w:color="auto"/>
      </w:divBdr>
    </w:div>
    <w:div w:id="955524367">
      <w:bodyDiv w:val="1"/>
      <w:marLeft w:val="0"/>
      <w:marRight w:val="0"/>
      <w:marTop w:val="0"/>
      <w:marBottom w:val="0"/>
      <w:divBdr>
        <w:top w:val="none" w:sz="0" w:space="0" w:color="auto"/>
        <w:left w:val="none" w:sz="0" w:space="0" w:color="auto"/>
        <w:bottom w:val="none" w:sz="0" w:space="0" w:color="auto"/>
        <w:right w:val="none" w:sz="0" w:space="0" w:color="auto"/>
      </w:divBdr>
    </w:div>
    <w:div w:id="955720342">
      <w:bodyDiv w:val="1"/>
      <w:marLeft w:val="0"/>
      <w:marRight w:val="0"/>
      <w:marTop w:val="0"/>
      <w:marBottom w:val="0"/>
      <w:divBdr>
        <w:top w:val="none" w:sz="0" w:space="0" w:color="auto"/>
        <w:left w:val="none" w:sz="0" w:space="0" w:color="auto"/>
        <w:bottom w:val="none" w:sz="0" w:space="0" w:color="auto"/>
        <w:right w:val="none" w:sz="0" w:space="0" w:color="auto"/>
      </w:divBdr>
    </w:div>
    <w:div w:id="956136322">
      <w:bodyDiv w:val="1"/>
      <w:marLeft w:val="0"/>
      <w:marRight w:val="0"/>
      <w:marTop w:val="0"/>
      <w:marBottom w:val="0"/>
      <w:divBdr>
        <w:top w:val="none" w:sz="0" w:space="0" w:color="auto"/>
        <w:left w:val="none" w:sz="0" w:space="0" w:color="auto"/>
        <w:bottom w:val="none" w:sz="0" w:space="0" w:color="auto"/>
        <w:right w:val="none" w:sz="0" w:space="0" w:color="auto"/>
      </w:divBdr>
    </w:div>
    <w:div w:id="956251678">
      <w:bodyDiv w:val="1"/>
      <w:marLeft w:val="0"/>
      <w:marRight w:val="0"/>
      <w:marTop w:val="0"/>
      <w:marBottom w:val="0"/>
      <w:divBdr>
        <w:top w:val="none" w:sz="0" w:space="0" w:color="auto"/>
        <w:left w:val="none" w:sz="0" w:space="0" w:color="auto"/>
        <w:bottom w:val="none" w:sz="0" w:space="0" w:color="auto"/>
        <w:right w:val="none" w:sz="0" w:space="0" w:color="auto"/>
      </w:divBdr>
    </w:div>
    <w:div w:id="956253829">
      <w:bodyDiv w:val="1"/>
      <w:marLeft w:val="0"/>
      <w:marRight w:val="0"/>
      <w:marTop w:val="0"/>
      <w:marBottom w:val="0"/>
      <w:divBdr>
        <w:top w:val="none" w:sz="0" w:space="0" w:color="auto"/>
        <w:left w:val="none" w:sz="0" w:space="0" w:color="auto"/>
        <w:bottom w:val="none" w:sz="0" w:space="0" w:color="auto"/>
        <w:right w:val="none" w:sz="0" w:space="0" w:color="auto"/>
      </w:divBdr>
    </w:div>
    <w:div w:id="956524544">
      <w:bodyDiv w:val="1"/>
      <w:marLeft w:val="0"/>
      <w:marRight w:val="0"/>
      <w:marTop w:val="0"/>
      <w:marBottom w:val="0"/>
      <w:divBdr>
        <w:top w:val="none" w:sz="0" w:space="0" w:color="auto"/>
        <w:left w:val="none" w:sz="0" w:space="0" w:color="auto"/>
        <w:bottom w:val="none" w:sz="0" w:space="0" w:color="auto"/>
        <w:right w:val="none" w:sz="0" w:space="0" w:color="auto"/>
      </w:divBdr>
    </w:div>
    <w:div w:id="957374907">
      <w:bodyDiv w:val="1"/>
      <w:marLeft w:val="0"/>
      <w:marRight w:val="0"/>
      <w:marTop w:val="0"/>
      <w:marBottom w:val="0"/>
      <w:divBdr>
        <w:top w:val="none" w:sz="0" w:space="0" w:color="auto"/>
        <w:left w:val="none" w:sz="0" w:space="0" w:color="auto"/>
        <w:bottom w:val="none" w:sz="0" w:space="0" w:color="auto"/>
        <w:right w:val="none" w:sz="0" w:space="0" w:color="auto"/>
      </w:divBdr>
    </w:div>
    <w:div w:id="957490024">
      <w:bodyDiv w:val="1"/>
      <w:marLeft w:val="0"/>
      <w:marRight w:val="0"/>
      <w:marTop w:val="0"/>
      <w:marBottom w:val="0"/>
      <w:divBdr>
        <w:top w:val="none" w:sz="0" w:space="0" w:color="auto"/>
        <w:left w:val="none" w:sz="0" w:space="0" w:color="auto"/>
        <w:bottom w:val="none" w:sz="0" w:space="0" w:color="auto"/>
        <w:right w:val="none" w:sz="0" w:space="0" w:color="auto"/>
      </w:divBdr>
    </w:div>
    <w:div w:id="957759007">
      <w:bodyDiv w:val="1"/>
      <w:marLeft w:val="0"/>
      <w:marRight w:val="0"/>
      <w:marTop w:val="0"/>
      <w:marBottom w:val="0"/>
      <w:divBdr>
        <w:top w:val="none" w:sz="0" w:space="0" w:color="auto"/>
        <w:left w:val="none" w:sz="0" w:space="0" w:color="auto"/>
        <w:bottom w:val="none" w:sz="0" w:space="0" w:color="auto"/>
        <w:right w:val="none" w:sz="0" w:space="0" w:color="auto"/>
      </w:divBdr>
    </w:div>
    <w:div w:id="957833052">
      <w:bodyDiv w:val="1"/>
      <w:marLeft w:val="0"/>
      <w:marRight w:val="0"/>
      <w:marTop w:val="0"/>
      <w:marBottom w:val="0"/>
      <w:divBdr>
        <w:top w:val="none" w:sz="0" w:space="0" w:color="auto"/>
        <w:left w:val="none" w:sz="0" w:space="0" w:color="auto"/>
        <w:bottom w:val="none" w:sz="0" w:space="0" w:color="auto"/>
        <w:right w:val="none" w:sz="0" w:space="0" w:color="auto"/>
      </w:divBdr>
    </w:div>
    <w:div w:id="958023500">
      <w:bodyDiv w:val="1"/>
      <w:marLeft w:val="0"/>
      <w:marRight w:val="0"/>
      <w:marTop w:val="0"/>
      <w:marBottom w:val="0"/>
      <w:divBdr>
        <w:top w:val="none" w:sz="0" w:space="0" w:color="auto"/>
        <w:left w:val="none" w:sz="0" w:space="0" w:color="auto"/>
        <w:bottom w:val="none" w:sz="0" w:space="0" w:color="auto"/>
        <w:right w:val="none" w:sz="0" w:space="0" w:color="auto"/>
      </w:divBdr>
    </w:div>
    <w:div w:id="958028793">
      <w:bodyDiv w:val="1"/>
      <w:marLeft w:val="0"/>
      <w:marRight w:val="0"/>
      <w:marTop w:val="0"/>
      <w:marBottom w:val="0"/>
      <w:divBdr>
        <w:top w:val="none" w:sz="0" w:space="0" w:color="auto"/>
        <w:left w:val="none" w:sz="0" w:space="0" w:color="auto"/>
        <w:bottom w:val="none" w:sz="0" w:space="0" w:color="auto"/>
        <w:right w:val="none" w:sz="0" w:space="0" w:color="auto"/>
      </w:divBdr>
    </w:div>
    <w:div w:id="958075561">
      <w:bodyDiv w:val="1"/>
      <w:marLeft w:val="0"/>
      <w:marRight w:val="0"/>
      <w:marTop w:val="0"/>
      <w:marBottom w:val="0"/>
      <w:divBdr>
        <w:top w:val="none" w:sz="0" w:space="0" w:color="auto"/>
        <w:left w:val="none" w:sz="0" w:space="0" w:color="auto"/>
        <w:bottom w:val="none" w:sz="0" w:space="0" w:color="auto"/>
        <w:right w:val="none" w:sz="0" w:space="0" w:color="auto"/>
      </w:divBdr>
    </w:div>
    <w:div w:id="958144434">
      <w:bodyDiv w:val="1"/>
      <w:marLeft w:val="0"/>
      <w:marRight w:val="0"/>
      <w:marTop w:val="0"/>
      <w:marBottom w:val="0"/>
      <w:divBdr>
        <w:top w:val="none" w:sz="0" w:space="0" w:color="auto"/>
        <w:left w:val="none" w:sz="0" w:space="0" w:color="auto"/>
        <w:bottom w:val="none" w:sz="0" w:space="0" w:color="auto"/>
        <w:right w:val="none" w:sz="0" w:space="0" w:color="auto"/>
      </w:divBdr>
    </w:div>
    <w:div w:id="958341743">
      <w:bodyDiv w:val="1"/>
      <w:marLeft w:val="0"/>
      <w:marRight w:val="0"/>
      <w:marTop w:val="0"/>
      <w:marBottom w:val="0"/>
      <w:divBdr>
        <w:top w:val="none" w:sz="0" w:space="0" w:color="auto"/>
        <w:left w:val="none" w:sz="0" w:space="0" w:color="auto"/>
        <w:bottom w:val="none" w:sz="0" w:space="0" w:color="auto"/>
        <w:right w:val="none" w:sz="0" w:space="0" w:color="auto"/>
      </w:divBdr>
    </w:div>
    <w:div w:id="958687014">
      <w:bodyDiv w:val="1"/>
      <w:marLeft w:val="0"/>
      <w:marRight w:val="0"/>
      <w:marTop w:val="0"/>
      <w:marBottom w:val="0"/>
      <w:divBdr>
        <w:top w:val="none" w:sz="0" w:space="0" w:color="auto"/>
        <w:left w:val="none" w:sz="0" w:space="0" w:color="auto"/>
        <w:bottom w:val="none" w:sz="0" w:space="0" w:color="auto"/>
        <w:right w:val="none" w:sz="0" w:space="0" w:color="auto"/>
      </w:divBdr>
    </w:div>
    <w:div w:id="958727318">
      <w:bodyDiv w:val="1"/>
      <w:marLeft w:val="0"/>
      <w:marRight w:val="0"/>
      <w:marTop w:val="0"/>
      <w:marBottom w:val="0"/>
      <w:divBdr>
        <w:top w:val="none" w:sz="0" w:space="0" w:color="auto"/>
        <w:left w:val="none" w:sz="0" w:space="0" w:color="auto"/>
        <w:bottom w:val="none" w:sz="0" w:space="0" w:color="auto"/>
        <w:right w:val="none" w:sz="0" w:space="0" w:color="auto"/>
      </w:divBdr>
    </w:div>
    <w:div w:id="958804683">
      <w:bodyDiv w:val="1"/>
      <w:marLeft w:val="0"/>
      <w:marRight w:val="0"/>
      <w:marTop w:val="0"/>
      <w:marBottom w:val="0"/>
      <w:divBdr>
        <w:top w:val="none" w:sz="0" w:space="0" w:color="auto"/>
        <w:left w:val="none" w:sz="0" w:space="0" w:color="auto"/>
        <w:bottom w:val="none" w:sz="0" w:space="0" w:color="auto"/>
        <w:right w:val="none" w:sz="0" w:space="0" w:color="auto"/>
      </w:divBdr>
    </w:div>
    <w:div w:id="958881194">
      <w:bodyDiv w:val="1"/>
      <w:marLeft w:val="0"/>
      <w:marRight w:val="0"/>
      <w:marTop w:val="0"/>
      <w:marBottom w:val="0"/>
      <w:divBdr>
        <w:top w:val="none" w:sz="0" w:space="0" w:color="auto"/>
        <w:left w:val="none" w:sz="0" w:space="0" w:color="auto"/>
        <w:bottom w:val="none" w:sz="0" w:space="0" w:color="auto"/>
        <w:right w:val="none" w:sz="0" w:space="0" w:color="auto"/>
      </w:divBdr>
    </w:div>
    <w:div w:id="958997668">
      <w:bodyDiv w:val="1"/>
      <w:marLeft w:val="0"/>
      <w:marRight w:val="0"/>
      <w:marTop w:val="0"/>
      <w:marBottom w:val="0"/>
      <w:divBdr>
        <w:top w:val="none" w:sz="0" w:space="0" w:color="auto"/>
        <w:left w:val="none" w:sz="0" w:space="0" w:color="auto"/>
        <w:bottom w:val="none" w:sz="0" w:space="0" w:color="auto"/>
        <w:right w:val="none" w:sz="0" w:space="0" w:color="auto"/>
      </w:divBdr>
    </w:div>
    <w:div w:id="959191822">
      <w:bodyDiv w:val="1"/>
      <w:marLeft w:val="0"/>
      <w:marRight w:val="0"/>
      <w:marTop w:val="0"/>
      <w:marBottom w:val="0"/>
      <w:divBdr>
        <w:top w:val="none" w:sz="0" w:space="0" w:color="auto"/>
        <w:left w:val="none" w:sz="0" w:space="0" w:color="auto"/>
        <w:bottom w:val="none" w:sz="0" w:space="0" w:color="auto"/>
        <w:right w:val="none" w:sz="0" w:space="0" w:color="auto"/>
      </w:divBdr>
    </w:div>
    <w:div w:id="959990880">
      <w:bodyDiv w:val="1"/>
      <w:marLeft w:val="0"/>
      <w:marRight w:val="0"/>
      <w:marTop w:val="0"/>
      <w:marBottom w:val="0"/>
      <w:divBdr>
        <w:top w:val="none" w:sz="0" w:space="0" w:color="auto"/>
        <w:left w:val="none" w:sz="0" w:space="0" w:color="auto"/>
        <w:bottom w:val="none" w:sz="0" w:space="0" w:color="auto"/>
        <w:right w:val="none" w:sz="0" w:space="0" w:color="auto"/>
      </w:divBdr>
    </w:div>
    <w:div w:id="960108830">
      <w:bodyDiv w:val="1"/>
      <w:marLeft w:val="0"/>
      <w:marRight w:val="0"/>
      <w:marTop w:val="0"/>
      <w:marBottom w:val="0"/>
      <w:divBdr>
        <w:top w:val="none" w:sz="0" w:space="0" w:color="auto"/>
        <w:left w:val="none" w:sz="0" w:space="0" w:color="auto"/>
        <w:bottom w:val="none" w:sz="0" w:space="0" w:color="auto"/>
        <w:right w:val="none" w:sz="0" w:space="0" w:color="auto"/>
      </w:divBdr>
    </w:div>
    <w:div w:id="960766221">
      <w:bodyDiv w:val="1"/>
      <w:marLeft w:val="0"/>
      <w:marRight w:val="0"/>
      <w:marTop w:val="0"/>
      <w:marBottom w:val="0"/>
      <w:divBdr>
        <w:top w:val="none" w:sz="0" w:space="0" w:color="auto"/>
        <w:left w:val="none" w:sz="0" w:space="0" w:color="auto"/>
        <w:bottom w:val="none" w:sz="0" w:space="0" w:color="auto"/>
        <w:right w:val="none" w:sz="0" w:space="0" w:color="auto"/>
      </w:divBdr>
    </w:div>
    <w:div w:id="960845972">
      <w:bodyDiv w:val="1"/>
      <w:marLeft w:val="0"/>
      <w:marRight w:val="0"/>
      <w:marTop w:val="0"/>
      <w:marBottom w:val="0"/>
      <w:divBdr>
        <w:top w:val="none" w:sz="0" w:space="0" w:color="auto"/>
        <w:left w:val="none" w:sz="0" w:space="0" w:color="auto"/>
        <w:bottom w:val="none" w:sz="0" w:space="0" w:color="auto"/>
        <w:right w:val="none" w:sz="0" w:space="0" w:color="auto"/>
      </w:divBdr>
    </w:div>
    <w:div w:id="960890070">
      <w:bodyDiv w:val="1"/>
      <w:marLeft w:val="0"/>
      <w:marRight w:val="0"/>
      <w:marTop w:val="0"/>
      <w:marBottom w:val="0"/>
      <w:divBdr>
        <w:top w:val="none" w:sz="0" w:space="0" w:color="auto"/>
        <w:left w:val="none" w:sz="0" w:space="0" w:color="auto"/>
        <w:bottom w:val="none" w:sz="0" w:space="0" w:color="auto"/>
        <w:right w:val="none" w:sz="0" w:space="0" w:color="auto"/>
      </w:divBdr>
    </w:div>
    <w:div w:id="961110902">
      <w:bodyDiv w:val="1"/>
      <w:marLeft w:val="0"/>
      <w:marRight w:val="0"/>
      <w:marTop w:val="0"/>
      <w:marBottom w:val="0"/>
      <w:divBdr>
        <w:top w:val="none" w:sz="0" w:space="0" w:color="auto"/>
        <w:left w:val="none" w:sz="0" w:space="0" w:color="auto"/>
        <w:bottom w:val="none" w:sz="0" w:space="0" w:color="auto"/>
        <w:right w:val="none" w:sz="0" w:space="0" w:color="auto"/>
      </w:divBdr>
    </w:div>
    <w:div w:id="961351088">
      <w:bodyDiv w:val="1"/>
      <w:marLeft w:val="0"/>
      <w:marRight w:val="0"/>
      <w:marTop w:val="0"/>
      <w:marBottom w:val="0"/>
      <w:divBdr>
        <w:top w:val="none" w:sz="0" w:space="0" w:color="auto"/>
        <w:left w:val="none" w:sz="0" w:space="0" w:color="auto"/>
        <w:bottom w:val="none" w:sz="0" w:space="0" w:color="auto"/>
        <w:right w:val="none" w:sz="0" w:space="0" w:color="auto"/>
      </w:divBdr>
    </w:div>
    <w:div w:id="961768153">
      <w:bodyDiv w:val="1"/>
      <w:marLeft w:val="0"/>
      <w:marRight w:val="0"/>
      <w:marTop w:val="0"/>
      <w:marBottom w:val="0"/>
      <w:divBdr>
        <w:top w:val="none" w:sz="0" w:space="0" w:color="auto"/>
        <w:left w:val="none" w:sz="0" w:space="0" w:color="auto"/>
        <w:bottom w:val="none" w:sz="0" w:space="0" w:color="auto"/>
        <w:right w:val="none" w:sz="0" w:space="0" w:color="auto"/>
      </w:divBdr>
    </w:div>
    <w:div w:id="961838452">
      <w:bodyDiv w:val="1"/>
      <w:marLeft w:val="0"/>
      <w:marRight w:val="0"/>
      <w:marTop w:val="0"/>
      <w:marBottom w:val="0"/>
      <w:divBdr>
        <w:top w:val="none" w:sz="0" w:space="0" w:color="auto"/>
        <w:left w:val="none" w:sz="0" w:space="0" w:color="auto"/>
        <w:bottom w:val="none" w:sz="0" w:space="0" w:color="auto"/>
        <w:right w:val="none" w:sz="0" w:space="0" w:color="auto"/>
      </w:divBdr>
    </w:div>
    <w:div w:id="961957041">
      <w:bodyDiv w:val="1"/>
      <w:marLeft w:val="0"/>
      <w:marRight w:val="0"/>
      <w:marTop w:val="0"/>
      <w:marBottom w:val="0"/>
      <w:divBdr>
        <w:top w:val="none" w:sz="0" w:space="0" w:color="auto"/>
        <w:left w:val="none" w:sz="0" w:space="0" w:color="auto"/>
        <w:bottom w:val="none" w:sz="0" w:space="0" w:color="auto"/>
        <w:right w:val="none" w:sz="0" w:space="0" w:color="auto"/>
      </w:divBdr>
    </w:div>
    <w:div w:id="962032456">
      <w:bodyDiv w:val="1"/>
      <w:marLeft w:val="0"/>
      <w:marRight w:val="0"/>
      <w:marTop w:val="0"/>
      <w:marBottom w:val="0"/>
      <w:divBdr>
        <w:top w:val="none" w:sz="0" w:space="0" w:color="auto"/>
        <w:left w:val="none" w:sz="0" w:space="0" w:color="auto"/>
        <w:bottom w:val="none" w:sz="0" w:space="0" w:color="auto"/>
        <w:right w:val="none" w:sz="0" w:space="0" w:color="auto"/>
      </w:divBdr>
    </w:div>
    <w:div w:id="962076811">
      <w:bodyDiv w:val="1"/>
      <w:marLeft w:val="0"/>
      <w:marRight w:val="0"/>
      <w:marTop w:val="0"/>
      <w:marBottom w:val="0"/>
      <w:divBdr>
        <w:top w:val="none" w:sz="0" w:space="0" w:color="auto"/>
        <w:left w:val="none" w:sz="0" w:space="0" w:color="auto"/>
        <w:bottom w:val="none" w:sz="0" w:space="0" w:color="auto"/>
        <w:right w:val="none" w:sz="0" w:space="0" w:color="auto"/>
      </w:divBdr>
    </w:div>
    <w:div w:id="962615266">
      <w:bodyDiv w:val="1"/>
      <w:marLeft w:val="0"/>
      <w:marRight w:val="0"/>
      <w:marTop w:val="0"/>
      <w:marBottom w:val="0"/>
      <w:divBdr>
        <w:top w:val="none" w:sz="0" w:space="0" w:color="auto"/>
        <w:left w:val="none" w:sz="0" w:space="0" w:color="auto"/>
        <w:bottom w:val="none" w:sz="0" w:space="0" w:color="auto"/>
        <w:right w:val="none" w:sz="0" w:space="0" w:color="auto"/>
      </w:divBdr>
    </w:div>
    <w:div w:id="963389942">
      <w:bodyDiv w:val="1"/>
      <w:marLeft w:val="0"/>
      <w:marRight w:val="0"/>
      <w:marTop w:val="0"/>
      <w:marBottom w:val="0"/>
      <w:divBdr>
        <w:top w:val="none" w:sz="0" w:space="0" w:color="auto"/>
        <w:left w:val="none" w:sz="0" w:space="0" w:color="auto"/>
        <w:bottom w:val="none" w:sz="0" w:space="0" w:color="auto"/>
        <w:right w:val="none" w:sz="0" w:space="0" w:color="auto"/>
      </w:divBdr>
    </w:div>
    <w:div w:id="963582297">
      <w:bodyDiv w:val="1"/>
      <w:marLeft w:val="0"/>
      <w:marRight w:val="0"/>
      <w:marTop w:val="0"/>
      <w:marBottom w:val="0"/>
      <w:divBdr>
        <w:top w:val="none" w:sz="0" w:space="0" w:color="auto"/>
        <w:left w:val="none" w:sz="0" w:space="0" w:color="auto"/>
        <w:bottom w:val="none" w:sz="0" w:space="0" w:color="auto"/>
        <w:right w:val="none" w:sz="0" w:space="0" w:color="auto"/>
      </w:divBdr>
    </w:div>
    <w:div w:id="963655887">
      <w:bodyDiv w:val="1"/>
      <w:marLeft w:val="0"/>
      <w:marRight w:val="0"/>
      <w:marTop w:val="0"/>
      <w:marBottom w:val="0"/>
      <w:divBdr>
        <w:top w:val="none" w:sz="0" w:space="0" w:color="auto"/>
        <w:left w:val="none" w:sz="0" w:space="0" w:color="auto"/>
        <w:bottom w:val="none" w:sz="0" w:space="0" w:color="auto"/>
        <w:right w:val="none" w:sz="0" w:space="0" w:color="auto"/>
      </w:divBdr>
    </w:div>
    <w:div w:id="963928854">
      <w:bodyDiv w:val="1"/>
      <w:marLeft w:val="0"/>
      <w:marRight w:val="0"/>
      <w:marTop w:val="0"/>
      <w:marBottom w:val="0"/>
      <w:divBdr>
        <w:top w:val="none" w:sz="0" w:space="0" w:color="auto"/>
        <w:left w:val="none" w:sz="0" w:space="0" w:color="auto"/>
        <w:bottom w:val="none" w:sz="0" w:space="0" w:color="auto"/>
        <w:right w:val="none" w:sz="0" w:space="0" w:color="auto"/>
      </w:divBdr>
    </w:div>
    <w:div w:id="963998224">
      <w:bodyDiv w:val="1"/>
      <w:marLeft w:val="0"/>
      <w:marRight w:val="0"/>
      <w:marTop w:val="0"/>
      <w:marBottom w:val="0"/>
      <w:divBdr>
        <w:top w:val="none" w:sz="0" w:space="0" w:color="auto"/>
        <w:left w:val="none" w:sz="0" w:space="0" w:color="auto"/>
        <w:bottom w:val="none" w:sz="0" w:space="0" w:color="auto"/>
        <w:right w:val="none" w:sz="0" w:space="0" w:color="auto"/>
      </w:divBdr>
    </w:div>
    <w:div w:id="965041574">
      <w:bodyDiv w:val="1"/>
      <w:marLeft w:val="0"/>
      <w:marRight w:val="0"/>
      <w:marTop w:val="0"/>
      <w:marBottom w:val="0"/>
      <w:divBdr>
        <w:top w:val="none" w:sz="0" w:space="0" w:color="auto"/>
        <w:left w:val="none" w:sz="0" w:space="0" w:color="auto"/>
        <w:bottom w:val="none" w:sz="0" w:space="0" w:color="auto"/>
        <w:right w:val="none" w:sz="0" w:space="0" w:color="auto"/>
      </w:divBdr>
    </w:div>
    <w:div w:id="965163405">
      <w:bodyDiv w:val="1"/>
      <w:marLeft w:val="0"/>
      <w:marRight w:val="0"/>
      <w:marTop w:val="0"/>
      <w:marBottom w:val="0"/>
      <w:divBdr>
        <w:top w:val="none" w:sz="0" w:space="0" w:color="auto"/>
        <w:left w:val="none" w:sz="0" w:space="0" w:color="auto"/>
        <w:bottom w:val="none" w:sz="0" w:space="0" w:color="auto"/>
        <w:right w:val="none" w:sz="0" w:space="0" w:color="auto"/>
      </w:divBdr>
    </w:div>
    <w:div w:id="965309759">
      <w:bodyDiv w:val="1"/>
      <w:marLeft w:val="0"/>
      <w:marRight w:val="0"/>
      <w:marTop w:val="0"/>
      <w:marBottom w:val="0"/>
      <w:divBdr>
        <w:top w:val="none" w:sz="0" w:space="0" w:color="auto"/>
        <w:left w:val="none" w:sz="0" w:space="0" w:color="auto"/>
        <w:bottom w:val="none" w:sz="0" w:space="0" w:color="auto"/>
        <w:right w:val="none" w:sz="0" w:space="0" w:color="auto"/>
      </w:divBdr>
    </w:div>
    <w:div w:id="965503695">
      <w:bodyDiv w:val="1"/>
      <w:marLeft w:val="0"/>
      <w:marRight w:val="0"/>
      <w:marTop w:val="0"/>
      <w:marBottom w:val="0"/>
      <w:divBdr>
        <w:top w:val="none" w:sz="0" w:space="0" w:color="auto"/>
        <w:left w:val="none" w:sz="0" w:space="0" w:color="auto"/>
        <w:bottom w:val="none" w:sz="0" w:space="0" w:color="auto"/>
        <w:right w:val="none" w:sz="0" w:space="0" w:color="auto"/>
      </w:divBdr>
    </w:div>
    <w:div w:id="965618650">
      <w:bodyDiv w:val="1"/>
      <w:marLeft w:val="0"/>
      <w:marRight w:val="0"/>
      <w:marTop w:val="0"/>
      <w:marBottom w:val="0"/>
      <w:divBdr>
        <w:top w:val="none" w:sz="0" w:space="0" w:color="auto"/>
        <w:left w:val="none" w:sz="0" w:space="0" w:color="auto"/>
        <w:bottom w:val="none" w:sz="0" w:space="0" w:color="auto"/>
        <w:right w:val="none" w:sz="0" w:space="0" w:color="auto"/>
      </w:divBdr>
    </w:div>
    <w:div w:id="965741374">
      <w:bodyDiv w:val="1"/>
      <w:marLeft w:val="0"/>
      <w:marRight w:val="0"/>
      <w:marTop w:val="0"/>
      <w:marBottom w:val="0"/>
      <w:divBdr>
        <w:top w:val="none" w:sz="0" w:space="0" w:color="auto"/>
        <w:left w:val="none" w:sz="0" w:space="0" w:color="auto"/>
        <w:bottom w:val="none" w:sz="0" w:space="0" w:color="auto"/>
        <w:right w:val="none" w:sz="0" w:space="0" w:color="auto"/>
      </w:divBdr>
    </w:div>
    <w:div w:id="966279064">
      <w:bodyDiv w:val="1"/>
      <w:marLeft w:val="0"/>
      <w:marRight w:val="0"/>
      <w:marTop w:val="0"/>
      <w:marBottom w:val="0"/>
      <w:divBdr>
        <w:top w:val="none" w:sz="0" w:space="0" w:color="auto"/>
        <w:left w:val="none" w:sz="0" w:space="0" w:color="auto"/>
        <w:bottom w:val="none" w:sz="0" w:space="0" w:color="auto"/>
        <w:right w:val="none" w:sz="0" w:space="0" w:color="auto"/>
      </w:divBdr>
    </w:div>
    <w:div w:id="966279524">
      <w:bodyDiv w:val="1"/>
      <w:marLeft w:val="0"/>
      <w:marRight w:val="0"/>
      <w:marTop w:val="0"/>
      <w:marBottom w:val="0"/>
      <w:divBdr>
        <w:top w:val="none" w:sz="0" w:space="0" w:color="auto"/>
        <w:left w:val="none" w:sz="0" w:space="0" w:color="auto"/>
        <w:bottom w:val="none" w:sz="0" w:space="0" w:color="auto"/>
        <w:right w:val="none" w:sz="0" w:space="0" w:color="auto"/>
      </w:divBdr>
    </w:div>
    <w:div w:id="966352645">
      <w:bodyDiv w:val="1"/>
      <w:marLeft w:val="0"/>
      <w:marRight w:val="0"/>
      <w:marTop w:val="0"/>
      <w:marBottom w:val="0"/>
      <w:divBdr>
        <w:top w:val="none" w:sz="0" w:space="0" w:color="auto"/>
        <w:left w:val="none" w:sz="0" w:space="0" w:color="auto"/>
        <w:bottom w:val="none" w:sz="0" w:space="0" w:color="auto"/>
        <w:right w:val="none" w:sz="0" w:space="0" w:color="auto"/>
      </w:divBdr>
    </w:div>
    <w:div w:id="966853889">
      <w:bodyDiv w:val="1"/>
      <w:marLeft w:val="0"/>
      <w:marRight w:val="0"/>
      <w:marTop w:val="0"/>
      <w:marBottom w:val="0"/>
      <w:divBdr>
        <w:top w:val="none" w:sz="0" w:space="0" w:color="auto"/>
        <w:left w:val="none" w:sz="0" w:space="0" w:color="auto"/>
        <w:bottom w:val="none" w:sz="0" w:space="0" w:color="auto"/>
        <w:right w:val="none" w:sz="0" w:space="0" w:color="auto"/>
      </w:divBdr>
    </w:div>
    <w:div w:id="967122276">
      <w:bodyDiv w:val="1"/>
      <w:marLeft w:val="0"/>
      <w:marRight w:val="0"/>
      <w:marTop w:val="0"/>
      <w:marBottom w:val="0"/>
      <w:divBdr>
        <w:top w:val="none" w:sz="0" w:space="0" w:color="auto"/>
        <w:left w:val="none" w:sz="0" w:space="0" w:color="auto"/>
        <w:bottom w:val="none" w:sz="0" w:space="0" w:color="auto"/>
        <w:right w:val="none" w:sz="0" w:space="0" w:color="auto"/>
      </w:divBdr>
    </w:div>
    <w:div w:id="967470988">
      <w:bodyDiv w:val="1"/>
      <w:marLeft w:val="0"/>
      <w:marRight w:val="0"/>
      <w:marTop w:val="0"/>
      <w:marBottom w:val="0"/>
      <w:divBdr>
        <w:top w:val="none" w:sz="0" w:space="0" w:color="auto"/>
        <w:left w:val="none" w:sz="0" w:space="0" w:color="auto"/>
        <w:bottom w:val="none" w:sz="0" w:space="0" w:color="auto"/>
        <w:right w:val="none" w:sz="0" w:space="0" w:color="auto"/>
      </w:divBdr>
    </w:div>
    <w:div w:id="967666037">
      <w:bodyDiv w:val="1"/>
      <w:marLeft w:val="0"/>
      <w:marRight w:val="0"/>
      <w:marTop w:val="0"/>
      <w:marBottom w:val="0"/>
      <w:divBdr>
        <w:top w:val="none" w:sz="0" w:space="0" w:color="auto"/>
        <w:left w:val="none" w:sz="0" w:space="0" w:color="auto"/>
        <w:bottom w:val="none" w:sz="0" w:space="0" w:color="auto"/>
        <w:right w:val="none" w:sz="0" w:space="0" w:color="auto"/>
      </w:divBdr>
    </w:div>
    <w:div w:id="967705814">
      <w:bodyDiv w:val="1"/>
      <w:marLeft w:val="0"/>
      <w:marRight w:val="0"/>
      <w:marTop w:val="0"/>
      <w:marBottom w:val="0"/>
      <w:divBdr>
        <w:top w:val="none" w:sz="0" w:space="0" w:color="auto"/>
        <w:left w:val="none" w:sz="0" w:space="0" w:color="auto"/>
        <w:bottom w:val="none" w:sz="0" w:space="0" w:color="auto"/>
        <w:right w:val="none" w:sz="0" w:space="0" w:color="auto"/>
      </w:divBdr>
    </w:div>
    <w:div w:id="968122573">
      <w:bodyDiv w:val="1"/>
      <w:marLeft w:val="0"/>
      <w:marRight w:val="0"/>
      <w:marTop w:val="0"/>
      <w:marBottom w:val="0"/>
      <w:divBdr>
        <w:top w:val="none" w:sz="0" w:space="0" w:color="auto"/>
        <w:left w:val="none" w:sz="0" w:space="0" w:color="auto"/>
        <w:bottom w:val="none" w:sz="0" w:space="0" w:color="auto"/>
        <w:right w:val="none" w:sz="0" w:space="0" w:color="auto"/>
      </w:divBdr>
    </w:div>
    <w:div w:id="968247556">
      <w:bodyDiv w:val="1"/>
      <w:marLeft w:val="0"/>
      <w:marRight w:val="0"/>
      <w:marTop w:val="0"/>
      <w:marBottom w:val="0"/>
      <w:divBdr>
        <w:top w:val="none" w:sz="0" w:space="0" w:color="auto"/>
        <w:left w:val="none" w:sz="0" w:space="0" w:color="auto"/>
        <w:bottom w:val="none" w:sz="0" w:space="0" w:color="auto"/>
        <w:right w:val="none" w:sz="0" w:space="0" w:color="auto"/>
      </w:divBdr>
    </w:div>
    <w:div w:id="968362411">
      <w:bodyDiv w:val="1"/>
      <w:marLeft w:val="0"/>
      <w:marRight w:val="0"/>
      <w:marTop w:val="0"/>
      <w:marBottom w:val="0"/>
      <w:divBdr>
        <w:top w:val="none" w:sz="0" w:space="0" w:color="auto"/>
        <w:left w:val="none" w:sz="0" w:space="0" w:color="auto"/>
        <w:bottom w:val="none" w:sz="0" w:space="0" w:color="auto"/>
        <w:right w:val="none" w:sz="0" w:space="0" w:color="auto"/>
      </w:divBdr>
    </w:div>
    <w:div w:id="968433033">
      <w:bodyDiv w:val="1"/>
      <w:marLeft w:val="0"/>
      <w:marRight w:val="0"/>
      <w:marTop w:val="0"/>
      <w:marBottom w:val="0"/>
      <w:divBdr>
        <w:top w:val="none" w:sz="0" w:space="0" w:color="auto"/>
        <w:left w:val="none" w:sz="0" w:space="0" w:color="auto"/>
        <w:bottom w:val="none" w:sz="0" w:space="0" w:color="auto"/>
        <w:right w:val="none" w:sz="0" w:space="0" w:color="auto"/>
      </w:divBdr>
    </w:div>
    <w:div w:id="968513914">
      <w:bodyDiv w:val="1"/>
      <w:marLeft w:val="0"/>
      <w:marRight w:val="0"/>
      <w:marTop w:val="0"/>
      <w:marBottom w:val="0"/>
      <w:divBdr>
        <w:top w:val="none" w:sz="0" w:space="0" w:color="auto"/>
        <w:left w:val="none" w:sz="0" w:space="0" w:color="auto"/>
        <w:bottom w:val="none" w:sz="0" w:space="0" w:color="auto"/>
        <w:right w:val="none" w:sz="0" w:space="0" w:color="auto"/>
      </w:divBdr>
    </w:div>
    <w:div w:id="968703316">
      <w:bodyDiv w:val="1"/>
      <w:marLeft w:val="0"/>
      <w:marRight w:val="0"/>
      <w:marTop w:val="0"/>
      <w:marBottom w:val="0"/>
      <w:divBdr>
        <w:top w:val="none" w:sz="0" w:space="0" w:color="auto"/>
        <w:left w:val="none" w:sz="0" w:space="0" w:color="auto"/>
        <w:bottom w:val="none" w:sz="0" w:space="0" w:color="auto"/>
        <w:right w:val="none" w:sz="0" w:space="0" w:color="auto"/>
      </w:divBdr>
    </w:div>
    <w:div w:id="969021089">
      <w:bodyDiv w:val="1"/>
      <w:marLeft w:val="0"/>
      <w:marRight w:val="0"/>
      <w:marTop w:val="0"/>
      <w:marBottom w:val="0"/>
      <w:divBdr>
        <w:top w:val="none" w:sz="0" w:space="0" w:color="auto"/>
        <w:left w:val="none" w:sz="0" w:space="0" w:color="auto"/>
        <w:bottom w:val="none" w:sz="0" w:space="0" w:color="auto"/>
        <w:right w:val="none" w:sz="0" w:space="0" w:color="auto"/>
      </w:divBdr>
    </w:div>
    <w:div w:id="969365915">
      <w:bodyDiv w:val="1"/>
      <w:marLeft w:val="0"/>
      <w:marRight w:val="0"/>
      <w:marTop w:val="0"/>
      <w:marBottom w:val="0"/>
      <w:divBdr>
        <w:top w:val="none" w:sz="0" w:space="0" w:color="auto"/>
        <w:left w:val="none" w:sz="0" w:space="0" w:color="auto"/>
        <w:bottom w:val="none" w:sz="0" w:space="0" w:color="auto"/>
        <w:right w:val="none" w:sz="0" w:space="0" w:color="auto"/>
      </w:divBdr>
    </w:div>
    <w:div w:id="969440204">
      <w:bodyDiv w:val="1"/>
      <w:marLeft w:val="0"/>
      <w:marRight w:val="0"/>
      <w:marTop w:val="0"/>
      <w:marBottom w:val="0"/>
      <w:divBdr>
        <w:top w:val="none" w:sz="0" w:space="0" w:color="auto"/>
        <w:left w:val="none" w:sz="0" w:space="0" w:color="auto"/>
        <w:bottom w:val="none" w:sz="0" w:space="0" w:color="auto"/>
        <w:right w:val="none" w:sz="0" w:space="0" w:color="auto"/>
      </w:divBdr>
    </w:div>
    <w:div w:id="969825407">
      <w:bodyDiv w:val="1"/>
      <w:marLeft w:val="0"/>
      <w:marRight w:val="0"/>
      <w:marTop w:val="0"/>
      <w:marBottom w:val="0"/>
      <w:divBdr>
        <w:top w:val="none" w:sz="0" w:space="0" w:color="auto"/>
        <w:left w:val="none" w:sz="0" w:space="0" w:color="auto"/>
        <w:bottom w:val="none" w:sz="0" w:space="0" w:color="auto"/>
        <w:right w:val="none" w:sz="0" w:space="0" w:color="auto"/>
      </w:divBdr>
    </w:div>
    <w:div w:id="969940753">
      <w:bodyDiv w:val="1"/>
      <w:marLeft w:val="0"/>
      <w:marRight w:val="0"/>
      <w:marTop w:val="0"/>
      <w:marBottom w:val="0"/>
      <w:divBdr>
        <w:top w:val="none" w:sz="0" w:space="0" w:color="auto"/>
        <w:left w:val="none" w:sz="0" w:space="0" w:color="auto"/>
        <w:bottom w:val="none" w:sz="0" w:space="0" w:color="auto"/>
        <w:right w:val="none" w:sz="0" w:space="0" w:color="auto"/>
      </w:divBdr>
    </w:div>
    <w:div w:id="970090927">
      <w:bodyDiv w:val="1"/>
      <w:marLeft w:val="0"/>
      <w:marRight w:val="0"/>
      <w:marTop w:val="0"/>
      <w:marBottom w:val="0"/>
      <w:divBdr>
        <w:top w:val="none" w:sz="0" w:space="0" w:color="auto"/>
        <w:left w:val="none" w:sz="0" w:space="0" w:color="auto"/>
        <w:bottom w:val="none" w:sz="0" w:space="0" w:color="auto"/>
        <w:right w:val="none" w:sz="0" w:space="0" w:color="auto"/>
      </w:divBdr>
    </w:div>
    <w:div w:id="970331014">
      <w:bodyDiv w:val="1"/>
      <w:marLeft w:val="0"/>
      <w:marRight w:val="0"/>
      <w:marTop w:val="0"/>
      <w:marBottom w:val="0"/>
      <w:divBdr>
        <w:top w:val="none" w:sz="0" w:space="0" w:color="auto"/>
        <w:left w:val="none" w:sz="0" w:space="0" w:color="auto"/>
        <w:bottom w:val="none" w:sz="0" w:space="0" w:color="auto"/>
        <w:right w:val="none" w:sz="0" w:space="0" w:color="auto"/>
      </w:divBdr>
    </w:div>
    <w:div w:id="970481820">
      <w:bodyDiv w:val="1"/>
      <w:marLeft w:val="0"/>
      <w:marRight w:val="0"/>
      <w:marTop w:val="0"/>
      <w:marBottom w:val="0"/>
      <w:divBdr>
        <w:top w:val="none" w:sz="0" w:space="0" w:color="auto"/>
        <w:left w:val="none" w:sz="0" w:space="0" w:color="auto"/>
        <w:bottom w:val="none" w:sz="0" w:space="0" w:color="auto"/>
        <w:right w:val="none" w:sz="0" w:space="0" w:color="auto"/>
      </w:divBdr>
    </w:div>
    <w:div w:id="970524352">
      <w:bodyDiv w:val="1"/>
      <w:marLeft w:val="0"/>
      <w:marRight w:val="0"/>
      <w:marTop w:val="0"/>
      <w:marBottom w:val="0"/>
      <w:divBdr>
        <w:top w:val="none" w:sz="0" w:space="0" w:color="auto"/>
        <w:left w:val="none" w:sz="0" w:space="0" w:color="auto"/>
        <w:bottom w:val="none" w:sz="0" w:space="0" w:color="auto"/>
        <w:right w:val="none" w:sz="0" w:space="0" w:color="auto"/>
      </w:divBdr>
    </w:div>
    <w:div w:id="970551713">
      <w:bodyDiv w:val="1"/>
      <w:marLeft w:val="0"/>
      <w:marRight w:val="0"/>
      <w:marTop w:val="0"/>
      <w:marBottom w:val="0"/>
      <w:divBdr>
        <w:top w:val="none" w:sz="0" w:space="0" w:color="auto"/>
        <w:left w:val="none" w:sz="0" w:space="0" w:color="auto"/>
        <w:bottom w:val="none" w:sz="0" w:space="0" w:color="auto"/>
        <w:right w:val="none" w:sz="0" w:space="0" w:color="auto"/>
      </w:divBdr>
    </w:div>
    <w:div w:id="970749506">
      <w:bodyDiv w:val="1"/>
      <w:marLeft w:val="0"/>
      <w:marRight w:val="0"/>
      <w:marTop w:val="0"/>
      <w:marBottom w:val="0"/>
      <w:divBdr>
        <w:top w:val="none" w:sz="0" w:space="0" w:color="auto"/>
        <w:left w:val="none" w:sz="0" w:space="0" w:color="auto"/>
        <w:bottom w:val="none" w:sz="0" w:space="0" w:color="auto"/>
        <w:right w:val="none" w:sz="0" w:space="0" w:color="auto"/>
      </w:divBdr>
    </w:div>
    <w:div w:id="970751435">
      <w:bodyDiv w:val="1"/>
      <w:marLeft w:val="0"/>
      <w:marRight w:val="0"/>
      <w:marTop w:val="0"/>
      <w:marBottom w:val="0"/>
      <w:divBdr>
        <w:top w:val="none" w:sz="0" w:space="0" w:color="auto"/>
        <w:left w:val="none" w:sz="0" w:space="0" w:color="auto"/>
        <w:bottom w:val="none" w:sz="0" w:space="0" w:color="auto"/>
        <w:right w:val="none" w:sz="0" w:space="0" w:color="auto"/>
      </w:divBdr>
    </w:div>
    <w:div w:id="970863260">
      <w:bodyDiv w:val="1"/>
      <w:marLeft w:val="0"/>
      <w:marRight w:val="0"/>
      <w:marTop w:val="0"/>
      <w:marBottom w:val="0"/>
      <w:divBdr>
        <w:top w:val="none" w:sz="0" w:space="0" w:color="auto"/>
        <w:left w:val="none" w:sz="0" w:space="0" w:color="auto"/>
        <w:bottom w:val="none" w:sz="0" w:space="0" w:color="auto"/>
        <w:right w:val="none" w:sz="0" w:space="0" w:color="auto"/>
      </w:divBdr>
    </w:div>
    <w:div w:id="971180320">
      <w:bodyDiv w:val="1"/>
      <w:marLeft w:val="0"/>
      <w:marRight w:val="0"/>
      <w:marTop w:val="0"/>
      <w:marBottom w:val="0"/>
      <w:divBdr>
        <w:top w:val="none" w:sz="0" w:space="0" w:color="auto"/>
        <w:left w:val="none" w:sz="0" w:space="0" w:color="auto"/>
        <w:bottom w:val="none" w:sz="0" w:space="0" w:color="auto"/>
        <w:right w:val="none" w:sz="0" w:space="0" w:color="auto"/>
      </w:divBdr>
    </w:div>
    <w:div w:id="971397604">
      <w:bodyDiv w:val="1"/>
      <w:marLeft w:val="0"/>
      <w:marRight w:val="0"/>
      <w:marTop w:val="0"/>
      <w:marBottom w:val="0"/>
      <w:divBdr>
        <w:top w:val="none" w:sz="0" w:space="0" w:color="auto"/>
        <w:left w:val="none" w:sz="0" w:space="0" w:color="auto"/>
        <w:bottom w:val="none" w:sz="0" w:space="0" w:color="auto"/>
        <w:right w:val="none" w:sz="0" w:space="0" w:color="auto"/>
      </w:divBdr>
    </w:div>
    <w:div w:id="971789705">
      <w:bodyDiv w:val="1"/>
      <w:marLeft w:val="0"/>
      <w:marRight w:val="0"/>
      <w:marTop w:val="0"/>
      <w:marBottom w:val="0"/>
      <w:divBdr>
        <w:top w:val="none" w:sz="0" w:space="0" w:color="auto"/>
        <w:left w:val="none" w:sz="0" w:space="0" w:color="auto"/>
        <w:bottom w:val="none" w:sz="0" w:space="0" w:color="auto"/>
        <w:right w:val="none" w:sz="0" w:space="0" w:color="auto"/>
      </w:divBdr>
    </w:div>
    <w:div w:id="971861130">
      <w:bodyDiv w:val="1"/>
      <w:marLeft w:val="0"/>
      <w:marRight w:val="0"/>
      <w:marTop w:val="0"/>
      <w:marBottom w:val="0"/>
      <w:divBdr>
        <w:top w:val="none" w:sz="0" w:space="0" w:color="auto"/>
        <w:left w:val="none" w:sz="0" w:space="0" w:color="auto"/>
        <w:bottom w:val="none" w:sz="0" w:space="0" w:color="auto"/>
        <w:right w:val="none" w:sz="0" w:space="0" w:color="auto"/>
      </w:divBdr>
    </w:div>
    <w:div w:id="971902827">
      <w:bodyDiv w:val="1"/>
      <w:marLeft w:val="0"/>
      <w:marRight w:val="0"/>
      <w:marTop w:val="0"/>
      <w:marBottom w:val="0"/>
      <w:divBdr>
        <w:top w:val="none" w:sz="0" w:space="0" w:color="auto"/>
        <w:left w:val="none" w:sz="0" w:space="0" w:color="auto"/>
        <w:bottom w:val="none" w:sz="0" w:space="0" w:color="auto"/>
        <w:right w:val="none" w:sz="0" w:space="0" w:color="auto"/>
      </w:divBdr>
    </w:div>
    <w:div w:id="971911145">
      <w:bodyDiv w:val="1"/>
      <w:marLeft w:val="0"/>
      <w:marRight w:val="0"/>
      <w:marTop w:val="0"/>
      <w:marBottom w:val="0"/>
      <w:divBdr>
        <w:top w:val="none" w:sz="0" w:space="0" w:color="auto"/>
        <w:left w:val="none" w:sz="0" w:space="0" w:color="auto"/>
        <w:bottom w:val="none" w:sz="0" w:space="0" w:color="auto"/>
        <w:right w:val="none" w:sz="0" w:space="0" w:color="auto"/>
      </w:divBdr>
    </w:div>
    <w:div w:id="972053480">
      <w:bodyDiv w:val="1"/>
      <w:marLeft w:val="0"/>
      <w:marRight w:val="0"/>
      <w:marTop w:val="0"/>
      <w:marBottom w:val="0"/>
      <w:divBdr>
        <w:top w:val="none" w:sz="0" w:space="0" w:color="auto"/>
        <w:left w:val="none" w:sz="0" w:space="0" w:color="auto"/>
        <w:bottom w:val="none" w:sz="0" w:space="0" w:color="auto"/>
        <w:right w:val="none" w:sz="0" w:space="0" w:color="auto"/>
      </w:divBdr>
    </w:div>
    <w:div w:id="972559324">
      <w:bodyDiv w:val="1"/>
      <w:marLeft w:val="0"/>
      <w:marRight w:val="0"/>
      <w:marTop w:val="0"/>
      <w:marBottom w:val="0"/>
      <w:divBdr>
        <w:top w:val="none" w:sz="0" w:space="0" w:color="auto"/>
        <w:left w:val="none" w:sz="0" w:space="0" w:color="auto"/>
        <w:bottom w:val="none" w:sz="0" w:space="0" w:color="auto"/>
        <w:right w:val="none" w:sz="0" w:space="0" w:color="auto"/>
      </w:divBdr>
    </w:div>
    <w:div w:id="972560564">
      <w:bodyDiv w:val="1"/>
      <w:marLeft w:val="0"/>
      <w:marRight w:val="0"/>
      <w:marTop w:val="0"/>
      <w:marBottom w:val="0"/>
      <w:divBdr>
        <w:top w:val="none" w:sz="0" w:space="0" w:color="auto"/>
        <w:left w:val="none" w:sz="0" w:space="0" w:color="auto"/>
        <w:bottom w:val="none" w:sz="0" w:space="0" w:color="auto"/>
        <w:right w:val="none" w:sz="0" w:space="0" w:color="auto"/>
      </w:divBdr>
    </w:div>
    <w:div w:id="973217611">
      <w:bodyDiv w:val="1"/>
      <w:marLeft w:val="0"/>
      <w:marRight w:val="0"/>
      <w:marTop w:val="0"/>
      <w:marBottom w:val="0"/>
      <w:divBdr>
        <w:top w:val="none" w:sz="0" w:space="0" w:color="auto"/>
        <w:left w:val="none" w:sz="0" w:space="0" w:color="auto"/>
        <w:bottom w:val="none" w:sz="0" w:space="0" w:color="auto"/>
        <w:right w:val="none" w:sz="0" w:space="0" w:color="auto"/>
      </w:divBdr>
    </w:div>
    <w:div w:id="973485293">
      <w:bodyDiv w:val="1"/>
      <w:marLeft w:val="0"/>
      <w:marRight w:val="0"/>
      <w:marTop w:val="0"/>
      <w:marBottom w:val="0"/>
      <w:divBdr>
        <w:top w:val="none" w:sz="0" w:space="0" w:color="auto"/>
        <w:left w:val="none" w:sz="0" w:space="0" w:color="auto"/>
        <w:bottom w:val="none" w:sz="0" w:space="0" w:color="auto"/>
        <w:right w:val="none" w:sz="0" w:space="0" w:color="auto"/>
      </w:divBdr>
    </w:div>
    <w:div w:id="973556518">
      <w:bodyDiv w:val="1"/>
      <w:marLeft w:val="0"/>
      <w:marRight w:val="0"/>
      <w:marTop w:val="0"/>
      <w:marBottom w:val="0"/>
      <w:divBdr>
        <w:top w:val="none" w:sz="0" w:space="0" w:color="auto"/>
        <w:left w:val="none" w:sz="0" w:space="0" w:color="auto"/>
        <w:bottom w:val="none" w:sz="0" w:space="0" w:color="auto"/>
        <w:right w:val="none" w:sz="0" w:space="0" w:color="auto"/>
      </w:divBdr>
    </w:div>
    <w:div w:id="973800988">
      <w:bodyDiv w:val="1"/>
      <w:marLeft w:val="0"/>
      <w:marRight w:val="0"/>
      <w:marTop w:val="0"/>
      <w:marBottom w:val="0"/>
      <w:divBdr>
        <w:top w:val="none" w:sz="0" w:space="0" w:color="auto"/>
        <w:left w:val="none" w:sz="0" w:space="0" w:color="auto"/>
        <w:bottom w:val="none" w:sz="0" w:space="0" w:color="auto"/>
        <w:right w:val="none" w:sz="0" w:space="0" w:color="auto"/>
      </w:divBdr>
    </w:div>
    <w:div w:id="974339442">
      <w:bodyDiv w:val="1"/>
      <w:marLeft w:val="0"/>
      <w:marRight w:val="0"/>
      <w:marTop w:val="0"/>
      <w:marBottom w:val="0"/>
      <w:divBdr>
        <w:top w:val="none" w:sz="0" w:space="0" w:color="auto"/>
        <w:left w:val="none" w:sz="0" w:space="0" w:color="auto"/>
        <w:bottom w:val="none" w:sz="0" w:space="0" w:color="auto"/>
        <w:right w:val="none" w:sz="0" w:space="0" w:color="auto"/>
      </w:divBdr>
    </w:div>
    <w:div w:id="974482834">
      <w:bodyDiv w:val="1"/>
      <w:marLeft w:val="0"/>
      <w:marRight w:val="0"/>
      <w:marTop w:val="0"/>
      <w:marBottom w:val="0"/>
      <w:divBdr>
        <w:top w:val="none" w:sz="0" w:space="0" w:color="auto"/>
        <w:left w:val="none" w:sz="0" w:space="0" w:color="auto"/>
        <w:bottom w:val="none" w:sz="0" w:space="0" w:color="auto"/>
        <w:right w:val="none" w:sz="0" w:space="0" w:color="auto"/>
      </w:divBdr>
    </w:div>
    <w:div w:id="974675807">
      <w:bodyDiv w:val="1"/>
      <w:marLeft w:val="0"/>
      <w:marRight w:val="0"/>
      <w:marTop w:val="0"/>
      <w:marBottom w:val="0"/>
      <w:divBdr>
        <w:top w:val="none" w:sz="0" w:space="0" w:color="auto"/>
        <w:left w:val="none" w:sz="0" w:space="0" w:color="auto"/>
        <w:bottom w:val="none" w:sz="0" w:space="0" w:color="auto"/>
        <w:right w:val="none" w:sz="0" w:space="0" w:color="auto"/>
      </w:divBdr>
    </w:div>
    <w:div w:id="975136693">
      <w:bodyDiv w:val="1"/>
      <w:marLeft w:val="0"/>
      <w:marRight w:val="0"/>
      <w:marTop w:val="0"/>
      <w:marBottom w:val="0"/>
      <w:divBdr>
        <w:top w:val="none" w:sz="0" w:space="0" w:color="auto"/>
        <w:left w:val="none" w:sz="0" w:space="0" w:color="auto"/>
        <w:bottom w:val="none" w:sz="0" w:space="0" w:color="auto"/>
        <w:right w:val="none" w:sz="0" w:space="0" w:color="auto"/>
      </w:divBdr>
    </w:div>
    <w:div w:id="975183975">
      <w:bodyDiv w:val="1"/>
      <w:marLeft w:val="0"/>
      <w:marRight w:val="0"/>
      <w:marTop w:val="0"/>
      <w:marBottom w:val="0"/>
      <w:divBdr>
        <w:top w:val="none" w:sz="0" w:space="0" w:color="auto"/>
        <w:left w:val="none" w:sz="0" w:space="0" w:color="auto"/>
        <w:bottom w:val="none" w:sz="0" w:space="0" w:color="auto"/>
        <w:right w:val="none" w:sz="0" w:space="0" w:color="auto"/>
      </w:divBdr>
    </w:div>
    <w:div w:id="975332616">
      <w:bodyDiv w:val="1"/>
      <w:marLeft w:val="0"/>
      <w:marRight w:val="0"/>
      <w:marTop w:val="0"/>
      <w:marBottom w:val="0"/>
      <w:divBdr>
        <w:top w:val="none" w:sz="0" w:space="0" w:color="auto"/>
        <w:left w:val="none" w:sz="0" w:space="0" w:color="auto"/>
        <w:bottom w:val="none" w:sz="0" w:space="0" w:color="auto"/>
        <w:right w:val="none" w:sz="0" w:space="0" w:color="auto"/>
      </w:divBdr>
    </w:div>
    <w:div w:id="975375536">
      <w:bodyDiv w:val="1"/>
      <w:marLeft w:val="0"/>
      <w:marRight w:val="0"/>
      <w:marTop w:val="0"/>
      <w:marBottom w:val="0"/>
      <w:divBdr>
        <w:top w:val="none" w:sz="0" w:space="0" w:color="auto"/>
        <w:left w:val="none" w:sz="0" w:space="0" w:color="auto"/>
        <w:bottom w:val="none" w:sz="0" w:space="0" w:color="auto"/>
        <w:right w:val="none" w:sz="0" w:space="0" w:color="auto"/>
      </w:divBdr>
    </w:div>
    <w:div w:id="975453535">
      <w:bodyDiv w:val="1"/>
      <w:marLeft w:val="0"/>
      <w:marRight w:val="0"/>
      <w:marTop w:val="0"/>
      <w:marBottom w:val="0"/>
      <w:divBdr>
        <w:top w:val="none" w:sz="0" w:space="0" w:color="auto"/>
        <w:left w:val="none" w:sz="0" w:space="0" w:color="auto"/>
        <w:bottom w:val="none" w:sz="0" w:space="0" w:color="auto"/>
        <w:right w:val="none" w:sz="0" w:space="0" w:color="auto"/>
      </w:divBdr>
    </w:div>
    <w:div w:id="975453814">
      <w:bodyDiv w:val="1"/>
      <w:marLeft w:val="0"/>
      <w:marRight w:val="0"/>
      <w:marTop w:val="0"/>
      <w:marBottom w:val="0"/>
      <w:divBdr>
        <w:top w:val="none" w:sz="0" w:space="0" w:color="auto"/>
        <w:left w:val="none" w:sz="0" w:space="0" w:color="auto"/>
        <w:bottom w:val="none" w:sz="0" w:space="0" w:color="auto"/>
        <w:right w:val="none" w:sz="0" w:space="0" w:color="auto"/>
      </w:divBdr>
    </w:div>
    <w:div w:id="975456228">
      <w:bodyDiv w:val="1"/>
      <w:marLeft w:val="0"/>
      <w:marRight w:val="0"/>
      <w:marTop w:val="0"/>
      <w:marBottom w:val="0"/>
      <w:divBdr>
        <w:top w:val="none" w:sz="0" w:space="0" w:color="auto"/>
        <w:left w:val="none" w:sz="0" w:space="0" w:color="auto"/>
        <w:bottom w:val="none" w:sz="0" w:space="0" w:color="auto"/>
        <w:right w:val="none" w:sz="0" w:space="0" w:color="auto"/>
      </w:divBdr>
    </w:div>
    <w:div w:id="975529181">
      <w:bodyDiv w:val="1"/>
      <w:marLeft w:val="0"/>
      <w:marRight w:val="0"/>
      <w:marTop w:val="0"/>
      <w:marBottom w:val="0"/>
      <w:divBdr>
        <w:top w:val="none" w:sz="0" w:space="0" w:color="auto"/>
        <w:left w:val="none" w:sz="0" w:space="0" w:color="auto"/>
        <w:bottom w:val="none" w:sz="0" w:space="0" w:color="auto"/>
        <w:right w:val="none" w:sz="0" w:space="0" w:color="auto"/>
      </w:divBdr>
    </w:div>
    <w:div w:id="975573237">
      <w:bodyDiv w:val="1"/>
      <w:marLeft w:val="0"/>
      <w:marRight w:val="0"/>
      <w:marTop w:val="0"/>
      <w:marBottom w:val="0"/>
      <w:divBdr>
        <w:top w:val="none" w:sz="0" w:space="0" w:color="auto"/>
        <w:left w:val="none" w:sz="0" w:space="0" w:color="auto"/>
        <w:bottom w:val="none" w:sz="0" w:space="0" w:color="auto"/>
        <w:right w:val="none" w:sz="0" w:space="0" w:color="auto"/>
      </w:divBdr>
    </w:div>
    <w:div w:id="975917143">
      <w:bodyDiv w:val="1"/>
      <w:marLeft w:val="0"/>
      <w:marRight w:val="0"/>
      <w:marTop w:val="0"/>
      <w:marBottom w:val="0"/>
      <w:divBdr>
        <w:top w:val="none" w:sz="0" w:space="0" w:color="auto"/>
        <w:left w:val="none" w:sz="0" w:space="0" w:color="auto"/>
        <w:bottom w:val="none" w:sz="0" w:space="0" w:color="auto"/>
        <w:right w:val="none" w:sz="0" w:space="0" w:color="auto"/>
      </w:divBdr>
    </w:div>
    <w:div w:id="976304523">
      <w:bodyDiv w:val="1"/>
      <w:marLeft w:val="0"/>
      <w:marRight w:val="0"/>
      <w:marTop w:val="0"/>
      <w:marBottom w:val="0"/>
      <w:divBdr>
        <w:top w:val="none" w:sz="0" w:space="0" w:color="auto"/>
        <w:left w:val="none" w:sz="0" w:space="0" w:color="auto"/>
        <w:bottom w:val="none" w:sz="0" w:space="0" w:color="auto"/>
        <w:right w:val="none" w:sz="0" w:space="0" w:color="auto"/>
      </w:divBdr>
    </w:div>
    <w:div w:id="976760583">
      <w:bodyDiv w:val="1"/>
      <w:marLeft w:val="0"/>
      <w:marRight w:val="0"/>
      <w:marTop w:val="0"/>
      <w:marBottom w:val="0"/>
      <w:divBdr>
        <w:top w:val="none" w:sz="0" w:space="0" w:color="auto"/>
        <w:left w:val="none" w:sz="0" w:space="0" w:color="auto"/>
        <w:bottom w:val="none" w:sz="0" w:space="0" w:color="auto"/>
        <w:right w:val="none" w:sz="0" w:space="0" w:color="auto"/>
      </w:divBdr>
    </w:div>
    <w:div w:id="976884871">
      <w:bodyDiv w:val="1"/>
      <w:marLeft w:val="0"/>
      <w:marRight w:val="0"/>
      <w:marTop w:val="0"/>
      <w:marBottom w:val="0"/>
      <w:divBdr>
        <w:top w:val="none" w:sz="0" w:space="0" w:color="auto"/>
        <w:left w:val="none" w:sz="0" w:space="0" w:color="auto"/>
        <w:bottom w:val="none" w:sz="0" w:space="0" w:color="auto"/>
        <w:right w:val="none" w:sz="0" w:space="0" w:color="auto"/>
      </w:divBdr>
    </w:div>
    <w:div w:id="977033433">
      <w:bodyDiv w:val="1"/>
      <w:marLeft w:val="0"/>
      <w:marRight w:val="0"/>
      <w:marTop w:val="0"/>
      <w:marBottom w:val="0"/>
      <w:divBdr>
        <w:top w:val="none" w:sz="0" w:space="0" w:color="auto"/>
        <w:left w:val="none" w:sz="0" w:space="0" w:color="auto"/>
        <w:bottom w:val="none" w:sz="0" w:space="0" w:color="auto"/>
        <w:right w:val="none" w:sz="0" w:space="0" w:color="auto"/>
      </w:divBdr>
    </w:div>
    <w:div w:id="977152299">
      <w:bodyDiv w:val="1"/>
      <w:marLeft w:val="0"/>
      <w:marRight w:val="0"/>
      <w:marTop w:val="0"/>
      <w:marBottom w:val="0"/>
      <w:divBdr>
        <w:top w:val="none" w:sz="0" w:space="0" w:color="auto"/>
        <w:left w:val="none" w:sz="0" w:space="0" w:color="auto"/>
        <w:bottom w:val="none" w:sz="0" w:space="0" w:color="auto"/>
        <w:right w:val="none" w:sz="0" w:space="0" w:color="auto"/>
      </w:divBdr>
    </w:div>
    <w:div w:id="977413779">
      <w:bodyDiv w:val="1"/>
      <w:marLeft w:val="0"/>
      <w:marRight w:val="0"/>
      <w:marTop w:val="0"/>
      <w:marBottom w:val="0"/>
      <w:divBdr>
        <w:top w:val="none" w:sz="0" w:space="0" w:color="auto"/>
        <w:left w:val="none" w:sz="0" w:space="0" w:color="auto"/>
        <w:bottom w:val="none" w:sz="0" w:space="0" w:color="auto"/>
        <w:right w:val="none" w:sz="0" w:space="0" w:color="auto"/>
      </w:divBdr>
    </w:div>
    <w:div w:id="977614007">
      <w:bodyDiv w:val="1"/>
      <w:marLeft w:val="0"/>
      <w:marRight w:val="0"/>
      <w:marTop w:val="0"/>
      <w:marBottom w:val="0"/>
      <w:divBdr>
        <w:top w:val="none" w:sz="0" w:space="0" w:color="auto"/>
        <w:left w:val="none" w:sz="0" w:space="0" w:color="auto"/>
        <w:bottom w:val="none" w:sz="0" w:space="0" w:color="auto"/>
        <w:right w:val="none" w:sz="0" w:space="0" w:color="auto"/>
      </w:divBdr>
    </w:div>
    <w:div w:id="977881096">
      <w:bodyDiv w:val="1"/>
      <w:marLeft w:val="0"/>
      <w:marRight w:val="0"/>
      <w:marTop w:val="0"/>
      <w:marBottom w:val="0"/>
      <w:divBdr>
        <w:top w:val="none" w:sz="0" w:space="0" w:color="auto"/>
        <w:left w:val="none" w:sz="0" w:space="0" w:color="auto"/>
        <w:bottom w:val="none" w:sz="0" w:space="0" w:color="auto"/>
        <w:right w:val="none" w:sz="0" w:space="0" w:color="auto"/>
      </w:divBdr>
    </w:div>
    <w:div w:id="978268475">
      <w:bodyDiv w:val="1"/>
      <w:marLeft w:val="0"/>
      <w:marRight w:val="0"/>
      <w:marTop w:val="0"/>
      <w:marBottom w:val="0"/>
      <w:divBdr>
        <w:top w:val="none" w:sz="0" w:space="0" w:color="auto"/>
        <w:left w:val="none" w:sz="0" w:space="0" w:color="auto"/>
        <w:bottom w:val="none" w:sz="0" w:space="0" w:color="auto"/>
        <w:right w:val="none" w:sz="0" w:space="0" w:color="auto"/>
      </w:divBdr>
    </w:div>
    <w:div w:id="978458191">
      <w:bodyDiv w:val="1"/>
      <w:marLeft w:val="0"/>
      <w:marRight w:val="0"/>
      <w:marTop w:val="0"/>
      <w:marBottom w:val="0"/>
      <w:divBdr>
        <w:top w:val="none" w:sz="0" w:space="0" w:color="auto"/>
        <w:left w:val="none" w:sz="0" w:space="0" w:color="auto"/>
        <w:bottom w:val="none" w:sz="0" w:space="0" w:color="auto"/>
        <w:right w:val="none" w:sz="0" w:space="0" w:color="auto"/>
      </w:divBdr>
    </w:div>
    <w:div w:id="978460249">
      <w:bodyDiv w:val="1"/>
      <w:marLeft w:val="0"/>
      <w:marRight w:val="0"/>
      <w:marTop w:val="0"/>
      <w:marBottom w:val="0"/>
      <w:divBdr>
        <w:top w:val="none" w:sz="0" w:space="0" w:color="auto"/>
        <w:left w:val="none" w:sz="0" w:space="0" w:color="auto"/>
        <w:bottom w:val="none" w:sz="0" w:space="0" w:color="auto"/>
        <w:right w:val="none" w:sz="0" w:space="0" w:color="auto"/>
      </w:divBdr>
    </w:div>
    <w:div w:id="978654450">
      <w:bodyDiv w:val="1"/>
      <w:marLeft w:val="0"/>
      <w:marRight w:val="0"/>
      <w:marTop w:val="0"/>
      <w:marBottom w:val="0"/>
      <w:divBdr>
        <w:top w:val="none" w:sz="0" w:space="0" w:color="auto"/>
        <w:left w:val="none" w:sz="0" w:space="0" w:color="auto"/>
        <w:bottom w:val="none" w:sz="0" w:space="0" w:color="auto"/>
        <w:right w:val="none" w:sz="0" w:space="0" w:color="auto"/>
      </w:divBdr>
    </w:div>
    <w:div w:id="978654780">
      <w:bodyDiv w:val="1"/>
      <w:marLeft w:val="0"/>
      <w:marRight w:val="0"/>
      <w:marTop w:val="0"/>
      <w:marBottom w:val="0"/>
      <w:divBdr>
        <w:top w:val="none" w:sz="0" w:space="0" w:color="auto"/>
        <w:left w:val="none" w:sz="0" w:space="0" w:color="auto"/>
        <w:bottom w:val="none" w:sz="0" w:space="0" w:color="auto"/>
        <w:right w:val="none" w:sz="0" w:space="0" w:color="auto"/>
      </w:divBdr>
    </w:div>
    <w:div w:id="978845835">
      <w:bodyDiv w:val="1"/>
      <w:marLeft w:val="0"/>
      <w:marRight w:val="0"/>
      <w:marTop w:val="0"/>
      <w:marBottom w:val="0"/>
      <w:divBdr>
        <w:top w:val="none" w:sz="0" w:space="0" w:color="auto"/>
        <w:left w:val="none" w:sz="0" w:space="0" w:color="auto"/>
        <w:bottom w:val="none" w:sz="0" w:space="0" w:color="auto"/>
        <w:right w:val="none" w:sz="0" w:space="0" w:color="auto"/>
      </w:divBdr>
    </w:div>
    <w:div w:id="979263924">
      <w:bodyDiv w:val="1"/>
      <w:marLeft w:val="0"/>
      <w:marRight w:val="0"/>
      <w:marTop w:val="0"/>
      <w:marBottom w:val="0"/>
      <w:divBdr>
        <w:top w:val="none" w:sz="0" w:space="0" w:color="auto"/>
        <w:left w:val="none" w:sz="0" w:space="0" w:color="auto"/>
        <w:bottom w:val="none" w:sz="0" w:space="0" w:color="auto"/>
        <w:right w:val="none" w:sz="0" w:space="0" w:color="auto"/>
      </w:divBdr>
    </w:div>
    <w:div w:id="980040094">
      <w:bodyDiv w:val="1"/>
      <w:marLeft w:val="0"/>
      <w:marRight w:val="0"/>
      <w:marTop w:val="0"/>
      <w:marBottom w:val="0"/>
      <w:divBdr>
        <w:top w:val="none" w:sz="0" w:space="0" w:color="auto"/>
        <w:left w:val="none" w:sz="0" w:space="0" w:color="auto"/>
        <w:bottom w:val="none" w:sz="0" w:space="0" w:color="auto"/>
        <w:right w:val="none" w:sz="0" w:space="0" w:color="auto"/>
      </w:divBdr>
    </w:div>
    <w:div w:id="980041478">
      <w:bodyDiv w:val="1"/>
      <w:marLeft w:val="0"/>
      <w:marRight w:val="0"/>
      <w:marTop w:val="0"/>
      <w:marBottom w:val="0"/>
      <w:divBdr>
        <w:top w:val="none" w:sz="0" w:space="0" w:color="auto"/>
        <w:left w:val="none" w:sz="0" w:space="0" w:color="auto"/>
        <w:bottom w:val="none" w:sz="0" w:space="0" w:color="auto"/>
        <w:right w:val="none" w:sz="0" w:space="0" w:color="auto"/>
      </w:divBdr>
    </w:div>
    <w:div w:id="980112419">
      <w:bodyDiv w:val="1"/>
      <w:marLeft w:val="0"/>
      <w:marRight w:val="0"/>
      <w:marTop w:val="0"/>
      <w:marBottom w:val="0"/>
      <w:divBdr>
        <w:top w:val="none" w:sz="0" w:space="0" w:color="auto"/>
        <w:left w:val="none" w:sz="0" w:space="0" w:color="auto"/>
        <w:bottom w:val="none" w:sz="0" w:space="0" w:color="auto"/>
        <w:right w:val="none" w:sz="0" w:space="0" w:color="auto"/>
      </w:divBdr>
    </w:div>
    <w:div w:id="980114746">
      <w:bodyDiv w:val="1"/>
      <w:marLeft w:val="0"/>
      <w:marRight w:val="0"/>
      <w:marTop w:val="0"/>
      <w:marBottom w:val="0"/>
      <w:divBdr>
        <w:top w:val="none" w:sz="0" w:space="0" w:color="auto"/>
        <w:left w:val="none" w:sz="0" w:space="0" w:color="auto"/>
        <w:bottom w:val="none" w:sz="0" w:space="0" w:color="auto"/>
        <w:right w:val="none" w:sz="0" w:space="0" w:color="auto"/>
      </w:divBdr>
    </w:div>
    <w:div w:id="980427424">
      <w:bodyDiv w:val="1"/>
      <w:marLeft w:val="0"/>
      <w:marRight w:val="0"/>
      <w:marTop w:val="0"/>
      <w:marBottom w:val="0"/>
      <w:divBdr>
        <w:top w:val="none" w:sz="0" w:space="0" w:color="auto"/>
        <w:left w:val="none" w:sz="0" w:space="0" w:color="auto"/>
        <w:bottom w:val="none" w:sz="0" w:space="0" w:color="auto"/>
        <w:right w:val="none" w:sz="0" w:space="0" w:color="auto"/>
      </w:divBdr>
    </w:div>
    <w:div w:id="980773734">
      <w:bodyDiv w:val="1"/>
      <w:marLeft w:val="0"/>
      <w:marRight w:val="0"/>
      <w:marTop w:val="0"/>
      <w:marBottom w:val="0"/>
      <w:divBdr>
        <w:top w:val="none" w:sz="0" w:space="0" w:color="auto"/>
        <w:left w:val="none" w:sz="0" w:space="0" w:color="auto"/>
        <w:bottom w:val="none" w:sz="0" w:space="0" w:color="auto"/>
        <w:right w:val="none" w:sz="0" w:space="0" w:color="auto"/>
      </w:divBdr>
    </w:div>
    <w:div w:id="980813028">
      <w:bodyDiv w:val="1"/>
      <w:marLeft w:val="0"/>
      <w:marRight w:val="0"/>
      <w:marTop w:val="0"/>
      <w:marBottom w:val="0"/>
      <w:divBdr>
        <w:top w:val="none" w:sz="0" w:space="0" w:color="auto"/>
        <w:left w:val="none" w:sz="0" w:space="0" w:color="auto"/>
        <w:bottom w:val="none" w:sz="0" w:space="0" w:color="auto"/>
        <w:right w:val="none" w:sz="0" w:space="0" w:color="auto"/>
      </w:divBdr>
    </w:div>
    <w:div w:id="980964566">
      <w:bodyDiv w:val="1"/>
      <w:marLeft w:val="0"/>
      <w:marRight w:val="0"/>
      <w:marTop w:val="0"/>
      <w:marBottom w:val="0"/>
      <w:divBdr>
        <w:top w:val="none" w:sz="0" w:space="0" w:color="auto"/>
        <w:left w:val="none" w:sz="0" w:space="0" w:color="auto"/>
        <w:bottom w:val="none" w:sz="0" w:space="0" w:color="auto"/>
        <w:right w:val="none" w:sz="0" w:space="0" w:color="auto"/>
      </w:divBdr>
    </w:div>
    <w:div w:id="981498526">
      <w:bodyDiv w:val="1"/>
      <w:marLeft w:val="0"/>
      <w:marRight w:val="0"/>
      <w:marTop w:val="0"/>
      <w:marBottom w:val="0"/>
      <w:divBdr>
        <w:top w:val="none" w:sz="0" w:space="0" w:color="auto"/>
        <w:left w:val="none" w:sz="0" w:space="0" w:color="auto"/>
        <w:bottom w:val="none" w:sz="0" w:space="0" w:color="auto"/>
        <w:right w:val="none" w:sz="0" w:space="0" w:color="auto"/>
      </w:divBdr>
    </w:div>
    <w:div w:id="981540103">
      <w:bodyDiv w:val="1"/>
      <w:marLeft w:val="0"/>
      <w:marRight w:val="0"/>
      <w:marTop w:val="0"/>
      <w:marBottom w:val="0"/>
      <w:divBdr>
        <w:top w:val="none" w:sz="0" w:space="0" w:color="auto"/>
        <w:left w:val="none" w:sz="0" w:space="0" w:color="auto"/>
        <w:bottom w:val="none" w:sz="0" w:space="0" w:color="auto"/>
        <w:right w:val="none" w:sz="0" w:space="0" w:color="auto"/>
      </w:divBdr>
    </w:div>
    <w:div w:id="981735129">
      <w:bodyDiv w:val="1"/>
      <w:marLeft w:val="0"/>
      <w:marRight w:val="0"/>
      <w:marTop w:val="0"/>
      <w:marBottom w:val="0"/>
      <w:divBdr>
        <w:top w:val="none" w:sz="0" w:space="0" w:color="auto"/>
        <w:left w:val="none" w:sz="0" w:space="0" w:color="auto"/>
        <w:bottom w:val="none" w:sz="0" w:space="0" w:color="auto"/>
        <w:right w:val="none" w:sz="0" w:space="0" w:color="auto"/>
      </w:divBdr>
    </w:div>
    <w:div w:id="982465758">
      <w:bodyDiv w:val="1"/>
      <w:marLeft w:val="0"/>
      <w:marRight w:val="0"/>
      <w:marTop w:val="0"/>
      <w:marBottom w:val="0"/>
      <w:divBdr>
        <w:top w:val="none" w:sz="0" w:space="0" w:color="auto"/>
        <w:left w:val="none" w:sz="0" w:space="0" w:color="auto"/>
        <w:bottom w:val="none" w:sz="0" w:space="0" w:color="auto"/>
        <w:right w:val="none" w:sz="0" w:space="0" w:color="auto"/>
      </w:divBdr>
    </w:div>
    <w:div w:id="982588052">
      <w:bodyDiv w:val="1"/>
      <w:marLeft w:val="0"/>
      <w:marRight w:val="0"/>
      <w:marTop w:val="0"/>
      <w:marBottom w:val="0"/>
      <w:divBdr>
        <w:top w:val="none" w:sz="0" w:space="0" w:color="auto"/>
        <w:left w:val="none" w:sz="0" w:space="0" w:color="auto"/>
        <w:bottom w:val="none" w:sz="0" w:space="0" w:color="auto"/>
        <w:right w:val="none" w:sz="0" w:space="0" w:color="auto"/>
      </w:divBdr>
    </w:div>
    <w:div w:id="982657276">
      <w:bodyDiv w:val="1"/>
      <w:marLeft w:val="0"/>
      <w:marRight w:val="0"/>
      <w:marTop w:val="0"/>
      <w:marBottom w:val="0"/>
      <w:divBdr>
        <w:top w:val="none" w:sz="0" w:space="0" w:color="auto"/>
        <w:left w:val="none" w:sz="0" w:space="0" w:color="auto"/>
        <w:bottom w:val="none" w:sz="0" w:space="0" w:color="auto"/>
        <w:right w:val="none" w:sz="0" w:space="0" w:color="auto"/>
      </w:divBdr>
    </w:div>
    <w:div w:id="982658512">
      <w:bodyDiv w:val="1"/>
      <w:marLeft w:val="0"/>
      <w:marRight w:val="0"/>
      <w:marTop w:val="0"/>
      <w:marBottom w:val="0"/>
      <w:divBdr>
        <w:top w:val="none" w:sz="0" w:space="0" w:color="auto"/>
        <w:left w:val="none" w:sz="0" w:space="0" w:color="auto"/>
        <w:bottom w:val="none" w:sz="0" w:space="0" w:color="auto"/>
        <w:right w:val="none" w:sz="0" w:space="0" w:color="auto"/>
      </w:divBdr>
    </w:div>
    <w:div w:id="982929014">
      <w:bodyDiv w:val="1"/>
      <w:marLeft w:val="0"/>
      <w:marRight w:val="0"/>
      <w:marTop w:val="0"/>
      <w:marBottom w:val="0"/>
      <w:divBdr>
        <w:top w:val="none" w:sz="0" w:space="0" w:color="auto"/>
        <w:left w:val="none" w:sz="0" w:space="0" w:color="auto"/>
        <w:bottom w:val="none" w:sz="0" w:space="0" w:color="auto"/>
        <w:right w:val="none" w:sz="0" w:space="0" w:color="auto"/>
      </w:divBdr>
    </w:div>
    <w:div w:id="983003801">
      <w:bodyDiv w:val="1"/>
      <w:marLeft w:val="0"/>
      <w:marRight w:val="0"/>
      <w:marTop w:val="0"/>
      <w:marBottom w:val="0"/>
      <w:divBdr>
        <w:top w:val="none" w:sz="0" w:space="0" w:color="auto"/>
        <w:left w:val="none" w:sz="0" w:space="0" w:color="auto"/>
        <w:bottom w:val="none" w:sz="0" w:space="0" w:color="auto"/>
        <w:right w:val="none" w:sz="0" w:space="0" w:color="auto"/>
      </w:divBdr>
    </w:div>
    <w:div w:id="983198507">
      <w:bodyDiv w:val="1"/>
      <w:marLeft w:val="0"/>
      <w:marRight w:val="0"/>
      <w:marTop w:val="0"/>
      <w:marBottom w:val="0"/>
      <w:divBdr>
        <w:top w:val="none" w:sz="0" w:space="0" w:color="auto"/>
        <w:left w:val="none" w:sz="0" w:space="0" w:color="auto"/>
        <w:bottom w:val="none" w:sz="0" w:space="0" w:color="auto"/>
        <w:right w:val="none" w:sz="0" w:space="0" w:color="auto"/>
      </w:divBdr>
    </w:div>
    <w:div w:id="983244026">
      <w:bodyDiv w:val="1"/>
      <w:marLeft w:val="0"/>
      <w:marRight w:val="0"/>
      <w:marTop w:val="0"/>
      <w:marBottom w:val="0"/>
      <w:divBdr>
        <w:top w:val="none" w:sz="0" w:space="0" w:color="auto"/>
        <w:left w:val="none" w:sz="0" w:space="0" w:color="auto"/>
        <w:bottom w:val="none" w:sz="0" w:space="0" w:color="auto"/>
        <w:right w:val="none" w:sz="0" w:space="0" w:color="auto"/>
      </w:divBdr>
    </w:div>
    <w:div w:id="983244118">
      <w:bodyDiv w:val="1"/>
      <w:marLeft w:val="0"/>
      <w:marRight w:val="0"/>
      <w:marTop w:val="0"/>
      <w:marBottom w:val="0"/>
      <w:divBdr>
        <w:top w:val="none" w:sz="0" w:space="0" w:color="auto"/>
        <w:left w:val="none" w:sz="0" w:space="0" w:color="auto"/>
        <w:bottom w:val="none" w:sz="0" w:space="0" w:color="auto"/>
        <w:right w:val="none" w:sz="0" w:space="0" w:color="auto"/>
      </w:divBdr>
    </w:div>
    <w:div w:id="983310678">
      <w:bodyDiv w:val="1"/>
      <w:marLeft w:val="0"/>
      <w:marRight w:val="0"/>
      <w:marTop w:val="0"/>
      <w:marBottom w:val="0"/>
      <w:divBdr>
        <w:top w:val="none" w:sz="0" w:space="0" w:color="auto"/>
        <w:left w:val="none" w:sz="0" w:space="0" w:color="auto"/>
        <w:bottom w:val="none" w:sz="0" w:space="0" w:color="auto"/>
        <w:right w:val="none" w:sz="0" w:space="0" w:color="auto"/>
      </w:divBdr>
    </w:div>
    <w:div w:id="983702107">
      <w:bodyDiv w:val="1"/>
      <w:marLeft w:val="0"/>
      <w:marRight w:val="0"/>
      <w:marTop w:val="0"/>
      <w:marBottom w:val="0"/>
      <w:divBdr>
        <w:top w:val="none" w:sz="0" w:space="0" w:color="auto"/>
        <w:left w:val="none" w:sz="0" w:space="0" w:color="auto"/>
        <w:bottom w:val="none" w:sz="0" w:space="0" w:color="auto"/>
        <w:right w:val="none" w:sz="0" w:space="0" w:color="auto"/>
      </w:divBdr>
    </w:div>
    <w:div w:id="983896349">
      <w:bodyDiv w:val="1"/>
      <w:marLeft w:val="0"/>
      <w:marRight w:val="0"/>
      <w:marTop w:val="0"/>
      <w:marBottom w:val="0"/>
      <w:divBdr>
        <w:top w:val="none" w:sz="0" w:space="0" w:color="auto"/>
        <w:left w:val="none" w:sz="0" w:space="0" w:color="auto"/>
        <w:bottom w:val="none" w:sz="0" w:space="0" w:color="auto"/>
        <w:right w:val="none" w:sz="0" w:space="0" w:color="auto"/>
      </w:divBdr>
    </w:div>
    <w:div w:id="983972659">
      <w:bodyDiv w:val="1"/>
      <w:marLeft w:val="0"/>
      <w:marRight w:val="0"/>
      <w:marTop w:val="0"/>
      <w:marBottom w:val="0"/>
      <w:divBdr>
        <w:top w:val="none" w:sz="0" w:space="0" w:color="auto"/>
        <w:left w:val="none" w:sz="0" w:space="0" w:color="auto"/>
        <w:bottom w:val="none" w:sz="0" w:space="0" w:color="auto"/>
        <w:right w:val="none" w:sz="0" w:space="0" w:color="auto"/>
      </w:divBdr>
    </w:div>
    <w:div w:id="984361083">
      <w:bodyDiv w:val="1"/>
      <w:marLeft w:val="0"/>
      <w:marRight w:val="0"/>
      <w:marTop w:val="0"/>
      <w:marBottom w:val="0"/>
      <w:divBdr>
        <w:top w:val="none" w:sz="0" w:space="0" w:color="auto"/>
        <w:left w:val="none" w:sz="0" w:space="0" w:color="auto"/>
        <w:bottom w:val="none" w:sz="0" w:space="0" w:color="auto"/>
        <w:right w:val="none" w:sz="0" w:space="0" w:color="auto"/>
      </w:divBdr>
    </w:div>
    <w:div w:id="984814039">
      <w:bodyDiv w:val="1"/>
      <w:marLeft w:val="0"/>
      <w:marRight w:val="0"/>
      <w:marTop w:val="0"/>
      <w:marBottom w:val="0"/>
      <w:divBdr>
        <w:top w:val="none" w:sz="0" w:space="0" w:color="auto"/>
        <w:left w:val="none" w:sz="0" w:space="0" w:color="auto"/>
        <w:bottom w:val="none" w:sz="0" w:space="0" w:color="auto"/>
        <w:right w:val="none" w:sz="0" w:space="0" w:color="auto"/>
      </w:divBdr>
    </w:div>
    <w:div w:id="984897299">
      <w:bodyDiv w:val="1"/>
      <w:marLeft w:val="0"/>
      <w:marRight w:val="0"/>
      <w:marTop w:val="0"/>
      <w:marBottom w:val="0"/>
      <w:divBdr>
        <w:top w:val="none" w:sz="0" w:space="0" w:color="auto"/>
        <w:left w:val="none" w:sz="0" w:space="0" w:color="auto"/>
        <w:bottom w:val="none" w:sz="0" w:space="0" w:color="auto"/>
        <w:right w:val="none" w:sz="0" w:space="0" w:color="auto"/>
      </w:divBdr>
    </w:div>
    <w:div w:id="984971954">
      <w:bodyDiv w:val="1"/>
      <w:marLeft w:val="0"/>
      <w:marRight w:val="0"/>
      <w:marTop w:val="0"/>
      <w:marBottom w:val="0"/>
      <w:divBdr>
        <w:top w:val="none" w:sz="0" w:space="0" w:color="auto"/>
        <w:left w:val="none" w:sz="0" w:space="0" w:color="auto"/>
        <w:bottom w:val="none" w:sz="0" w:space="0" w:color="auto"/>
        <w:right w:val="none" w:sz="0" w:space="0" w:color="auto"/>
      </w:divBdr>
    </w:div>
    <w:div w:id="985091799">
      <w:bodyDiv w:val="1"/>
      <w:marLeft w:val="0"/>
      <w:marRight w:val="0"/>
      <w:marTop w:val="0"/>
      <w:marBottom w:val="0"/>
      <w:divBdr>
        <w:top w:val="none" w:sz="0" w:space="0" w:color="auto"/>
        <w:left w:val="none" w:sz="0" w:space="0" w:color="auto"/>
        <w:bottom w:val="none" w:sz="0" w:space="0" w:color="auto"/>
        <w:right w:val="none" w:sz="0" w:space="0" w:color="auto"/>
      </w:divBdr>
    </w:div>
    <w:div w:id="985205304">
      <w:bodyDiv w:val="1"/>
      <w:marLeft w:val="0"/>
      <w:marRight w:val="0"/>
      <w:marTop w:val="0"/>
      <w:marBottom w:val="0"/>
      <w:divBdr>
        <w:top w:val="none" w:sz="0" w:space="0" w:color="auto"/>
        <w:left w:val="none" w:sz="0" w:space="0" w:color="auto"/>
        <w:bottom w:val="none" w:sz="0" w:space="0" w:color="auto"/>
        <w:right w:val="none" w:sz="0" w:space="0" w:color="auto"/>
      </w:divBdr>
    </w:div>
    <w:div w:id="985206826">
      <w:bodyDiv w:val="1"/>
      <w:marLeft w:val="0"/>
      <w:marRight w:val="0"/>
      <w:marTop w:val="0"/>
      <w:marBottom w:val="0"/>
      <w:divBdr>
        <w:top w:val="none" w:sz="0" w:space="0" w:color="auto"/>
        <w:left w:val="none" w:sz="0" w:space="0" w:color="auto"/>
        <w:bottom w:val="none" w:sz="0" w:space="0" w:color="auto"/>
        <w:right w:val="none" w:sz="0" w:space="0" w:color="auto"/>
      </w:divBdr>
    </w:div>
    <w:div w:id="985402340">
      <w:bodyDiv w:val="1"/>
      <w:marLeft w:val="0"/>
      <w:marRight w:val="0"/>
      <w:marTop w:val="0"/>
      <w:marBottom w:val="0"/>
      <w:divBdr>
        <w:top w:val="none" w:sz="0" w:space="0" w:color="auto"/>
        <w:left w:val="none" w:sz="0" w:space="0" w:color="auto"/>
        <w:bottom w:val="none" w:sz="0" w:space="0" w:color="auto"/>
        <w:right w:val="none" w:sz="0" w:space="0" w:color="auto"/>
      </w:divBdr>
    </w:div>
    <w:div w:id="985476130">
      <w:bodyDiv w:val="1"/>
      <w:marLeft w:val="0"/>
      <w:marRight w:val="0"/>
      <w:marTop w:val="0"/>
      <w:marBottom w:val="0"/>
      <w:divBdr>
        <w:top w:val="none" w:sz="0" w:space="0" w:color="auto"/>
        <w:left w:val="none" w:sz="0" w:space="0" w:color="auto"/>
        <w:bottom w:val="none" w:sz="0" w:space="0" w:color="auto"/>
        <w:right w:val="none" w:sz="0" w:space="0" w:color="auto"/>
      </w:divBdr>
    </w:div>
    <w:div w:id="985547635">
      <w:bodyDiv w:val="1"/>
      <w:marLeft w:val="0"/>
      <w:marRight w:val="0"/>
      <w:marTop w:val="0"/>
      <w:marBottom w:val="0"/>
      <w:divBdr>
        <w:top w:val="none" w:sz="0" w:space="0" w:color="auto"/>
        <w:left w:val="none" w:sz="0" w:space="0" w:color="auto"/>
        <w:bottom w:val="none" w:sz="0" w:space="0" w:color="auto"/>
        <w:right w:val="none" w:sz="0" w:space="0" w:color="auto"/>
      </w:divBdr>
    </w:div>
    <w:div w:id="985625018">
      <w:bodyDiv w:val="1"/>
      <w:marLeft w:val="0"/>
      <w:marRight w:val="0"/>
      <w:marTop w:val="0"/>
      <w:marBottom w:val="0"/>
      <w:divBdr>
        <w:top w:val="none" w:sz="0" w:space="0" w:color="auto"/>
        <w:left w:val="none" w:sz="0" w:space="0" w:color="auto"/>
        <w:bottom w:val="none" w:sz="0" w:space="0" w:color="auto"/>
        <w:right w:val="none" w:sz="0" w:space="0" w:color="auto"/>
      </w:divBdr>
    </w:div>
    <w:div w:id="985935509">
      <w:bodyDiv w:val="1"/>
      <w:marLeft w:val="0"/>
      <w:marRight w:val="0"/>
      <w:marTop w:val="0"/>
      <w:marBottom w:val="0"/>
      <w:divBdr>
        <w:top w:val="none" w:sz="0" w:space="0" w:color="auto"/>
        <w:left w:val="none" w:sz="0" w:space="0" w:color="auto"/>
        <w:bottom w:val="none" w:sz="0" w:space="0" w:color="auto"/>
        <w:right w:val="none" w:sz="0" w:space="0" w:color="auto"/>
      </w:divBdr>
    </w:div>
    <w:div w:id="986012417">
      <w:bodyDiv w:val="1"/>
      <w:marLeft w:val="0"/>
      <w:marRight w:val="0"/>
      <w:marTop w:val="0"/>
      <w:marBottom w:val="0"/>
      <w:divBdr>
        <w:top w:val="none" w:sz="0" w:space="0" w:color="auto"/>
        <w:left w:val="none" w:sz="0" w:space="0" w:color="auto"/>
        <w:bottom w:val="none" w:sz="0" w:space="0" w:color="auto"/>
        <w:right w:val="none" w:sz="0" w:space="0" w:color="auto"/>
      </w:divBdr>
    </w:div>
    <w:div w:id="986204921">
      <w:bodyDiv w:val="1"/>
      <w:marLeft w:val="0"/>
      <w:marRight w:val="0"/>
      <w:marTop w:val="0"/>
      <w:marBottom w:val="0"/>
      <w:divBdr>
        <w:top w:val="none" w:sz="0" w:space="0" w:color="auto"/>
        <w:left w:val="none" w:sz="0" w:space="0" w:color="auto"/>
        <w:bottom w:val="none" w:sz="0" w:space="0" w:color="auto"/>
        <w:right w:val="none" w:sz="0" w:space="0" w:color="auto"/>
      </w:divBdr>
    </w:div>
    <w:div w:id="986278893">
      <w:bodyDiv w:val="1"/>
      <w:marLeft w:val="0"/>
      <w:marRight w:val="0"/>
      <w:marTop w:val="0"/>
      <w:marBottom w:val="0"/>
      <w:divBdr>
        <w:top w:val="none" w:sz="0" w:space="0" w:color="auto"/>
        <w:left w:val="none" w:sz="0" w:space="0" w:color="auto"/>
        <w:bottom w:val="none" w:sz="0" w:space="0" w:color="auto"/>
        <w:right w:val="none" w:sz="0" w:space="0" w:color="auto"/>
      </w:divBdr>
    </w:div>
    <w:div w:id="986516794">
      <w:bodyDiv w:val="1"/>
      <w:marLeft w:val="0"/>
      <w:marRight w:val="0"/>
      <w:marTop w:val="0"/>
      <w:marBottom w:val="0"/>
      <w:divBdr>
        <w:top w:val="none" w:sz="0" w:space="0" w:color="auto"/>
        <w:left w:val="none" w:sz="0" w:space="0" w:color="auto"/>
        <w:bottom w:val="none" w:sz="0" w:space="0" w:color="auto"/>
        <w:right w:val="none" w:sz="0" w:space="0" w:color="auto"/>
      </w:divBdr>
    </w:div>
    <w:div w:id="986670029">
      <w:bodyDiv w:val="1"/>
      <w:marLeft w:val="0"/>
      <w:marRight w:val="0"/>
      <w:marTop w:val="0"/>
      <w:marBottom w:val="0"/>
      <w:divBdr>
        <w:top w:val="none" w:sz="0" w:space="0" w:color="auto"/>
        <w:left w:val="none" w:sz="0" w:space="0" w:color="auto"/>
        <w:bottom w:val="none" w:sz="0" w:space="0" w:color="auto"/>
        <w:right w:val="none" w:sz="0" w:space="0" w:color="auto"/>
      </w:divBdr>
    </w:div>
    <w:div w:id="986933407">
      <w:bodyDiv w:val="1"/>
      <w:marLeft w:val="0"/>
      <w:marRight w:val="0"/>
      <w:marTop w:val="0"/>
      <w:marBottom w:val="0"/>
      <w:divBdr>
        <w:top w:val="none" w:sz="0" w:space="0" w:color="auto"/>
        <w:left w:val="none" w:sz="0" w:space="0" w:color="auto"/>
        <w:bottom w:val="none" w:sz="0" w:space="0" w:color="auto"/>
        <w:right w:val="none" w:sz="0" w:space="0" w:color="auto"/>
      </w:divBdr>
    </w:div>
    <w:div w:id="987326003">
      <w:bodyDiv w:val="1"/>
      <w:marLeft w:val="0"/>
      <w:marRight w:val="0"/>
      <w:marTop w:val="0"/>
      <w:marBottom w:val="0"/>
      <w:divBdr>
        <w:top w:val="none" w:sz="0" w:space="0" w:color="auto"/>
        <w:left w:val="none" w:sz="0" w:space="0" w:color="auto"/>
        <w:bottom w:val="none" w:sz="0" w:space="0" w:color="auto"/>
        <w:right w:val="none" w:sz="0" w:space="0" w:color="auto"/>
      </w:divBdr>
    </w:div>
    <w:div w:id="987590733">
      <w:bodyDiv w:val="1"/>
      <w:marLeft w:val="0"/>
      <w:marRight w:val="0"/>
      <w:marTop w:val="0"/>
      <w:marBottom w:val="0"/>
      <w:divBdr>
        <w:top w:val="none" w:sz="0" w:space="0" w:color="auto"/>
        <w:left w:val="none" w:sz="0" w:space="0" w:color="auto"/>
        <w:bottom w:val="none" w:sz="0" w:space="0" w:color="auto"/>
        <w:right w:val="none" w:sz="0" w:space="0" w:color="auto"/>
      </w:divBdr>
    </w:div>
    <w:div w:id="987591961">
      <w:bodyDiv w:val="1"/>
      <w:marLeft w:val="0"/>
      <w:marRight w:val="0"/>
      <w:marTop w:val="0"/>
      <w:marBottom w:val="0"/>
      <w:divBdr>
        <w:top w:val="none" w:sz="0" w:space="0" w:color="auto"/>
        <w:left w:val="none" w:sz="0" w:space="0" w:color="auto"/>
        <w:bottom w:val="none" w:sz="0" w:space="0" w:color="auto"/>
        <w:right w:val="none" w:sz="0" w:space="0" w:color="auto"/>
      </w:divBdr>
    </w:div>
    <w:div w:id="987593016">
      <w:bodyDiv w:val="1"/>
      <w:marLeft w:val="0"/>
      <w:marRight w:val="0"/>
      <w:marTop w:val="0"/>
      <w:marBottom w:val="0"/>
      <w:divBdr>
        <w:top w:val="none" w:sz="0" w:space="0" w:color="auto"/>
        <w:left w:val="none" w:sz="0" w:space="0" w:color="auto"/>
        <w:bottom w:val="none" w:sz="0" w:space="0" w:color="auto"/>
        <w:right w:val="none" w:sz="0" w:space="0" w:color="auto"/>
      </w:divBdr>
    </w:div>
    <w:div w:id="987906805">
      <w:bodyDiv w:val="1"/>
      <w:marLeft w:val="0"/>
      <w:marRight w:val="0"/>
      <w:marTop w:val="0"/>
      <w:marBottom w:val="0"/>
      <w:divBdr>
        <w:top w:val="none" w:sz="0" w:space="0" w:color="auto"/>
        <w:left w:val="none" w:sz="0" w:space="0" w:color="auto"/>
        <w:bottom w:val="none" w:sz="0" w:space="0" w:color="auto"/>
        <w:right w:val="none" w:sz="0" w:space="0" w:color="auto"/>
      </w:divBdr>
    </w:div>
    <w:div w:id="988897194">
      <w:bodyDiv w:val="1"/>
      <w:marLeft w:val="0"/>
      <w:marRight w:val="0"/>
      <w:marTop w:val="0"/>
      <w:marBottom w:val="0"/>
      <w:divBdr>
        <w:top w:val="none" w:sz="0" w:space="0" w:color="auto"/>
        <w:left w:val="none" w:sz="0" w:space="0" w:color="auto"/>
        <w:bottom w:val="none" w:sz="0" w:space="0" w:color="auto"/>
        <w:right w:val="none" w:sz="0" w:space="0" w:color="auto"/>
      </w:divBdr>
    </w:div>
    <w:div w:id="989091283">
      <w:bodyDiv w:val="1"/>
      <w:marLeft w:val="0"/>
      <w:marRight w:val="0"/>
      <w:marTop w:val="0"/>
      <w:marBottom w:val="0"/>
      <w:divBdr>
        <w:top w:val="none" w:sz="0" w:space="0" w:color="auto"/>
        <w:left w:val="none" w:sz="0" w:space="0" w:color="auto"/>
        <w:bottom w:val="none" w:sz="0" w:space="0" w:color="auto"/>
        <w:right w:val="none" w:sz="0" w:space="0" w:color="auto"/>
      </w:divBdr>
    </w:div>
    <w:div w:id="989476710">
      <w:bodyDiv w:val="1"/>
      <w:marLeft w:val="0"/>
      <w:marRight w:val="0"/>
      <w:marTop w:val="0"/>
      <w:marBottom w:val="0"/>
      <w:divBdr>
        <w:top w:val="none" w:sz="0" w:space="0" w:color="auto"/>
        <w:left w:val="none" w:sz="0" w:space="0" w:color="auto"/>
        <w:bottom w:val="none" w:sz="0" w:space="0" w:color="auto"/>
        <w:right w:val="none" w:sz="0" w:space="0" w:color="auto"/>
      </w:divBdr>
    </w:div>
    <w:div w:id="989477853">
      <w:bodyDiv w:val="1"/>
      <w:marLeft w:val="0"/>
      <w:marRight w:val="0"/>
      <w:marTop w:val="0"/>
      <w:marBottom w:val="0"/>
      <w:divBdr>
        <w:top w:val="none" w:sz="0" w:space="0" w:color="auto"/>
        <w:left w:val="none" w:sz="0" w:space="0" w:color="auto"/>
        <w:bottom w:val="none" w:sz="0" w:space="0" w:color="auto"/>
        <w:right w:val="none" w:sz="0" w:space="0" w:color="auto"/>
      </w:divBdr>
    </w:div>
    <w:div w:id="989479110">
      <w:bodyDiv w:val="1"/>
      <w:marLeft w:val="0"/>
      <w:marRight w:val="0"/>
      <w:marTop w:val="0"/>
      <w:marBottom w:val="0"/>
      <w:divBdr>
        <w:top w:val="none" w:sz="0" w:space="0" w:color="auto"/>
        <w:left w:val="none" w:sz="0" w:space="0" w:color="auto"/>
        <w:bottom w:val="none" w:sz="0" w:space="0" w:color="auto"/>
        <w:right w:val="none" w:sz="0" w:space="0" w:color="auto"/>
      </w:divBdr>
    </w:div>
    <w:div w:id="989552049">
      <w:bodyDiv w:val="1"/>
      <w:marLeft w:val="0"/>
      <w:marRight w:val="0"/>
      <w:marTop w:val="0"/>
      <w:marBottom w:val="0"/>
      <w:divBdr>
        <w:top w:val="none" w:sz="0" w:space="0" w:color="auto"/>
        <w:left w:val="none" w:sz="0" w:space="0" w:color="auto"/>
        <w:bottom w:val="none" w:sz="0" w:space="0" w:color="auto"/>
        <w:right w:val="none" w:sz="0" w:space="0" w:color="auto"/>
      </w:divBdr>
    </w:div>
    <w:div w:id="989558020">
      <w:bodyDiv w:val="1"/>
      <w:marLeft w:val="0"/>
      <w:marRight w:val="0"/>
      <w:marTop w:val="0"/>
      <w:marBottom w:val="0"/>
      <w:divBdr>
        <w:top w:val="none" w:sz="0" w:space="0" w:color="auto"/>
        <w:left w:val="none" w:sz="0" w:space="0" w:color="auto"/>
        <w:bottom w:val="none" w:sz="0" w:space="0" w:color="auto"/>
        <w:right w:val="none" w:sz="0" w:space="0" w:color="auto"/>
      </w:divBdr>
    </w:div>
    <w:div w:id="989942308">
      <w:bodyDiv w:val="1"/>
      <w:marLeft w:val="0"/>
      <w:marRight w:val="0"/>
      <w:marTop w:val="0"/>
      <w:marBottom w:val="0"/>
      <w:divBdr>
        <w:top w:val="none" w:sz="0" w:space="0" w:color="auto"/>
        <w:left w:val="none" w:sz="0" w:space="0" w:color="auto"/>
        <w:bottom w:val="none" w:sz="0" w:space="0" w:color="auto"/>
        <w:right w:val="none" w:sz="0" w:space="0" w:color="auto"/>
      </w:divBdr>
    </w:div>
    <w:div w:id="990792906">
      <w:bodyDiv w:val="1"/>
      <w:marLeft w:val="0"/>
      <w:marRight w:val="0"/>
      <w:marTop w:val="0"/>
      <w:marBottom w:val="0"/>
      <w:divBdr>
        <w:top w:val="none" w:sz="0" w:space="0" w:color="auto"/>
        <w:left w:val="none" w:sz="0" w:space="0" w:color="auto"/>
        <w:bottom w:val="none" w:sz="0" w:space="0" w:color="auto"/>
        <w:right w:val="none" w:sz="0" w:space="0" w:color="auto"/>
      </w:divBdr>
    </w:div>
    <w:div w:id="990980654">
      <w:bodyDiv w:val="1"/>
      <w:marLeft w:val="0"/>
      <w:marRight w:val="0"/>
      <w:marTop w:val="0"/>
      <w:marBottom w:val="0"/>
      <w:divBdr>
        <w:top w:val="none" w:sz="0" w:space="0" w:color="auto"/>
        <w:left w:val="none" w:sz="0" w:space="0" w:color="auto"/>
        <w:bottom w:val="none" w:sz="0" w:space="0" w:color="auto"/>
        <w:right w:val="none" w:sz="0" w:space="0" w:color="auto"/>
      </w:divBdr>
    </w:div>
    <w:div w:id="990988961">
      <w:bodyDiv w:val="1"/>
      <w:marLeft w:val="0"/>
      <w:marRight w:val="0"/>
      <w:marTop w:val="0"/>
      <w:marBottom w:val="0"/>
      <w:divBdr>
        <w:top w:val="none" w:sz="0" w:space="0" w:color="auto"/>
        <w:left w:val="none" w:sz="0" w:space="0" w:color="auto"/>
        <w:bottom w:val="none" w:sz="0" w:space="0" w:color="auto"/>
        <w:right w:val="none" w:sz="0" w:space="0" w:color="auto"/>
      </w:divBdr>
    </w:div>
    <w:div w:id="991060894">
      <w:bodyDiv w:val="1"/>
      <w:marLeft w:val="0"/>
      <w:marRight w:val="0"/>
      <w:marTop w:val="0"/>
      <w:marBottom w:val="0"/>
      <w:divBdr>
        <w:top w:val="none" w:sz="0" w:space="0" w:color="auto"/>
        <w:left w:val="none" w:sz="0" w:space="0" w:color="auto"/>
        <w:bottom w:val="none" w:sz="0" w:space="0" w:color="auto"/>
        <w:right w:val="none" w:sz="0" w:space="0" w:color="auto"/>
      </w:divBdr>
    </w:div>
    <w:div w:id="991062736">
      <w:bodyDiv w:val="1"/>
      <w:marLeft w:val="0"/>
      <w:marRight w:val="0"/>
      <w:marTop w:val="0"/>
      <w:marBottom w:val="0"/>
      <w:divBdr>
        <w:top w:val="none" w:sz="0" w:space="0" w:color="auto"/>
        <w:left w:val="none" w:sz="0" w:space="0" w:color="auto"/>
        <w:bottom w:val="none" w:sz="0" w:space="0" w:color="auto"/>
        <w:right w:val="none" w:sz="0" w:space="0" w:color="auto"/>
      </w:divBdr>
    </w:div>
    <w:div w:id="991954832">
      <w:bodyDiv w:val="1"/>
      <w:marLeft w:val="0"/>
      <w:marRight w:val="0"/>
      <w:marTop w:val="0"/>
      <w:marBottom w:val="0"/>
      <w:divBdr>
        <w:top w:val="none" w:sz="0" w:space="0" w:color="auto"/>
        <w:left w:val="none" w:sz="0" w:space="0" w:color="auto"/>
        <w:bottom w:val="none" w:sz="0" w:space="0" w:color="auto"/>
        <w:right w:val="none" w:sz="0" w:space="0" w:color="auto"/>
      </w:divBdr>
    </w:div>
    <w:div w:id="991955237">
      <w:bodyDiv w:val="1"/>
      <w:marLeft w:val="0"/>
      <w:marRight w:val="0"/>
      <w:marTop w:val="0"/>
      <w:marBottom w:val="0"/>
      <w:divBdr>
        <w:top w:val="none" w:sz="0" w:space="0" w:color="auto"/>
        <w:left w:val="none" w:sz="0" w:space="0" w:color="auto"/>
        <w:bottom w:val="none" w:sz="0" w:space="0" w:color="auto"/>
        <w:right w:val="none" w:sz="0" w:space="0" w:color="auto"/>
      </w:divBdr>
    </w:div>
    <w:div w:id="991979557">
      <w:bodyDiv w:val="1"/>
      <w:marLeft w:val="0"/>
      <w:marRight w:val="0"/>
      <w:marTop w:val="0"/>
      <w:marBottom w:val="0"/>
      <w:divBdr>
        <w:top w:val="none" w:sz="0" w:space="0" w:color="auto"/>
        <w:left w:val="none" w:sz="0" w:space="0" w:color="auto"/>
        <w:bottom w:val="none" w:sz="0" w:space="0" w:color="auto"/>
        <w:right w:val="none" w:sz="0" w:space="0" w:color="auto"/>
      </w:divBdr>
    </w:div>
    <w:div w:id="992098178">
      <w:bodyDiv w:val="1"/>
      <w:marLeft w:val="0"/>
      <w:marRight w:val="0"/>
      <w:marTop w:val="0"/>
      <w:marBottom w:val="0"/>
      <w:divBdr>
        <w:top w:val="none" w:sz="0" w:space="0" w:color="auto"/>
        <w:left w:val="none" w:sz="0" w:space="0" w:color="auto"/>
        <w:bottom w:val="none" w:sz="0" w:space="0" w:color="auto"/>
        <w:right w:val="none" w:sz="0" w:space="0" w:color="auto"/>
      </w:divBdr>
    </w:div>
    <w:div w:id="992220432">
      <w:bodyDiv w:val="1"/>
      <w:marLeft w:val="0"/>
      <w:marRight w:val="0"/>
      <w:marTop w:val="0"/>
      <w:marBottom w:val="0"/>
      <w:divBdr>
        <w:top w:val="none" w:sz="0" w:space="0" w:color="auto"/>
        <w:left w:val="none" w:sz="0" w:space="0" w:color="auto"/>
        <w:bottom w:val="none" w:sz="0" w:space="0" w:color="auto"/>
        <w:right w:val="none" w:sz="0" w:space="0" w:color="auto"/>
      </w:divBdr>
    </w:div>
    <w:div w:id="992291683">
      <w:bodyDiv w:val="1"/>
      <w:marLeft w:val="0"/>
      <w:marRight w:val="0"/>
      <w:marTop w:val="0"/>
      <w:marBottom w:val="0"/>
      <w:divBdr>
        <w:top w:val="none" w:sz="0" w:space="0" w:color="auto"/>
        <w:left w:val="none" w:sz="0" w:space="0" w:color="auto"/>
        <w:bottom w:val="none" w:sz="0" w:space="0" w:color="auto"/>
        <w:right w:val="none" w:sz="0" w:space="0" w:color="auto"/>
      </w:divBdr>
    </w:div>
    <w:div w:id="992374047">
      <w:bodyDiv w:val="1"/>
      <w:marLeft w:val="0"/>
      <w:marRight w:val="0"/>
      <w:marTop w:val="0"/>
      <w:marBottom w:val="0"/>
      <w:divBdr>
        <w:top w:val="none" w:sz="0" w:space="0" w:color="auto"/>
        <w:left w:val="none" w:sz="0" w:space="0" w:color="auto"/>
        <w:bottom w:val="none" w:sz="0" w:space="0" w:color="auto"/>
        <w:right w:val="none" w:sz="0" w:space="0" w:color="auto"/>
      </w:divBdr>
    </w:div>
    <w:div w:id="992559475">
      <w:bodyDiv w:val="1"/>
      <w:marLeft w:val="0"/>
      <w:marRight w:val="0"/>
      <w:marTop w:val="0"/>
      <w:marBottom w:val="0"/>
      <w:divBdr>
        <w:top w:val="none" w:sz="0" w:space="0" w:color="auto"/>
        <w:left w:val="none" w:sz="0" w:space="0" w:color="auto"/>
        <w:bottom w:val="none" w:sz="0" w:space="0" w:color="auto"/>
        <w:right w:val="none" w:sz="0" w:space="0" w:color="auto"/>
      </w:divBdr>
    </w:div>
    <w:div w:id="992562787">
      <w:bodyDiv w:val="1"/>
      <w:marLeft w:val="0"/>
      <w:marRight w:val="0"/>
      <w:marTop w:val="0"/>
      <w:marBottom w:val="0"/>
      <w:divBdr>
        <w:top w:val="none" w:sz="0" w:space="0" w:color="auto"/>
        <w:left w:val="none" w:sz="0" w:space="0" w:color="auto"/>
        <w:bottom w:val="none" w:sz="0" w:space="0" w:color="auto"/>
        <w:right w:val="none" w:sz="0" w:space="0" w:color="auto"/>
      </w:divBdr>
    </w:div>
    <w:div w:id="993528366">
      <w:bodyDiv w:val="1"/>
      <w:marLeft w:val="0"/>
      <w:marRight w:val="0"/>
      <w:marTop w:val="0"/>
      <w:marBottom w:val="0"/>
      <w:divBdr>
        <w:top w:val="none" w:sz="0" w:space="0" w:color="auto"/>
        <w:left w:val="none" w:sz="0" w:space="0" w:color="auto"/>
        <w:bottom w:val="none" w:sz="0" w:space="0" w:color="auto"/>
        <w:right w:val="none" w:sz="0" w:space="0" w:color="auto"/>
      </w:divBdr>
    </w:div>
    <w:div w:id="994189778">
      <w:bodyDiv w:val="1"/>
      <w:marLeft w:val="0"/>
      <w:marRight w:val="0"/>
      <w:marTop w:val="0"/>
      <w:marBottom w:val="0"/>
      <w:divBdr>
        <w:top w:val="none" w:sz="0" w:space="0" w:color="auto"/>
        <w:left w:val="none" w:sz="0" w:space="0" w:color="auto"/>
        <w:bottom w:val="none" w:sz="0" w:space="0" w:color="auto"/>
        <w:right w:val="none" w:sz="0" w:space="0" w:color="auto"/>
      </w:divBdr>
    </w:div>
    <w:div w:id="994256575">
      <w:bodyDiv w:val="1"/>
      <w:marLeft w:val="0"/>
      <w:marRight w:val="0"/>
      <w:marTop w:val="0"/>
      <w:marBottom w:val="0"/>
      <w:divBdr>
        <w:top w:val="none" w:sz="0" w:space="0" w:color="auto"/>
        <w:left w:val="none" w:sz="0" w:space="0" w:color="auto"/>
        <w:bottom w:val="none" w:sz="0" w:space="0" w:color="auto"/>
        <w:right w:val="none" w:sz="0" w:space="0" w:color="auto"/>
      </w:divBdr>
    </w:div>
    <w:div w:id="994265548">
      <w:bodyDiv w:val="1"/>
      <w:marLeft w:val="0"/>
      <w:marRight w:val="0"/>
      <w:marTop w:val="0"/>
      <w:marBottom w:val="0"/>
      <w:divBdr>
        <w:top w:val="none" w:sz="0" w:space="0" w:color="auto"/>
        <w:left w:val="none" w:sz="0" w:space="0" w:color="auto"/>
        <w:bottom w:val="none" w:sz="0" w:space="0" w:color="auto"/>
        <w:right w:val="none" w:sz="0" w:space="0" w:color="auto"/>
      </w:divBdr>
    </w:div>
    <w:div w:id="994407587">
      <w:bodyDiv w:val="1"/>
      <w:marLeft w:val="0"/>
      <w:marRight w:val="0"/>
      <w:marTop w:val="0"/>
      <w:marBottom w:val="0"/>
      <w:divBdr>
        <w:top w:val="none" w:sz="0" w:space="0" w:color="auto"/>
        <w:left w:val="none" w:sz="0" w:space="0" w:color="auto"/>
        <w:bottom w:val="none" w:sz="0" w:space="0" w:color="auto"/>
        <w:right w:val="none" w:sz="0" w:space="0" w:color="auto"/>
      </w:divBdr>
    </w:div>
    <w:div w:id="994409591">
      <w:bodyDiv w:val="1"/>
      <w:marLeft w:val="0"/>
      <w:marRight w:val="0"/>
      <w:marTop w:val="0"/>
      <w:marBottom w:val="0"/>
      <w:divBdr>
        <w:top w:val="none" w:sz="0" w:space="0" w:color="auto"/>
        <w:left w:val="none" w:sz="0" w:space="0" w:color="auto"/>
        <w:bottom w:val="none" w:sz="0" w:space="0" w:color="auto"/>
        <w:right w:val="none" w:sz="0" w:space="0" w:color="auto"/>
      </w:divBdr>
    </w:div>
    <w:div w:id="994648272">
      <w:bodyDiv w:val="1"/>
      <w:marLeft w:val="0"/>
      <w:marRight w:val="0"/>
      <w:marTop w:val="0"/>
      <w:marBottom w:val="0"/>
      <w:divBdr>
        <w:top w:val="none" w:sz="0" w:space="0" w:color="auto"/>
        <w:left w:val="none" w:sz="0" w:space="0" w:color="auto"/>
        <w:bottom w:val="none" w:sz="0" w:space="0" w:color="auto"/>
        <w:right w:val="none" w:sz="0" w:space="0" w:color="auto"/>
      </w:divBdr>
    </w:div>
    <w:div w:id="994651187">
      <w:bodyDiv w:val="1"/>
      <w:marLeft w:val="0"/>
      <w:marRight w:val="0"/>
      <w:marTop w:val="0"/>
      <w:marBottom w:val="0"/>
      <w:divBdr>
        <w:top w:val="none" w:sz="0" w:space="0" w:color="auto"/>
        <w:left w:val="none" w:sz="0" w:space="0" w:color="auto"/>
        <w:bottom w:val="none" w:sz="0" w:space="0" w:color="auto"/>
        <w:right w:val="none" w:sz="0" w:space="0" w:color="auto"/>
      </w:divBdr>
    </w:div>
    <w:div w:id="994796400">
      <w:bodyDiv w:val="1"/>
      <w:marLeft w:val="0"/>
      <w:marRight w:val="0"/>
      <w:marTop w:val="0"/>
      <w:marBottom w:val="0"/>
      <w:divBdr>
        <w:top w:val="none" w:sz="0" w:space="0" w:color="auto"/>
        <w:left w:val="none" w:sz="0" w:space="0" w:color="auto"/>
        <w:bottom w:val="none" w:sz="0" w:space="0" w:color="auto"/>
        <w:right w:val="none" w:sz="0" w:space="0" w:color="auto"/>
      </w:divBdr>
    </w:div>
    <w:div w:id="995456844">
      <w:bodyDiv w:val="1"/>
      <w:marLeft w:val="0"/>
      <w:marRight w:val="0"/>
      <w:marTop w:val="0"/>
      <w:marBottom w:val="0"/>
      <w:divBdr>
        <w:top w:val="none" w:sz="0" w:space="0" w:color="auto"/>
        <w:left w:val="none" w:sz="0" w:space="0" w:color="auto"/>
        <w:bottom w:val="none" w:sz="0" w:space="0" w:color="auto"/>
        <w:right w:val="none" w:sz="0" w:space="0" w:color="auto"/>
      </w:divBdr>
    </w:div>
    <w:div w:id="995569155">
      <w:bodyDiv w:val="1"/>
      <w:marLeft w:val="0"/>
      <w:marRight w:val="0"/>
      <w:marTop w:val="0"/>
      <w:marBottom w:val="0"/>
      <w:divBdr>
        <w:top w:val="none" w:sz="0" w:space="0" w:color="auto"/>
        <w:left w:val="none" w:sz="0" w:space="0" w:color="auto"/>
        <w:bottom w:val="none" w:sz="0" w:space="0" w:color="auto"/>
        <w:right w:val="none" w:sz="0" w:space="0" w:color="auto"/>
      </w:divBdr>
    </w:div>
    <w:div w:id="995572004">
      <w:bodyDiv w:val="1"/>
      <w:marLeft w:val="0"/>
      <w:marRight w:val="0"/>
      <w:marTop w:val="0"/>
      <w:marBottom w:val="0"/>
      <w:divBdr>
        <w:top w:val="none" w:sz="0" w:space="0" w:color="auto"/>
        <w:left w:val="none" w:sz="0" w:space="0" w:color="auto"/>
        <w:bottom w:val="none" w:sz="0" w:space="0" w:color="auto"/>
        <w:right w:val="none" w:sz="0" w:space="0" w:color="auto"/>
      </w:divBdr>
    </w:div>
    <w:div w:id="995717711">
      <w:bodyDiv w:val="1"/>
      <w:marLeft w:val="0"/>
      <w:marRight w:val="0"/>
      <w:marTop w:val="0"/>
      <w:marBottom w:val="0"/>
      <w:divBdr>
        <w:top w:val="none" w:sz="0" w:space="0" w:color="auto"/>
        <w:left w:val="none" w:sz="0" w:space="0" w:color="auto"/>
        <w:bottom w:val="none" w:sz="0" w:space="0" w:color="auto"/>
        <w:right w:val="none" w:sz="0" w:space="0" w:color="auto"/>
      </w:divBdr>
    </w:div>
    <w:div w:id="995760918">
      <w:bodyDiv w:val="1"/>
      <w:marLeft w:val="0"/>
      <w:marRight w:val="0"/>
      <w:marTop w:val="0"/>
      <w:marBottom w:val="0"/>
      <w:divBdr>
        <w:top w:val="none" w:sz="0" w:space="0" w:color="auto"/>
        <w:left w:val="none" w:sz="0" w:space="0" w:color="auto"/>
        <w:bottom w:val="none" w:sz="0" w:space="0" w:color="auto"/>
        <w:right w:val="none" w:sz="0" w:space="0" w:color="auto"/>
      </w:divBdr>
    </w:div>
    <w:div w:id="995845246">
      <w:bodyDiv w:val="1"/>
      <w:marLeft w:val="0"/>
      <w:marRight w:val="0"/>
      <w:marTop w:val="0"/>
      <w:marBottom w:val="0"/>
      <w:divBdr>
        <w:top w:val="none" w:sz="0" w:space="0" w:color="auto"/>
        <w:left w:val="none" w:sz="0" w:space="0" w:color="auto"/>
        <w:bottom w:val="none" w:sz="0" w:space="0" w:color="auto"/>
        <w:right w:val="none" w:sz="0" w:space="0" w:color="auto"/>
      </w:divBdr>
    </w:div>
    <w:div w:id="996223871">
      <w:bodyDiv w:val="1"/>
      <w:marLeft w:val="0"/>
      <w:marRight w:val="0"/>
      <w:marTop w:val="0"/>
      <w:marBottom w:val="0"/>
      <w:divBdr>
        <w:top w:val="none" w:sz="0" w:space="0" w:color="auto"/>
        <w:left w:val="none" w:sz="0" w:space="0" w:color="auto"/>
        <w:bottom w:val="none" w:sz="0" w:space="0" w:color="auto"/>
        <w:right w:val="none" w:sz="0" w:space="0" w:color="auto"/>
      </w:divBdr>
    </w:div>
    <w:div w:id="996300300">
      <w:bodyDiv w:val="1"/>
      <w:marLeft w:val="0"/>
      <w:marRight w:val="0"/>
      <w:marTop w:val="0"/>
      <w:marBottom w:val="0"/>
      <w:divBdr>
        <w:top w:val="none" w:sz="0" w:space="0" w:color="auto"/>
        <w:left w:val="none" w:sz="0" w:space="0" w:color="auto"/>
        <w:bottom w:val="none" w:sz="0" w:space="0" w:color="auto"/>
        <w:right w:val="none" w:sz="0" w:space="0" w:color="auto"/>
      </w:divBdr>
    </w:div>
    <w:div w:id="996373260">
      <w:bodyDiv w:val="1"/>
      <w:marLeft w:val="0"/>
      <w:marRight w:val="0"/>
      <w:marTop w:val="0"/>
      <w:marBottom w:val="0"/>
      <w:divBdr>
        <w:top w:val="none" w:sz="0" w:space="0" w:color="auto"/>
        <w:left w:val="none" w:sz="0" w:space="0" w:color="auto"/>
        <w:bottom w:val="none" w:sz="0" w:space="0" w:color="auto"/>
        <w:right w:val="none" w:sz="0" w:space="0" w:color="auto"/>
      </w:divBdr>
    </w:div>
    <w:div w:id="996419434">
      <w:bodyDiv w:val="1"/>
      <w:marLeft w:val="0"/>
      <w:marRight w:val="0"/>
      <w:marTop w:val="0"/>
      <w:marBottom w:val="0"/>
      <w:divBdr>
        <w:top w:val="none" w:sz="0" w:space="0" w:color="auto"/>
        <w:left w:val="none" w:sz="0" w:space="0" w:color="auto"/>
        <w:bottom w:val="none" w:sz="0" w:space="0" w:color="auto"/>
        <w:right w:val="none" w:sz="0" w:space="0" w:color="auto"/>
      </w:divBdr>
    </w:div>
    <w:div w:id="996496932">
      <w:bodyDiv w:val="1"/>
      <w:marLeft w:val="0"/>
      <w:marRight w:val="0"/>
      <w:marTop w:val="0"/>
      <w:marBottom w:val="0"/>
      <w:divBdr>
        <w:top w:val="none" w:sz="0" w:space="0" w:color="auto"/>
        <w:left w:val="none" w:sz="0" w:space="0" w:color="auto"/>
        <w:bottom w:val="none" w:sz="0" w:space="0" w:color="auto"/>
        <w:right w:val="none" w:sz="0" w:space="0" w:color="auto"/>
      </w:divBdr>
    </w:div>
    <w:div w:id="996759575">
      <w:bodyDiv w:val="1"/>
      <w:marLeft w:val="0"/>
      <w:marRight w:val="0"/>
      <w:marTop w:val="0"/>
      <w:marBottom w:val="0"/>
      <w:divBdr>
        <w:top w:val="none" w:sz="0" w:space="0" w:color="auto"/>
        <w:left w:val="none" w:sz="0" w:space="0" w:color="auto"/>
        <w:bottom w:val="none" w:sz="0" w:space="0" w:color="auto"/>
        <w:right w:val="none" w:sz="0" w:space="0" w:color="auto"/>
      </w:divBdr>
    </w:div>
    <w:div w:id="997077911">
      <w:bodyDiv w:val="1"/>
      <w:marLeft w:val="0"/>
      <w:marRight w:val="0"/>
      <w:marTop w:val="0"/>
      <w:marBottom w:val="0"/>
      <w:divBdr>
        <w:top w:val="none" w:sz="0" w:space="0" w:color="auto"/>
        <w:left w:val="none" w:sz="0" w:space="0" w:color="auto"/>
        <w:bottom w:val="none" w:sz="0" w:space="0" w:color="auto"/>
        <w:right w:val="none" w:sz="0" w:space="0" w:color="auto"/>
      </w:divBdr>
    </w:div>
    <w:div w:id="997222940">
      <w:bodyDiv w:val="1"/>
      <w:marLeft w:val="0"/>
      <w:marRight w:val="0"/>
      <w:marTop w:val="0"/>
      <w:marBottom w:val="0"/>
      <w:divBdr>
        <w:top w:val="none" w:sz="0" w:space="0" w:color="auto"/>
        <w:left w:val="none" w:sz="0" w:space="0" w:color="auto"/>
        <w:bottom w:val="none" w:sz="0" w:space="0" w:color="auto"/>
        <w:right w:val="none" w:sz="0" w:space="0" w:color="auto"/>
      </w:divBdr>
    </w:div>
    <w:div w:id="997224577">
      <w:bodyDiv w:val="1"/>
      <w:marLeft w:val="0"/>
      <w:marRight w:val="0"/>
      <w:marTop w:val="0"/>
      <w:marBottom w:val="0"/>
      <w:divBdr>
        <w:top w:val="none" w:sz="0" w:space="0" w:color="auto"/>
        <w:left w:val="none" w:sz="0" w:space="0" w:color="auto"/>
        <w:bottom w:val="none" w:sz="0" w:space="0" w:color="auto"/>
        <w:right w:val="none" w:sz="0" w:space="0" w:color="auto"/>
      </w:divBdr>
    </w:div>
    <w:div w:id="997466621">
      <w:bodyDiv w:val="1"/>
      <w:marLeft w:val="0"/>
      <w:marRight w:val="0"/>
      <w:marTop w:val="0"/>
      <w:marBottom w:val="0"/>
      <w:divBdr>
        <w:top w:val="none" w:sz="0" w:space="0" w:color="auto"/>
        <w:left w:val="none" w:sz="0" w:space="0" w:color="auto"/>
        <w:bottom w:val="none" w:sz="0" w:space="0" w:color="auto"/>
        <w:right w:val="none" w:sz="0" w:space="0" w:color="auto"/>
      </w:divBdr>
    </w:div>
    <w:div w:id="997732964">
      <w:bodyDiv w:val="1"/>
      <w:marLeft w:val="0"/>
      <w:marRight w:val="0"/>
      <w:marTop w:val="0"/>
      <w:marBottom w:val="0"/>
      <w:divBdr>
        <w:top w:val="none" w:sz="0" w:space="0" w:color="auto"/>
        <w:left w:val="none" w:sz="0" w:space="0" w:color="auto"/>
        <w:bottom w:val="none" w:sz="0" w:space="0" w:color="auto"/>
        <w:right w:val="none" w:sz="0" w:space="0" w:color="auto"/>
      </w:divBdr>
    </w:div>
    <w:div w:id="997851418">
      <w:bodyDiv w:val="1"/>
      <w:marLeft w:val="0"/>
      <w:marRight w:val="0"/>
      <w:marTop w:val="0"/>
      <w:marBottom w:val="0"/>
      <w:divBdr>
        <w:top w:val="none" w:sz="0" w:space="0" w:color="auto"/>
        <w:left w:val="none" w:sz="0" w:space="0" w:color="auto"/>
        <w:bottom w:val="none" w:sz="0" w:space="0" w:color="auto"/>
        <w:right w:val="none" w:sz="0" w:space="0" w:color="auto"/>
      </w:divBdr>
    </w:div>
    <w:div w:id="998341230">
      <w:bodyDiv w:val="1"/>
      <w:marLeft w:val="0"/>
      <w:marRight w:val="0"/>
      <w:marTop w:val="0"/>
      <w:marBottom w:val="0"/>
      <w:divBdr>
        <w:top w:val="none" w:sz="0" w:space="0" w:color="auto"/>
        <w:left w:val="none" w:sz="0" w:space="0" w:color="auto"/>
        <w:bottom w:val="none" w:sz="0" w:space="0" w:color="auto"/>
        <w:right w:val="none" w:sz="0" w:space="0" w:color="auto"/>
      </w:divBdr>
    </w:div>
    <w:div w:id="998465826">
      <w:bodyDiv w:val="1"/>
      <w:marLeft w:val="0"/>
      <w:marRight w:val="0"/>
      <w:marTop w:val="0"/>
      <w:marBottom w:val="0"/>
      <w:divBdr>
        <w:top w:val="none" w:sz="0" w:space="0" w:color="auto"/>
        <w:left w:val="none" w:sz="0" w:space="0" w:color="auto"/>
        <w:bottom w:val="none" w:sz="0" w:space="0" w:color="auto"/>
        <w:right w:val="none" w:sz="0" w:space="0" w:color="auto"/>
      </w:divBdr>
    </w:div>
    <w:div w:id="998925735">
      <w:bodyDiv w:val="1"/>
      <w:marLeft w:val="0"/>
      <w:marRight w:val="0"/>
      <w:marTop w:val="0"/>
      <w:marBottom w:val="0"/>
      <w:divBdr>
        <w:top w:val="none" w:sz="0" w:space="0" w:color="auto"/>
        <w:left w:val="none" w:sz="0" w:space="0" w:color="auto"/>
        <w:bottom w:val="none" w:sz="0" w:space="0" w:color="auto"/>
        <w:right w:val="none" w:sz="0" w:space="0" w:color="auto"/>
      </w:divBdr>
    </w:div>
    <w:div w:id="999308617">
      <w:bodyDiv w:val="1"/>
      <w:marLeft w:val="0"/>
      <w:marRight w:val="0"/>
      <w:marTop w:val="0"/>
      <w:marBottom w:val="0"/>
      <w:divBdr>
        <w:top w:val="none" w:sz="0" w:space="0" w:color="auto"/>
        <w:left w:val="none" w:sz="0" w:space="0" w:color="auto"/>
        <w:bottom w:val="none" w:sz="0" w:space="0" w:color="auto"/>
        <w:right w:val="none" w:sz="0" w:space="0" w:color="auto"/>
      </w:divBdr>
    </w:div>
    <w:div w:id="999696288">
      <w:bodyDiv w:val="1"/>
      <w:marLeft w:val="0"/>
      <w:marRight w:val="0"/>
      <w:marTop w:val="0"/>
      <w:marBottom w:val="0"/>
      <w:divBdr>
        <w:top w:val="none" w:sz="0" w:space="0" w:color="auto"/>
        <w:left w:val="none" w:sz="0" w:space="0" w:color="auto"/>
        <w:bottom w:val="none" w:sz="0" w:space="0" w:color="auto"/>
        <w:right w:val="none" w:sz="0" w:space="0" w:color="auto"/>
      </w:divBdr>
    </w:div>
    <w:div w:id="999697190">
      <w:bodyDiv w:val="1"/>
      <w:marLeft w:val="0"/>
      <w:marRight w:val="0"/>
      <w:marTop w:val="0"/>
      <w:marBottom w:val="0"/>
      <w:divBdr>
        <w:top w:val="none" w:sz="0" w:space="0" w:color="auto"/>
        <w:left w:val="none" w:sz="0" w:space="0" w:color="auto"/>
        <w:bottom w:val="none" w:sz="0" w:space="0" w:color="auto"/>
        <w:right w:val="none" w:sz="0" w:space="0" w:color="auto"/>
      </w:divBdr>
    </w:div>
    <w:div w:id="999699107">
      <w:bodyDiv w:val="1"/>
      <w:marLeft w:val="0"/>
      <w:marRight w:val="0"/>
      <w:marTop w:val="0"/>
      <w:marBottom w:val="0"/>
      <w:divBdr>
        <w:top w:val="none" w:sz="0" w:space="0" w:color="auto"/>
        <w:left w:val="none" w:sz="0" w:space="0" w:color="auto"/>
        <w:bottom w:val="none" w:sz="0" w:space="0" w:color="auto"/>
        <w:right w:val="none" w:sz="0" w:space="0" w:color="auto"/>
      </w:divBdr>
    </w:div>
    <w:div w:id="1000233020">
      <w:bodyDiv w:val="1"/>
      <w:marLeft w:val="0"/>
      <w:marRight w:val="0"/>
      <w:marTop w:val="0"/>
      <w:marBottom w:val="0"/>
      <w:divBdr>
        <w:top w:val="none" w:sz="0" w:space="0" w:color="auto"/>
        <w:left w:val="none" w:sz="0" w:space="0" w:color="auto"/>
        <w:bottom w:val="none" w:sz="0" w:space="0" w:color="auto"/>
        <w:right w:val="none" w:sz="0" w:space="0" w:color="auto"/>
      </w:divBdr>
    </w:div>
    <w:div w:id="1000351320">
      <w:bodyDiv w:val="1"/>
      <w:marLeft w:val="0"/>
      <w:marRight w:val="0"/>
      <w:marTop w:val="0"/>
      <w:marBottom w:val="0"/>
      <w:divBdr>
        <w:top w:val="none" w:sz="0" w:space="0" w:color="auto"/>
        <w:left w:val="none" w:sz="0" w:space="0" w:color="auto"/>
        <w:bottom w:val="none" w:sz="0" w:space="0" w:color="auto"/>
        <w:right w:val="none" w:sz="0" w:space="0" w:color="auto"/>
      </w:divBdr>
    </w:div>
    <w:div w:id="1000546950">
      <w:bodyDiv w:val="1"/>
      <w:marLeft w:val="0"/>
      <w:marRight w:val="0"/>
      <w:marTop w:val="0"/>
      <w:marBottom w:val="0"/>
      <w:divBdr>
        <w:top w:val="none" w:sz="0" w:space="0" w:color="auto"/>
        <w:left w:val="none" w:sz="0" w:space="0" w:color="auto"/>
        <w:bottom w:val="none" w:sz="0" w:space="0" w:color="auto"/>
        <w:right w:val="none" w:sz="0" w:space="0" w:color="auto"/>
      </w:divBdr>
    </w:div>
    <w:div w:id="1001084566">
      <w:bodyDiv w:val="1"/>
      <w:marLeft w:val="0"/>
      <w:marRight w:val="0"/>
      <w:marTop w:val="0"/>
      <w:marBottom w:val="0"/>
      <w:divBdr>
        <w:top w:val="none" w:sz="0" w:space="0" w:color="auto"/>
        <w:left w:val="none" w:sz="0" w:space="0" w:color="auto"/>
        <w:bottom w:val="none" w:sz="0" w:space="0" w:color="auto"/>
        <w:right w:val="none" w:sz="0" w:space="0" w:color="auto"/>
      </w:divBdr>
    </w:div>
    <w:div w:id="1001396875">
      <w:bodyDiv w:val="1"/>
      <w:marLeft w:val="0"/>
      <w:marRight w:val="0"/>
      <w:marTop w:val="0"/>
      <w:marBottom w:val="0"/>
      <w:divBdr>
        <w:top w:val="none" w:sz="0" w:space="0" w:color="auto"/>
        <w:left w:val="none" w:sz="0" w:space="0" w:color="auto"/>
        <w:bottom w:val="none" w:sz="0" w:space="0" w:color="auto"/>
        <w:right w:val="none" w:sz="0" w:space="0" w:color="auto"/>
      </w:divBdr>
    </w:div>
    <w:div w:id="1001466528">
      <w:bodyDiv w:val="1"/>
      <w:marLeft w:val="0"/>
      <w:marRight w:val="0"/>
      <w:marTop w:val="0"/>
      <w:marBottom w:val="0"/>
      <w:divBdr>
        <w:top w:val="none" w:sz="0" w:space="0" w:color="auto"/>
        <w:left w:val="none" w:sz="0" w:space="0" w:color="auto"/>
        <w:bottom w:val="none" w:sz="0" w:space="0" w:color="auto"/>
        <w:right w:val="none" w:sz="0" w:space="0" w:color="auto"/>
      </w:divBdr>
    </w:div>
    <w:div w:id="1001927260">
      <w:bodyDiv w:val="1"/>
      <w:marLeft w:val="0"/>
      <w:marRight w:val="0"/>
      <w:marTop w:val="0"/>
      <w:marBottom w:val="0"/>
      <w:divBdr>
        <w:top w:val="none" w:sz="0" w:space="0" w:color="auto"/>
        <w:left w:val="none" w:sz="0" w:space="0" w:color="auto"/>
        <w:bottom w:val="none" w:sz="0" w:space="0" w:color="auto"/>
        <w:right w:val="none" w:sz="0" w:space="0" w:color="auto"/>
      </w:divBdr>
    </w:div>
    <w:div w:id="1002388712">
      <w:bodyDiv w:val="1"/>
      <w:marLeft w:val="0"/>
      <w:marRight w:val="0"/>
      <w:marTop w:val="0"/>
      <w:marBottom w:val="0"/>
      <w:divBdr>
        <w:top w:val="none" w:sz="0" w:space="0" w:color="auto"/>
        <w:left w:val="none" w:sz="0" w:space="0" w:color="auto"/>
        <w:bottom w:val="none" w:sz="0" w:space="0" w:color="auto"/>
        <w:right w:val="none" w:sz="0" w:space="0" w:color="auto"/>
      </w:divBdr>
    </w:div>
    <w:div w:id="1002467807">
      <w:bodyDiv w:val="1"/>
      <w:marLeft w:val="0"/>
      <w:marRight w:val="0"/>
      <w:marTop w:val="0"/>
      <w:marBottom w:val="0"/>
      <w:divBdr>
        <w:top w:val="none" w:sz="0" w:space="0" w:color="auto"/>
        <w:left w:val="none" w:sz="0" w:space="0" w:color="auto"/>
        <w:bottom w:val="none" w:sz="0" w:space="0" w:color="auto"/>
        <w:right w:val="none" w:sz="0" w:space="0" w:color="auto"/>
      </w:divBdr>
    </w:div>
    <w:div w:id="1002581815">
      <w:bodyDiv w:val="1"/>
      <w:marLeft w:val="0"/>
      <w:marRight w:val="0"/>
      <w:marTop w:val="0"/>
      <w:marBottom w:val="0"/>
      <w:divBdr>
        <w:top w:val="none" w:sz="0" w:space="0" w:color="auto"/>
        <w:left w:val="none" w:sz="0" w:space="0" w:color="auto"/>
        <w:bottom w:val="none" w:sz="0" w:space="0" w:color="auto"/>
        <w:right w:val="none" w:sz="0" w:space="0" w:color="auto"/>
      </w:divBdr>
    </w:div>
    <w:div w:id="1002975714">
      <w:bodyDiv w:val="1"/>
      <w:marLeft w:val="0"/>
      <w:marRight w:val="0"/>
      <w:marTop w:val="0"/>
      <w:marBottom w:val="0"/>
      <w:divBdr>
        <w:top w:val="none" w:sz="0" w:space="0" w:color="auto"/>
        <w:left w:val="none" w:sz="0" w:space="0" w:color="auto"/>
        <w:bottom w:val="none" w:sz="0" w:space="0" w:color="auto"/>
        <w:right w:val="none" w:sz="0" w:space="0" w:color="auto"/>
      </w:divBdr>
    </w:div>
    <w:div w:id="1003319373">
      <w:bodyDiv w:val="1"/>
      <w:marLeft w:val="0"/>
      <w:marRight w:val="0"/>
      <w:marTop w:val="0"/>
      <w:marBottom w:val="0"/>
      <w:divBdr>
        <w:top w:val="none" w:sz="0" w:space="0" w:color="auto"/>
        <w:left w:val="none" w:sz="0" w:space="0" w:color="auto"/>
        <w:bottom w:val="none" w:sz="0" w:space="0" w:color="auto"/>
        <w:right w:val="none" w:sz="0" w:space="0" w:color="auto"/>
      </w:divBdr>
    </w:div>
    <w:div w:id="1003514273">
      <w:bodyDiv w:val="1"/>
      <w:marLeft w:val="0"/>
      <w:marRight w:val="0"/>
      <w:marTop w:val="0"/>
      <w:marBottom w:val="0"/>
      <w:divBdr>
        <w:top w:val="none" w:sz="0" w:space="0" w:color="auto"/>
        <w:left w:val="none" w:sz="0" w:space="0" w:color="auto"/>
        <w:bottom w:val="none" w:sz="0" w:space="0" w:color="auto"/>
        <w:right w:val="none" w:sz="0" w:space="0" w:color="auto"/>
      </w:divBdr>
    </w:div>
    <w:div w:id="1003624259">
      <w:bodyDiv w:val="1"/>
      <w:marLeft w:val="0"/>
      <w:marRight w:val="0"/>
      <w:marTop w:val="0"/>
      <w:marBottom w:val="0"/>
      <w:divBdr>
        <w:top w:val="none" w:sz="0" w:space="0" w:color="auto"/>
        <w:left w:val="none" w:sz="0" w:space="0" w:color="auto"/>
        <w:bottom w:val="none" w:sz="0" w:space="0" w:color="auto"/>
        <w:right w:val="none" w:sz="0" w:space="0" w:color="auto"/>
      </w:divBdr>
    </w:div>
    <w:div w:id="1003818160">
      <w:bodyDiv w:val="1"/>
      <w:marLeft w:val="0"/>
      <w:marRight w:val="0"/>
      <w:marTop w:val="0"/>
      <w:marBottom w:val="0"/>
      <w:divBdr>
        <w:top w:val="none" w:sz="0" w:space="0" w:color="auto"/>
        <w:left w:val="none" w:sz="0" w:space="0" w:color="auto"/>
        <w:bottom w:val="none" w:sz="0" w:space="0" w:color="auto"/>
        <w:right w:val="none" w:sz="0" w:space="0" w:color="auto"/>
      </w:divBdr>
    </w:div>
    <w:div w:id="1004239155">
      <w:bodyDiv w:val="1"/>
      <w:marLeft w:val="0"/>
      <w:marRight w:val="0"/>
      <w:marTop w:val="0"/>
      <w:marBottom w:val="0"/>
      <w:divBdr>
        <w:top w:val="none" w:sz="0" w:space="0" w:color="auto"/>
        <w:left w:val="none" w:sz="0" w:space="0" w:color="auto"/>
        <w:bottom w:val="none" w:sz="0" w:space="0" w:color="auto"/>
        <w:right w:val="none" w:sz="0" w:space="0" w:color="auto"/>
      </w:divBdr>
    </w:div>
    <w:div w:id="1004281280">
      <w:bodyDiv w:val="1"/>
      <w:marLeft w:val="0"/>
      <w:marRight w:val="0"/>
      <w:marTop w:val="0"/>
      <w:marBottom w:val="0"/>
      <w:divBdr>
        <w:top w:val="none" w:sz="0" w:space="0" w:color="auto"/>
        <w:left w:val="none" w:sz="0" w:space="0" w:color="auto"/>
        <w:bottom w:val="none" w:sz="0" w:space="0" w:color="auto"/>
        <w:right w:val="none" w:sz="0" w:space="0" w:color="auto"/>
      </w:divBdr>
    </w:div>
    <w:div w:id="1004475774">
      <w:bodyDiv w:val="1"/>
      <w:marLeft w:val="0"/>
      <w:marRight w:val="0"/>
      <w:marTop w:val="0"/>
      <w:marBottom w:val="0"/>
      <w:divBdr>
        <w:top w:val="none" w:sz="0" w:space="0" w:color="auto"/>
        <w:left w:val="none" w:sz="0" w:space="0" w:color="auto"/>
        <w:bottom w:val="none" w:sz="0" w:space="0" w:color="auto"/>
        <w:right w:val="none" w:sz="0" w:space="0" w:color="auto"/>
      </w:divBdr>
    </w:div>
    <w:div w:id="1004623326">
      <w:bodyDiv w:val="1"/>
      <w:marLeft w:val="0"/>
      <w:marRight w:val="0"/>
      <w:marTop w:val="0"/>
      <w:marBottom w:val="0"/>
      <w:divBdr>
        <w:top w:val="none" w:sz="0" w:space="0" w:color="auto"/>
        <w:left w:val="none" w:sz="0" w:space="0" w:color="auto"/>
        <w:bottom w:val="none" w:sz="0" w:space="0" w:color="auto"/>
        <w:right w:val="none" w:sz="0" w:space="0" w:color="auto"/>
      </w:divBdr>
    </w:div>
    <w:div w:id="1004743988">
      <w:bodyDiv w:val="1"/>
      <w:marLeft w:val="0"/>
      <w:marRight w:val="0"/>
      <w:marTop w:val="0"/>
      <w:marBottom w:val="0"/>
      <w:divBdr>
        <w:top w:val="none" w:sz="0" w:space="0" w:color="auto"/>
        <w:left w:val="none" w:sz="0" w:space="0" w:color="auto"/>
        <w:bottom w:val="none" w:sz="0" w:space="0" w:color="auto"/>
        <w:right w:val="none" w:sz="0" w:space="0" w:color="auto"/>
      </w:divBdr>
    </w:div>
    <w:div w:id="1004821776">
      <w:bodyDiv w:val="1"/>
      <w:marLeft w:val="0"/>
      <w:marRight w:val="0"/>
      <w:marTop w:val="0"/>
      <w:marBottom w:val="0"/>
      <w:divBdr>
        <w:top w:val="none" w:sz="0" w:space="0" w:color="auto"/>
        <w:left w:val="none" w:sz="0" w:space="0" w:color="auto"/>
        <w:bottom w:val="none" w:sz="0" w:space="0" w:color="auto"/>
        <w:right w:val="none" w:sz="0" w:space="0" w:color="auto"/>
      </w:divBdr>
    </w:div>
    <w:div w:id="1004895701">
      <w:bodyDiv w:val="1"/>
      <w:marLeft w:val="0"/>
      <w:marRight w:val="0"/>
      <w:marTop w:val="0"/>
      <w:marBottom w:val="0"/>
      <w:divBdr>
        <w:top w:val="none" w:sz="0" w:space="0" w:color="auto"/>
        <w:left w:val="none" w:sz="0" w:space="0" w:color="auto"/>
        <w:bottom w:val="none" w:sz="0" w:space="0" w:color="auto"/>
        <w:right w:val="none" w:sz="0" w:space="0" w:color="auto"/>
      </w:divBdr>
    </w:div>
    <w:div w:id="1005280811">
      <w:bodyDiv w:val="1"/>
      <w:marLeft w:val="0"/>
      <w:marRight w:val="0"/>
      <w:marTop w:val="0"/>
      <w:marBottom w:val="0"/>
      <w:divBdr>
        <w:top w:val="none" w:sz="0" w:space="0" w:color="auto"/>
        <w:left w:val="none" w:sz="0" w:space="0" w:color="auto"/>
        <w:bottom w:val="none" w:sz="0" w:space="0" w:color="auto"/>
        <w:right w:val="none" w:sz="0" w:space="0" w:color="auto"/>
      </w:divBdr>
    </w:div>
    <w:div w:id="1005742049">
      <w:bodyDiv w:val="1"/>
      <w:marLeft w:val="0"/>
      <w:marRight w:val="0"/>
      <w:marTop w:val="0"/>
      <w:marBottom w:val="0"/>
      <w:divBdr>
        <w:top w:val="none" w:sz="0" w:space="0" w:color="auto"/>
        <w:left w:val="none" w:sz="0" w:space="0" w:color="auto"/>
        <w:bottom w:val="none" w:sz="0" w:space="0" w:color="auto"/>
        <w:right w:val="none" w:sz="0" w:space="0" w:color="auto"/>
      </w:divBdr>
    </w:div>
    <w:div w:id="1006711542">
      <w:bodyDiv w:val="1"/>
      <w:marLeft w:val="0"/>
      <w:marRight w:val="0"/>
      <w:marTop w:val="0"/>
      <w:marBottom w:val="0"/>
      <w:divBdr>
        <w:top w:val="none" w:sz="0" w:space="0" w:color="auto"/>
        <w:left w:val="none" w:sz="0" w:space="0" w:color="auto"/>
        <w:bottom w:val="none" w:sz="0" w:space="0" w:color="auto"/>
        <w:right w:val="none" w:sz="0" w:space="0" w:color="auto"/>
      </w:divBdr>
    </w:div>
    <w:div w:id="1007249047">
      <w:bodyDiv w:val="1"/>
      <w:marLeft w:val="0"/>
      <w:marRight w:val="0"/>
      <w:marTop w:val="0"/>
      <w:marBottom w:val="0"/>
      <w:divBdr>
        <w:top w:val="none" w:sz="0" w:space="0" w:color="auto"/>
        <w:left w:val="none" w:sz="0" w:space="0" w:color="auto"/>
        <w:bottom w:val="none" w:sz="0" w:space="0" w:color="auto"/>
        <w:right w:val="none" w:sz="0" w:space="0" w:color="auto"/>
      </w:divBdr>
    </w:div>
    <w:div w:id="1007365536">
      <w:bodyDiv w:val="1"/>
      <w:marLeft w:val="0"/>
      <w:marRight w:val="0"/>
      <w:marTop w:val="0"/>
      <w:marBottom w:val="0"/>
      <w:divBdr>
        <w:top w:val="none" w:sz="0" w:space="0" w:color="auto"/>
        <w:left w:val="none" w:sz="0" w:space="0" w:color="auto"/>
        <w:bottom w:val="none" w:sz="0" w:space="0" w:color="auto"/>
        <w:right w:val="none" w:sz="0" w:space="0" w:color="auto"/>
      </w:divBdr>
    </w:div>
    <w:div w:id="1007371619">
      <w:bodyDiv w:val="1"/>
      <w:marLeft w:val="0"/>
      <w:marRight w:val="0"/>
      <w:marTop w:val="0"/>
      <w:marBottom w:val="0"/>
      <w:divBdr>
        <w:top w:val="none" w:sz="0" w:space="0" w:color="auto"/>
        <w:left w:val="none" w:sz="0" w:space="0" w:color="auto"/>
        <w:bottom w:val="none" w:sz="0" w:space="0" w:color="auto"/>
        <w:right w:val="none" w:sz="0" w:space="0" w:color="auto"/>
      </w:divBdr>
    </w:div>
    <w:div w:id="1007484931">
      <w:bodyDiv w:val="1"/>
      <w:marLeft w:val="0"/>
      <w:marRight w:val="0"/>
      <w:marTop w:val="0"/>
      <w:marBottom w:val="0"/>
      <w:divBdr>
        <w:top w:val="none" w:sz="0" w:space="0" w:color="auto"/>
        <w:left w:val="none" w:sz="0" w:space="0" w:color="auto"/>
        <w:bottom w:val="none" w:sz="0" w:space="0" w:color="auto"/>
        <w:right w:val="none" w:sz="0" w:space="0" w:color="auto"/>
      </w:divBdr>
    </w:div>
    <w:div w:id="1007636755">
      <w:bodyDiv w:val="1"/>
      <w:marLeft w:val="0"/>
      <w:marRight w:val="0"/>
      <w:marTop w:val="0"/>
      <w:marBottom w:val="0"/>
      <w:divBdr>
        <w:top w:val="none" w:sz="0" w:space="0" w:color="auto"/>
        <w:left w:val="none" w:sz="0" w:space="0" w:color="auto"/>
        <w:bottom w:val="none" w:sz="0" w:space="0" w:color="auto"/>
        <w:right w:val="none" w:sz="0" w:space="0" w:color="auto"/>
      </w:divBdr>
    </w:div>
    <w:div w:id="1008025223">
      <w:bodyDiv w:val="1"/>
      <w:marLeft w:val="0"/>
      <w:marRight w:val="0"/>
      <w:marTop w:val="0"/>
      <w:marBottom w:val="0"/>
      <w:divBdr>
        <w:top w:val="none" w:sz="0" w:space="0" w:color="auto"/>
        <w:left w:val="none" w:sz="0" w:space="0" w:color="auto"/>
        <w:bottom w:val="none" w:sz="0" w:space="0" w:color="auto"/>
        <w:right w:val="none" w:sz="0" w:space="0" w:color="auto"/>
      </w:divBdr>
    </w:div>
    <w:div w:id="1008141242">
      <w:bodyDiv w:val="1"/>
      <w:marLeft w:val="0"/>
      <w:marRight w:val="0"/>
      <w:marTop w:val="0"/>
      <w:marBottom w:val="0"/>
      <w:divBdr>
        <w:top w:val="none" w:sz="0" w:space="0" w:color="auto"/>
        <w:left w:val="none" w:sz="0" w:space="0" w:color="auto"/>
        <w:bottom w:val="none" w:sz="0" w:space="0" w:color="auto"/>
        <w:right w:val="none" w:sz="0" w:space="0" w:color="auto"/>
      </w:divBdr>
    </w:div>
    <w:div w:id="1008294694">
      <w:bodyDiv w:val="1"/>
      <w:marLeft w:val="0"/>
      <w:marRight w:val="0"/>
      <w:marTop w:val="0"/>
      <w:marBottom w:val="0"/>
      <w:divBdr>
        <w:top w:val="none" w:sz="0" w:space="0" w:color="auto"/>
        <w:left w:val="none" w:sz="0" w:space="0" w:color="auto"/>
        <w:bottom w:val="none" w:sz="0" w:space="0" w:color="auto"/>
        <w:right w:val="none" w:sz="0" w:space="0" w:color="auto"/>
      </w:divBdr>
    </w:div>
    <w:div w:id="1008631670">
      <w:bodyDiv w:val="1"/>
      <w:marLeft w:val="0"/>
      <w:marRight w:val="0"/>
      <w:marTop w:val="0"/>
      <w:marBottom w:val="0"/>
      <w:divBdr>
        <w:top w:val="none" w:sz="0" w:space="0" w:color="auto"/>
        <w:left w:val="none" w:sz="0" w:space="0" w:color="auto"/>
        <w:bottom w:val="none" w:sz="0" w:space="0" w:color="auto"/>
        <w:right w:val="none" w:sz="0" w:space="0" w:color="auto"/>
      </w:divBdr>
    </w:div>
    <w:div w:id="1008946198">
      <w:bodyDiv w:val="1"/>
      <w:marLeft w:val="0"/>
      <w:marRight w:val="0"/>
      <w:marTop w:val="0"/>
      <w:marBottom w:val="0"/>
      <w:divBdr>
        <w:top w:val="none" w:sz="0" w:space="0" w:color="auto"/>
        <w:left w:val="none" w:sz="0" w:space="0" w:color="auto"/>
        <w:bottom w:val="none" w:sz="0" w:space="0" w:color="auto"/>
        <w:right w:val="none" w:sz="0" w:space="0" w:color="auto"/>
      </w:divBdr>
    </w:div>
    <w:div w:id="1009065850">
      <w:bodyDiv w:val="1"/>
      <w:marLeft w:val="0"/>
      <w:marRight w:val="0"/>
      <w:marTop w:val="0"/>
      <w:marBottom w:val="0"/>
      <w:divBdr>
        <w:top w:val="none" w:sz="0" w:space="0" w:color="auto"/>
        <w:left w:val="none" w:sz="0" w:space="0" w:color="auto"/>
        <w:bottom w:val="none" w:sz="0" w:space="0" w:color="auto"/>
        <w:right w:val="none" w:sz="0" w:space="0" w:color="auto"/>
      </w:divBdr>
    </w:div>
    <w:div w:id="1009141642">
      <w:bodyDiv w:val="1"/>
      <w:marLeft w:val="0"/>
      <w:marRight w:val="0"/>
      <w:marTop w:val="0"/>
      <w:marBottom w:val="0"/>
      <w:divBdr>
        <w:top w:val="none" w:sz="0" w:space="0" w:color="auto"/>
        <w:left w:val="none" w:sz="0" w:space="0" w:color="auto"/>
        <w:bottom w:val="none" w:sz="0" w:space="0" w:color="auto"/>
        <w:right w:val="none" w:sz="0" w:space="0" w:color="auto"/>
      </w:divBdr>
    </w:div>
    <w:div w:id="1009601573">
      <w:bodyDiv w:val="1"/>
      <w:marLeft w:val="0"/>
      <w:marRight w:val="0"/>
      <w:marTop w:val="0"/>
      <w:marBottom w:val="0"/>
      <w:divBdr>
        <w:top w:val="none" w:sz="0" w:space="0" w:color="auto"/>
        <w:left w:val="none" w:sz="0" w:space="0" w:color="auto"/>
        <w:bottom w:val="none" w:sz="0" w:space="0" w:color="auto"/>
        <w:right w:val="none" w:sz="0" w:space="0" w:color="auto"/>
      </w:divBdr>
    </w:div>
    <w:div w:id="1009872230">
      <w:bodyDiv w:val="1"/>
      <w:marLeft w:val="0"/>
      <w:marRight w:val="0"/>
      <w:marTop w:val="0"/>
      <w:marBottom w:val="0"/>
      <w:divBdr>
        <w:top w:val="none" w:sz="0" w:space="0" w:color="auto"/>
        <w:left w:val="none" w:sz="0" w:space="0" w:color="auto"/>
        <w:bottom w:val="none" w:sz="0" w:space="0" w:color="auto"/>
        <w:right w:val="none" w:sz="0" w:space="0" w:color="auto"/>
      </w:divBdr>
    </w:div>
    <w:div w:id="1009872363">
      <w:bodyDiv w:val="1"/>
      <w:marLeft w:val="0"/>
      <w:marRight w:val="0"/>
      <w:marTop w:val="0"/>
      <w:marBottom w:val="0"/>
      <w:divBdr>
        <w:top w:val="none" w:sz="0" w:space="0" w:color="auto"/>
        <w:left w:val="none" w:sz="0" w:space="0" w:color="auto"/>
        <w:bottom w:val="none" w:sz="0" w:space="0" w:color="auto"/>
        <w:right w:val="none" w:sz="0" w:space="0" w:color="auto"/>
      </w:divBdr>
    </w:div>
    <w:div w:id="1010258969">
      <w:bodyDiv w:val="1"/>
      <w:marLeft w:val="0"/>
      <w:marRight w:val="0"/>
      <w:marTop w:val="0"/>
      <w:marBottom w:val="0"/>
      <w:divBdr>
        <w:top w:val="none" w:sz="0" w:space="0" w:color="auto"/>
        <w:left w:val="none" w:sz="0" w:space="0" w:color="auto"/>
        <w:bottom w:val="none" w:sz="0" w:space="0" w:color="auto"/>
        <w:right w:val="none" w:sz="0" w:space="0" w:color="auto"/>
      </w:divBdr>
    </w:div>
    <w:div w:id="1010303929">
      <w:bodyDiv w:val="1"/>
      <w:marLeft w:val="0"/>
      <w:marRight w:val="0"/>
      <w:marTop w:val="0"/>
      <w:marBottom w:val="0"/>
      <w:divBdr>
        <w:top w:val="none" w:sz="0" w:space="0" w:color="auto"/>
        <w:left w:val="none" w:sz="0" w:space="0" w:color="auto"/>
        <w:bottom w:val="none" w:sz="0" w:space="0" w:color="auto"/>
        <w:right w:val="none" w:sz="0" w:space="0" w:color="auto"/>
      </w:divBdr>
    </w:div>
    <w:div w:id="1010331565">
      <w:bodyDiv w:val="1"/>
      <w:marLeft w:val="0"/>
      <w:marRight w:val="0"/>
      <w:marTop w:val="0"/>
      <w:marBottom w:val="0"/>
      <w:divBdr>
        <w:top w:val="none" w:sz="0" w:space="0" w:color="auto"/>
        <w:left w:val="none" w:sz="0" w:space="0" w:color="auto"/>
        <w:bottom w:val="none" w:sz="0" w:space="0" w:color="auto"/>
        <w:right w:val="none" w:sz="0" w:space="0" w:color="auto"/>
      </w:divBdr>
    </w:div>
    <w:div w:id="1010334484">
      <w:bodyDiv w:val="1"/>
      <w:marLeft w:val="0"/>
      <w:marRight w:val="0"/>
      <w:marTop w:val="0"/>
      <w:marBottom w:val="0"/>
      <w:divBdr>
        <w:top w:val="none" w:sz="0" w:space="0" w:color="auto"/>
        <w:left w:val="none" w:sz="0" w:space="0" w:color="auto"/>
        <w:bottom w:val="none" w:sz="0" w:space="0" w:color="auto"/>
        <w:right w:val="none" w:sz="0" w:space="0" w:color="auto"/>
      </w:divBdr>
    </w:div>
    <w:div w:id="1010452846">
      <w:bodyDiv w:val="1"/>
      <w:marLeft w:val="0"/>
      <w:marRight w:val="0"/>
      <w:marTop w:val="0"/>
      <w:marBottom w:val="0"/>
      <w:divBdr>
        <w:top w:val="none" w:sz="0" w:space="0" w:color="auto"/>
        <w:left w:val="none" w:sz="0" w:space="0" w:color="auto"/>
        <w:bottom w:val="none" w:sz="0" w:space="0" w:color="auto"/>
        <w:right w:val="none" w:sz="0" w:space="0" w:color="auto"/>
      </w:divBdr>
    </w:div>
    <w:div w:id="1011447114">
      <w:bodyDiv w:val="1"/>
      <w:marLeft w:val="0"/>
      <w:marRight w:val="0"/>
      <w:marTop w:val="0"/>
      <w:marBottom w:val="0"/>
      <w:divBdr>
        <w:top w:val="none" w:sz="0" w:space="0" w:color="auto"/>
        <w:left w:val="none" w:sz="0" w:space="0" w:color="auto"/>
        <w:bottom w:val="none" w:sz="0" w:space="0" w:color="auto"/>
        <w:right w:val="none" w:sz="0" w:space="0" w:color="auto"/>
      </w:divBdr>
    </w:div>
    <w:div w:id="1011448011">
      <w:bodyDiv w:val="1"/>
      <w:marLeft w:val="0"/>
      <w:marRight w:val="0"/>
      <w:marTop w:val="0"/>
      <w:marBottom w:val="0"/>
      <w:divBdr>
        <w:top w:val="none" w:sz="0" w:space="0" w:color="auto"/>
        <w:left w:val="none" w:sz="0" w:space="0" w:color="auto"/>
        <w:bottom w:val="none" w:sz="0" w:space="0" w:color="auto"/>
        <w:right w:val="none" w:sz="0" w:space="0" w:color="auto"/>
      </w:divBdr>
    </w:div>
    <w:div w:id="1011489760">
      <w:bodyDiv w:val="1"/>
      <w:marLeft w:val="0"/>
      <w:marRight w:val="0"/>
      <w:marTop w:val="0"/>
      <w:marBottom w:val="0"/>
      <w:divBdr>
        <w:top w:val="none" w:sz="0" w:space="0" w:color="auto"/>
        <w:left w:val="none" w:sz="0" w:space="0" w:color="auto"/>
        <w:bottom w:val="none" w:sz="0" w:space="0" w:color="auto"/>
        <w:right w:val="none" w:sz="0" w:space="0" w:color="auto"/>
      </w:divBdr>
    </w:div>
    <w:div w:id="1011570081">
      <w:bodyDiv w:val="1"/>
      <w:marLeft w:val="0"/>
      <w:marRight w:val="0"/>
      <w:marTop w:val="0"/>
      <w:marBottom w:val="0"/>
      <w:divBdr>
        <w:top w:val="none" w:sz="0" w:space="0" w:color="auto"/>
        <w:left w:val="none" w:sz="0" w:space="0" w:color="auto"/>
        <w:bottom w:val="none" w:sz="0" w:space="0" w:color="auto"/>
        <w:right w:val="none" w:sz="0" w:space="0" w:color="auto"/>
      </w:divBdr>
    </w:div>
    <w:div w:id="1011879827">
      <w:bodyDiv w:val="1"/>
      <w:marLeft w:val="0"/>
      <w:marRight w:val="0"/>
      <w:marTop w:val="0"/>
      <w:marBottom w:val="0"/>
      <w:divBdr>
        <w:top w:val="none" w:sz="0" w:space="0" w:color="auto"/>
        <w:left w:val="none" w:sz="0" w:space="0" w:color="auto"/>
        <w:bottom w:val="none" w:sz="0" w:space="0" w:color="auto"/>
        <w:right w:val="none" w:sz="0" w:space="0" w:color="auto"/>
      </w:divBdr>
    </w:div>
    <w:div w:id="1012029842">
      <w:bodyDiv w:val="1"/>
      <w:marLeft w:val="0"/>
      <w:marRight w:val="0"/>
      <w:marTop w:val="0"/>
      <w:marBottom w:val="0"/>
      <w:divBdr>
        <w:top w:val="none" w:sz="0" w:space="0" w:color="auto"/>
        <w:left w:val="none" w:sz="0" w:space="0" w:color="auto"/>
        <w:bottom w:val="none" w:sz="0" w:space="0" w:color="auto"/>
        <w:right w:val="none" w:sz="0" w:space="0" w:color="auto"/>
      </w:divBdr>
    </w:div>
    <w:div w:id="1012269182">
      <w:bodyDiv w:val="1"/>
      <w:marLeft w:val="0"/>
      <w:marRight w:val="0"/>
      <w:marTop w:val="0"/>
      <w:marBottom w:val="0"/>
      <w:divBdr>
        <w:top w:val="none" w:sz="0" w:space="0" w:color="auto"/>
        <w:left w:val="none" w:sz="0" w:space="0" w:color="auto"/>
        <w:bottom w:val="none" w:sz="0" w:space="0" w:color="auto"/>
        <w:right w:val="none" w:sz="0" w:space="0" w:color="auto"/>
      </w:divBdr>
    </w:div>
    <w:div w:id="1013457580">
      <w:bodyDiv w:val="1"/>
      <w:marLeft w:val="0"/>
      <w:marRight w:val="0"/>
      <w:marTop w:val="0"/>
      <w:marBottom w:val="0"/>
      <w:divBdr>
        <w:top w:val="none" w:sz="0" w:space="0" w:color="auto"/>
        <w:left w:val="none" w:sz="0" w:space="0" w:color="auto"/>
        <w:bottom w:val="none" w:sz="0" w:space="0" w:color="auto"/>
        <w:right w:val="none" w:sz="0" w:space="0" w:color="auto"/>
      </w:divBdr>
    </w:div>
    <w:div w:id="1013799254">
      <w:bodyDiv w:val="1"/>
      <w:marLeft w:val="0"/>
      <w:marRight w:val="0"/>
      <w:marTop w:val="0"/>
      <w:marBottom w:val="0"/>
      <w:divBdr>
        <w:top w:val="none" w:sz="0" w:space="0" w:color="auto"/>
        <w:left w:val="none" w:sz="0" w:space="0" w:color="auto"/>
        <w:bottom w:val="none" w:sz="0" w:space="0" w:color="auto"/>
        <w:right w:val="none" w:sz="0" w:space="0" w:color="auto"/>
      </w:divBdr>
    </w:div>
    <w:div w:id="1014384878">
      <w:bodyDiv w:val="1"/>
      <w:marLeft w:val="0"/>
      <w:marRight w:val="0"/>
      <w:marTop w:val="0"/>
      <w:marBottom w:val="0"/>
      <w:divBdr>
        <w:top w:val="none" w:sz="0" w:space="0" w:color="auto"/>
        <w:left w:val="none" w:sz="0" w:space="0" w:color="auto"/>
        <w:bottom w:val="none" w:sz="0" w:space="0" w:color="auto"/>
        <w:right w:val="none" w:sz="0" w:space="0" w:color="auto"/>
      </w:divBdr>
    </w:div>
    <w:div w:id="1014768032">
      <w:bodyDiv w:val="1"/>
      <w:marLeft w:val="0"/>
      <w:marRight w:val="0"/>
      <w:marTop w:val="0"/>
      <w:marBottom w:val="0"/>
      <w:divBdr>
        <w:top w:val="none" w:sz="0" w:space="0" w:color="auto"/>
        <w:left w:val="none" w:sz="0" w:space="0" w:color="auto"/>
        <w:bottom w:val="none" w:sz="0" w:space="0" w:color="auto"/>
        <w:right w:val="none" w:sz="0" w:space="0" w:color="auto"/>
      </w:divBdr>
    </w:div>
    <w:div w:id="1014846253">
      <w:bodyDiv w:val="1"/>
      <w:marLeft w:val="0"/>
      <w:marRight w:val="0"/>
      <w:marTop w:val="0"/>
      <w:marBottom w:val="0"/>
      <w:divBdr>
        <w:top w:val="none" w:sz="0" w:space="0" w:color="auto"/>
        <w:left w:val="none" w:sz="0" w:space="0" w:color="auto"/>
        <w:bottom w:val="none" w:sz="0" w:space="0" w:color="auto"/>
        <w:right w:val="none" w:sz="0" w:space="0" w:color="auto"/>
      </w:divBdr>
    </w:div>
    <w:div w:id="1015418941">
      <w:bodyDiv w:val="1"/>
      <w:marLeft w:val="0"/>
      <w:marRight w:val="0"/>
      <w:marTop w:val="0"/>
      <w:marBottom w:val="0"/>
      <w:divBdr>
        <w:top w:val="none" w:sz="0" w:space="0" w:color="auto"/>
        <w:left w:val="none" w:sz="0" w:space="0" w:color="auto"/>
        <w:bottom w:val="none" w:sz="0" w:space="0" w:color="auto"/>
        <w:right w:val="none" w:sz="0" w:space="0" w:color="auto"/>
      </w:divBdr>
    </w:div>
    <w:div w:id="1015575313">
      <w:bodyDiv w:val="1"/>
      <w:marLeft w:val="0"/>
      <w:marRight w:val="0"/>
      <w:marTop w:val="0"/>
      <w:marBottom w:val="0"/>
      <w:divBdr>
        <w:top w:val="none" w:sz="0" w:space="0" w:color="auto"/>
        <w:left w:val="none" w:sz="0" w:space="0" w:color="auto"/>
        <w:bottom w:val="none" w:sz="0" w:space="0" w:color="auto"/>
        <w:right w:val="none" w:sz="0" w:space="0" w:color="auto"/>
      </w:divBdr>
    </w:div>
    <w:div w:id="1015688614">
      <w:bodyDiv w:val="1"/>
      <w:marLeft w:val="0"/>
      <w:marRight w:val="0"/>
      <w:marTop w:val="0"/>
      <w:marBottom w:val="0"/>
      <w:divBdr>
        <w:top w:val="none" w:sz="0" w:space="0" w:color="auto"/>
        <w:left w:val="none" w:sz="0" w:space="0" w:color="auto"/>
        <w:bottom w:val="none" w:sz="0" w:space="0" w:color="auto"/>
        <w:right w:val="none" w:sz="0" w:space="0" w:color="auto"/>
      </w:divBdr>
    </w:div>
    <w:div w:id="1015696079">
      <w:bodyDiv w:val="1"/>
      <w:marLeft w:val="0"/>
      <w:marRight w:val="0"/>
      <w:marTop w:val="0"/>
      <w:marBottom w:val="0"/>
      <w:divBdr>
        <w:top w:val="none" w:sz="0" w:space="0" w:color="auto"/>
        <w:left w:val="none" w:sz="0" w:space="0" w:color="auto"/>
        <w:bottom w:val="none" w:sz="0" w:space="0" w:color="auto"/>
        <w:right w:val="none" w:sz="0" w:space="0" w:color="auto"/>
      </w:divBdr>
    </w:div>
    <w:div w:id="1015769441">
      <w:bodyDiv w:val="1"/>
      <w:marLeft w:val="0"/>
      <w:marRight w:val="0"/>
      <w:marTop w:val="0"/>
      <w:marBottom w:val="0"/>
      <w:divBdr>
        <w:top w:val="none" w:sz="0" w:space="0" w:color="auto"/>
        <w:left w:val="none" w:sz="0" w:space="0" w:color="auto"/>
        <w:bottom w:val="none" w:sz="0" w:space="0" w:color="auto"/>
        <w:right w:val="none" w:sz="0" w:space="0" w:color="auto"/>
      </w:divBdr>
    </w:div>
    <w:div w:id="1015838499">
      <w:bodyDiv w:val="1"/>
      <w:marLeft w:val="0"/>
      <w:marRight w:val="0"/>
      <w:marTop w:val="0"/>
      <w:marBottom w:val="0"/>
      <w:divBdr>
        <w:top w:val="none" w:sz="0" w:space="0" w:color="auto"/>
        <w:left w:val="none" w:sz="0" w:space="0" w:color="auto"/>
        <w:bottom w:val="none" w:sz="0" w:space="0" w:color="auto"/>
        <w:right w:val="none" w:sz="0" w:space="0" w:color="auto"/>
      </w:divBdr>
    </w:div>
    <w:div w:id="1016343773">
      <w:bodyDiv w:val="1"/>
      <w:marLeft w:val="0"/>
      <w:marRight w:val="0"/>
      <w:marTop w:val="0"/>
      <w:marBottom w:val="0"/>
      <w:divBdr>
        <w:top w:val="none" w:sz="0" w:space="0" w:color="auto"/>
        <w:left w:val="none" w:sz="0" w:space="0" w:color="auto"/>
        <w:bottom w:val="none" w:sz="0" w:space="0" w:color="auto"/>
        <w:right w:val="none" w:sz="0" w:space="0" w:color="auto"/>
      </w:divBdr>
    </w:div>
    <w:div w:id="1016688322">
      <w:bodyDiv w:val="1"/>
      <w:marLeft w:val="0"/>
      <w:marRight w:val="0"/>
      <w:marTop w:val="0"/>
      <w:marBottom w:val="0"/>
      <w:divBdr>
        <w:top w:val="none" w:sz="0" w:space="0" w:color="auto"/>
        <w:left w:val="none" w:sz="0" w:space="0" w:color="auto"/>
        <w:bottom w:val="none" w:sz="0" w:space="0" w:color="auto"/>
        <w:right w:val="none" w:sz="0" w:space="0" w:color="auto"/>
      </w:divBdr>
    </w:div>
    <w:div w:id="1016885751">
      <w:bodyDiv w:val="1"/>
      <w:marLeft w:val="0"/>
      <w:marRight w:val="0"/>
      <w:marTop w:val="0"/>
      <w:marBottom w:val="0"/>
      <w:divBdr>
        <w:top w:val="none" w:sz="0" w:space="0" w:color="auto"/>
        <w:left w:val="none" w:sz="0" w:space="0" w:color="auto"/>
        <w:bottom w:val="none" w:sz="0" w:space="0" w:color="auto"/>
        <w:right w:val="none" w:sz="0" w:space="0" w:color="auto"/>
      </w:divBdr>
    </w:div>
    <w:div w:id="1017467306">
      <w:bodyDiv w:val="1"/>
      <w:marLeft w:val="0"/>
      <w:marRight w:val="0"/>
      <w:marTop w:val="0"/>
      <w:marBottom w:val="0"/>
      <w:divBdr>
        <w:top w:val="none" w:sz="0" w:space="0" w:color="auto"/>
        <w:left w:val="none" w:sz="0" w:space="0" w:color="auto"/>
        <w:bottom w:val="none" w:sz="0" w:space="0" w:color="auto"/>
        <w:right w:val="none" w:sz="0" w:space="0" w:color="auto"/>
      </w:divBdr>
    </w:div>
    <w:div w:id="1017467322">
      <w:bodyDiv w:val="1"/>
      <w:marLeft w:val="0"/>
      <w:marRight w:val="0"/>
      <w:marTop w:val="0"/>
      <w:marBottom w:val="0"/>
      <w:divBdr>
        <w:top w:val="none" w:sz="0" w:space="0" w:color="auto"/>
        <w:left w:val="none" w:sz="0" w:space="0" w:color="auto"/>
        <w:bottom w:val="none" w:sz="0" w:space="0" w:color="auto"/>
        <w:right w:val="none" w:sz="0" w:space="0" w:color="auto"/>
      </w:divBdr>
    </w:div>
    <w:div w:id="1017804297">
      <w:bodyDiv w:val="1"/>
      <w:marLeft w:val="0"/>
      <w:marRight w:val="0"/>
      <w:marTop w:val="0"/>
      <w:marBottom w:val="0"/>
      <w:divBdr>
        <w:top w:val="none" w:sz="0" w:space="0" w:color="auto"/>
        <w:left w:val="none" w:sz="0" w:space="0" w:color="auto"/>
        <w:bottom w:val="none" w:sz="0" w:space="0" w:color="auto"/>
        <w:right w:val="none" w:sz="0" w:space="0" w:color="auto"/>
      </w:divBdr>
    </w:div>
    <w:div w:id="1018122197">
      <w:bodyDiv w:val="1"/>
      <w:marLeft w:val="0"/>
      <w:marRight w:val="0"/>
      <w:marTop w:val="0"/>
      <w:marBottom w:val="0"/>
      <w:divBdr>
        <w:top w:val="none" w:sz="0" w:space="0" w:color="auto"/>
        <w:left w:val="none" w:sz="0" w:space="0" w:color="auto"/>
        <w:bottom w:val="none" w:sz="0" w:space="0" w:color="auto"/>
        <w:right w:val="none" w:sz="0" w:space="0" w:color="auto"/>
      </w:divBdr>
    </w:div>
    <w:div w:id="1018385366">
      <w:bodyDiv w:val="1"/>
      <w:marLeft w:val="0"/>
      <w:marRight w:val="0"/>
      <w:marTop w:val="0"/>
      <w:marBottom w:val="0"/>
      <w:divBdr>
        <w:top w:val="none" w:sz="0" w:space="0" w:color="auto"/>
        <w:left w:val="none" w:sz="0" w:space="0" w:color="auto"/>
        <w:bottom w:val="none" w:sz="0" w:space="0" w:color="auto"/>
        <w:right w:val="none" w:sz="0" w:space="0" w:color="auto"/>
      </w:divBdr>
    </w:div>
    <w:div w:id="1018433301">
      <w:bodyDiv w:val="1"/>
      <w:marLeft w:val="0"/>
      <w:marRight w:val="0"/>
      <w:marTop w:val="0"/>
      <w:marBottom w:val="0"/>
      <w:divBdr>
        <w:top w:val="none" w:sz="0" w:space="0" w:color="auto"/>
        <w:left w:val="none" w:sz="0" w:space="0" w:color="auto"/>
        <w:bottom w:val="none" w:sz="0" w:space="0" w:color="auto"/>
        <w:right w:val="none" w:sz="0" w:space="0" w:color="auto"/>
      </w:divBdr>
    </w:div>
    <w:div w:id="1019046660">
      <w:bodyDiv w:val="1"/>
      <w:marLeft w:val="0"/>
      <w:marRight w:val="0"/>
      <w:marTop w:val="0"/>
      <w:marBottom w:val="0"/>
      <w:divBdr>
        <w:top w:val="none" w:sz="0" w:space="0" w:color="auto"/>
        <w:left w:val="none" w:sz="0" w:space="0" w:color="auto"/>
        <w:bottom w:val="none" w:sz="0" w:space="0" w:color="auto"/>
        <w:right w:val="none" w:sz="0" w:space="0" w:color="auto"/>
      </w:divBdr>
    </w:div>
    <w:div w:id="1019085172">
      <w:bodyDiv w:val="1"/>
      <w:marLeft w:val="0"/>
      <w:marRight w:val="0"/>
      <w:marTop w:val="0"/>
      <w:marBottom w:val="0"/>
      <w:divBdr>
        <w:top w:val="none" w:sz="0" w:space="0" w:color="auto"/>
        <w:left w:val="none" w:sz="0" w:space="0" w:color="auto"/>
        <w:bottom w:val="none" w:sz="0" w:space="0" w:color="auto"/>
        <w:right w:val="none" w:sz="0" w:space="0" w:color="auto"/>
      </w:divBdr>
    </w:div>
    <w:div w:id="1019160928">
      <w:bodyDiv w:val="1"/>
      <w:marLeft w:val="0"/>
      <w:marRight w:val="0"/>
      <w:marTop w:val="0"/>
      <w:marBottom w:val="0"/>
      <w:divBdr>
        <w:top w:val="none" w:sz="0" w:space="0" w:color="auto"/>
        <w:left w:val="none" w:sz="0" w:space="0" w:color="auto"/>
        <w:bottom w:val="none" w:sz="0" w:space="0" w:color="auto"/>
        <w:right w:val="none" w:sz="0" w:space="0" w:color="auto"/>
      </w:divBdr>
    </w:div>
    <w:div w:id="1019236454">
      <w:bodyDiv w:val="1"/>
      <w:marLeft w:val="0"/>
      <w:marRight w:val="0"/>
      <w:marTop w:val="0"/>
      <w:marBottom w:val="0"/>
      <w:divBdr>
        <w:top w:val="none" w:sz="0" w:space="0" w:color="auto"/>
        <w:left w:val="none" w:sz="0" w:space="0" w:color="auto"/>
        <w:bottom w:val="none" w:sz="0" w:space="0" w:color="auto"/>
        <w:right w:val="none" w:sz="0" w:space="0" w:color="auto"/>
      </w:divBdr>
    </w:div>
    <w:div w:id="1019433901">
      <w:bodyDiv w:val="1"/>
      <w:marLeft w:val="0"/>
      <w:marRight w:val="0"/>
      <w:marTop w:val="0"/>
      <w:marBottom w:val="0"/>
      <w:divBdr>
        <w:top w:val="none" w:sz="0" w:space="0" w:color="auto"/>
        <w:left w:val="none" w:sz="0" w:space="0" w:color="auto"/>
        <w:bottom w:val="none" w:sz="0" w:space="0" w:color="auto"/>
        <w:right w:val="none" w:sz="0" w:space="0" w:color="auto"/>
      </w:divBdr>
    </w:div>
    <w:div w:id="1019544307">
      <w:bodyDiv w:val="1"/>
      <w:marLeft w:val="0"/>
      <w:marRight w:val="0"/>
      <w:marTop w:val="0"/>
      <w:marBottom w:val="0"/>
      <w:divBdr>
        <w:top w:val="none" w:sz="0" w:space="0" w:color="auto"/>
        <w:left w:val="none" w:sz="0" w:space="0" w:color="auto"/>
        <w:bottom w:val="none" w:sz="0" w:space="0" w:color="auto"/>
        <w:right w:val="none" w:sz="0" w:space="0" w:color="auto"/>
      </w:divBdr>
    </w:div>
    <w:div w:id="1019967537">
      <w:bodyDiv w:val="1"/>
      <w:marLeft w:val="0"/>
      <w:marRight w:val="0"/>
      <w:marTop w:val="0"/>
      <w:marBottom w:val="0"/>
      <w:divBdr>
        <w:top w:val="none" w:sz="0" w:space="0" w:color="auto"/>
        <w:left w:val="none" w:sz="0" w:space="0" w:color="auto"/>
        <w:bottom w:val="none" w:sz="0" w:space="0" w:color="auto"/>
        <w:right w:val="none" w:sz="0" w:space="0" w:color="auto"/>
      </w:divBdr>
    </w:div>
    <w:div w:id="1020008587">
      <w:bodyDiv w:val="1"/>
      <w:marLeft w:val="0"/>
      <w:marRight w:val="0"/>
      <w:marTop w:val="0"/>
      <w:marBottom w:val="0"/>
      <w:divBdr>
        <w:top w:val="none" w:sz="0" w:space="0" w:color="auto"/>
        <w:left w:val="none" w:sz="0" w:space="0" w:color="auto"/>
        <w:bottom w:val="none" w:sz="0" w:space="0" w:color="auto"/>
        <w:right w:val="none" w:sz="0" w:space="0" w:color="auto"/>
      </w:divBdr>
    </w:div>
    <w:div w:id="1020013506">
      <w:bodyDiv w:val="1"/>
      <w:marLeft w:val="0"/>
      <w:marRight w:val="0"/>
      <w:marTop w:val="0"/>
      <w:marBottom w:val="0"/>
      <w:divBdr>
        <w:top w:val="none" w:sz="0" w:space="0" w:color="auto"/>
        <w:left w:val="none" w:sz="0" w:space="0" w:color="auto"/>
        <w:bottom w:val="none" w:sz="0" w:space="0" w:color="auto"/>
        <w:right w:val="none" w:sz="0" w:space="0" w:color="auto"/>
      </w:divBdr>
    </w:div>
    <w:div w:id="1020161545">
      <w:bodyDiv w:val="1"/>
      <w:marLeft w:val="0"/>
      <w:marRight w:val="0"/>
      <w:marTop w:val="0"/>
      <w:marBottom w:val="0"/>
      <w:divBdr>
        <w:top w:val="none" w:sz="0" w:space="0" w:color="auto"/>
        <w:left w:val="none" w:sz="0" w:space="0" w:color="auto"/>
        <w:bottom w:val="none" w:sz="0" w:space="0" w:color="auto"/>
        <w:right w:val="none" w:sz="0" w:space="0" w:color="auto"/>
      </w:divBdr>
    </w:div>
    <w:div w:id="1020277322">
      <w:bodyDiv w:val="1"/>
      <w:marLeft w:val="0"/>
      <w:marRight w:val="0"/>
      <w:marTop w:val="0"/>
      <w:marBottom w:val="0"/>
      <w:divBdr>
        <w:top w:val="none" w:sz="0" w:space="0" w:color="auto"/>
        <w:left w:val="none" w:sz="0" w:space="0" w:color="auto"/>
        <w:bottom w:val="none" w:sz="0" w:space="0" w:color="auto"/>
        <w:right w:val="none" w:sz="0" w:space="0" w:color="auto"/>
      </w:divBdr>
    </w:div>
    <w:div w:id="1020279399">
      <w:bodyDiv w:val="1"/>
      <w:marLeft w:val="0"/>
      <w:marRight w:val="0"/>
      <w:marTop w:val="0"/>
      <w:marBottom w:val="0"/>
      <w:divBdr>
        <w:top w:val="none" w:sz="0" w:space="0" w:color="auto"/>
        <w:left w:val="none" w:sz="0" w:space="0" w:color="auto"/>
        <w:bottom w:val="none" w:sz="0" w:space="0" w:color="auto"/>
        <w:right w:val="none" w:sz="0" w:space="0" w:color="auto"/>
      </w:divBdr>
    </w:div>
    <w:div w:id="1020471831">
      <w:bodyDiv w:val="1"/>
      <w:marLeft w:val="0"/>
      <w:marRight w:val="0"/>
      <w:marTop w:val="0"/>
      <w:marBottom w:val="0"/>
      <w:divBdr>
        <w:top w:val="none" w:sz="0" w:space="0" w:color="auto"/>
        <w:left w:val="none" w:sz="0" w:space="0" w:color="auto"/>
        <w:bottom w:val="none" w:sz="0" w:space="0" w:color="auto"/>
        <w:right w:val="none" w:sz="0" w:space="0" w:color="auto"/>
      </w:divBdr>
    </w:div>
    <w:div w:id="1020736766">
      <w:bodyDiv w:val="1"/>
      <w:marLeft w:val="0"/>
      <w:marRight w:val="0"/>
      <w:marTop w:val="0"/>
      <w:marBottom w:val="0"/>
      <w:divBdr>
        <w:top w:val="none" w:sz="0" w:space="0" w:color="auto"/>
        <w:left w:val="none" w:sz="0" w:space="0" w:color="auto"/>
        <w:bottom w:val="none" w:sz="0" w:space="0" w:color="auto"/>
        <w:right w:val="none" w:sz="0" w:space="0" w:color="auto"/>
      </w:divBdr>
    </w:div>
    <w:div w:id="1020858763">
      <w:bodyDiv w:val="1"/>
      <w:marLeft w:val="0"/>
      <w:marRight w:val="0"/>
      <w:marTop w:val="0"/>
      <w:marBottom w:val="0"/>
      <w:divBdr>
        <w:top w:val="none" w:sz="0" w:space="0" w:color="auto"/>
        <w:left w:val="none" w:sz="0" w:space="0" w:color="auto"/>
        <w:bottom w:val="none" w:sz="0" w:space="0" w:color="auto"/>
        <w:right w:val="none" w:sz="0" w:space="0" w:color="auto"/>
      </w:divBdr>
    </w:div>
    <w:div w:id="1020861545">
      <w:bodyDiv w:val="1"/>
      <w:marLeft w:val="0"/>
      <w:marRight w:val="0"/>
      <w:marTop w:val="0"/>
      <w:marBottom w:val="0"/>
      <w:divBdr>
        <w:top w:val="none" w:sz="0" w:space="0" w:color="auto"/>
        <w:left w:val="none" w:sz="0" w:space="0" w:color="auto"/>
        <w:bottom w:val="none" w:sz="0" w:space="0" w:color="auto"/>
        <w:right w:val="none" w:sz="0" w:space="0" w:color="auto"/>
      </w:divBdr>
    </w:div>
    <w:div w:id="1020929748">
      <w:bodyDiv w:val="1"/>
      <w:marLeft w:val="0"/>
      <w:marRight w:val="0"/>
      <w:marTop w:val="0"/>
      <w:marBottom w:val="0"/>
      <w:divBdr>
        <w:top w:val="none" w:sz="0" w:space="0" w:color="auto"/>
        <w:left w:val="none" w:sz="0" w:space="0" w:color="auto"/>
        <w:bottom w:val="none" w:sz="0" w:space="0" w:color="auto"/>
        <w:right w:val="none" w:sz="0" w:space="0" w:color="auto"/>
      </w:divBdr>
    </w:div>
    <w:div w:id="1020938613">
      <w:bodyDiv w:val="1"/>
      <w:marLeft w:val="0"/>
      <w:marRight w:val="0"/>
      <w:marTop w:val="0"/>
      <w:marBottom w:val="0"/>
      <w:divBdr>
        <w:top w:val="none" w:sz="0" w:space="0" w:color="auto"/>
        <w:left w:val="none" w:sz="0" w:space="0" w:color="auto"/>
        <w:bottom w:val="none" w:sz="0" w:space="0" w:color="auto"/>
        <w:right w:val="none" w:sz="0" w:space="0" w:color="auto"/>
      </w:divBdr>
    </w:div>
    <w:div w:id="1021123829">
      <w:bodyDiv w:val="1"/>
      <w:marLeft w:val="0"/>
      <w:marRight w:val="0"/>
      <w:marTop w:val="0"/>
      <w:marBottom w:val="0"/>
      <w:divBdr>
        <w:top w:val="none" w:sz="0" w:space="0" w:color="auto"/>
        <w:left w:val="none" w:sz="0" w:space="0" w:color="auto"/>
        <w:bottom w:val="none" w:sz="0" w:space="0" w:color="auto"/>
        <w:right w:val="none" w:sz="0" w:space="0" w:color="auto"/>
      </w:divBdr>
    </w:div>
    <w:div w:id="1021275822">
      <w:bodyDiv w:val="1"/>
      <w:marLeft w:val="0"/>
      <w:marRight w:val="0"/>
      <w:marTop w:val="0"/>
      <w:marBottom w:val="0"/>
      <w:divBdr>
        <w:top w:val="none" w:sz="0" w:space="0" w:color="auto"/>
        <w:left w:val="none" w:sz="0" w:space="0" w:color="auto"/>
        <w:bottom w:val="none" w:sz="0" w:space="0" w:color="auto"/>
        <w:right w:val="none" w:sz="0" w:space="0" w:color="auto"/>
      </w:divBdr>
    </w:div>
    <w:div w:id="1021511849">
      <w:bodyDiv w:val="1"/>
      <w:marLeft w:val="0"/>
      <w:marRight w:val="0"/>
      <w:marTop w:val="0"/>
      <w:marBottom w:val="0"/>
      <w:divBdr>
        <w:top w:val="none" w:sz="0" w:space="0" w:color="auto"/>
        <w:left w:val="none" w:sz="0" w:space="0" w:color="auto"/>
        <w:bottom w:val="none" w:sz="0" w:space="0" w:color="auto"/>
        <w:right w:val="none" w:sz="0" w:space="0" w:color="auto"/>
      </w:divBdr>
    </w:div>
    <w:div w:id="1021514236">
      <w:bodyDiv w:val="1"/>
      <w:marLeft w:val="0"/>
      <w:marRight w:val="0"/>
      <w:marTop w:val="0"/>
      <w:marBottom w:val="0"/>
      <w:divBdr>
        <w:top w:val="none" w:sz="0" w:space="0" w:color="auto"/>
        <w:left w:val="none" w:sz="0" w:space="0" w:color="auto"/>
        <w:bottom w:val="none" w:sz="0" w:space="0" w:color="auto"/>
        <w:right w:val="none" w:sz="0" w:space="0" w:color="auto"/>
      </w:divBdr>
    </w:div>
    <w:div w:id="1021664796">
      <w:bodyDiv w:val="1"/>
      <w:marLeft w:val="0"/>
      <w:marRight w:val="0"/>
      <w:marTop w:val="0"/>
      <w:marBottom w:val="0"/>
      <w:divBdr>
        <w:top w:val="none" w:sz="0" w:space="0" w:color="auto"/>
        <w:left w:val="none" w:sz="0" w:space="0" w:color="auto"/>
        <w:bottom w:val="none" w:sz="0" w:space="0" w:color="auto"/>
        <w:right w:val="none" w:sz="0" w:space="0" w:color="auto"/>
      </w:divBdr>
    </w:div>
    <w:div w:id="1021711457">
      <w:bodyDiv w:val="1"/>
      <w:marLeft w:val="0"/>
      <w:marRight w:val="0"/>
      <w:marTop w:val="0"/>
      <w:marBottom w:val="0"/>
      <w:divBdr>
        <w:top w:val="none" w:sz="0" w:space="0" w:color="auto"/>
        <w:left w:val="none" w:sz="0" w:space="0" w:color="auto"/>
        <w:bottom w:val="none" w:sz="0" w:space="0" w:color="auto"/>
        <w:right w:val="none" w:sz="0" w:space="0" w:color="auto"/>
      </w:divBdr>
    </w:div>
    <w:div w:id="1021862140">
      <w:bodyDiv w:val="1"/>
      <w:marLeft w:val="0"/>
      <w:marRight w:val="0"/>
      <w:marTop w:val="0"/>
      <w:marBottom w:val="0"/>
      <w:divBdr>
        <w:top w:val="none" w:sz="0" w:space="0" w:color="auto"/>
        <w:left w:val="none" w:sz="0" w:space="0" w:color="auto"/>
        <w:bottom w:val="none" w:sz="0" w:space="0" w:color="auto"/>
        <w:right w:val="none" w:sz="0" w:space="0" w:color="auto"/>
      </w:divBdr>
    </w:div>
    <w:div w:id="1022127068">
      <w:bodyDiv w:val="1"/>
      <w:marLeft w:val="0"/>
      <w:marRight w:val="0"/>
      <w:marTop w:val="0"/>
      <w:marBottom w:val="0"/>
      <w:divBdr>
        <w:top w:val="none" w:sz="0" w:space="0" w:color="auto"/>
        <w:left w:val="none" w:sz="0" w:space="0" w:color="auto"/>
        <w:bottom w:val="none" w:sz="0" w:space="0" w:color="auto"/>
        <w:right w:val="none" w:sz="0" w:space="0" w:color="auto"/>
      </w:divBdr>
    </w:div>
    <w:div w:id="1022170153">
      <w:bodyDiv w:val="1"/>
      <w:marLeft w:val="0"/>
      <w:marRight w:val="0"/>
      <w:marTop w:val="0"/>
      <w:marBottom w:val="0"/>
      <w:divBdr>
        <w:top w:val="none" w:sz="0" w:space="0" w:color="auto"/>
        <w:left w:val="none" w:sz="0" w:space="0" w:color="auto"/>
        <w:bottom w:val="none" w:sz="0" w:space="0" w:color="auto"/>
        <w:right w:val="none" w:sz="0" w:space="0" w:color="auto"/>
      </w:divBdr>
    </w:div>
    <w:div w:id="1022441520">
      <w:bodyDiv w:val="1"/>
      <w:marLeft w:val="0"/>
      <w:marRight w:val="0"/>
      <w:marTop w:val="0"/>
      <w:marBottom w:val="0"/>
      <w:divBdr>
        <w:top w:val="none" w:sz="0" w:space="0" w:color="auto"/>
        <w:left w:val="none" w:sz="0" w:space="0" w:color="auto"/>
        <w:bottom w:val="none" w:sz="0" w:space="0" w:color="auto"/>
        <w:right w:val="none" w:sz="0" w:space="0" w:color="auto"/>
      </w:divBdr>
    </w:div>
    <w:div w:id="1022971681">
      <w:bodyDiv w:val="1"/>
      <w:marLeft w:val="0"/>
      <w:marRight w:val="0"/>
      <w:marTop w:val="0"/>
      <w:marBottom w:val="0"/>
      <w:divBdr>
        <w:top w:val="none" w:sz="0" w:space="0" w:color="auto"/>
        <w:left w:val="none" w:sz="0" w:space="0" w:color="auto"/>
        <w:bottom w:val="none" w:sz="0" w:space="0" w:color="auto"/>
        <w:right w:val="none" w:sz="0" w:space="0" w:color="auto"/>
      </w:divBdr>
    </w:div>
    <w:div w:id="1023432325">
      <w:bodyDiv w:val="1"/>
      <w:marLeft w:val="0"/>
      <w:marRight w:val="0"/>
      <w:marTop w:val="0"/>
      <w:marBottom w:val="0"/>
      <w:divBdr>
        <w:top w:val="none" w:sz="0" w:space="0" w:color="auto"/>
        <w:left w:val="none" w:sz="0" w:space="0" w:color="auto"/>
        <w:bottom w:val="none" w:sz="0" w:space="0" w:color="auto"/>
        <w:right w:val="none" w:sz="0" w:space="0" w:color="auto"/>
      </w:divBdr>
    </w:div>
    <w:div w:id="1023434655">
      <w:bodyDiv w:val="1"/>
      <w:marLeft w:val="0"/>
      <w:marRight w:val="0"/>
      <w:marTop w:val="0"/>
      <w:marBottom w:val="0"/>
      <w:divBdr>
        <w:top w:val="none" w:sz="0" w:space="0" w:color="auto"/>
        <w:left w:val="none" w:sz="0" w:space="0" w:color="auto"/>
        <w:bottom w:val="none" w:sz="0" w:space="0" w:color="auto"/>
        <w:right w:val="none" w:sz="0" w:space="0" w:color="auto"/>
      </w:divBdr>
    </w:div>
    <w:div w:id="1023896071">
      <w:bodyDiv w:val="1"/>
      <w:marLeft w:val="0"/>
      <w:marRight w:val="0"/>
      <w:marTop w:val="0"/>
      <w:marBottom w:val="0"/>
      <w:divBdr>
        <w:top w:val="none" w:sz="0" w:space="0" w:color="auto"/>
        <w:left w:val="none" w:sz="0" w:space="0" w:color="auto"/>
        <w:bottom w:val="none" w:sz="0" w:space="0" w:color="auto"/>
        <w:right w:val="none" w:sz="0" w:space="0" w:color="auto"/>
      </w:divBdr>
    </w:div>
    <w:div w:id="1024021202">
      <w:bodyDiv w:val="1"/>
      <w:marLeft w:val="0"/>
      <w:marRight w:val="0"/>
      <w:marTop w:val="0"/>
      <w:marBottom w:val="0"/>
      <w:divBdr>
        <w:top w:val="none" w:sz="0" w:space="0" w:color="auto"/>
        <w:left w:val="none" w:sz="0" w:space="0" w:color="auto"/>
        <w:bottom w:val="none" w:sz="0" w:space="0" w:color="auto"/>
        <w:right w:val="none" w:sz="0" w:space="0" w:color="auto"/>
      </w:divBdr>
    </w:div>
    <w:div w:id="1024207217">
      <w:bodyDiv w:val="1"/>
      <w:marLeft w:val="0"/>
      <w:marRight w:val="0"/>
      <w:marTop w:val="0"/>
      <w:marBottom w:val="0"/>
      <w:divBdr>
        <w:top w:val="none" w:sz="0" w:space="0" w:color="auto"/>
        <w:left w:val="none" w:sz="0" w:space="0" w:color="auto"/>
        <w:bottom w:val="none" w:sz="0" w:space="0" w:color="auto"/>
        <w:right w:val="none" w:sz="0" w:space="0" w:color="auto"/>
      </w:divBdr>
    </w:div>
    <w:div w:id="1024599305">
      <w:bodyDiv w:val="1"/>
      <w:marLeft w:val="0"/>
      <w:marRight w:val="0"/>
      <w:marTop w:val="0"/>
      <w:marBottom w:val="0"/>
      <w:divBdr>
        <w:top w:val="none" w:sz="0" w:space="0" w:color="auto"/>
        <w:left w:val="none" w:sz="0" w:space="0" w:color="auto"/>
        <w:bottom w:val="none" w:sz="0" w:space="0" w:color="auto"/>
        <w:right w:val="none" w:sz="0" w:space="0" w:color="auto"/>
      </w:divBdr>
    </w:div>
    <w:div w:id="1024793570">
      <w:bodyDiv w:val="1"/>
      <w:marLeft w:val="0"/>
      <w:marRight w:val="0"/>
      <w:marTop w:val="0"/>
      <w:marBottom w:val="0"/>
      <w:divBdr>
        <w:top w:val="none" w:sz="0" w:space="0" w:color="auto"/>
        <w:left w:val="none" w:sz="0" w:space="0" w:color="auto"/>
        <w:bottom w:val="none" w:sz="0" w:space="0" w:color="auto"/>
        <w:right w:val="none" w:sz="0" w:space="0" w:color="auto"/>
      </w:divBdr>
    </w:div>
    <w:div w:id="1024867202">
      <w:bodyDiv w:val="1"/>
      <w:marLeft w:val="0"/>
      <w:marRight w:val="0"/>
      <w:marTop w:val="0"/>
      <w:marBottom w:val="0"/>
      <w:divBdr>
        <w:top w:val="none" w:sz="0" w:space="0" w:color="auto"/>
        <w:left w:val="none" w:sz="0" w:space="0" w:color="auto"/>
        <w:bottom w:val="none" w:sz="0" w:space="0" w:color="auto"/>
        <w:right w:val="none" w:sz="0" w:space="0" w:color="auto"/>
      </w:divBdr>
    </w:div>
    <w:div w:id="1025015023">
      <w:bodyDiv w:val="1"/>
      <w:marLeft w:val="0"/>
      <w:marRight w:val="0"/>
      <w:marTop w:val="0"/>
      <w:marBottom w:val="0"/>
      <w:divBdr>
        <w:top w:val="none" w:sz="0" w:space="0" w:color="auto"/>
        <w:left w:val="none" w:sz="0" w:space="0" w:color="auto"/>
        <w:bottom w:val="none" w:sz="0" w:space="0" w:color="auto"/>
        <w:right w:val="none" w:sz="0" w:space="0" w:color="auto"/>
      </w:divBdr>
    </w:div>
    <w:div w:id="1025249401">
      <w:bodyDiv w:val="1"/>
      <w:marLeft w:val="0"/>
      <w:marRight w:val="0"/>
      <w:marTop w:val="0"/>
      <w:marBottom w:val="0"/>
      <w:divBdr>
        <w:top w:val="none" w:sz="0" w:space="0" w:color="auto"/>
        <w:left w:val="none" w:sz="0" w:space="0" w:color="auto"/>
        <w:bottom w:val="none" w:sz="0" w:space="0" w:color="auto"/>
        <w:right w:val="none" w:sz="0" w:space="0" w:color="auto"/>
      </w:divBdr>
    </w:div>
    <w:div w:id="1025517477">
      <w:bodyDiv w:val="1"/>
      <w:marLeft w:val="0"/>
      <w:marRight w:val="0"/>
      <w:marTop w:val="0"/>
      <w:marBottom w:val="0"/>
      <w:divBdr>
        <w:top w:val="none" w:sz="0" w:space="0" w:color="auto"/>
        <w:left w:val="none" w:sz="0" w:space="0" w:color="auto"/>
        <w:bottom w:val="none" w:sz="0" w:space="0" w:color="auto"/>
        <w:right w:val="none" w:sz="0" w:space="0" w:color="auto"/>
      </w:divBdr>
    </w:div>
    <w:div w:id="1025523850">
      <w:bodyDiv w:val="1"/>
      <w:marLeft w:val="0"/>
      <w:marRight w:val="0"/>
      <w:marTop w:val="0"/>
      <w:marBottom w:val="0"/>
      <w:divBdr>
        <w:top w:val="none" w:sz="0" w:space="0" w:color="auto"/>
        <w:left w:val="none" w:sz="0" w:space="0" w:color="auto"/>
        <w:bottom w:val="none" w:sz="0" w:space="0" w:color="auto"/>
        <w:right w:val="none" w:sz="0" w:space="0" w:color="auto"/>
      </w:divBdr>
    </w:div>
    <w:div w:id="1025713331">
      <w:bodyDiv w:val="1"/>
      <w:marLeft w:val="0"/>
      <w:marRight w:val="0"/>
      <w:marTop w:val="0"/>
      <w:marBottom w:val="0"/>
      <w:divBdr>
        <w:top w:val="none" w:sz="0" w:space="0" w:color="auto"/>
        <w:left w:val="none" w:sz="0" w:space="0" w:color="auto"/>
        <w:bottom w:val="none" w:sz="0" w:space="0" w:color="auto"/>
        <w:right w:val="none" w:sz="0" w:space="0" w:color="auto"/>
      </w:divBdr>
    </w:div>
    <w:div w:id="1026128885">
      <w:bodyDiv w:val="1"/>
      <w:marLeft w:val="0"/>
      <w:marRight w:val="0"/>
      <w:marTop w:val="0"/>
      <w:marBottom w:val="0"/>
      <w:divBdr>
        <w:top w:val="none" w:sz="0" w:space="0" w:color="auto"/>
        <w:left w:val="none" w:sz="0" w:space="0" w:color="auto"/>
        <w:bottom w:val="none" w:sz="0" w:space="0" w:color="auto"/>
        <w:right w:val="none" w:sz="0" w:space="0" w:color="auto"/>
      </w:divBdr>
    </w:div>
    <w:div w:id="1026176416">
      <w:bodyDiv w:val="1"/>
      <w:marLeft w:val="0"/>
      <w:marRight w:val="0"/>
      <w:marTop w:val="0"/>
      <w:marBottom w:val="0"/>
      <w:divBdr>
        <w:top w:val="none" w:sz="0" w:space="0" w:color="auto"/>
        <w:left w:val="none" w:sz="0" w:space="0" w:color="auto"/>
        <w:bottom w:val="none" w:sz="0" w:space="0" w:color="auto"/>
        <w:right w:val="none" w:sz="0" w:space="0" w:color="auto"/>
      </w:divBdr>
    </w:div>
    <w:div w:id="1026640834">
      <w:bodyDiv w:val="1"/>
      <w:marLeft w:val="0"/>
      <w:marRight w:val="0"/>
      <w:marTop w:val="0"/>
      <w:marBottom w:val="0"/>
      <w:divBdr>
        <w:top w:val="none" w:sz="0" w:space="0" w:color="auto"/>
        <w:left w:val="none" w:sz="0" w:space="0" w:color="auto"/>
        <w:bottom w:val="none" w:sz="0" w:space="0" w:color="auto"/>
        <w:right w:val="none" w:sz="0" w:space="0" w:color="auto"/>
      </w:divBdr>
    </w:div>
    <w:div w:id="1026711462">
      <w:bodyDiv w:val="1"/>
      <w:marLeft w:val="0"/>
      <w:marRight w:val="0"/>
      <w:marTop w:val="0"/>
      <w:marBottom w:val="0"/>
      <w:divBdr>
        <w:top w:val="none" w:sz="0" w:space="0" w:color="auto"/>
        <w:left w:val="none" w:sz="0" w:space="0" w:color="auto"/>
        <w:bottom w:val="none" w:sz="0" w:space="0" w:color="auto"/>
        <w:right w:val="none" w:sz="0" w:space="0" w:color="auto"/>
      </w:divBdr>
    </w:div>
    <w:div w:id="1027104764">
      <w:bodyDiv w:val="1"/>
      <w:marLeft w:val="0"/>
      <w:marRight w:val="0"/>
      <w:marTop w:val="0"/>
      <w:marBottom w:val="0"/>
      <w:divBdr>
        <w:top w:val="none" w:sz="0" w:space="0" w:color="auto"/>
        <w:left w:val="none" w:sz="0" w:space="0" w:color="auto"/>
        <w:bottom w:val="none" w:sz="0" w:space="0" w:color="auto"/>
        <w:right w:val="none" w:sz="0" w:space="0" w:color="auto"/>
      </w:divBdr>
    </w:div>
    <w:div w:id="1027173965">
      <w:bodyDiv w:val="1"/>
      <w:marLeft w:val="0"/>
      <w:marRight w:val="0"/>
      <w:marTop w:val="0"/>
      <w:marBottom w:val="0"/>
      <w:divBdr>
        <w:top w:val="none" w:sz="0" w:space="0" w:color="auto"/>
        <w:left w:val="none" w:sz="0" w:space="0" w:color="auto"/>
        <w:bottom w:val="none" w:sz="0" w:space="0" w:color="auto"/>
        <w:right w:val="none" w:sz="0" w:space="0" w:color="auto"/>
      </w:divBdr>
    </w:div>
    <w:div w:id="1027220717">
      <w:bodyDiv w:val="1"/>
      <w:marLeft w:val="0"/>
      <w:marRight w:val="0"/>
      <w:marTop w:val="0"/>
      <w:marBottom w:val="0"/>
      <w:divBdr>
        <w:top w:val="none" w:sz="0" w:space="0" w:color="auto"/>
        <w:left w:val="none" w:sz="0" w:space="0" w:color="auto"/>
        <w:bottom w:val="none" w:sz="0" w:space="0" w:color="auto"/>
        <w:right w:val="none" w:sz="0" w:space="0" w:color="auto"/>
      </w:divBdr>
    </w:div>
    <w:div w:id="1027290673">
      <w:bodyDiv w:val="1"/>
      <w:marLeft w:val="0"/>
      <w:marRight w:val="0"/>
      <w:marTop w:val="0"/>
      <w:marBottom w:val="0"/>
      <w:divBdr>
        <w:top w:val="none" w:sz="0" w:space="0" w:color="auto"/>
        <w:left w:val="none" w:sz="0" w:space="0" w:color="auto"/>
        <w:bottom w:val="none" w:sz="0" w:space="0" w:color="auto"/>
        <w:right w:val="none" w:sz="0" w:space="0" w:color="auto"/>
      </w:divBdr>
    </w:div>
    <w:div w:id="1027408725">
      <w:bodyDiv w:val="1"/>
      <w:marLeft w:val="0"/>
      <w:marRight w:val="0"/>
      <w:marTop w:val="0"/>
      <w:marBottom w:val="0"/>
      <w:divBdr>
        <w:top w:val="none" w:sz="0" w:space="0" w:color="auto"/>
        <w:left w:val="none" w:sz="0" w:space="0" w:color="auto"/>
        <w:bottom w:val="none" w:sz="0" w:space="0" w:color="auto"/>
        <w:right w:val="none" w:sz="0" w:space="0" w:color="auto"/>
      </w:divBdr>
    </w:div>
    <w:div w:id="1027410313">
      <w:bodyDiv w:val="1"/>
      <w:marLeft w:val="0"/>
      <w:marRight w:val="0"/>
      <w:marTop w:val="0"/>
      <w:marBottom w:val="0"/>
      <w:divBdr>
        <w:top w:val="none" w:sz="0" w:space="0" w:color="auto"/>
        <w:left w:val="none" w:sz="0" w:space="0" w:color="auto"/>
        <w:bottom w:val="none" w:sz="0" w:space="0" w:color="auto"/>
        <w:right w:val="none" w:sz="0" w:space="0" w:color="auto"/>
      </w:divBdr>
    </w:div>
    <w:div w:id="1027759586">
      <w:bodyDiv w:val="1"/>
      <w:marLeft w:val="0"/>
      <w:marRight w:val="0"/>
      <w:marTop w:val="0"/>
      <w:marBottom w:val="0"/>
      <w:divBdr>
        <w:top w:val="none" w:sz="0" w:space="0" w:color="auto"/>
        <w:left w:val="none" w:sz="0" w:space="0" w:color="auto"/>
        <w:bottom w:val="none" w:sz="0" w:space="0" w:color="auto"/>
        <w:right w:val="none" w:sz="0" w:space="0" w:color="auto"/>
      </w:divBdr>
    </w:div>
    <w:div w:id="1027831826">
      <w:bodyDiv w:val="1"/>
      <w:marLeft w:val="0"/>
      <w:marRight w:val="0"/>
      <w:marTop w:val="0"/>
      <w:marBottom w:val="0"/>
      <w:divBdr>
        <w:top w:val="none" w:sz="0" w:space="0" w:color="auto"/>
        <w:left w:val="none" w:sz="0" w:space="0" w:color="auto"/>
        <w:bottom w:val="none" w:sz="0" w:space="0" w:color="auto"/>
        <w:right w:val="none" w:sz="0" w:space="0" w:color="auto"/>
      </w:divBdr>
    </w:div>
    <w:div w:id="1028415099">
      <w:bodyDiv w:val="1"/>
      <w:marLeft w:val="0"/>
      <w:marRight w:val="0"/>
      <w:marTop w:val="0"/>
      <w:marBottom w:val="0"/>
      <w:divBdr>
        <w:top w:val="none" w:sz="0" w:space="0" w:color="auto"/>
        <w:left w:val="none" w:sz="0" w:space="0" w:color="auto"/>
        <w:bottom w:val="none" w:sz="0" w:space="0" w:color="auto"/>
        <w:right w:val="none" w:sz="0" w:space="0" w:color="auto"/>
      </w:divBdr>
    </w:div>
    <w:div w:id="1028485077">
      <w:bodyDiv w:val="1"/>
      <w:marLeft w:val="0"/>
      <w:marRight w:val="0"/>
      <w:marTop w:val="0"/>
      <w:marBottom w:val="0"/>
      <w:divBdr>
        <w:top w:val="none" w:sz="0" w:space="0" w:color="auto"/>
        <w:left w:val="none" w:sz="0" w:space="0" w:color="auto"/>
        <w:bottom w:val="none" w:sz="0" w:space="0" w:color="auto"/>
        <w:right w:val="none" w:sz="0" w:space="0" w:color="auto"/>
      </w:divBdr>
    </w:div>
    <w:div w:id="1028682385">
      <w:bodyDiv w:val="1"/>
      <w:marLeft w:val="0"/>
      <w:marRight w:val="0"/>
      <w:marTop w:val="0"/>
      <w:marBottom w:val="0"/>
      <w:divBdr>
        <w:top w:val="none" w:sz="0" w:space="0" w:color="auto"/>
        <w:left w:val="none" w:sz="0" w:space="0" w:color="auto"/>
        <w:bottom w:val="none" w:sz="0" w:space="0" w:color="auto"/>
        <w:right w:val="none" w:sz="0" w:space="0" w:color="auto"/>
      </w:divBdr>
    </w:div>
    <w:div w:id="1028995320">
      <w:bodyDiv w:val="1"/>
      <w:marLeft w:val="0"/>
      <w:marRight w:val="0"/>
      <w:marTop w:val="0"/>
      <w:marBottom w:val="0"/>
      <w:divBdr>
        <w:top w:val="none" w:sz="0" w:space="0" w:color="auto"/>
        <w:left w:val="none" w:sz="0" w:space="0" w:color="auto"/>
        <w:bottom w:val="none" w:sz="0" w:space="0" w:color="auto"/>
        <w:right w:val="none" w:sz="0" w:space="0" w:color="auto"/>
      </w:divBdr>
    </w:div>
    <w:div w:id="1029256559">
      <w:bodyDiv w:val="1"/>
      <w:marLeft w:val="0"/>
      <w:marRight w:val="0"/>
      <w:marTop w:val="0"/>
      <w:marBottom w:val="0"/>
      <w:divBdr>
        <w:top w:val="none" w:sz="0" w:space="0" w:color="auto"/>
        <w:left w:val="none" w:sz="0" w:space="0" w:color="auto"/>
        <w:bottom w:val="none" w:sz="0" w:space="0" w:color="auto"/>
        <w:right w:val="none" w:sz="0" w:space="0" w:color="auto"/>
      </w:divBdr>
    </w:div>
    <w:div w:id="1029381759">
      <w:bodyDiv w:val="1"/>
      <w:marLeft w:val="0"/>
      <w:marRight w:val="0"/>
      <w:marTop w:val="0"/>
      <w:marBottom w:val="0"/>
      <w:divBdr>
        <w:top w:val="none" w:sz="0" w:space="0" w:color="auto"/>
        <w:left w:val="none" w:sz="0" w:space="0" w:color="auto"/>
        <w:bottom w:val="none" w:sz="0" w:space="0" w:color="auto"/>
        <w:right w:val="none" w:sz="0" w:space="0" w:color="auto"/>
      </w:divBdr>
    </w:div>
    <w:div w:id="1029792275">
      <w:bodyDiv w:val="1"/>
      <w:marLeft w:val="0"/>
      <w:marRight w:val="0"/>
      <w:marTop w:val="0"/>
      <w:marBottom w:val="0"/>
      <w:divBdr>
        <w:top w:val="none" w:sz="0" w:space="0" w:color="auto"/>
        <w:left w:val="none" w:sz="0" w:space="0" w:color="auto"/>
        <w:bottom w:val="none" w:sz="0" w:space="0" w:color="auto"/>
        <w:right w:val="none" w:sz="0" w:space="0" w:color="auto"/>
      </w:divBdr>
    </w:div>
    <w:div w:id="1030035954">
      <w:bodyDiv w:val="1"/>
      <w:marLeft w:val="0"/>
      <w:marRight w:val="0"/>
      <w:marTop w:val="0"/>
      <w:marBottom w:val="0"/>
      <w:divBdr>
        <w:top w:val="none" w:sz="0" w:space="0" w:color="auto"/>
        <w:left w:val="none" w:sz="0" w:space="0" w:color="auto"/>
        <w:bottom w:val="none" w:sz="0" w:space="0" w:color="auto"/>
        <w:right w:val="none" w:sz="0" w:space="0" w:color="auto"/>
      </w:divBdr>
    </w:div>
    <w:div w:id="1030105780">
      <w:bodyDiv w:val="1"/>
      <w:marLeft w:val="0"/>
      <w:marRight w:val="0"/>
      <w:marTop w:val="0"/>
      <w:marBottom w:val="0"/>
      <w:divBdr>
        <w:top w:val="none" w:sz="0" w:space="0" w:color="auto"/>
        <w:left w:val="none" w:sz="0" w:space="0" w:color="auto"/>
        <w:bottom w:val="none" w:sz="0" w:space="0" w:color="auto"/>
        <w:right w:val="none" w:sz="0" w:space="0" w:color="auto"/>
      </w:divBdr>
    </w:div>
    <w:div w:id="1030371734">
      <w:bodyDiv w:val="1"/>
      <w:marLeft w:val="0"/>
      <w:marRight w:val="0"/>
      <w:marTop w:val="0"/>
      <w:marBottom w:val="0"/>
      <w:divBdr>
        <w:top w:val="none" w:sz="0" w:space="0" w:color="auto"/>
        <w:left w:val="none" w:sz="0" w:space="0" w:color="auto"/>
        <w:bottom w:val="none" w:sz="0" w:space="0" w:color="auto"/>
        <w:right w:val="none" w:sz="0" w:space="0" w:color="auto"/>
      </w:divBdr>
    </w:div>
    <w:div w:id="1030491943">
      <w:bodyDiv w:val="1"/>
      <w:marLeft w:val="0"/>
      <w:marRight w:val="0"/>
      <w:marTop w:val="0"/>
      <w:marBottom w:val="0"/>
      <w:divBdr>
        <w:top w:val="none" w:sz="0" w:space="0" w:color="auto"/>
        <w:left w:val="none" w:sz="0" w:space="0" w:color="auto"/>
        <w:bottom w:val="none" w:sz="0" w:space="0" w:color="auto"/>
        <w:right w:val="none" w:sz="0" w:space="0" w:color="auto"/>
      </w:divBdr>
    </w:div>
    <w:div w:id="1030646336">
      <w:bodyDiv w:val="1"/>
      <w:marLeft w:val="0"/>
      <w:marRight w:val="0"/>
      <w:marTop w:val="0"/>
      <w:marBottom w:val="0"/>
      <w:divBdr>
        <w:top w:val="none" w:sz="0" w:space="0" w:color="auto"/>
        <w:left w:val="none" w:sz="0" w:space="0" w:color="auto"/>
        <w:bottom w:val="none" w:sz="0" w:space="0" w:color="auto"/>
        <w:right w:val="none" w:sz="0" w:space="0" w:color="auto"/>
      </w:divBdr>
    </w:div>
    <w:div w:id="1030883700">
      <w:bodyDiv w:val="1"/>
      <w:marLeft w:val="0"/>
      <w:marRight w:val="0"/>
      <w:marTop w:val="0"/>
      <w:marBottom w:val="0"/>
      <w:divBdr>
        <w:top w:val="none" w:sz="0" w:space="0" w:color="auto"/>
        <w:left w:val="none" w:sz="0" w:space="0" w:color="auto"/>
        <w:bottom w:val="none" w:sz="0" w:space="0" w:color="auto"/>
        <w:right w:val="none" w:sz="0" w:space="0" w:color="auto"/>
      </w:divBdr>
    </w:div>
    <w:div w:id="1030914028">
      <w:bodyDiv w:val="1"/>
      <w:marLeft w:val="0"/>
      <w:marRight w:val="0"/>
      <w:marTop w:val="0"/>
      <w:marBottom w:val="0"/>
      <w:divBdr>
        <w:top w:val="none" w:sz="0" w:space="0" w:color="auto"/>
        <w:left w:val="none" w:sz="0" w:space="0" w:color="auto"/>
        <w:bottom w:val="none" w:sz="0" w:space="0" w:color="auto"/>
        <w:right w:val="none" w:sz="0" w:space="0" w:color="auto"/>
      </w:divBdr>
    </w:div>
    <w:div w:id="1031149521">
      <w:bodyDiv w:val="1"/>
      <w:marLeft w:val="0"/>
      <w:marRight w:val="0"/>
      <w:marTop w:val="0"/>
      <w:marBottom w:val="0"/>
      <w:divBdr>
        <w:top w:val="none" w:sz="0" w:space="0" w:color="auto"/>
        <w:left w:val="none" w:sz="0" w:space="0" w:color="auto"/>
        <w:bottom w:val="none" w:sz="0" w:space="0" w:color="auto"/>
        <w:right w:val="none" w:sz="0" w:space="0" w:color="auto"/>
      </w:divBdr>
    </w:div>
    <w:div w:id="1031495095">
      <w:bodyDiv w:val="1"/>
      <w:marLeft w:val="0"/>
      <w:marRight w:val="0"/>
      <w:marTop w:val="0"/>
      <w:marBottom w:val="0"/>
      <w:divBdr>
        <w:top w:val="none" w:sz="0" w:space="0" w:color="auto"/>
        <w:left w:val="none" w:sz="0" w:space="0" w:color="auto"/>
        <w:bottom w:val="none" w:sz="0" w:space="0" w:color="auto"/>
        <w:right w:val="none" w:sz="0" w:space="0" w:color="auto"/>
      </w:divBdr>
    </w:div>
    <w:div w:id="1031497530">
      <w:bodyDiv w:val="1"/>
      <w:marLeft w:val="0"/>
      <w:marRight w:val="0"/>
      <w:marTop w:val="0"/>
      <w:marBottom w:val="0"/>
      <w:divBdr>
        <w:top w:val="none" w:sz="0" w:space="0" w:color="auto"/>
        <w:left w:val="none" w:sz="0" w:space="0" w:color="auto"/>
        <w:bottom w:val="none" w:sz="0" w:space="0" w:color="auto"/>
        <w:right w:val="none" w:sz="0" w:space="0" w:color="auto"/>
      </w:divBdr>
    </w:div>
    <w:div w:id="1031612554">
      <w:bodyDiv w:val="1"/>
      <w:marLeft w:val="0"/>
      <w:marRight w:val="0"/>
      <w:marTop w:val="0"/>
      <w:marBottom w:val="0"/>
      <w:divBdr>
        <w:top w:val="none" w:sz="0" w:space="0" w:color="auto"/>
        <w:left w:val="none" w:sz="0" w:space="0" w:color="auto"/>
        <w:bottom w:val="none" w:sz="0" w:space="0" w:color="auto"/>
        <w:right w:val="none" w:sz="0" w:space="0" w:color="auto"/>
      </w:divBdr>
    </w:div>
    <w:div w:id="1031877991">
      <w:bodyDiv w:val="1"/>
      <w:marLeft w:val="0"/>
      <w:marRight w:val="0"/>
      <w:marTop w:val="0"/>
      <w:marBottom w:val="0"/>
      <w:divBdr>
        <w:top w:val="none" w:sz="0" w:space="0" w:color="auto"/>
        <w:left w:val="none" w:sz="0" w:space="0" w:color="auto"/>
        <w:bottom w:val="none" w:sz="0" w:space="0" w:color="auto"/>
        <w:right w:val="none" w:sz="0" w:space="0" w:color="auto"/>
      </w:divBdr>
    </w:div>
    <w:div w:id="1032071694">
      <w:bodyDiv w:val="1"/>
      <w:marLeft w:val="0"/>
      <w:marRight w:val="0"/>
      <w:marTop w:val="0"/>
      <w:marBottom w:val="0"/>
      <w:divBdr>
        <w:top w:val="none" w:sz="0" w:space="0" w:color="auto"/>
        <w:left w:val="none" w:sz="0" w:space="0" w:color="auto"/>
        <w:bottom w:val="none" w:sz="0" w:space="0" w:color="auto"/>
        <w:right w:val="none" w:sz="0" w:space="0" w:color="auto"/>
      </w:divBdr>
    </w:div>
    <w:div w:id="1032073736">
      <w:bodyDiv w:val="1"/>
      <w:marLeft w:val="0"/>
      <w:marRight w:val="0"/>
      <w:marTop w:val="0"/>
      <w:marBottom w:val="0"/>
      <w:divBdr>
        <w:top w:val="none" w:sz="0" w:space="0" w:color="auto"/>
        <w:left w:val="none" w:sz="0" w:space="0" w:color="auto"/>
        <w:bottom w:val="none" w:sz="0" w:space="0" w:color="auto"/>
        <w:right w:val="none" w:sz="0" w:space="0" w:color="auto"/>
      </w:divBdr>
    </w:div>
    <w:div w:id="1033068779">
      <w:bodyDiv w:val="1"/>
      <w:marLeft w:val="0"/>
      <w:marRight w:val="0"/>
      <w:marTop w:val="0"/>
      <w:marBottom w:val="0"/>
      <w:divBdr>
        <w:top w:val="none" w:sz="0" w:space="0" w:color="auto"/>
        <w:left w:val="none" w:sz="0" w:space="0" w:color="auto"/>
        <w:bottom w:val="none" w:sz="0" w:space="0" w:color="auto"/>
        <w:right w:val="none" w:sz="0" w:space="0" w:color="auto"/>
      </w:divBdr>
    </w:div>
    <w:div w:id="1033384659">
      <w:bodyDiv w:val="1"/>
      <w:marLeft w:val="0"/>
      <w:marRight w:val="0"/>
      <w:marTop w:val="0"/>
      <w:marBottom w:val="0"/>
      <w:divBdr>
        <w:top w:val="none" w:sz="0" w:space="0" w:color="auto"/>
        <w:left w:val="none" w:sz="0" w:space="0" w:color="auto"/>
        <w:bottom w:val="none" w:sz="0" w:space="0" w:color="auto"/>
        <w:right w:val="none" w:sz="0" w:space="0" w:color="auto"/>
      </w:divBdr>
    </w:div>
    <w:div w:id="1033574836">
      <w:bodyDiv w:val="1"/>
      <w:marLeft w:val="0"/>
      <w:marRight w:val="0"/>
      <w:marTop w:val="0"/>
      <w:marBottom w:val="0"/>
      <w:divBdr>
        <w:top w:val="none" w:sz="0" w:space="0" w:color="auto"/>
        <w:left w:val="none" w:sz="0" w:space="0" w:color="auto"/>
        <w:bottom w:val="none" w:sz="0" w:space="0" w:color="auto"/>
        <w:right w:val="none" w:sz="0" w:space="0" w:color="auto"/>
      </w:divBdr>
    </w:div>
    <w:div w:id="1034580211">
      <w:bodyDiv w:val="1"/>
      <w:marLeft w:val="0"/>
      <w:marRight w:val="0"/>
      <w:marTop w:val="0"/>
      <w:marBottom w:val="0"/>
      <w:divBdr>
        <w:top w:val="none" w:sz="0" w:space="0" w:color="auto"/>
        <w:left w:val="none" w:sz="0" w:space="0" w:color="auto"/>
        <w:bottom w:val="none" w:sz="0" w:space="0" w:color="auto"/>
        <w:right w:val="none" w:sz="0" w:space="0" w:color="auto"/>
      </w:divBdr>
    </w:div>
    <w:div w:id="1034887584">
      <w:bodyDiv w:val="1"/>
      <w:marLeft w:val="0"/>
      <w:marRight w:val="0"/>
      <w:marTop w:val="0"/>
      <w:marBottom w:val="0"/>
      <w:divBdr>
        <w:top w:val="none" w:sz="0" w:space="0" w:color="auto"/>
        <w:left w:val="none" w:sz="0" w:space="0" w:color="auto"/>
        <w:bottom w:val="none" w:sz="0" w:space="0" w:color="auto"/>
        <w:right w:val="none" w:sz="0" w:space="0" w:color="auto"/>
      </w:divBdr>
    </w:div>
    <w:div w:id="1034963327">
      <w:bodyDiv w:val="1"/>
      <w:marLeft w:val="0"/>
      <w:marRight w:val="0"/>
      <w:marTop w:val="0"/>
      <w:marBottom w:val="0"/>
      <w:divBdr>
        <w:top w:val="none" w:sz="0" w:space="0" w:color="auto"/>
        <w:left w:val="none" w:sz="0" w:space="0" w:color="auto"/>
        <w:bottom w:val="none" w:sz="0" w:space="0" w:color="auto"/>
        <w:right w:val="none" w:sz="0" w:space="0" w:color="auto"/>
      </w:divBdr>
    </w:div>
    <w:div w:id="1035084739">
      <w:bodyDiv w:val="1"/>
      <w:marLeft w:val="0"/>
      <w:marRight w:val="0"/>
      <w:marTop w:val="0"/>
      <w:marBottom w:val="0"/>
      <w:divBdr>
        <w:top w:val="none" w:sz="0" w:space="0" w:color="auto"/>
        <w:left w:val="none" w:sz="0" w:space="0" w:color="auto"/>
        <w:bottom w:val="none" w:sz="0" w:space="0" w:color="auto"/>
        <w:right w:val="none" w:sz="0" w:space="0" w:color="auto"/>
      </w:divBdr>
    </w:div>
    <w:div w:id="1035426157">
      <w:bodyDiv w:val="1"/>
      <w:marLeft w:val="0"/>
      <w:marRight w:val="0"/>
      <w:marTop w:val="0"/>
      <w:marBottom w:val="0"/>
      <w:divBdr>
        <w:top w:val="none" w:sz="0" w:space="0" w:color="auto"/>
        <w:left w:val="none" w:sz="0" w:space="0" w:color="auto"/>
        <w:bottom w:val="none" w:sz="0" w:space="0" w:color="auto"/>
        <w:right w:val="none" w:sz="0" w:space="0" w:color="auto"/>
      </w:divBdr>
    </w:div>
    <w:div w:id="1035543332">
      <w:bodyDiv w:val="1"/>
      <w:marLeft w:val="0"/>
      <w:marRight w:val="0"/>
      <w:marTop w:val="0"/>
      <w:marBottom w:val="0"/>
      <w:divBdr>
        <w:top w:val="none" w:sz="0" w:space="0" w:color="auto"/>
        <w:left w:val="none" w:sz="0" w:space="0" w:color="auto"/>
        <w:bottom w:val="none" w:sz="0" w:space="0" w:color="auto"/>
        <w:right w:val="none" w:sz="0" w:space="0" w:color="auto"/>
      </w:divBdr>
    </w:div>
    <w:div w:id="1035741057">
      <w:bodyDiv w:val="1"/>
      <w:marLeft w:val="0"/>
      <w:marRight w:val="0"/>
      <w:marTop w:val="0"/>
      <w:marBottom w:val="0"/>
      <w:divBdr>
        <w:top w:val="none" w:sz="0" w:space="0" w:color="auto"/>
        <w:left w:val="none" w:sz="0" w:space="0" w:color="auto"/>
        <w:bottom w:val="none" w:sz="0" w:space="0" w:color="auto"/>
        <w:right w:val="none" w:sz="0" w:space="0" w:color="auto"/>
      </w:divBdr>
    </w:div>
    <w:div w:id="1035886828">
      <w:bodyDiv w:val="1"/>
      <w:marLeft w:val="0"/>
      <w:marRight w:val="0"/>
      <w:marTop w:val="0"/>
      <w:marBottom w:val="0"/>
      <w:divBdr>
        <w:top w:val="none" w:sz="0" w:space="0" w:color="auto"/>
        <w:left w:val="none" w:sz="0" w:space="0" w:color="auto"/>
        <w:bottom w:val="none" w:sz="0" w:space="0" w:color="auto"/>
        <w:right w:val="none" w:sz="0" w:space="0" w:color="auto"/>
      </w:divBdr>
    </w:div>
    <w:div w:id="1036077471">
      <w:bodyDiv w:val="1"/>
      <w:marLeft w:val="0"/>
      <w:marRight w:val="0"/>
      <w:marTop w:val="0"/>
      <w:marBottom w:val="0"/>
      <w:divBdr>
        <w:top w:val="none" w:sz="0" w:space="0" w:color="auto"/>
        <w:left w:val="none" w:sz="0" w:space="0" w:color="auto"/>
        <w:bottom w:val="none" w:sz="0" w:space="0" w:color="auto"/>
        <w:right w:val="none" w:sz="0" w:space="0" w:color="auto"/>
      </w:divBdr>
    </w:div>
    <w:div w:id="1036465754">
      <w:bodyDiv w:val="1"/>
      <w:marLeft w:val="0"/>
      <w:marRight w:val="0"/>
      <w:marTop w:val="0"/>
      <w:marBottom w:val="0"/>
      <w:divBdr>
        <w:top w:val="none" w:sz="0" w:space="0" w:color="auto"/>
        <w:left w:val="none" w:sz="0" w:space="0" w:color="auto"/>
        <w:bottom w:val="none" w:sz="0" w:space="0" w:color="auto"/>
        <w:right w:val="none" w:sz="0" w:space="0" w:color="auto"/>
      </w:divBdr>
    </w:div>
    <w:div w:id="1036541496">
      <w:bodyDiv w:val="1"/>
      <w:marLeft w:val="0"/>
      <w:marRight w:val="0"/>
      <w:marTop w:val="0"/>
      <w:marBottom w:val="0"/>
      <w:divBdr>
        <w:top w:val="none" w:sz="0" w:space="0" w:color="auto"/>
        <w:left w:val="none" w:sz="0" w:space="0" w:color="auto"/>
        <w:bottom w:val="none" w:sz="0" w:space="0" w:color="auto"/>
        <w:right w:val="none" w:sz="0" w:space="0" w:color="auto"/>
      </w:divBdr>
    </w:div>
    <w:div w:id="1036733235">
      <w:bodyDiv w:val="1"/>
      <w:marLeft w:val="0"/>
      <w:marRight w:val="0"/>
      <w:marTop w:val="0"/>
      <w:marBottom w:val="0"/>
      <w:divBdr>
        <w:top w:val="none" w:sz="0" w:space="0" w:color="auto"/>
        <w:left w:val="none" w:sz="0" w:space="0" w:color="auto"/>
        <w:bottom w:val="none" w:sz="0" w:space="0" w:color="auto"/>
        <w:right w:val="none" w:sz="0" w:space="0" w:color="auto"/>
      </w:divBdr>
    </w:div>
    <w:div w:id="1037702487">
      <w:bodyDiv w:val="1"/>
      <w:marLeft w:val="0"/>
      <w:marRight w:val="0"/>
      <w:marTop w:val="0"/>
      <w:marBottom w:val="0"/>
      <w:divBdr>
        <w:top w:val="none" w:sz="0" w:space="0" w:color="auto"/>
        <w:left w:val="none" w:sz="0" w:space="0" w:color="auto"/>
        <w:bottom w:val="none" w:sz="0" w:space="0" w:color="auto"/>
        <w:right w:val="none" w:sz="0" w:space="0" w:color="auto"/>
      </w:divBdr>
    </w:div>
    <w:div w:id="1037778899">
      <w:bodyDiv w:val="1"/>
      <w:marLeft w:val="0"/>
      <w:marRight w:val="0"/>
      <w:marTop w:val="0"/>
      <w:marBottom w:val="0"/>
      <w:divBdr>
        <w:top w:val="none" w:sz="0" w:space="0" w:color="auto"/>
        <w:left w:val="none" w:sz="0" w:space="0" w:color="auto"/>
        <w:bottom w:val="none" w:sz="0" w:space="0" w:color="auto"/>
        <w:right w:val="none" w:sz="0" w:space="0" w:color="auto"/>
      </w:divBdr>
    </w:div>
    <w:div w:id="1038355029">
      <w:bodyDiv w:val="1"/>
      <w:marLeft w:val="0"/>
      <w:marRight w:val="0"/>
      <w:marTop w:val="0"/>
      <w:marBottom w:val="0"/>
      <w:divBdr>
        <w:top w:val="none" w:sz="0" w:space="0" w:color="auto"/>
        <w:left w:val="none" w:sz="0" w:space="0" w:color="auto"/>
        <w:bottom w:val="none" w:sz="0" w:space="0" w:color="auto"/>
        <w:right w:val="none" w:sz="0" w:space="0" w:color="auto"/>
      </w:divBdr>
    </w:div>
    <w:div w:id="1038968027">
      <w:bodyDiv w:val="1"/>
      <w:marLeft w:val="0"/>
      <w:marRight w:val="0"/>
      <w:marTop w:val="0"/>
      <w:marBottom w:val="0"/>
      <w:divBdr>
        <w:top w:val="none" w:sz="0" w:space="0" w:color="auto"/>
        <w:left w:val="none" w:sz="0" w:space="0" w:color="auto"/>
        <w:bottom w:val="none" w:sz="0" w:space="0" w:color="auto"/>
        <w:right w:val="none" w:sz="0" w:space="0" w:color="auto"/>
      </w:divBdr>
    </w:div>
    <w:div w:id="1039352489">
      <w:bodyDiv w:val="1"/>
      <w:marLeft w:val="0"/>
      <w:marRight w:val="0"/>
      <w:marTop w:val="0"/>
      <w:marBottom w:val="0"/>
      <w:divBdr>
        <w:top w:val="none" w:sz="0" w:space="0" w:color="auto"/>
        <w:left w:val="none" w:sz="0" w:space="0" w:color="auto"/>
        <w:bottom w:val="none" w:sz="0" w:space="0" w:color="auto"/>
        <w:right w:val="none" w:sz="0" w:space="0" w:color="auto"/>
      </w:divBdr>
    </w:div>
    <w:div w:id="1040131568">
      <w:bodyDiv w:val="1"/>
      <w:marLeft w:val="0"/>
      <w:marRight w:val="0"/>
      <w:marTop w:val="0"/>
      <w:marBottom w:val="0"/>
      <w:divBdr>
        <w:top w:val="none" w:sz="0" w:space="0" w:color="auto"/>
        <w:left w:val="none" w:sz="0" w:space="0" w:color="auto"/>
        <w:bottom w:val="none" w:sz="0" w:space="0" w:color="auto"/>
        <w:right w:val="none" w:sz="0" w:space="0" w:color="auto"/>
      </w:divBdr>
    </w:div>
    <w:div w:id="1040282065">
      <w:bodyDiv w:val="1"/>
      <w:marLeft w:val="0"/>
      <w:marRight w:val="0"/>
      <w:marTop w:val="0"/>
      <w:marBottom w:val="0"/>
      <w:divBdr>
        <w:top w:val="none" w:sz="0" w:space="0" w:color="auto"/>
        <w:left w:val="none" w:sz="0" w:space="0" w:color="auto"/>
        <w:bottom w:val="none" w:sz="0" w:space="0" w:color="auto"/>
        <w:right w:val="none" w:sz="0" w:space="0" w:color="auto"/>
      </w:divBdr>
    </w:div>
    <w:div w:id="1040283506">
      <w:bodyDiv w:val="1"/>
      <w:marLeft w:val="0"/>
      <w:marRight w:val="0"/>
      <w:marTop w:val="0"/>
      <w:marBottom w:val="0"/>
      <w:divBdr>
        <w:top w:val="none" w:sz="0" w:space="0" w:color="auto"/>
        <w:left w:val="none" w:sz="0" w:space="0" w:color="auto"/>
        <w:bottom w:val="none" w:sz="0" w:space="0" w:color="auto"/>
        <w:right w:val="none" w:sz="0" w:space="0" w:color="auto"/>
      </w:divBdr>
    </w:div>
    <w:div w:id="1040473114">
      <w:bodyDiv w:val="1"/>
      <w:marLeft w:val="0"/>
      <w:marRight w:val="0"/>
      <w:marTop w:val="0"/>
      <w:marBottom w:val="0"/>
      <w:divBdr>
        <w:top w:val="none" w:sz="0" w:space="0" w:color="auto"/>
        <w:left w:val="none" w:sz="0" w:space="0" w:color="auto"/>
        <w:bottom w:val="none" w:sz="0" w:space="0" w:color="auto"/>
        <w:right w:val="none" w:sz="0" w:space="0" w:color="auto"/>
      </w:divBdr>
    </w:div>
    <w:div w:id="1040545574">
      <w:bodyDiv w:val="1"/>
      <w:marLeft w:val="0"/>
      <w:marRight w:val="0"/>
      <w:marTop w:val="0"/>
      <w:marBottom w:val="0"/>
      <w:divBdr>
        <w:top w:val="none" w:sz="0" w:space="0" w:color="auto"/>
        <w:left w:val="none" w:sz="0" w:space="0" w:color="auto"/>
        <w:bottom w:val="none" w:sz="0" w:space="0" w:color="auto"/>
        <w:right w:val="none" w:sz="0" w:space="0" w:color="auto"/>
      </w:divBdr>
    </w:div>
    <w:div w:id="1040590803">
      <w:bodyDiv w:val="1"/>
      <w:marLeft w:val="0"/>
      <w:marRight w:val="0"/>
      <w:marTop w:val="0"/>
      <w:marBottom w:val="0"/>
      <w:divBdr>
        <w:top w:val="none" w:sz="0" w:space="0" w:color="auto"/>
        <w:left w:val="none" w:sz="0" w:space="0" w:color="auto"/>
        <w:bottom w:val="none" w:sz="0" w:space="0" w:color="auto"/>
        <w:right w:val="none" w:sz="0" w:space="0" w:color="auto"/>
      </w:divBdr>
    </w:div>
    <w:div w:id="1040859363">
      <w:bodyDiv w:val="1"/>
      <w:marLeft w:val="0"/>
      <w:marRight w:val="0"/>
      <w:marTop w:val="0"/>
      <w:marBottom w:val="0"/>
      <w:divBdr>
        <w:top w:val="none" w:sz="0" w:space="0" w:color="auto"/>
        <w:left w:val="none" w:sz="0" w:space="0" w:color="auto"/>
        <w:bottom w:val="none" w:sz="0" w:space="0" w:color="auto"/>
        <w:right w:val="none" w:sz="0" w:space="0" w:color="auto"/>
      </w:divBdr>
    </w:div>
    <w:div w:id="1040861608">
      <w:bodyDiv w:val="1"/>
      <w:marLeft w:val="0"/>
      <w:marRight w:val="0"/>
      <w:marTop w:val="0"/>
      <w:marBottom w:val="0"/>
      <w:divBdr>
        <w:top w:val="none" w:sz="0" w:space="0" w:color="auto"/>
        <w:left w:val="none" w:sz="0" w:space="0" w:color="auto"/>
        <w:bottom w:val="none" w:sz="0" w:space="0" w:color="auto"/>
        <w:right w:val="none" w:sz="0" w:space="0" w:color="auto"/>
      </w:divBdr>
    </w:div>
    <w:div w:id="1040931309">
      <w:bodyDiv w:val="1"/>
      <w:marLeft w:val="0"/>
      <w:marRight w:val="0"/>
      <w:marTop w:val="0"/>
      <w:marBottom w:val="0"/>
      <w:divBdr>
        <w:top w:val="none" w:sz="0" w:space="0" w:color="auto"/>
        <w:left w:val="none" w:sz="0" w:space="0" w:color="auto"/>
        <w:bottom w:val="none" w:sz="0" w:space="0" w:color="auto"/>
        <w:right w:val="none" w:sz="0" w:space="0" w:color="auto"/>
      </w:divBdr>
    </w:div>
    <w:div w:id="1040937741">
      <w:bodyDiv w:val="1"/>
      <w:marLeft w:val="0"/>
      <w:marRight w:val="0"/>
      <w:marTop w:val="0"/>
      <w:marBottom w:val="0"/>
      <w:divBdr>
        <w:top w:val="none" w:sz="0" w:space="0" w:color="auto"/>
        <w:left w:val="none" w:sz="0" w:space="0" w:color="auto"/>
        <w:bottom w:val="none" w:sz="0" w:space="0" w:color="auto"/>
        <w:right w:val="none" w:sz="0" w:space="0" w:color="auto"/>
      </w:divBdr>
    </w:div>
    <w:div w:id="1040938989">
      <w:bodyDiv w:val="1"/>
      <w:marLeft w:val="0"/>
      <w:marRight w:val="0"/>
      <w:marTop w:val="0"/>
      <w:marBottom w:val="0"/>
      <w:divBdr>
        <w:top w:val="none" w:sz="0" w:space="0" w:color="auto"/>
        <w:left w:val="none" w:sz="0" w:space="0" w:color="auto"/>
        <w:bottom w:val="none" w:sz="0" w:space="0" w:color="auto"/>
        <w:right w:val="none" w:sz="0" w:space="0" w:color="auto"/>
      </w:divBdr>
    </w:div>
    <w:div w:id="1041054103">
      <w:bodyDiv w:val="1"/>
      <w:marLeft w:val="0"/>
      <w:marRight w:val="0"/>
      <w:marTop w:val="0"/>
      <w:marBottom w:val="0"/>
      <w:divBdr>
        <w:top w:val="none" w:sz="0" w:space="0" w:color="auto"/>
        <w:left w:val="none" w:sz="0" w:space="0" w:color="auto"/>
        <w:bottom w:val="none" w:sz="0" w:space="0" w:color="auto"/>
        <w:right w:val="none" w:sz="0" w:space="0" w:color="auto"/>
      </w:divBdr>
    </w:div>
    <w:div w:id="1041202415">
      <w:bodyDiv w:val="1"/>
      <w:marLeft w:val="0"/>
      <w:marRight w:val="0"/>
      <w:marTop w:val="0"/>
      <w:marBottom w:val="0"/>
      <w:divBdr>
        <w:top w:val="none" w:sz="0" w:space="0" w:color="auto"/>
        <w:left w:val="none" w:sz="0" w:space="0" w:color="auto"/>
        <w:bottom w:val="none" w:sz="0" w:space="0" w:color="auto"/>
        <w:right w:val="none" w:sz="0" w:space="0" w:color="auto"/>
      </w:divBdr>
    </w:div>
    <w:div w:id="1041320341">
      <w:bodyDiv w:val="1"/>
      <w:marLeft w:val="0"/>
      <w:marRight w:val="0"/>
      <w:marTop w:val="0"/>
      <w:marBottom w:val="0"/>
      <w:divBdr>
        <w:top w:val="none" w:sz="0" w:space="0" w:color="auto"/>
        <w:left w:val="none" w:sz="0" w:space="0" w:color="auto"/>
        <w:bottom w:val="none" w:sz="0" w:space="0" w:color="auto"/>
        <w:right w:val="none" w:sz="0" w:space="0" w:color="auto"/>
      </w:divBdr>
    </w:div>
    <w:div w:id="1041514497">
      <w:bodyDiv w:val="1"/>
      <w:marLeft w:val="0"/>
      <w:marRight w:val="0"/>
      <w:marTop w:val="0"/>
      <w:marBottom w:val="0"/>
      <w:divBdr>
        <w:top w:val="none" w:sz="0" w:space="0" w:color="auto"/>
        <w:left w:val="none" w:sz="0" w:space="0" w:color="auto"/>
        <w:bottom w:val="none" w:sz="0" w:space="0" w:color="auto"/>
        <w:right w:val="none" w:sz="0" w:space="0" w:color="auto"/>
      </w:divBdr>
    </w:div>
    <w:div w:id="1041590623">
      <w:bodyDiv w:val="1"/>
      <w:marLeft w:val="0"/>
      <w:marRight w:val="0"/>
      <w:marTop w:val="0"/>
      <w:marBottom w:val="0"/>
      <w:divBdr>
        <w:top w:val="none" w:sz="0" w:space="0" w:color="auto"/>
        <w:left w:val="none" w:sz="0" w:space="0" w:color="auto"/>
        <w:bottom w:val="none" w:sz="0" w:space="0" w:color="auto"/>
        <w:right w:val="none" w:sz="0" w:space="0" w:color="auto"/>
      </w:divBdr>
    </w:div>
    <w:div w:id="1041631303">
      <w:bodyDiv w:val="1"/>
      <w:marLeft w:val="0"/>
      <w:marRight w:val="0"/>
      <w:marTop w:val="0"/>
      <w:marBottom w:val="0"/>
      <w:divBdr>
        <w:top w:val="none" w:sz="0" w:space="0" w:color="auto"/>
        <w:left w:val="none" w:sz="0" w:space="0" w:color="auto"/>
        <w:bottom w:val="none" w:sz="0" w:space="0" w:color="auto"/>
        <w:right w:val="none" w:sz="0" w:space="0" w:color="auto"/>
      </w:divBdr>
    </w:div>
    <w:div w:id="1041708696">
      <w:bodyDiv w:val="1"/>
      <w:marLeft w:val="0"/>
      <w:marRight w:val="0"/>
      <w:marTop w:val="0"/>
      <w:marBottom w:val="0"/>
      <w:divBdr>
        <w:top w:val="none" w:sz="0" w:space="0" w:color="auto"/>
        <w:left w:val="none" w:sz="0" w:space="0" w:color="auto"/>
        <w:bottom w:val="none" w:sz="0" w:space="0" w:color="auto"/>
        <w:right w:val="none" w:sz="0" w:space="0" w:color="auto"/>
      </w:divBdr>
    </w:div>
    <w:div w:id="1041711768">
      <w:bodyDiv w:val="1"/>
      <w:marLeft w:val="0"/>
      <w:marRight w:val="0"/>
      <w:marTop w:val="0"/>
      <w:marBottom w:val="0"/>
      <w:divBdr>
        <w:top w:val="none" w:sz="0" w:space="0" w:color="auto"/>
        <w:left w:val="none" w:sz="0" w:space="0" w:color="auto"/>
        <w:bottom w:val="none" w:sz="0" w:space="0" w:color="auto"/>
        <w:right w:val="none" w:sz="0" w:space="0" w:color="auto"/>
      </w:divBdr>
    </w:div>
    <w:div w:id="1041826806">
      <w:bodyDiv w:val="1"/>
      <w:marLeft w:val="0"/>
      <w:marRight w:val="0"/>
      <w:marTop w:val="0"/>
      <w:marBottom w:val="0"/>
      <w:divBdr>
        <w:top w:val="none" w:sz="0" w:space="0" w:color="auto"/>
        <w:left w:val="none" w:sz="0" w:space="0" w:color="auto"/>
        <w:bottom w:val="none" w:sz="0" w:space="0" w:color="auto"/>
        <w:right w:val="none" w:sz="0" w:space="0" w:color="auto"/>
      </w:divBdr>
    </w:div>
    <w:div w:id="1041828364">
      <w:bodyDiv w:val="1"/>
      <w:marLeft w:val="0"/>
      <w:marRight w:val="0"/>
      <w:marTop w:val="0"/>
      <w:marBottom w:val="0"/>
      <w:divBdr>
        <w:top w:val="none" w:sz="0" w:space="0" w:color="auto"/>
        <w:left w:val="none" w:sz="0" w:space="0" w:color="auto"/>
        <w:bottom w:val="none" w:sz="0" w:space="0" w:color="auto"/>
        <w:right w:val="none" w:sz="0" w:space="0" w:color="auto"/>
      </w:divBdr>
    </w:div>
    <w:div w:id="1042170396">
      <w:bodyDiv w:val="1"/>
      <w:marLeft w:val="0"/>
      <w:marRight w:val="0"/>
      <w:marTop w:val="0"/>
      <w:marBottom w:val="0"/>
      <w:divBdr>
        <w:top w:val="none" w:sz="0" w:space="0" w:color="auto"/>
        <w:left w:val="none" w:sz="0" w:space="0" w:color="auto"/>
        <w:bottom w:val="none" w:sz="0" w:space="0" w:color="auto"/>
        <w:right w:val="none" w:sz="0" w:space="0" w:color="auto"/>
      </w:divBdr>
    </w:div>
    <w:div w:id="1042174224">
      <w:bodyDiv w:val="1"/>
      <w:marLeft w:val="0"/>
      <w:marRight w:val="0"/>
      <w:marTop w:val="0"/>
      <w:marBottom w:val="0"/>
      <w:divBdr>
        <w:top w:val="none" w:sz="0" w:space="0" w:color="auto"/>
        <w:left w:val="none" w:sz="0" w:space="0" w:color="auto"/>
        <w:bottom w:val="none" w:sz="0" w:space="0" w:color="auto"/>
        <w:right w:val="none" w:sz="0" w:space="0" w:color="auto"/>
      </w:divBdr>
    </w:div>
    <w:div w:id="1042511217">
      <w:bodyDiv w:val="1"/>
      <w:marLeft w:val="0"/>
      <w:marRight w:val="0"/>
      <w:marTop w:val="0"/>
      <w:marBottom w:val="0"/>
      <w:divBdr>
        <w:top w:val="none" w:sz="0" w:space="0" w:color="auto"/>
        <w:left w:val="none" w:sz="0" w:space="0" w:color="auto"/>
        <w:bottom w:val="none" w:sz="0" w:space="0" w:color="auto"/>
        <w:right w:val="none" w:sz="0" w:space="0" w:color="auto"/>
      </w:divBdr>
    </w:div>
    <w:div w:id="1042633290">
      <w:bodyDiv w:val="1"/>
      <w:marLeft w:val="0"/>
      <w:marRight w:val="0"/>
      <w:marTop w:val="0"/>
      <w:marBottom w:val="0"/>
      <w:divBdr>
        <w:top w:val="none" w:sz="0" w:space="0" w:color="auto"/>
        <w:left w:val="none" w:sz="0" w:space="0" w:color="auto"/>
        <w:bottom w:val="none" w:sz="0" w:space="0" w:color="auto"/>
        <w:right w:val="none" w:sz="0" w:space="0" w:color="auto"/>
      </w:divBdr>
    </w:div>
    <w:div w:id="1042710093">
      <w:bodyDiv w:val="1"/>
      <w:marLeft w:val="0"/>
      <w:marRight w:val="0"/>
      <w:marTop w:val="0"/>
      <w:marBottom w:val="0"/>
      <w:divBdr>
        <w:top w:val="none" w:sz="0" w:space="0" w:color="auto"/>
        <w:left w:val="none" w:sz="0" w:space="0" w:color="auto"/>
        <w:bottom w:val="none" w:sz="0" w:space="0" w:color="auto"/>
        <w:right w:val="none" w:sz="0" w:space="0" w:color="auto"/>
      </w:divBdr>
    </w:div>
    <w:div w:id="1043404299">
      <w:bodyDiv w:val="1"/>
      <w:marLeft w:val="0"/>
      <w:marRight w:val="0"/>
      <w:marTop w:val="0"/>
      <w:marBottom w:val="0"/>
      <w:divBdr>
        <w:top w:val="none" w:sz="0" w:space="0" w:color="auto"/>
        <w:left w:val="none" w:sz="0" w:space="0" w:color="auto"/>
        <w:bottom w:val="none" w:sz="0" w:space="0" w:color="auto"/>
        <w:right w:val="none" w:sz="0" w:space="0" w:color="auto"/>
      </w:divBdr>
    </w:div>
    <w:div w:id="1043405390">
      <w:bodyDiv w:val="1"/>
      <w:marLeft w:val="0"/>
      <w:marRight w:val="0"/>
      <w:marTop w:val="0"/>
      <w:marBottom w:val="0"/>
      <w:divBdr>
        <w:top w:val="none" w:sz="0" w:space="0" w:color="auto"/>
        <w:left w:val="none" w:sz="0" w:space="0" w:color="auto"/>
        <w:bottom w:val="none" w:sz="0" w:space="0" w:color="auto"/>
        <w:right w:val="none" w:sz="0" w:space="0" w:color="auto"/>
      </w:divBdr>
    </w:div>
    <w:div w:id="1043486718">
      <w:bodyDiv w:val="1"/>
      <w:marLeft w:val="0"/>
      <w:marRight w:val="0"/>
      <w:marTop w:val="0"/>
      <w:marBottom w:val="0"/>
      <w:divBdr>
        <w:top w:val="none" w:sz="0" w:space="0" w:color="auto"/>
        <w:left w:val="none" w:sz="0" w:space="0" w:color="auto"/>
        <w:bottom w:val="none" w:sz="0" w:space="0" w:color="auto"/>
        <w:right w:val="none" w:sz="0" w:space="0" w:color="auto"/>
      </w:divBdr>
    </w:div>
    <w:div w:id="1043604247">
      <w:bodyDiv w:val="1"/>
      <w:marLeft w:val="0"/>
      <w:marRight w:val="0"/>
      <w:marTop w:val="0"/>
      <w:marBottom w:val="0"/>
      <w:divBdr>
        <w:top w:val="none" w:sz="0" w:space="0" w:color="auto"/>
        <w:left w:val="none" w:sz="0" w:space="0" w:color="auto"/>
        <w:bottom w:val="none" w:sz="0" w:space="0" w:color="auto"/>
        <w:right w:val="none" w:sz="0" w:space="0" w:color="auto"/>
      </w:divBdr>
    </w:div>
    <w:div w:id="1044252914">
      <w:bodyDiv w:val="1"/>
      <w:marLeft w:val="0"/>
      <w:marRight w:val="0"/>
      <w:marTop w:val="0"/>
      <w:marBottom w:val="0"/>
      <w:divBdr>
        <w:top w:val="none" w:sz="0" w:space="0" w:color="auto"/>
        <w:left w:val="none" w:sz="0" w:space="0" w:color="auto"/>
        <w:bottom w:val="none" w:sz="0" w:space="0" w:color="auto"/>
        <w:right w:val="none" w:sz="0" w:space="0" w:color="auto"/>
      </w:divBdr>
    </w:div>
    <w:div w:id="1044253793">
      <w:bodyDiv w:val="1"/>
      <w:marLeft w:val="0"/>
      <w:marRight w:val="0"/>
      <w:marTop w:val="0"/>
      <w:marBottom w:val="0"/>
      <w:divBdr>
        <w:top w:val="none" w:sz="0" w:space="0" w:color="auto"/>
        <w:left w:val="none" w:sz="0" w:space="0" w:color="auto"/>
        <w:bottom w:val="none" w:sz="0" w:space="0" w:color="auto"/>
        <w:right w:val="none" w:sz="0" w:space="0" w:color="auto"/>
      </w:divBdr>
    </w:div>
    <w:div w:id="1044719077">
      <w:bodyDiv w:val="1"/>
      <w:marLeft w:val="0"/>
      <w:marRight w:val="0"/>
      <w:marTop w:val="0"/>
      <w:marBottom w:val="0"/>
      <w:divBdr>
        <w:top w:val="none" w:sz="0" w:space="0" w:color="auto"/>
        <w:left w:val="none" w:sz="0" w:space="0" w:color="auto"/>
        <w:bottom w:val="none" w:sz="0" w:space="0" w:color="auto"/>
        <w:right w:val="none" w:sz="0" w:space="0" w:color="auto"/>
      </w:divBdr>
    </w:div>
    <w:div w:id="1044863556">
      <w:bodyDiv w:val="1"/>
      <w:marLeft w:val="0"/>
      <w:marRight w:val="0"/>
      <w:marTop w:val="0"/>
      <w:marBottom w:val="0"/>
      <w:divBdr>
        <w:top w:val="none" w:sz="0" w:space="0" w:color="auto"/>
        <w:left w:val="none" w:sz="0" w:space="0" w:color="auto"/>
        <w:bottom w:val="none" w:sz="0" w:space="0" w:color="auto"/>
        <w:right w:val="none" w:sz="0" w:space="0" w:color="auto"/>
      </w:divBdr>
    </w:div>
    <w:div w:id="1045250065">
      <w:bodyDiv w:val="1"/>
      <w:marLeft w:val="0"/>
      <w:marRight w:val="0"/>
      <w:marTop w:val="0"/>
      <w:marBottom w:val="0"/>
      <w:divBdr>
        <w:top w:val="none" w:sz="0" w:space="0" w:color="auto"/>
        <w:left w:val="none" w:sz="0" w:space="0" w:color="auto"/>
        <w:bottom w:val="none" w:sz="0" w:space="0" w:color="auto"/>
        <w:right w:val="none" w:sz="0" w:space="0" w:color="auto"/>
      </w:divBdr>
    </w:div>
    <w:div w:id="1045562615">
      <w:bodyDiv w:val="1"/>
      <w:marLeft w:val="0"/>
      <w:marRight w:val="0"/>
      <w:marTop w:val="0"/>
      <w:marBottom w:val="0"/>
      <w:divBdr>
        <w:top w:val="none" w:sz="0" w:space="0" w:color="auto"/>
        <w:left w:val="none" w:sz="0" w:space="0" w:color="auto"/>
        <w:bottom w:val="none" w:sz="0" w:space="0" w:color="auto"/>
        <w:right w:val="none" w:sz="0" w:space="0" w:color="auto"/>
      </w:divBdr>
    </w:div>
    <w:div w:id="1045568532">
      <w:bodyDiv w:val="1"/>
      <w:marLeft w:val="0"/>
      <w:marRight w:val="0"/>
      <w:marTop w:val="0"/>
      <w:marBottom w:val="0"/>
      <w:divBdr>
        <w:top w:val="none" w:sz="0" w:space="0" w:color="auto"/>
        <w:left w:val="none" w:sz="0" w:space="0" w:color="auto"/>
        <w:bottom w:val="none" w:sz="0" w:space="0" w:color="auto"/>
        <w:right w:val="none" w:sz="0" w:space="0" w:color="auto"/>
      </w:divBdr>
    </w:div>
    <w:div w:id="1045833349">
      <w:bodyDiv w:val="1"/>
      <w:marLeft w:val="0"/>
      <w:marRight w:val="0"/>
      <w:marTop w:val="0"/>
      <w:marBottom w:val="0"/>
      <w:divBdr>
        <w:top w:val="none" w:sz="0" w:space="0" w:color="auto"/>
        <w:left w:val="none" w:sz="0" w:space="0" w:color="auto"/>
        <w:bottom w:val="none" w:sz="0" w:space="0" w:color="auto"/>
        <w:right w:val="none" w:sz="0" w:space="0" w:color="auto"/>
      </w:divBdr>
    </w:div>
    <w:div w:id="1046490348">
      <w:bodyDiv w:val="1"/>
      <w:marLeft w:val="0"/>
      <w:marRight w:val="0"/>
      <w:marTop w:val="0"/>
      <w:marBottom w:val="0"/>
      <w:divBdr>
        <w:top w:val="none" w:sz="0" w:space="0" w:color="auto"/>
        <w:left w:val="none" w:sz="0" w:space="0" w:color="auto"/>
        <w:bottom w:val="none" w:sz="0" w:space="0" w:color="auto"/>
        <w:right w:val="none" w:sz="0" w:space="0" w:color="auto"/>
      </w:divBdr>
    </w:div>
    <w:div w:id="1046492914">
      <w:bodyDiv w:val="1"/>
      <w:marLeft w:val="0"/>
      <w:marRight w:val="0"/>
      <w:marTop w:val="0"/>
      <w:marBottom w:val="0"/>
      <w:divBdr>
        <w:top w:val="none" w:sz="0" w:space="0" w:color="auto"/>
        <w:left w:val="none" w:sz="0" w:space="0" w:color="auto"/>
        <w:bottom w:val="none" w:sz="0" w:space="0" w:color="auto"/>
        <w:right w:val="none" w:sz="0" w:space="0" w:color="auto"/>
      </w:divBdr>
    </w:div>
    <w:div w:id="1046683407">
      <w:bodyDiv w:val="1"/>
      <w:marLeft w:val="0"/>
      <w:marRight w:val="0"/>
      <w:marTop w:val="0"/>
      <w:marBottom w:val="0"/>
      <w:divBdr>
        <w:top w:val="none" w:sz="0" w:space="0" w:color="auto"/>
        <w:left w:val="none" w:sz="0" w:space="0" w:color="auto"/>
        <w:bottom w:val="none" w:sz="0" w:space="0" w:color="auto"/>
        <w:right w:val="none" w:sz="0" w:space="0" w:color="auto"/>
      </w:divBdr>
    </w:div>
    <w:div w:id="1046761797">
      <w:bodyDiv w:val="1"/>
      <w:marLeft w:val="0"/>
      <w:marRight w:val="0"/>
      <w:marTop w:val="0"/>
      <w:marBottom w:val="0"/>
      <w:divBdr>
        <w:top w:val="none" w:sz="0" w:space="0" w:color="auto"/>
        <w:left w:val="none" w:sz="0" w:space="0" w:color="auto"/>
        <w:bottom w:val="none" w:sz="0" w:space="0" w:color="auto"/>
        <w:right w:val="none" w:sz="0" w:space="0" w:color="auto"/>
      </w:divBdr>
    </w:div>
    <w:div w:id="1047073017">
      <w:bodyDiv w:val="1"/>
      <w:marLeft w:val="0"/>
      <w:marRight w:val="0"/>
      <w:marTop w:val="0"/>
      <w:marBottom w:val="0"/>
      <w:divBdr>
        <w:top w:val="none" w:sz="0" w:space="0" w:color="auto"/>
        <w:left w:val="none" w:sz="0" w:space="0" w:color="auto"/>
        <w:bottom w:val="none" w:sz="0" w:space="0" w:color="auto"/>
        <w:right w:val="none" w:sz="0" w:space="0" w:color="auto"/>
      </w:divBdr>
    </w:div>
    <w:div w:id="1047489374">
      <w:bodyDiv w:val="1"/>
      <w:marLeft w:val="0"/>
      <w:marRight w:val="0"/>
      <w:marTop w:val="0"/>
      <w:marBottom w:val="0"/>
      <w:divBdr>
        <w:top w:val="none" w:sz="0" w:space="0" w:color="auto"/>
        <w:left w:val="none" w:sz="0" w:space="0" w:color="auto"/>
        <w:bottom w:val="none" w:sz="0" w:space="0" w:color="auto"/>
        <w:right w:val="none" w:sz="0" w:space="0" w:color="auto"/>
      </w:divBdr>
    </w:div>
    <w:div w:id="1047534218">
      <w:bodyDiv w:val="1"/>
      <w:marLeft w:val="0"/>
      <w:marRight w:val="0"/>
      <w:marTop w:val="0"/>
      <w:marBottom w:val="0"/>
      <w:divBdr>
        <w:top w:val="none" w:sz="0" w:space="0" w:color="auto"/>
        <w:left w:val="none" w:sz="0" w:space="0" w:color="auto"/>
        <w:bottom w:val="none" w:sz="0" w:space="0" w:color="auto"/>
        <w:right w:val="none" w:sz="0" w:space="0" w:color="auto"/>
      </w:divBdr>
    </w:div>
    <w:div w:id="1047753713">
      <w:bodyDiv w:val="1"/>
      <w:marLeft w:val="0"/>
      <w:marRight w:val="0"/>
      <w:marTop w:val="0"/>
      <w:marBottom w:val="0"/>
      <w:divBdr>
        <w:top w:val="none" w:sz="0" w:space="0" w:color="auto"/>
        <w:left w:val="none" w:sz="0" w:space="0" w:color="auto"/>
        <w:bottom w:val="none" w:sz="0" w:space="0" w:color="auto"/>
        <w:right w:val="none" w:sz="0" w:space="0" w:color="auto"/>
      </w:divBdr>
    </w:div>
    <w:div w:id="1047753847">
      <w:bodyDiv w:val="1"/>
      <w:marLeft w:val="0"/>
      <w:marRight w:val="0"/>
      <w:marTop w:val="0"/>
      <w:marBottom w:val="0"/>
      <w:divBdr>
        <w:top w:val="none" w:sz="0" w:space="0" w:color="auto"/>
        <w:left w:val="none" w:sz="0" w:space="0" w:color="auto"/>
        <w:bottom w:val="none" w:sz="0" w:space="0" w:color="auto"/>
        <w:right w:val="none" w:sz="0" w:space="0" w:color="auto"/>
      </w:divBdr>
    </w:div>
    <w:div w:id="1047878122">
      <w:bodyDiv w:val="1"/>
      <w:marLeft w:val="0"/>
      <w:marRight w:val="0"/>
      <w:marTop w:val="0"/>
      <w:marBottom w:val="0"/>
      <w:divBdr>
        <w:top w:val="none" w:sz="0" w:space="0" w:color="auto"/>
        <w:left w:val="none" w:sz="0" w:space="0" w:color="auto"/>
        <w:bottom w:val="none" w:sz="0" w:space="0" w:color="auto"/>
        <w:right w:val="none" w:sz="0" w:space="0" w:color="auto"/>
      </w:divBdr>
    </w:div>
    <w:div w:id="1048147607">
      <w:bodyDiv w:val="1"/>
      <w:marLeft w:val="0"/>
      <w:marRight w:val="0"/>
      <w:marTop w:val="0"/>
      <w:marBottom w:val="0"/>
      <w:divBdr>
        <w:top w:val="none" w:sz="0" w:space="0" w:color="auto"/>
        <w:left w:val="none" w:sz="0" w:space="0" w:color="auto"/>
        <w:bottom w:val="none" w:sz="0" w:space="0" w:color="auto"/>
        <w:right w:val="none" w:sz="0" w:space="0" w:color="auto"/>
      </w:divBdr>
    </w:div>
    <w:div w:id="1048258521">
      <w:bodyDiv w:val="1"/>
      <w:marLeft w:val="0"/>
      <w:marRight w:val="0"/>
      <w:marTop w:val="0"/>
      <w:marBottom w:val="0"/>
      <w:divBdr>
        <w:top w:val="none" w:sz="0" w:space="0" w:color="auto"/>
        <w:left w:val="none" w:sz="0" w:space="0" w:color="auto"/>
        <w:bottom w:val="none" w:sz="0" w:space="0" w:color="auto"/>
        <w:right w:val="none" w:sz="0" w:space="0" w:color="auto"/>
      </w:divBdr>
    </w:div>
    <w:div w:id="1048338964">
      <w:bodyDiv w:val="1"/>
      <w:marLeft w:val="0"/>
      <w:marRight w:val="0"/>
      <w:marTop w:val="0"/>
      <w:marBottom w:val="0"/>
      <w:divBdr>
        <w:top w:val="none" w:sz="0" w:space="0" w:color="auto"/>
        <w:left w:val="none" w:sz="0" w:space="0" w:color="auto"/>
        <w:bottom w:val="none" w:sz="0" w:space="0" w:color="auto"/>
        <w:right w:val="none" w:sz="0" w:space="0" w:color="auto"/>
      </w:divBdr>
    </w:div>
    <w:div w:id="1048650889">
      <w:bodyDiv w:val="1"/>
      <w:marLeft w:val="0"/>
      <w:marRight w:val="0"/>
      <w:marTop w:val="0"/>
      <w:marBottom w:val="0"/>
      <w:divBdr>
        <w:top w:val="none" w:sz="0" w:space="0" w:color="auto"/>
        <w:left w:val="none" w:sz="0" w:space="0" w:color="auto"/>
        <w:bottom w:val="none" w:sz="0" w:space="0" w:color="auto"/>
        <w:right w:val="none" w:sz="0" w:space="0" w:color="auto"/>
      </w:divBdr>
    </w:div>
    <w:div w:id="1048721488">
      <w:bodyDiv w:val="1"/>
      <w:marLeft w:val="0"/>
      <w:marRight w:val="0"/>
      <w:marTop w:val="0"/>
      <w:marBottom w:val="0"/>
      <w:divBdr>
        <w:top w:val="none" w:sz="0" w:space="0" w:color="auto"/>
        <w:left w:val="none" w:sz="0" w:space="0" w:color="auto"/>
        <w:bottom w:val="none" w:sz="0" w:space="0" w:color="auto"/>
        <w:right w:val="none" w:sz="0" w:space="0" w:color="auto"/>
      </w:divBdr>
    </w:div>
    <w:div w:id="1048870339">
      <w:bodyDiv w:val="1"/>
      <w:marLeft w:val="0"/>
      <w:marRight w:val="0"/>
      <w:marTop w:val="0"/>
      <w:marBottom w:val="0"/>
      <w:divBdr>
        <w:top w:val="none" w:sz="0" w:space="0" w:color="auto"/>
        <w:left w:val="none" w:sz="0" w:space="0" w:color="auto"/>
        <w:bottom w:val="none" w:sz="0" w:space="0" w:color="auto"/>
        <w:right w:val="none" w:sz="0" w:space="0" w:color="auto"/>
      </w:divBdr>
    </w:div>
    <w:div w:id="1049258996">
      <w:bodyDiv w:val="1"/>
      <w:marLeft w:val="0"/>
      <w:marRight w:val="0"/>
      <w:marTop w:val="0"/>
      <w:marBottom w:val="0"/>
      <w:divBdr>
        <w:top w:val="none" w:sz="0" w:space="0" w:color="auto"/>
        <w:left w:val="none" w:sz="0" w:space="0" w:color="auto"/>
        <w:bottom w:val="none" w:sz="0" w:space="0" w:color="auto"/>
        <w:right w:val="none" w:sz="0" w:space="0" w:color="auto"/>
      </w:divBdr>
    </w:div>
    <w:div w:id="1049379125">
      <w:bodyDiv w:val="1"/>
      <w:marLeft w:val="0"/>
      <w:marRight w:val="0"/>
      <w:marTop w:val="0"/>
      <w:marBottom w:val="0"/>
      <w:divBdr>
        <w:top w:val="none" w:sz="0" w:space="0" w:color="auto"/>
        <w:left w:val="none" w:sz="0" w:space="0" w:color="auto"/>
        <w:bottom w:val="none" w:sz="0" w:space="0" w:color="auto"/>
        <w:right w:val="none" w:sz="0" w:space="0" w:color="auto"/>
      </w:divBdr>
    </w:div>
    <w:div w:id="1049574564">
      <w:bodyDiv w:val="1"/>
      <w:marLeft w:val="0"/>
      <w:marRight w:val="0"/>
      <w:marTop w:val="0"/>
      <w:marBottom w:val="0"/>
      <w:divBdr>
        <w:top w:val="none" w:sz="0" w:space="0" w:color="auto"/>
        <w:left w:val="none" w:sz="0" w:space="0" w:color="auto"/>
        <w:bottom w:val="none" w:sz="0" w:space="0" w:color="auto"/>
        <w:right w:val="none" w:sz="0" w:space="0" w:color="auto"/>
      </w:divBdr>
    </w:div>
    <w:div w:id="1049762445">
      <w:bodyDiv w:val="1"/>
      <w:marLeft w:val="0"/>
      <w:marRight w:val="0"/>
      <w:marTop w:val="0"/>
      <w:marBottom w:val="0"/>
      <w:divBdr>
        <w:top w:val="none" w:sz="0" w:space="0" w:color="auto"/>
        <w:left w:val="none" w:sz="0" w:space="0" w:color="auto"/>
        <w:bottom w:val="none" w:sz="0" w:space="0" w:color="auto"/>
        <w:right w:val="none" w:sz="0" w:space="0" w:color="auto"/>
      </w:divBdr>
    </w:div>
    <w:div w:id="1049766731">
      <w:bodyDiv w:val="1"/>
      <w:marLeft w:val="0"/>
      <w:marRight w:val="0"/>
      <w:marTop w:val="0"/>
      <w:marBottom w:val="0"/>
      <w:divBdr>
        <w:top w:val="none" w:sz="0" w:space="0" w:color="auto"/>
        <w:left w:val="none" w:sz="0" w:space="0" w:color="auto"/>
        <w:bottom w:val="none" w:sz="0" w:space="0" w:color="auto"/>
        <w:right w:val="none" w:sz="0" w:space="0" w:color="auto"/>
      </w:divBdr>
    </w:div>
    <w:div w:id="1049836938">
      <w:bodyDiv w:val="1"/>
      <w:marLeft w:val="0"/>
      <w:marRight w:val="0"/>
      <w:marTop w:val="0"/>
      <w:marBottom w:val="0"/>
      <w:divBdr>
        <w:top w:val="none" w:sz="0" w:space="0" w:color="auto"/>
        <w:left w:val="none" w:sz="0" w:space="0" w:color="auto"/>
        <w:bottom w:val="none" w:sz="0" w:space="0" w:color="auto"/>
        <w:right w:val="none" w:sz="0" w:space="0" w:color="auto"/>
      </w:divBdr>
    </w:div>
    <w:div w:id="1049888144">
      <w:bodyDiv w:val="1"/>
      <w:marLeft w:val="0"/>
      <w:marRight w:val="0"/>
      <w:marTop w:val="0"/>
      <w:marBottom w:val="0"/>
      <w:divBdr>
        <w:top w:val="none" w:sz="0" w:space="0" w:color="auto"/>
        <w:left w:val="none" w:sz="0" w:space="0" w:color="auto"/>
        <w:bottom w:val="none" w:sz="0" w:space="0" w:color="auto"/>
        <w:right w:val="none" w:sz="0" w:space="0" w:color="auto"/>
      </w:divBdr>
    </w:div>
    <w:div w:id="1050303286">
      <w:bodyDiv w:val="1"/>
      <w:marLeft w:val="0"/>
      <w:marRight w:val="0"/>
      <w:marTop w:val="0"/>
      <w:marBottom w:val="0"/>
      <w:divBdr>
        <w:top w:val="none" w:sz="0" w:space="0" w:color="auto"/>
        <w:left w:val="none" w:sz="0" w:space="0" w:color="auto"/>
        <w:bottom w:val="none" w:sz="0" w:space="0" w:color="auto"/>
        <w:right w:val="none" w:sz="0" w:space="0" w:color="auto"/>
      </w:divBdr>
    </w:div>
    <w:div w:id="1050499046">
      <w:bodyDiv w:val="1"/>
      <w:marLeft w:val="0"/>
      <w:marRight w:val="0"/>
      <w:marTop w:val="0"/>
      <w:marBottom w:val="0"/>
      <w:divBdr>
        <w:top w:val="none" w:sz="0" w:space="0" w:color="auto"/>
        <w:left w:val="none" w:sz="0" w:space="0" w:color="auto"/>
        <w:bottom w:val="none" w:sz="0" w:space="0" w:color="auto"/>
        <w:right w:val="none" w:sz="0" w:space="0" w:color="auto"/>
      </w:divBdr>
    </w:div>
    <w:div w:id="1050615988">
      <w:bodyDiv w:val="1"/>
      <w:marLeft w:val="0"/>
      <w:marRight w:val="0"/>
      <w:marTop w:val="0"/>
      <w:marBottom w:val="0"/>
      <w:divBdr>
        <w:top w:val="none" w:sz="0" w:space="0" w:color="auto"/>
        <w:left w:val="none" w:sz="0" w:space="0" w:color="auto"/>
        <w:bottom w:val="none" w:sz="0" w:space="0" w:color="auto"/>
        <w:right w:val="none" w:sz="0" w:space="0" w:color="auto"/>
      </w:divBdr>
    </w:div>
    <w:div w:id="1051005900">
      <w:bodyDiv w:val="1"/>
      <w:marLeft w:val="0"/>
      <w:marRight w:val="0"/>
      <w:marTop w:val="0"/>
      <w:marBottom w:val="0"/>
      <w:divBdr>
        <w:top w:val="none" w:sz="0" w:space="0" w:color="auto"/>
        <w:left w:val="none" w:sz="0" w:space="0" w:color="auto"/>
        <w:bottom w:val="none" w:sz="0" w:space="0" w:color="auto"/>
        <w:right w:val="none" w:sz="0" w:space="0" w:color="auto"/>
      </w:divBdr>
    </w:div>
    <w:div w:id="1051268982">
      <w:bodyDiv w:val="1"/>
      <w:marLeft w:val="0"/>
      <w:marRight w:val="0"/>
      <w:marTop w:val="0"/>
      <w:marBottom w:val="0"/>
      <w:divBdr>
        <w:top w:val="none" w:sz="0" w:space="0" w:color="auto"/>
        <w:left w:val="none" w:sz="0" w:space="0" w:color="auto"/>
        <w:bottom w:val="none" w:sz="0" w:space="0" w:color="auto"/>
        <w:right w:val="none" w:sz="0" w:space="0" w:color="auto"/>
      </w:divBdr>
    </w:div>
    <w:div w:id="1051425243">
      <w:bodyDiv w:val="1"/>
      <w:marLeft w:val="0"/>
      <w:marRight w:val="0"/>
      <w:marTop w:val="0"/>
      <w:marBottom w:val="0"/>
      <w:divBdr>
        <w:top w:val="none" w:sz="0" w:space="0" w:color="auto"/>
        <w:left w:val="none" w:sz="0" w:space="0" w:color="auto"/>
        <w:bottom w:val="none" w:sz="0" w:space="0" w:color="auto"/>
        <w:right w:val="none" w:sz="0" w:space="0" w:color="auto"/>
      </w:divBdr>
    </w:div>
    <w:div w:id="1051616176">
      <w:bodyDiv w:val="1"/>
      <w:marLeft w:val="0"/>
      <w:marRight w:val="0"/>
      <w:marTop w:val="0"/>
      <w:marBottom w:val="0"/>
      <w:divBdr>
        <w:top w:val="none" w:sz="0" w:space="0" w:color="auto"/>
        <w:left w:val="none" w:sz="0" w:space="0" w:color="auto"/>
        <w:bottom w:val="none" w:sz="0" w:space="0" w:color="auto"/>
        <w:right w:val="none" w:sz="0" w:space="0" w:color="auto"/>
      </w:divBdr>
    </w:div>
    <w:div w:id="1051616788">
      <w:bodyDiv w:val="1"/>
      <w:marLeft w:val="0"/>
      <w:marRight w:val="0"/>
      <w:marTop w:val="0"/>
      <w:marBottom w:val="0"/>
      <w:divBdr>
        <w:top w:val="none" w:sz="0" w:space="0" w:color="auto"/>
        <w:left w:val="none" w:sz="0" w:space="0" w:color="auto"/>
        <w:bottom w:val="none" w:sz="0" w:space="0" w:color="auto"/>
        <w:right w:val="none" w:sz="0" w:space="0" w:color="auto"/>
      </w:divBdr>
    </w:div>
    <w:div w:id="1051687652">
      <w:bodyDiv w:val="1"/>
      <w:marLeft w:val="0"/>
      <w:marRight w:val="0"/>
      <w:marTop w:val="0"/>
      <w:marBottom w:val="0"/>
      <w:divBdr>
        <w:top w:val="none" w:sz="0" w:space="0" w:color="auto"/>
        <w:left w:val="none" w:sz="0" w:space="0" w:color="auto"/>
        <w:bottom w:val="none" w:sz="0" w:space="0" w:color="auto"/>
        <w:right w:val="none" w:sz="0" w:space="0" w:color="auto"/>
      </w:divBdr>
    </w:div>
    <w:div w:id="1051806696">
      <w:bodyDiv w:val="1"/>
      <w:marLeft w:val="0"/>
      <w:marRight w:val="0"/>
      <w:marTop w:val="0"/>
      <w:marBottom w:val="0"/>
      <w:divBdr>
        <w:top w:val="none" w:sz="0" w:space="0" w:color="auto"/>
        <w:left w:val="none" w:sz="0" w:space="0" w:color="auto"/>
        <w:bottom w:val="none" w:sz="0" w:space="0" w:color="auto"/>
        <w:right w:val="none" w:sz="0" w:space="0" w:color="auto"/>
      </w:divBdr>
    </w:div>
    <w:div w:id="1051885475">
      <w:bodyDiv w:val="1"/>
      <w:marLeft w:val="0"/>
      <w:marRight w:val="0"/>
      <w:marTop w:val="0"/>
      <w:marBottom w:val="0"/>
      <w:divBdr>
        <w:top w:val="none" w:sz="0" w:space="0" w:color="auto"/>
        <w:left w:val="none" w:sz="0" w:space="0" w:color="auto"/>
        <w:bottom w:val="none" w:sz="0" w:space="0" w:color="auto"/>
        <w:right w:val="none" w:sz="0" w:space="0" w:color="auto"/>
      </w:divBdr>
    </w:div>
    <w:div w:id="1052191481">
      <w:bodyDiv w:val="1"/>
      <w:marLeft w:val="0"/>
      <w:marRight w:val="0"/>
      <w:marTop w:val="0"/>
      <w:marBottom w:val="0"/>
      <w:divBdr>
        <w:top w:val="none" w:sz="0" w:space="0" w:color="auto"/>
        <w:left w:val="none" w:sz="0" w:space="0" w:color="auto"/>
        <w:bottom w:val="none" w:sz="0" w:space="0" w:color="auto"/>
        <w:right w:val="none" w:sz="0" w:space="0" w:color="auto"/>
      </w:divBdr>
    </w:div>
    <w:div w:id="1052578211">
      <w:bodyDiv w:val="1"/>
      <w:marLeft w:val="0"/>
      <w:marRight w:val="0"/>
      <w:marTop w:val="0"/>
      <w:marBottom w:val="0"/>
      <w:divBdr>
        <w:top w:val="none" w:sz="0" w:space="0" w:color="auto"/>
        <w:left w:val="none" w:sz="0" w:space="0" w:color="auto"/>
        <w:bottom w:val="none" w:sz="0" w:space="0" w:color="auto"/>
        <w:right w:val="none" w:sz="0" w:space="0" w:color="auto"/>
      </w:divBdr>
    </w:div>
    <w:div w:id="1052578949">
      <w:bodyDiv w:val="1"/>
      <w:marLeft w:val="0"/>
      <w:marRight w:val="0"/>
      <w:marTop w:val="0"/>
      <w:marBottom w:val="0"/>
      <w:divBdr>
        <w:top w:val="none" w:sz="0" w:space="0" w:color="auto"/>
        <w:left w:val="none" w:sz="0" w:space="0" w:color="auto"/>
        <w:bottom w:val="none" w:sz="0" w:space="0" w:color="auto"/>
        <w:right w:val="none" w:sz="0" w:space="0" w:color="auto"/>
      </w:divBdr>
    </w:div>
    <w:div w:id="1053231656">
      <w:bodyDiv w:val="1"/>
      <w:marLeft w:val="0"/>
      <w:marRight w:val="0"/>
      <w:marTop w:val="0"/>
      <w:marBottom w:val="0"/>
      <w:divBdr>
        <w:top w:val="none" w:sz="0" w:space="0" w:color="auto"/>
        <w:left w:val="none" w:sz="0" w:space="0" w:color="auto"/>
        <w:bottom w:val="none" w:sz="0" w:space="0" w:color="auto"/>
        <w:right w:val="none" w:sz="0" w:space="0" w:color="auto"/>
      </w:divBdr>
    </w:div>
    <w:div w:id="1053501043">
      <w:bodyDiv w:val="1"/>
      <w:marLeft w:val="0"/>
      <w:marRight w:val="0"/>
      <w:marTop w:val="0"/>
      <w:marBottom w:val="0"/>
      <w:divBdr>
        <w:top w:val="none" w:sz="0" w:space="0" w:color="auto"/>
        <w:left w:val="none" w:sz="0" w:space="0" w:color="auto"/>
        <w:bottom w:val="none" w:sz="0" w:space="0" w:color="auto"/>
        <w:right w:val="none" w:sz="0" w:space="0" w:color="auto"/>
      </w:divBdr>
    </w:div>
    <w:div w:id="1053506695">
      <w:bodyDiv w:val="1"/>
      <w:marLeft w:val="0"/>
      <w:marRight w:val="0"/>
      <w:marTop w:val="0"/>
      <w:marBottom w:val="0"/>
      <w:divBdr>
        <w:top w:val="none" w:sz="0" w:space="0" w:color="auto"/>
        <w:left w:val="none" w:sz="0" w:space="0" w:color="auto"/>
        <w:bottom w:val="none" w:sz="0" w:space="0" w:color="auto"/>
        <w:right w:val="none" w:sz="0" w:space="0" w:color="auto"/>
      </w:divBdr>
    </w:div>
    <w:div w:id="1054542133">
      <w:bodyDiv w:val="1"/>
      <w:marLeft w:val="0"/>
      <w:marRight w:val="0"/>
      <w:marTop w:val="0"/>
      <w:marBottom w:val="0"/>
      <w:divBdr>
        <w:top w:val="none" w:sz="0" w:space="0" w:color="auto"/>
        <w:left w:val="none" w:sz="0" w:space="0" w:color="auto"/>
        <w:bottom w:val="none" w:sz="0" w:space="0" w:color="auto"/>
        <w:right w:val="none" w:sz="0" w:space="0" w:color="auto"/>
      </w:divBdr>
    </w:div>
    <w:div w:id="1054768252">
      <w:bodyDiv w:val="1"/>
      <w:marLeft w:val="0"/>
      <w:marRight w:val="0"/>
      <w:marTop w:val="0"/>
      <w:marBottom w:val="0"/>
      <w:divBdr>
        <w:top w:val="none" w:sz="0" w:space="0" w:color="auto"/>
        <w:left w:val="none" w:sz="0" w:space="0" w:color="auto"/>
        <w:bottom w:val="none" w:sz="0" w:space="0" w:color="auto"/>
        <w:right w:val="none" w:sz="0" w:space="0" w:color="auto"/>
      </w:divBdr>
    </w:div>
    <w:div w:id="1054812176">
      <w:bodyDiv w:val="1"/>
      <w:marLeft w:val="0"/>
      <w:marRight w:val="0"/>
      <w:marTop w:val="0"/>
      <w:marBottom w:val="0"/>
      <w:divBdr>
        <w:top w:val="none" w:sz="0" w:space="0" w:color="auto"/>
        <w:left w:val="none" w:sz="0" w:space="0" w:color="auto"/>
        <w:bottom w:val="none" w:sz="0" w:space="0" w:color="auto"/>
        <w:right w:val="none" w:sz="0" w:space="0" w:color="auto"/>
      </w:divBdr>
    </w:div>
    <w:div w:id="1055007568">
      <w:bodyDiv w:val="1"/>
      <w:marLeft w:val="0"/>
      <w:marRight w:val="0"/>
      <w:marTop w:val="0"/>
      <w:marBottom w:val="0"/>
      <w:divBdr>
        <w:top w:val="none" w:sz="0" w:space="0" w:color="auto"/>
        <w:left w:val="none" w:sz="0" w:space="0" w:color="auto"/>
        <w:bottom w:val="none" w:sz="0" w:space="0" w:color="auto"/>
        <w:right w:val="none" w:sz="0" w:space="0" w:color="auto"/>
      </w:divBdr>
    </w:div>
    <w:div w:id="1055079421">
      <w:bodyDiv w:val="1"/>
      <w:marLeft w:val="0"/>
      <w:marRight w:val="0"/>
      <w:marTop w:val="0"/>
      <w:marBottom w:val="0"/>
      <w:divBdr>
        <w:top w:val="none" w:sz="0" w:space="0" w:color="auto"/>
        <w:left w:val="none" w:sz="0" w:space="0" w:color="auto"/>
        <w:bottom w:val="none" w:sz="0" w:space="0" w:color="auto"/>
        <w:right w:val="none" w:sz="0" w:space="0" w:color="auto"/>
      </w:divBdr>
    </w:div>
    <w:div w:id="1055155012">
      <w:bodyDiv w:val="1"/>
      <w:marLeft w:val="0"/>
      <w:marRight w:val="0"/>
      <w:marTop w:val="0"/>
      <w:marBottom w:val="0"/>
      <w:divBdr>
        <w:top w:val="none" w:sz="0" w:space="0" w:color="auto"/>
        <w:left w:val="none" w:sz="0" w:space="0" w:color="auto"/>
        <w:bottom w:val="none" w:sz="0" w:space="0" w:color="auto"/>
        <w:right w:val="none" w:sz="0" w:space="0" w:color="auto"/>
      </w:divBdr>
    </w:div>
    <w:div w:id="1055860663">
      <w:bodyDiv w:val="1"/>
      <w:marLeft w:val="0"/>
      <w:marRight w:val="0"/>
      <w:marTop w:val="0"/>
      <w:marBottom w:val="0"/>
      <w:divBdr>
        <w:top w:val="none" w:sz="0" w:space="0" w:color="auto"/>
        <w:left w:val="none" w:sz="0" w:space="0" w:color="auto"/>
        <w:bottom w:val="none" w:sz="0" w:space="0" w:color="auto"/>
        <w:right w:val="none" w:sz="0" w:space="0" w:color="auto"/>
      </w:divBdr>
    </w:div>
    <w:div w:id="1056122237">
      <w:bodyDiv w:val="1"/>
      <w:marLeft w:val="0"/>
      <w:marRight w:val="0"/>
      <w:marTop w:val="0"/>
      <w:marBottom w:val="0"/>
      <w:divBdr>
        <w:top w:val="none" w:sz="0" w:space="0" w:color="auto"/>
        <w:left w:val="none" w:sz="0" w:space="0" w:color="auto"/>
        <w:bottom w:val="none" w:sz="0" w:space="0" w:color="auto"/>
        <w:right w:val="none" w:sz="0" w:space="0" w:color="auto"/>
      </w:divBdr>
    </w:div>
    <w:div w:id="1056245299">
      <w:bodyDiv w:val="1"/>
      <w:marLeft w:val="0"/>
      <w:marRight w:val="0"/>
      <w:marTop w:val="0"/>
      <w:marBottom w:val="0"/>
      <w:divBdr>
        <w:top w:val="none" w:sz="0" w:space="0" w:color="auto"/>
        <w:left w:val="none" w:sz="0" w:space="0" w:color="auto"/>
        <w:bottom w:val="none" w:sz="0" w:space="0" w:color="auto"/>
        <w:right w:val="none" w:sz="0" w:space="0" w:color="auto"/>
      </w:divBdr>
    </w:div>
    <w:div w:id="1056857467">
      <w:bodyDiv w:val="1"/>
      <w:marLeft w:val="0"/>
      <w:marRight w:val="0"/>
      <w:marTop w:val="0"/>
      <w:marBottom w:val="0"/>
      <w:divBdr>
        <w:top w:val="none" w:sz="0" w:space="0" w:color="auto"/>
        <w:left w:val="none" w:sz="0" w:space="0" w:color="auto"/>
        <w:bottom w:val="none" w:sz="0" w:space="0" w:color="auto"/>
        <w:right w:val="none" w:sz="0" w:space="0" w:color="auto"/>
      </w:divBdr>
    </w:div>
    <w:div w:id="1056970239">
      <w:bodyDiv w:val="1"/>
      <w:marLeft w:val="0"/>
      <w:marRight w:val="0"/>
      <w:marTop w:val="0"/>
      <w:marBottom w:val="0"/>
      <w:divBdr>
        <w:top w:val="none" w:sz="0" w:space="0" w:color="auto"/>
        <w:left w:val="none" w:sz="0" w:space="0" w:color="auto"/>
        <w:bottom w:val="none" w:sz="0" w:space="0" w:color="auto"/>
        <w:right w:val="none" w:sz="0" w:space="0" w:color="auto"/>
      </w:divBdr>
    </w:div>
    <w:div w:id="1057244615">
      <w:bodyDiv w:val="1"/>
      <w:marLeft w:val="0"/>
      <w:marRight w:val="0"/>
      <w:marTop w:val="0"/>
      <w:marBottom w:val="0"/>
      <w:divBdr>
        <w:top w:val="none" w:sz="0" w:space="0" w:color="auto"/>
        <w:left w:val="none" w:sz="0" w:space="0" w:color="auto"/>
        <w:bottom w:val="none" w:sz="0" w:space="0" w:color="auto"/>
        <w:right w:val="none" w:sz="0" w:space="0" w:color="auto"/>
      </w:divBdr>
    </w:div>
    <w:div w:id="1058013922">
      <w:bodyDiv w:val="1"/>
      <w:marLeft w:val="0"/>
      <w:marRight w:val="0"/>
      <w:marTop w:val="0"/>
      <w:marBottom w:val="0"/>
      <w:divBdr>
        <w:top w:val="none" w:sz="0" w:space="0" w:color="auto"/>
        <w:left w:val="none" w:sz="0" w:space="0" w:color="auto"/>
        <w:bottom w:val="none" w:sz="0" w:space="0" w:color="auto"/>
        <w:right w:val="none" w:sz="0" w:space="0" w:color="auto"/>
      </w:divBdr>
    </w:div>
    <w:div w:id="1058750203">
      <w:bodyDiv w:val="1"/>
      <w:marLeft w:val="0"/>
      <w:marRight w:val="0"/>
      <w:marTop w:val="0"/>
      <w:marBottom w:val="0"/>
      <w:divBdr>
        <w:top w:val="none" w:sz="0" w:space="0" w:color="auto"/>
        <w:left w:val="none" w:sz="0" w:space="0" w:color="auto"/>
        <w:bottom w:val="none" w:sz="0" w:space="0" w:color="auto"/>
        <w:right w:val="none" w:sz="0" w:space="0" w:color="auto"/>
      </w:divBdr>
    </w:div>
    <w:div w:id="1058867997">
      <w:bodyDiv w:val="1"/>
      <w:marLeft w:val="0"/>
      <w:marRight w:val="0"/>
      <w:marTop w:val="0"/>
      <w:marBottom w:val="0"/>
      <w:divBdr>
        <w:top w:val="none" w:sz="0" w:space="0" w:color="auto"/>
        <w:left w:val="none" w:sz="0" w:space="0" w:color="auto"/>
        <w:bottom w:val="none" w:sz="0" w:space="0" w:color="auto"/>
        <w:right w:val="none" w:sz="0" w:space="0" w:color="auto"/>
      </w:divBdr>
    </w:div>
    <w:div w:id="1059092416">
      <w:bodyDiv w:val="1"/>
      <w:marLeft w:val="0"/>
      <w:marRight w:val="0"/>
      <w:marTop w:val="0"/>
      <w:marBottom w:val="0"/>
      <w:divBdr>
        <w:top w:val="none" w:sz="0" w:space="0" w:color="auto"/>
        <w:left w:val="none" w:sz="0" w:space="0" w:color="auto"/>
        <w:bottom w:val="none" w:sz="0" w:space="0" w:color="auto"/>
        <w:right w:val="none" w:sz="0" w:space="0" w:color="auto"/>
      </w:divBdr>
    </w:div>
    <w:div w:id="1059404330">
      <w:bodyDiv w:val="1"/>
      <w:marLeft w:val="0"/>
      <w:marRight w:val="0"/>
      <w:marTop w:val="0"/>
      <w:marBottom w:val="0"/>
      <w:divBdr>
        <w:top w:val="none" w:sz="0" w:space="0" w:color="auto"/>
        <w:left w:val="none" w:sz="0" w:space="0" w:color="auto"/>
        <w:bottom w:val="none" w:sz="0" w:space="0" w:color="auto"/>
        <w:right w:val="none" w:sz="0" w:space="0" w:color="auto"/>
      </w:divBdr>
    </w:div>
    <w:div w:id="1059593946">
      <w:bodyDiv w:val="1"/>
      <w:marLeft w:val="0"/>
      <w:marRight w:val="0"/>
      <w:marTop w:val="0"/>
      <w:marBottom w:val="0"/>
      <w:divBdr>
        <w:top w:val="none" w:sz="0" w:space="0" w:color="auto"/>
        <w:left w:val="none" w:sz="0" w:space="0" w:color="auto"/>
        <w:bottom w:val="none" w:sz="0" w:space="0" w:color="auto"/>
        <w:right w:val="none" w:sz="0" w:space="0" w:color="auto"/>
      </w:divBdr>
    </w:div>
    <w:div w:id="1059595753">
      <w:bodyDiv w:val="1"/>
      <w:marLeft w:val="0"/>
      <w:marRight w:val="0"/>
      <w:marTop w:val="0"/>
      <w:marBottom w:val="0"/>
      <w:divBdr>
        <w:top w:val="none" w:sz="0" w:space="0" w:color="auto"/>
        <w:left w:val="none" w:sz="0" w:space="0" w:color="auto"/>
        <w:bottom w:val="none" w:sz="0" w:space="0" w:color="auto"/>
        <w:right w:val="none" w:sz="0" w:space="0" w:color="auto"/>
      </w:divBdr>
    </w:div>
    <w:div w:id="1059665594">
      <w:bodyDiv w:val="1"/>
      <w:marLeft w:val="0"/>
      <w:marRight w:val="0"/>
      <w:marTop w:val="0"/>
      <w:marBottom w:val="0"/>
      <w:divBdr>
        <w:top w:val="none" w:sz="0" w:space="0" w:color="auto"/>
        <w:left w:val="none" w:sz="0" w:space="0" w:color="auto"/>
        <w:bottom w:val="none" w:sz="0" w:space="0" w:color="auto"/>
        <w:right w:val="none" w:sz="0" w:space="0" w:color="auto"/>
      </w:divBdr>
    </w:div>
    <w:div w:id="1059745725">
      <w:bodyDiv w:val="1"/>
      <w:marLeft w:val="0"/>
      <w:marRight w:val="0"/>
      <w:marTop w:val="0"/>
      <w:marBottom w:val="0"/>
      <w:divBdr>
        <w:top w:val="none" w:sz="0" w:space="0" w:color="auto"/>
        <w:left w:val="none" w:sz="0" w:space="0" w:color="auto"/>
        <w:bottom w:val="none" w:sz="0" w:space="0" w:color="auto"/>
        <w:right w:val="none" w:sz="0" w:space="0" w:color="auto"/>
      </w:divBdr>
    </w:div>
    <w:div w:id="1059860730">
      <w:bodyDiv w:val="1"/>
      <w:marLeft w:val="0"/>
      <w:marRight w:val="0"/>
      <w:marTop w:val="0"/>
      <w:marBottom w:val="0"/>
      <w:divBdr>
        <w:top w:val="none" w:sz="0" w:space="0" w:color="auto"/>
        <w:left w:val="none" w:sz="0" w:space="0" w:color="auto"/>
        <w:bottom w:val="none" w:sz="0" w:space="0" w:color="auto"/>
        <w:right w:val="none" w:sz="0" w:space="0" w:color="auto"/>
      </w:divBdr>
    </w:div>
    <w:div w:id="1059936379">
      <w:bodyDiv w:val="1"/>
      <w:marLeft w:val="0"/>
      <w:marRight w:val="0"/>
      <w:marTop w:val="0"/>
      <w:marBottom w:val="0"/>
      <w:divBdr>
        <w:top w:val="none" w:sz="0" w:space="0" w:color="auto"/>
        <w:left w:val="none" w:sz="0" w:space="0" w:color="auto"/>
        <w:bottom w:val="none" w:sz="0" w:space="0" w:color="auto"/>
        <w:right w:val="none" w:sz="0" w:space="0" w:color="auto"/>
      </w:divBdr>
    </w:div>
    <w:div w:id="1060326299">
      <w:bodyDiv w:val="1"/>
      <w:marLeft w:val="0"/>
      <w:marRight w:val="0"/>
      <w:marTop w:val="0"/>
      <w:marBottom w:val="0"/>
      <w:divBdr>
        <w:top w:val="none" w:sz="0" w:space="0" w:color="auto"/>
        <w:left w:val="none" w:sz="0" w:space="0" w:color="auto"/>
        <w:bottom w:val="none" w:sz="0" w:space="0" w:color="auto"/>
        <w:right w:val="none" w:sz="0" w:space="0" w:color="auto"/>
      </w:divBdr>
    </w:div>
    <w:div w:id="1060518463">
      <w:bodyDiv w:val="1"/>
      <w:marLeft w:val="0"/>
      <w:marRight w:val="0"/>
      <w:marTop w:val="0"/>
      <w:marBottom w:val="0"/>
      <w:divBdr>
        <w:top w:val="none" w:sz="0" w:space="0" w:color="auto"/>
        <w:left w:val="none" w:sz="0" w:space="0" w:color="auto"/>
        <w:bottom w:val="none" w:sz="0" w:space="0" w:color="auto"/>
        <w:right w:val="none" w:sz="0" w:space="0" w:color="auto"/>
      </w:divBdr>
    </w:div>
    <w:div w:id="1060523283">
      <w:bodyDiv w:val="1"/>
      <w:marLeft w:val="0"/>
      <w:marRight w:val="0"/>
      <w:marTop w:val="0"/>
      <w:marBottom w:val="0"/>
      <w:divBdr>
        <w:top w:val="none" w:sz="0" w:space="0" w:color="auto"/>
        <w:left w:val="none" w:sz="0" w:space="0" w:color="auto"/>
        <w:bottom w:val="none" w:sz="0" w:space="0" w:color="auto"/>
        <w:right w:val="none" w:sz="0" w:space="0" w:color="auto"/>
      </w:divBdr>
    </w:div>
    <w:div w:id="1061295544">
      <w:bodyDiv w:val="1"/>
      <w:marLeft w:val="0"/>
      <w:marRight w:val="0"/>
      <w:marTop w:val="0"/>
      <w:marBottom w:val="0"/>
      <w:divBdr>
        <w:top w:val="none" w:sz="0" w:space="0" w:color="auto"/>
        <w:left w:val="none" w:sz="0" w:space="0" w:color="auto"/>
        <w:bottom w:val="none" w:sz="0" w:space="0" w:color="auto"/>
        <w:right w:val="none" w:sz="0" w:space="0" w:color="auto"/>
      </w:divBdr>
    </w:div>
    <w:div w:id="1061322283">
      <w:bodyDiv w:val="1"/>
      <w:marLeft w:val="0"/>
      <w:marRight w:val="0"/>
      <w:marTop w:val="0"/>
      <w:marBottom w:val="0"/>
      <w:divBdr>
        <w:top w:val="none" w:sz="0" w:space="0" w:color="auto"/>
        <w:left w:val="none" w:sz="0" w:space="0" w:color="auto"/>
        <w:bottom w:val="none" w:sz="0" w:space="0" w:color="auto"/>
        <w:right w:val="none" w:sz="0" w:space="0" w:color="auto"/>
      </w:divBdr>
    </w:div>
    <w:div w:id="1061369504">
      <w:bodyDiv w:val="1"/>
      <w:marLeft w:val="0"/>
      <w:marRight w:val="0"/>
      <w:marTop w:val="0"/>
      <w:marBottom w:val="0"/>
      <w:divBdr>
        <w:top w:val="none" w:sz="0" w:space="0" w:color="auto"/>
        <w:left w:val="none" w:sz="0" w:space="0" w:color="auto"/>
        <w:bottom w:val="none" w:sz="0" w:space="0" w:color="auto"/>
        <w:right w:val="none" w:sz="0" w:space="0" w:color="auto"/>
      </w:divBdr>
    </w:div>
    <w:div w:id="1061562316">
      <w:bodyDiv w:val="1"/>
      <w:marLeft w:val="0"/>
      <w:marRight w:val="0"/>
      <w:marTop w:val="0"/>
      <w:marBottom w:val="0"/>
      <w:divBdr>
        <w:top w:val="none" w:sz="0" w:space="0" w:color="auto"/>
        <w:left w:val="none" w:sz="0" w:space="0" w:color="auto"/>
        <w:bottom w:val="none" w:sz="0" w:space="0" w:color="auto"/>
        <w:right w:val="none" w:sz="0" w:space="0" w:color="auto"/>
      </w:divBdr>
    </w:div>
    <w:div w:id="1062027557">
      <w:bodyDiv w:val="1"/>
      <w:marLeft w:val="0"/>
      <w:marRight w:val="0"/>
      <w:marTop w:val="0"/>
      <w:marBottom w:val="0"/>
      <w:divBdr>
        <w:top w:val="none" w:sz="0" w:space="0" w:color="auto"/>
        <w:left w:val="none" w:sz="0" w:space="0" w:color="auto"/>
        <w:bottom w:val="none" w:sz="0" w:space="0" w:color="auto"/>
        <w:right w:val="none" w:sz="0" w:space="0" w:color="auto"/>
      </w:divBdr>
    </w:div>
    <w:div w:id="1062631747">
      <w:bodyDiv w:val="1"/>
      <w:marLeft w:val="0"/>
      <w:marRight w:val="0"/>
      <w:marTop w:val="0"/>
      <w:marBottom w:val="0"/>
      <w:divBdr>
        <w:top w:val="none" w:sz="0" w:space="0" w:color="auto"/>
        <w:left w:val="none" w:sz="0" w:space="0" w:color="auto"/>
        <w:bottom w:val="none" w:sz="0" w:space="0" w:color="auto"/>
        <w:right w:val="none" w:sz="0" w:space="0" w:color="auto"/>
      </w:divBdr>
    </w:div>
    <w:div w:id="1062798635">
      <w:bodyDiv w:val="1"/>
      <w:marLeft w:val="0"/>
      <w:marRight w:val="0"/>
      <w:marTop w:val="0"/>
      <w:marBottom w:val="0"/>
      <w:divBdr>
        <w:top w:val="none" w:sz="0" w:space="0" w:color="auto"/>
        <w:left w:val="none" w:sz="0" w:space="0" w:color="auto"/>
        <w:bottom w:val="none" w:sz="0" w:space="0" w:color="auto"/>
        <w:right w:val="none" w:sz="0" w:space="0" w:color="auto"/>
      </w:divBdr>
    </w:div>
    <w:div w:id="1062826521">
      <w:bodyDiv w:val="1"/>
      <w:marLeft w:val="0"/>
      <w:marRight w:val="0"/>
      <w:marTop w:val="0"/>
      <w:marBottom w:val="0"/>
      <w:divBdr>
        <w:top w:val="none" w:sz="0" w:space="0" w:color="auto"/>
        <w:left w:val="none" w:sz="0" w:space="0" w:color="auto"/>
        <w:bottom w:val="none" w:sz="0" w:space="0" w:color="auto"/>
        <w:right w:val="none" w:sz="0" w:space="0" w:color="auto"/>
      </w:divBdr>
    </w:div>
    <w:div w:id="1063017105">
      <w:bodyDiv w:val="1"/>
      <w:marLeft w:val="0"/>
      <w:marRight w:val="0"/>
      <w:marTop w:val="0"/>
      <w:marBottom w:val="0"/>
      <w:divBdr>
        <w:top w:val="none" w:sz="0" w:space="0" w:color="auto"/>
        <w:left w:val="none" w:sz="0" w:space="0" w:color="auto"/>
        <w:bottom w:val="none" w:sz="0" w:space="0" w:color="auto"/>
        <w:right w:val="none" w:sz="0" w:space="0" w:color="auto"/>
      </w:divBdr>
    </w:div>
    <w:div w:id="1063141502">
      <w:bodyDiv w:val="1"/>
      <w:marLeft w:val="0"/>
      <w:marRight w:val="0"/>
      <w:marTop w:val="0"/>
      <w:marBottom w:val="0"/>
      <w:divBdr>
        <w:top w:val="none" w:sz="0" w:space="0" w:color="auto"/>
        <w:left w:val="none" w:sz="0" w:space="0" w:color="auto"/>
        <w:bottom w:val="none" w:sz="0" w:space="0" w:color="auto"/>
        <w:right w:val="none" w:sz="0" w:space="0" w:color="auto"/>
      </w:divBdr>
    </w:div>
    <w:div w:id="1063406942">
      <w:bodyDiv w:val="1"/>
      <w:marLeft w:val="0"/>
      <w:marRight w:val="0"/>
      <w:marTop w:val="0"/>
      <w:marBottom w:val="0"/>
      <w:divBdr>
        <w:top w:val="none" w:sz="0" w:space="0" w:color="auto"/>
        <w:left w:val="none" w:sz="0" w:space="0" w:color="auto"/>
        <w:bottom w:val="none" w:sz="0" w:space="0" w:color="auto"/>
        <w:right w:val="none" w:sz="0" w:space="0" w:color="auto"/>
      </w:divBdr>
    </w:div>
    <w:div w:id="1063408375">
      <w:bodyDiv w:val="1"/>
      <w:marLeft w:val="0"/>
      <w:marRight w:val="0"/>
      <w:marTop w:val="0"/>
      <w:marBottom w:val="0"/>
      <w:divBdr>
        <w:top w:val="none" w:sz="0" w:space="0" w:color="auto"/>
        <w:left w:val="none" w:sz="0" w:space="0" w:color="auto"/>
        <w:bottom w:val="none" w:sz="0" w:space="0" w:color="auto"/>
        <w:right w:val="none" w:sz="0" w:space="0" w:color="auto"/>
      </w:divBdr>
    </w:div>
    <w:div w:id="1063603100">
      <w:bodyDiv w:val="1"/>
      <w:marLeft w:val="0"/>
      <w:marRight w:val="0"/>
      <w:marTop w:val="0"/>
      <w:marBottom w:val="0"/>
      <w:divBdr>
        <w:top w:val="none" w:sz="0" w:space="0" w:color="auto"/>
        <w:left w:val="none" w:sz="0" w:space="0" w:color="auto"/>
        <w:bottom w:val="none" w:sz="0" w:space="0" w:color="auto"/>
        <w:right w:val="none" w:sz="0" w:space="0" w:color="auto"/>
      </w:divBdr>
    </w:div>
    <w:div w:id="1063985538">
      <w:bodyDiv w:val="1"/>
      <w:marLeft w:val="0"/>
      <w:marRight w:val="0"/>
      <w:marTop w:val="0"/>
      <w:marBottom w:val="0"/>
      <w:divBdr>
        <w:top w:val="none" w:sz="0" w:space="0" w:color="auto"/>
        <w:left w:val="none" w:sz="0" w:space="0" w:color="auto"/>
        <w:bottom w:val="none" w:sz="0" w:space="0" w:color="auto"/>
        <w:right w:val="none" w:sz="0" w:space="0" w:color="auto"/>
      </w:divBdr>
    </w:div>
    <w:div w:id="1064060964">
      <w:bodyDiv w:val="1"/>
      <w:marLeft w:val="0"/>
      <w:marRight w:val="0"/>
      <w:marTop w:val="0"/>
      <w:marBottom w:val="0"/>
      <w:divBdr>
        <w:top w:val="none" w:sz="0" w:space="0" w:color="auto"/>
        <w:left w:val="none" w:sz="0" w:space="0" w:color="auto"/>
        <w:bottom w:val="none" w:sz="0" w:space="0" w:color="auto"/>
        <w:right w:val="none" w:sz="0" w:space="0" w:color="auto"/>
      </w:divBdr>
    </w:div>
    <w:div w:id="1064336764">
      <w:bodyDiv w:val="1"/>
      <w:marLeft w:val="0"/>
      <w:marRight w:val="0"/>
      <w:marTop w:val="0"/>
      <w:marBottom w:val="0"/>
      <w:divBdr>
        <w:top w:val="none" w:sz="0" w:space="0" w:color="auto"/>
        <w:left w:val="none" w:sz="0" w:space="0" w:color="auto"/>
        <w:bottom w:val="none" w:sz="0" w:space="0" w:color="auto"/>
        <w:right w:val="none" w:sz="0" w:space="0" w:color="auto"/>
      </w:divBdr>
    </w:div>
    <w:div w:id="1064572691">
      <w:bodyDiv w:val="1"/>
      <w:marLeft w:val="0"/>
      <w:marRight w:val="0"/>
      <w:marTop w:val="0"/>
      <w:marBottom w:val="0"/>
      <w:divBdr>
        <w:top w:val="none" w:sz="0" w:space="0" w:color="auto"/>
        <w:left w:val="none" w:sz="0" w:space="0" w:color="auto"/>
        <w:bottom w:val="none" w:sz="0" w:space="0" w:color="auto"/>
        <w:right w:val="none" w:sz="0" w:space="0" w:color="auto"/>
      </w:divBdr>
    </w:div>
    <w:div w:id="1065449897">
      <w:bodyDiv w:val="1"/>
      <w:marLeft w:val="0"/>
      <w:marRight w:val="0"/>
      <w:marTop w:val="0"/>
      <w:marBottom w:val="0"/>
      <w:divBdr>
        <w:top w:val="none" w:sz="0" w:space="0" w:color="auto"/>
        <w:left w:val="none" w:sz="0" w:space="0" w:color="auto"/>
        <w:bottom w:val="none" w:sz="0" w:space="0" w:color="auto"/>
        <w:right w:val="none" w:sz="0" w:space="0" w:color="auto"/>
      </w:divBdr>
    </w:div>
    <w:div w:id="1065833034">
      <w:bodyDiv w:val="1"/>
      <w:marLeft w:val="0"/>
      <w:marRight w:val="0"/>
      <w:marTop w:val="0"/>
      <w:marBottom w:val="0"/>
      <w:divBdr>
        <w:top w:val="none" w:sz="0" w:space="0" w:color="auto"/>
        <w:left w:val="none" w:sz="0" w:space="0" w:color="auto"/>
        <w:bottom w:val="none" w:sz="0" w:space="0" w:color="auto"/>
        <w:right w:val="none" w:sz="0" w:space="0" w:color="auto"/>
      </w:divBdr>
    </w:div>
    <w:div w:id="1066492088">
      <w:bodyDiv w:val="1"/>
      <w:marLeft w:val="0"/>
      <w:marRight w:val="0"/>
      <w:marTop w:val="0"/>
      <w:marBottom w:val="0"/>
      <w:divBdr>
        <w:top w:val="none" w:sz="0" w:space="0" w:color="auto"/>
        <w:left w:val="none" w:sz="0" w:space="0" w:color="auto"/>
        <w:bottom w:val="none" w:sz="0" w:space="0" w:color="auto"/>
        <w:right w:val="none" w:sz="0" w:space="0" w:color="auto"/>
      </w:divBdr>
    </w:div>
    <w:div w:id="1066613831">
      <w:bodyDiv w:val="1"/>
      <w:marLeft w:val="0"/>
      <w:marRight w:val="0"/>
      <w:marTop w:val="0"/>
      <w:marBottom w:val="0"/>
      <w:divBdr>
        <w:top w:val="none" w:sz="0" w:space="0" w:color="auto"/>
        <w:left w:val="none" w:sz="0" w:space="0" w:color="auto"/>
        <w:bottom w:val="none" w:sz="0" w:space="0" w:color="auto"/>
        <w:right w:val="none" w:sz="0" w:space="0" w:color="auto"/>
      </w:divBdr>
    </w:div>
    <w:div w:id="1066876759">
      <w:bodyDiv w:val="1"/>
      <w:marLeft w:val="0"/>
      <w:marRight w:val="0"/>
      <w:marTop w:val="0"/>
      <w:marBottom w:val="0"/>
      <w:divBdr>
        <w:top w:val="none" w:sz="0" w:space="0" w:color="auto"/>
        <w:left w:val="none" w:sz="0" w:space="0" w:color="auto"/>
        <w:bottom w:val="none" w:sz="0" w:space="0" w:color="auto"/>
        <w:right w:val="none" w:sz="0" w:space="0" w:color="auto"/>
      </w:divBdr>
    </w:div>
    <w:div w:id="1066877240">
      <w:bodyDiv w:val="1"/>
      <w:marLeft w:val="0"/>
      <w:marRight w:val="0"/>
      <w:marTop w:val="0"/>
      <w:marBottom w:val="0"/>
      <w:divBdr>
        <w:top w:val="none" w:sz="0" w:space="0" w:color="auto"/>
        <w:left w:val="none" w:sz="0" w:space="0" w:color="auto"/>
        <w:bottom w:val="none" w:sz="0" w:space="0" w:color="auto"/>
        <w:right w:val="none" w:sz="0" w:space="0" w:color="auto"/>
      </w:divBdr>
    </w:div>
    <w:div w:id="1067266584">
      <w:bodyDiv w:val="1"/>
      <w:marLeft w:val="0"/>
      <w:marRight w:val="0"/>
      <w:marTop w:val="0"/>
      <w:marBottom w:val="0"/>
      <w:divBdr>
        <w:top w:val="none" w:sz="0" w:space="0" w:color="auto"/>
        <w:left w:val="none" w:sz="0" w:space="0" w:color="auto"/>
        <w:bottom w:val="none" w:sz="0" w:space="0" w:color="auto"/>
        <w:right w:val="none" w:sz="0" w:space="0" w:color="auto"/>
      </w:divBdr>
    </w:div>
    <w:div w:id="1067803020">
      <w:bodyDiv w:val="1"/>
      <w:marLeft w:val="0"/>
      <w:marRight w:val="0"/>
      <w:marTop w:val="0"/>
      <w:marBottom w:val="0"/>
      <w:divBdr>
        <w:top w:val="none" w:sz="0" w:space="0" w:color="auto"/>
        <w:left w:val="none" w:sz="0" w:space="0" w:color="auto"/>
        <w:bottom w:val="none" w:sz="0" w:space="0" w:color="auto"/>
        <w:right w:val="none" w:sz="0" w:space="0" w:color="auto"/>
      </w:divBdr>
    </w:div>
    <w:div w:id="1067997264">
      <w:bodyDiv w:val="1"/>
      <w:marLeft w:val="0"/>
      <w:marRight w:val="0"/>
      <w:marTop w:val="0"/>
      <w:marBottom w:val="0"/>
      <w:divBdr>
        <w:top w:val="none" w:sz="0" w:space="0" w:color="auto"/>
        <w:left w:val="none" w:sz="0" w:space="0" w:color="auto"/>
        <w:bottom w:val="none" w:sz="0" w:space="0" w:color="auto"/>
        <w:right w:val="none" w:sz="0" w:space="0" w:color="auto"/>
      </w:divBdr>
    </w:div>
    <w:div w:id="1068110365">
      <w:bodyDiv w:val="1"/>
      <w:marLeft w:val="0"/>
      <w:marRight w:val="0"/>
      <w:marTop w:val="0"/>
      <w:marBottom w:val="0"/>
      <w:divBdr>
        <w:top w:val="none" w:sz="0" w:space="0" w:color="auto"/>
        <w:left w:val="none" w:sz="0" w:space="0" w:color="auto"/>
        <w:bottom w:val="none" w:sz="0" w:space="0" w:color="auto"/>
        <w:right w:val="none" w:sz="0" w:space="0" w:color="auto"/>
      </w:divBdr>
    </w:div>
    <w:div w:id="1068185880">
      <w:bodyDiv w:val="1"/>
      <w:marLeft w:val="0"/>
      <w:marRight w:val="0"/>
      <w:marTop w:val="0"/>
      <w:marBottom w:val="0"/>
      <w:divBdr>
        <w:top w:val="none" w:sz="0" w:space="0" w:color="auto"/>
        <w:left w:val="none" w:sz="0" w:space="0" w:color="auto"/>
        <w:bottom w:val="none" w:sz="0" w:space="0" w:color="auto"/>
        <w:right w:val="none" w:sz="0" w:space="0" w:color="auto"/>
      </w:divBdr>
    </w:div>
    <w:div w:id="1068259898">
      <w:bodyDiv w:val="1"/>
      <w:marLeft w:val="0"/>
      <w:marRight w:val="0"/>
      <w:marTop w:val="0"/>
      <w:marBottom w:val="0"/>
      <w:divBdr>
        <w:top w:val="none" w:sz="0" w:space="0" w:color="auto"/>
        <w:left w:val="none" w:sz="0" w:space="0" w:color="auto"/>
        <w:bottom w:val="none" w:sz="0" w:space="0" w:color="auto"/>
        <w:right w:val="none" w:sz="0" w:space="0" w:color="auto"/>
      </w:divBdr>
    </w:div>
    <w:div w:id="1068839578">
      <w:bodyDiv w:val="1"/>
      <w:marLeft w:val="0"/>
      <w:marRight w:val="0"/>
      <w:marTop w:val="0"/>
      <w:marBottom w:val="0"/>
      <w:divBdr>
        <w:top w:val="none" w:sz="0" w:space="0" w:color="auto"/>
        <w:left w:val="none" w:sz="0" w:space="0" w:color="auto"/>
        <w:bottom w:val="none" w:sz="0" w:space="0" w:color="auto"/>
        <w:right w:val="none" w:sz="0" w:space="0" w:color="auto"/>
      </w:divBdr>
    </w:div>
    <w:div w:id="1068840006">
      <w:bodyDiv w:val="1"/>
      <w:marLeft w:val="0"/>
      <w:marRight w:val="0"/>
      <w:marTop w:val="0"/>
      <w:marBottom w:val="0"/>
      <w:divBdr>
        <w:top w:val="none" w:sz="0" w:space="0" w:color="auto"/>
        <w:left w:val="none" w:sz="0" w:space="0" w:color="auto"/>
        <w:bottom w:val="none" w:sz="0" w:space="0" w:color="auto"/>
        <w:right w:val="none" w:sz="0" w:space="0" w:color="auto"/>
      </w:divBdr>
    </w:div>
    <w:div w:id="1069420702">
      <w:bodyDiv w:val="1"/>
      <w:marLeft w:val="0"/>
      <w:marRight w:val="0"/>
      <w:marTop w:val="0"/>
      <w:marBottom w:val="0"/>
      <w:divBdr>
        <w:top w:val="none" w:sz="0" w:space="0" w:color="auto"/>
        <w:left w:val="none" w:sz="0" w:space="0" w:color="auto"/>
        <w:bottom w:val="none" w:sz="0" w:space="0" w:color="auto"/>
        <w:right w:val="none" w:sz="0" w:space="0" w:color="auto"/>
      </w:divBdr>
    </w:div>
    <w:div w:id="1069576046">
      <w:bodyDiv w:val="1"/>
      <w:marLeft w:val="0"/>
      <w:marRight w:val="0"/>
      <w:marTop w:val="0"/>
      <w:marBottom w:val="0"/>
      <w:divBdr>
        <w:top w:val="none" w:sz="0" w:space="0" w:color="auto"/>
        <w:left w:val="none" w:sz="0" w:space="0" w:color="auto"/>
        <w:bottom w:val="none" w:sz="0" w:space="0" w:color="auto"/>
        <w:right w:val="none" w:sz="0" w:space="0" w:color="auto"/>
      </w:divBdr>
    </w:div>
    <w:div w:id="1069765877">
      <w:bodyDiv w:val="1"/>
      <w:marLeft w:val="0"/>
      <w:marRight w:val="0"/>
      <w:marTop w:val="0"/>
      <w:marBottom w:val="0"/>
      <w:divBdr>
        <w:top w:val="none" w:sz="0" w:space="0" w:color="auto"/>
        <w:left w:val="none" w:sz="0" w:space="0" w:color="auto"/>
        <w:bottom w:val="none" w:sz="0" w:space="0" w:color="auto"/>
        <w:right w:val="none" w:sz="0" w:space="0" w:color="auto"/>
      </w:divBdr>
    </w:div>
    <w:div w:id="1070230907">
      <w:bodyDiv w:val="1"/>
      <w:marLeft w:val="0"/>
      <w:marRight w:val="0"/>
      <w:marTop w:val="0"/>
      <w:marBottom w:val="0"/>
      <w:divBdr>
        <w:top w:val="none" w:sz="0" w:space="0" w:color="auto"/>
        <w:left w:val="none" w:sz="0" w:space="0" w:color="auto"/>
        <w:bottom w:val="none" w:sz="0" w:space="0" w:color="auto"/>
        <w:right w:val="none" w:sz="0" w:space="0" w:color="auto"/>
      </w:divBdr>
    </w:div>
    <w:div w:id="1070272796">
      <w:bodyDiv w:val="1"/>
      <w:marLeft w:val="0"/>
      <w:marRight w:val="0"/>
      <w:marTop w:val="0"/>
      <w:marBottom w:val="0"/>
      <w:divBdr>
        <w:top w:val="none" w:sz="0" w:space="0" w:color="auto"/>
        <w:left w:val="none" w:sz="0" w:space="0" w:color="auto"/>
        <w:bottom w:val="none" w:sz="0" w:space="0" w:color="auto"/>
        <w:right w:val="none" w:sz="0" w:space="0" w:color="auto"/>
      </w:divBdr>
    </w:div>
    <w:div w:id="1070346213">
      <w:bodyDiv w:val="1"/>
      <w:marLeft w:val="0"/>
      <w:marRight w:val="0"/>
      <w:marTop w:val="0"/>
      <w:marBottom w:val="0"/>
      <w:divBdr>
        <w:top w:val="none" w:sz="0" w:space="0" w:color="auto"/>
        <w:left w:val="none" w:sz="0" w:space="0" w:color="auto"/>
        <w:bottom w:val="none" w:sz="0" w:space="0" w:color="auto"/>
        <w:right w:val="none" w:sz="0" w:space="0" w:color="auto"/>
      </w:divBdr>
    </w:div>
    <w:div w:id="1070465965">
      <w:bodyDiv w:val="1"/>
      <w:marLeft w:val="0"/>
      <w:marRight w:val="0"/>
      <w:marTop w:val="0"/>
      <w:marBottom w:val="0"/>
      <w:divBdr>
        <w:top w:val="none" w:sz="0" w:space="0" w:color="auto"/>
        <w:left w:val="none" w:sz="0" w:space="0" w:color="auto"/>
        <w:bottom w:val="none" w:sz="0" w:space="0" w:color="auto"/>
        <w:right w:val="none" w:sz="0" w:space="0" w:color="auto"/>
      </w:divBdr>
    </w:div>
    <w:div w:id="1070691423">
      <w:bodyDiv w:val="1"/>
      <w:marLeft w:val="0"/>
      <w:marRight w:val="0"/>
      <w:marTop w:val="0"/>
      <w:marBottom w:val="0"/>
      <w:divBdr>
        <w:top w:val="none" w:sz="0" w:space="0" w:color="auto"/>
        <w:left w:val="none" w:sz="0" w:space="0" w:color="auto"/>
        <w:bottom w:val="none" w:sz="0" w:space="0" w:color="auto"/>
        <w:right w:val="none" w:sz="0" w:space="0" w:color="auto"/>
      </w:divBdr>
    </w:div>
    <w:div w:id="1071001534">
      <w:bodyDiv w:val="1"/>
      <w:marLeft w:val="0"/>
      <w:marRight w:val="0"/>
      <w:marTop w:val="0"/>
      <w:marBottom w:val="0"/>
      <w:divBdr>
        <w:top w:val="none" w:sz="0" w:space="0" w:color="auto"/>
        <w:left w:val="none" w:sz="0" w:space="0" w:color="auto"/>
        <w:bottom w:val="none" w:sz="0" w:space="0" w:color="auto"/>
        <w:right w:val="none" w:sz="0" w:space="0" w:color="auto"/>
      </w:divBdr>
    </w:div>
    <w:div w:id="1071002841">
      <w:bodyDiv w:val="1"/>
      <w:marLeft w:val="0"/>
      <w:marRight w:val="0"/>
      <w:marTop w:val="0"/>
      <w:marBottom w:val="0"/>
      <w:divBdr>
        <w:top w:val="none" w:sz="0" w:space="0" w:color="auto"/>
        <w:left w:val="none" w:sz="0" w:space="0" w:color="auto"/>
        <w:bottom w:val="none" w:sz="0" w:space="0" w:color="auto"/>
        <w:right w:val="none" w:sz="0" w:space="0" w:color="auto"/>
      </w:divBdr>
    </w:div>
    <w:div w:id="1071004882">
      <w:bodyDiv w:val="1"/>
      <w:marLeft w:val="0"/>
      <w:marRight w:val="0"/>
      <w:marTop w:val="0"/>
      <w:marBottom w:val="0"/>
      <w:divBdr>
        <w:top w:val="none" w:sz="0" w:space="0" w:color="auto"/>
        <w:left w:val="none" w:sz="0" w:space="0" w:color="auto"/>
        <w:bottom w:val="none" w:sz="0" w:space="0" w:color="auto"/>
        <w:right w:val="none" w:sz="0" w:space="0" w:color="auto"/>
      </w:divBdr>
    </w:div>
    <w:div w:id="1071077822">
      <w:bodyDiv w:val="1"/>
      <w:marLeft w:val="0"/>
      <w:marRight w:val="0"/>
      <w:marTop w:val="0"/>
      <w:marBottom w:val="0"/>
      <w:divBdr>
        <w:top w:val="none" w:sz="0" w:space="0" w:color="auto"/>
        <w:left w:val="none" w:sz="0" w:space="0" w:color="auto"/>
        <w:bottom w:val="none" w:sz="0" w:space="0" w:color="auto"/>
        <w:right w:val="none" w:sz="0" w:space="0" w:color="auto"/>
      </w:divBdr>
    </w:div>
    <w:div w:id="1071079591">
      <w:bodyDiv w:val="1"/>
      <w:marLeft w:val="0"/>
      <w:marRight w:val="0"/>
      <w:marTop w:val="0"/>
      <w:marBottom w:val="0"/>
      <w:divBdr>
        <w:top w:val="none" w:sz="0" w:space="0" w:color="auto"/>
        <w:left w:val="none" w:sz="0" w:space="0" w:color="auto"/>
        <w:bottom w:val="none" w:sz="0" w:space="0" w:color="auto"/>
        <w:right w:val="none" w:sz="0" w:space="0" w:color="auto"/>
      </w:divBdr>
    </w:div>
    <w:div w:id="1071151184">
      <w:bodyDiv w:val="1"/>
      <w:marLeft w:val="0"/>
      <w:marRight w:val="0"/>
      <w:marTop w:val="0"/>
      <w:marBottom w:val="0"/>
      <w:divBdr>
        <w:top w:val="none" w:sz="0" w:space="0" w:color="auto"/>
        <w:left w:val="none" w:sz="0" w:space="0" w:color="auto"/>
        <w:bottom w:val="none" w:sz="0" w:space="0" w:color="auto"/>
        <w:right w:val="none" w:sz="0" w:space="0" w:color="auto"/>
      </w:divBdr>
    </w:div>
    <w:div w:id="1072041650">
      <w:bodyDiv w:val="1"/>
      <w:marLeft w:val="0"/>
      <w:marRight w:val="0"/>
      <w:marTop w:val="0"/>
      <w:marBottom w:val="0"/>
      <w:divBdr>
        <w:top w:val="none" w:sz="0" w:space="0" w:color="auto"/>
        <w:left w:val="none" w:sz="0" w:space="0" w:color="auto"/>
        <w:bottom w:val="none" w:sz="0" w:space="0" w:color="auto"/>
        <w:right w:val="none" w:sz="0" w:space="0" w:color="auto"/>
      </w:divBdr>
    </w:div>
    <w:div w:id="1072238247">
      <w:bodyDiv w:val="1"/>
      <w:marLeft w:val="0"/>
      <w:marRight w:val="0"/>
      <w:marTop w:val="0"/>
      <w:marBottom w:val="0"/>
      <w:divBdr>
        <w:top w:val="none" w:sz="0" w:space="0" w:color="auto"/>
        <w:left w:val="none" w:sz="0" w:space="0" w:color="auto"/>
        <w:bottom w:val="none" w:sz="0" w:space="0" w:color="auto"/>
        <w:right w:val="none" w:sz="0" w:space="0" w:color="auto"/>
      </w:divBdr>
    </w:div>
    <w:div w:id="1072510720">
      <w:bodyDiv w:val="1"/>
      <w:marLeft w:val="0"/>
      <w:marRight w:val="0"/>
      <w:marTop w:val="0"/>
      <w:marBottom w:val="0"/>
      <w:divBdr>
        <w:top w:val="none" w:sz="0" w:space="0" w:color="auto"/>
        <w:left w:val="none" w:sz="0" w:space="0" w:color="auto"/>
        <w:bottom w:val="none" w:sz="0" w:space="0" w:color="auto"/>
        <w:right w:val="none" w:sz="0" w:space="0" w:color="auto"/>
      </w:divBdr>
    </w:div>
    <w:div w:id="1072655392">
      <w:bodyDiv w:val="1"/>
      <w:marLeft w:val="0"/>
      <w:marRight w:val="0"/>
      <w:marTop w:val="0"/>
      <w:marBottom w:val="0"/>
      <w:divBdr>
        <w:top w:val="none" w:sz="0" w:space="0" w:color="auto"/>
        <w:left w:val="none" w:sz="0" w:space="0" w:color="auto"/>
        <w:bottom w:val="none" w:sz="0" w:space="0" w:color="auto"/>
        <w:right w:val="none" w:sz="0" w:space="0" w:color="auto"/>
      </w:divBdr>
    </w:div>
    <w:div w:id="1072922068">
      <w:bodyDiv w:val="1"/>
      <w:marLeft w:val="0"/>
      <w:marRight w:val="0"/>
      <w:marTop w:val="0"/>
      <w:marBottom w:val="0"/>
      <w:divBdr>
        <w:top w:val="none" w:sz="0" w:space="0" w:color="auto"/>
        <w:left w:val="none" w:sz="0" w:space="0" w:color="auto"/>
        <w:bottom w:val="none" w:sz="0" w:space="0" w:color="auto"/>
        <w:right w:val="none" w:sz="0" w:space="0" w:color="auto"/>
      </w:divBdr>
    </w:div>
    <w:div w:id="1073427604">
      <w:bodyDiv w:val="1"/>
      <w:marLeft w:val="0"/>
      <w:marRight w:val="0"/>
      <w:marTop w:val="0"/>
      <w:marBottom w:val="0"/>
      <w:divBdr>
        <w:top w:val="none" w:sz="0" w:space="0" w:color="auto"/>
        <w:left w:val="none" w:sz="0" w:space="0" w:color="auto"/>
        <w:bottom w:val="none" w:sz="0" w:space="0" w:color="auto"/>
        <w:right w:val="none" w:sz="0" w:space="0" w:color="auto"/>
      </w:divBdr>
    </w:div>
    <w:div w:id="1073770526">
      <w:bodyDiv w:val="1"/>
      <w:marLeft w:val="0"/>
      <w:marRight w:val="0"/>
      <w:marTop w:val="0"/>
      <w:marBottom w:val="0"/>
      <w:divBdr>
        <w:top w:val="none" w:sz="0" w:space="0" w:color="auto"/>
        <w:left w:val="none" w:sz="0" w:space="0" w:color="auto"/>
        <w:bottom w:val="none" w:sz="0" w:space="0" w:color="auto"/>
        <w:right w:val="none" w:sz="0" w:space="0" w:color="auto"/>
      </w:divBdr>
    </w:div>
    <w:div w:id="1073819142">
      <w:bodyDiv w:val="1"/>
      <w:marLeft w:val="0"/>
      <w:marRight w:val="0"/>
      <w:marTop w:val="0"/>
      <w:marBottom w:val="0"/>
      <w:divBdr>
        <w:top w:val="none" w:sz="0" w:space="0" w:color="auto"/>
        <w:left w:val="none" w:sz="0" w:space="0" w:color="auto"/>
        <w:bottom w:val="none" w:sz="0" w:space="0" w:color="auto"/>
        <w:right w:val="none" w:sz="0" w:space="0" w:color="auto"/>
      </w:divBdr>
    </w:div>
    <w:div w:id="1074741232">
      <w:bodyDiv w:val="1"/>
      <w:marLeft w:val="0"/>
      <w:marRight w:val="0"/>
      <w:marTop w:val="0"/>
      <w:marBottom w:val="0"/>
      <w:divBdr>
        <w:top w:val="none" w:sz="0" w:space="0" w:color="auto"/>
        <w:left w:val="none" w:sz="0" w:space="0" w:color="auto"/>
        <w:bottom w:val="none" w:sz="0" w:space="0" w:color="auto"/>
        <w:right w:val="none" w:sz="0" w:space="0" w:color="auto"/>
      </w:divBdr>
    </w:div>
    <w:div w:id="1074816923">
      <w:bodyDiv w:val="1"/>
      <w:marLeft w:val="0"/>
      <w:marRight w:val="0"/>
      <w:marTop w:val="0"/>
      <w:marBottom w:val="0"/>
      <w:divBdr>
        <w:top w:val="none" w:sz="0" w:space="0" w:color="auto"/>
        <w:left w:val="none" w:sz="0" w:space="0" w:color="auto"/>
        <w:bottom w:val="none" w:sz="0" w:space="0" w:color="auto"/>
        <w:right w:val="none" w:sz="0" w:space="0" w:color="auto"/>
      </w:divBdr>
    </w:div>
    <w:div w:id="1074857955">
      <w:bodyDiv w:val="1"/>
      <w:marLeft w:val="0"/>
      <w:marRight w:val="0"/>
      <w:marTop w:val="0"/>
      <w:marBottom w:val="0"/>
      <w:divBdr>
        <w:top w:val="none" w:sz="0" w:space="0" w:color="auto"/>
        <w:left w:val="none" w:sz="0" w:space="0" w:color="auto"/>
        <w:bottom w:val="none" w:sz="0" w:space="0" w:color="auto"/>
        <w:right w:val="none" w:sz="0" w:space="0" w:color="auto"/>
      </w:divBdr>
    </w:div>
    <w:div w:id="1075007492">
      <w:bodyDiv w:val="1"/>
      <w:marLeft w:val="0"/>
      <w:marRight w:val="0"/>
      <w:marTop w:val="0"/>
      <w:marBottom w:val="0"/>
      <w:divBdr>
        <w:top w:val="none" w:sz="0" w:space="0" w:color="auto"/>
        <w:left w:val="none" w:sz="0" w:space="0" w:color="auto"/>
        <w:bottom w:val="none" w:sz="0" w:space="0" w:color="auto"/>
        <w:right w:val="none" w:sz="0" w:space="0" w:color="auto"/>
      </w:divBdr>
    </w:div>
    <w:div w:id="1075397995">
      <w:bodyDiv w:val="1"/>
      <w:marLeft w:val="0"/>
      <w:marRight w:val="0"/>
      <w:marTop w:val="0"/>
      <w:marBottom w:val="0"/>
      <w:divBdr>
        <w:top w:val="none" w:sz="0" w:space="0" w:color="auto"/>
        <w:left w:val="none" w:sz="0" w:space="0" w:color="auto"/>
        <w:bottom w:val="none" w:sz="0" w:space="0" w:color="auto"/>
        <w:right w:val="none" w:sz="0" w:space="0" w:color="auto"/>
      </w:divBdr>
    </w:div>
    <w:div w:id="1075737622">
      <w:bodyDiv w:val="1"/>
      <w:marLeft w:val="0"/>
      <w:marRight w:val="0"/>
      <w:marTop w:val="0"/>
      <w:marBottom w:val="0"/>
      <w:divBdr>
        <w:top w:val="none" w:sz="0" w:space="0" w:color="auto"/>
        <w:left w:val="none" w:sz="0" w:space="0" w:color="auto"/>
        <w:bottom w:val="none" w:sz="0" w:space="0" w:color="auto"/>
        <w:right w:val="none" w:sz="0" w:space="0" w:color="auto"/>
      </w:divBdr>
    </w:div>
    <w:div w:id="1076561350">
      <w:bodyDiv w:val="1"/>
      <w:marLeft w:val="0"/>
      <w:marRight w:val="0"/>
      <w:marTop w:val="0"/>
      <w:marBottom w:val="0"/>
      <w:divBdr>
        <w:top w:val="none" w:sz="0" w:space="0" w:color="auto"/>
        <w:left w:val="none" w:sz="0" w:space="0" w:color="auto"/>
        <w:bottom w:val="none" w:sz="0" w:space="0" w:color="auto"/>
        <w:right w:val="none" w:sz="0" w:space="0" w:color="auto"/>
      </w:divBdr>
    </w:div>
    <w:div w:id="1076590957">
      <w:bodyDiv w:val="1"/>
      <w:marLeft w:val="0"/>
      <w:marRight w:val="0"/>
      <w:marTop w:val="0"/>
      <w:marBottom w:val="0"/>
      <w:divBdr>
        <w:top w:val="none" w:sz="0" w:space="0" w:color="auto"/>
        <w:left w:val="none" w:sz="0" w:space="0" w:color="auto"/>
        <w:bottom w:val="none" w:sz="0" w:space="0" w:color="auto"/>
        <w:right w:val="none" w:sz="0" w:space="0" w:color="auto"/>
      </w:divBdr>
    </w:div>
    <w:div w:id="1076979280">
      <w:bodyDiv w:val="1"/>
      <w:marLeft w:val="0"/>
      <w:marRight w:val="0"/>
      <w:marTop w:val="0"/>
      <w:marBottom w:val="0"/>
      <w:divBdr>
        <w:top w:val="none" w:sz="0" w:space="0" w:color="auto"/>
        <w:left w:val="none" w:sz="0" w:space="0" w:color="auto"/>
        <w:bottom w:val="none" w:sz="0" w:space="0" w:color="auto"/>
        <w:right w:val="none" w:sz="0" w:space="0" w:color="auto"/>
      </w:divBdr>
    </w:div>
    <w:div w:id="1077097419">
      <w:bodyDiv w:val="1"/>
      <w:marLeft w:val="0"/>
      <w:marRight w:val="0"/>
      <w:marTop w:val="0"/>
      <w:marBottom w:val="0"/>
      <w:divBdr>
        <w:top w:val="none" w:sz="0" w:space="0" w:color="auto"/>
        <w:left w:val="none" w:sz="0" w:space="0" w:color="auto"/>
        <w:bottom w:val="none" w:sz="0" w:space="0" w:color="auto"/>
        <w:right w:val="none" w:sz="0" w:space="0" w:color="auto"/>
      </w:divBdr>
    </w:div>
    <w:div w:id="1077167348">
      <w:bodyDiv w:val="1"/>
      <w:marLeft w:val="0"/>
      <w:marRight w:val="0"/>
      <w:marTop w:val="0"/>
      <w:marBottom w:val="0"/>
      <w:divBdr>
        <w:top w:val="none" w:sz="0" w:space="0" w:color="auto"/>
        <w:left w:val="none" w:sz="0" w:space="0" w:color="auto"/>
        <w:bottom w:val="none" w:sz="0" w:space="0" w:color="auto"/>
        <w:right w:val="none" w:sz="0" w:space="0" w:color="auto"/>
      </w:divBdr>
    </w:div>
    <w:div w:id="1077173427">
      <w:bodyDiv w:val="1"/>
      <w:marLeft w:val="0"/>
      <w:marRight w:val="0"/>
      <w:marTop w:val="0"/>
      <w:marBottom w:val="0"/>
      <w:divBdr>
        <w:top w:val="none" w:sz="0" w:space="0" w:color="auto"/>
        <w:left w:val="none" w:sz="0" w:space="0" w:color="auto"/>
        <w:bottom w:val="none" w:sz="0" w:space="0" w:color="auto"/>
        <w:right w:val="none" w:sz="0" w:space="0" w:color="auto"/>
      </w:divBdr>
    </w:div>
    <w:div w:id="1077285618">
      <w:bodyDiv w:val="1"/>
      <w:marLeft w:val="0"/>
      <w:marRight w:val="0"/>
      <w:marTop w:val="0"/>
      <w:marBottom w:val="0"/>
      <w:divBdr>
        <w:top w:val="none" w:sz="0" w:space="0" w:color="auto"/>
        <w:left w:val="none" w:sz="0" w:space="0" w:color="auto"/>
        <w:bottom w:val="none" w:sz="0" w:space="0" w:color="auto"/>
        <w:right w:val="none" w:sz="0" w:space="0" w:color="auto"/>
      </w:divBdr>
    </w:div>
    <w:div w:id="1077366288">
      <w:bodyDiv w:val="1"/>
      <w:marLeft w:val="0"/>
      <w:marRight w:val="0"/>
      <w:marTop w:val="0"/>
      <w:marBottom w:val="0"/>
      <w:divBdr>
        <w:top w:val="none" w:sz="0" w:space="0" w:color="auto"/>
        <w:left w:val="none" w:sz="0" w:space="0" w:color="auto"/>
        <w:bottom w:val="none" w:sz="0" w:space="0" w:color="auto"/>
        <w:right w:val="none" w:sz="0" w:space="0" w:color="auto"/>
      </w:divBdr>
    </w:div>
    <w:div w:id="1078016114">
      <w:bodyDiv w:val="1"/>
      <w:marLeft w:val="0"/>
      <w:marRight w:val="0"/>
      <w:marTop w:val="0"/>
      <w:marBottom w:val="0"/>
      <w:divBdr>
        <w:top w:val="none" w:sz="0" w:space="0" w:color="auto"/>
        <w:left w:val="none" w:sz="0" w:space="0" w:color="auto"/>
        <w:bottom w:val="none" w:sz="0" w:space="0" w:color="auto"/>
        <w:right w:val="none" w:sz="0" w:space="0" w:color="auto"/>
      </w:divBdr>
    </w:div>
    <w:div w:id="1078018144">
      <w:bodyDiv w:val="1"/>
      <w:marLeft w:val="0"/>
      <w:marRight w:val="0"/>
      <w:marTop w:val="0"/>
      <w:marBottom w:val="0"/>
      <w:divBdr>
        <w:top w:val="none" w:sz="0" w:space="0" w:color="auto"/>
        <w:left w:val="none" w:sz="0" w:space="0" w:color="auto"/>
        <w:bottom w:val="none" w:sz="0" w:space="0" w:color="auto"/>
        <w:right w:val="none" w:sz="0" w:space="0" w:color="auto"/>
      </w:divBdr>
    </w:div>
    <w:div w:id="1078089925">
      <w:bodyDiv w:val="1"/>
      <w:marLeft w:val="0"/>
      <w:marRight w:val="0"/>
      <w:marTop w:val="0"/>
      <w:marBottom w:val="0"/>
      <w:divBdr>
        <w:top w:val="none" w:sz="0" w:space="0" w:color="auto"/>
        <w:left w:val="none" w:sz="0" w:space="0" w:color="auto"/>
        <w:bottom w:val="none" w:sz="0" w:space="0" w:color="auto"/>
        <w:right w:val="none" w:sz="0" w:space="0" w:color="auto"/>
      </w:divBdr>
    </w:div>
    <w:div w:id="1078213979">
      <w:bodyDiv w:val="1"/>
      <w:marLeft w:val="0"/>
      <w:marRight w:val="0"/>
      <w:marTop w:val="0"/>
      <w:marBottom w:val="0"/>
      <w:divBdr>
        <w:top w:val="none" w:sz="0" w:space="0" w:color="auto"/>
        <w:left w:val="none" w:sz="0" w:space="0" w:color="auto"/>
        <w:bottom w:val="none" w:sz="0" w:space="0" w:color="auto"/>
        <w:right w:val="none" w:sz="0" w:space="0" w:color="auto"/>
      </w:divBdr>
    </w:div>
    <w:div w:id="1078282026">
      <w:bodyDiv w:val="1"/>
      <w:marLeft w:val="0"/>
      <w:marRight w:val="0"/>
      <w:marTop w:val="0"/>
      <w:marBottom w:val="0"/>
      <w:divBdr>
        <w:top w:val="none" w:sz="0" w:space="0" w:color="auto"/>
        <w:left w:val="none" w:sz="0" w:space="0" w:color="auto"/>
        <w:bottom w:val="none" w:sz="0" w:space="0" w:color="auto"/>
        <w:right w:val="none" w:sz="0" w:space="0" w:color="auto"/>
      </w:divBdr>
    </w:div>
    <w:div w:id="1078550241">
      <w:bodyDiv w:val="1"/>
      <w:marLeft w:val="0"/>
      <w:marRight w:val="0"/>
      <w:marTop w:val="0"/>
      <w:marBottom w:val="0"/>
      <w:divBdr>
        <w:top w:val="none" w:sz="0" w:space="0" w:color="auto"/>
        <w:left w:val="none" w:sz="0" w:space="0" w:color="auto"/>
        <w:bottom w:val="none" w:sz="0" w:space="0" w:color="auto"/>
        <w:right w:val="none" w:sz="0" w:space="0" w:color="auto"/>
      </w:divBdr>
    </w:div>
    <w:div w:id="1078790200">
      <w:bodyDiv w:val="1"/>
      <w:marLeft w:val="0"/>
      <w:marRight w:val="0"/>
      <w:marTop w:val="0"/>
      <w:marBottom w:val="0"/>
      <w:divBdr>
        <w:top w:val="none" w:sz="0" w:space="0" w:color="auto"/>
        <w:left w:val="none" w:sz="0" w:space="0" w:color="auto"/>
        <w:bottom w:val="none" w:sz="0" w:space="0" w:color="auto"/>
        <w:right w:val="none" w:sz="0" w:space="0" w:color="auto"/>
      </w:divBdr>
    </w:div>
    <w:div w:id="1079061420">
      <w:bodyDiv w:val="1"/>
      <w:marLeft w:val="0"/>
      <w:marRight w:val="0"/>
      <w:marTop w:val="0"/>
      <w:marBottom w:val="0"/>
      <w:divBdr>
        <w:top w:val="none" w:sz="0" w:space="0" w:color="auto"/>
        <w:left w:val="none" w:sz="0" w:space="0" w:color="auto"/>
        <w:bottom w:val="none" w:sz="0" w:space="0" w:color="auto"/>
        <w:right w:val="none" w:sz="0" w:space="0" w:color="auto"/>
      </w:divBdr>
    </w:div>
    <w:div w:id="1079207944">
      <w:bodyDiv w:val="1"/>
      <w:marLeft w:val="0"/>
      <w:marRight w:val="0"/>
      <w:marTop w:val="0"/>
      <w:marBottom w:val="0"/>
      <w:divBdr>
        <w:top w:val="none" w:sz="0" w:space="0" w:color="auto"/>
        <w:left w:val="none" w:sz="0" w:space="0" w:color="auto"/>
        <w:bottom w:val="none" w:sz="0" w:space="0" w:color="auto"/>
        <w:right w:val="none" w:sz="0" w:space="0" w:color="auto"/>
      </w:divBdr>
    </w:div>
    <w:div w:id="1079523432">
      <w:bodyDiv w:val="1"/>
      <w:marLeft w:val="0"/>
      <w:marRight w:val="0"/>
      <w:marTop w:val="0"/>
      <w:marBottom w:val="0"/>
      <w:divBdr>
        <w:top w:val="none" w:sz="0" w:space="0" w:color="auto"/>
        <w:left w:val="none" w:sz="0" w:space="0" w:color="auto"/>
        <w:bottom w:val="none" w:sz="0" w:space="0" w:color="auto"/>
        <w:right w:val="none" w:sz="0" w:space="0" w:color="auto"/>
      </w:divBdr>
    </w:div>
    <w:div w:id="1079601692">
      <w:bodyDiv w:val="1"/>
      <w:marLeft w:val="0"/>
      <w:marRight w:val="0"/>
      <w:marTop w:val="0"/>
      <w:marBottom w:val="0"/>
      <w:divBdr>
        <w:top w:val="none" w:sz="0" w:space="0" w:color="auto"/>
        <w:left w:val="none" w:sz="0" w:space="0" w:color="auto"/>
        <w:bottom w:val="none" w:sz="0" w:space="0" w:color="auto"/>
        <w:right w:val="none" w:sz="0" w:space="0" w:color="auto"/>
      </w:divBdr>
    </w:div>
    <w:div w:id="1079717656">
      <w:bodyDiv w:val="1"/>
      <w:marLeft w:val="0"/>
      <w:marRight w:val="0"/>
      <w:marTop w:val="0"/>
      <w:marBottom w:val="0"/>
      <w:divBdr>
        <w:top w:val="none" w:sz="0" w:space="0" w:color="auto"/>
        <w:left w:val="none" w:sz="0" w:space="0" w:color="auto"/>
        <w:bottom w:val="none" w:sz="0" w:space="0" w:color="auto"/>
        <w:right w:val="none" w:sz="0" w:space="0" w:color="auto"/>
      </w:divBdr>
    </w:div>
    <w:div w:id="1079904803">
      <w:bodyDiv w:val="1"/>
      <w:marLeft w:val="0"/>
      <w:marRight w:val="0"/>
      <w:marTop w:val="0"/>
      <w:marBottom w:val="0"/>
      <w:divBdr>
        <w:top w:val="none" w:sz="0" w:space="0" w:color="auto"/>
        <w:left w:val="none" w:sz="0" w:space="0" w:color="auto"/>
        <w:bottom w:val="none" w:sz="0" w:space="0" w:color="auto"/>
        <w:right w:val="none" w:sz="0" w:space="0" w:color="auto"/>
      </w:divBdr>
    </w:div>
    <w:div w:id="1080373407">
      <w:bodyDiv w:val="1"/>
      <w:marLeft w:val="0"/>
      <w:marRight w:val="0"/>
      <w:marTop w:val="0"/>
      <w:marBottom w:val="0"/>
      <w:divBdr>
        <w:top w:val="none" w:sz="0" w:space="0" w:color="auto"/>
        <w:left w:val="none" w:sz="0" w:space="0" w:color="auto"/>
        <w:bottom w:val="none" w:sz="0" w:space="0" w:color="auto"/>
        <w:right w:val="none" w:sz="0" w:space="0" w:color="auto"/>
      </w:divBdr>
    </w:div>
    <w:div w:id="1081368835">
      <w:bodyDiv w:val="1"/>
      <w:marLeft w:val="0"/>
      <w:marRight w:val="0"/>
      <w:marTop w:val="0"/>
      <w:marBottom w:val="0"/>
      <w:divBdr>
        <w:top w:val="none" w:sz="0" w:space="0" w:color="auto"/>
        <w:left w:val="none" w:sz="0" w:space="0" w:color="auto"/>
        <w:bottom w:val="none" w:sz="0" w:space="0" w:color="auto"/>
        <w:right w:val="none" w:sz="0" w:space="0" w:color="auto"/>
      </w:divBdr>
    </w:div>
    <w:div w:id="1081558544">
      <w:bodyDiv w:val="1"/>
      <w:marLeft w:val="0"/>
      <w:marRight w:val="0"/>
      <w:marTop w:val="0"/>
      <w:marBottom w:val="0"/>
      <w:divBdr>
        <w:top w:val="none" w:sz="0" w:space="0" w:color="auto"/>
        <w:left w:val="none" w:sz="0" w:space="0" w:color="auto"/>
        <w:bottom w:val="none" w:sz="0" w:space="0" w:color="auto"/>
        <w:right w:val="none" w:sz="0" w:space="0" w:color="auto"/>
      </w:divBdr>
    </w:div>
    <w:div w:id="1081566157">
      <w:bodyDiv w:val="1"/>
      <w:marLeft w:val="0"/>
      <w:marRight w:val="0"/>
      <w:marTop w:val="0"/>
      <w:marBottom w:val="0"/>
      <w:divBdr>
        <w:top w:val="none" w:sz="0" w:space="0" w:color="auto"/>
        <w:left w:val="none" w:sz="0" w:space="0" w:color="auto"/>
        <w:bottom w:val="none" w:sz="0" w:space="0" w:color="auto"/>
        <w:right w:val="none" w:sz="0" w:space="0" w:color="auto"/>
      </w:divBdr>
    </w:div>
    <w:div w:id="1081608520">
      <w:bodyDiv w:val="1"/>
      <w:marLeft w:val="0"/>
      <w:marRight w:val="0"/>
      <w:marTop w:val="0"/>
      <w:marBottom w:val="0"/>
      <w:divBdr>
        <w:top w:val="none" w:sz="0" w:space="0" w:color="auto"/>
        <w:left w:val="none" w:sz="0" w:space="0" w:color="auto"/>
        <w:bottom w:val="none" w:sz="0" w:space="0" w:color="auto"/>
        <w:right w:val="none" w:sz="0" w:space="0" w:color="auto"/>
      </w:divBdr>
    </w:div>
    <w:div w:id="1081832249">
      <w:bodyDiv w:val="1"/>
      <w:marLeft w:val="0"/>
      <w:marRight w:val="0"/>
      <w:marTop w:val="0"/>
      <w:marBottom w:val="0"/>
      <w:divBdr>
        <w:top w:val="none" w:sz="0" w:space="0" w:color="auto"/>
        <w:left w:val="none" w:sz="0" w:space="0" w:color="auto"/>
        <w:bottom w:val="none" w:sz="0" w:space="0" w:color="auto"/>
        <w:right w:val="none" w:sz="0" w:space="0" w:color="auto"/>
      </w:divBdr>
    </w:div>
    <w:div w:id="1081872647">
      <w:bodyDiv w:val="1"/>
      <w:marLeft w:val="0"/>
      <w:marRight w:val="0"/>
      <w:marTop w:val="0"/>
      <w:marBottom w:val="0"/>
      <w:divBdr>
        <w:top w:val="none" w:sz="0" w:space="0" w:color="auto"/>
        <w:left w:val="none" w:sz="0" w:space="0" w:color="auto"/>
        <w:bottom w:val="none" w:sz="0" w:space="0" w:color="auto"/>
        <w:right w:val="none" w:sz="0" w:space="0" w:color="auto"/>
      </w:divBdr>
    </w:div>
    <w:div w:id="1081952790">
      <w:bodyDiv w:val="1"/>
      <w:marLeft w:val="0"/>
      <w:marRight w:val="0"/>
      <w:marTop w:val="0"/>
      <w:marBottom w:val="0"/>
      <w:divBdr>
        <w:top w:val="none" w:sz="0" w:space="0" w:color="auto"/>
        <w:left w:val="none" w:sz="0" w:space="0" w:color="auto"/>
        <w:bottom w:val="none" w:sz="0" w:space="0" w:color="auto"/>
        <w:right w:val="none" w:sz="0" w:space="0" w:color="auto"/>
      </w:divBdr>
    </w:div>
    <w:div w:id="1082214449">
      <w:bodyDiv w:val="1"/>
      <w:marLeft w:val="0"/>
      <w:marRight w:val="0"/>
      <w:marTop w:val="0"/>
      <w:marBottom w:val="0"/>
      <w:divBdr>
        <w:top w:val="none" w:sz="0" w:space="0" w:color="auto"/>
        <w:left w:val="none" w:sz="0" w:space="0" w:color="auto"/>
        <w:bottom w:val="none" w:sz="0" w:space="0" w:color="auto"/>
        <w:right w:val="none" w:sz="0" w:space="0" w:color="auto"/>
      </w:divBdr>
    </w:div>
    <w:div w:id="1082408709">
      <w:bodyDiv w:val="1"/>
      <w:marLeft w:val="0"/>
      <w:marRight w:val="0"/>
      <w:marTop w:val="0"/>
      <w:marBottom w:val="0"/>
      <w:divBdr>
        <w:top w:val="none" w:sz="0" w:space="0" w:color="auto"/>
        <w:left w:val="none" w:sz="0" w:space="0" w:color="auto"/>
        <w:bottom w:val="none" w:sz="0" w:space="0" w:color="auto"/>
        <w:right w:val="none" w:sz="0" w:space="0" w:color="auto"/>
      </w:divBdr>
    </w:div>
    <w:div w:id="1082412993">
      <w:bodyDiv w:val="1"/>
      <w:marLeft w:val="0"/>
      <w:marRight w:val="0"/>
      <w:marTop w:val="0"/>
      <w:marBottom w:val="0"/>
      <w:divBdr>
        <w:top w:val="none" w:sz="0" w:space="0" w:color="auto"/>
        <w:left w:val="none" w:sz="0" w:space="0" w:color="auto"/>
        <w:bottom w:val="none" w:sz="0" w:space="0" w:color="auto"/>
        <w:right w:val="none" w:sz="0" w:space="0" w:color="auto"/>
      </w:divBdr>
    </w:div>
    <w:div w:id="1082483043">
      <w:bodyDiv w:val="1"/>
      <w:marLeft w:val="0"/>
      <w:marRight w:val="0"/>
      <w:marTop w:val="0"/>
      <w:marBottom w:val="0"/>
      <w:divBdr>
        <w:top w:val="none" w:sz="0" w:space="0" w:color="auto"/>
        <w:left w:val="none" w:sz="0" w:space="0" w:color="auto"/>
        <w:bottom w:val="none" w:sz="0" w:space="0" w:color="auto"/>
        <w:right w:val="none" w:sz="0" w:space="0" w:color="auto"/>
      </w:divBdr>
    </w:div>
    <w:div w:id="1082531984">
      <w:bodyDiv w:val="1"/>
      <w:marLeft w:val="0"/>
      <w:marRight w:val="0"/>
      <w:marTop w:val="0"/>
      <w:marBottom w:val="0"/>
      <w:divBdr>
        <w:top w:val="none" w:sz="0" w:space="0" w:color="auto"/>
        <w:left w:val="none" w:sz="0" w:space="0" w:color="auto"/>
        <w:bottom w:val="none" w:sz="0" w:space="0" w:color="auto"/>
        <w:right w:val="none" w:sz="0" w:space="0" w:color="auto"/>
      </w:divBdr>
    </w:div>
    <w:div w:id="1082918458">
      <w:bodyDiv w:val="1"/>
      <w:marLeft w:val="0"/>
      <w:marRight w:val="0"/>
      <w:marTop w:val="0"/>
      <w:marBottom w:val="0"/>
      <w:divBdr>
        <w:top w:val="none" w:sz="0" w:space="0" w:color="auto"/>
        <w:left w:val="none" w:sz="0" w:space="0" w:color="auto"/>
        <w:bottom w:val="none" w:sz="0" w:space="0" w:color="auto"/>
        <w:right w:val="none" w:sz="0" w:space="0" w:color="auto"/>
      </w:divBdr>
    </w:div>
    <w:div w:id="1083451189">
      <w:bodyDiv w:val="1"/>
      <w:marLeft w:val="0"/>
      <w:marRight w:val="0"/>
      <w:marTop w:val="0"/>
      <w:marBottom w:val="0"/>
      <w:divBdr>
        <w:top w:val="none" w:sz="0" w:space="0" w:color="auto"/>
        <w:left w:val="none" w:sz="0" w:space="0" w:color="auto"/>
        <w:bottom w:val="none" w:sz="0" w:space="0" w:color="auto"/>
        <w:right w:val="none" w:sz="0" w:space="0" w:color="auto"/>
      </w:divBdr>
    </w:div>
    <w:div w:id="1083526502">
      <w:bodyDiv w:val="1"/>
      <w:marLeft w:val="0"/>
      <w:marRight w:val="0"/>
      <w:marTop w:val="0"/>
      <w:marBottom w:val="0"/>
      <w:divBdr>
        <w:top w:val="none" w:sz="0" w:space="0" w:color="auto"/>
        <w:left w:val="none" w:sz="0" w:space="0" w:color="auto"/>
        <w:bottom w:val="none" w:sz="0" w:space="0" w:color="auto"/>
        <w:right w:val="none" w:sz="0" w:space="0" w:color="auto"/>
      </w:divBdr>
    </w:div>
    <w:div w:id="1083719185">
      <w:bodyDiv w:val="1"/>
      <w:marLeft w:val="0"/>
      <w:marRight w:val="0"/>
      <w:marTop w:val="0"/>
      <w:marBottom w:val="0"/>
      <w:divBdr>
        <w:top w:val="none" w:sz="0" w:space="0" w:color="auto"/>
        <w:left w:val="none" w:sz="0" w:space="0" w:color="auto"/>
        <w:bottom w:val="none" w:sz="0" w:space="0" w:color="auto"/>
        <w:right w:val="none" w:sz="0" w:space="0" w:color="auto"/>
      </w:divBdr>
    </w:div>
    <w:div w:id="1083844433">
      <w:bodyDiv w:val="1"/>
      <w:marLeft w:val="0"/>
      <w:marRight w:val="0"/>
      <w:marTop w:val="0"/>
      <w:marBottom w:val="0"/>
      <w:divBdr>
        <w:top w:val="none" w:sz="0" w:space="0" w:color="auto"/>
        <w:left w:val="none" w:sz="0" w:space="0" w:color="auto"/>
        <w:bottom w:val="none" w:sz="0" w:space="0" w:color="auto"/>
        <w:right w:val="none" w:sz="0" w:space="0" w:color="auto"/>
      </w:divBdr>
    </w:div>
    <w:div w:id="1083917454">
      <w:bodyDiv w:val="1"/>
      <w:marLeft w:val="0"/>
      <w:marRight w:val="0"/>
      <w:marTop w:val="0"/>
      <w:marBottom w:val="0"/>
      <w:divBdr>
        <w:top w:val="none" w:sz="0" w:space="0" w:color="auto"/>
        <w:left w:val="none" w:sz="0" w:space="0" w:color="auto"/>
        <w:bottom w:val="none" w:sz="0" w:space="0" w:color="auto"/>
        <w:right w:val="none" w:sz="0" w:space="0" w:color="auto"/>
      </w:divBdr>
    </w:div>
    <w:div w:id="1084111512">
      <w:bodyDiv w:val="1"/>
      <w:marLeft w:val="0"/>
      <w:marRight w:val="0"/>
      <w:marTop w:val="0"/>
      <w:marBottom w:val="0"/>
      <w:divBdr>
        <w:top w:val="none" w:sz="0" w:space="0" w:color="auto"/>
        <w:left w:val="none" w:sz="0" w:space="0" w:color="auto"/>
        <w:bottom w:val="none" w:sz="0" w:space="0" w:color="auto"/>
        <w:right w:val="none" w:sz="0" w:space="0" w:color="auto"/>
      </w:divBdr>
    </w:div>
    <w:div w:id="1084455793">
      <w:bodyDiv w:val="1"/>
      <w:marLeft w:val="0"/>
      <w:marRight w:val="0"/>
      <w:marTop w:val="0"/>
      <w:marBottom w:val="0"/>
      <w:divBdr>
        <w:top w:val="none" w:sz="0" w:space="0" w:color="auto"/>
        <w:left w:val="none" w:sz="0" w:space="0" w:color="auto"/>
        <w:bottom w:val="none" w:sz="0" w:space="0" w:color="auto"/>
        <w:right w:val="none" w:sz="0" w:space="0" w:color="auto"/>
      </w:divBdr>
    </w:div>
    <w:div w:id="1085110253">
      <w:bodyDiv w:val="1"/>
      <w:marLeft w:val="0"/>
      <w:marRight w:val="0"/>
      <w:marTop w:val="0"/>
      <w:marBottom w:val="0"/>
      <w:divBdr>
        <w:top w:val="none" w:sz="0" w:space="0" w:color="auto"/>
        <w:left w:val="none" w:sz="0" w:space="0" w:color="auto"/>
        <w:bottom w:val="none" w:sz="0" w:space="0" w:color="auto"/>
        <w:right w:val="none" w:sz="0" w:space="0" w:color="auto"/>
      </w:divBdr>
    </w:div>
    <w:div w:id="1085415848">
      <w:bodyDiv w:val="1"/>
      <w:marLeft w:val="0"/>
      <w:marRight w:val="0"/>
      <w:marTop w:val="0"/>
      <w:marBottom w:val="0"/>
      <w:divBdr>
        <w:top w:val="none" w:sz="0" w:space="0" w:color="auto"/>
        <w:left w:val="none" w:sz="0" w:space="0" w:color="auto"/>
        <w:bottom w:val="none" w:sz="0" w:space="0" w:color="auto"/>
        <w:right w:val="none" w:sz="0" w:space="0" w:color="auto"/>
      </w:divBdr>
    </w:div>
    <w:div w:id="1085683628">
      <w:bodyDiv w:val="1"/>
      <w:marLeft w:val="0"/>
      <w:marRight w:val="0"/>
      <w:marTop w:val="0"/>
      <w:marBottom w:val="0"/>
      <w:divBdr>
        <w:top w:val="none" w:sz="0" w:space="0" w:color="auto"/>
        <w:left w:val="none" w:sz="0" w:space="0" w:color="auto"/>
        <w:bottom w:val="none" w:sz="0" w:space="0" w:color="auto"/>
        <w:right w:val="none" w:sz="0" w:space="0" w:color="auto"/>
      </w:divBdr>
    </w:div>
    <w:div w:id="1085877233">
      <w:bodyDiv w:val="1"/>
      <w:marLeft w:val="0"/>
      <w:marRight w:val="0"/>
      <w:marTop w:val="0"/>
      <w:marBottom w:val="0"/>
      <w:divBdr>
        <w:top w:val="none" w:sz="0" w:space="0" w:color="auto"/>
        <w:left w:val="none" w:sz="0" w:space="0" w:color="auto"/>
        <w:bottom w:val="none" w:sz="0" w:space="0" w:color="auto"/>
        <w:right w:val="none" w:sz="0" w:space="0" w:color="auto"/>
      </w:divBdr>
    </w:div>
    <w:div w:id="1085956951">
      <w:bodyDiv w:val="1"/>
      <w:marLeft w:val="0"/>
      <w:marRight w:val="0"/>
      <w:marTop w:val="0"/>
      <w:marBottom w:val="0"/>
      <w:divBdr>
        <w:top w:val="none" w:sz="0" w:space="0" w:color="auto"/>
        <w:left w:val="none" w:sz="0" w:space="0" w:color="auto"/>
        <w:bottom w:val="none" w:sz="0" w:space="0" w:color="auto"/>
        <w:right w:val="none" w:sz="0" w:space="0" w:color="auto"/>
      </w:divBdr>
    </w:div>
    <w:div w:id="1086654858">
      <w:bodyDiv w:val="1"/>
      <w:marLeft w:val="0"/>
      <w:marRight w:val="0"/>
      <w:marTop w:val="0"/>
      <w:marBottom w:val="0"/>
      <w:divBdr>
        <w:top w:val="none" w:sz="0" w:space="0" w:color="auto"/>
        <w:left w:val="none" w:sz="0" w:space="0" w:color="auto"/>
        <w:bottom w:val="none" w:sz="0" w:space="0" w:color="auto"/>
        <w:right w:val="none" w:sz="0" w:space="0" w:color="auto"/>
      </w:divBdr>
    </w:div>
    <w:div w:id="1086730441">
      <w:bodyDiv w:val="1"/>
      <w:marLeft w:val="0"/>
      <w:marRight w:val="0"/>
      <w:marTop w:val="0"/>
      <w:marBottom w:val="0"/>
      <w:divBdr>
        <w:top w:val="none" w:sz="0" w:space="0" w:color="auto"/>
        <w:left w:val="none" w:sz="0" w:space="0" w:color="auto"/>
        <w:bottom w:val="none" w:sz="0" w:space="0" w:color="auto"/>
        <w:right w:val="none" w:sz="0" w:space="0" w:color="auto"/>
      </w:divBdr>
    </w:div>
    <w:div w:id="1087460017">
      <w:bodyDiv w:val="1"/>
      <w:marLeft w:val="0"/>
      <w:marRight w:val="0"/>
      <w:marTop w:val="0"/>
      <w:marBottom w:val="0"/>
      <w:divBdr>
        <w:top w:val="none" w:sz="0" w:space="0" w:color="auto"/>
        <w:left w:val="none" w:sz="0" w:space="0" w:color="auto"/>
        <w:bottom w:val="none" w:sz="0" w:space="0" w:color="auto"/>
        <w:right w:val="none" w:sz="0" w:space="0" w:color="auto"/>
      </w:divBdr>
    </w:div>
    <w:div w:id="1087460220">
      <w:bodyDiv w:val="1"/>
      <w:marLeft w:val="0"/>
      <w:marRight w:val="0"/>
      <w:marTop w:val="0"/>
      <w:marBottom w:val="0"/>
      <w:divBdr>
        <w:top w:val="none" w:sz="0" w:space="0" w:color="auto"/>
        <w:left w:val="none" w:sz="0" w:space="0" w:color="auto"/>
        <w:bottom w:val="none" w:sz="0" w:space="0" w:color="auto"/>
        <w:right w:val="none" w:sz="0" w:space="0" w:color="auto"/>
      </w:divBdr>
    </w:div>
    <w:div w:id="1087576876">
      <w:bodyDiv w:val="1"/>
      <w:marLeft w:val="0"/>
      <w:marRight w:val="0"/>
      <w:marTop w:val="0"/>
      <w:marBottom w:val="0"/>
      <w:divBdr>
        <w:top w:val="none" w:sz="0" w:space="0" w:color="auto"/>
        <w:left w:val="none" w:sz="0" w:space="0" w:color="auto"/>
        <w:bottom w:val="none" w:sz="0" w:space="0" w:color="auto"/>
        <w:right w:val="none" w:sz="0" w:space="0" w:color="auto"/>
      </w:divBdr>
    </w:div>
    <w:div w:id="1087725317">
      <w:bodyDiv w:val="1"/>
      <w:marLeft w:val="0"/>
      <w:marRight w:val="0"/>
      <w:marTop w:val="0"/>
      <w:marBottom w:val="0"/>
      <w:divBdr>
        <w:top w:val="none" w:sz="0" w:space="0" w:color="auto"/>
        <w:left w:val="none" w:sz="0" w:space="0" w:color="auto"/>
        <w:bottom w:val="none" w:sz="0" w:space="0" w:color="auto"/>
        <w:right w:val="none" w:sz="0" w:space="0" w:color="auto"/>
      </w:divBdr>
    </w:div>
    <w:div w:id="1087770236">
      <w:bodyDiv w:val="1"/>
      <w:marLeft w:val="0"/>
      <w:marRight w:val="0"/>
      <w:marTop w:val="0"/>
      <w:marBottom w:val="0"/>
      <w:divBdr>
        <w:top w:val="none" w:sz="0" w:space="0" w:color="auto"/>
        <w:left w:val="none" w:sz="0" w:space="0" w:color="auto"/>
        <w:bottom w:val="none" w:sz="0" w:space="0" w:color="auto"/>
        <w:right w:val="none" w:sz="0" w:space="0" w:color="auto"/>
      </w:divBdr>
    </w:div>
    <w:div w:id="1087849602">
      <w:bodyDiv w:val="1"/>
      <w:marLeft w:val="0"/>
      <w:marRight w:val="0"/>
      <w:marTop w:val="0"/>
      <w:marBottom w:val="0"/>
      <w:divBdr>
        <w:top w:val="none" w:sz="0" w:space="0" w:color="auto"/>
        <w:left w:val="none" w:sz="0" w:space="0" w:color="auto"/>
        <w:bottom w:val="none" w:sz="0" w:space="0" w:color="auto"/>
        <w:right w:val="none" w:sz="0" w:space="0" w:color="auto"/>
      </w:divBdr>
    </w:div>
    <w:div w:id="1087919247">
      <w:bodyDiv w:val="1"/>
      <w:marLeft w:val="0"/>
      <w:marRight w:val="0"/>
      <w:marTop w:val="0"/>
      <w:marBottom w:val="0"/>
      <w:divBdr>
        <w:top w:val="none" w:sz="0" w:space="0" w:color="auto"/>
        <w:left w:val="none" w:sz="0" w:space="0" w:color="auto"/>
        <w:bottom w:val="none" w:sz="0" w:space="0" w:color="auto"/>
        <w:right w:val="none" w:sz="0" w:space="0" w:color="auto"/>
      </w:divBdr>
    </w:div>
    <w:div w:id="1088388288">
      <w:bodyDiv w:val="1"/>
      <w:marLeft w:val="0"/>
      <w:marRight w:val="0"/>
      <w:marTop w:val="0"/>
      <w:marBottom w:val="0"/>
      <w:divBdr>
        <w:top w:val="none" w:sz="0" w:space="0" w:color="auto"/>
        <w:left w:val="none" w:sz="0" w:space="0" w:color="auto"/>
        <w:bottom w:val="none" w:sz="0" w:space="0" w:color="auto"/>
        <w:right w:val="none" w:sz="0" w:space="0" w:color="auto"/>
      </w:divBdr>
    </w:div>
    <w:div w:id="1088500250">
      <w:bodyDiv w:val="1"/>
      <w:marLeft w:val="0"/>
      <w:marRight w:val="0"/>
      <w:marTop w:val="0"/>
      <w:marBottom w:val="0"/>
      <w:divBdr>
        <w:top w:val="none" w:sz="0" w:space="0" w:color="auto"/>
        <w:left w:val="none" w:sz="0" w:space="0" w:color="auto"/>
        <w:bottom w:val="none" w:sz="0" w:space="0" w:color="auto"/>
        <w:right w:val="none" w:sz="0" w:space="0" w:color="auto"/>
      </w:divBdr>
    </w:div>
    <w:div w:id="1088886052">
      <w:bodyDiv w:val="1"/>
      <w:marLeft w:val="0"/>
      <w:marRight w:val="0"/>
      <w:marTop w:val="0"/>
      <w:marBottom w:val="0"/>
      <w:divBdr>
        <w:top w:val="none" w:sz="0" w:space="0" w:color="auto"/>
        <w:left w:val="none" w:sz="0" w:space="0" w:color="auto"/>
        <w:bottom w:val="none" w:sz="0" w:space="0" w:color="auto"/>
        <w:right w:val="none" w:sz="0" w:space="0" w:color="auto"/>
      </w:divBdr>
    </w:div>
    <w:div w:id="1088892317">
      <w:bodyDiv w:val="1"/>
      <w:marLeft w:val="0"/>
      <w:marRight w:val="0"/>
      <w:marTop w:val="0"/>
      <w:marBottom w:val="0"/>
      <w:divBdr>
        <w:top w:val="none" w:sz="0" w:space="0" w:color="auto"/>
        <w:left w:val="none" w:sz="0" w:space="0" w:color="auto"/>
        <w:bottom w:val="none" w:sz="0" w:space="0" w:color="auto"/>
        <w:right w:val="none" w:sz="0" w:space="0" w:color="auto"/>
      </w:divBdr>
    </w:div>
    <w:div w:id="1089497563">
      <w:bodyDiv w:val="1"/>
      <w:marLeft w:val="0"/>
      <w:marRight w:val="0"/>
      <w:marTop w:val="0"/>
      <w:marBottom w:val="0"/>
      <w:divBdr>
        <w:top w:val="none" w:sz="0" w:space="0" w:color="auto"/>
        <w:left w:val="none" w:sz="0" w:space="0" w:color="auto"/>
        <w:bottom w:val="none" w:sz="0" w:space="0" w:color="auto"/>
        <w:right w:val="none" w:sz="0" w:space="0" w:color="auto"/>
      </w:divBdr>
    </w:div>
    <w:div w:id="1089694350">
      <w:bodyDiv w:val="1"/>
      <w:marLeft w:val="0"/>
      <w:marRight w:val="0"/>
      <w:marTop w:val="0"/>
      <w:marBottom w:val="0"/>
      <w:divBdr>
        <w:top w:val="none" w:sz="0" w:space="0" w:color="auto"/>
        <w:left w:val="none" w:sz="0" w:space="0" w:color="auto"/>
        <w:bottom w:val="none" w:sz="0" w:space="0" w:color="auto"/>
        <w:right w:val="none" w:sz="0" w:space="0" w:color="auto"/>
      </w:divBdr>
    </w:div>
    <w:div w:id="1089816409">
      <w:bodyDiv w:val="1"/>
      <w:marLeft w:val="0"/>
      <w:marRight w:val="0"/>
      <w:marTop w:val="0"/>
      <w:marBottom w:val="0"/>
      <w:divBdr>
        <w:top w:val="none" w:sz="0" w:space="0" w:color="auto"/>
        <w:left w:val="none" w:sz="0" w:space="0" w:color="auto"/>
        <w:bottom w:val="none" w:sz="0" w:space="0" w:color="auto"/>
        <w:right w:val="none" w:sz="0" w:space="0" w:color="auto"/>
      </w:divBdr>
    </w:div>
    <w:div w:id="1089816751">
      <w:bodyDiv w:val="1"/>
      <w:marLeft w:val="0"/>
      <w:marRight w:val="0"/>
      <w:marTop w:val="0"/>
      <w:marBottom w:val="0"/>
      <w:divBdr>
        <w:top w:val="none" w:sz="0" w:space="0" w:color="auto"/>
        <w:left w:val="none" w:sz="0" w:space="0" w:color="auto"/>
        <w:bottom w:val="none" w:sz="0" w:space="0" w:color="auto"/>
        <w:right w:val="none" w:sz="0" w:space="0" w:color="auto"/>
      </w:divBdr>
    </w:div>
    <w:div w:id="1090007189">
      <w:bodyDiv w:val="1"/>
      <w:marLeft w:val="0"/>
      <w:marRight w:val="0"/>
      <w:marTop w:val="0"/>
      <w:marBottom w:val="0"/>
      <w:divBdr>
        <w:top w:val="none" w:sz="0" w:space="0" w:color="auto"/>
        <w:left w:val="none" w:sz="0" w:space="0" w:color="auto"/>
        <w:bottom w:val="none" w:sz="0" w:space="0" w:color="auto"/>
        <w:right w:val="none" w:sz="0" w:space="0" w:color="auto"/>
      </w:divBdr>
    </w:div>
    <w:div w:id="1090083958">
      <w:bodyDiv w:val="1"/>
      <w:marLeft w:val="0"/>
      <w:marRight w:val="0"/>
      <w:marTop w:val="0"/>
      <w:marBottom w:val="0"/>
      <w:divBdr>
        <w:top w:val="none" w:sz="0" w:space="0" w:color="auto"/>
        <w:left w:val="none" w:sz="0" w:space="0" w:color="auto"/>
        <w:bottom w:val="none" w:sz="0" w:space="0" w:color="auto"/>
        <w:right w:val="none" w:sz="0" w:space="0" w:color="auto"/>
      </w:divBdr>
    </w:div>
    <w:div w:id="1090128692">
      <w:bodyDiv w:val="1"/>
      <w:marLeft w:val="0"/>
      <w:marRight w:val="0"/>
      <w:marTop w:val="0"/>
      <w:marBottom w:val="0"/>
      <w:divBdr>
        <w:top w:val="none" w:sz="0" w:space="0" w:color="auto"/>
        <w:left w:val="none" w:sz="0" w:space="0" w:color="auto"/>
        <w:bottom w:val="none" w:sz="0" w:space="0" w:color="auto"/>
        <w:right w:val="none" w:sz="0" w:space="0" w:color="auto"/>
      </w:divBdr>
    </w:div>
    <w:div w:id="1090934702">
      <w:bodyDiv w:val="1"/>
      <w:marLeft w:val="0"/>
      <w:marRight w:val="0"/>
      <w:marTop w:val="0"/>
      <w:marBottom w:val="0"/>
      <w:divBdr>
        <w:top w:val="none" w:sz="0" w:space="0" w:color="auto"/>
        <w:left w:val="none" w:sz="0" w:space="0" w:color="auto"/>
        <w:bottom w:val="none" w:sz="0" w:space="0" w:color="auto"/>
        <w:right w:val="none" w:sz="0" w:space="0" w:color="auto"/>
      </w:divBdr>
    </w:div>
    <w:div w:id="1091125349">
      <w:bodyDiv w:val="1"/>
      <w:marLeft w:val="0"/>
      <w:marRight w:val="0"/>
      <w:marTop w:val="0"/>
      <w:marBottom w:val="0"/>
      <w:divBdr>
        <w:top w:val="none" w:sz="0" w:space="0" w:color="auto"/>
        <w:left w:val="none" w:sz="0" w:space="0" w:color="auto"/>
        <w:bottom w:val="none" w:sz="0" w:space="0" w:color="auto"/>
        <w:right w:val="none" w:sz="0" w:space="0" w:color="auto"/>
      </w:divBdr>
    </w:div>
    <w:div w:id="1091393244">
      <w:bodyDiv w:val="1"/>
      <w:marLeft w:val="0"/>
      <w:marRight w:val="0"/>
      <w:marTop w:val="0"/>
      <w:marBottom w:val="0"/>
      <w:divBdr>
        <w:top w:val="none" w:sz="0" w:space="0" w:color="auto"/>
        <w:left w:val="none" w:sz="0" w:space="0" w:color="auto"/>
        <w:bottom w:val="none" w:sz="0" w:space="0" w:color="auto"/>
        <w:right w:val="none" w:sz="0" w:space="0" w:color="auto"/>
      </w:divBdr>
    </w:div>
    <w:div w:id="1091508839">
      <w:bodyDiv w:val="1"/>
      <w:marLeft w:val="0"/>
      <w:marRight w:val="0"/>
      <w:marTop w:val="0"/>
      <w:marBottom w:val="0"/>
      <w:divBdr>
        <w:top w:val="none" w:sz="0" w:space="0" w:color="auto"/>
        <w:left w:val="none" w:sz="0" w:space="0" w:color="auto"/>
        <w:bottom w:val="none" w:sz="0" w:space="0" w:color="auto"/>
        <w:right w:val="none" w:sz="0" w:space="0" w:color="auto"/>
      </w:divBdr>
    </w:div>
    <w:div w:id="1091969179">
      <w:bodyDiv w:val="1"/>
      <w:marLeft w:val="0"/>
      <w:marRight w:val="0"/>
      <w:marTop w:val="0"/>
      <w:marBottom w:val="0"/>
      <w:divBdr>
        <w:top w:val="none" w:sz="0" w:space="0" w:color="auto"/>
        <w:left w:val="none" w:sz="0" w:space="0" w:color="auto"/>
        <w:bottom w:val="none" w:sz="0" w:space="0" w:color="auto"/>
        <w:right w:val="none" w:sz="0" w:space="0" w:color="auto"/>
      </w:divBdr>
    </w:div>
    <w:div w:id="1092164861">
      <w:bodyDiv w:val="1"/>
      <w:marLeft w:val="0"/>
      <w:marRight w:val="0"/>
      <w:marTop w:val="0"/>
      <w:marBottom w:val="0"/>
      <w:divBdr>
        <w:top w:val="none" w:sz="0" w:space="0" w:color="auto"/>
        <w:left w:val="none" w:sz="0" w:space="0" w:color="auto"/>
        <w:bottom w:val="none" w:sz="0" w:space="0" w:color="auto"/>
        <w:right w:val="none" w:sz="0" w:space="0" w:color="auto"/>
      </w:divBdr>
    </w:div>
    <w:div w:id="1092504472">
      <w:bodyDiv w:val="1"/>
      <w:marLeft w:val="0"/>
      <w:marRight w:val="0"/>
      <w:marTop w:val="0"/>
      <w:marBottom w:val="0"/>
      <w:divBdr>
        <w:top w:val="none" w:sz="0" w:space="0" w:color="auto"/>
        <w:left w:val="none" w:sz="0" w:space="0" w:color="auto"/>
        <w:bottom w:val="none" w:sz="0" w:space="0" w:color="auto"/>
        <w:right w:val="none" w:sz="0" w:space="0" w:color="auto"/>
      </w:divBdr>
    </w:div>
    <w:div w:id="1092554524">
      <w:bodyDiv w:val="1"/>
      <w:marLeft w:val="0"/>
      <w:marRight w:val="0"/>
      <w:marTop w:val="0"/>
      <w:marBottom w:val="0"/>
      <w:divBdr>
        <w:top w:val="none" w:sz="0" w:space="0" w:color="auto"/>
        <w:left w:val="none" w:sz="0" w:space="0" w:color="auto"/>
        <w:bottom w:val="none" w:sz="0" w:space="0" w:color="auto"/>
        <w:right w:val="none" w:sz="0" w:space="0" w:color="auto"/>
      </w:divBdr>
    </w:div>
    <w:div w:id="1093018474">
      <w:bodyDiv w:val="1"/>
      <w:marLeft w:val="0"/>
      <w:marRight w:val="0"/>
      <w:marTop w:val="0"/>
      <w:marBottom w:val="0"/>
      <w:divBdr>
        <w:top w:val="none" w:sz="0" w:space="0" w:color="auto"/>
        <w:left w:val="none" w:sz="0" w:space="0" w:color="auto"/>
        <w:bottom w:val="none" w:sz="0" w:space="0" w:color="auto"/>
        <w:right w:val="none" w:sz="0" w:space="0" w:color="auto"/>
      </w:divBdr>
    </w:div>
    <w:div w:id="1093551124">
      <w:bodyDiv w:val="1"/>
      <w:marLeft w:val="0"/>
      <w:marRight w:val="0"/>
      <w:marTop w:val="0"/>
      <w:marBottom w:val="0"/>
      <w:divBdr>
        <w:top w:val="none" w:sz="0" w:space="0" w:color="auto"/>
        <w:left w:val="none" w:sz="0" w:space="0" w:color="auto"/>
        <w:bottom w:val="none" w:sz="0" w:space="0" w:color="auto"/>
        <w:right w:val="none" w:sz="0" w:space="0" w:color="auto"/>
      </w:divBdr>
    </w:div>
    <w:div w:id="1093820238">
      <w:bodyDiv w:val="1"/>
      <w:marLeft w:val="0"/>
      <w:marRight w:val="0"/>
      <w:marTop w:val="0"/>
      <w:marBottom w:val="0"/>
      <w:divBdr>
        <w:top w:val="none" w:sz="0" w:space="0" w:color="auto"/>
        <w:left w:val="none" w:sz="0" w:space="0" w:color="auto"/>
        <w:bottom w:val="none" w:sz="0" w:space="0" w:color="auto"/>
        <w:right w:val="none" w:sz="0" w:space="0" w:color="auto"/>
      </w:divBdr>
    </w:div>
    <w:div w:id="1093862505">
      <w:bodyDiv w:val="1"/>
      <w:marLeft w:val="0"/>
      <w:marRight w:val="0"/>
      <w:marTop w:val="0"/>
      <w:marBottom w:val="0"/>
      <w:divBdr>
        <w:top w:val="none" w:sz="0" w:space="0" w:color="auto"/>
        <w:left w:val="none" w:sz="0" w:space="0" w:color="auto"/>
        <w:bottom w:val="none" w:sz="0" w:space="0" w:color="auto"/>
        <w:right w:val="none" w:sz="0" w:space="0" w:color="auto"/>
      </w:divBdr>
    </w:div>
    <w:div w:id="1094127154">
      <w:bodyDiv w:val="1"/>
      <w:marLeft w:val="0"/>
      <w:marRight w:val="0"/>
      <w:marTop w:val="0"/>
      <w:marBottom w:val="0"/>
      <w:divBdr>
        <w:top w:val="none" w:sz="0" w:space="0" w:color="auto"/>
        <w:left w:val="none" w:sz="0" w:space="0" w:color="auto"/>
        <w:bottom w:val="none" w:sz="0" w:space="0" w:color="auto"/>
        <w:right w:val="none" w:sz="0" w:space="0" w:color="auto"/>
      </w:divBdr>
    </w:div>
    <w:div w:id="1094518280">
      <w:bodyDiv w:val="1"/>
      <w:marLeft w:val="0"/>
      <w:marRight w:val="0"/>
      <w:marTop w:val="0"/>
      <w:marBottom w:val="0"/>
      <w:divBdr>
        <w:top w:val="none" w:sz="0" w:space="0" w:color="auto"/>
        <w:left w:val="none" w:sz="0" w:space="0" w:color="auto"/>
        <w:bottom w:val="none" w:sz="0" w:space="0" w:color="auto"/>
        <w:right w:val="none" w:sz="0" w:space="0" w:color="auto"/>
      </w:divBdr>
    </w:div>
    <w:div w:id="1094982525">
      <w:bodyDiv w:val="1"/>
      <w:marLeft w:val="0"/>
      <w:marRight w:val="0"/>
      <w:marTop w:val="0"/>
      <w:marBottom w:val="0"/>
      <w:divBdr>
        <w:top w:val="none" w:sz="0" w:space="0" w:color="auto"/>
        <w:left w:val="none" w:sz="0" w:space="0" w:color="auto"/>
        <w:bottom w:val="none" w:sz="0" w:space="0" w:color="auto"/>
        <w:right w:val="none" w:sz="0" w:space="0" w:color="auto"/>
      </w:divBdr>
    </w:div>
    <w:div w:id="1095172810">
      <w:bodyDiv w:val="1"/>
      <w:marLeft w:val="0"/>
      <w:marRight w:val="0"/>
      <w:marTop w:val="0"/>
      <w:marBottom w:val="0"/>
      <w:divBdr>
        <w:top w:val="none" w:sz="0" w:space="0" w:color="auto"/>
        <w:left w:val="none" w:sz="0" w:space="0" w:color="auto"/>
        <w:bottom w:val="none" w:sz="0" w:space="0" w:color="auto"/>
        <w:right w:val="none" w:sz="0" w:space="0" w:color="auto"/>
      </w:divBdr>
    </w:div>
    <w:div w:id="1095397139">
      <w:bodyDiv w:val="1"/>
      <w:marLeft w:val="0"/>
      <w:marRight w:val="0"/>
      <w:marTop w:val="0"/>
      <w:marBottom w:val="0"/>
      <w:divBdr>
        <w:top w:val="none" w:sz="0" w:space="0" w:color="auto"/>
        <w:left w:val="none" w:sz="0" w:space="0" w:color="auto"/>
        <w:bottom w:val="none" w:sz="0" w:space="0" w:color="auto"/>
        <w:right w:val="none" w:sz="0" w:space="0" w:color="auto"/>
      </w:divBdr>
    </w:div>
    <w:div w:id="1095713164">
      <w:bodyDiv w:val="1"/>
      <w:marLeft w:val="0"/>
      <w:marRight w:val="0"/>
      <w:marTop w:val="0"/>
      <w:marBottom w:val="0"/>
      <w:divBdr>
        <w:top w:val="none" w:sz="0" w:space="0" w:color="auto"/>
        <w:left w:val="none" w:sz="0" w:space="0" w:color="auto"/>
        <w:bottom w:val="none" w:sz="0" w:space="0" w:color="auto"/>
        <w:right w:val="none" w:sz="0" w:space="0" w:color="auto"/>
      </w:divBdr>
    </w:div>
    <w:div w:id="1095782286">
      <w:bodyDiv w:val="1"/>
      <w:marLeft w:val="0"/>
      <w:marRight w:val="0"/>
      <w:marTop w:val="0"/>
      <w:marBottom w:val="0"/>
      <w:divBdr>
        <w:top w:val="none" w:sz="0" w:space="0" w:color="auto"/>
        <w:left w:val="none" w:sz="0" w:space="0" w:color="auto"/>
        <w:bottom w:val="none" w:sz="0" w:space="0" w:color="auto"/>
        <w:right w:val="none" w:sz="0" w:space="0" w:color="auto"/>
      </w:divBdr>
    </w:div>
    <w:div w:id="1095784097">
      <w:bodyDiv w:val="1"/>
      <w:marLeft w:val="0"/>
      <w:marRight w:val="0"/>
      <w:marTop w:val="0"/>
      <w:marBottom w:val="0"/>
      <w:divBdr>
        <w:top w:val="none" w:sz="0" w:space="0" w:color="auto"/>
        <w:left w:val="none" w:sz="0" w:space="0" w:color="auto"/>
        <w:bottom w:val="none" w:sz="0" w:space="0" w:color="auto"/>
        <w:right w:val="none" w:sz="0" w:space="0" w:color="auto"/>
      </w:divBdr>
    </w:div>
    <w:div w:id="1096707315">
      <w:bodyDiv w:val="1"/>
      <w:marLeft w:val="0"/>
      <w:marRight w:val="0"/>
      <w:marTop w:val="0"/>
      <w:marBottom w:val="0"/>
      <w:divBdr>
        <w:top w:val="none" w:sz="0" w:space="0" w:color="auto"/>
        <w:left w:val="none" w:sz="0" w:space="0" w:color="auto"/>
        <w:bottom w:val="none" w:sz="0" w:space="0" w:color="auto"/>
        <w:right w:val="none" w:sz="0" w:space="0" w:color="auto"/>
      </w:divBdr>
    </w:div>
    <w:div w:id="1097285167">
      <w:bodyDiv w:val="1"/>
      <w:marLeft w:val="0"/>
      <w:marRight w:val="0"/>
      <w:marTop w:val="0"/>
      <w:marBottom w:val="0"/>
      <w:divBdr>
        <w:top w:val="none" w:sz="0" w:space="0" w:color="auto"/>
        <w:left w:val="none" w:sz="0" w:space="0" w:color="auto"/>
        <w:bottom w:val="none" w:sz="0" w:space="0" w:color="auto"/>
        <w:right w:val="none" w:sz="0" w:space="0" w:color="auto"/>
      </w:divBdr>
    </w:div>
    <w:div w:id="1097291622">
      <w:bodyDiv w:val="1"/>
      <w:marLeft w:val="0"/>
      <w:marRight w:val="0"/>
      <w:marTop w:val="0"/>
      <w:marBottom w:val="0"/>
      <w:divBdr>
        <w:top w:val="none" w:sz="0" w:space="0" w:color="auto"/>
        <w:left w:val="none" w:sz="0" w:space="0" w:color="auto"/>
        <w:bottom w:val="none" w:sz="0" w:space="0" w:color="auto"/>
        <w:right w:val="none" w:sz="0" w:space="0" w:color="auto"/>
      </w:divBdr>
    </w:div>
    <w:div w:id="1097482859">
      <w:bodyDiv w:val="1"/>
      <w:marLeft w:val="0"/>
      <w:marRight w:val="0"/>
      <w:marTop w:val="0"/>
      <w:marBottom w:val="0"/>
      <w:divBdr>
        <w:top w:val="none" w:sz="0" w:space="0" w:color="auto"/>
        <w:left w:val="none" w:sz="0" w:space="0" w:color="auto"/>
        <w:bottom w:val="none" w:sz="0" w:space="0" w:color="auto"/>
        <w:right w:val="none" w:sz="0" w:space="0" w:color="auto"/>
      </w:divBdr>
    </w:div>
    <w:div w:id="1097596946">
      <w:bodyDiv w:val="1"/>
      <w:marLeft w:val="0"/>
      <w:marRight w:val="0"/>
      <w:marTop w:val="0"/>
      <w:marBottom w:val="0"/>
      <w:divBdr>
        <w:top w:val="none" w:sz="0" w:space="0" w:color="auto"/>
        <w:left w:val="none" w:sz="0" w:space="0" w:color="auto"/>
        <w:bottom w:val="none" w:sz="0" w:space="0" w:color="auto"/>
        <w:right w:val="none" w:sz="0" w:space="0" w:color="auto"/>
      </w:divBdr>
    </w:div>
    <w:div w:id="1097679474">
      <w:bodyDiv w:val="1"/>
      <w:marLeft w:val="0"/>
      <w:marRight w:val="0"/>
      <w:marTop w:val="0"/>
      <w:marBottom w:val="0"/>
      <w:divBdr>
        <w:top w:val="none" w:sz="0" w:space="0" w:color="auto"/>
        <w:left w:val="none" w:sz="0" w:space="0" w:color="auto"/>
        <w:bottom w:val="none" w:sz="0" w:space="0" w:color="auto"/>
        <w:right w:val="none" w:sz="0" w:space="0" w:color="auto"/>
      </w:divBdr>
    </w:div>
    <w:div w:id="1097752018">
      <w:bodyDiv w:val="1"/>
      <w:marLeft w:val="0"/>
      <w:marRight w:val="0"/>
      <w:marTop w:val="0"/>
      <w:marBottom w:val="0"/>
      <w:divBdr>
        <w:top w:val="none" w:sz="0" w:space="0" w:color="auto"/>
        <w:left w:val="none" w:sz="0" w:space="0" w:color="auto"/>
        <w:bottom w:val="none" w:sz="0" w:space="0" w:color="auto"/>
        <w:right w:val="none" w:sz="0" w:space="0" w:color="auto"/>
      </w:divBdr>
    </w:div>
    <w:div w:id="1098065222">
      <w:bodyDiv w:val="1"/>
      <w:marLeft w:val="0"/>
      <w:marRight w:val="0"/>
      <w:marTop w:val="0"/>
      <w:marBottom w:val="0"/>
      <w:divBdr>
        <w:top w:val="none" w:sz="0" w:space="0" w:color="auto"/>
        <w:left w:val="none" w:sz="0" w:space="0" w:color="auto"/>
        <w:bottom w:val="none" w:sz="0" w:space="0" w:color="auto"/>
        <w:right w:val="none" w:sz="0" w:space="0" w:color="auto"/>
      </w:divBdr>
    </w:div>
    <w:div w:id="1098133068">
      <w:bodyDiv w:val="1"/>
      <w:marLeft w:val="0"/>
      <w:marRight w:val="0"/>
      <w:marTop w:val="0"/>
      <w:marBottom w:val="0"/>
      <w:divBdr>
        <w:top w:val="none" w:sz="0" w:space="0" w:color="auto"/>
        <w:left w:val="none" w:sz="0" w:space="0" w:color="auto"/>
        <w:bottom w:val="none" w:sz="0" w:space="0" w:color="auto"/>
        <w:right w:val="none" w:sz="0" w:space="0" w:color="auto"/>
      </w:divBdr>
    </w:div>
    <w:div w:id="1098284496">
      <w:bodyDiv w:val="1"/>
      <w:marLeft w:val="0"/>
      <w:marRight w:val="0"/>
      <w:marTop w:val="0"/>
      <w:marBottom w:val="0"/>
      <w:divBdr>
        <w:top w:val="none" w:sz="0" w:space="0" w:color="auto"/>
        <w:left w:val="none" w:sz="0" w:space="0" w:color="auto"/>
        <w:bottom w:val="none" w:sz="0" w:space="0" w:color="auto"/>
        <w:right w:val="none" w:sz="0" w:space="0" w:color="auto"/>
      </w:divBdr>
    </w:div>
    <w:div w:id="1098408955">
      <w:bodyDiv w:val="1"/>
      <w:marLeft w:val="0"/>
      <w:marRight w:val="0"/>
      <w:marTop w:val="0"/>
      <w:marBottom w:val="0"/>
      <w:divBdr>
        <w:top w:val="none" w:sz="0" w:space="0" w:color="auto"/>
        <w:left w:val="none" w:sz="0" w:space="0" w:color="auto"/>
        <w:bottom w:val="none" w:sz="0" w:space="0" w:color="auto"/>
        <w:right w:val="none" w:sz="0" w:space="0" w:color="auto"/>
      </w:divBdr>
    </w:div>
    <w:div w:id="1098713923">
      <w:bodyDiv w:val="1"/>
      <w:marLeft w:val="0"/>
      <w:marRight w:val="0"/>
      <w:marTop w:val="0"/>
      <w:marBottom w:val="0"/>
      <w:divBdr>
        <w:top w:val="none" w:sz="0" w:space="0" w:color="auto"/>
        <w:left w:val="none" w:sz="0" w:space="0" w:color="auto"/>
        <w:bottom w:val="none" w:sz="0" w:space="0" w:color="auto"/>
        <w:right w:val="none" w:sz="0" w:space="0" w:color="auto"/>
      </w:divBdr>
    </w:div>
    <w:div w:id="1098719080">
      <w:bodyDiv w:val="1"/>
      <w:marLeft w:val="0"/>
      <w:marRight w:val="0"/>
      <w:marTop w:val="0"/>
      <w:marBottom w:val="0"/>
      <w:divBdr>
        <w:top w:val="none" w:sz="0" w:space="0" w:color="auto"/>
        <w:left w:val="none" w:sz="0" w:space="0" w:color="auto"/>
        <w:bottom w:val="none" w:sz="0" w:space="0" w:color="auto"/>
        <w:right w:val="none" w:sz="0" w:space="0" w:color="auto"/>
      </w:divBdr>
    </w:div>
    <w:div w:id="1098795108">
      <w:bodyDiv w:val="1"/>
      <w:marLeft w:val="0"/>
      <w:marRight w:val="0"/>
      <w:marTop w:val="0"/>
      <w:marBottom w:val="0"/>
      <w:divBdr>
        <w:top w:val="none" w:sz="0" w:space="0" w:color="auto"/>
        <w:left w:val="none" w:sz="0" w:space="0" w:color="auto"/>
        <w:bottom w:val="none" w:sz="0" w:space="0" w:color="auto"/>
        <w:right w:val="none" w:sz="0" w:space="0" w:color="auto"/>
      </w:divBdr>
    </w:div>
    <w:div w:id="1099134058">
      <w:bodyDiv w:val="1"/>
      <w:marLeft w:val="0"/>
      <w:marRight w:val="0"/>
      <w:marTop w:val="0"/>
      <w:marBottom w:val="0"/>
      <w:divBdr>
        <w:top w:val="none" w:sz="0" w:space="0" w:color="auto"/>
        <w:left w:val="none" w:sz="0" w:space="0" w:color="auto"/>
        <w:bottom w:val="none" w:sz="0" w:space="0" w:color="auto"/>
        <w:right w:val="none" w:sz="0" w:space="0" w:color="auto"/>
      </w:divBdr>
    </w:div>
    <w:div w:id="1099251613">
      <w:bodyDiv w:val="1"/>
      <w:marLeft w:val="0"/>
      <w:marRight w:val="0"/>
      <w:marTop w:val="0"/>
      <w:marBottom w:val="0"/>
      <w:divBdr>
        <w:top w:val="none" w:sz="0" w:space="0" w:color="auto"/>
        <w:left w:val="none" w:sz="0" w:space="0" w:color="auto"/>
        <w:bottom w:val="none" w:sz="0" w:space="0" w:color="auto"/>
        <w:right w:val="none" w:sz="0" w:space="0" w:color="auto"/>
      </w:divBdr>
    </w:div>
    <w:div w:id="1099253950">
      <w:bodyDiv w:val="1"/>
      <w:marLeft w:val="0"/>
      <w:marRight w:val="0"/>
      <w:marTop w:val="0"/>
      <w:marBottom w:val="0"/>
      <w:divBdr>
        <w:top w:val="none" w:sz="0" w:space="0" w:color="auto"/>
        <w:left w:val="none" w:sz="0" w:space="0" w:color="auto"/>
        <w:bottom w:val="none" w:sz="0" w:space="0" w:color="auto"/>
        <w:right w:val="none" w:sz="0" w:space="0" w:color="auto"/>
      </w:divBdr>
    </w:div>
    <w:div w:id="1099302400">
      <w:bodyDiv w:val="1"/>
      <w:marLeft w:val="0"/>
      <w:marRight w:val="0"/>
      <w:marTop w:val="0"/>
      <w:marBottom w:val="0"/>
      <w:divBdr>
        <w:top w:val="none" w:sz="0" w:space="0" w:color="auto"/>
        <w:left w:val="none" w:sz="0" w:space="0" w:color="auto"/>
        <w:bottom w:val="none" w:sz="0" w:space="0" w:color="auto"/>
        <w:right w:val="none" w:sz="0" w:space="0" w:color="auto"/>
      </w:divBdr>
    </w:div>
    <w:div w:id="1099333090">
      <w:bodyDiv w:val="1"/>
      <w:marLeft w:val="0"/>
      <w:marRight w:val="0"/>
      <w:marTop w:val="0"/>
      <w:marBottom w:val="0"/>
      <w:divBdr>
        <w:top w:val="none" w:sz="0" w:space="0" w:color="auto"/>
        <w:left w:val="none" w:sz="0" w:space="0" w:color="auto"/>
        <w:bottom w:val="none" w:sz="0" w:space="0" w:color="auto"/>
        <w:right w:val="none" w:sz="0" w:space="0" w:color="auto"/>
      </w:divBdr>
    </w:div>
    <w:div w:id="1099372412">
      <w:bodyDiv w:val="1"/>
      <w:marLeft w:val="0"/>
      <w:marRight w:val="0"/>
      <w:marTop w:val="0"/>
      <w:marBottom w:val="0"/>
      <w:divBdr>
        <w:top w:val="none" w:sz="0" w:space="0" w:color="auto"/>
        <w:left w:val="none" w:sz="0" w:space="0" w:color="auto"/>
        <w:bottom w:val="none" w:sz="0" w:space="0" w:color="auto"/>
        <w:right w:val="none" w:sz="0" w:space="0" w:color="auto"/>
      </w:divBdr>
    </w:div>
    <w:div w:id="1099450362">
      <w:bodyDiv w:val="1"/>
      <w:marLeft w:val="0"/>
      <w:marRight w:val="0"/>
      <w:marTop w:val="0"/>
      <w:marBottom w:val="0"/>
      <w:divBdr>
        <w:top w:val="none" w:sz="0" w:space="0" w:color="auto"/>
        <w:left w:val="none" w:sz="0" w:space="0" w:color="auto"/>
        <w:bottom w:val="none" w:sz="0" w:space="0" w:color="auto"/>
        <w:right w:val="none" w:sz="0" w:space="0" w:color="auto"/>
      </w:divBdr>
    </w:div>
    <w:div w:id="1100177587">
      <w:bodyDiv w:val="1"/>
      <w:marLeft w:val="0"/>
      <w:marRight w:val="0"/>
      <w:marTop w:val="0"/>
      <w:marBottom w:val="0"/>
      <w:divBdr>
        <w:top w:val="none" w:sz="0" w:space="0" w:color="auto"/>
        <w:left w:val="none" w:sz="0" w:space="0" w:color="auto"/>
        <w:bottom w:val="none" w:sz="0" w:space="0" w:color="auto"/>
        <w:right w:val="none" w:sz="0" w:space="0" w:color="auto"/>
      </w:divBdr>
    </w:div>
    <w:div w:id="1100680438">
      <w:bodyDiv w:val="1"/>
      <w:marLeft w:val="0"/>
      <w:marRight w:val="0"/>
      <w:marTop w:val="0"/>
      <w:marBottom w:val="0"/>
      <w:divBdr>
        <w:top w:val="none" w:sz="0" w:space="0" w:color="auto"/>
        <w:left w:val="none" w:sz="0" w:space="0" w:color="auto"/>
        <w:bottom w:val="none" w:sz="0" w:space="0" w:color="auto"/>
        <w:right w:val="none" w:sz="0" w:space="0" w:color="auto"/>
      </w:divBdr>
    </w:div>
    <w:div w:id="1100757807">
      <w:bodyDiv w:val="1"/>
      <w:marLeft w:val="0"/>
      <w:marRight w:val="0"/>
      <w:marTop w:val="0"/>
      <w:marBottom w:val="0"/>
      <w:divBdr>
        <w:top w:val="none" w:sz="0" w:space="0" w:color="auto"/>
        <w:left w:val="none" w:sz="0" w:space="0" w:color="auto"/>
        <w:bottom w:val="none" w:sz="0" w:space="0" w:color="auto"/>
        <w:right w:val="none" w:sz="0" w:space="0" w:color="auto"/>
      </w:divBdr>
    </w:div>
    <w:div w:id="1100950208">
      <w:bodyDiv w:val="1"/>
      <w:marLeft w:val="0"/>
      <w:marRight w:val="0"/>
      <w:marTop w:val="0"/>
      <w:marBottom w:val="0"/>
      <w:divBdr>
        <w:top w:val="none" w:sz="0" w:space="0" w:color="auto"/>
        <w:left w:val="none" w:sz="0" w:space="0" w:color="auto"/>
        <w:bottom w:val="none" w:sz="0" w:space="0" w:color="auto"/>
        <w:right w:val="none" w:sz="0" w:space="0" w:color="auto"/>
      </w:divBdr>
    </w:div>
    <w:div w:id="1101216920">
      <w:bodyDiv w:val="1"/>
      <w:marLeft w:val="0"/>
      <w:marRight w:val="0"/>
      <w:marTop w:val="0"/>
      <w:marBottom w:val="0"/>
      <w:divBdr>
        <w:top w:val="none" w:sz="0" w:space="0" w:color="auto"/>
        <w:left w:val="none" w:sz="0" w:space="0" w:color="auto"/>
        <w:bottom w:val="none" w:sz="0" w:space="0" w:color="auto"/>
        <w:right w:val="none" w:sz="0" w:space="0" w:color="auto"/>
      </w:divBdr>
    </w:div>
    <w:div w:id="1101267947">
      <w:bodyDiv w:val="1"/>
      <w:marLeft w:val="0"/>
      <w:marRight w:val="0"/>
      <w:marTop w:val="0"/>
      <w:marBottom w:val="0"/>
      <w:divBdr>
        <w:top w:val="none" w:sz="0" w:space="0" w:color="auto"/>
        <w:left w:val="none" w:sz="0" w:space="0" w:color="auto"/>
        <w:bottom w:val="none" w:sz="0" w:space="0" w:color="auto"/>
        <w:right w:val="none" w:sz="0" w:space="0" w:color="auto"/>
      </w:divBdr>
    </w:div>
    <w:div w:id="1101338050">
      <w:bodyDiv w:val="1"/>
      <w:marLeft w:val="0"/>
      <w:marRight w:val="0"/>
      <w:marTop w:val="0"/>
      <w:marBottom w:val="0"/>
      <w:divBdr>
        <w:top w:val="none" w:sz="0" w:space="0" w:color="auto"/>
        <w:left w:val="none" w:sz="0" w:space="0" w:color="auto"/>
        <w:bottom w:val="none" w:sz="0" w:space="0" w:color="auto"/>
        <w:right w:val="none" w:sz="0" w:space="0" w:color="auto"/>
      </w:divBdr>
    </w:div>
    <w:div w:id="1101679887">
      <w:bodyDiv w:val="1"/>
      <w:marLeft w:val="0"/>
      <w:marRight w:val="0"/>
      <w:marTop w:val="0"/>
      <w:marBottom w:val="0"/>
      <w:divBdr>
        <w:top w:val="none" w:sz="0" w:space="0" w:color="auto"/>
        <w:left w:val="none" w:sz="0" w:space="0" w:color="auto"/>
        <w:bottom w:val="none" w:sz="0" w:space="0" w:color="auto"/>
        <w:right w:val="none" w:sz="0" w:space="0" w:color="auto"/>
      </w:divBdr>
    </w:div>
    <w:div w:id="1102266793">
      <w:bodyDiv w:val="1"/>
      <w:marLeft w:val="0"/>
      <w:marRight w:val="0"/>
      <w:marTop w:val="0"/>
      <w:marBottom w:val="0"/>
      <w:divBdr>
        <w:top w:val="none" w:sz="0" w:space="0" w:color="auto"/>
        <w:left w:val="none" w:sz="0" w:space="0" w:color="auto"/>
        <w:bottom w:val="none" w:sz="0" w:space="0" w:color="auto"/>
        <w:right w:val="none" w:sz="0" w:space="0" w:color="auto"/>
      </w:divBdr>
    </w:div>
    <w:div w:id="1102342598">
      <w:bodyDiv w:val="1"/>
      <w:marLeft w:val="0"/>
      <w:marRight w:val="0"/>
      <w:marTop w:val="0"/>
      <w:marBottom w:val="0"/>
      <w:divBdr>
        <w:top w:val="none" w:sz="0" w:space="0" w:color="auto"/>
        <w:left w:val="none" w:sz="0" w:space="0" w:color="auto"/>
        <w:bottom w:val="none" w:sz="0" w:space="0" w:color="auto"/>
        <w:right w:val="none" w:sz="0" w:space="0" w:color="auto"/>
      </w:divBdr>
    </w:div>
    <w:div w:id="1102839961">
      <w:bodyDiv w:val="1"/>
      <w:marLeft w:val="0"/>
      <w:marRight w:val="0"/>
      <w:marTop w:val="0"/>
      <w:marBottom w:val="0"/>
      <w:divBdr>
        <w:top w:val="none" w:sz="0" w:space="0" w:color="auto"/>
        <w:left w:val="none" w:sz="0" w:space="0" w:color="auto"/>
        <w:bottom w:val="none" w:sz="0" w:space="0" w:color="auto"/>
        <w:right w:val="none" w:sz="0" w:space="0" w:color="auto"/>
      </w:divBdr>
    </w:div>
    <w:div w:id="1102841711">
      <w:bodyDiv w:val="1"/>
      <w:marLeft w:val="0"/>
      <w:marRight w:val="0"/>
      <w:marTop w:val="0"/>
      <w:marBottom w:val="0"/>
      <w:divBdr>
        <w:top w:val="none" w:sz="0" w:space="0" w:color="auto"/>
        <w:left w:val="none" w:sz="0" w:space="0" w:color="auto"/>
        <w:bottom w:val="none" w:sz="0" w:space="0" w:color="auto"/>
        <w:right w:val="none" w:sz="0" w:space="0" w:color="auto"/>
      </w:divBdr>
    </w:div>
    <w:div w:id="1102920430">
      <w:bodyDiv w:val="1"/>
      <w:marLeft w:val="0"/>
      <w:marRight w:val="0"/>
      <w:marTop w:val="0"/>
      <w:marBottom w:val="0"/>
      <w:divBdr>
        <w:top w:val="none" w:sz="0" w:space="0" w:color="auto"/>
        <w:left w:val="none" w:sz="0" w:space="0" w:color="auto"/>
        <w:bottom w:val="none" w:sz="0" w:space="0" w:color="auto"/>
        <w:right w:val="none" w:sz="0" w:space="0" w:color="auto"/>
      </w:divBdr>
    </w:div>
    <w:div w:id="1102922119">
      <w:bodyDiv w:val="1"/>
      <w:marLeft w:val="0"/>
      <w:marRight w:val="0"/>
      <w:marTop w:val="0"/>
      <w:marBottom w:val="0"/>
      <w:divBdr>
        <w:top w:val="none" w:sz="0" w:space="0" w:color="auto"/>
        <w:left w:val="none" w:sz="0" w:space="0" w:color="auto"/>
        <w:bottom w:val="none" w:sz="0" w:space="0" w:color="auto"/>
        <w:right w:val="none" w:sz="0" w:space="0" w:color="auto"/>
      </w:divBdr>
    </w:div>
    <w:div w:id="1103457241">
      <w:bodyDiv w:val="1"/>
      <w:marLeft w:val="0"/>
      <w:marRight w:val="0"/>
      <w:marTop w:val="0"/>
      <w:marBottom w:val="0"/>
      <w:divBdr>
        <w:top w:val="none" w:sz="0" w:space="0" w:color="auto"/>
        <w:left w:val="none" w:sz="0" w:space="0" w:color="auto"/>
        <w:bottom w:val="none" w:sz="0" w:space="0" w:color="auto"/>
        <w:right w:val="none" w:sz="0" w:space="0" w:color="auto"/>
      </w:divBdr>
    </w:div>
    <w:div w:id="1103652296">
      <w:bodyDiv w:val="1"/>
      <w:marLeft w:val="0"/>
      <w:marRight w:val="0"/>
      <w:marTop w:val="0"/>
      <w:marBottom w:val="0"/>
      <w:divBdr>
        <w:top w:val="none" w:sz="0" w:space="0" w:color="auto"/>
        <w:left w:val="none" w:sz="0" w:space="0" w:color="auto"/>
        <w:bottom w:val="none" w:sz="0" w:space="0" w:color="auto"/>
        <w:right w:val="none" w:sz="0" w:space="0" w:color="auto"/>
      </w:divBdr>
    </w:div>
    <w:div w:id="1103724384">
      <w:bodyDiv w:val="1"/>
      <w:marLeft w:val="0"/>
      <w:marRight w:val="0"/>
      <w:marTop w:val="0"/>
      <w:marBottom w:val="0"/>
      <w:divBdr>
        <w:top w:val="none" w:sz="0" w:space="0" w:color="auto"/>
        <w:left w:val="none" w:sz="0" w:space="0" w:color="auto"/>
        <w:bottom w:val="none" w:sz="0" w:space="0" w:color="auto"/>
        <w:right w:val="none" w:sz="0" w:space="0" w:color="auto"/>
      </w:divBdr>
    </w:div>
    <w:div w:id="1103961868">
      <w:bodyDiv w:val="1"/>
      <w:marLeft w:val="0"/>
      <w:marRight w:val="0"/>
      <w:marTop w:val="0"/>
      <w:marBottom w:val="0"/>
      <w:divBdr>
        <w:top w:val="none" w:sz="0" w:space="0" w:color="auto"/>
        <w:left w:val="none" w:sz="0" w:space="0" w:color="auto"/>
        <w:bottom w:val="none" w:sz="0" w:space="0" w:color="auto"/>
        <w:right w:val="none" w:sz="0" w:space="0" w:color="auto"/>
      </w:divBdr>
    </w:div>
    <w:div w:id="1104039713">
      <w:bodyDiv w:val="1"/>
      <w:marLeft w:val="0"/>
      <w:marRight w:val="0"/>
      <w:marTop w:val="0"/>
      <w:marBottom w:val="0"/>
      <w:divBdr>
        <w:top w:val="none" w:sz="0" w:space="0" w:color="auto"/>
        <w:left w:val="none" w:sz="0" w:space="0" w:color="auto"/>
        <w:bottom w:val="none" w:sz="0" w:space="0" w:color="auto"/>
        <w:right w:val="none" w:sz="0" w:space="0" w:color="auto"/>
      </w:divBdr>
    </w:div>
    <w:div w:id="1104111136">
      <w:bodyDiv w:val="1"/>
      <w:marLeft w:val="0"/>
      <w:marRight w:val="0"/>
      <w:marTop w:val="0"/>
      <w:marBottom w:val="0"/>
      <w:divBdr>
        <w:top w:val="none" w:sz="0" w:space="0" w:color="auto"/>
        <w:left w:val="none" w:sz="0" w:space="0" w:color="auto"/>
        <w:bottom w:val="none" w:sz="0" w:space="0" w:color="auto"/>
        <w:right w:val="none" w:sz="0" w:space="0" w:color="auto"/>
      </w:divBdr>
    </w:div>
    <w:div w:id="1104156178">
      <w:bodyDiv w:val="1"/>
      <w:marLeft w:val="0"/>
      <w:marRight w:val="0"/>
      <w:marTop w:val="0"/>
      <w:marBottom w:val="0"/>
      <w:divBdr>
        <w:top w:val="none" w:sz="0" w:space="0" w:color="auto"/>
        <w:left w:val="none" w:sz="0" w:space="0" w:color="auto"/>
        <w:bottom w:val="none" w:sz="0" w:space="0" w:color="auto"/>
        <w:right w:val="none" w:sz="0" w:space="0" w:color="auto"/>
      </w:divBdr>
    </w:div>
    <w:div w:id="1104182139">
      <w:bodyDiv w:val="1"/>
      <w:marLeft w:val="0"/>
      <w:marRight w:val="0"/>
      <w:marTop w:val="0"/>
      <w:marBottom w:val="0"/>
      <w:divBdr>
        <w:top w:val="none" w:sz="0" w:space="0" w:color="auto"/>
        <w:left w:val="none" w:sz="0" w:space="0" w:color="auto"/>
        <w:bottom w:val="none" w:sz="0" w:space="0" w:color="auto"/>
        <w:right w:val="none" w:sz="0" w:space="0" w:color="auto"/>
      </w:divBdr>
    </w:div>
    <w:div w:id="1104226720">
      <w:bodyDiv w:val="1"/>
      <w:marLeft w:val="0"/>
      <w:marRight w:val="0"/>
      <w:marTop w:val="0"/>
      <w:marBottom w:val="0"/>
      <w:divBdr>
        <w:top w:val="none" w:sz="0" w:space="0" w:color="auto"/>
        <w:left w:val="none" w:sz="0" w:space="0" w:color="auto"/>
        <w:bottom w:val="none" w:sz="0" w:space="0" w:color="auto"/>
        <w:right w:val="none" w:sz="0" w:space="0" w:color="auto"/>
      </w:divBdr>
    </w:div>
    <w:div w:id="1104231502">
      <w:bodyDiv w:val="1"/>
      <w:marLeft w:val="0"/>
      <w:marRight w:val="0"/>
      <w:marTop w:val="0"/>
      <w:marBottom w:val="0"/>
      <w:divBdr>
        <w:top w:val="none" w:sz="0" w:space="0" w:color="auto"/>
        <w:left w:val="none" w:sz="0" w:space="0" w:color="auto"/>
        <w:bottom w:val="none" w:sz="0" w:space="0" w:color="auto"/>
        <w:right w:val="none" w:sz="0" w:space="0" w:color="auto"/>
      </w:divBdr>
    </w:div>
    <w:div w:id="1104574628">
      <w:bodyDiv w:val="1"/>
      <w:marLeft w:val="0"/>
      <w:marRight w:val="0"/>
      <w:marTop w:val="0"/>
      <w:marBottom w:val="0"/>
      <w:divBdr>
        <w:top w:val="none" w:sz="0" w:space="0" w:color="auto"/>
        <w:left w:val="none" w:sz="0" w:space="0" w:color="auto"/>
        <w:bottom w:val="none" w:sz="0" w:space="0" w:color="auto"/>
        <w:right w:val="none" w:sz="0" w:space="0" w:color="auto"/>
      </w:divBdr>
    </w:div>
    <w:div w:id="1104575380">
      <w:bodyDiv w:val="1"/>
      <w:marLeft w:val="0"/>
      <w:marRight w:val="0"/>
      <w:marTop w:val="0"/>
      <w:marBottom w:val="0"/>
      <w:divBdr>
        <w:top w:val="none" w:sz="0" w:space="0" w:color="auto"/>
        <w:left w:val="none" w:sz="0" w:space="0" w:color="auto"/>
        <w:bottom w:val="none" w:sz="0" w:space="0" w:color="auto"/>
        <w:right w:val="none" w:sz="0" w:space="0" w:color="auto"/>
      </w:divBdr>
    </w:div>
    <w:div w:id="1104691280">
      <w:bodyDiv w:val="1"/>
      <w:marLeft w:val="0"/>
      <w:marRight w:val="0"/>
      <w:marTop w:val="0"/>
      <w:marBottom w:val="0"/>
      <w:divBdr>
        <w:top w:val="none" w:sz="0" w:space="0" w:color="auto"/>
        <w:left w:val="none" w:sz="0" w:space="0" w:color="auto"/>
        <w:bottom w:val="none" w:sz="0" w:space="0" w:color="auto"/>
        <w:right w:val="none" w:sz="0" w:space="0" w:color="auto"/>
      </w:divBdr>
    </w:div>
    <w:div w:id="1104887632">
      <w:bodyDiv w:val="1"/>
      <w:marLeft w:val="0"/>
      <w:marRight w:val="0"/>
      <w:marTop w:val="0"/>
      <w:marBottom w:val="0"/>
      <w:divBdr>
        <w:top w:val="none" w:sz="0" w:space="0" w:color="auto"/>
        <w:left w:val="none" w:sz="0" w:space="0" w:color="auto"/>
        <w:bottom w:val="none" w:sz="0" w:space="0" w:color="auto"/>
        <w:right w:val="none" w:sz="0" w:space="0" w:color="auto"/>
      </w:divBdr>
    </w:div>
    <w:div w:id="1104956730">
      <w:bodyDiv w:val="1"/>
      <w:marLeft w:val="0"/>
      <w:marRight w:val="0"/>
      <w:marTop w:val="0"/>
      <w:marBottom w:val="0"/>
      <w:divBdr>
        <w:top w:val="none" w:sz="0" w:space="0" w:color="auto"/>
        <w:left w:val="none" w:sz="0" w:space="0" w:color="auto"/>
        <w:bottom w:val="none" w:sz="0" w:space="0" w:color="auto"/>
        <w:right w:val="none" w:sz="0" w:space="0" w:color="auto"/>
      </w:divBdr>
    </w:div>
    <w:div w:id="1105155249">
      <w:bodyDiv w:val="1"/>
      <w:marLeft w:val="0"/>
      <w:marRight w:val="0"/>
      <w:marTop w:val="0"/>
      <w:marBottom w:val="0"/>
      <w:divBdr>
        <w:top w:val="none" w:sz="0" w:space="0" w:color="auto"/>
        <w:left w:val="none" w:sz="0" w:space="0" w:color="auto"/>
        <w:bottom w:val="none" w:sz="0" w:space="0" w:color="auto"/>
        <w:right w:val="none" w:sz="0" w:space="0" w:color="auto"/>
      </w:divBdr>
    </w:div>
    <w:div w:id="1105349611">
      <w:bodyDiv w:val="1"/>
      <w:marLeft w:val="0"/>
      <w:marRight w:val="0"/>
      <w:marTop w:val="0"/>
      <w:marBottom w:val="0"/>
      <w:divBdr>
        <w:top w:val="none" w:sz="0" w:space="0" w:color="auto"/>
        <w:left w:val="none" w:sz="0" w:space="0" w:color="auto"/>
        <w:bottom w:val="none" w:sz="0" w:space="0" w:color="auto"/>
        <w:right w:val="none" w:sz="0" w:space="0" w:color="auto"/>
      </w:divBdr>
    </w:div>
    <w:div w:id="1105465558">
      <w:bodyDiv w:val="1"/>
      <w:marLeft w:val="0"/>
      <w:marRight w:val="0"/>
      <w:marTop w:val="0"/>
      <w:marBottom w:val="0"/>
      <w:divBdr>
        <w:top w:val="none" w:sz="0" w:space="0" w:color="auto"/>
        <w:left w:val="none" w:sz="0" w:space="0" w:color="auto"/>
        <w:bottom w:val="none" w:sz="0" w:space="0" w:color="auto"/>
        <w:right w:val="none" w:sz="0" w:space="0" w:color="auto"/>
      </w:divBdr>
    </w:div>
    <w:div w:id="1105727823">
      <w:bodyDiv w:val="1"/>
      <w:marLeft w:val="0"/>
      <w:marRight w:val="0"/>
      <w:marTop w:val="0"/>
      <w:marBottom w:val="0"/>
      <w:divBdr>
        <w:top w:val="none" w:sz="0" w:space="0" w:color="auto"/>
        <w:left w:val="none" w:sz="0" w:space="0" w:color="auto"/>
        <w:bottom w:val="none" w:sz="0" w:space="0" w:color="auto"/>
        <w:right w:val="none" w:sz="0" w:space="0" w:color="auto"/>
      </w:divBdr>
    </w:div>
    <w:div w:id="1106316718">
      <w:bodyDiv w:val="1"/>
      <w:marLeft w:val="0"/>
      <w:marRight w:val="0"/>
      <w:marTop w:val="0"/>
      <w:marBottom w:val="0"/>
      <w:divBdr>
        <w:top w:val="none" w:sz="0" w:space="0" w:color="auto"/>
        <w:left w:val="none" w:sz="0" w:space="0" w:color="auto"/>
        <w:bottom w:val="none" w:sz="0" w:space="0" w:color="auto"/>
        <w:right w:val="none" w:sz="0" w:space="0" w:color="auto"/>
      </w:divBdr>
    </w:div>
    <w:div w:id="1106386571">
      <w:bodyDiv w:val="1"/>
      <w:marLeft w:val="0"/>
      <w:marRight w:val="0"/>
      <w:marTop w:val="0"/>
      <w:marBottom w:val="0"/>
      <w:divBdr>
        <w:top w:val="none" w:sz="0" w:space="0" w:color="auto"/>
        <w:left w:val="none" w:sz="0" w:space="0" w:color="auto"/>
        <w:bottom w:val="none" w:sz="0" w:space="0" w:color="auto"/>
        <w:right w:val="none" w:sz="0" w:space="0" w:color="auto"/>
      </w:divBdr>
    </w:div>
    <w:div w:id="1106539535">
      <w:bodyDiv w:val="1"/>
      <w:marLeft w:val="0"/>
      <w:marRight w:val="0"/>
      <w:marTop w:val="0"/>
      <w:marBottom w:val="0"/>
      <w:divBdr>
        <w:top w:val="none" w:sz="0" w:space="0" w:color="auto"/>
        <w:left w:val="none" w:sz="0" w:space="0" w:color="auto"/>
        <w:bottom w:val="none" w:sz="0" w:space="0" w:color="auto"/>
        <w:right w:val="none" w:sz="0" w:space="0" w:color="auto"/>
      </w:divBdr>
    </w:div>
    <w:div w:id="1106585010">
      <w:bodyDiv w:val="1"/>
      <w:marLeft w:val="0"/>
      <w:marRight w:val="0"/>
      <w:marTop w:val="0"/>
      <w:marBottom w:val="0"/>
      <w:divBdr>
        <w:top w:val="none" w:sz="0" w:space="0" w:color="auto"/>
        <w:left w:val="none" w:sz="0" w:space="0" w:color="auto"/>
        <w:bottom w:val="none" w:sz="0" w:space="0" w:color="auto"/>
        <w:right w:val="none" w:sz="0" w:space="0" w:color="auto"/>
      </w:divBdr>
    </w:div>
    <w:div w:id="1106734034">
      <w:bodyDiv w:val="1"/>
      <w:marLeft w:val="0"/>
      <w:marRight w:val="0"/>
      <w:marTop w:val="0"/>
      <w:marBottom w:val="0"/>
      <w:divBdr>
        <w:top w:val="none" w:sz="0" w:space="0" w:color="auto"/>
        <w:left w:val="none" w:sz="0" w:space="0" w:color="auto"/>
        <w:bottom w:val="none" w:sz="0" w:space="0" w:color="auto"/>
        <w:right w:val="none" w:sz="0" w:space="0" w:color="auto"/>
      </w:divBdr>
    </w:div>
    <w:div w:id="1106734518">
      <w:bodyDiv w:val="1"/>
      <w:marLeft w:val="0"/>
      <w:marRight w:val="0"/>
      <w:marTop w:val="0"/>
      <w:marBottom w:val="0"/>
      <w:divBdr>
        <w:top w:val="none" w:sz="0" w:space="0" w:color="auto"/>
        <w:left w:val="none" w:sz="0" w:space="0" w:color="auto"/>
        <w:bottom w:val="none" w:sz="0" w:space="0" w:color="auto"/>
        <w:right w:val="none" w:sz="0" w:space="0" w:color="auto"/>
      </w:divBdr>
    </w:div>
    <w:div w:id="1106774468">
      <w:bodyDiv w:val="1"/>
      <w:marLeft w:val="0"/>
      <w:marRight w:val="0"/>
      <w:marTop w:val="0"/>
      <w:marBottom w:val="0"/>
      <w:divBdr>
        <w:top w:val="none" w:sz="0" w:space="0" w:color="auto"/>
        <w:left w:val="none" w:sz="0" w:space="0" w:color="auto"/>
        <w:bottom w:val="none" w:sz="0" w:space="0" w:color="auto"/>
        <w:right w:val="none" w:sz="0" w:space="0" w:color="auto"/>
      </w:divBdr>
    </w:div>
    <w:div w:id="1107038536">
      <w:bodyDiv w:val="1"/>
      <w:marLeft w:val="0"/>
      <w:marRight w:val="0"/>
      <w:marTop w:val="0"/>
      <w:marBottom w:val="0"/>
      <w:divBdr>
        <w:top w:val="none" w:sz="0" w:space="0" w:color="auto"/>
        <w:left w:val="none" w:sz="0" w:space="0" w:color="auto"/>
        <w:bottom w:val="none" w:sz="0" w:space="0" w:color="auto"/>
        <w:right w:val="none" w:sz="0" w:space="0" w:color="auto"/>
      </w:divBdr>
    </w:div>
    <w:div w:id="1107113636">
      <w:bodyDiv w:val="1"/>
      <w:marLeft w:val="0"/>
      <w:marRight w:val="0"/>
      <w:marTop w:val="0"/>
      <w:marBottom w:val="0"/>
      <w:divBdr>
        <w:top w:val="none" w:sz="0" w:space="0" w:color="auto"/>
        <w:left w:val="none" w:sz="0" w:space="0" w:color="auto"/>
        <w:bottom w:val="none" w:sz="0" w:space="0" w:color="auto"/>
        <w:right w:val="none" w:sz="0" w:space="0" w:color="auto"/>
      </w:divBdr>
    </w:div>
    <w:div w:id="1107844256">
      <w:bodyDiv w:val="1"/>
      <w:marLeft w:val="0"/>
      <w:marRight w:val="0"/>
      <w:marTop w:val="0"/>
      <w:marBottom w:val="0"/>
      <w:divBdr>
        <w:top w:val="none" w:sz="0" w:space="0" w:color="auto"/>
        <w:left w:val="none" w:sz="0" w:space="0" w:color="auto"/>
        <w:bottom w:val="none" w:sz="0" w:space="0" w:color="auto"/>
        <w:right w:val="none" w:sz="0" w:space="0" w:color="auto"/>
      </w:divBdr>
    </w:div>
    <w:div w:id="1107895349">
      <w:bodyDiv w:val="1"/>
      <w:marLeft w:val="0"/>
      <w:marRight w:val="0"/>
      <w:marTop w:val="0"/>
      <w:marBottom w:val="0"/>
      <w:divBdr>
        <w:top w:val="none" w:sz="0" w:space="0" w:color="auto"/>
        <w:left w:val="none" w:sz="0" w:space="0" w:color="auto"/>
        <w:bottom w:val="none" w:sz="0" w:space="0" w:color="auto"/>
        <w:right w:val="none" w:sz="0" w:space="0" w:color="auto"/>
      </w:divBdr>
    </w:div>
    <w:div w:id="1107969420">
      <w:bodyDiv w:val="1"/>
      <w:marLeft w:val="0"/>
      <w:marRight w:val="0"/>
      <w:marTop w:val="0"/>
      <w:marBottom w:val="0"/>
      <w:divBdr>
        <w:top w:val="none" w:sz="0" w:space="0" w:color="auto"/>
        <w:left w:val="none" w:sz="0" w:space="0" w:color="auto"/>
        <w:bottom w:val="none" w:sz="0" w:space="0" w:color="auto"/>
        <w:right w:val="none" w:sz="0" w:space="0" w:color="auto"/>
      </w:divBdr>
    </w:div>
    <w:div w:id="1108042144">
      <w:bodyDiv w:val="1"/>
      <w:marLeft w:val="0"/>
      <w:marRight w:val="0"/>
      <w:marTop w:val="0"/>
      <w:marBottom w:val="0"/>
      <w:divBdr>
        <w:top w:val="none" w:sz="0" w:space="0" w:color="auto"/>
        <w:left w:val="none" w:sz="0" w:space="0" w:color="auto"/>
        <w:bottom w:val="none" w:sz="0" w:space="0" w:color="auto"/>
        <w:right w:val="none" w:sz="0" w:space="0" w:color="auto"/>
      </w:divBdr>
    </w:div>
    <w:div w:id="1108083620">
      <w:bodyDiv w:val="1"/>
      <w:marLeft w:val="0"/>
      <w:marRight w:val="0"/>
      <w:marTop w:val="0"/>
      <w:marBottom w:val="0"/>
      <w:divBdr>
        <w:top w:val="none" w:sz="0" w:space="0" w:color="auto"/>
        <w:left w:val="none" w:sz="0" w:space="0" w:color="auto"/>
        <w:bottom w:val="none" w:sz="0" w:space="0" w:color="auto"/>
        <w:right w:val="none" w:sz="0" w:space="0" w:color="auto"/>
      </w:divBdr>
    </w:div>
    <w:div w:id="1108087946">
      <w:bodyDiv w:val="1"/>
      <w:marLeft w:val="0"/>
      <w:marRight w:val="0"/>
      <w:marTop w:val="0"/>
      <w:marBottom w:val="0"/>
      <w:divBdr>
        <w:top w:val="none" w:sz="0" w:space="0" w:color="auto"/>
        <w:left w:val="none" w:sz="0" w:space="0" w:color="auto"/>
        <w:bottom w:val="none" w:sz="0" w:space="0" w:color="auto"/>
        <w:right w:val="none" w:sz="0" w:space="0" w:color="auto"/>
      </w:divBdr>
    </w:div>
    <w:div w:id="1108545988">
      <w:bodyDiv w:val="1"/>
      <w:marLeft w:val="0"/>
      <w:marRight w:val="0"/>
      <w:marTop w:val="0"/>
      <w:marBottom w:val="0"/>
      <w:divBdr>
        <w:top w:val="none" w:sz="0" w:space="0" w:color="auto"/>
        <w:left w:val="none" w:sz="0" w:space="0" w:color="auto"/>
        <w:bottom w:val="none" w:sz="0" w:space="0" w:color="auto"/>
        <w:right w:val="none" w:sz="0" w:space="0" w:color="auto"/>
      </w:divBdr>
    </w:div>
    <w:div w:id="1108810837">
      <w:bodyDiv w:val="1"/>
      <w:marLeft w:val="0"/>
      <w:marRight w:val="0"/>
      <w:marTop w:val="0"/>
      <w:marBottom w:val="0"/>
      <w:divBdr>
        <w:top w:val="none" w:sz="0" w:space="0" w:color="auto"/>
        <w:left w:val="none" w:sz="0" w:space="0" w:color="auto"/>
        <w:bottom w:val="none" w:sz="0" w:space="0" w:color="auto"/>
        <w:right w:val="none" w:sz="0" w:space="0" w:color="auto"/>
      </w:divBdr>
    </w:div>
    <w:div w:id="1109081805">
      <w:bodyDiv w:val="1"/>
      <w:marLeft w:val="0"/>
      <w:marRight w:val="0"/>
      <w:marTop w:val="0"/>
      <w:marBottom w:val="0"/>
      <w:divBdr>
        <w:top w:val="none" w:sz="0" w:space="0" w:color="auto"/>
        <w:left w:val="none" w:sz="0" w:space="0" w:color="auto"/>
        <w:bottom w:val="none" w:sz="0" w:space="0" w:color="auto"/>
        <w:right w:val="none" w:sz="0" w:space="0" w:color="auto"/>
      </w:divBdr>
    </w:div>
    <w:div w:id="1109163116">
      <w:bodyDiv w:val="1"/>
      <w:marLeft w:val="0"/>
      <w:marRight w:val="0"/>
      <w:marTop w:val="0"/>
      <w:marBottom w:val="0"/>
      <w:divBdr>
        <w:top w:val="none" w:sz="0" w:space="0" w:color="auto"/>
        <w:left w:val="none" w:sz="0" w:space="0" w:color="auto"/>
        <w:bottom w:val="none" w:sz="0" w:space="0" w:color="auto"/>
        <w:right w:val="none" w:sz="0" w:space="0" w:color="auto"/>
      </w:divBdr>
    </w:div>
    <w:div w:id="1109469363">
      <w:bodyDiv w:val="1"/>
      <w:marLeft w:val="0"/>
      <w:marRight w:val="0"/>
      <w:marTop w:val="0"/>
      <w:marBottom w:val="0"/>
      <w:divBdr>
        <w:top w:val="none" w:sz="0" w:space="0" w:color="auto"/>
        <w:left w:val="none" w:sz="0" w:space="0" w:color="auto"/>
        <w:bottom w:val="none" w:sz="0" w:space="0" w:color="auto"/>
        <w:right w:val="none" w:sz="0" w:space="0" w:color="auto"/>
      </w:divBdr>
    </w:div>
    <w:div w:id="1109621745">
      <w:bodyDiv w:val="1"/>
      <w:marLeft w:val="0"/>
      <w:marRight w:val="0"/>
      <w:marTop w:val="0"/>
      <w:marBottom w:val="0"/>
      <w:divBdr>
        <w:top w:val="none" w:sz="0" w:space="0" w:color="auto"/>
        <w:left w:val="none" w:sz="0" w:space="0" w:color="auto"/>
        <w:bottom w:val="none" w:sz="0" w:space="0" w:color="auto"/>
        <w:right w:val="none" w:sz="0" w:space="0" w:color="auto"/>
      </w:divBdr>
    </w:div>
    <w:div w:id="1109811331">
      <w:bodyDiv w:val="1"/>
      <w:marLeft w:val="0"/>
      <w:marRight w:val="0"/>
      <w:marTop w:val="0"/>
      <w:marBottom w:val="0"/>
      <w:divBdr>
        <w:top w:val="none" w:sz="0" w:space="0" w:color="auto"/>
        <w:left w:val="none" w:sz="0" w:space="0" w:color="auto"/>
        <w:bottom w:val="none" w:sz="0" w:space="0" w:color="auto"/>
        <w:right w:val="none" w:sz="0" w:space="0" w:color="auto"/>
      </w:divBdr>
    </w:div>
    <w:div w:id="1109816650">
      <w:bodyDiv w:val="1"/>
      <w:marLeft w:val="0"/>
      <w:marRight w:val="0"/>
      <w:marTop w:val="0"/>
      <w:marBottom w:val="0"/>
      <w:divBdr>
        <w:top w:val="none" w:sz="0" w:space="0" w:color="auto"/>
        <w:left w:val="none" w:sz="0" w:space="0" w:color="auto"/>
        <w:bottom w:val="none" w:sz="0" w:space="0" w:color="auto"/>
        <w:right w:val="none" w:sz="0" w:space="0" w:color="auto"/>
      </w:divBdr>
    </w:div>
    <w:div w:id="1110052973">
      <w:bodyDiv w:val="1"/>
      <w:marLeft w:val="0"/>
      <w:marRight w:val="0"/>
      <w:marTop w:val="0"/>
      <w:marBottom w:val="0"/>
      <w:divBdr>
        <w:top w:val="none" w:sz="0" w:space="0" w:color="auto"/>
        <w:left w:val="none" w:sz="0" w:space="0" w:color="auto"/>
        <w:bottom w:val="none" w:sz="0" w:space="0" w:color="auto"/>
        <w:right w:val="none" w:sz="0" w:space="0" w:color="auto"/>
      </w:divBdr>
    </w:div>
    <w:div w:id="1110079806">
      <w:bodyDiv w:val="1"/>
      <w:marLeft w:val="0"/>
      <w:marRight w:val="0"/>
      <w:marTop w:val="0"/>
      <w:marBottom w:val="0"/>
      <w:divBdr>
        <w:top w:val="none" w:sz="0" w:space="0" w:color="auto"/>
        <w:left w:val="none" w:sz="0" w:space="0" w:color="auto"/>
        <w:bottom w:val="none" w:sz="0" w:space="0" w:color="auto"/>
        <w:right w:val="none" w:sz="0" w:space="0" w:color="auto"/>
      </w:divBdr>
    </w:div>
    <w:div w:id="1110512921">
      <w:bodyDiv w:val="1"/>
      <w:marLeft w:val="0"/>
      <w:marRight w:val="0"/>
      <w:marTop w:val="0"/>
      <w:marBottom w:val="0"/>
      <w:divBdr>
        <w:top w:val="none" w:sz="0" w:space="0" w:color="auto"/>
        <w:left w:val="none" w:sz="0" w:space="0" w:color="auto"/>
        <w:bottom w:val="none" w:sz="0" w:space="0" w:color="auto"/>
        <w:right w:val="none" w:sz="0" w:space="0" w:color="auto"/>
      </w:divBdr>
    </w:div>
    <w:div w:id="1110515683">
      <w:bodyDiv w:val="1"/>
      <w:marLeft w:val="0"/>
      <w:marRight w:val="0"/>
      <w:marTop w:val="0"/>
      <w:marBottom w:val="0"/>
      <w:divBdr>
        <w:top w:val="none" w:sz="0" w:space="0" w:color="auto"/>
        <w:left w:val="none" w:sz="0" w:space="0" w:color="auto"/>
        <w:bottom w:val="none" w:sz="0" w:space="0" w:color="auto"/>
        <w:right w:val="none" w:sz="0" w:space="0" w:color="auto"/>
      </w:divBdr>
    </w:div>
    <w:div w:id="1110663238">
      <w:bodyDiv w:val="1"/>
      <w:marLeft w:val="0"/>
      <w:marRight w:val="0"/>
      <w:marTop w:val="0"/>
      <w:marBottom w:val="0"/>
      <w:divBdr>
        <w:top w:val="none" w:sz="0" w:space="0" w:color="auto"/>
        <w:left w:val="none" w:sz="0" w:space="0" w:color="auto"/>
        <w:bottom w:val="none" w:sz="0" w:space="0" w:color="auto"/>
        <w:right w:val="none" w:sz="0" w:space="0" w:color="auto"/>
      </w:divBdr>
    </w:div>
    <w:div w:id="1110705937">
      <w:bodyDiv w:val="1"/>
      <w:marLeft w:val="0"/>
      <w:marRight w:val="0"/>
      <w:marTop w:val="0"/>
      <w:marBottom w:val="0"/>
      <w:divBdr>
        <w:top w:val="none" w:sz="0" w:space="0" w:color="auto"/>
        <w:left w:val="none" w:sz="0" w:space="0" w:color="auto"/>
        <w:bottom w:val="none" w:sz="0" w:space="0" w:color="auto"/>
        <w:right w:val="none" w:sz="0" w:space="0" w:color="auto"/>
      </w:divBdr>
    </w:div>
    <w:div w:id="1111045503">
      <w:bodyDiv w:val="1"/>
      <w:marLeft w:val="0"/>
      <w:marRight w:val="0"/>
      <w:marTop w:val="0"/>
      <w:marBottom w:val="0"/>
      <w:divBdr>
        <w:top w:val="none" w:sz="0" w:space="0" w:color="auto"/>
        <w:left w:val="none" w:sz="0" w:space="0" w:color="auto"/>
        <w:bottom w:val="none" w:sz="0" w:space="0" w:color="auto"/>
        <w:right w:val="none" w:sz="0" w:space="0" w:color="auto"/>
      </w:divBdr>
    </w:div>
    <w:div w:id="1111239832">
      <w:bodyDiv w:val="1"/>
      <w:marLeft w:val="0"/>
      <w:marRight w:val="0"/>
      <w:marTop w:val="0"/>
      <w:marBottom w:val="0"/>
      <w:divBdr>
        <w:top w:val="none" w:sz="0" w:space="0" w:color="auto"/>
        <w:left w:val="none" w:sz="0" w:space="0" w:color="auto"/>
        <w:bottom w:val="none" w:sz="0" w:space="0" w:color="auto"/>
        <w:right w:val="none" w:sz="0" w:space="0" w:color="auto"/>
      </w:divBdr>
    </w:div>
    <w:div w:id="1111432584">
      <w:bodyDiv w:val="1"/>
      <w:marLeft w:val="0"/>
      <w:marRight w:val="0"/>
      <w:marTop w:val="0"/>
      <w:marBottom w:val="0"/>
      <w:divBdr>
        <w:top w:val="none" w:sz="0" w:space="0" w:color="auto"/>
        <w:left w:val="none" w:sz="0" w:space="0" w:color="auto"/>
        <w:bottom w:val="none" w:sz="0" w:space="0" w:color="auto"/>
        <w:right w:val="none" w:sz="0" w:space="0" w:color="auto"/>
      </w:divBdr>
    </w:div>
    <w:div w:id="1111704787">
      <w:bodyDiv w:val="1"/>
      <w:marLeft w:val="0"/>
      <w:marRight w:val="0"/>
      <w:marTop w:val="0"/>
      <w:marBottom w:val="0"/>
      <w:divBdr>
        <w:top w:val="none" w:sz="0" w:space="0" w:color="auto"/>
        <w:left w:val="none" w:sz="0" w:space="0" w:color="auto"/>
        <w:bottom w:val="none" w:sz="0" w:space="0" w:color="auto"/>
        <w:right w:val="none" w:sz="0" w:space="0" w:color="auto"/>
      </w:divBdr>
    </w:div>
    <w:div w:id="1111894143">
      <w:bodyDiv w:val="1"/>
      <w:marLeft w:val="0"/>
      <w:marRight w:val="0"/>
      <w:marTop w:val="0"/>
      <w:marBottom w:val="0"/>
      <w:divBdr>
        <w:top w:val="none" w:sz="0" w:space="0" w:color="auto"/>
        <w:left w:val="none" w:sz="0" w:space="0" w:color="auto"/>
        <w:bottom w:val="none" w:sz="0" w:space="0" w:color="auto"/>
        <w:right w:val="none" w:sz="0" w:space="0" w:color="auto"/>
      </w:divBdr>
    </w:div>
    <w:div w:id="1112019905">
      <w:bodyDiv w:val="1"/>
      <w:marLeft w:val="0"/>
      <w:marRight w:val="0"/>
      <w:marTop w:val="0"/>
      <w:marBottom w:val="0"/>
      <w:divBdr>
        <w:top w:val="none" w:sz="0" w:space="0" w:color="auto"/>
        <w:left w:val="none" w:sz="0" w:space="0" w:color="auto"/>
        <w:bottom w:val="none" w:sz="0" w:space="0" w:color="auto"/>
        <w:right w:val="none" w:sz="0" w:space="0" w:color="auto"/>
      </w:divBdr>
    </w:div>
    <w:div w:id="1112213355">
      <w:bodyDiv w:val="1"/>
      <w:marLeft w:val="0"/>
      <w:marRight w:val="0"/>
      <w:marTop w:val="0"/>
      <w:marBottom w:val="0"/>
      <w:divBdr>
        <w:top w:val="none" w:sz="0" w:space="0" w:color="auto"/>
        <w:left w:val="none" w:sz="0" w:space="0" w:color="auto"/>
        <w:bottom w:val="none" w:sz="0" w:space="0" w:color="auto"/>
        <w:right w:val="none" w:sz="0" w:space="0" w:color="auto"/>
      </w:divBdr>
    </w:div>
    <w:div w:id="1113669513">
      <w:bodyDiv w:val="1"/>
      <w:marLeft w:val="0"/>
      <w:marRight w:val="0"/>
      <w:marTop w:val="0"/>
      <w:marBottom w:val="0"/>
      <w:divBdr>
        <w:top w:val="none" w:sz="0" w:space="0" w:color="auto"/>
        <w:left w:val="none" w:sz="0" w:space="0" w:color="auto"/>
        <w:bottom w:val="none" w:sz="0" w:space="0" w:color="auto"/>
        <w:right w:val="none" w:sz="0" w:space="0" w:color="auto"/>
      </w:divBdr>
    </w:div>
    <w:div w:id="1113786891">
      <w:bodyDiv w:val="1"/>
      <w:marLeft w:val="0"/>
      <w:marRight w:val="0"/>
      <w:marTop w:val="0"/>
      <w:marBottom w:val="0"/>
      <w:divBdr>
        <w:top w:val="none" w:sz="0" w:space="0" w:color="auto"/>
        <w:left w:val="none" w:sz="0" w:space="0" w:color="auto"/>
        <w:bottom w:val="none" w:sz="0" w:space="0" w:color="auto"/>
        <w:right w:val="none" w:sz="0" w:space="0" w:color="auto"/>
      </w:divBdr>
    </w:div>
    <w:div w:id="1113944064">
      <w:bodyDiv w:val="1"/>
      <w:marLeft w:val="0"/>
      <w:marRight w:val="0"/>
      <w:marTop w:val="0"/>
      <w:marBottom w:val="0"/>
      <w:divBdr>
        <w:top w:val="none" w:sz="0" w:space="0" w:color="auto"/>
        <w:left w:val="none" w:sz="0" w:space="0" w:color="auto"/>
        <w:bottom w:val="none" w:sz="0" w:space="0" w:color="auto"/>
        <w:right w:val="none" w:sz="0" w:space="0" w:color="auto"/>
      </w:divBdr>
    </w:div>
    <w:div w:id="1114010312">
      <w:bodyDiv w:val="1"/>
      <w:marLeft w:val="0"/>
      <w:marRight w:val="0"/>
      <w:marTop w:val="0"/>
      <w:marBottom w:val="0"/>
      <w:divBdr>
        <w:top w:val="none" w:sz="0" w:space="0" w:color="auto"/>
        <w:left w:val="none" w:sz="0" w:space="0" w:color="auto"/>
        <w:bottom w:val="none" w:sz="0" w:space="0" w:color="auto"/>
        <w:right w:val="none" w:sz="0" w:space="0" w:color="auto"/>
      </w:divBdr>
    </w:div>
    <w:div w:id="1114246682">
      <w:bodyDiv w:val="1"/>
      <w:marLeft w:val="0"/>
      <w:marRight w:val="0"/>
      <w:marTop w:val="0"/>
      <w:marBottom w:val="0"/>
      <w:divBdr>
        <w:top w:val="none" w:sz="0" w:space="0" w:color="auto"/>
        <w:left w:val="none" w:sz="0" w:space="0" w:color="auto"/>
        <w:bottom w:val="none" w:sz="0" w:space="0" w:color="auto"/>
        <w:right w:val="none" w:sz="0" w:space="0" w:color="auto"/>
      </w:divBdr>
    </w:div>
    <w:div w:id="1114440541">
      <w:bodyDiv w:val="1"/>
      <w:marLeft w:val="0"/>
      <w:marRight w:val="0"/>
      <w:marTop w:val="0"/>
      <w:marBottom w:val="0"/>
      <w:divBdr>
        <w:top w:val="none" w:sz="0" w:space="0" w:color="auto"/>
        <w:left w:val="none" w:sz="0" w:space="0" w:color="auto"/>
        <w:bottom w:val="none" w:sz="0" w:space="0" w:color="auto"/>
        <w:right w:val="none" w:sz="0" w:space="0" w:color="auto"/>
      </w:divBdr>
    </w:div>
    <w:div w:id="1114716295">
      <w:bodyDiv w:val="1"/>
      <w:marLeft w:val="0"/>
      <w:marRight w:val="0"/>
      <w:marTop w:val="0"/>
      <w:marBottom w:val="0"/>
      <w:divBdr>
        <w:top w:val="none" w:sz="0" w:space="0" w:color="auto"/>
        <w:left w:val="none" w:sz="0" w:space="0" w:color="auto"/>
        <w:bottom w:val="none" w:sz="0" w:space="0" w:color="auto"/>
        <w:right w:val="none" w:sz="0" w:space="0" w:color="auto"/>
      </w:divBdr>
    </w:div>
    <w:div w:id="1115637826">
      <w:bodyDiv w:val="1"/>
      <w:marLeft w:val="0"/>
      <w:marRight w:val="0"/>
      <w:marTop w:val="0"/>
      <w:marBottom w:val="0"/>
      <w:divBdr>
        <w:top w:val="none" w:sz="0" w:space="0" w:color="auto"/>
        <w:left w:val="none" w:sz="0" w:space="0" w:color="auto"/>
        <w:bottom w:val="none" w:sz="0" w:space="0" w:color="auto"/>
        <w:right w:val="none" w:sz="0" w:space="0" w:color="auto"/>
      </w:divBdr>
    </w:div>
    <w:div w:id="1115902019">
      <w:bodyDiv w:val="1"/>
      <w:marLeft w:val="0"/>
      <w:marRight w:val="0"/>
      <w:marTop w:val="0"/>
      <w:marBottom w:val="0"/>
      <w:divBdr>
        <w:top w:val="none" w:sz="0" w:space="0" w:color="auto"/>
        <w:left w:val="none" w:sz="0" w:space="0" w:color="auto"/>
        <w:bottom w:val="none" w:sz="0" w:space="0" w:color="auto"/>
        <w:right w:val="none" w:sz="0" w:space="0" w:color="auto"/>
      </w:divBdr>
    </w:div>
    <w:div w:id="1116102064">
      <w:bodyDiv w:val="1"/>
      <w:marLeft w:val="0"/>
      <w:marRight w:val="0"/>
      <w:marTop w:val="0"/>
      <w:marBottom w:val="0"/>
      <w:divBdr>
        <w:top w:val="none" w:sz="0" w:space="0" w:color="auto"/>
        <w:left w:val="none" w:sz="0" w:space="0" w:color="auto"/>
        <w:bottom w:val="none" w:sz="0" w:space="0" w:color="auto"/>
        <w:right w:val="none" w:sz="0" w:space="0" w:color="auto"/>
      </w:divBdr>
    </w:div>
    <w:div w:id="1116293764">
      <w:bodyDiv w:val="1"/>
      <w:marLeft w:val="0"/>
      <w:marRight w:val="0"/>
      <w:marTop w:val="0"/>
      <w:marBottom w:val="0"/>
      <w:divBdr>
        <w:top w:val="none" w:sz="0" w:space="0" w:color="auto"/>
        <w:left w:val="none" w:sz="0" w:space="0" w:color="auto"/>
        <w:bottom w:val="none" w:sz="0" w:space="0" w:color="auto"/>
        <w:right w:val="none" w:sz="0" w:space="0" w:color="auto"/>
      </w:divBdr>
    </w:div>
    <w:div w:id="1116607086">
      <w:bodyDiv w:val="1"/>
      <w:marLeft w:val="0"/>
      <w:marRight w:val="0"/>
      <w:marTop w:val="0"/>
      <w:marBottom w:val="0"/>
      <w:divBdr>
        <w:top w:val="none" w:sz="0" w:space="0" w:color="auto"/>
        <w:left w:val="none" w:sz="0" w:space="0" w:color="auto"/>
        <w:bottom w:val="none" w:sz="0" w:space="0" w:color="auto"/>
        <w:right w:val="none" w:sz="0" w:space="0" w:color="auto"/>
      </w:divBdr>
    </w:div>
    <w:div w:id="1116828865">
      <w:bodyDiv w:val="1"/>
      <w:marLeft w:val="0"/>
      <w:marRight w:val="0"/>
      <w:marTop w:val="0"/>
      <w:marBottom w:val="0"/>
      <w:divBdr>
        <w:top w:val="none" w:sz="0" w:space="0" w:color="auto"/>
        <w:left w:val="none" w:sz="0" w:space="0" w:color="auto"/>
        <w:bottom w:val="none" w:sz="0" w:space="0" w:color="auto"/>
        <w:right w:val="none" w:sz="0" w:space="0" w:color="auto"/>
      </w:divBdr>
    </w:div>
    <w:div w:id="1117455494">
      <w:bodyDiv w:val="1"/>
      <w:marLeft w:val="0"/>
      <w:marRight w:val="0"/>
      <w:marTop w:val="0"/>
      <w:marBottom w:val="0"/>
      <w:divBdr>
        <w:top w:val="none" w:sz="0" w:space="0" w:color="auto"/>
        <w:left w:val="none" w:sz="0" w:space="0" w:color="auto"/>
        <w:bottom w:val="none" w:sz="0" w:space="0" w:color="auto"/>
        <w:right w:val="none" w:sz="0" w:space="0" w:color="auto"/>
      </w:divBdr>
    </w:div>
    <w:div w:id="1117720236">
      <w:bodyDiv w:val="1"/>
      <w:marLeft w:val="0"/>
      <w:marRight w:val="0"/>
      <w:marTop w:val="0"/>
      <w:marBottom w:val="0"/>
      <w:divBdr>
        <w:top w:val="none" w:sz="0" w:space="0" w:color="auto"/>
        <w:left w:val="none" w:sz="0" w:space="0" w:color="auto"/>
        <w:bottom w:val="none" w:sz="0" w:space="0" w:color="auto"/>
        <w:right w:val="none" w:sz="0" w:space="0" w:color="auto"/>
      </w:divBdr>
    </w:div>
    <w:div w:id="1117794571">
      <w:bodyDiv w:val="1"/>
      <w:marLeft w:val="0"/>
      <w:marRight w:val="0"/>
      <w:marTop w:val="0"/>
      <w:marBottom w:val="0"/>
      <w:divBdr>
        <w:top w:val="none" w:sz="0" w:space="0" w:color="auto"/>
        <w:left w:val="none" w:sz="0" w:space="0" w:color="auto"/>
        <w:bottom w:val="none" w:sz="0" w:space="0" w:color="auto"/>
        <w:right w:val="none" w:sz="0" w:space="0" w:color="auto"/>
      </w:divBdr>
    </w:div>
    <w:div w:id="1118135471">
      <w:bodyDiv w:val="1"/>
      <w:marLeft w:val="0"/>
      <w:marRight w:val="0"/>
      <w:marTop w:val="0"/>
      <w:marBottom w:val="0"/>
      <w:divBdr>
        <w:top w:val="none" w:sz="0" w:space="0" w:color="auto"/>
        <w:left w:val="none" w:sz="0" w:space="0" w:color="auto"/>
        <w:bottom w:val="none" w:sz="0" w:space="0" w:color="auto"/>
        <w:right w:val="none" w:sz="0" w:space="0" w:color="auto"/>
      </w:divBdr>
    </w:div>
    <w:div w:id="1118140337">
      <w:bodyDiv w:val="1"/>
      <w:marLeft w:val="0"/>
      <w:marRight w:val="0"/>
      <w:marTop w:val="0"/>
      <w:marBottom w:val="0"/>
      <w:divBdr>
        <w:top w:val="none" w:sz="0" w:space="0" w:color="auto"/>
        <w:left w:val="none" w:sz="0" w:space="0" w:color="auto"/>
        <w:bottom w:val="none" w:sz="0" w:space="0" w:color="auto"/>
        <w:right w:val="none" w:sz="0" w:space="0" w:color="auto"/>
      </w:divBdr>
    </w:div>
    <w:div w:id="1118600432">
      <w:bodyDiv w:val="1"/>
      <w:marLeft w:val="0"/>
      <w:marRight w:val="0"/>
      <w:marTop w:val="0"/>
      <w:marBottom w:val="0"/>
      <w:divBdr>
        <w:top w:val="none" w:sz="0" w:space="0" w:color="auto"/>
        <w:left w:val="none" w:sz="0" w:space="0" w:color="auto"/>
        <w:bottom w:val="none" w:sz="0" w:space="0" w:color="auto"/>
        <w:right w:val="none" w:sz="0" w:space="0" w:color="auto"/>
      </w:divBdr>
    </w:div>
    <w:div w:id="1118795633">
      <w:bodyDiv w:val="1"/>
      <w:marLeft w:val="0"/>
      <w:marRight w:val="0"/>
      <w:marTop w:val="0"/>
      <w:marBottom w:val="0"/>
      <w:divBdr>
        <w:top w:val="none" w:sz="0" w:space="0" w:color="auto"/>
        <w:left w:val="none" w:sz="0" w:space="0" w:color="auto"/>
        <w:bottom w:val="none" w:sz="0" w:space="0" w:color="auto"/>
        <w:right w:val="none" w:sz="0" w:space="0" w:color="auto"/>
      </w:divBdr>
    </w:div>
    <w:div w:id="1119178446">
      <w:bodyDiv w:val="1"/>
      <w:marLeft w:val="0"/>
      <w:marRight w:val="0"/>
      <w:marTop w:val="0"/>
      <w:marBottom w:val="0"/>
      <w:divBdr>
        <w:top w:val="none" w:sz="0" w:space="0" w:color="auto"/>
        <w:left w:val="none" w:sz="0" w:space="0" w:color="auto"/>
        <w:bottom w:val="none" w:sz="0" w:space="0" w:color="auto"/>
        <w:right w:val="none" w:sz="0" w:space="0" w:color="auto"/>
      </w:divBdr>
    </w:div>
    <w:div w:id="1119224925">
      <w:bodyDiv w:val="1"/>
      <w:marLeft w:val="0"/>
      <w:marRight w:val="0"/>
      <w:marTop w:val="0"/>
      <w:marBottom w:val="0"/>
      <w:divBdr>
        <w:top w:val="none" w:sz="0" w:space="0" w:color="auto"/>
        <w:left w:val="none" w:sz="0" w:space="0" w:color="auto"/>
        <w:bottom w:val="none" w:sz="0" w:space="0" w:color="auto"/>
        <w:right w:val="none" w:sz="0" w:space="0" w:color="auto"/>
      </w:divBdr>
    </w:div>
    <w:div w:id="1119370627">
      <w:bodyDiv w:val="1"/>
      <w:marLeft w:val="0"/>
      <w:marRight w:val="0"/>
      <w:marTop w:val="0"/>
      <w:marBottom w:val="0"/>
      <w:divBdr>
        <w:top w:val="none" w:sz="0" w:space="0" w:color="auto"/>
        <w:left w:val="none" w:sz="0" w:space="0" w:color="auto"/>
        <w:bottom w:val="none" w:sz="0" w:space="0" w:color="auto"/>
        <w:right w:val="none" w:sz="0" w:space="0" w:color="auto"/>
      </w:divBdr>
    </w:div>
    <w:div w:id="1119950701">
      <w:bodyDiv w:val="1"/>
      <w:marLeft w:val="0"/>
      <w:marRight w:val="0"/>
      <w:marTop w:val="0"/>
      <w:marBottom w:val="0"/>
      <w:divBdr>
        <w:top w:val="none" w:sz="0" w:space="0" w:color="auto"/>
        <w:left w:val="none" w:sz="0" w:space="0" w:color="auto"/>
        <w:bottom w:val="none" w:sz="0" w:space="0" w:color="auto"/>
        <w:right w:val="none" w:sz="0" w:space="0" w:color="auto"/>
      </w:divBdr>
    </w:div>
    <w:div w:id="1120106811">
      <w:bodyDiv w:val="1"/>
      <w:marLeft w:val="0"/>
      <w:marRight w:val="0"/>
      <w:marTop w:val="0"/>
      <w:marBottom w:val="0"/>
      <w:divBdr>
        <w:top w:val="none" w:sz="0" w:space="0" w:color="auto"/>
        <w:left w:val="none" w:sz="0" w:space="0" w:color="auto"/>
        <w:bottom w:val="none" w:sz="0" w:space="0" w:color="auto"/>
        <w:right w:val="none" w:sz="0" w:space="0" w:color="auto"/>
      </w:divBdr>
    </w:div>
    <w:div w:id="1120107854">
      <w:bodyDiv w:val="1"/>
      <w:marLeft w:val="0"/>
      <w:marRight w:val="0"/>
      <w:marTop w:val="0"/>
      <w:marBottom w:val="0"/>
      <w:divBdr>
        <w:top w:val="none" w:sz="0" w:space="0" w:color="auto"/>
        <w:left w:val="none" w:sz="0" w:space="0" w:color="auto"/>
        <w:bottom w:val="none" w:sz="0" w:space="0" w:color="auto"/>
        <w:right w:val="none" w:sz="0" w:space="0" w:color="auto"/>
      </w:divBdr>
    </w:div>
    <w:div w:id="1120537713">
      <w:bodyDiv w:val="1"/>
      <w:marLeft w:val="0"/>
      <w:marRight w:val="0"/>
      <w:marTop w:val="0"/>
      <w:marBottom w:val="0"/>
      <w:divBdr>
        <w:top w:val="none" w:sz="0" w:space="0" w:color="auto"/>
        <w:left w:val="none" w:sz="0" w:space="0" w:color="auto"/>
        <w:bottom w:val="none" w:sz="0" w:space="0" w:color="auto"/>
        <w:right w:val="none" w:sz="0" w:space="0" w:color="auto"/>
      </w:divBdr>
    </w:div>
    <w:div w:id="1120563389">
      <w:bodyDiv w:val="1"/>
      <w:marLeft w:val="0"/>
      <w:marRight w:val="0"/>
      <w:marTop w:val="0"/>
      <w:marBottom w:val="0"/>
      <w:divBdr>
        <w:top w:val="none" w:sz="0" w:space="0" w:color="auto"/>
        <w:left w:val="none" w:sz="0" w:space="0" w:color="auto"/>
        <w:bottom w:val="none" w:sz="0" w:space="0" w:color="auto"/>
        <w:right w:val="none" w:sz="0" w:space="0" w:color="auto"/>
      </w:divBdr>
    </w:div>
    <w:div w:id="1120686537">
      <w:bodyDiv w:val="1"/>
      <w:marLeft w:val="0"/>
      <w:marRight w:val="0"/>
      <w:marTop w:val="0"/>
      <w:marBottom w:val="0"/>
      <w:divBdr>
        <w:top w:val="none" w:sz="0" w:space="0" w:color="auto"/>
        <w:left w:val="none" w:sz="0" w:space="0" w:color="auto"/>
        <w:bottom w:val="none" w:sz="0" w:space="0" w:color="auto"/>
        <w:right w:val="none" w:sz="0" w:space="0" w:color="auto"/>
      </w:divBdr>
    </w:div>
    <w:div w:id="1120690443">
      <w:bodyDiv w:val="1"/>
      <w:marLeft w:val="0"/>
      <w:marRight w:val="0"/>
      <w:marTop w:val="0"/>
      <w:marBottom w:val="0"/>
      <w:divBdr>
        <w:top w:val="none" w:sz="0" w:space="0" w:color="auto"/>
        <w:left w:val="none" w:sz="0" w:space="0" w:color="auto"/>
        <w:bottom w:val="none" w:sz="0" w:space="0" w:color="auto"/>
        <w:right w:val="none" w:sz="0" w:space="0" w:color="auto"/>
      </w:divBdr>
    </w:div>
    <w:div w:id="1120954175">
      <w:bodyDiv w:val="1"/>
      <w:marLeft w:val="0"/>
      <w:marRight w:val="0"/>
      <w:marTop w:val="0"/>
      <w:marBottom w:val="0"/>
      <w:divBdr>
        <w:top w:val="none" w:sz="0" w:space="0" w:color="auto"/>
        <w:left w:val="none" w:sz="0" w:space="0" w:color="auto"/>
        <w:bottom w:val="none" w:sz="0" w:space="0" w:color="auto"/>
        <w:right w:val="none" w:sz="0" w:space="0" w:color="auto"/>
      </w:divBdr>
    </w:div>
    <w:div w:id="1121075205">
      <w:bodyDiv w:val="1"/>
      <w:marLeft w:val="0"/>
      <w:marRight w:val="0"/>
      <w:marTop w:val="0"/>
      <w:marBottom w:val="0"/>
      <w:divBdr>
        <w:top w:val="none" w:sz="0" w:space="0" w:color="auto"/>
        <w:left w:val="none" w:sz="0" w:space="0" w:color="auto"/>
        <w:bottom w:val="none" w:sz="0" w:space="0" w:color="auto"/>
        <w:right w:val="none" w:sz="0" w:space="0" w:color="auto"/>
      </w:divBdr>
    </w:div>
    <w:div w:id="1121222256">
      <w:bodyDiv w:val="1"/>
      <w:marLeft w:val="0"/>
      <w:marRight w:val="0"/>
      <w:marTop w:val="0"/>
      <w:marBottom w:val="0"/>
      <w:divBdr>
        <w:top w:val="none" w:sz="0" w:space="0" w:color="auto"/>
        <w:left w:val="none" w:sz="0" w:space="0" w:color="auto"/>
        <w:bottom w:val="none" w:sz="0" w:space="0" w:color="auto"/>
        <w:right w:val="none" w:sz="0" w:space="0" w:color="auto"/>
      </w:divBdr>
    </w:div>
    <w:div w:id="1121530004">
      <w:bodyDiv w:val="1"/>
      <w:marLeft w:val="0"/>
      <w:marRight w:val="0"/>
      <w:marTop w:val="0"/>
      <w:marBottom w:val="0"/>
      <w:divBdr>
        <w:top w:val="none" w:sz="0" w:space="0" w:color="auto"/>
        <w:left w:val="none" w:sz="0" w:space="0" w:color="auto"/>
        <w:bottom w:val="none" w:sz="0" w:space="0" w:color="auto"/>
        <w:right w:val="none" w:sz="0" w:space="0" w:color="auto"/>
      </w:divBdr>
    </w:div>
    <w:div w:id="1122188411">
      <w:bodyDiv w:val="1"/>
      <w:marLeft w:val="0"/>
      <w:marRight w:val="0"/>
      <w:marTop w:val="0"/>
      <w:marBottom w:val="0"/>
      <w:divBdr>
        <w:top w:val="none" w:sz="0" w:space="0" w:color="auto"/>
        <w:left w:val="none" w:sz="0" w:space="0" w:color="auto"/>
        <w:bottom w:val="none" w:sz="0" w:space="0" w:color="auto"/>
        <w:right w:val="none" w:sz="0" w:space="0" w:color="auto"/>
      </w:divBdr>
    </w:div>
    <w:div w:id="1122381534">
      <w:bodyDiv w:val="1"/>
      <w:marLeft w:val="0"/>
      <w:marRight w:val="0"/>
      <w:marTop w:val="0"/>
      <w:marBottom w:val="0"/>
      <w:divBdr>
        <w:top w:val="none" w:sz="0" w:space="0" w:color="auto"/>
        <w:left w:val="none" w:sz="0" w:space="0" w:color="auto"/>
        <w:bottom w:val="none" w:sz="0" w:space="0" w:color="auto"/>
        <w:right w:val="none" w:sz="0" w:space="0" w:color="auto"/>
      </w:divBdr>
    </w:div>
    <w:div w:id="1122697411">
      <w:bodyDiv w:val="1"/>
      <w:marLeft w:val="0"/>
      <w:marRight w:val="0"/>
      <w:marTop w:val="0"/>
      <w:marBottom w:val="0"/>
      <w:divBdr>
        <w:top w:val="none" w:sz="0" w:space="0" w:color="auto"/>
        <w:left w:val="none" w:sz="0" w:space="0" w:color="auto"/>
        <w:bottom w:val="none" w:sz="0" w:space="0" w:color="auto"/>
        <w:right w:val="none" w:sz="0" w:space="0" w:color="auto"/>
      </w:divBdr>
    </w:div>
    <w:div w:id="1122844145">
      <w:bodyDiv w:val="1"/>
      <w:marLeft w:val="0"/>
      <w:marRight w:val="0"/>
      <w:marTop w:val="0"/>
      <w:marBottom w:val="0"/>
      <w:divBdr>
        <w:top w:val="none" w:sz="0" w:space="0" w:color="auto"/>
        <w:left w:val="none" w:sz="0" w:space="0" w:color="auto"/>
        <w:bottom w:val="none" w:sz="0" w:space="0" w:color="auto"/>
        <w:right w:val="none" w:sz="0" w:space="0" w:color="auto"/>
      </w:divBdr>
    </w:div>
    <w:div w:id="1123303554">
      <w:bodyDiv w:val="1"/>
      <w:marLeft w:val="0"/>
      <w:marRight w:val="0"/>
      <w:marTop w:val="0"/>
      <w:marBottom w:val="0"/>
      <w:divBdr>
        <w:top w:val="none" w:sz="0" w:space="0" w:color="auto"/>
        <w:left w:val="none" w:sz="0" w:space="0" w:color="auto"/>
        <w:bottom w:val="none" w:sz="0" w:space="0" w:color="auto"/>
        <w:right w:val="none" w:sz="0" w:space="0" w:color="auto"/>
      </w:divBdr>
    </w:div>
    <w:div w:id="1123843717">
      <w:bodyDiv w:val="1"/>
      <w:marLeft w:val="0"/>
      <w:marRight w:val="0"/>
      <w:marTop w:val="0"/>
      <w:marBottom w:val="0"/>
      <w:divBdr>
        <w:top w:val="none" w:sz="0" w:space="0" w:color="auto"/>
        <w:left w:val="none" w:sz="0" w:space="0" w:color="auto"/>
        <w:bottom w:val="none" w:sz="0" w:space="0" w:color="auto"/>
        <w:right w:val="none" w:sz="0" w:space="0" w:color="auto"/>
      </w:divBdr>
    </w:div>
    <w:div w:id="1123964699">
      <w:bodyDiv w:val="1"/>
      <w:marLeft w:val="0"/>
      <w:marRight w:val="0"/>
      <w:marTop w:val="0"/>
      <w:marBottom w:val="0"/>
      <w:divBdr>
        <w:top w:val="none" w:sz="0" w:space="0" w:color="auto"/>
        <w:left w:val="none" w:sz="0" w:space="0" w:color="auto"/>
        <w:bottom w:val="none" w:sz="0" w:space="0" w:color="auto"/>
        <w:right w:val="none" w:sz="0" w:space="0" w:color="auto"/>
      </w:divBdr>
    </w:div>
    <w:div w:id="1124155282">
      <w:bodyDiv w:val="1"/>
      <w:marLeft w:val="0"/>
      <w:marRight w:val="0"/>
      <w:marTop w:val="0"/>
      <w:marBottom w:val="0"/>
      <w:divBdr>
        <w:top w:val="none" w:sz="0" w:space="0" w:color="auto"/>
        <w:left w:val="none" w:sz="0" w:space="0" w:color="auto"/>
        <w:bottom w:val="none" w:sz="0" w:space="0" w:color="auto"/>
        <w:right w:val="none" w:sz="0" w:space="0" w:color="auto"/>
      </w:divBdr>
    </w:div>
    <w:div w:id="1124272675">
      <w:bodyDiv w:val="1"/>
      <w:marLeft w:val="0"/>
      <w:marRight w:val="0"/>
      <w:marTop w:val="0"/>
      <w:marBottom w:val="0"/>
      <w:divBdr>
        <w:top w:val="none" w:sz="0" w:space="0" w:color="auto"/>
        <w:left w:val="none" w:sz="0" w:space="0" w:color="auto"/>
        <w:bottom w:val="none" w:sz="0" w:space="0" w:color="auto"/>
        <w:right w:val="none" w:sz="0" w:space="0" w:color="auto"/>
      </w:divBdr>
    </w:div>
    <w:div w:id="1124737843">
      <w:bodyDiv w:val="1"/>
      <w:marLeft w:val="0"/>
      <w:marRight w:val="0"/>
      <w:marTop w:val="0"/>
      <w:marBottom w:val="0"/>
      <w:divBdr>
        <w:top w:val="none" w:sz="0" w:space="0" w:color="auto"/>
        <w:left w:val="none" w:sz="0" w:space="0" w:color="auto"/>
        <w:bottom w:val="none" w:sz="0" w:space="0" w:color="auto"/>
        <w:right w:val="none" w:sz="0" w:space="0" w:color="auto"/>
      </w:divBdr>
    </w:div>
    <w:div w:id="1124807800">
      <w:bodyDiv w:val="1"/>
      <w:marLeft w:val="0"/>
      <w:marRight w:val="0"/>
      <w:marTop w:val="0"/>
      <w:marBottom w:val="0"/>
      <w:divBdr>
        <w:top w:val="none" w:sz="0" w:space="0" w:color="auto"/>
        <w:left w:val="none" w:sz="0" w:space="0" w:color="auto"/>
        <w:bottom w:val="none" w:sz="0" w:space="0" w:color="auto"/>
        <w:right w:val="none" w:sz="0" w:space="0" w:color="auto"/>
      </w:divBdr>
    </w:div>
    <w:div w:id="1125077292">
      <w:bodyDiv w:val="1"/>
      <w:marLeft w:val="0"/>
      <w:marRight w:val="0"/>
      <w:marTop w:val="0"/>
      <w:marBottom w:val="0"/>
      <w:divBdr>
        <w:top w:val="none" w:sz="0" w:space="0" w:color="auto"/>
        <w:left w:val="none" w:sz="0" w:space="0" w:color="auto"/>
        <w:bottom w:val="none" w:sz="0" w:space="0" w:color="auto"/>
        <w:right w:val="none" w:sz="0" w:space="0" w:color="auto"/>
      </w:divBdr>
    </w:div>
    <w:div w:id="1125269489">
      <w:bodyDiv w:val="1"/>
      <w:marLeft w:val="0"/>
      <w:marRight w:val="0"/>
      <w:marTop w:val="0"/>
      <w:marBottom w:val="0"/>
      <w:divBdr>
        <w:top w:val="none" w:sz="0" w:space="0" w:color="auto"/>
        <w:left w:val="none" w:sz="0" w:space="0" w:color="auto"/>
        <w:bottom w:val="none" w:sz="0" w:space="0" w:color="auto"/>
        <w:right w:val="none" w:sz="0" w:space="0" w:color="auto"/>
      </w:divBdr>
    </w:div>
    <w:div w:id="1125273232">
      <w:bodyDiv w:val="1"/>
      <w:marLeft w:val="0"/>
      <w:marRight w:val="0"/>
      <w:marTop w:val="0"/>
      <w:marBottom w:val="0"/>
      <w:divBdr>
        <w:top w:val="none" w:sz="0" w:space="0" w:color="auto"/>
        <w:left w:val="none" w:sz="0" w:space="0" w:color="auto"/>
        <w:bottom w:val="none" w:sz="0" w:space="0" w:color="auto"/>
        <w:right w:val="none" w:sz="0" w:space="0" w:color="auto"/>
      </w:divBdr>
    </w:div>
    <w:div w:id="1125777898">
      <w:bodyDiv w:val="1"/>
      <w:marLeft w:val="0"/>
      <w:marRight w:val="0"/>
      <w:marTop w:val="0"/>
      <w:marBottom w:val="0"/>
      <w:divBdr>
        <w:top w:val="none" w:sz="0" w:space="0" w:color="auto"/>
        <w:left w:val="none" w:sz="0" w:space="0" w:color="auto"/>
        <w:bottom w:val="none" w:sz="0" w:space="0" w:color="auto"/>
        <w:right w:val="none" w:sz="0" w:space="0" w:color="auto"/>
      </w:divBdr>
    </w:div>
    <w:div w:id="1126191879">
      <w:bodyDiv w:val="1"/>
      <w:marLeft w:val="0"/>
      <w:marRight w:val="0"/>
      <w:marTop w:val="0"/>
      <w:marBottom w:val="0"/>
      <w:divBdr>
        <w:top w:val="none" w:sz="0" w:space="0" w:color="auto"/>
        <w:left w:val="none" w:sz="0" w:space="0" w:color="auto"/>
        <w:bottom w:val="none" w:sz="0" w:space="0" w:color="auto"/>
        <w:right w:val="none" w:sz="0" w:space="0" w:color="auto"/>
      </w:divBdr>
    </w:div>
    <w:div w:id="1126197120">
      <w:bodyDiv w:val="1"/>
      <w:marLeft w:val="0"/>
      <w:marRight w:val="0"/>
      <w:marTop w:val="0"/>
      <w:marBottom w:val="0"/>
      <w:divBdr>
        <w:top w:val="none" w:sz="0" w:space="0" w:color="auto"/>
        <w:left w:val="none" w:sz="0" w:space="0" w:color="auto"/>
        <w:bottom w:val="none" w:sz="0" w:space="0" w:color="auto"/>
        <w:right w:val="none" w:sz="0" w:space="0" w:color="auto"/>
      </w:divBdr>
    </w:div>
    <w:div w:id="1126510593">
      <w:bodyDiv w:val="1"/>
      <w:marLeft w:val="0"/>
      <w:marRight w:val="0"/>
      <w:marTop w:val="0"/>
      <w:marBottom w:val="0"/>
      <w:divBdr>
        <w:top w:val="none" w:sz="0" w:space="0" w:color="auto"/>
        <w:left w:val="none" w:sz="0" w:space="0" w:color="auto"/>
        <w:bottom w:val="none" w:sz="0" w:space="0" w:color="auto"/>
        <w:right w:val="none" w:sz="0" w:space="0" w:color="auto"/>
      </w:divBdr>
    </w:div>
    <w:div w:id="1126777674">
      <w:bodyDiv w:val="1"/>
      <w:marLeft w:val="0"/>
      <w:marRight w:val="0"/>
      <w:marTop w:val="0"/>
      <w:marBottom w:val="0"/>
      <w:divBdr>
        <w:top w:val="none" w:sz="0" w:space="0" w:color="auto"/>
        <w:left w:val="none" w:sz="0" w:space="0" w:color="auto"/>
        <w:bottom w:val="none" w:sz="0" w:space="0" w:color="auto"/>
        <w:right w:val="none" w:sz="0" w:space="0" w:color="auto"/>
      </w:divBdr>
    </w:div>
    <w:div w:id="1126892891">
      <w:bodyDiv w:val="1"/>
      <w:marLeft w:val="0"/>
      <w:marRight w:val="0"/>
      <w:marTop w:val="0"/>
      <w:marBottom w:val="0"/>
      <w:divBdr>
        <w:top w:val="none" w:sz="0" w:space="0" w:color="auto"/>
        <w:left w:val="none" w:sz="0" w:space="0" w:color="auto"/>
        <w:bottom w:val="none" w:sz="0" w:space="0" w:color="auto"/>
        <w:right w:val="none" w:sz="0" w:space="0" w:color="auto"/>
      </w:divBdr>
    </w:div>
    <w:div w:id="1127119224">
      <w:bodyDiv w:val="1"/>
      <w:marLeft w:val="0"/>
      <w:marRight w:val="0"/>
      <w:marTop w:val="0"/>
      <w:marBottom w:val="0"/>
      <w:divBdr>
        <w:top w:val="none" w:sz="0" w:space="0" w:color="auto"/>
        <w:left w:val="none" w:sz="0" w:space="0" w:color="auto"/>
        <w:bottom w:val="none" w:sz="0" w:space="0" w:color="auto"/>
        <w:right w:val="none" w:sz="0" w:space="0" w:color="auto"/>
      </w:divBdr>
    </w:div>
    <w:div w:id="1127359080">
      <w:bodyDiv w:val="1"/>
      <w:marLeft w:val="0"/>
      <w:marRight w:val="0"/>
      <w:marTop w:val="0"/>
      <w:marBottom w:val="0"/>
      <w:divBdr>
        <w:top w:val="none" w:sz="0" w:space="0" w:color="auto"/>
        <w:left w:val="none" w:sz="0" w:space="0" w:color="auto"/>
        <w:bottom w:val="none" w:sz="0" w:space="0" w:color="auto"/>
        <w:right w:val="none" w:sz="0" w:space="0" w:color="auto"/>
      </w:divBdr>
    </w:div>
    <w:div w:id="1127699756">
      <w:bodyDiv w:val="1"/>
      <w:marLeft w:val="0"/>
      <w:marRight w:val="0"/>
      <w:marTop w:val="0"/>
      <w:marBottom w:val="0"/>
      <w:divBdr>
        <w:top w:val="none" w:sz="0" w:space="0" w:color="auto"/>
        <w:left w:val="none" w:sz="0" w:space="0" w:color="auto"/>
        <w:bottom w:val="none" w:sz="0" w:space="0" w:color="auto"/>
        <w:right w:val="none" w:sz="0" w:space="0" w:color="auto"/>
      </w:divBdr>
    </w:div>
    <w:div w:id="1127813769">
      <w:bodyDiv w:val="1"/>
      <w:marLeft w:val="0"/>
      <w:marRight w:val="0"/>
      <w:marTop w:val="0"/>
      <w:marBottom w:val="0"/>
      <w:divBdr>
        <w:top w:val="none" w:sz="0" w:space="0" w:color="auto"/>
        <w:left w:val="none" w:sz="0" w:space="0" w:color="auto"/>
        <w:bottom w:val="none" w:sz="0" w:space="0" w:color="auto"/>
        <w:right w:val="none" w:sz="0" w:space="0" w:color="auto"/>
      </w:divBdr>
    </w:div>
    <w:div w:id="1128007265">
      <w:bodyDiv w:val="1"/>
      <w:marLeft w:val="0"/>
      <w:marRight w:val="0"/>
      <w:marTop w:val="0"/>
      <w:marBottom w:val="0"/>
      <w:divBdr>
        <w:top w:val="none" w:sz="0" w:space="0" w:color="auto"/>
        <w:left w:val="none" w:sz="0" w:space="0" w:color="auto"/>
        <w:bottom w:val="none" w:sz="0" w:space="0" w:color="auto"/>
        <w:right w:val="none" w:sz="0" w:space="0" w:color="auto"/>
      </w:divBdr>
    </w:div>
    <w:div w:id="1128082606">
      <w:bodyDiv w:val="1"/>
      <w:marLeft w:val="0"/>
      <w:marRight w:val="0"/>
      <w:marTop w:val="0"/>
      <w:marBottom w:val="0"/>
      <w:divBdr>
        <w:top w:val="none" w:sz="0" w:space="0" w:color="auto"/>
        <w:left w:val="none" w:sz="0" w:space="0" w:color="auto"/>
        <w:bottom w:val="none" w:sz="0" w:space="0" w:color="auto"/>
        <w:right w:val="none" w:sz="0" w:space="0" w:color="auto"/>
      </w:divBdr>
    </w:div>
    <w:div w:id="1128662037">
      <w:bodyDiv w:val="1"/>
      <w:marLeft w:val="0"/>
      <w:marRight w:val="0"/>
      <w:marTop w:val="0"/>
      <w:marBottom w:val="0"/>
      <w:divBdr>
        <w:top w:val="none" w:sz="0" w:space="0" w:color="auto"/>
        <w:left w:val="none" w:sz="0" w:space="0" w:color="auto"/>
        <w:bottom w:val="none" w:sz="0" w:space="0" w:color="auto"/>
        <w:right w:val="none" w:sz="0" w:space="0" w:color="auto"/>
      </w:divBdr>
    </w:div>
    <w:div w:id="1128741868">
      <w:bodyDiv w:val="1"/>
      <w:marLeft w:val="0"/>
      <w:marRight w:val="0"/>
      <w:marTop w:val="0"/>
      <w:marBottom w:val="0"/>
      <w:divBdr>
        <w:top w:val="none" w:sz="0" w:space="0" w:color="auto"/>
        <w:left w:val="none" w:sz="0" w:space="0" w:color="auto"/>
        <w:bottom w:val="none" w:sz="0" w:space="0" w:color="auto"/>
        <w:right w:val="none" w:sz="0" w:space="0" w:color="auto"/>
      </w:divBdr>
    </w:div>
    <w:div w:id="1129006329">
      <w:bodyDiv w:val="1"/>
      <w:marLeft w:val="0"/>
      <w:marRight w:val="0"/>
      <w:marTop w:val="0"/>
      <w:marBottom w:val="0"/>
      <w:divBdr>
        <w:top w:val="none" w:sz="0" w:space="0" w:color="auto"/>
        <w:left w:val="none" w:sz="0" w:space="0" w:color="auto"/>
        <w:bottom w:val="none" w:sz="0" w:space="0" w:color="auto"/>
        <w:right w:val="none" w:sz="0" w:space="0" w:color="auto"/>
      </w:divBdr>
    </w:div>
    <w:div w:id="1129274869">
      <w:bodyDiv w:val="1"/>
      <w:marLeft w:val="0"/>
      <w:marRight w:val="0"/>
      <w:marTop w:val="0"/>
      <w:marBottom w:val="0"/>
      <w:divBdr>
        <w:top w:val="none" w:sz="0" w:space="0" w:color="auto"/>
        <w:left w:val="none" w:sz="0" w:space="0" w:color="auto"/>
        <w:bottom w:val="none" w:sz="0" w:space="0" w:color="auto"/>
        <w:right w:val="none" w:sz="0" w:space="0" w:color="auto"/>
      </w:divBdr>
    </w:div>
    <w:div w:id="1129469725">
      <w:bodyDiv w:val="1"/>
      <w:marLeft w:val="0"/>
      <w:marRight w:val="0"/>
      <w:marTop w:val="0"/>
      <w:marBottom w:val="0"/>
      <w:divBdr>
        <w:top w:val="none" w:sz="0" w:space="0" w:color="auto"/>
        <w:left w:val="none" w:sz="0" w:space="0" w:color="auto"/>
        <w:bottom w:val="none" w:sz="0" w:space="0" w:color="auto"/>
        <w:right w:val="none" w:sz="0" w:space="0" w:color="auto"/>
      </w:divBdr>
    </w:div>
    <w:div w:id="1129665877">
      <w:bodyDiv w:val="1"/>
      <w:marLeft w:val="0"/>
      <w:marRight w:val="0"/>
      <w:marTop w:val="0"/>
      <w:marBottom w:val="0"/>
      <w:divBdr>
        <w:top w:val="none" w:sz="0" w:space="0" w:color="auto"/>
        <w:left w:val="none" w:sz="0" w:space="0" w:color="auto"/>
        <w:bottom w:val="none" w:sz="0" w:space="0" w:color="auto"/>
        <w:right w:val="none" w:sz="0" w:space="0" w:color="auto"/>
      </w:divBdr>
    </w:div>
    <w:div w:id="1129980270">
      <w:bodyDiv w:val="1"/>
      <w:marLeft w:val="0"/>
      <w:marRight w:val="0"/>
      <w:marTop w:val="0"/>
      <w:marBottom w:val="0"/>
      <w:divBdr>
        <w:top w:val="none" w:sz="0" w:space="0" w:color="auto"/>
        <w:left w:val="none" w:sz="0" w:space="0" w:color="auto"/>
        <w:bottom w:val="none" w:sz="0" w:space="0" w:color="auto"/>
        <w:right w:val="none" w:sz="0" w:space="0" w:color="auto"/>
      </w:divBdr>
    </w:div>
    <w:div w:id="1130587077">
      <w:bodyDiv w:val="1"/>
      <w:marLeft w:val="0"/>
      <w:marRight w:val="0"/>
      <w:marTop w:val="0"/>
      <w:marBottom w:val="0"/>
      <w:divBdr>
        <w:top w:val="none" w:sz="0" w:space="0" w:color="auto"/>
        <w:left w:val="none" w:sz="0" w:space="0" w:color="auto"/>
        <w:bottom w:val="none" w:sz="0" w:space="0" w:color="auto"/>
        <w:right w:val="none" w:sz="0" w:space="0" w:color="auto"/>
      </w:divBdr>
    </w:div>
    <w:div w:id="1130592435">
      <w:bodyDiv w:val="1"/>
      <w:marLeft w:val="0"/>
      <w:marRight w:val="0"/>
      <w:marTop w:val="0"/>
      <w:marBottom w:val="0"/>
      <w:divBdr>
        <w:top w:val="none" w:sz="0" w:space="0" w:color="auto"/>
        <w:left w:val="none" w:sz="0" w:space="0" w:color="auto"/>
        <w:bottom w:val="none" w:sz="0" w:space="0" w:color="auto"/>
        <w:right w:val="none" w:sz="0" w:space="0" w:color="auto"/>
      </w:divBdr>
    </w:div>
    <w:div w:id="1131286138">
      <w:bodyDiv w:val="1"/>
      <w:marLeft w:val="0"/>
      <w:marRight w:val="0"/>
      <w:marTop w:val="0"/>
      <w:marBottom w:val="0"/>
      <w:divBdr>
        <w:top w:val="none" w:sz="0" w:space="0" w:color="auto"/>
        <w:left w:val="none" w:sz="0" w:space="0" w:color="auto"/>
        <w:bottom w:val="none" w:sz="0" w:space="0" w:color="auto"/>
        <w:right w:val="none" w:sz="0" w:space="0" w:color="auto"/>
      </w:divBdr>
    </w:div>
    <w:div w:id="1131363419">
      <w:bodyDiv w:val="1"/>
      <w:marLeft w:val="0"/>
      <w:marRight w:val="0"/>
      <w:marTop w:val="0"/>
      <w:marBottom w:val="0"/>
      <w:divBdr>
        <w:top w:val="none" w:sz="0" w:space="0" w:color="auto"/>
        <w:left w:val="none" w:sz="0" w:space="0" w:color="auto"/>
        <w:bottom w:val="none" w:sz="0" w:space="0" w:color="auto"/>
        <w:right w:val="none" w:sz="0" w:space="0" w:color="auto"/>
      </w:divBdr>
    </w:div>
    <w:div w:id="1131746129">
      <w:bodyDiv w:val="1"/>
      <w:marLeft w:val="0"/>
      <w:marRight w:val="0"/>
      <w:marTop w:val="0"/>
      <w:marBottom w:val="0"/>
      <w:divBdr>
        <w:top w:val="none" w:sz="0" w:space="0" w:color="auto"/>
        <w:left w:val="none" w:sz="0" w:space="0" w:color="auto"/>
        <w:bottom w:val="none" w:sz="0" w:space="0" w:color="auto"/>
        <w:right w:val="none" w:sz="0" w:space="0" w:color="auto"/>
      </w:divBdr>
    </w:div>
    <w:div w:id="1132014919">
      <w:bodyDiv w:val="1"/>
      <w:marLeft w:val="0"/>
      <w:marRight w:val="0"/>
      <w:marTop w:val="0"/>
      <w:marBottom w:val="0"/>
      <w:divBdr>
        <w:top w:val="none" w:sz="0" w:space="0" w:color="auto"/>
        <w:left w:val="none" w:sz="0" w:space="0" w:color="auto"/>
        <w:bottom w:val="none" w:sz="0" w:space="0" w:color="auto"/>
        <w:right w:val="none" w:sz="0" w:space="0" w:color="auto"/>
      </w:divBdr>
    </w:div>
    <w:div w:id="1132477932">
      <w:bodyDiv w:val="1"/>
      <w:marLeft w:val="0"/>
      <w:marRight w:val="0"/>
      <w:marTop w:val="0"/>
      <w:marBottom w:val="0"/>
      <w:divBdr>
        <w:top w:val="none" w:sz="0" w:space="0" w:color="auto"/>
        <w:left w:val="none" w:sz="0" w:space="0" w:color="auto"/>
        <w:bottom w:val="none" w:sz="0" w:space="0" w:color="auto"/>
        <w:right w:val="none" w:sz="0" w:space="0" w:color="auto"/>
      </w:divBdr>
    </w:div>
    <w:div w:id="1132672125">
      <w:bodyDiv w:val="1"/>
      <w:marLeft w:val="0"/>
      <w:marRight w:val="0"/>
      <w:marTop w:val="0"/>
      <w:marBottom w:val="0"/>
      <w:divBdr>
        <w:top w:val="none" w:sz="0" w:space="0" w:color="auto"/>
        <w:left w:val="none" w:sz="0" w:space="0" w:color="auto"/>
        <w:bottom w:val="none" w:sz="0" w:space="0" w:color="auto"/>
        <w:right w:val="none" w:sz="0" w:space="0" w:color="auto"/>
      </w:divBdr>
    </w:div>
    <w:div w:id="1132752360">
      <w:bodyDiv w:val="1"/>
      <w:marLeft w:val="0"/>
      <w:marRight w:val="0"/>
      <w:marTop w:val="0"/>
      <w:marBottom w:val="0"/>
      <w:divBdr>
        <w:top w:val="none" w:sz="0" w:space="0" w:color="auto"/>
        <w:left w:val="none" w:sz="0" w:space="0" w:color="auto"/>
        <w:bottom w:val="none" w:sz="0" w:space="0" w:color="auto"/>
        <w:right w:val="none" w:sz="0" w:space="0" w:color="auto"/>
      </w:divBdr>
    </w:div>
    <w:div w:id="1133013635">
      <w:bodyDiv w:val="1"/>
      <w:marLeft w:val="0"/>
      <w:marRight w:val="0"/>
      <w:marTop w:val="0"/>
      <w:marBottom w:val="0"/>
      <w:divBdr>
        <w:top w:val="none" w:sz="0" w:space="0" w:color="auto"/>
        <w:left w:val="none" w:sz="0" w:space="0" w:color="auto"/>
        <w:bottom w:val="none" w:sz="0" w:space="0" w:color="auto"/>
        <w:right w:val="none" w:sz="0" w:space="0" w:color="auto"/>
      </w:divBdr>
    </w:div>
    <w:div w:id="1133059273">
      <w:bodyDiv w:val="1"/>
      <w:marLeft w:val="0"/>
      <w:marRight w:val="0"/>
      <w:marTop w:val="0"/>
      <w:marBottom w:val="0"/>
      <w:divBdr>
        <w:top w:val="none" w:sz="0" w:space="0" w:color="auto"/>
        <w:left w:val="none" w:sz="0" w:space="0" w:color="auto"/>
        <w:bottom w:val="none" w:sz="0" w:space="0" w:color="auto"/>
        <w:right w:val="none" w:sz="0" w:space="0" w:color="auto"/>
      </w:divBdr>
    </w:div>
    <w:div w:id="1133064417">
      <w:bodyDiv w:val="1"/>
      <w:marLeft w:val="0"/>
      <w:marRight w:val="0"/>
      <w:marTop w:val="0"/>
      <w:marBottom w:val="0"/>
      <w:divBdr>
        <w:top w:val="none" w:sz="0" w:space="0" w:color="auto"/>
        <w:left w:val="none" w:sz="0" w:space="0" w:color="auto"/>
        <w:bottom w:val="none" w:sz="0" w:space="0" w:color="auto"/>
        <w:right w:val="none" w:sz="0" w:space="0" w:color="auto"/>
      </w:divBdr>
    </w:div>
    <w:div w:id="1133137436">
      <w:bodyDiv w:val="1"/>
      <w:marLeft w:val="0"/>
      <w:marRight w:val="0"/>
      <w:marTop w:val="0"/>
      <w:marBottom w:val="0"/>
      <w:divBdr>
        <w:top w:val="none" w:sz="0" w:space="0" w:color="auto"/>
        <w:left w:val="none" w:sz="0" w:space="0" w:color="auto"/>
        <w:bottom w:val="none" w:sz="0" w:space="0" w:color="auto"/>
        <w:right w:val="none" w:sz="0" w:space="0" w:color="auto"/>
      </w:divBdr>
    </w:div>
    <w:div w:id="1133594354">
      <w:bodyDiv w:val="1"/>
      <w:marLeft w:val="0"/>
      <w:marRight w:val="0"/>
      <w:marTop w:val="0"/>
      <w:marBottom w:val="0"/>
      <w:divBdr>
        <w:top w:val="none" w:sz="0" w:space="0" w:color="auto"/>
        <w:left w:val="none" w:sz="0" w:space="0" w:color="auto"/>
        <w:bottom w:val="none" w:sz="0" w:space="0" w:color="auto"/>
        <w:right w:val="none" w:sz="0" w:space="0" w:color="auto"/>
      </w:divBdr>
    </w:div>
    <w:div w:id="1133596203">
      <w:bodyDiv w:val="1"/>
      <w:marLeft w:val="0"/>
      <w:marRight w:val="0"/>
      <w:marTop w:val="0"/>
      <w:marBottom w:val="0"/>
      <w:divBdr>
        <w:top w:val="none" w:sz="0" w:space="0" w:color="auto"/>
        <w:left w:val="none" w:sz="0" w:space="0" w:color="auto"/>
        <w:bottom w:val="none" w:sz="0" w:space="0" w:color="auto"/>
        <w:right w:val="none" w:sz="0" w:space="0" w:color="auto"/>
      </w:divBdr>
    </w:div>
    <w:div w:id="1133670986">
      <w:bodyDiv w:val="1"/>
      <w:marLeft w:val="0"/>
      <w:marRight w:val="0"/>
      <w:marTop w:val="0"/>
      <w:marBottom w:val="0"/>
      <w:divBdr>
        <w:top w:val="none" w:sz="0" w:space="0" w:color="auto"/>
        <w:left w:val="none" w:sz="0" w:space="0" w:color="auto"/>
        <w:bottom w:val="none" w:sz="0" w:space="0" w:color="auto"/>
        <w:right w:val="none" w:sz="0" w:space="0" w:color="auto"/>
      </w:divBdr>
    </w:div>
    <w:div w:id="1133720496">
      <w:bodyDiv w:val="1"/>
      <w:marLeft w:val="0"/>
      <w:marRight w:val="0"/>
      <w:marTop w:val="0"/>
      <w:marBottom w:val="0"/>
      <w:divBdr>
        <w:top w:val="none" w:sz="0" w:space="0" w:color="auto"/>
        <w:left w:val="none" w:sz="0" w:space="0" w:color="auto"/>
        <w:bottom w:val="none" w:sz="0" w:space="0" w:color="auto"/>
        <w:right w:val="none" w:sz="0" w:space="0" w:color="auto"/>
      </w:divBdr>
    </w:div>
    <w:div w:id="1133787365">
      <w:bodyDiv w:val="1"/>
      <w:marLeft w:val="0"/>
      <w:marRight w:val="0"/>
      <w:marTop w:val="0"/>
      <w:marBottom w:val="0"/>
      <w:divBdr>
        <w:top w:val="none" w:sz="0" w:space="0" w:color="auto"/>
        <w:left w:val="none" w:sz="0" w:space="0" w:color="auto"/>
        <w:bottom w:val="none" w:sz="0" w:space="0" w:color="auto"/>
        <w:right w:val="none" w:sz="0" w:space="0" w:color="auto"/>
      </w:divBdr>
    </w:div>
    <w:div w:id="1133868445">
      <w:bodyDiv w:val="1"/>
      <w:marLeft w:val="0"/>
      <w:marRight w:val="0"/>
      <w:marTop w:val="0"/>
      <w:marBottom w:val="0"/>
      <w:divBdr>
        <w:top w:val="none" w:sz="0" w:space="0" w:color="auto"/>
        <w:left w:val="none" w:sz="0" w:space="0" w:color="auto"/>
        <w:bottom w:val="none" w:sz="0" w:space="0" w:color="auto"/>
        <w:right w:val="none" w:sz="0" w:space="0" w:color="auto"/>
      </w:divBdr>
    </w:div>
    <w:div w:id="1133982391">
      <w:bodyDiv w:val="1"/>
      <w:marLeft w:val="0"/>
      <w:marRight w:val="0"/>
      <w:marTop w:val="0"/>
      <w:marBottom w:val="0"/>
      <w:divBdr>
        <w:top w:val="none" w:sz="0" w:space="0" w:color="auto"/>
        <w:left w:val="none" w:sz="0" w:space="0" w:color="auto"/>
        <w:bottom w:val="none" w:sz="0" w:space="0" w:color="auto"/>
        <w:right w:val="none" w:sz="0" w:space="0" w:color="auto"/>
      </w:divBdr>
    </w:div>
    <w:div w:id="1134371031">
      <w:bodyDiv w:val="1"/>
      <w:marLeft w:val="0"/>
      <w:marRight w:val="0"/>
      <w:marTop w:val="0"/>
      <w:marBottom w:val="0"/>
      <w:divBdr>
        <w:top w:val="none" w:sz="0" w:space="0" w:color="auto"/>
        <w:left w:val="none" w:sz="0" w:space="0" w:color="auto"/>
        <w:bottom w:val="none" w:sz="0" w:space="0" w:color="auto"/>
        <w:right w:val="none" w:sz="0" w:space="0" w:color="auto"/>
      </w:divBdr>
    </w:div>
    <w:div w:id="1134713533">
      <w:bodyDiv w:val="1"/>
      <w:marLeft w:val="0"/>
      <w:marRight w:val="0"/>
      <w:marTop w:val="0"/>
      <w:marBottom w:val="0"/>
      <w:divBdr>
        <w:top w:val="none" w:sz="0" w:space="0" w:color="auto"/>
        <w:left w:val="none" w:sz="0" w:space="0" w:color="auto"/>
        <w:bottom w:val="none" w:sz="0" w:space="0" w:color="auto"/>
        <w:right w:val="none" w:sz="0" w:space="0" w:color="auto"/>
      </w:divBdr>
    </w:div>
    <w:div w:id="1134981614">
      <w:bodyDiv w:val="1"/>
      <w:marLeft w:val="0"/>
      <w:marRight w:val="0"/>
      <w:marTop w:val="0"/>
      <w:marBottom w:val="0"/>
      <w:divBdr>
        <w:top w:val="none" w:sz="0" w:space="0" w:color="auto"/>
        <w:left w:val="none" w:sz="0" w:space="0" w:color="auto"/>
        <w:bottom w:val="none" w:sz="0" w:space="0" w:color="auto"/>
        <w:right w:val="none" w:sz="0" w:space="0" w:color="auto"/>
      </w:divBdr>
    </w:div>
    <w:div w:id="1135102482">
      <w:bodyDiv w:val="1"/>
      <w:marLeft w:val="0"/>
      <w:marRight w:val="0"/>
      <w:marTop w:val="0"/>
      <w:marBottom w:val="0"/>
      <w:divBdr>
        <w:top w:val="none" w:sz="0" w:space="0" w:color="auto"/>
        <w:left w:val="none" w:sz="0" w:space="0" w:color="auto"/>
        <w:bottom w:val="none" w:sz="0" w:space="0" w:color="auto"/>
        <w:right w:val="none" w:sz="0" w:space="0" w:color="auto"/>
      </w:divBdr>
    </w:div>
    <w:div w:id="1135221363">
      <w:bodyDiv w:val="1"/>
      <w:marLeft w:val="0"/>
      <w:marRight w:val="0"/>
      <w:marTop w:val="0"/>
      <w:marBottom w:val="0"/>
      <w:divBdr>
        <w:top w:val="none" w:sz="0" w:space="0" w:color="auto"/>
        <w:left w:val="none" w:sz="0" w:space="0" w:color="auto"/>
        <w:bottom w:val="none" w:sz="0" w:space="0" w:color="auto"/>
        <w:right w:val="none" w:sz="0" w:space="0" w:color="auto"/>
      </w:divBdr>
    </w:div>
    <w:div w:id="1135368299">
      <w:bodyDiv w:val="1"/>
      <w:marLeft w:val="0"/>
      <w:marRight w:val="0"/>
      <w:marTop w:val="0"/>
      <w:marBottom w:val="0"/>
      <w:divBdr>
        <w:top w:val="none" w:sz="0" w:space="0" w:color="auto"/>
        <w:left w:val="none" w:sz="0" w:space="0" w:color="auto"/>
        <w:bottom w:val="none" w:sz="0" w:space="0" w:color="auto"/>
        <w:right w:val="none" w:sz="0" w:space="0" w:color="auto"/>
      </w:divBdr>
    </w:div>
    <w:div w:id="1135755495">
      <w:bodyDiv w:val="1"/>
      <w:marLeft w:val="0"/>
      <w:marRight w:val="0"/>
      <w:marTop w:val="0"/>
      <w:marBottom w:val="0"/>
      <w:divBdr>
        <w:top w:val="none" w:sz="0" w:space="0" w:color="auto"/>
        <w:left w:val="none" w:sz="0" w:space="0" w:color="auto"/>
        <w:bottom w:val="none" w:sz="0" w:space="0" w:color="auto"/>
        <w:right w:val="none" w:sz="0" w:space="0" w:color="auto"/>
      </w:divBdr>
    </w:div>
    <w:div w:id="1135875791">
      <w:bodyDiv w:val="1"/>
      <w:marLeft w:val="0"/>
      <w:marRight w:val="0"/>
      <w:marTop w:val="0"/>
      <w:marBottom w:val="0"/>
      <w:divBdr>
        <w:top w:val="none" w:sz="0" w:space="0" w:color="auto"/>
        <w:left w:val="none" w:sz="0" w:space="0" w:color="auto"/>
        <w:bottom w:val="none" w:sz="0" w:space="0" w:color="auto"/>
        <w:right w:val="none" w:sz="0" w:space="0" w:color="auto"/>
      </w:divBdr>
    </w:div>
    <w:div w:id="1135877231">
      <w:bodyDiv w:val="1"/>
      <w:marLeft w:val="0"/>
      <w:marRight w:val="0"/>
      <w:marTop w:val="0"/>
      <w:marBottom w:val="0"/>
      <w:divBdr>
        <w:top w:val="none" w:sz="0" w:space="0" w:color="auto"/>
        <w:left w:val="none" w:sz="0" w:space="0" w:color="auto"/>
        <w:bottom w:val="none" w:sz="0" w:space="0" w:color="auto"/>
        <w:right w:val="none" w:sz="0" w:space="0" w:color="auto"/>
      </w:divBdr>
    </w:div>
    <w:div w:id="1136492266">
      <w:bodyDiv w:val="1"/>
      <w:marLeft w:val="0"/>
      <w:marRight w:val="0"/>
      <w:marTop w:val="0"/>
      <w:marBottom w:val="0"/>
      <w:divBdr>
        <w:top w:val="none" w:sz="0" w:space="0" w:color="auto"/>
        <w:left w:val="none" w:sz="0" w:space="0" w:color="auto"/>
        <w:bottom w:val="none" w:sz="0" w:space="0" w:color="auto"/>
        <w:right w:val="none" w:sz="0" w:space="0" w:color="auto"/>
      </w:divBdr>
    </w:div>
    <w:div w:id="1136558055">
      <w:bodyDiv w:val="1"/>
      <w:marLeft w:val="0"/>
      <w:marRight w:val="0"/>
      <w:marTop w:val="0"/>
      <w:marBottom w:val="0"/>
      <w:divBdr>
        <w:top w:val="none" w:sz="0" w:space="0" w:color="auto"/>
        <w:left w:val="none" w:sz="0" w:space="0" w:color="auto"/>
        <w:bottom w:val="none" w:sz="0" w:space="0" w:color="auto"/>
        <w:right w:val="none" w:sz="0" w:space="0" w:color="auto"/>
      </w:divBdr>
    </w:div>
    <w:div w:id="1136987187">
      <w:bodyDiv w:val="1"/>
      <w:marLeft w:val="0"/>
      <w:marRight w:val="0"/>
      <w:marTop w:val="0"/>
      <w:marBottom w:val="0"/>
      <w:divBdr>
        <w:top w:val="none" w:sz="0" w:space="0" w:color="auto"/>
        <w:left w:val="none" w:sz="0" w:space="0" w:color="auto"/>
        <w:bottom w:val="none" w:sz="0" w:space="0" w:color="auto"/>
        <w:right w:val="none" w:sz="0" w:space="0" w:color="auto"/>
      </w:divBdr>
    </w:div>
    <w:div w:id="1137070030">
      <w:bodyDiv w:val="1"/>
      <w:marLeft w:val="0"/>
      <w:marRight w:val="0"/>
      <w:marTop w:val="0"/>
      <w:marBottom w:val="0"/>
      <w:divBdr>
        <w:top w:val="none" w:sz="0" w:space="0" w:color="auto"/>
        <w:left w:val="none" w:sz="0" w:space="0" w:color="auto"/>
        <w:bottom w:val="none" w:sz="0" w:space="0" w:color="auto"/>
        <w:right w:val="none" w:sz="0" w:space="0" w:color="auto"/>
      </w:divBdr>
    </w:div>
    <w:div w:id="1137183561">
      <w:bodyDiv w:val="1"/>
      <w:marLeft w:val="0"/>
      <w:marRight w:val="0"/>
      <w:marTop w:val="0"/>
      <w:marBottom w:val="0"/>
      <w:divBdr>
        <w:top w:val="none" w:sz="0" w:space="0" w:color="auto"/>
        <w:left w:val="none" w:sz="0" w:space="0" w:color="auto"/>
        <w:bottom w:val="none" w:sz="0" w:space="0" w:color="auto"/>
        <w:right w:val="none" w:sz="0" w:space="0" w:color="auto"/>
      </w:divBdr>
    </w:div>
    <w:div w:id="1137406651">
      <w:bodyDiv w:val="1"/>
      <w:marLeft w:val="0"/>
      <w:marRight w:val="0"/>
      <w:marTop w:val="0"/>
      <w:marBottom w:val="0"/>
      <w:divBdr>
        <w:top w:val="none" w:sz="0" w:space="0" w:color="auto"/>
        <w:left w:val="none" w:sz="0" w:space="0" w:color="auto"/>
        <w:bottom w:val="none" w:sz="0" w:space="0" w:color="auto"/>
        <w:right w:val="none" w:sz="0" w:space="0" w:color="auto"/>
      </w:divBdr>
    </w:div>
    <w:div w:id="1137988343">
      <w:bodyDiv w:val="1"/>
      <w:marLeft w:val="0"/>
      <w:marRight w:val="0"/>
      <w:marTop w:val="0"/>
      <w:marBottom w:val="0"/>
      <w:divBdr>
        <w:top w:val="none" w:sz="0" w:space="0" w:color="auto"/>
        <w:left w:val="none" w:sz="0" w:space="0" w:color="auto"/>
        <w:bottom w:val="none" w:sz="0" w:space="0" w:color="auto"/>
        <w:right w:val="none" w:sz="0" w:space="0" w:color="auto"/>
      </w:divBdr>
    </w:div>
    <w:div w:id="1138524013">
      <w:bodyDiv w:val="1"/>
      <w:marLeft w:val="0"/>
      <w:marRight w:val="0"/>
      <w:marTop w:val="0"/>
      <w:marBottom w:val="0"/>
      <w:divBdr>
        <w:top w:val="none" w:sz="0" w:space="0" w:color="auto"/>
        <w:left w:val="none" w:sz="0" w:space="0" w:color="auto"/>
        <w:bottom w:val="none" w:sz="0" w:space="0" w:color="auto"/>
        <w:right w:val="none" w:sz="0" w:space="0" w:color="auto"/>
      </w:divBdr>
    </w:div>
    <w:div w:id="1138762283">
      <w:bodyDiv w:val="1"/>
      <w:marLeft w:val="0"/>
      <w:marRight w:val="0"/>
      <w:marTop w:val="0"/>
      <w:marBottom w:val="0"/>
      <w:divBdr>
        <w:top w:val="none" w:sz="0" w:space="0" w:color="auto"/>
        <w:left w:val="none" w:sz="0" w:space="0" w:color="auto"/>
        <w:bottom w:val="none" w:sz="0" w:space="0" w:color="auto"/>
        <w:right w:val="none" w:sz="0" w:space="0" w:color="auto"/>
      </w:divBdr>
    </w:div>
    <w:div w:id="1139032408">
      <w:bodyDiv w:val="1"/>
      <w:marLeft w:val="0"/>
      <w:marRight w:val="0"/>
      <w:marTop w:val="0"/>
      <w:marBottom w:val="0"/>
      <w:divBdr>
        <w:top w:val="none" w:sz="0" w:space="0" w:color="auto"/>
        <w:left w:val="none" w:sz="0" w:space="0" w:color="auto"/>
        <w:bottom w:val="none" w:sz="0" w:space="0" w:color="auto"/>
        <w:right w:val="none" w:sz="0" w:space="0" w:color="auto"/>
      </w:divBdr>
    </w:div>
    <w:div w:id="1139111127">
      <w:bodyDiv w:val="1"/>
      <w:marLeft w:val="0"/>
      <w:marRight w:val="0"/>
      <w:marTop w:val="0"/>
      <w:marBottom w:val="0"/>
      <w:divBdr>
        <w:top w:val="none" w:sz="0" w:space="0" w:color="auto"/>
        <w:left w:val="none" w:sz="0" w:space="0" w:color="auto"/>
        <w:bottom w:val="none" w:sz="0" w:space="0" w:color="auto"/>
        <w:right w:val="none" w:sz="0" w:space="0" w:color="auto"/>
      </w:divBdr>
    </w:div>
    <w:div w:id="1139152396">
      <w:bodyDiv w:val="1"/>
      <w:marLeft w:val="0"/>
      <w:marRight w:val="0"/>
      <w:marTop w:val="0"/>
      <w:marBottom w:val="0"/>
      <w:divBdr>
        <w:top w:val="none" w:sz="0" w:space="0" w:color="auto"/>
        <w:left w:val="none" w:sz="0" w:space="0" w:color="auto"/>
        <w:bottom w:val="none" w:sz="0" w:space="0" w:color="auto"/>
        <w:right w:val="none" w:sz="0" w:space="0" w:color="auto"/>
      </w:divBdr>
    </w:div>
    <w:div w:id="1139299540">
      <w:bodyDiv w:val="1"/>
      <w:marLeft w:val="0"/>
      <w:marRight w:val="0"/>
      <w:marTop w:val="0"/>
      <w:marBottom w:val="0"/>
      <w:divBdr>
        <w:top w:val="none" w:sz="0" w:space="0" w:color="auto"/>
        <w:left w:val="none" w:sz="0" w:space="0" w:color="auto"/>
        <w:bottom w:val="none" w:sz="0" w:space="0" w:color="auto"/>
        <w:right w:val="none" w:sz="0" w:space="0" w:color="auto"/>
      </w:divBdr>
    </w:div>
    <w:div w:id="1139423282">
      <w:bodyDiv w:val="1"/>
      <w:marLeft w:val="0"/>
      <w:marRight w:val="0"/>
      <w:marTop w:val="0"/>
      <w:marBottom w:val="0"/>
      <w:divBdr>
        <w:top w:val="none" w:sz="0" w:space="0" w:color="auto"/>
        <w:left w:val="none" w:sz="0" w:space="0" w:color="auto"/>
        <w:bottom w:val="none" w:sz="0" w:space="0" w:color="auto"/>
        <w:right w:val="none" w:sz="0" w:space="0" w:color="auto"/>
      </w:divBdr>
    </w:div>
    <w:div w:id="1139616041">
      <w:bodyDiv w:val="1"/>
      <w:marLeft w:val="0"/>
      <w:marRight w:val="0"/>
      <w:marTop w:val="0"/>
      <w:marBottom w:val="0"/>
      <w:divBdr>
        <w:top w:val="none" w:sz="0" w:space="0" w:color="auto"/>
        <w:left w:val="none" w:sz="0" w:space="0" w:color="auto"/>
        <w:bottom w:val="none" w:sz="0" w:space="0" w:color="auto"/>
        <w:right w:val="none" w:sz="0" w:space="0" w:color="auto"/>
      </w:divBdr>
    </w:div>
    <w:div w:id="1139687911">
      <w:bodyDiv w:val="1"/>
      <w:marLeft w:val="0"/>
      <w:marRight w:val="0"/>
      <w:marTop w:val="0"/>
      <w:marBottom w:val="0"/>
      <w:divBdr>
        <w:top w:val="none" w:sz="0" w:space="0" w:color="auto"/>
        <w:left w:val="none" w:sz="0" w:space="0" w:color="auto"/>
        <w:bottom w:val="none" w:sz="0" w:space="0" w:color="auto"/>
        <w:right w:val="none" w:sz="0" w:space="0" w:color="auto"/>
      </w:divBdr>
    </w:div>
    <w:div w:id="1139768162">
      <w:bodyDiv w:val="1"/>
      <w:marLeft w:val="0"/>
      <w:marRight w:val="0"/>
      <w:marTop w:val="0"/>
      <w:marBottom w:val="0"/>
      <w:divBdr>
        <w:top w:val="none" w:sz="0" w:space="0" w:color="auto"/>
        <w:left w:val="none" w:sz="0" w:space="0" w:color="auto"/>
        <w:bottom w:val="none" w:sz="0" w:space="0" w:color="auto"/>
        <w:right w:val="none" w:sz="0" w:space="0" w:color="auto"/>
      </w:divBdr>
    </w:div>
    <w:div w:id="1140148964">
      <w:bodyDiv w:val="1"/>
      <w:marLeft w:val="0"/>
      <w:marRight w:val="0"/>
      <w:marTop w:val="0"/>
      <w:marBottom w:val="0"/>
      <w:divBdr>
        <w:top w:val="none" w:sz="0" w:space="0" w:color="auto"/>
        <w:left w:val="none" w:sz="0" w:space="0" w:color="auto"/>
        <w:bottom w:val="none" w:sz="0" w:space="0" w:color="auto"/>
        <w:right w:val="none" w:sz="0" w:space="0" w:color="auto"/>
      </w:divBdr>
    </w:div>
    <w:div w:id="1140419808">
      <w:bodyDiv w:val="1"/>
      <w:marLeft w:val="0"/>
      <w:marRight w:val="0"/>
      <w:marTop w:val="0"/>
      <w:marBottom w:val="0"/>
      <w:divBdr>
        <w:top w:val="none" w:sz="0" w:space="0" w:color="auto"/>
        <w:left w:val="none" w:sz="0" w:space="0" w:color="auto"/>
        <w:bottom w:val="none" w:sz="0" w:space="0" w:color="auto"/>
        <w:right w:val="none" w:sz="0" w:space="0" w:color="auto"/>
      </w:divBdr>
    </w:div>
    <w:div w:id="1140616517">
      <w:bodyDiv w:val="1"/>
      <w:marLeft w:val="0"/>
      <w:marRight w:val="0"/>
      <w:marTop w:val="0"/>
      <w:marBottom w:val="0"/>
      <w:divBdr>
        <w:top w:val="none" w:sz="0" w:space="0" w:color="auto"/>
        <w:left w:val="none" w:sz="0" w:space="0" w:color="auto"/>
        <w:bottom w:val="none" w:sz="0" w:space="0" w:color="auto"/>
        <w:right w:val="none" w:sz="0" w:space="0" w:color="auto"/>
      </w:divBdr>
    </w:div>
    <w:div w:id="1140809896">
      <w:bodyDiv w:val="1"/>
      <w:marLeft w:val="0"/>
      <w:marRight w:val="0"/>
      <w:marTop w:val="0"/>
      <w:marBottom w:val="0"/>
      <w:divBdr>
        <w:top w:val="none" w:sz="0" w:space="0" w:color="auto"/>
        <w:left w:val="none" w:sz="0" w:space="0" w:color="auto"/>
        <w:bottom w:val="none" w:sz="0" w:space="0" w:color="auto"/>
        <w:right w:val="none" w:sz="0" w:space="0" w:color="auto"/>
      </w:divBdr>
    </w:div>
    <w:div w:id="1140919051">
      <w:bodyDiv w:val="1"/>
      <w:marLeft w:val="0"/>
      <w:marRight w:val="0"/>
      <w:marTop w:val="0"/>
      <w:marBottom w:val="0"/>
      <w:divBdr>
        <w:top w:val="none" w:sz="0" w:space="0" w:color="auto"/>
        <w:left w:val="none" w:sz="0" w:space="0" w:color="auto"/>
        <w:bottom w:val="none" w:sz="0" w:space="0" w:color="auto"/>
        <w:right w:val="none" w:sz="0" w:space="0" w:color="auto"/>
      </w:divBdr>
    </w:div>
    <w:div w:id="1141070256">
      <w:bodyDiv w:val="1"/>
      <w:marLeft w:val="0"/>
      <w:marRight w:val="0"/>
      <w:marTop w:val="0"/>
      <w:marBottom w:val="0"/>
      <w:divBdr>
        <w:top w:val="none" w:sz="0" w:space="0" w:color="auto"/>
        <w:left w:val="none" w:sz="0" w:space="0" w:color="auto"/>
        <w:bottom w:val="none" w:sz="0" w:space="0" w:color="auto"/>
        <w:right w:val="none" w:sz="0" w:space="0" w:color="auto"/>
      </w:divBdr>
    </w:div>
    <w:div w:id="1141070293">
      <w:bodyDiv w:val="1"/>
      <w:marLeft w:val="0"/>
      <w:marRight w:val="0"/>
      <w:marTop w:val="0"/>
      <w:marBottom w:val="0"/>
      <w:divBdr>
        <w:top w:val="none" w:sz="0" w:space="0" w:color="auto"/>
        <w:left w:val="none" w:sz="0" w:space="0" w:color="auto"/>
        <w:bottom w:val="none" w:sz="0" w:space="0" w:color="auto"/>
        <w:right w:val="none" w:sz="0" w:space="0" w:color="auto"/>
      </w:divBdr>
    </w:div>
    <w:div w:id="1141187799">
      <w:bodyDiv w:val="1"/>
      <w:marLeft w:val="0"/>
      <w:marRight w:val="0"/>
      <w:marTop w:val="0"/>
      <w:marBottom w:val="0"/>
      <w:divBdr>
        <w:top w:val="none" w:sz="0" w:space="0" w:color="auto"/>
        <w:left w:val="none" w:sz="0" w:space="0" w:color="auto"/>
        <w:bottom w:val="none" w:sz="0" w:space="0" w:color="auto"/>
        <w:right w:val="none" w:sz="0" w:space="0" w:color="auto"/>
      </w:divBdr>
    </w:div>
    <w:div w:id="1141193685">
      <w:bodyDiv w:val="1"/>
      <w:marLeft w:val="0"/>
      <w:marRight w:val="0"/>
      <w:marTop w:val="0"/>
      <w:marBottom w:val="0"/>
      <w:divBdr>
        <w:top w:val="none" w:sz="0" w:space="0" w:color="auto"/>
        <w:left w:val="none" w:sz="0" w:space="0" w:color="auto"/>
        <w:bottom w:val="none" w:sz="0" w:space="0" w:color="auto"/>
        <w:right w:val="none" w:sz="0" w:space="0" w:color="auto"/>
      </w:divBdr>
    </w:div>
    <w:div w:id="1141507825">
      <w:bodyDiv w:val="1"/>
      <w:marLeft w:val="0"/>
      <w:marRight w:val="0"/>
      <w:marTop w:val="0"/>
      <w:marBottom w:val="0"/>
      <w:divBdr>
        <w:top w:val="none" w:sz="0" w:space="0" w:color="auto"/>
        <w:left w:val="none" w:sz="0" w:space="0" w:color="auto"/>
        <w:bottom w:val="none" w:sz="0" w:space="0" w:color="auto"/>
        <w:right w:val="none" w:sz="0" w:space="0" w:color="auto"/>
      </w:divBdr>
    </w:div>
    <w:div w:id="1141537186">
      <w:bodyDiv w:val="1"/>
      <w:marLeft w:val="0"/>
      <w:marRight w:val="0"/>
      <w:marTop w:val="0"/>
      <w:marBottom w:val="0"/>
      <w:divBdr>
        <w:top w:val="none" w:sz="0" w:space="0" w:color="auto"/>
        <w:left w:val="none" w:sz="0" w:space="0" w:color="auto"/>
        <w:bottom w:val="none" w:sz="0" w:space="0" w:color="auto"/>
        <w:right w:val="none" w:sz="0" w:space="0" w:color="auto"/>
      </w:divBdr>
    </w:div>
    <w:div w:id="1142040212">
      <w:bodyDiv w:val="1"/>
      <w:marLeft w:val="0"/>
      <w:marRight w:val="0"/>
      <w:marTop w:val="0"/>
      <w:marBottom w:val="0"/>
      <w:divBdr>
        <w:top w:val="none" w:sz="0" w:space="0" w:color="auto"/>
        <w:left w:val="none" w:sz="0" w:space="0" w:color="auto"/>
        <w:bottom w:val="none" w:sz="0" w:space="0" w:color="auto"/>
        <w:right w:val="none" w:sz="0" w:space="0" w:color="auto"/>
      </w:divBdr>
    </w:div>
    <w:div w:id="1142043019">
      <w:bodyDiv w:val="1"/>
      <w:marLeft w:val="0"/>
      <w:marRight w:val="0"/>
      <w:marTop w:val="0"/>
      <w:marBottom w:val="0"/>
      <w:divBdr>
        <w:top w:val="none" w:sz="0" w:space="0" w:color="auto"/>
        <w:left w:val="none" w:sz="0" w:space="0" w:color="auto"/>
        <w:bottom w:val="none" w:sz="0" w:space="0" w:color="auto"/>
        <w:right w:val="none" w:sz="0" w:space="0" w:color="auto"/>
      </w:divBdr>
    </w:div>
    <w:div w:id="1142112178">
      <w:bodyDiv w:val="1"/>
      <w:marLeft w:val="0"/>
      <w:marRight w:val="0"/>
      <w:marTop w:val="0"/>
      <w:marBottom w:val="0"/>
      <w:divBdr>
        <w:top w:val="none" w:sz="0" w:space="0" w:color="auto"/>
        <w:left w:val="none" w:sz="0" w:space="0" w:color="auto"/>
        <w:bottom w:val="none" w:sz="0" w:space="0" w:color="auto"/>
        <w:right w:val="none" w:sz="0" w:space="0" w:color="auto"/>
      </w:divBdr>
    </w:div>
    <w:div w:id="1142161962">
      <w:bodyDiv w:val="1"/>
      <w:marLeft w:val="0"/>
      <w:marRight w:val="0"/>
      <w:marTop w:val="0"/>
      <w:marBottom w:val="0"/>
      <w:divBdr>
        <w:top w:val="none" w:sz="0" w:space="0" w:color="auto"/>
        <w:left w:val="none" w:sz="0" w:space="0" w:color="auto"/>
        <w:bottom w:val="none" w:sz="0" w:space="0" w:color="auto"/>
        <w:right w:val="none" w:sz="0" w:space="0" w:color="auto"/>
      </w:divBdr>
    </w:div>
    <w:div w:id="1142237475">
      <w:bodyDiv w:val="1"/>
      <w:marLeft w:val="0"/>
      <w:marRight w:val="0"/>
      <w:marTop w:val="0"/>
      <w:marBottom w:val="0"/>
      <w:divBdr>
        <w:top w:val="none" w:sz="0" w:space="0" w:color="auto"/>
        <w:left w:val="none" w:sz="0" w:space="0" w:color="auto"/>
        <w:bottom w:val="none" w:sz="0" w:space="0" w:color="auto"/>
        <w:right w:val="none" w:sz="0" w:space="0" w:color="auto"/>
      </w:divBdr>
    </w:div>
    <w:div w:id="1142314119">
      <w:bodyDiv w:val="1"/>
      <w:marLeft w:val="0"/>
      <w:marRight w:val="0"/>
      <w:marTop w:val="0"/>
      <w:marBottom w:val="0"/>
      <w:divBdr>
        <w:top w:val="none" w:sz="0" w:space="0" w:color="auto"/>
        <w:left w:val="none" w:sz="0" w:space="0" w:color="auto"/>
        <w:bottom w:val="none" w:sz="0" w:space="0" w:color="auto"/>
        <w:right w:val="none" w:sz="0" w:space="0" w:color="auto"/>
      </w:divBdr>
    </w:div>
    <w:div w:id="1142386952">
      <w:bodyDiv w:val="1"/>
      <w:marLeft w:val="0"/>
      <w:marRight w:val="0"/>
      <w:marTop w:val="0"/>
      <w:marBottom w:val="0"/>
      <w:divBdr>
        <w:top w:val="none" w:sz="0" w:space="0" w:color="auto"/>
        <w:left w:val="none" w:sz="0" w:space="0" w:color="auto"/>
        <w:bottom w:val="none" w:sz="0" w:space="0" w:color="auto"/>
        <w:right w:val="none" w:sz="0" w:space="0" w:color="auto"/>
      </w:divBdr>
    </w:div>
    <w:div w:id="1142624143">
      <w:bodyDiv w:val="1"/>
      <w:marLeft w:val="0"/>
      <w:marRight w:val="0"/>
      <w:marTop w:val="0"/>
      <w:marBottom w:val="0"/>
      <w:divBdr>
        <w:top w:val="none" w:sz="0" w:space="0" w:color="auto"/>
        <w:left w:val="none" w:sz="0" w:space="0" w:color="auto"/>
        <w:bottom w:val="none" w:sz="0" w:space="0" w:color="auto"/>
        <w:right w:val="none" w:sz="0" w:space="0" w:color="auto"/>
      </w:divBdr>
    </w:div>
    <w:div w:id="1142699269">
      <w:bodyDiv w:val="1"/>
      <w:marLeft w:val="0"/>
      <w:marRight w:val="0"/>
      <w:marTop w:val="0"/>
      <w:marBottom w:val="0"/>
      <w:divBdr>
        <w:top w:val="none" w:sz="0" w:space="0" w:color="auto"/>
        <w:left w:val="none" w:sz="0" w:space="0" w:color="auto"/>
        <w:bottom w:val="none" w:sz="0" w:space="0" w:color="auto"/>
        <w:right w:val="none" w:sz="0" w:space="0" w:color="auto"/>
      </w:divBdr>
    </w:div>
    <w:div w:id="1142890692">
      <w:bodyDiv w:val="1"/>
      <w:marLeft w:val="0"/>
      <w:marRight w:val="0"/>
      <w:marTop w:val="0"/>
      <w:marBottom w:val="0"/>
      <w:divBdr>
        <w:top w:val="none" w:sz="0" w:space="0" w:color="auto"/>
        <w:left w:val="none" w:sz="0" w:space="0" w:color="auto"/>
        <w:bottom w:val="none" w:sz="0" w:space="0" w:color="auto"/>
        <w:right w:val="none" w:sz="0" w:space="0" w:color="auto"/>
      </w:divBdr>
    </w:div>
    <w:div w:id="1142967727">
      <w:bodyDiv w:val="1"/>
      <w:marLeft w:val="0"/>
      <w:marRight w:val="0"/>
      <w:marTop w:val="0"/>
      <w:marBottom w:val="0"/>
      <w:divBdr>
        <w:top w:val="none" w:sz="0" w:space="0" w:color="auto"/>
        <w:left w:val="none" w:sz="0" w:space="0" w:color="auto"/>
        <w:bottom w:val="none" w:sz="0" w:space="0" w:color="auto"/>
        <w:right w:val="none" w:sz="0" w:space="0" w:color="auto"/>
      </w:divBdr>
    </w:div>
    <w:div w:id="1143156658">
      <w:bodyDiv w:val="1"/>
      <w:marLeft w:val="0"/>
      <w:marRight w:val="0"/>
      <w:marTop w:val="0"/>
      <w:marBottom w:val="0"/>
      <w:divBdr>
        <w:top w:val="none" w:sz="0" w:space="0" w:color="auto"/>
        <w:left w:val="none" w:sz="0" w:space="0" w:color="auto"/>
        <w:bottom w:val="none" w:sz="0" w:space="0" w:color="auto"/>
        <w:right w:val="none" w:sz="0" w:space="0" w:color="auto"/>
      </w:divBdr>
    </w:div>
    <w:div w:id="1143161072">
      <w:bodyDiv w:val="1"/>
      <w:marLeft w:val="0"/>
      <w:marRight w:val="0"/>
      <w:marTop w:val="0"/>
      <w:marBottom w:val="0"/>
      <w:divBdr>
        <w:top w:val="none" w:sz="0" w:space="0" w:color="auto"/>
        <w:left w:val="none" w:sz="0" w:space="0" w:color="auto"/>
        <w:bottom w:val="none" w:sz="0" w:space="0" w:color="auto"/>
        <w:right w:val="none" w:sz="0" w:space="0" w:color="auto"/>
      </w:divBdr>
    </w:div>
    <w:div w:id="1143238257">
      <w:bodyDiv w:val="1"/>
      <w:marLeft w:val="0"/>
      <w:marRight w:val="0"/>
      <w:marTop w:val="0"/>
      <w:marBottom w:val="0"/>
      <w:divBdr>
        <w:top w:val="none" w:sz="0" w:space="0" w:color="auto"/>
        <w:left w:val="none" w:sz="0" w:space="0" w:color="auto"/>
        <w:bottom w:val="none" w:sz="0" w:space="0" w:color="auto"/>
        <w:right w:val="none" w:sz="0" w:space="0" w:color="auto"/>
      </w:divBdr>
    </w:div>
    <w:div w:id="1144543932">
      <w:bodyDiv w:val="1"/>
      <w:marLeft w:val="0"/>
      <w:marRight w:val="0"/>
      <w:marTop w:val="0"/>
      <w:marBottom w:val="0"/>
      <w:divBdr>
        <w:top w:val="none" w:sz="0" w:space="0" w:color="auto"/>
        <w:left w:val="none" w:sz="0" w:space="0" w:color="auto"/>
        <w:bottom w:val="none" w:sz="0" w:space="0" w:color="auto"/>
        <w:right w:val="none" w:sz="0" w:space="0" w:color="auto"/>
      </w:divBdr>
    </w:div>
    <w:div w:id="1144547867">
      <w:bodyDiv w:val="1"/>
      <w:marLeft w:val="0"/>
      <w:marRight w:val="0"/>
      <w:marTop w:val="0"/>
      <w:marBottom w:val="0"/>
      <w:divBdr>
        <w:top w:val="none" w:sz="0" w:space="0" w:color="auto"/>
        <w:left w:val="none" w:sz="0" w:space="0" w:color="auto"/>
        <w:bottom w:val="none" w:sz="0" w:space="0" w:color="auto"/>
        <w:right w:val="none" w:sz="0" w:space="0" w:color="auto"/>
      </w:divBdr>
    </w:div>
    <w:div w:id="1144664224">
      <w:bodyDiv w:val="1"/>
      <w:marLeft w:val="0"/>
      <w:marRight w:val="0"/>
      <w:marTop w:val="0"/>
      <w:marBottom w:val="0"/>
      <w:divBdr>
        <w:top w:val="none" w:sz="0" w:space="0" w:color="auto"/>
        <w:left w:val="none" w:sz="0" w:space="0" w:color="auto"/>
        <w:bottom w:val="none" w:sz="0" w:space="0" w:color="auto"/>
        <w:right w:val="none" w:sz="0" w:space="0" w:color="auto"/>
      </w:divBdr>
    </w:div>
    <w:div w:id="1144732924">
      <w:bodyDiv w:val="1"/>
      <w:marLeft w:val="0"/>
      <w:marRight w:val="0"/>
      <w:marTop w:val="0"/>
      <w:marBottom w:val="0"/>
      <w:divBdr>
        <w:top w:val="none" w:sz="0" w:space="0" w:color="auto"/>
        <w:left w:val="none" w:sz="0" w:space="0" w:color="auto"/>
        <w:bottom w:val="none" w:sz="0" w:space="0" w:color="auto"/>
        <w:right w:val="none" w:sz="0" w:space="0" w:color="auto"/>
      </w:divBdr>
    </w:div>
    <w:div w:id="1144813263">
      <w:bodyDiv w:val="1"/>
      <w:marLeft w:val="0"/>
      <w:marRight w:val="0"/>
      <w:marTop w:val="0"/>
      <w:marBottom w:val="0"/>
      <w:divBdr>
        <w:top w:val="none" w:sz="0" w:space="0" w:color="auto"/>
        <w:left w:val="none" w:sz="0" w:space="0" w:color="auto"/>
        <w:bottom w:val="none" w:sz="0" w:space="0" w:color="auto"/>
        <w:right w:val="none" w:sz="0" w:space="0" w:color="auto"/>
      </w:divBdr>
    </w:div>
    <w:div w:id="1144925909">
      <w:bodyDiv w:val="1"/>
      <w:marLeft w:val="0"/>
      <w:marRight w:val="0"/>
      <w:marTop w:val="0"/>
      <w:marBottom w:val="0"/>
      <w:divBdr>
        <w:top w:val="none" w:sz="0" w:space="0" w:color="auto"/>
        <w:left w:val="none" w:sz="0" w:space="0" w:color="auto"/>
        <w:bottom w:val="none" w:sz="0" w:space="0" w:color="auto"/>
        <w:right w:val="none" w:sz="0" w:space="0" w:color="auto"/>
      </w:divBdr>
    </w:div>
    <w:div w:id="1145125391">
      <w:bodyDiv w:val="1"/>
      <w:marLeft w:val="0"/>
      <w:marRight w:val="0"/>
      <w:marTop w:val="0"/>
      <w:marBottom w:val="0"/>
      <w:divBdr>
        <w:top w:val="none" w:sz="0" w:space="0" w:color="auto"/>
        <w:left w:val="none" w:sz="0" w:space="0" w:color="auto"/>
        <w:bottom w:val="none" w:sz="0" w:space="0" w:color="auto"/>
        <w:right w:val="none" w:sz="0" w:space="0" w:color="auto"/>
      </w:divBdr>
    </w:div>
    <w:div w:id="1145272775">
      <w:bodyDiv w:val="1"/>
      <w:marLeft w:val="0"/>
      <w:marRight w:val="0"/>
      <w:marTop w:val="0"/>
      <w:marBottom w:val="0"/>
      <w:divBdr>
        <w:top w:val="none" w:sz="0" w:space="0" w:color="auto"/>
        <w:left w:val="none" w:sz="0" w:space="0" w:color="auto"/>
        <w:bottom w:val="none" w:sz="0" w:space="0" w:color="auto"/>
        <w:right w:val="none" w:sz="0" w:space="0" w:color="auto"/>
      </w:divBdr>
    </w:div>
    <w:div w:id="1145509320">
      <w:bodyDiv w:val="1"/>
      <w:marLeft w:val="0"/>
      <w:marRight w:val="0"/>
      <w:marTop w:val="0"/>
      <w:marBottom w:val="0"/>
      <w:divBdr>
        <w:top w:val="none" w:sz="0" w:space="0" w:color="auto"/>
        <w:left w:val="none" w:sz="0" w:space="0" w:color="auto"/>
        <w:bottom w:val="none" w:sz="0" w:space="0" w:color="auto"/>
        <w:right w:val="none" w:sz="0" w:space="0" w:color="auto"/>
      </w:divBdr>
    </w:div>
    <w:div w:id="1145778212">
      <w:bodyDiv w:val="1"/>
      <w:marLeft w:val="0"/>
      <w:marRight w:val="0"/>
      <w:marTop w:val="0"/>
      <w:marBottom w:val="0"/>
      <w:divBdr>
        <w:top w:val="none" w:sz="0" w:space="0" w:color="auto"/>
        <w:left w:val="none" w:sz="0" w:space="0" w:color="auto"/>
        <w:bottom w:val="none" w:sz="0" w:space="0" w:color="auto"/>
        <w:right w:val="none" w:sz="0" w:space="0" w:color="auto"/>
      </w:divBdr>
    </w:div>
    <w:div w:id="1145850967">
      <w:bodyDiv w:val="1"/>
      <w:marLeft w:val="0"/>
      <w:marRight w:val="0"/>
      <w:marTop w:val="0"/>
      <w:marBottom w:val="0"/>
      <w:divBdr>
        <w:top w:val="none" w:sz="0" w:space="0" w:color="auto"/>
        <w:left w:val="none" w:sz="0" w:space="0" w:color="auto"/>
        <w:bottom w:val="none" w:sz="0" w:space="0" w:color="auto"/>
        <w:right w:val="none" w:sz="0" w:space="0" w:color="auto"/>
      </w:divBdr>
    </w:div>
    <w:div w:id="1146050626">
      <w:bodyDiv w:val="1"/>
      <w:marLeft w:val="0"/>
      <w:marRight w:val="0"/>
      <w:marTop w:val="0"/>
      <w:marBottom w:val="0"/>
      <w:divBdr>
        <w:top w:val="none" w:sz="0" w:space="0" w:color="auto"/>
        <w:left w:val="none" w:sz="0" w:space="0" w:color="auto"/>
        <w:bottom w:val="none" w:sz="0" w:space="0" w:color="auto"/>
        <w:right w:val="none" w:sz="0" w:space="0" w:color="auto"/>
      </w:divBdr>
    </w:div>
    <w:div w:id="1146556882">
      <w:bodyDiv w:val="1"/>
      <w:marLeft w:val="0"/>
      <w:marRight w:val="0"/>
      <w:marTop w:val="0"/>
      <w:marBottom w:val="0"/>
      <w:divBdr>
        <w:top w:val="none" w:sz="0" w:space="0" w:color="auto"/>
        <w:left w:val="none" w:sz="0" w:space="0" w:color="auto"/>
        <w:bottom w:val="none" w:sz="0" w:space="0" w:color="auto"/>
        <w:right w:val="none" w:sz="0" w:space="0" w:color="auto"/>
      </w:divBdr>
    </w:div>
    <w:div w:id="1147287620">
      <w:bodyDiv w:val="1"/>
      <w:marLeft w:val="0"/>
      <w:marRight w:val="0"/>
      <w:marTop w:val="0"/>
      <w:marBottom w:val="0"/>
      <w:divBdr>
        <w:top w:val="none" w:sz="0" w:space="0" w:color="auto"/>
        <w:left w:val="none" w:sz="0" w:space="0" w:color="auto"/>
        <w:bottom w:val="none" w:sz="0" w:space="0" w:color="auto"/>
        <w:right w:val="none" w:sz="0" w:space="0" w:color="auto"/>
      </w:divBdr>
    </w:div>
    <w:div w:id="1147360665">
      <w:bodyDiv w:val="1"/>
      <w:marLeft w:val="0"/>
      <w:marRight w:val="0"/>
      <w:marTop w:val="0"/>
      <w:marBottom w:val="0"/>
      <w:divBdr>
        <w:top w:val="none" w:sz="0" w:space="0" w:color="auto"/>
        <w:left w:val="none" w:sz="0" w:space="0" w:color="auto"/>
        <w:bottom w:val="none" w:sz="0" w:space="0" w:color="auto"/>
        <w:right w:val="none" w:sz="0" w:space="0" w:color="auto"/>
      </w:divBdr>
    </w:div>
    <w:div w:id="1147433311">
      <w:bodyDiv w:val="1"/>
      <w:marLeft w:val="0"/>
      <w:marRight w:val="0"/>
      <w:marTop w:val="0"/>
      <w:marBottom w:val="0"/>
      <w:divBdr>
        <w:top w:val="none" w:sz="0" w:space="0" w:color="auto"/>
        <w:left w:val="none" w:sz="0" w:space="0" w:color="auto"/>
        <w:bottom w:val="none" w:sz="0" w:space="0" w:color="auto"/>
        <w:right w:val="none" w:sz="0" w:space="0" w:color="auto"/>
      </w:divBdr>
    </w:div>
    <w:div w:id="1147475636">
      <w:bodyDiv w:val="1"/>
      <w:marLeft w:val="0"/>
      <w:marRight w:val="0"/>
      <w:marTop w:val="0"/>
      <w:marBottom w:val="0"/>
      <w:divBdr>
        <w:top w:val="none" w:sz="0" w:space="0" w:color="auto"/>
        <w:left w:val="none" w:sz="0" w:space="0" w:color="auto"/>
        <w:bottom w:val="none" w:sz="0" w:space="0" w:color="auto"/>
        <w:right w:val="none" w:sz="0" w:space="0" w:color="auto"/>
      </w:divBdr>
    </w:div>
    <w:div w:id="1147547033">
      <w:bodyDiv w:val="1"/>
      <w:marLeft w:val="0"/>
      <w:marRight w:val="0"/>
      <w:marTop w:val="0"/>
      <w:marBottom w:val="0"/>
      <w:divBdr>
        <w:top w:val="none" w:sz="0" w:space="0" w:color="auto"/>
        <w:left w:val="none" w:sz="0" w:space="0" w:color="auto"/>
        <w:bottom w:val="none" w:sz="0" w:space="0" w:color="auto"/>
        <w:right w:val="none" w:sz="0" w:space="0" w:color="auto"/>
      </w:divBdr>
    </w:div>
    <w:div w:id="1147698920">
      <w:bodyDiv w:val="1"/>
      <w:marLeft w:val="0"/>
      <w:marRight w:val="0"/>
      <w:marTop w:val="0"/>
      <w:marBottom w:val="0"/>
      <w:divBdr>
        <w:top w:val="none" w:sz="0" w:space="0" w:color="auto"/>
        <w:left w:val="none" w:sz="0" w:space="0" w:color="auto"/>
        <w:bottom w:val="none" w:sz="0" w:space="0" w:color="auto"/>
        <w:right w:val="none" w:sz="0" w:space="0" w:color="auto"/>
      </w:divBdr>
    </w:div>
    <w:div w:id="1147741822">
      <w:bodyDiv w:val="1"/>
      <w:marLeft w:val="0"/>
      <w:marRight w:val="0"/>
      <w:marTop w:val="0"/>
      <w:marBottom w:val="0"/>
      <w:divBdr>
        <w:top w:val="none" w:sz="0" w:space="0" w:color="auto"/>
        <w:left w:val="none" w:sz="0" w:space="0" w:color="auto"/>
        <w:bottom w:val="none" w:sz="0" w:space="0" w:color="auto"/>
        <w:right w:val="none" w:sz="0" w:space="0" w:color="auto"/>
      </w:divBdr>
    </w:div>
    <w:div w:id="1147742157">
      <w:bodyDiv w:val="1"/>
      <w:marLeft w:val="0"/>
      <w:marRight w:val="0"/>
      <w:marTop w:val="0"/>
      <w:marBottom w:val="0"/>
      <w:divBdr>
        <w:top w:val="none" w:sz="0" w:space="0" w:color="auto"/>
        <w:left w:val="none" w:sz="0" w:space="0" w:color="auto"/>
        <w:bottom w:val="none" w:sz="0" w:space="0" w:color="auto"/>
        <w:right w:val="none" w:sz="0" w:space="0" w:color="auto"/>
      </w:divBdr>
    </w:div>
    <w:div w:id="1147748127">
      <w:bodyDiv w:val="1"/>
      <w:marLeft w:val="0"/>
      <w:marRight w:val="0"/>
      <w:marTop w:val="0"/>
      <w:marBottom w:val="0"/>
      <w:divBdr>
        <w:top w:val="none" w:sz="0" w:space="0" w:color="auto"/>
        <w:left w:val="none" w:sz="0" w:space="0" w:color="auto"/>
        <w:bottom w:val="none" w:sz="0" w:space="0" w:color="auto"/>
        <w:right w:val="none" w:sz="0" w:space="0" w:color="auto"/>
      </w:divBdr>
    </w:div>
    <w:div w:id="1147819808">
      <w:bodyDiv w:val="1"/>
      <w:marLeft w:val="0"/>
      <w:marRight w:val="0"/>
      <w:marTop w:val="0"/>
      <w:marBottom w:val="0"/>
      <w:divBdr>
        <w:top w:val="none" w:sz="0" w:space="0" w:color="auto"/>
        <w:left w:val="none" w:sz="0" w:space="0" w:color="auto"/>
        <w:bottom w:val="none" w:sz="0" w:space="0" w:color="auto"/>
        <w:right w:val="none" w:sz="0" w:space="0" w:color="auto"/>
      </w:divBdr>
    </w:div>
    <w:div w:id="1147864925">
      <w:bodyDiv w:val="1"/>
      <w:marLeft w:val="0"/>
      <w:marRight w:val="0"/>
      <w:marTop w:val="0"/>
      <w:marBottom w:val="0"/>
      <w:divBdr>
        <w:top w:val="none" w:sz="0" w:space="0" w:color="auto"/>
        <w:left w:val="none" w:sz="0" w:space="0" w:color="auto"/>
        <w:bottom w:val="none" w:sz="0" w:space="0" w:color="auto"/>
        <w:right w:val="none" w:sz="0" w:space="0" w:color="auto"/>
      </w:divBdr>
    </w:div>
    <w:div w:id="1147867789">
      <w:bodyDiv w:val="1"/>
      <w:marLeft w:val="0"/>
      <w:marRight w:val="0"/>
      <w:marTop w:val="0"/>
      <w:marBottom w:val="0"/>
      <w:divBdr>
        <w:top w:val="none" w:sz="0" w:space="0" w:color="auto"/>
        <w:left w:val="none" w:sz="0" w:space="0" w:color="auto"/>
        <w:bottom w:val="none" w:sz="0" w:space="0" w:color="auto"/>
        <w:right w:val="none" w:sz="0" w:space="0" w:color="auto"/>
      </w:divBdr>
    </w:div>
    <w:div w:id="1148278399">
      <w:bodyDiv w:val="1"/>
      <w:marLeft w:val="0"/>
      <w:marRight w:val="0"/>
      <w:marTop w:val="0"/>
      <w:marBottom w:val="0"/>
      <w:divBdr>
        <w:top w:val="none" w:sz="0" w:space="0" w:color="auto"/>
        <w:left w:val="none" w:sz="0" w:space="0" w:color="auto"/>
        <w:bottom w:val="none" w:sz="0" w:space="0" w:color="auto"/>
        <w:right w:val="none" w:sz="0" w:space="0" w:color="auto"/>
      </w:divBdr>
    </w:div>
    <w:div w:id="1148591078">
      <w:bodyDiv w:val="1"/>
      <w:marLeft w:val="0"/>
      <w:marRight w:val="0"/>
      <w:marTop w:val="0"/>
      <w:marBottom w:val="0"/>
      <w:divBdr>
        <w:top w:val="none" w:sz="0" w:space="0" w:color="auto"/>
        <w:left w:val="none" w:sz="0" w:space="0" w:color="auto"/>
        <w:bottom w:val="none" w:sz="0" w:space="0" w:color="auto"/>
        <w:right w:val="none" w:sz="0" w:space="0" w:color="auto"/>
      </w:divBdr>
    </w:div>
    <w:div w:id="1148984920">
      <w:bodyDiv w:val="1"/>
      <w:marLeft w:val="0"/>
      <w:marRight w:val="0"/>
      <w:marTop w:val="0"/>
      <w:marBottom w:val="0"/>
      <w:divBdr>
        <w:top w:val="none" w:sz="0" w:space="0" w:color="auto"/>
        <w:left w:val="none" w:sz="0" w:space="0" w:color="auto"/>
        <w:bottom w:val="none" w:sz="0" w:space="0" w:color="auto"/>
        <w:right w:val="none" w:sz="0" w:space="0" w:color="auto"/>
      </w:divBdr>
    </w:div>
    <w:div w:id="1149059105">
      <w:bodyDiv w:val="1"/>
      <w:marLeft w:val="0"/>
      <w:marRight w:val="0"/>
      <w:marTop w:val="0"/>
      <w:marBottom w:val="0"/>
      <w:divBdr>
        <w:top w:val="none" w:sz="0" w:space="0" w:color="auto"/>
        <w:left w:val="none" w:sz="0" w:space="0" w:color="auto"/>
        <w:bottom w:val="none" w:sz="0" w:space="0" w:color="auto"/>
        <w:right w:val="none" w:sz="0" w:space="0" w:color="auto"/>
      </w:divBdr>
    </w:div>
    <w:div w:id="1149127930">
      <w:bodyDiv w:val="1"/>
      <w:marLeft w:val="0"/>
      <w:marRight w:val="0"/>
      <w:marTop w:val="0"/>
      <w:marBottom w:val="0"/>
      <w:divBdr>
        <w:top w:val="none" w:sz="0" w:space="0" w:color="auto"/>
        <w:left w:val="none" w:sz="0" w:space="0" w:color="auto"/>
        <w:bottom w:val="none" w:sz="0" w:space="0" w:color="auto"/>
        <w:right w:val="none" w:sz="0" w:space="0" w:color="auto"/>
      </w:divBdr>
    </w:div>
    <w:div w:id="1149206376">
      <w:bodyDiv w:val="1"/>
      <w:marLeft w:val="0"/>
      <w:marRight w:val="0"/>
      <w:marTop w:val="0"/>
      <w:marBottom w:val="0"/>
      <w:divBdr>
        <w:top w:val="none" w:sz="0" w:space="0" w:color="auto"/>
        <w:left w:val="none" w:sz="0" w:space="0" w:color="auto"/>
        <w:bottom w:val="none" w:sz="0" w:space="0" w:color="auto"/>
        <w:right w:val="none" w:sz="0" w:space="0" w:color="auto"/>
      </w:divBdr>
    </w:div>
    <w:div w:id="1149445725">
      <w:bodyDiv w:val="1"/>
      <w:marLeft w:val="0"/>
      <w:marRight w:val="0"/>
      <w:marTop w:val="0"/>
      <w:marBottom w:val="0"/>
      <w:divBdr>
        <w:top w:val="none" w:sz="0" w:space="0" w:color="auto"/>
        <w:left w:val="none" w:sz="0" w:space="0" w:color="auto"/>
        <w:bottom w:val="none" w:sz="0" w:space="0" w:color="auto"/>
        <w:right w:val="none" w:sz="0" w:space="0" w:color="auto"/>
      </w:divBdr>
    </w:div>
    <w:div w:id="1150369658">
      <w:bodyDiv w:val="1"/>
      <w:marLeft w:val="0"/>
      <w:marRight w:val="0"/>
      <w:marTop w:val="0"/>
      <w:marBottom w:val="0"/>
      <w:divBdr>
        <w:top w:val="none" w:sz="0" w:space="0" w:color="auto"/>
        <w:left w:val="none" w:sz="0" w:space="0" w:color="auto"/>
        <w:bottom w:val="none" w:sz="0" w:space="0" w:color="auto"/>
        <w:right w:val="none" w:sz="0" w:space="0" w:color="auto"/>
      </w:divBdr>
    </w:div>
    <w:div w:id="1150440566">
      <w:bodyDiv w:val="1"/>
      <w:marLeft w:val="0"/>
      <w:marRight w:val="0"/>
      <w:marTop w:val="0"/>
      <w:marBottom w:val="0"/>
      <w:divBdr>
        <w:top w:val="none" w:sz="0" w:space="0" w:color="auto"/>
        <w:left w:val="none" w:sz="0" w:space="0" w:color="auto"/>
        <w:bottom w:val="none" w:sz="0" w:space="0" w:color="auto"/>
        <w:right w:val="none" w:sz="0" w:space="0" w:color="auto"/>
      </w:divBdr>
    </w:div>
    <w:div w:id="1150709654">
      <w:bodyDiv w:val="1"/>
      <w:marLeft w:val="0"/>
      <w:marRight w:val="0"/>
      <w:marTop w:val="0"/>
      <w:marBottom w:val="0"/>
      <w:divBdr>
        <w:top w:val="none" w:sz="0" w:space="0" w:color="auto"/>
        <w:left w:val="none" w:sz="0" w:space="0" w:color="auto"/>
        <w:bottom w:val="none" w:sz="0" w:space="0" w:color="auto"/>
        <w:right w:val="none" w:sz="0" w:space="0" w:color="auto"/>
      </w:divBdr>
    </w:div>
    <w:div w:id="1150710926">
      <w:bodyDiv w:val="1"/>
      <w:marLeft w:val="0"/>
      <w:marRight w:val="0"/>
      <w:marTop w:val="0"/>
      <w:marBottom w:val="0"/>
      <w:divBdr>
        <w:top w:val="none" w:sz="0" w:space="0" w:color="auto"/>
        <w:left w:val="none" w:sz="0" w:space="0" w:color="auto"/>
        <w:bottom w:val="none" w:sz="0" w:space="0" w:color="auto"/>
        <w:right w:val="none" w:sz="0" w:space="0" w:color="auto"/>
      </w:divBdr>
    </w:div>
    <w:div w:id="1151214620">
      <w:bodyDiv w:val="1"/>
      <w:marLeft w:val="0"/>
      <w:marRight w:val="0"/>
      <w:marTop w:val="0"/>
      <w:marBottom w:val="0"/>
      <w:divBdr>
        <w:top w:val="none" w:sz="0" w:space="0" w:color="auto"/>
        <w:left w:val="none" w:sz="0" w:space="0" w:color="auto"/>
        <w:bottom w:val="none" w:sz="0" w:space="0" w:color="auto"/>
        <w:right w:val="none" w:sz="0" w:space="0" w:color="auto"/>
      </w:divBdr>
    </w:div>
    <w:div w:id="1151218837">
      <w:bodyDiv w:val="1"/>
      <w:marLeft w:val="0"/>
      <w:marRight w:val="0"/>
      <w:marTop w:val="0"/>
      <w:marBottom w:val="0"/>
      <w:divBdr>
        <w:top w:val="none" w:sz="0" w:space="0" w:color="auto"/>
        <w:left w:val="none" w:sz="0" w:space="0" w:color="auto"/>
        <w:bottom w:val="none" w:sz="0" w:space="0" w:color="auto"/>
        <w:right w:val="none" w:sz="0" w:space="0" w:color="auto"/>
      </w:divBdr>
    </w:div>
    <w:div w:id="1151750654">
      <w:bodyDiv w:val="1"/>
      <w:marLeft w:val="0"/>
      <w:marRight w:val="0"/>
      <w:marTop w:val="0"/>
      <w:marBottom w:val="0"/>
      <w:divBdr>
        <w:top w:val="none" w:sz="0" w:space="0" w:color="auto"/>
        <w:left w:val="none" w:sz="0" w:space="0" w:color="auto"/>
        <w:bottom w:val="none" w:sz="0" w:space="0" w:color="auto"/>
        <w:right w:val="none" w:sz="0" w:space="0" w:color="auto"/>
      </w:divBdr>
    </w:div>
    <w:div w:id="1151753949">
      <w:bodyDiv w:val="1"/>
      <w:marLeft w:val="0"/>
      <w:marRight w:val="0"/>
      <w:marTop w:val="0"/>
      <w:marBottom w:val="0"/>
      <w:divBdr>
        <w:top w:val="none" w:sz="0" w:space="0" w:color="auto"/>
        <w:left w:val="none" w:sz="0" w:space="0" w:color="auto"/>
        <w:bottom w:val="none" w:sz="0" w:space="0" w:color="auto"/>
        <w:right w:val="none" w:sz="0" w:space="0" w:color="auto"/>
      </w:divBdr>
    </w:div>
    <w:div w:id="1151795349">
      <w:bodyDiv w:val="1"/>
      <w:marLeft w:val="0"/>
      <w:marRight w:val="0"/>
      <w:marTop w:val="0"/>
      <w:marBottom w:val="0"/>
      <w:divBdr>
        <w:top w:val="none" w:sz="0" w:space="0" w:color="auto"/>
        <w:left w:val="none" w:sz="0" w:space="0" w:color="auto"/>
        <w:bottom w:val="none" w:sz="0" w:space="0" w:color="auto"/>
        <w:right w:val="none" w:sz="0" w:space="0" w:color="auto"/>
      </w:divBdr>
    </w:div>
    <w:div w:id="1152067730">
      <w:bodyDiv w:val="1"/>
      <w:marLeft w:val="0"/>
      <w:marRight w:val="0"/>
      <w:marTop w:val="0"/>
      <w:marBottom w:val="0"/>
      <w:divBdr>
        <w:top w:val="none" w:sz="0" w:space="0" w:color="auto"/>
        <w:left w:val="none" w:sz="0" w:space="0" w:color="auto"/>
        <w:bottom w:val="none" w:sz="0" w:space="0" w:color="auto"/>
        <w:right w:val="none" w:sz="0" w:space="0" w:color="auto"/>
      </w:divBdr>
    </w:div>
    <w:div w:id="1152865091">
      <w:bodyDiv w:val="1"/>
      <w:marLeft w:val="0"/>
      <w:marRight w:val="0"/>
      <w:marTop w:val="0"/>
      <w:marBottom w:val="0"/>
      <w:divBdr>
        <w:top w:val="none" w:sz="0" w:space="0" w:color="auto"/>
        <w:left w:val="none" w:sz="0" w:space="0" w:color="auto"/>
        <w:bottom w:val="none" w:sz="0" w:space="0" w:color="auto"/>
        <w:right w:val="none" w:sz="0" w:space="0" w:color="auto"/>
      </w:divBdr>
    </w:div>
    <w:div w:id="1152911317">
      <w:bodyDiv w:val="1"/>
      <w:marLeft w:val="0"/>
      <w:marRight w:val="0"/>
      <w:marTop w:val="0"/>
      <w:marBottom w:val="0"/>
      <w:divBdr>
        <w:top w:val="none" w:sz="0" w:space="0" w:color="auto"/>
        <w:left w:val="none" w:sz="0" w:space="0" w:color="auto"/>
        <w:bottom w:val="none" w:sz="0" w:space="0" w:color="auto"/>
        <w:right w:val="none" w:sz="0" w:space="0" w:color="auto"/>
      </w:divBdr>
    </w:div>
    <w:div w:id="1152941867">
      <w:bodyDiv w:val="1"/>
      <w:marLeft w:val="0"/>
      <w:marRight w:val="0"/>
      <w:marTop w:val="0"/>
      <w:marBottom w:val="0"/>
      <w:divBdr>
        <w:top w:val="none" w:sz="0" w:space="0" w:color="auto"/>
        <w:left w:val="none" w:sz="0" w:space="0" w:color="auto"/>
        <w:bottom w:val="none" w:sz="0" w:space="0" w:color="auto"/>
        <w:right w:val="none" w:sz="0" w:space="0" w:color="auto"/>
      </w:divBdr>
    </w:div>
    <w:div w:id="1152982287">
      <w:bodyDiv w:val="1"/>
      <w:marLeft w:val="0"/>
      <w:marRight w:val="0"/>
      <w:marTop w:val="0"/>
      <w:marBottom w:val="0"/>
      <w:divBdr>
        <w:top w:val="none" w:sz="0" w:space="0" w:color="auto"/>
        <w:left w:val="none" w:sz="0" w:space="0" w:color="auto"/>
        <w:bottom w:val="none" w:sz="0" w:space="0" w:color="auto"/>
        <w:right w:val="none" w:sz="0" w:space="0" w:color="auto"/>
      </w:divBdr>
    </w:div>
    <w:div w:id="1152989938">
      <w:bodyDiv w:val="1"/>
      <w:marLeft w:val="0"/>
      <w:marRight w:val="0"/>
      <w:marTop w:val="0"/>
      <w:marBottom w:val="0"/>
      <w:divBdr>
        <w:top w:val="none" w:sz="0" w:space="0" w:color="auto"/>
        <w:left w:val="none" w:sz="0" w:space="0" w:color="auto"/>
        <w:bottom w:val="none" w:sz="0" w:space="0" w:color="auto"/>
        <w:right w:val="none" w:sz="0" w:space="0" w:color="auto"/>
      </w:divBdr>
    </w:div>
    <w:div w:id="1153138440">
      <w:bodyDiv w:val="1"/>
      <w:marLeft w:val="0"/>
      <w:marRight w:val="0"/>
      <w:marTop w:val="0"/>
      <w:marBottom w:val="0"/>
      <w:divBdr>
        <w:top w:val="none" w:sz="0" w:space="0" w:color="auto"/>
        <w:left w:val="none" w:sz="0" w:space="0" w:color="auto"/>
        <w:bottom w:val="none" w:sz="0" w:space="0" w:color="auto"/>
        <w:right w:val="none" w:sz="0" w:space="0" w:color="auto"/>
      </w:divBdr>
    </w:div>
    <w:div w:id="1153179513">
      <w:bodyDiv w:val="1"/>
      <w:marLeft w:val="0"/>
      <w:marRight w:val="0"/>
      <w:marTop w:val="0"/>
      <w:marBottom w:val="0"/>
      <w:divBdr>
        <w:top w:val="none" w:sz="0" w:space="0" w:color="auto"/>
        <w:left w:val="none" w:sz="0" w:space="0" w:color="auto"/>
        <w:bottom w:val="none" w:sz="0" w:space="0" w:color="auto"/>
        <w:right w:val="none" w:sz="0" w:space="0" w:color="auto"/>
      </w:divBdr>
    </w:div>
    <w:div w:id="1153451294">
      <w:bodyDiv w:val="1"/>
      <w:marLeft w:val="0"/>
      <w:marRight w:val="0"/>
      <w:marTop w:val="0"/>
      <w:marBottom w:val="0"/>
      <w:divBdr>
        <w:top w:val="none" w:sz="0" w:space="0" w:color="auto"/>
        <w:left w:val="none" w:sz="0" w:space="0" w:color="auto"/>
        <w:bottom w:val="none" w:sz="0" w:space="0" w:color="auto"/>
        <w:right w:val="none" w:sz="0" w:space="0" w:color="auto"/>
      </w:divBdr>
    </w:div>
    <w:div w:id="1154026677">
      <w:bodyDiv w:val="1"/>
      <w:marLeft w:val="0"/>
      <w:marRight w:val="0"/>
      <w:marTop w:val="0"/>
      <w:marBottom w:val="0"/>
      <w:divBdr>
        <w:top w:val="none" w:sz="0" w:space="0" w:color="auto"/>
        <w:left w:val="none" w:sz="0" w:space="0" w:color="auto"/>
        <w:bottom w:val="none" w:sz="0" w:space="0" w:color="auto"/>
        <w:right w:val="none" w:sz="0" w:space="0" w:color="auto"/>
      </w:divBdr>
    </w:div>
    <w:div w:id="1154108053">
      <w:bodyDiv w:val="1"/>
      <w:marLeft w:val="0"/>
      <w:marRight w:val="0"/>
      <w:marTop w:val="0"/>
      <w:marBottom w:val="0"/>
      <w:divBdr>
        <w:top w:val="none" w:sz="0" w:space="0" w:color="auto"/>
        <w:left w:val="none" w:sz="0" w:space="0" w:color="auto"/>
        <w:bottom w:val="none" w:sz="0" w:space="0" w:color="auto"/>
        <w:right w:val="none" w:sz="0" w:space="0" w:color="auto"/>
      </w:divBdr>
    </w:div>
    <w:div w:id="1154181578">
      <w:bodyDiv w:val="1"/>
      <w:marLeft w:val="0"/>
      <w:marRight w:val="0"/>
      <w:marTop w:val="0"/>
      <w:marBottom w:val="0"/>
      <w:divBdr>
        <w:top w:val="none" w:sz="0" w:space="0" w:color="auto"/>
        <w:left w:val="none" w:sz="0" w:space="0" w:color="auto"/>
        <w:bottom w:val="none" w:sz="0" w:space="0" w:color="auto"/>
        <w:right w:val="none" w:sz="0" w:space="0" w:color="auto"/>
      </w:divBdr>
    </w:div>
    <w:div w:id="1154293050">
      <w:bodyDiv w:val="1"/>
      <w:marLeft w:val="0"/>
      <w:marRight w:val="0"/>
      <w:marTop w:val="0"/>
      <w:marBottom w:val="0"/>
      <w:divBdr>
        <w:top w:val="none" w:sz="0" w:space="0" w:color="auto"/>
        <w:left w:val="none" w:sz="0" w:space="0" w:color="auto"/>
        <w:bottom w:val="none" w:sz="0" w:space="0" w:color="auto"/>
        <w:right w:val="none" w:sz="0" w:space="0" w:color="auto"/>
      </w:divBdr>
    </w:div>
    <w:div w:id="1154296142">
      <w:bodyDiv w:val="1"/>
      <w:marLeft w:val="0"/>
      <w:marRight w:val="0"/>
      <w:marTop w:val="0"/>
      <w:marBottom w:val="0"/>
      <w:divBdr>
        <w:top w:val="none" w:sz="0" w:space="0" w:color="auto"/>
        <w:left w:val="none" w:sz="0" w:space="0" w:color="auto"/>
        <w:bottom w:val="none" w:sz="0" w:space="0" w:color="auto"/>
        <w:right w:val="none" w:sz="0" w:space="0" w:color="auto"/>
      </w:divBdr>
    </w:div>
    <w:div w:id="1154301665">
      <w:bodyDiv w:val="1"/>
      <w:marLeft w:val="0"/>
      <w:marRight w:val="0"/>
      <w:marTop w:val="0"/>
      <w:marBottom w:val="0"/>
      <w:divBdr>
        <w:top w:val="none" w:sz="0" w:space="0" w:color="auto"/>
        <w:left w:val="none" w:sz="0" w:space="0" w:color="auto"/>
        <w:bottom w:val="none" w:sz="0" w:space="0" w:color="auto"/>
        <w:right w:val="none" w:sz="0" w:space="0" w:color="auto"/>
      </w:divBdr>
    </w:div>
    <w:div w:id="1154683820">
      <w:bodyDiv w:val="1"/>
      <w:marLeft w:val="0"/>
      <w:marRight w:val="0"/>
      <w:marTop w:val="0"/>
      <w:marBottom w:val="0"/>
      <w:divBdr>
        <w:top w:val="none" w:sz="0" w:space="0" w:color="auto"/>
        <w:left w:val="none" w:sz="0" w:space="0" w:color="auto"/>
        <w:bottom w:val="none" w:sz="0" w:space="0" w:color="auto"/>
        <w:right w:val="none" w:sz="0" w:space="0" w:color="auto"/>
      </w:divBdr>
    </w:div>
    <w:div w:id="1155031636">
      <w:bodyDiv w:val="1"/>
      <w:marLeft w:val="0"/>
      <w:marRight w:val="0"/>
      <w:marTop w:val="0"/>
      <w:marBottom w:val="0"/>
      <w:divBdr>
        <w:top w:val="none" w:sz="0" w:space="0" w:color="auto"/>
        <w:left w:val="none" w:sz="0" w:space="0" w:color="auto"/>
        <w:bottom w:val="none" w:sz="0" w:space="0" w:color="auto"/>
        <w:right w:val="none" w:sz="0" w:space="0" w:color="auto"/>
      </w:divBdr>
    </w:div>
    <w:div w:id="1155073698">
      <w:bodyDiv w:val="1"/>
      <w:marLeft w:val="0"/>
      <w:marRight w:val="0"/>
      <w:marTop w:val="0"/>
      <w:marBottom w:val="0"/>
      <w:divBdr>
        <w:top w:val="none" w:sz="0" w:space="0" w:color="auto"/>
        <w:left w:val="none" w:sz="0" w:space="0" w:color="auto"/>
        <w:bottom w:val="none" w:sz="0" w:space="0" w:color="auto"/>
        <w:right w:val="none" w:sz="0" w:space="0" w:color="auto"/>
      </w:divBdr>
    </w:div>
    <w:div w:id="1155099747">
      <w:bodyDiv w:val="1"/>
      <w:marLeft w:val="0"/>
      <w:marRight w:val="0"/>
      <w:marTop w:val="0"/>
      <w:marBottom w:val="0"/>
      <w:divBdr>
        <w:top w:val="none" w:sz="0" w:space="0" w:color="auto"/>
        <w:left w:val="none" w:sz="0" w:space="0" w:color="auto"/>
        <w:bottom w:val="none" w:sz="0" w:space="0" w:color="auto"/>
        <w:right w:val="none" w:sz="0" w:space="0" w:color="auto"/>
      </w:divBdr>
    </w:div>
    <w:div w:id="1155141421">
      <w:bodyDiv w:val="1"/>
      <w:marLeft w:val="0"/>
      <w:marRight w:val="0"/>
      <w:marTop w:val="0"/>
      <w:marBottom w:val="0"/>
      <w:divBdr>
        <w:top w:val="none" w:sz="0" w:space="0" w:color="auto"/>
        <w:left w:val="none" w:sz="0" w:space="0" w:color="auto"/>
        <w:bottom w:val="none" w:sz="0" w:space="0" w:color="auto"/>
        <w:right w:val="none" w:sz="0" w:space="0" w:color="auto"/>
      </w:divBdr>
    </w:div>
    <w:div w:id="1155489162">
      <w:bodyDiv w:val="1"/>
      <w:marLeft w:val="0"/>
      <w:marRight w:val="0"/>
      <w:marTop w:val="0"/>
      <w:marBottom w:val="0"/>
      <w:divBdr>
        <w:top w:val="none" w:sz="0" w:space="0" w:color="auto"/>
        <w:left w:val="none" w:sz="0" w:space="0" w:color="auto"/>
        <w:bottom w:val="none" w:sz="0" w:space="0" w:color="auto"/>
        <w:right w:val="none" w:sz="0" w:space="0" w:color="auto"/>
      </w:divBdr>
    </w:div>
    <w:div w:id="1155537209">
      <w:bodyDiv w:val="1"/>
      <w:marLeft w:val="0"/>
      <w:marRight w:val="0"/>
      <w:marTop w:val="0"/>
      <w:marBottom w:val="0"/>
      <w:divBdr>
        <w:top w:val="none" w:sz="0" w:space="0" w:color="auto"/>
        <w:left w:val="none" w:sz="0" w:space="0" w:color="auto"/>
        <w:bottom w:val="none" w:sz="0" w:space="0" w:color="auto"/>
        <w:right w:val="none" w:sz="0" w:space="0" w:color="auto"/>
      </w:divBdr>
    </w:div>
    <w:div w:id="1156148174">
      <w:bodyDiv w:val="1"/>
      <w:marLeft w:val="0"/>
      <w:marRight w:val="0"/>
      <w:marTop w:val="0"/>
      <w:marBottom w:val="0"/>
      <w:divBdr>
        <w:top w:val="none" w:sz="0" w:space="0" w:color="auto"/>
        <w:left w:val="none" w:sz="0" w:space="0" w:color="auto"/>
        <w:bottom w:val="none" w:sz="0" w:space="0" w:color="auto"/>
        <w:right w:val="none" w:sz="0" w:space="0" w:color="auto"/>
      </w:divBdr>
    </w:div>
    <w:div w:id="1156336370">
      <w:bodyDiv w:val="1"/>
      <w:marLeft w:val="0"/>
      <w:marRight w:val="0"/>
      <w:marTop w:val="0"/>
      <w:marBottom w:val="0"/>
      <w:divBdr>
        <w:top w:val="none" w:sz="0" w:space="0" w:color="auto"/>
        <w:left w:val="none" w:sz="0" w:space="0" w:color="auto"/>
        <w:bottom w:val="none" w:sz="0" w:space="0" w:color="auto"/>
        <w:right w:val="none" w:sz="0" w:space="0" w:color="auto"/>
      </w:divBdr>
    </w:div>
    <w:div w:id="1156802613">
      <w:bodyDiv w:val="1"/>
      <w:marLeft w:val="0"/>
      <w:marRight w:val="0"/>
      <w:marTop w:val="0"/>
      <w:marBottom w:val="0"/>
      <w:divBdr>
        <w:top w:val="none" w:sz="0" w:space="0" w:color="auto"/>
        <w:left w:val="none" w:sz="0" w:space="0" w:color="auto"/>
        <w:bottom w:val="none" w:sz="0" w:space="0" w:color="auto"/>
        <w:right w:val="none" w:sz="0" w:space="0" w:color="auto"/>
      </w:divBdr>
    </w:div>
    <w:div w:id="1156920845">
      <w:bodyDiv w:val="1"/>
      <w:marLeft w:val="0"/>
      <w:marRight w:val="0"/>
      <w:marTop w:val="0"/>
      <w:marBottom w:val="0"/>
      <w:divBdr>
        <w:top w:val="none" w:sz="0" w:space="0" w:color="auto"/>
        <w:left w:val="none" w:sz="0" w:space="0" w:color="auto"/>
        <w:bottom w:val="none" w:sz="0" w:space="0" w:color="auto"/>
        <w:right w:val="none" w:sz="0" w:space="0" w:color="auto"/>
      </w:divBdr>
    </w:div>
    <w:div w:id="1157039214">
      <w:bodyDiv w:val="1"/>
      <w:marLeft w:val="0"/>
      <w:marRight w:val="0"/>
      <w:marTop w:val="0"/>
      <w:marBottom w:val="0"/>
      <w:divBdr>
        <w:top w:val="none" w:sz="0" w:space="0" w:color="auto"/>
        <w:left w:val="none" w:sz="0" w:space="0" w:color="auto"/>
        <w:bottom w:val="none" w:sz="0" w:space="0" w:color="auto"/>
        <w:right w:val="none" w:sz="0" w:space="0" w:color="auto"/>
      </w:divBdr>
    </w:div>
    <w:div w:id="1157116883">
      <w:bodyDiv w:val="1"/>
      <w:marLeft w:val="0"/>
      <w:marRight w:val="0"/>
      <w:marTop w:val="0"/>
      <w:marBottom w:val="0"/>
      <w:divBdr>
        <w:top w:val="none" w:sz="0" w:space="0" w:color="auto"/>
        <w:left w:val="none" w:sz="0" w:space="0" w:color="auto"/>
        <w:bottom w:val="none" w:sz="0" w:space="0" w:color="auto"/>
        <w:right w:val="none" w:sz="0" w:space="0" w:color="auto"/>
      </w:divBdr>
    </w:div>
    <w:div w:id="1157258605">
      <w:bodyDiv w:val="1"/>
      <w:marLeft w:val="0"/>
      <w:marRight w:val="0"/>
      <w:marTop w:val="0"/>
      <w:marBottom w:val="0"/>
      <w:divBdr>
        <w:top w:val="none" w:sz="0" w:space="0" w:color="auto"/>
        <w:left w:val="none" w:sz="0" w:space="0" w:color="auto"/>
        <w:bottom w:val="none" w:sz="0" w:space="0" w:color="auto"/>
        <w:right w:val="none" w:sz="0" w:space="0" w:color="auto"/>
      </w:divBdr>
    </w:div>
    <w:div w:id="1157259269">
      <w:bodyDiv w:val="1"/>
      <w:marLeft w:val="0"/>
      <w:marRight w:val="0"/>
      <w:marTop w:val="0"/>
      <w:marBottom w:val="0"/>
      <w:divBdr>
        <w:top w:val="none" w:sz="0" w:space="0" w:color="auto"/>
        <w:left w:val="none" w:sz="0" w:space="0" w:color="auto"/>
        <w:bottom w:val="none" w:sz="0" w:space="0" w:color="auto"/>
        <w:right w:val="none" w:sz="0" w:space="0" w:color="auto"/>
      </w:divBdr>
    </w:div>
    <w:div w:id="1157501800">
      <w:bodyDiv w:val="1"/>
      <w:marLeft w:val="0"/>
      <w:marRight w:val="0"/>
      <w:marTop w:val="0"/>
      <w:marBottom w:val="0"/>
      <w:divBdr>
        <w:top w:val="none" w:sz="0" w:space="0" w:color="auto"/>
        <w:left w:val="none" w:sz="0" w:space="0" w:color="auto"/>
        <w:bottom w:val="none" w:sz="0" w:space="0" w:color="auto"/>
        <w:right w:val="none" w:sz="0" w:space="0" w:color="auto"/>
      </w:divBdr>
    </w:div>
    <w:div w:id="1157724693">
      <w:bodyDiv w:val="1"/>
      <w:marLeft w:val="0"/>
      <w:marRight w:val="0"/>
      <w:marTop w:val="0"/>
      <w:marBottom w:val="0"/>
      <w:divBdr>
        <w:top w:val="none" w:sz="0" w:space="0" w:color="auto"/>
        <w:left w:val="none" w:sz="0" w:space="0" w:color="auto"/>
        <w:bottom w:val="none" w:sz="0" w:space="0" w:color="auto"/>
        <w:right w:val="none" w:sz="0" w:space="0" w:color="auto"/>
      </w:divBdr>
    </w:div>
    <w:div w:id="1157920240">
      <w:bodyDiv w:val="1"/>
      <w:marLeft w:val="0"/>
      <w:marRight w:val="0"/>
      <w:marTop w:val="0"/>
      <w:marBottom w:val="0"/>
      <w:divBdr>
        <w:top w:val="none" w:sz="0" w:space="0" w:color="auto"/>
        <w:left w:val="none" w:sz="0" w:space="0" w:color="auto"/>
        <w:bottom w:val="none" w:sz="0" w:space="0" w:color="auto"/>
        <w:right w:val="none" w:sz="0" w:space="0" w:color="auto"/>
      </w:divBdr>
    </w:div>
    <w:div w:id="1158037474">
      <w:bodyDiv w:val="1"/>
      <w:marLeft w:val="0"/>
      <w:marRight w:val="0"/>
      <w:marTop w:val="0"/>
      <w:marBottom w:val="0"/>
      <w:divBdr>
        <w:top w:val="none" w:sz="0" w:space="0" w:color="auto"/>
        <w:left w:val="none" w:sz="0" w:space="0" w:color="auto"/>
        <w:bottom w:val="none" w:sz="0" w:space="0" w:color="auto"/>
        <w:right w:val="none" w:sz="0" w:space="0" w:color="auto"/>
      </w:divBdr>
    </w:div>
    <w:div w:id="1158038612">
      <w:bodyDiv w:val="1"/>
      <w:marLeft w:val="0"/>
      <w:marRight w:val="0"/>
      <w:marTop w:val="0"/>
      <w:marBottom w:val="0"/>
      <w:divBdr>
        <w:top w:val="none" w:sz="0" w:space="0" w:color="auto"/>
        <w:left w:val="none" w:sz="0" w:space="0" w:color="auto"/>
        <w:bottom w:val="none" w:sz="0" w:space="0" w:color="auto"/>
        <w:right w:val="none" w:sz="0" w:space="0" w:color="auto"/>
      </w:divBdr>
    </w:div>
    <w:div w:id="1158495626">
      <w:bodyDiv w:val="1"/>
      <w:marLeft w:val="0"/>
      <w:marRight w:val="0"/>
      <w:marTop w:val="0"/>
      <w:marBottom w:val="0"/>
      <w:divBdr>
        <w:top w:val="none" w:sz="0" w:space="0" w:color="auto"/>
        <w:left w:val="none" w:sz="0" w:space="0" w:color="auto"/>
        <w:bottom w:val="none" w:sz="0" w:space="0" w:color="auto"/>
        <w:right w:val="none" w:sz="0" w:space="0" w:color="auto"/>
      </w:divBdr>
    </w:div>
    <w:div w:id="1158879671">
      <w:bodyDiv w:val="1"/>
      <w:marLeft w:val="0"/>
      <w:marRight w:val="0"/>
      <w:marTop w:val="0"/>
      <w:marBottom w:val="0"/>
      <w:divBdr>
        <w:top w:val="none" w:sz="0" w:space="0" w:color="auto"/>
        <w:left w:val="none" w:sz="0" w:space="0" w:color="auto"/>
        <w:bottom w:val="none" w:sz="0" w:space="0" w:color="auto"/>
        <w:right w:val="none" w:sz="0" w:space="0" w:color="auto"/>
      </w:divBdr>
    </w:div>
    <w:div w:id="1159346073">
      <w:bodyDiv w:val="1"/>
      <w:marLeft w:val="0"/>
      <w:marRight w:val="0"/>
      <w:marTop w:val="0"/>
      <w:marBottom w:val="0"/>
      <w:divBdr>
        <w:top w:val="none" w:sz="0" w:space="0" w:color="auto"/>
        <w:left w:val="none" w:sz="0" w:space="0" w:color="auto"/>
        <w:bottom w:val="none" w:sz="0" w:space="0" w:color="auto"/>
        <w:right w:val="none" w:sz="0" w:space="0" w:color="auto"/>
      </w:divBdr>
    </w:div>
    <w:div w:id="1159619235">
      <w:bodyDiv w:val="1"/>
      <w:marLeft w:val="0"/>
      <w:marRight w:val="0"/>
      <w:marTop w:val="0"/>
      <w:marBottom w:val="0"/>
      <w:divBdr>
        <w:top w:val="none" w:sz="0" w:space="0" w:color="auto"/>
        <w:left w:val="none" w:sz="0" w:space="0" w:color="auto"/>
        <w:bottom w:val="none" w:sz="0" w:space="0" w:color="auto"/>
        <w:right w:val="none" w:sz="0" w:space="0" w:color="auto"/>
      </w:divBdr>
    </w:div>
    <w:div w:id="1159882317">
      <w:bodyDiv w:val="1"/>
      <w:marLeft w:val="0"/>
      <w:marRight w:val="0"/>
      <w:marTop w:val="0"/>
      <w:marBottom w:val="0"/>
      <w:divBdr>
        <w:top w:val="none" w:sz="0" w:space="0" w:color="auto"/>
        <w:left w:val="none" w:sz="0" w:space="0" w:color="auto"/>
        <w:bottom w:val="none" w:sz="0" w:space="0" w:color="auto"/>
        <w:right w:val="none" w:sz="0" w:space="0" w:color="auto"/>
      </w:divBdr>
    </w:div>
    <w:div w:id="1159929071">
      <w:bodyDiv w:val="1"/>
      <w:marLeft w:val="0"/>
      <w:marRight w:val="0"/>
      <w:marTop w:val="0"/>
      <w:marBottom w:val="0"/>
      <w:divBdr>
        <w:top w:val="none" w:sz="0" w:space="0" w:color="auto"/>
        <w:left w:val="none" w:sz="0" w:space="0" w:color="auto"/>
        <w:bottom w:val="none" w:sz="0" w:space="0" w:color="auto"/>
        <w:right w:val="none" w:sz="0" w:space="0" w:color="auto"/>
      </w:divBdr>
    </w:div>
    <w:div w:id="1160345016">
      <w:bodyDiv w:val="1"/>
      <w:marLeft w:val="0"/>
      <w:marRight w:val="0"/>
      <w:marTop w:val="0"/>
      <w:marBottom w:val="0"/>
      <w:divBdr>
        <w:top w:val="none" w:sz="0" w:space="0" w:color="auto"/>
        <w:left w:val="none" w:sz="0" w:space="0" w:color="auto"/>
        <w:bottom w:val="none" w:sz="0" w:space="0" w:color="auto"/>
        <w:right w:val="none" w:sz="0" w:space="0" w:color="auto"/>
      </w:divBdr>
    </w:div>
    <w:div w:id="1160922103">
      <w:bodyDiv w:val="1"/>
      <w:marLeft w:val="0"/>
      <w:marRight w:val="0"/>
      <w:marTop w:val="0"/>
      <w:marBottom w:val="0"/>
      <w:divBdr>
        <w:top w:val="none" w:sz="0" w:space="0" w:color="auto"/>
        <w:left w:val="none" w:sz="0" w:space="0" w:color="auto"/>
        <w:bottom w:val="none" w:sz="0" w:space="0" w:color="auto"/>
        <w:right w:val="none" w:sz="0" w:space="0" w:color="auto"/>
      </w:divBdr>
    </w:div>
    <w:div w:id="1161194799">
      <w:bodyDiv w:val="1"/>
      <w:marLeft w:val="0"/>
      <w:marRight w:val="0"/>
      <w:marTop w:val="0"/>
      <w:marBottom w:val="0"/>
      <w:divBdr>
        <w:top w:val="none" w:sz="0" w:space="0" w:color="auto"/>
        <w:left w:val="none" w:sz="0" w:space="0" w:color="auto"/>
        <w:bottom w:val="none" w:sz="0" w:space="0" w:color="auto"/>
        <w:right w:val="none" w:sz="0" w:space="0" w:color="auto"/>
      </w:divBdr>
    </w:div>
    <w:div w:id="1161238051">
      <w:bodyDiv w:val="1"/>
      <w:marLeft w:val="0"/>
      <w:marRight w:val="0"/>
      <w:marTop w:val="0"/>
      <w:marBottom w:val="0"/>
      <w:divBdr>
        <w:top w:val="none" w:sz="0" w:space="0" w:color="auto"/>
        <w:left w:val="none" w:sz="0" w:space="0" w:color="auto"/>
        <w:bottom w:val="none" w:sz="0" w:space="0" w:color="auto"/>
        <w:right w:val="none" w:sz="0" w:space="0" w:color="auto"/>
      </w:divBdr>
    </w:div>
    <w:div w:id="1161507423">
      <w:bodyDiv w:val="1"/>
      <w:marLeft w:val="0"/>
      <w:marRight w:val="0"/>
      <w:marTop w:val="0"/>
      <w:marBottom w:val="0"/>
      <w:divBdr>
        <w:top w:val="none" w:sz="0" w:space="0" w:color="auto"/>
        <w:left w:val="none" w:sz="0" w:space="0" w:color="auto"/>
        <w:bottom w:val="none" w:sz="0" w:space="0" w:color="auto"/>
        <w:right w:val="none" w:sz="0" w:space="0" w:color="auto"/>
      </w:divBdr>
    </w:div>
    <w:div w:id="1161702824">
      <w:bodyDiv w:val="1"/>
      <w:marLeft w:val="0"/>
      <w:marRight w:val="0"/>
      <w:marTop w:val="0"/>
      <w:marBottom w:val="0"/>
      <w:divBdr>
        <w:top w:val="none" w:sz="0" w:space="0" w:color="auto"/>
        <w:left w:val="none" w:sz="0" w:space="0" w:color="auto"/>
        <w:bottom w:val="none" w:sz="0" w:space="0" w:color="auto"/>
        <w:right w:val="none" w:sz="0" w:space="0" w:color="auto"/>
      </w:divBdr>
    </w:div>
    <w:div w:id="1162044018">
      <w:bodyDiv w:val="1"/>
      <w:marLeft w:val="0"/>
      <w:marRight w:val="0"/>
      <w:marTop w:val="0"/>
      <w:marBottom w:val="0"/>
      <w:divBdr>
        <w:top w:val="none" w:sz="0" w:space="0" w:color="auto"/>
        <w:left w:val="none" w:sz="0" w:space="0" w:color="auto"/>
        <w:bottom w:val="none" w:sz="0" w:space="0" w:color="auto"/>
        <w:right w:val="none" w:sz="0" w:space="0" w:color="auto"/>
      </w:divBdr>
    </w:div>
    <w:div w:id="1162047167">
      <w:bodyDiv w:val="1"/>
      <w:marLeft w:val="0"/>
      <w:marRight w:val="0"/>
      <w:marTop w:val="0"/>
      <w:marBottom w:val="0"/>
      <w:divBdr>
        <w:top w:val="none" w:sz="0" w:space="0" w:color="auto"/>
        <w:left w:val="none" w:sz="0" w:space="0" w:color="auto"/>
        <w:bottom w:val="none" w:sz="0" w:space="0" w:color="auto"/>
        <w:right w:val="none" w:sz="0" w:space="0" w:color="auto"/>
      </w:divBdr>
    </w:div>
    <w:div w:id="1162355279">
      <w:bodyDiv w:val="1"/>
      <w:marLeft w:val="0"/>
      <w:marRight w:val="0"/>
      <w:marTop w:val="0"/>
      <w:marBottom w:val="0"/>
      <w:divBdr>
        <w:top w:val="none" w:sz="0" w:space="0" w:color="auto"/>
        <w:left w:val="none" w:sz="0" w:space="0" w:color="auto"/>
        <w:bottom w:val="none" w:sz="0" w:space="0" w:color="auto"/>
        <w:right w:val="none" w:sz="0" w:space="0" w:color="auto"/>
      </w:divBdr>
    </w:div>
    <w:div w:id="1162432887">
      <w:bodyDiv w:val="1"/>
      <w:marLeft w:val="0"/>
      <w:marRight w:val="0"/>
      <w:marTop w:val="0"/>
      <w:marBottom w:val="0"/>
      <w:divBdr>
        <w:top w:val="none" w:sz="0" w:space="0" w:color="auto"/>
        <w:left w:val="none" w:sz="0" w:space="0" w:color="auto"/>
        <w:bottom w:val="none" w:sz="0" w:space="0" w:color="auto"/>
        <w:right w:val="none" w:sz="0" w:space="0" w:color="auto"/>
      </w:divBdr>
    </w:div>
    <w:div w:id="1162769982">
      <w:bodyDiv w:val="1"/>
      <w:marLeft w:val="0"/>
      <w:marRight w:val="0"/>
      <w:marTop w:val="0"/>
      <w:marBottom w:val="0"/>
      <w:divBdr>
        <w:top w:val="none" w:sz="0" w:space="0" w:color="auto"/>
        <w:left w:val="none" w:sz="0" w:space="0" w:color="auto"/>
        <w:bottom w:val="none" w:sz="0" w:space="0" w:color="auto"/>
        <w:right w:val="none" w:sz="0" w:space="0" w:color="auto"/>
      </w:divBdr>
    </w:div>
    <w:div w:id="1163473669">
      <w:bodyDiv w:val="1"/>
      <w:marLeft w:val="0"/>
      <w:marRight w:val="0"/>
      <w:marTop w:val="0"/>
      <w:marBottom w:val="0"/>
      <w:divBdr>
        <w:top w:val="none" w:sz="0" w:space="0" w:color="auto"/>
        <w:left w:val="none" w:sz="0" w:space="0" w:color="auto"/>
        <w:bottom w:val="none" w:sz="0" w:space="0" w:color="auto"/>
        <w:right w:val="none" w:sz="0" w:space="0" w:color="auto"/>
      </w:divBdr>
    </w:div>
    <w:div w:id="1163592590">
      <w:bodyDiv w:val="1"/>
      <w:marLeft w:val="0"/>
      <w:marRight w:val="0"/>
      <w:marTop w:val="0"/>
      <w:marBottom w:val="0"/>
      <w:divBdr>
        <w:top w:val="none" w:sz="0" w:space="0" w:color="auto"/>
        <w:left w:val="none" w:sz="0" w:space="0" w:color="auto"/>
        <w:bottom w:val="none" w:sz="0" w:space="0" w:color="auto"/>
        <w:right w:val="none" w:sz="0" w:space="0" w:color="auto"/>
      </w:divBdr>
    </w:div>
    <w:div w:id="1163666898">
      <w:bodyDiv w:val="1"/>
      <w:marLeft w:val="0"/>
      <w:marRight w:val="0"/>
      <w:marTop w:val="0"/>
      <w:marBottom w:val="0"/>
      <w:divBdr>
        <w:top w:val="none" w:sz="0" w:space="0" w:color="auto"/>
        <w:left w:val="none" w:sz="0" w:space="0" w:color="auto"/>
        <w:bottom w:val="none" w:sz="0" w:space="0" w:color="auto"/>
        <w:right w:val="none" w:sz="0" w:space="0" w:color="auto"/>
      </w:divBdr>
    </w:div>
    <w:div w:id="1164277570">
      <w:bodyDiv w:val="1"/>
      <w:marLeft w:val="0"/>
      <w:marRight w:val="0"/>
      <w:marTop w:val="0"/>
      <w:marBottom w:val="0"/>
      <w:divBdr>
        <w:top w:val="none" w:sz="0" w:space="0" w:color="auto"/>
        <w:left w:val="none" w:sz="0" w:space="0" w:color="auto"/>
        <w:bottom w:val="none" w:sz="0" w:space="0" w:color="auto"/>
        <w:right w:val="none" w:sz="0" w:space="0" w:color="auto"/>
      </w:divBdr>
    </w:div>
    <w:div w:id="1164662852">
      <w:bodyDiv w:val="1"/>
      <w:marLeft w:val="0"/>
      <w:marRight w:val="0"/>
      <w:marTop w:val="0"/>
      <w:marBottom w:val="0"/>
      <w:divBdr>
        <w:top w:val="none" w:sz="0" w:space="0" w:color="auto"/>
        <w:left w:val="none" w:sz="0" w:space="0" w:color="auto"/>
        <w:bottom w:val="none" w:sz="0" w:space="0" w:color="auto"/>
        <w:right w:val="none" w:sz="0" w:space="0" w:color="auto"/>
      </w:divBdr>
    </w:div>
    <w:div w:id="1164932747">
      <w:bodyDiv w:val="1"/>
      <w:marLeft w:val="0"/>
      <w:marRight w:val="0"/>
      <w:marTop w:val="0"/>
      <w:marBottom w:val="0"/>
      <w:divBdr>
        <w:top w:val="none" w:sz="0" w:space="0" w:color="auto"/>
        <w:left w:val="none" w:sz="0" w:space="0" w:color="auto"/>
        <w:bottom w:val="none" w:sz="0" w:space="0" w:color="auto"/>
        <w:right w:val="none" w:sz="0" w:space="0" w:color="auto"/>
      </w:divBdr>
    </w:div>
    <w:div w:id="1165048834">
      <w:bodyDiv w:val="1"/>
      <w:marLeft w:val="0"/>
      <w:marRight w:val="0"/>
      <w:marTop w:val="0"/>
      <w:marBottom w:val="0"/>
      <w:divBdr>
        <w:top w:val="none" w:sz="0" w:space="0" w:color="auto"/>
        <w:left w:val="none" w:sz="0" w:space="0" w:color="auto"/>
        <w:bottom w:val="none" w:sz="0" w:space="0" w:color="auto"/>
        <w:right w:val="none" w:sz="0" w:space="0" w:color="auto"/>
      </w:divBdr>
    </w:div>
    <w:div w:id="1165128596">
      <w:bodyDiv w:val="1"/>
      <w:marLeft w:val="0"/>
      <w:marRight w:val="0"/>
      <w:marTop w:val="0"/>
      <w:marBottom w:val="0"/>
      <w:divBdr>
        <w:top w:val="none" w:sz="0" w:space="0" w:color="auto"/>
        <w:left w:val="none" w:sz="0" w:space="0" w:color="auto"/>
        <w:bottom w:val="none" w:sz="0" w:space="0" w:color="auto"/>
        <w:right w:val="none" w:sz="0" w:space="0" w:color="auto"/>
      </w:divBdr>
    </w:div>
    <w:div w:id="1165164850">
      <w:bodyDiv w:val="1"/>
      <w:marLeft w:val="0"/>
      <w:marRight w:val="0"/>
      <w:marTop w:val="0"/>
      <w:marBottom w:val="0"/>
      <w:divBdr>
        <w:top w:val="none" w:sz="0" w:space="0" w:color="auto"/>
        <w:left w:val="none" w:sz="0" w:space="0" w:color="auto"/>
        <w:bottom w:val="none" w:sz="0" w:space="0" w:color="auto"/>
        <w:right w:val="none" w:sz="0" w:space="0" w:color="auto"/>
      </w:divBdr>
    </w:div>
    <w:div w:id="1165392369">
      <w:bodyDiv w:val="1"/>
      <w:marLeft w:val="0"/>
      <w:marRight w:val="0"/>
      <w:marTop w:val="0"/>
      <w:marBottom w:val="0"/>
      <w:divBdr>
        <w:top w:val="none" w:sz="0" w:space="0" w:color="auto"/>
        <w:left w:val="none" w:sz="0" w:space="0" w:color="auto"/>
        <w:bottom w:val="none" w:sz="0" w:space="0" w:color="auto"/>
        <w:right w:val="none" w:sz="0" w:space="0" w:color="auto"/>
      </w:divBdr>
    </w:div>
    <w:div w:id="1165509753">
      <w:bodyDiv w:val="1"/>
      <w:marLeft w:val="0"/>
      <w:marRight w:val="0"/>
      <w:marTop w:val="0"/>
      <w:marBottom w:val="0"/>
      <w:divBdr>
        <w:top w:val="none" w:sz="0" w:space="0" w:color="auto"/>
        <w:left w:val="none" w:sz="0" w:space="0" w:color="auto"/>
        <w:bottom w:val="none" w:sz="0" w:space="0" w:color="auto"/>
        <w:right w:val="none" w:sz="0" w:space="0" w:color="auto"/>
      </w:divBdr>
    </w:div>
    <w:div w:id="1165516757">
      <w:bodyDiv w:val="1"/>
      <w:marLeft w:val="0"/>
      <w:marRight w:val="0"/>
      <w:marTop w:val="0"/>
      <w:marBottom w:val="0"/>
      <w:divBdr>
        <w:top w:val="none" w:sz="0" w:space="0" w:color="auto"/>
        <w:left w:val="none" w:sz="0" w:space="0" w:color="auto"/>
        <w:bottom w:val="none" w:sz="0" w:space="0" w:color="auto"/>
        <w:right w:val="none" w:sz="0" w:space="0" w:color="auto"/>
      </w:divBdr>
    </w:div>
    <w:div w:id="1165899088">
      <w:bodyDiv w:val="1"/>
      <w:marLeft w:val="0"/>
      <w:marRight w:val="0"/>
      <w:marTop w:val="0"/>
      <w:marBottom w:val="0"/>
      <w:divBdr>
        <w:top w:val="none" w:sz="0" w:space="0" w:color="auto"/>
        <w:left w:val="none" w:sz="0" w:space="0" w:color="auto"/>
        <w:bottom w:val="none" w:sz="0" w:space="0" w:color="auto"/>
        <w:right w:val="none" w:sz="0" w:space="0" w:color="auto"/>
      </w:divBdr>
    </w:div>
    <w:div w:id="1166556696">
      <w:bodyDiv w:val="1"/>
      <w:marLeft w:val="0"/>
      <w:marRight w:val="0"/>
      <w:marTop w:val="0"/>
      <w:marBottom w:val="0"/>
      <w:divBdr>
        <w:top w:val="none" w:sz="0" w:space="0" w:color="auto"/>
        <w:left w:val="none" w:sz="0" w:space="0" w:color="auto"/>
        <w:bottom w:val="none" w:sz="0" w:space="0" w:color="auto"/>
        <w:right w:val="none" w:sz="0" w:space="0" w:color="auto"/>
      </w:divBdr>
    </w:div>
    <w:div w:id="1166634389">
      <w:bodyDiv w:val="1"/>
      <w:marLeft w:val="0"/>
      <w:marRight w:val="0"/>
      <w:marTop w:val="0"/>
      <w:marBottom w:val="0"/>
      <w:divBdr>
        <w:top w:val="none" w:sz="0" w:space="0" w:color="auto"/>
        <w:left w:val="none" w:sz="0" w:space="0" w:color="auto"/>
        <w:bottom w:val="none" w:sz="0" w:space="0" w:color="auto"/>
        <w:right w:val="none" w:sz="0" w:space="0" w:color="auto"/>
      </w:divBdr>
    </w:div>
    <w:div w:id="1167131854">
      <w:bodyDiv w:val="1"/>
      <w:marLeft w:val="0"/>
      <w:marRight w:val="0"/>
      <w:marTop w:val="0"/>
      <w:marBottom w:val="0"/>
      <w:divBdr>
        <w:top w:val="none" w:sz="0" w:space="0" w:color="auto"/>
        <w:left w:val="none" w:sz="0" w:space="0" w:color="auto"/>
        <w:bottom w:val="none" w:sz="0" w:space="0" w:color="auto"/>
        <w:right w:val="none" w:sz="0" w:space="0" w:color="auto"/>
      </w:divBdr>
    </w:div>
    <w:div w:id="1167212903">
      <w:bodyDiv w:val="1"/>
      <w:marLeft w:val="0"/>
      <w:marRight w:val="0"/>
      <w:marTop w:val="0"/>
      <w:marBottom w:val="0"/>
      <w:divBdr>
        <w:top w:val="none" w:sz="0" w:space="0" w:color="auto"/>
        <w:left w:val="none" w:sz="0" w:space="0" w:color="auto"/>
        <w:bottom w:val="none" w:sz="0" w:space="0" w:color="auto"/>
        <w:right w:val="none" w:sz="0" w:space="0" w:color="auto"/>
      </w:divBdr>
    </w:div>
    <w:div w:id="1167400533">
      <w:bodyDiv w:val="1"/>
      <w:marLeft w:val="0"/>
      <w:marRight w:val="0"/>
      <w:marTop w:val="0"/>
      <w:marBottom w:val="0"/>
      <w:divBdr>
        <w:top w:val="none" w:sz="0" w:space="0" w:color="auto"/>
        <w:left w:val="none" w:sz="0" w:space="0" w:color="auto"/>
        <w:bottom w:val="none" w:sz="0" w:space="0" w:color="auto"/>
        <w:right w:val="none" w:sz="0" w:space="0" w:color="auto"/>
      </w:divBdr>
    </w:div>
    <w:div w:id="1167475104">
      <w:bodyDiv w:val="1"/>
      <w:marLeft w:val="0"/>
      <w:marRight w:val="0"/>
      <w:marTop w:val="0"/>
      <w:marBottom w:val="0"/>
      <w:divBdr>
        <w:top w:val="none" w:sz="0" w:space="0" w:color="auto"/>
        <w:left w:val="none" w:sz="0" w:space="0" w:color="auto"/>
        <w:bottom w:val="none" w:sz="0" w:space="0" w:color="auto"/>
        <w:right w:val="none" w:sz="0" w:space="0" w:color="auto"/>
      </w:divBdr>
    </w:div>
    <w:div w:id="1167481920">
      <w:bodyDiv w:val="1"/>
      <w:marLeft w:val="0"/>
      <w:marRight w:val="0"/>
      <w:marTop w:val="0"/>
      <w:marBottom w:val="0"/>
      <w:divBdr>
        <w:top w:val="none" w:sz="0" w:space="0" w:color="auto"/>
        <w:left w:val="none" w:sz="0" w:space="0" w:color="auto"/>
        <w:bottom w:val="none" w:sz="0" w:space="0" w:color="auto"/>
        <w:right w:val="none" w:sz="0" w:space="0" w:color="auto"/>
      </w:divBdr>
    </w:div>
    <w:div w:id="1167591748">
      <w:bodyDiv w:val="1"/>
      <w:marLeft w:val="0"/>
      <w:marRight w:val="0"/>
      <w:marTop w:val="0"/>
      <w:marBottom w:val="0"/>
      <w:divBdr>
        <w:top w:val="none" w:sz="0" w:space="0" w:color="auto"/>
        <w:left w:val="none" w:sz="0" w:space="0" w:color="auto"/>
        <w:bottom w:val="none" w:sz="0" w:space="0" w:color="auto"/>
        <w:right w:val="none" w:sz="0" w:space="0" w:color="auto"/>
      </w:divBdr>
    </w:div>
    <w:div w:id="1167751519">
      <w:bodyDiv w:val="1"/>
      <w:marLeft w:val="0"/>
      <w:marRight w:val="0"/>
      <w:marTop w:val="0"/>
      <w:marBottom w:val="0"/>
      <w:divBdr>
        <w:top w:val="none" w:sz="0" w:space="0" w:color="auto"/>
        <w:left w:val="none" w:sz="0" w:space="0" w:color="auto"/>
        <w:bottom w:val="none" w:sz="0" w:space="0" w:color="auto"/>
        <w:right w:val="none" w:sz="0" w:space="0" w:color="auto"/>
      </w:divBdr>
    </w:div>
    <w:div w:id="1167868552">
      <w:bodyDiv w:val="1"/>
      <w:marLeft w:val="0"/>
      <w:marRight w:val="0"/>
      <w:marTop w:val="0"/>
      <w:marBottom w:val="0"/>
      <w:divBdr>
        <w:top w:val="none" w:sz="0" w:space="0" w:color="auto"/>
        <w:left w:val="none" w:sz="0" w:space="0" w:color="auto"/>
        <w:bottom w:val="none" w:sz="0" w:space="0" w:color="auto"/>
        <w:right w:val="none" w:sz="0" w:space="0" w:color="auto"/>
      </w:divBdr>
    </w:div>
    <w:div w:id="1167986494">
      <w:bodyDiv w:val="1"/>
      <w:marLeft w:val="0"/>
      <w:marRight w:val="0"/>
      <w:marTop w:val="0"/>
      <w:marBottom w:val="0"/>
      <w:divBdr>
        <w:top w:val="none" w:sz="0" w:space="0" w:color="auto"/>
        <w:left w:val="none" w:sz="0" w:space="0" w:color="auto"/>
        <w:bottom w:val="none" w:sz="0" w:space="0" w:color="auto"/>
        <w:right w:val="none" w:sz="0" w:space="0" w:color="auto"/>
      </w:divBdr>
    </w:div>
    <w:div w:id="1168129448">
      <w:bodyDiv w:val="1"/>
      <w:marLeft w:val="0"/>
      <w:marRight w:val="0"/>
      <w:marTop w:val="0"/>
      <w:marBottom w:val="0"/>
      <w:divBdr>
        <w:top w:val="none" w:sz="0" w:space="0" w:color="auto"/>
        <w:left w:val="none" w:sz="0" w:space="0" w:color="auto"/>
        <w:bottom w:val="none" w:sz="0" w:space="0" w:color="auto"/>
        <w:right w:val="none" w:sz="0" w:space="0" w:color="auto"/>
      </w:divBdr>
    </w:div>
    <w:div w:id="1168405091">
      <w:bodyDiv w:val="1"/>
      <w:marLeft w:val="0"/>
      <w:marRight w:val="0"/>
      <w:marTop w:val="0"/>
      <w:marBottom w:val="0"/>
      <w:divBdr>
        <w:top w:val="none" w:sz="0" w:space="0" w:color="auto"/>
        <w:left w:val="none" w:sz="0" w:space="0" w:color="auto"/>
        <w:bottom w:val="none" w:sz="0" w:space="0" w:color="auto"/>
        <w:right w:val="none" w:sz="0" w:space="0" w:color="auto"/>
      </w:divBdr>
    </w:div>
    <w:div w:id="1168448080">
      <w:bodyDiv w:val="1"/>
      <w:marLeft w:val="0"/>
      <w:marRight w:val="0"/>
      <w:marTop w:val="0"/>
      <w:marBottom w:val="0"/>
      <w:divBdr>
        <w:top w:val="none" w:sz="0" w:space="0" w:color="auto"/>
        <w:left w:val="none" w:sz="0" w:space="0" w:color="auto"/>
        <w:bottom w:val="none" w:sz="0" w:space="0" w:color="auto"/>
        <w:right w:val="none" w:sz="0" w:space="0" w:color="auto"/>
      </w:divBdr>
    </w:div>
    <w:div w:id="1168516148">
      <w:bodyDiv w:val="1"/>
      <w:marLeft w:val="0"/>
      <w:marRight w:val="0"/>
      <w:marTop w:val="0"/>
      <w:marBottom w:val="0"/>
      <w:divBdr>
        <w:top w:val="none" w:sz="0" w:space="0" w:color="auto"/>
        <w:left w:val="none" w:sz="0" w:space="0" w:color="auto"/>
        <w:bottom w:val="none" w:sz="0" w:space="0" w:color="auto"/>
        <w:right w:val="none" w:sz="0" w:space="0" w:color="auto"/>
      </w:divBdr>
    </w:div>
    <w:div w:id="1168667985">
      <w:bodyDiv w:val="1"/>
      <w:marLeft w:val="0"/>
      <w:marRight w:val="0"/>
      <w:marTop w:val="0"/>
      <w:marBottom w:val="0"/>
      <w:divBdr>
        <w:top w:val="none" w:sz="0" w:space="0" w:color="auto"/>
        <w:left w:val="none" w:sz="0" w:space="0" w:color="auto"/>
        <w:bottom w:val="none" w:sz="0" w:space="0" w:color="auto"/>
        <w:right w:val="none" w:sz="0" w:space="0" w:color="auto"/>
      </w:divBdr>
    </w:div>
    <w:div w:id="1169557876">
      <w:bodyDiv w:val="1"/>
      <w:marLeft w:val="0"/>
      <w:marRight w:val="0"/>
      <w:marTop w:val="0"/>
      <w:marBottom w:val="0"/>
      <w:divBdr>
        <w:top w:val="none" w:sz="0" w:space="0" w:color="auto"/>
        <w:left w:val="none" w:sz="0" w:space="0" w:color="auto"/>
        <w:bottom w:val="none" w:sz="0" w:space="0" w:color="auto"/>
        <w:right w:val="none" w:sz="0" w:space="0" w:color="auto"/>
      </w:divBdr>
    </w:div>
    <w:div w:id="1169910774">
      <w:bodyDiv w:val="1"/>
      <w:marLeft w:val="0"/>
      <w:marRight w:val="0"/>
      <w:marTop w:val="0"/>
      <w:marBottom w:val="0"/>
      <w:divBdr>
        <w:top w:val="none" w:sz="0" w:space="0" w:color="auto"/>
        <w:left w:val="none" w:sz="0" w:space="0" w:color="auto"/>
        <w:bottom w:val="none" w:sz="0" w:space="0" w:color="auto"/>
        <w:right w:val="none" w:sz="0" w:space="0" w:color="auto"/>
      </w:divBdr>
    </w:div>
    <w:div w:id="1169951071">
      <w:bodyDiv w:val="1"/>
      <w:marLeft w:val="0"/>
      <w:marRight w:val="0"/>
      <w:marTop w:val="0"/>
      <w:marBottom w:val="0"/>
      <w:divBdr>
        <w:top w:val="none" w:sz="0" w:space="0" w:color="auto"/>
        <w:left w:val="none" w:sz="0" w:space="0" w:color="auto"/>
        <w:bottom w:val="none" w:sz="0" w:space="0" w:color="auto"/>
        <w:right w:val="none" w:sz="0" w:space="0" w:color="auto"/>
      </w:divBdr>
    </w:div>
    <w:div w:id="1169952087">
      <w:bodyDiv w:val="1"/>
      <w:marLeft w:val="0"/>
      <w:marRight w:val="0"/>
      <w:marTop w:val="0"/>
      <w:marBottom w:val="0"/>
      <w:divBdr>
        <w:top w:val="none" w:sz="0" w:space="0" w:color="auto"/>
        <w:left w:val="none" w:sz="0" w:space="0" w:color="auto"/>
        <w:bottom w:val="none" w:sz="0" w:space="0" w:color="auto"/>
        <w:right w:val="none" w:sz="0" w:space="0" w:color="auto"/>
      </w:divBdr>
    </w:div>
    <w:div w:id="1170605290">
      <w:bodyDiv w:val="1"/>
      <w:marLeft w:val="0"/>
      <w:marRight w:val="0"/>
      <w:marTop w:val="0"/>
      <w:marBottom w:val="0"/>
      <w:divBdr>
        <w:top w:val="none" w:sz="0" w:space="0" w:color="auto"/>
        <w:left w:val="none" w:sz="0" w:space="0" w:color="auto"/>
        <w:bottom w:val="none" w:sz="0" w:space="0" w:color="auto"/>
        <w:right w:val="none" w:sz="0" w:space="0" w:color="auto"/>
      </w:divBdr>
    </w:div>
    <w:div w:id="1170750378">
      <w:bodyDiv w:val="1"/>
      <w:marLeft w:val="0"/>
      <w:marRight w:val="0"/>
      <w:marTop w:val="0"/>
      <w:marBottom w:val="0"/>
      <w:divBdr>
        <w:top w:val="none" w:sz="0" w:space="0" w:color="auto"/>
        <w:left w:val="none" w:sz="0" w:space="0" w:color="auto"/>
        <w:bottom w:val="none" w:sz="0" w:space="0" w:color="auto"/>
        <w:right w:val="none" w:sz="0" w:space="0" w:color="auto"/>
      </w:divBdr>
    </w:div>
    <w:div w:id="1170751335">
      <w:bodyDiv w:val="1"/>
      <w:marLeft w:val="0"/>
      <w:marRight w:val="0"/>
      <w:marTop w:val="0"/>
      <w:marBottom w:val="0"/>
      <w:divBdr>
        <w:top w:val="none" w:sz="0" w:space="0" w:color="auto"/>
        <w:left w:val="none" w:sz="0" w:space="0" w:color="auto"/>
        <w:bottom w:val="none" w:sz="0" w:space="0" w:color="auto"/>
        <w:right w:val="none" w:sz="0" w:space="0" w:color="auto"/>
      </w:divBdr>
    </w:div>
    <w:div w:id="1170752825">
      <w:bodyDiv w:val="1"/>
      <w:marLeft w:val="0"/>
      <w:marRight w:val="0"/>
      <w:marTop w:val="0"/>
      <w:marBottom w:val="0"/>
      <w:divBdr>
        <w:top w:val="none" w:sz="0" w:space="0" w:color="auto"/>
        <w:left w:val="none" w:sz="0" w:space="0" w:color="auto"/>
        <w:bottom w:val="none" w:sz="0" w:space="0" w:color="auto"/>
        <w:right w:val="none" w:sz="0" w:space="0" w:color="auto"/>
      </w:divBdr>
    </w:div>
    <w:div w:id="1171067424">
      <w:bodyDiv w:val="1"/>
      <w:marLeft w:val="0"/>
      <w:marRight w:val="0"/>
      <w:marTop w:val="0"/>
      <w:marBottom w:val="0"/>
      <w:divBdr>
        <w:top w:val="none" w:sz="0" w:space="0" w:color="auto"/>
        <w:left w:val="none" w:sz="0" w:space="0" w:color="auto"/>
        <w:bottom w:val="none" w:sz="0" w:space="0" w:color="auto"/>
        <w:right w:val="none" w:sz="0" w:space="0" w:color="auto"/>
      </w:divBdr>
    </w:div>
    <w:div w:id="1171410572">
      <w:bodyDiv w:val="1"/>
      <w:marLeft w:val="0"/>
      <w:marRight w:val="0"/>
      <w:marTop w:val="0"/>
      <w:marBottom w:val="0"/>
      <w:divBdr>
        <w:top w:val="none" w:sz="0" w:space="0" w:color="auto"/>
        <w:left w:val="none" w:sz="0" w:space="0" w:color="auto"/>
        <w:bottom w:val="none" w:sz="0" w:space="0" w:color="auto"/>
        <w:right w:val="none" w:sz="0" w:space="0" w:color="auto"/>
      </w:divBdr>
    </w:div>
    <w:div w:id="1171485739">
      <w:bodyDiv w:val="1"/>
      <w:marLeft w:val="0"/>
      <w:marRight w:val="0"/>
      <w:marTop w:val="0"/>
      <w:marBottom w:val="0"/>
      <w:divBdr>
        <w:top w:val="none" w:sz="0" w:space="0" w:color="auto"/>
        <w:left w:val="none" w:sz="0" w:space="0" w:color="auto"/>
        <w:bottom w:val="none" w:sz="0" w:space="0" w:color="auto"/>
        <w:right w:val="none" w:sz="0" w:space="0" w:color="auto"/>
      </w:divBdr>
    </w:div>
    <w:div w:id="1172062117">
      <w:bodyDiv w:val="1"/>
      <w:marLeft w:val="0"/>
      <w:marRight w:val="0"/>
      <w:marTop w:val="0"/>
      <w:marBottom w:val="0"/>
      <w:divBdr>
        <w:top w:val="none" w:sz="0" w:space="0" w:color="auto"/>
        <w:left w:val="none" w:sz="0" w:space="0" w:color="auto"/>
        <w:bottom w:val="none" w:sz="0" w:space="0" w:color="auto"/>
        <w:right w:val="none" w:sz="0" w:space="0" w:color="auto"/>
      </w:divBdr>
    </w:div>
    <w:div w:id="1172447540">
      <w:bodyDiv w:val="1"/>
      <w:marLeft w:val="0"/>
      <w:marRight w:val="0"/>
      <w:marTop w:val="0"/>
      <w:marBottom w:val="0"/>
      <w:divBdr>
        <w:top w:val="none" w:sz="0" w:space="0" w:color="auto"/>
        <w:left w:val="none" w:sz="0" w:space="0" w:color="auto"/>
        <w:bottom w:val="none" w:sz="0" w:space="0" w:color="auto"/>
        <w:right w:val="none" w:sz="0" w:space="0" w:color="auto"/>
      </w:divBdr>
    </w:div>
    <w:div w:id="1172601582">
      <w:bodyDiv w:val="1"/>
      <w:marLeft w:val="0"/>
      <w:marRight w:val="0"/>
      <w:marTop w:val="0"/>
      <w:marBottom w:val="0"/>
      <w:divBdr>
        <w:top w:val="none" w:sz="0" w:space="0" w:color="auto"/>
        <w:left w:val="none" w:sz="0" w:space="0" w:color="auto"/>
        <w:bottom w:val="none" w:sz="0" w:space="0" w:color="auto"/>
        <w:right w:val="none" w:sz="0" w:space="0" w:color="auto"/>
      </w:divBdr>
    </w:div>
    <w:div w:id="1172719480">
      <w:bodyDiv w:val="1"/>
      <w:marLeft w:val="0"/>
      <w:marRight w:val="0"/>
      <w:marTop w:val="0"/>
      <w:marBottom w:val="0"/>
      <w:divBdr>
        <w:top w:val="none" w:sz="0" w:space="0" w:color="auto"/>
        <w:left w:val="none" w:sz="0" w:space="0" w:color="auto"/>
        <w:bottom w:val="none" w:sz="0" w:space="0" w:color="auto"/>
        <w:right w:val="none" w:sz="0" w:space="0" w:color="auto"/>
      </w:divBdr>
    </w:div>
    <w:div w:id="1172721088">
      <w:bodyDiv w:val="1"/>
      <w:marLeft w:val="0"/>
      <w:marRight w:val="0"/>
      <w:marTop w:val="0"/>
      <w:marBottom w:val="0"/>
      <w:divBdr>
        <w:top w:val="none" w:sz="0" w:space="0" w:color="auto"/>
        <w:left w:val="none" w:sz="0" w:space="0" w:color="auto"/>
        <w:bottom w:val="none" w:sz="0" w:space="0" w:color="auto"/>
        <w:right w:val="none" w:sz="0" w:space="0" w:color="auto"/>
      </w:divBdr>
    </w:div>
    <w:div w:id="1172989419">
      <w:bodyDiv w:val="1"/>
      <w:marLeft w:val="0"/>
      <w:marRight w:val="0"/>
      <w:marTop w:val="0"/>
      <w:marBottom w:val="0"/>
      <w:divBdr>
        <w:top w:val="none" w:sz="0" w:space="0" w:color="auto"/>
        <w:left w:val="none" w:sz="0" w:space="0" w:color="auto"/>
        <w:bottom w:val="none" w:sz="0" w:space="0" w:color="auto"/>
        <w:right w:val="none" w:sz="0" w:space="0" w:color="auto"/>
      </w:divBdr>
    </w:div>
    <w:div w:id="1173059832">
      <w:bodyDiv w:val="1"/>
      <w:marLeft w:val="0"/>
      <w:marRight w:val="0"/>
      <w:marTop w:val="0"/>
      <w:marBottom w:val="0"/>
      <w:divBdr>
        <w:top w:val="none" w:sz="0" w:space="0" w:color="auto"/>
        <w:left w:val="none" w:sz="0" w:space="0" w:color="auto"/>
        <w:bottom w:val="none" w:sz="0" w:space="0" w:color="auto"/>
        <w:right w:val="none" w:sz="0" w:space="0" w:color="auto"/>
      </w:divBdr>
    </w:div>
    <w:div w:id="1173180330">
      <w:bodyDiv w:val="1"/>
      <w:marLeft w:val="0"/>
      <w:marRight w:val="0"/>
      <w:marTop w:val="0"/>
      <w:marBottom w:val="0"/>
      <w:divBdr>
        <w:top w:val="none" w:sz="0" w:space="0" w:color="auto"/>
        <w:left w:val="none" w:sz="0" w:space="0" w:color="auto"/>
        <w:bottom w:val="none" w:sz="0" w:space="0" w:color="auto"/>
        <w:right w:val="none" w:sz="0" w:space="0" w:color="auto"/>
      </w:divBdr>
    </w:div>
    <w:div w:id="1173254084">
      <w:bodyDiv w:val="1"/>
      <w:marLeft w:val="0"/>
      <w:marRight w:val="0"/>
      <w:marTop w:val="0"/>
      <w:marBottom w:val="0"/>
      <w:divBdr>
        <w:top w:val="none" w:sz="0" w:space="0" w:color="auto"/>
        <w:left w:val="none" w:sz="0" w:space="0" w:color="auto"/>
        <w:bottom w:val="none" w:sz="0" w:space="0" w:color="auto"/>
        <w:right w:val="none" w:sz="0" w:space="0" w:color="auto"/>
      </w:divBdr>
    </w:div>
    <w:div w:id="1173301351">
      <w:bodyDiv w:val="1"/>
      <w:marLeft w:val="0"/>
      <w:marRight w:val="0"/>
      <w:marTop w:val="0"/>
      <w:marBottom w:val="0"/>
      <w:divBdr>
        <w:top w:val="none" w:sz="0" w:space="0" w:color="auto"/>
        <w:left w:val="none" w:sz="0" w:space="0" w:color="auto"/>
        <w:bottom w:val="none" w:sz="0" w:space="0" w:color="auto"/>
        <w:right w:val="none" w:sz="0" w:space="0" w:color="auto"/>
      </w:divBdr>
    </w:div>
    <w:div w:id="1173452304">
      <w:bodyDiv w:val="1"/>
      <w:marLeft w:val="0"/>
      <w:marRight w:val="0"/>
      <w:marTop w:val="0"/>
      <w:marBottom w:val="0"/>
      <w:divBdr>
        <w:top w:val="none" w:sz="0" w:space="0" w:color="auto"/>
        <w:left w:val="none" w:sz="0" w:space="0" w:color="auto"/>
        <w:bottom w:val="none" w:sz="0" w:space="0" w:color="auto"/>
        <w:right w:val="none" w:sz="0" w:space="0" w:color="auto"/>
      </w:divBdr>
    </w:div>
    <w:div w:id="1173686560">
      <w:bodyDiv w:val="1"/>
      <w:marLeft w:val="0"/>
      <w:marRight w:val="0"/>
      <w:marTop w:val="0"/>
      <w:marBottom w:val="0"/>
      <w:divBdr>
        <w:top w:val="none" w:sz="0" w:space="0" w:color="auto"/>
        <w:left w:val="none" w:sz="0" w:space="0" w:color="auto"/>
        <w:bottom w:val="none" w:sz="0" w:space="0" w:color="auto"/>
        <w:right w:val="none" w:sz="0" w:space="0" w:color="auto"/>
      </w:divBdr>
    </w:div>
    <w:div w:id="1173760266">
      <w:bodyDiv w:val="1"/>
      <w:marLeft w:val="0"/>
      <w:marRight w:val="0"/>
      <w:marTop w:val="0"/>
      <w:marBottom w:val="0"/>
      <w:divBdr>
        <w:top w:val="none" w:sz="0" w:space="0" w:color="auto"/>
        <w:left w:val="none" w:sz="0" w:space="0" w:color="auto"/>
        <w:bottom w:val="none" w:sz="0" w:space="0" w:color="auto"/>
        <w:right w:val="none" w:sz="0" w:space="0" w:color="auto"/>
      </w:divBdr>
    </w:div>
    <w:div w:id="1173840092">
      <w:bodyDiv w:val="1"/>
      <w:marLeft w:val="0"/>
      <w:marRight w:val="0"/>
      <w:marTop w:val="0"/>
      <w:marBottom w:val="0"/>
      <w:divBdr>
        <w:top w:val="none" w:sz="0" w:space="0" w:color="auto"/>
        <w:left w:val="none" w:sz="0" w:space="0" w:color="auto"/>
        <w:bottom w:val="none" w:sz="0" w:space="0" w:color="auto"/>
        <w:right w:val="none" w:sz="0" w:space="0" w:color="auto"/>
      </w:divBdr>
    </w:div>
    <w:div w:id="1174035451">
      <w:bodyDiv w:val="1"/>
      <w:marLeft w:val="0"/>
      <w:marRight w:val="0"/>
      <w:marTop w:val="0"/>
      <w:marBottom w:val="0"/>
      <w:divBdr>
        <w:top w:val="none" w:sz="0" w:space="0" w:color="auto"/>
        <w:left w:val="none" w:sz="0" w:space="0" w:color="auto"/>
        <w:bottom w:val="none" w:sz="0" w:space="0" w:color="auto"/>
        <w:right w:val="none" w:sz="0" w:space="0" w:color="auto"/>
      </w:divBdr>
    </w:div>
    <w:div w:id="1174152179">
      <w:bodyDiv w:val="1"/>
      <w:marLeft w:val="0"/>
      <w:marRight w:val="0"/>
      <w:marTop w:val="0"/>
      <w:marBottom w:val="0"/>
      <w:divBdr>
        <w:top w:val="none" w:sz="0" w:space="0" w:color="auto"/>
        <w:left w:val="none" w:sz="0" w:space="0" w:color="auto"/>
        <w:bottom w:val="none" w:sz="0" w:space="0" w:color="auto"/>
        <w:right w:val="none" w:sz="0" w:space="0" w:color="auto"/>
      </w:divBdr>
    </w:div>
    <w:div w:id="1174153475">
      <w:bodyDiv w:val="1"/>
      <w:marLeft w:val="0"/>
      <w:marRight w:val="0"/>
      <w:marTop w:val="0"/>
      <w:marBottom w:val="0"/>
      <w:divBdr>
        <w:top w:val="none" w:sz="0" w:space="0" w:color="auto"/>
        <w:left w:val="none" w:sz="0" w:space="0" w:color="auto"/>
        <w:bottom w:val="none" w:sz="0" w:space="0" w:color="auto"/>
        <w:right w:val="none" w:sz="0" w:space="0" w:color="auto"/>
      </w:divBdr>
    </w:div>
    <w:div w:id="1174222194">
      <w:bodyDiv w:val="1"/>
      <w:marLeft w:val="0"/>
      <w:marRight w:val="0"/>
      <w:marTop w:val="0"/>
      <w:marBottom w:val="0"/>
      <w:divBdr>
        <w:top w:val="none" w:sz="0" w:space="0" w:color="auto"/>
        <w:left w:val="none" w:sz="0" w:space="0" w:color="auto"/>
        <w:bottom w:val="none" w:sz="0" w:space="0" w:color="auto"/>
        <w:right w:val="none" w:sz="0" w:space="0" w:color="auto"/>
      </w:divBdr>
    </w:div>
    <w:div w:id="1174412952">
      <w:bodyDiv w:val="1"/>
      <w:marLeft w:val="0"/>
      <w:marRight w:val="0"/>
      <w:marTop w:val="0"/>
      <w:marBottom w:val="0"/>
      <w:divBdr>
        <w:top w:val="none" w:sz="0" w:space="0" w:color="auto"/>
        <w:left w:val="none" w:sz="0" w:space="0" w:color="auto"/>
        <w:bottom w:val="none" w:sz="0" w:space="0" w:color="auto"/>
        <w:right w:val="none" w:sz="0" w:space="0" w:color="auto"/>
      </w:divBdr>
    </w:div>
    <w:div w:id="1174413749">
      <w:bodyDiv w:val="1"/>
      <w:marLeft w:val="0"/>
      <w:marRight w:val="0"/>
      <w:marTop w:val="0"/>
      <w:marBottom w:val="0"/>
      <w:divBdr>
        <w:top w:val="none" w:sz="0" w:space="0" w:color="auto"/>
        <w:left w:val="none" w:sz="0" w:space="0" w:color="auto"/>
        <w:bottom w:val="none" w:sz="0" w:space="0" w:color="auto"/>
        <w:right w:val="none" w:sz="0" w:space="0" w:color="auto"/>
      </w:divBdr>
    </w:div>
    <w:div w:id="1174415763">
      <w:bodyDiv w:val="1"/>
      <w:marLeft w:val="0"/>
      <w:marRight w:val="0"/>
      <w:marTop w:val="0"/>
      <w:marBottom w:val="0"/>
      <w:divBdr>
        <w:top w:val="none" w:sz="0" w:space="0" w:color="auto"/>
        <w:left w:val="none" w:sz="0" w:space="0" w:color="auto"/>
        <w:bottom w:val="none" w:sz="0" w:space="0" w:color="auto"/>
        <w:right w:val="none" w:sz="0" w:space="0" w:color="auto"/>
      </w:divBdr>
    </w:div>
    <w:div w:id="1174540199">
      <w:bodyDiv w:val="1"/>
      <w:marLeft w:val="0"/>
      <w:marRight w:val="0"/>
      <w:marTop w:val="0"/>
      <w:marBottom w:val="0"/>
      <w:divBdr>
        <w:top w:val="none" w:sz="0" w:space="0" w:color="auto"/>
        <w:left w:val="none" w:sz="0" w:space="0" w:color="auto"/>
        <w:bottom w:val="none" w:sz="0" w:space="0" w:color="auto"/>
        <w:right w:val="none" w:sz="0" w:space="0" w:color="auto"/>
      </w:divBdr>
    </w:div>
    <w:div w:id="1174611776">
      <w:bodyDiv w:val="1"/>
      <w:marLeft w:val="0"/>
      <w:marRight w:val="0"/>
      <w:marTop w:val="0"/>
      <w:marBottom w:val="0"/>
      <w:divBdr>
        <w:top w:val="none" w:sz="0" w:space="0" w:color="auto"/>
        <w:left w:val="none" w:sz="0" w:space="0" w:color="auto"/>
        <w:bottom w:val="none" w:sz="0" w:space="0" w:color="auto"/>
        <w:right w:val="none" w:sz="0" w:space="0" w:color="auto"/>
      </w:divBdr>
    </w:div>
    <w:div w:id="1174876061">
      <w:bodyDiv w:val="1"/>
      <w:marLeft w:val="0"/>
      <w:marRight w:val="0"/>
      <w:marTop w:val="0"/>
      <w:marBottom w:val="0"/>
      <w:divBdr>
        <w:top w:val="none" w:sz="0" w:space="0" w:color="auto"/>
        <w:left w:val="none" w:sz="0" w:space="0" w:color="auto"/>
        <w:bottom w:val="none" w:sz="0" w:space="0" w:color="auto"/>
        <w:right w:val="none" w:sz="0" w:space="0" w:color="auto"/>
      </w:divBdr>
    </w:div>
    <w:div w:id="1174959028">
      <w:bodyDiv w:val="1"/>
      <w:marLeft w:val="0"/>
      <w:marRight w:val="0"/>
      <w:marTop w:val="0"/>
      <w:marBottom w:val="0"/>
      <w:divBdr>
        <w:top w:val="none" w:sz="0" w:space="0" w:color="auto"/>
        <w:left w:val="none" w:sz="0" w:space="0" w:color="auto"/>
        <w:bottom w:val="none" w:sz="0" w:space="0" w:color="auto"/>
        <w:right w:val="none" w:sz="0" w:space="0" w:color="auto"/>
      </w:divBdr>
    </w:div>
    <w:div w:id="1174998675">
      <w:bodyDiv w:val="1"/>
      <w:marLeft w:val="0"/>
      <w:marRight w:val="0"/>
      <w:marTop w:val="0"/>
      <w:marBottom w:val="0"/>
      <w:divBdr>
        <w:top w:val="none" w:sz="0" w:space="0" w:color="auto"/>
        <w:left w:val="none" w:sz="0" w:space="0" w:color="auto"/>
        <w:bottom w:val="none" w:sz="0" w:space="0" w:color="auto"/>
        <w:right w:val="none" w:sz="0" w:space="0" w:color="auto"/>
      </w:divBdr>
    </w:div>
    <w:div w:id="1175070584">
      <w:bodyDiv w:val="1"/>
      <w:marLeft w:val="0"/>
      <w:marRight w:val="0"/>
      <w:marTop w:val="0"/>
      <w:marBottom w:val="0"/>
      <w:divBdr>
        <w:top w:val="none" w:sz="0" w:space="0" w:color="auto"/>
        <w:left w:val="none" w:sz="0" w:space="0" w:color="auto"/>
        <w:bottom w:val="none" w:sz="0" w:space="0" w:color="auto"/>
        <w:right w:val="none" w:sz="0" w:space="0" w:color="auto"/>
      </w:divBdr>
    </w:div>
    <w:div w:id="1175073776">
      <w:bodyDiv w:val="1"/>
      <w:marLeft w:val="0"/>
      <w:marRight w:val="0"/>
      <w:marTop w:val="0"/>
      <w:marBottom w:val="0"/>
      <w:divBdr>
        <w:top w:val="none" w:sz="0" w:space="0" w:color="auto"/>
        <w:left w:val="none" w:sz="0" w:space="0" w:color="auto"/>
        <w:bottom w:val="none" w:sz="0" w:space="0" w:color="auto"/>
        <w:right w:val="none" w:sz="0" w:space="0" w:color="auto"/>
      </w:divBdr>
    </w:div>
    <w:div w:id="1175269952">
      <w:bodyDiv w:val="1"/>
      <w:marLeft w:val="0"/>
      <w:marRight w:val="0"/>
      <w:marTop w:val="0"/>
      <w:marBottom w:val="0"/>
      <w:divBdr>
        <w:top w:val="none" w:sz="0" w:space="0" w:color="auto"/>
        <w:left w:val="none" w:sz="0" w:space="0" w:color="auto"/>
        <w:bottom w:val="none" w:sz="0" w:space="0" w:color="auto"/>
        <w:right w:val="none" w:sz="0" w:space="0" w:color="auto"/>
      </w:divBdr>
    </w:div>
    <w:div w:id="1175994909">
      <w:bodyDiv w:val="1"/>
      <w:marLeft w:val="0"/>
      <w:marRight w:val="0"/>
      <w:marTop w:val="0"/>
      <w:marBottom w:val="0"/>
      <w:divBdr>
        <w:top w:val="none" w:sz="0" w:space="0" w:color="auto"/>
        <w:left w:val="none" w:sz="0" w:space="0" w:color="auto"/>
        <w:bottom w:val="none" w:sz="0" w:space="0" w:color="auto"/>
        <w:right w:val="none" w:sz="0" w:space="0" w:color="auto"/>
      </w:divBdr>
    </w:div>
    <w:div w:id="1176113864">
      <w:bodyDiv w:val="1"/>
      <w:marLeft w:val="0"/>
      <w:marRight w:val="0"/>
      <w:marTop w:val="0"/>
      <w:marBottom w:val="0"/>
      <w:divBdr>
        <w:top w:val="none" w:sz="0" w:space="0" w:color="auto"/>
        <w:left w:val="none" w:sz="0" w:space="0" w:color="auto"/>
        <w:bottom w:val="none" w:sz="0" w:space="0" w:color="auto"/>
        <w:right w:val="none" w:sz="0" w:space="0" w:color="auto"/>
      </w:divBdr>
    </w:div>
    <w:div w:id="1176192855">
      <w:bodyDiv w:val="1"/>
      <w:marLeft w:val="0"/>
      <w:marRight w:val="0"/>
      <w:marTop w:val="0"/>
      <w:marBottom w:val="0"/>
      <w:divBdr>
        <w:top w:val="none" w:sz="0" w:space="0" w:color="auto"/>
        <w:left w:val="none" w:sz="0" w:space="0" w:color="auto"/>
        <w:bottom w:val="none" w:sz="0" w:space="0" w:color="auto"/>
        <w:right w:val="none" w:sz="0" w:space="0" w:color="auto"/>
      </w:divBdr>
    </w:div>
    <w:div w:id="1176193744">
      <w:bodyDiv w:val="1"/>
      <w:marLeft w:val="0"/>
      <w:marRight w:val="0"/>
      <w:marTop w:val="0"/>
      <w:marBottom w:val="0"/>
      <w:divBdr>
        <w:top w:val="none" w:sz="0" w:space="0" w:color="auto"/>
        <w:left w:val="none" w:sz="0" w:space="0" w:color="auto"/>
        <w:bottom w:val="none" w:sz="0" w:space="0" w:color="auto"/>
        <w:right w:val="none" w:sz="0" w:space="0" w:color="auto"/>
      </w:divBdr>
    </w:div>
    <w:div w:id="1176262194">
      <w:bodyDiv w:val="1"/>
      <w:marLeft w:val="0"/>
      <w:marRight w:val="0"/>
      <w:marTop w:val="0"/>
      <w:marBottom w:val="0"/>
      <w:divBdr>
        <w:top w:val="none" w:sz="0" w:space="0" w:color="auto"/>
        <w:left w:val="none" w:sz="0" w:space="0" w:color="auto"/>
        <w:bottom w:val="none" w:sz="0" w:space="0" w:color="auto"/>
        <w:right w:val="none" w:sz="0" w:space="0" w:color="auto"/>
      </w:divBdr>
    </w:div>
    <w:div w:id="1176269580">
      <w:bodyDiv w:val="1"/>
      <w:marLeft w:val="0"/>
      <w:marRight w:val="0"/>
      <w:marTop w:val="0"/>
      <w:marBottom w:val="0"/>
      <w:divBdr>
        <w:top w:val="none" w:sz="0" w:space="0" w:color="auto"/>
        <w:left w:val="none" w:sz="0" w:space="0" w:color="auto"/>
        <w:bottom w:val="none" w:sz="0" w:space="0" w:color="auto"/>
        <w:right w:val="none" w:sz="0" w:space="0" w:color="auto"/>
      </w:divBdr>
    </w:div>
    <w:div w:id="1176310193">
      <w:bodyDiv w:val="1"/>
      <w:marLeft w:val="0"/>
      <w:marRight w:val="0"/>
      <w:marTop w:val="0"/>
      <w:marBottom w:val="0"/>
      <w:divBdr>
        <w:top w:val="none" w:sz="0" w:space="0" w:color="auto"/>
        <w:left w:val="none" w:sz="0" w:space="0" w:color="auto"/>
        <w:bottom w:val="none" w:sz="0" w:space="0" w:color="auto"/>
        <w:right w:val="none" w:sz="0" w:space="0" w:color="auto"/>
      </w:divBdr>
    </w:div>
    <w:div w:id="1176463417">
      <w:bodyDiv w:val="1"/>
      <w:marLeft w:val="0"/>
      <w:marRight w:val="0"/>
      <w:marTop w:val="0"/>
      <w:marBottom w:val="0"/>
      <w:divBdr>
        <w:top w:val="none" w:sz="0" w:space="0" w:color="auto"/>
        <w:left w:val="none" w:sz="0" w:space="0" w:color="auto"/>
        <w:bottom w:val="none" w:sz="0" w:space="0" w:color="auto"/>
        <w:right w:val="none" w:sz="0" w:space="0" w:color="auto"/>
      </w:divBdr>
    </w:div>
    <w:div w:id="1176847790">
      <w:bodyDiv w:val="1"/>
      <w:marLeft w:val="0"/>
      <w:marRight w:val="0"/>
      <w:marTop w:val="0"/>
      <w:marBottom w:val="0"/>
      <w:divBdr>
        <w:top w:val="none" w:sz="0" w:space="0" w:color="auto"/>
        <w:left w:val="none" w:sz="0" w:space="0" w:color="auto"/>
        <w:bottom w:val="none" w:sz="0" w:space="0" w:color="auto"/>
        <w:right w:val="none" w:sz="0" w:space="0" w:color="auto"/>
      </w:divBdr>
    </w:div>
    <w:div w:id="1176991635">
      <w:bodyDiv w:val="1"/>
      <w:marLeft w:val="0"/>
      <w:marRight w:val="0"/>
      <w:marTop w:val="0"/>
      <w:marBottom w:val="0"/>
      <w:divBdr>
        <w:top w:val="none" w:sz="0" w:space="0" w:color="auto"/>
        <w:left w:val="none" w:sz="0" w:space="0" w:color="auto"/>
        <w:bottom w:val="none" w:sz="0" w:space="0" w:color="auto"/>
        <w:right w:val="none" w:sz="0" w:space="0" w:color="auto"/>
      </w:divBdr>
    </w:div>
    <w:div w:id="1177380231">
      <w:bodyDiv w:val="1"/>
      <w:marLeft w:val="0"/>
      <w:marRight w:val="0"/>
      <w:marTop w:val="0"/>
      <w:marBottom w:val="0"/>
      <w:divBdr>
        <w:top w:val="none" w:sz="0" w:space="0" w:color="auto"/>
        <w:left w:val="none" w:sz="0" w:space="0" w:color="auto"/>
        <w:bottom w:val="none" w:sz="0" w:space="0" w:color="auto"/>
        <w:right w:val="none" w:sz="0" w:space="0" w:color="auto"/>
      </w:divBdr>
    </w:div>
    <w:div w:id="1177424713">
      <w:bodyDiv w:val="1"/>
      <w:marLeft w:val="0"/>
      <w:marRight w:val="0"/>
      <w:marTop w:val="0"/>
      <w:marBottom w:val="0"/>
      <w:divBdr>
        <w:top w:val="none" w:sz="0" w:space="0" w:color="auto"/>
        <w:left w:val="none" w:sz="0" w:space="0" w:color="auto"/>
        <w:bottom w:val="none" w:sz="0" w:space="0" w:color="auto"/>
        <w:right w:val="none" w:sz="0" w:space="0" w:color="auto"/>
      </w:divBdr>
    </w:div>
    <w:div w:id="1177500999">
      <w:bodyDiv w:val="1"/>
      <w:marLeft w:val="0"/>
      <w:marRight w:val="0"/>
      <w:marTop w:val="0"/>
      <w:marBottom w:val="0"/>
      <w:divBdr>
        <w:top w:val="none" w:sz="0" w:space="0" w:color="auto"/>
        <w:left w:val="none" w:sz="0" w:space="0" w:color="auto"/>
        <w:bottom w:val="none" w:sz="0" w:space="0" w:color="auto"/>
        <w:right w:val="none" w:sz="0" w:space="0" w:color="auto"/>
      </w:divBdr>
    </w:div>
    <w:div w:id="1177572584">
      <w:bodyDiv w:val="1"/>
      <w:marLeft w:val="0"/>
      <w:marRight w:val="0"/>
      <w:marTop w:val="0"/>
      <w:marBottom w:val="0"/>
      <w:divBdr>
        <w:top w:val="none" w:sz="0" w:space="0" w:color="auto"/>
        <w:left w:val="none" w:sz="0" w:space="0" w:color="auto"/>
        <w:bottom w:val="none" w:sz="0" w:space="0" w:color="auto"/>
        <w:right w:val="none" w:sz="0" w:space="0" w:color="auto"/>
      </w:divBdr>
    </w:div>
    <w:div w:id="1177842728">
      <w:bodyDiv w:val="1"/>
      <w:marLeft w:val="0"/>
      <w:marRight w:val="0"/>
      <w:marTop w:val="0"/>
      <w:marBottom w:val="0"/>
      <w:divBdr>
        <w:top w:val="none" w:sz="0" w:space="0" w:color="auto"/>
        <w:left w:val="none" w:sz="0" w:space="0" w:color="auto"/>
        <w:bottom w:val="none" w:sz="0" w:space="0" w:color="auto"/>
        <w:right w:val="none" w:sz="0" w:space="0" w:color="auto"/>
      </w:divBdr>
    </w:div>
    <w:div w:id="1178036286">
      <w:bodyDiv w:val="1"/>
      <w:marLeft w:val="0"/>
      <w:marRight w:val="0"/>
      <w:marTop w:val="0"/>
      <w:marBottom w:val="0"/>
      <w:divBdr>
        <w:top w:val="none" w:sz="0" w:space="0" w:color="auto"/>
        <w:left w:val="none" w:sz="0" w:space="0" w:color="auto"/>
        <w:bottom w:val="none" w:sz="0" w:space="0" w:color="auto"/>
        <w:right w:val="none" w:sz="0" w:space="0" w:color="auto"/>
      </w:divBdr>
    </w:div>
    <w:div w:id="1178084255">
      <w:bodyDiv w:val="1"/>
      <w:marLeft w:val="0"/>
      <w:marRight w:val="0"/>
      <w:marTop w:val="0"/>
      <w:marBottom w:val="0"/>
      <w:divBdr>
        <w:top w:val="none" w:sz="0" w:space="0" w:color="auto"/>
        <w:left w:val="none" w:sz="0" w:space="0" w:color="auto"/>
        <w:bottom w:val="none" w:sz="0" w:space="0" w:color="auto"/>
        <w:right w:val="none" w:sz="0" w:space="0" w:color="auto"/>
      </w:divBdr>
    </w:div>
    <w:div w:id="1178157268">
      <w:bodyDiv w:val="1"/>
      <w:marLeft w:val="0"/>
      <w:marRight w:val="0"/>
      <w:marTop w:val="0"/>
      <w:marBottom w:val="0"/>
      <w:divBdr>
        <w:top w:val="none" w:sz="0" w:space="0" w:color="auto"/>
        <w:left w:val="none" w:sz="0" w:space="0" w:color="auto"/>
        <w:bottom w:val="none" w:sz="0" w:space="0" w:color="auto"/>
        <w:right w:val="none" w:sz="0" w:space="0" w:color="auto"/>
      </w:divBdr>
    </w:div>
    <w:div w:id="1178231154">
      <w:bodyDiv w:val="1"/>
      <w:marLeft w:val="0"/>
      <w:marRight w:val="0"/>
      <w:marTop w:val="0"/>
      <w:marBottom w:val="0"/>
      <w:divBdr>
        <w:top w:val="none" w:sz="0" w:space="0" w:color="auto"/>
        <w:left w:val="none" w:sz="0" w:space="0" w:color="auto"/>
        <w:bottom w:val="none" w:sz="0" w:space="0" w:color="auto"/>
        <w:right w:val="none" w:sz="0" w:space="0" w:color="auto"/>
      </w:divBdr>
    </w:div>
    <w:div w:id="1178273807">
      <w:bodyDiv w:val="1"/>
      <w:marLeft w:val="0"/>
      <w:marRight w:val="0"/>
      <w:marTop w:val="0"/>
      <w:marBottom w:val="0"/>
      <w:divBdr>
        <w:top w:val="none" w:sz="0" w:space="0" w:color="auto"/>
        <w:left w:val="none" w:sz="0" w:space="0" w:color="auto"/>
        <w:bottom w:val="none" w:sz="0" w:space="0" w:color="auto"/>
        <w:right w:val="none" w:sz="0" w:space="0" w:color="auto"/>
      </w:divBdr>
    </w:div>
    <w:div w:id="1178422010">
      <w:bodyDiv w:val="1"/>
      <w:marLeft w:val="0"/>
      <w:marRight w:val="0"/>
      <w:marTop w:val="0"/>
      <w:marBottom w:val="0"/>
      <w:divBdr>
        <w:top w:val="none" w:sz="0" w:space="0" w:color="auto"/>
        <w:left w:val="none" w:sz="0" w:space="0" w:color="auto"/>
        <w:bottom w:val="none" w:sz="0" w:space="0" w:color="auto"/>
        <w:right w:val="none" w:sz="0" w:space="0" w:color="auto"/>
      </w:divBdr>
    </w:div>
    <w:div w:id="1178499466">
      <w:bodyDiv w:val="1"/>
      <w:marLeft w:val="0"/>
      <w:marRight w:val="0"/>
      <w:marTop w:val="0"/>
      <w:marBottom w:val="0"/>
      <w:divBdr>
        <w:top w:val="none" w:sz="0" w:space="0" w:color="auto"/>
        <w:left w:val="none" w:sz="0" w:space="0" w:color="auto"/>
        <w:bottom w:val="none" w:sz="0" w:space="0" w:color="auto"/>
        <w:right w:val="none" w:sz="0" w:space="0" w:color="auto"/>
      </w:divBdr>
    </w:div>
    <w:div w:id="1179001121">
      <w:bodyDiv w:val="1"/>
      <w:marLeft w:val="0"/>
      <w:marRight w:val="0"/>
      <w:marTop w:val="0"/>
      <w:marBottom w:val="0"/>
      <w:divBdr>
        <w:top w:val="none" w:sz="0" w:space="0" w:color="auto"/>
        <w:left w:val="none" w:sz="0" w:space="0" w:color="auto"/>
        <w:bottom w:val="none" w:sz="0" w:space="0" w:color="auto"/>
        <w:right w:val="none" w:sz="0" w:space="0" w:color="auto"/>
      </w:divBdr>
    </w:div>
    <w:div w:id="1179082897">
      <w:bodyDiv w:val="1"/>
      <w:marLeft w:val="0"/>
      <w:marRight w:val="0"/>
      <w:marTop w:val="0"/>
      <w:marBottom w:val="0"/>
      <w:divBdr>
        <w:top w:val="none" w:sz="0" w:space="0" w:color="auto"/>
        <w:left w:val="none" w:sz="0" w:space="0" w:color="auto"/>
        <w:bottom w:val="none" w:sz="0" w:space="0" w:color="auto"/>
        <w:right w:val="none" w:sz="0" w:space="0" w:color="auto"/>
      </w:divBdr>
    </w:div>
    <w:div w:id="1179275982">
      <w:bodyDiv w:val="1"/>
      <w:marLeft w:val="0"/>
      <w:marRight w:val="0"/>
      <w:marTop w:val="0"/>
      <w:marBottom w:val="0"/>
      <w:divBdr>
        <w:top w:val="none" w:sz="0" w:space="0" w:color="auto"/>
        <w:left w:val="none" w:sz="0" w:space="0" w:color="auto"/>
        <w:bottom w:val="none" w:sz="0" w:space="0" w:color="auto"/>
        <w:right w:val="none" w:sz="0" w:space="0" w:color="auto"/>
      </w:divBdr>
    </w:div>
    <w:div w:id="1179541045">
      <w:bodyDiv w:val="1"/>
      <w:marLeft w:val="0"/>
      <w:marRight w:val="0"/>
      <w:marTop w:val="0"/>
      <w:marBottom w:val="0"/>
      <w:divBdr>
        <w:top w:val="none" w:sz="0" w:space="0" w:color="auto"/>
        <w:left w:val="none" w:sz="0" w:space="0" w:color="auto"/>
        <w:bottom w:val="none" w:sz="0" w:space="0" w:color="auto"/>
        <w:right w:val="none" w:sz="0" w:space="0" w:color="auto"/>
      </w:divBdr>
    </w:div>
    <w:div w:id="1179731554">
      <w:bodyDiv w:val="1"/>
      <w:marLeft w:val="0"/>
      <w:marRight w:val="0"/>
      <w:marTop w:val="0"/>
      <w:marBottom w:val="0"/>
      <w:divBdr>
        <w:top w:val="none" w:sz="0" w:space="0" w:color="auto"/>
        <w:left w:val="none" w:sz="0" w:space="0" w:color="auto"/>
        <w:bottom w:val="none" w:sz="0" w:space="0" w:color="auto"/>
        <w:right w:val="none" w:sz="0" w:space="0" w:color="auto"/>
      </w:divBdr>
    </w:div>
    <w:div w:id="1179781014">
      <w:bodyDiv w:val="1"/>
      <w:marLeft w:val="0"/>
      <w:marRight w:val="0"/>
      <w:marTop w:val="0"/>
      <w:marBottom w:val="0"/>
      <w:divBdr>
        <w:top w:val="none" w:sz="0" w:space="0" w:color="auto"/>
        <w:left w:val="none" w:sz="0" w:space="0" w:color="auto"/>
        <w:bottom w:val="none" w:sz="0" w:space="0" w:color="auto"/>
        <w:right w:val="none" w:sz="0" w:space="0" w:color="auto"/>
      </w:divBdr>
    </w:div>
    <w:div w:id="1179781344">
      <w:bodyDiv w:val="1"/>
      <w:marLeft w:val="0"/>
      <w:marRight w:val="0"/>
      <w:marTop w:val="0"/>
      <w:marBottom w:val="0"/>
      <w:divBdr>
        <w:top w:val="none" w:sz="0" w:space="0" w:color="auto"/>
        <w:left w:val="none" w:sz="0" w:space="0" w:color="auto"/>
        <w:bottom w:val="none" w:sz="0" w:space="0" w:color="auto"/>
        <w:right w:val="none" w:sz="0" w:space="0" w:color="auto"/>
      </w:divBdr>
    </w:div>
    <w:div w:id="1179809255">
      <w:bodyDiv w:val="1"/>
      <w:marLeft w:val="0"/>
      <w:marRight w:val="0"/>
      <w:marTop w:val="0"/>
      <w:marBottom w:val="0"/>
      <w:divBdr>
        <w:top w:val="none" w:sz="0" w:space="0" w:color="auto"/>
        <w:left w:val="none" w:sz="0" w:space="0" w:color="auto"/>
        <w:bottom w:val="none" w:sz="0" w:space="0" w:color="auto"/>
        <w:right w:val="none" w:sz="0" w:space="0" w:color="auto"/>
      </w:divBdr>
    </w:div>
    <w:div w:id="1179855617">
      <w:bodyDiv w:val="1"/>
      <w:marLeft w:val="0"/>
      <w:marRight w:val="0"/>
      <w:marTop w:val="0"/>
      <w:marBottom w:val="0"/>
      <w:divBdr>
        <w:top w:val="none" w:sz="0" w:space="0" w:color="auto"/>
        <w:left w:val="none" w:sz="0" w:space="0" w:color="auto"/>
        <w:bottom w:val="none" w:sz="0" w:space="0" w:color="auto"/>
        <w:right w:val="none" w:sz="0" w:space="0" w:color="auto"/>
      </w:divBdr>
    </w:div>
    <w:div w:id="1180008118">
      <w:bodyDiv w:val="1"/>
      <w:marLeft w:val="0"/>
      <w:marRight w:val="0"/>
      <w:marTop w:val="0"/>
      <w:marBottom w:val="0"/>
      <w:divBdr>
        <w:top w:val="none" w:sz="0" w:space="0" w:color="auto"/>
        <w:left w:val="none" w:sz="0" w:space="0" w:color="auto"/>
        <w:bottom w:val="none" w:sz="0" w:space="0" w:color="auto"/>
        <w:right w:val="none" w:sz="0" w:space="0" w:color="auto"/>
      </w:divBdr>
    </w:div>
    <w:div w:id="1180120986">
      <w:bodyDiv w:val="1"/>
      <w:marLeft w:val="0"/>
      <w:marRight w:val="0"/>
      <w:marTop w:val="0"/>
      <w:marBottom w:val="0"/>
      <w:divBdr>
        <w:top w:val="none" w:sz="0" w:space="0" w:color="auto"/>
        <w:left w:val="none" w:sz="0" w:space="0" w:color="auto"/>
        <w:bottom w:val="none" w:sz="0" w:space="0" w:color="auto"/>
        <w:right w:val="none" w:sz="0" w:space="0" w:color="auto"/>
      </w:divBdr>
    </w:div>
    <w:div w:id="1180237858">
      <w:bodyDiv w:val="1"/>
      <w:marLeft w:val="0"/>
      <w:marRight w:val="0"/>
      <w:marTop w:val="0"/>
      <w:marBottom w:val="0"/>
      <w:divBdr>
        <w:top w:val="none" w:sz="0" w:space="0" w:color="auto"/>
        <w:left w:val="none" w:sz="0" w:space="0" w:color="auto"/>
        <w:bottom w:val="none" w:sz="0" w:space="0" w:color="auto"/>
        <w:right w:val="none" w:sz="0" w:space="0" w:color="auto"/>
      </w:divBdr>
    </w:div>
    <w:div w:id="1181092028">
      <w:bodyDiv w:val="1"/>
      <w:marLeft w:val="0"/>
      <w:marRight w:val="0"/>
      <w:marTop w:val="0"/>
      <w:marBottom w:val="0"/>
      <w:divBdr>
        <w:top w:val="none" w:sz="0" w:space="0" w:color="auto"/>
        <w:left w:val="none" w:sz="0" w:space="0" w:color="auto"/>
        <w:bottom w:val="none" w:sz="0" w:space="0" w:color="auto"/>
        <w:right w:val="none" w:sz="0" w:space="0" w:color="auto"/>
      </w:divBdr>
    </w:div>
    <w:div w:id="1181821343">
      <w:bodyDiv w:val="1"/>
      <w:marLeft w:val="0"/>
      <w:marRight w:val="0"/>
      <w:marTop w:val="0"/>
      <w:marBottom w:val="0"/>
      <w:divBdr>
        <w:top w:val="none" w:sz="0" w:space="0" w:color="auto"/>
        <w:left w:val="none" w:sz="0" w:space="0" w:color="auto"/>
        <w:bottom w:val="none" w:sz="0" w:space="0" w:color="auto"/>
        <w:right w:val="none" w:sz="0" w:space="0" w:color="auto"/>
      </w:divBdr>
    </w:div>
    <w:div w:id="1181891092">
      <w:bodyDiv w:val="1"/>
      <w:marLeft w:val="0"/>
      <w:marRight w:val="0"/>
      <w:marTop w:val="0"/>
      <w:marBottom w:val="0"/>
      <w:divBdr>
        <w:top w:val="none" w:sz="0" w:space="0" w:color="auto"/>
        <w:left w:val="none" w:sz="0" w:space="0" w:color="auto"/>
        <w:bottom w:val="none" w:sz="0" w:space="0" w:color="auto"/>
        <w:right w:val="none" w:sz="0" w:space="0" w:color="auto"/>
      </w:divBdr>
    </w:div>
    <w:div w:id="1181896357">
      <w:bodyDiv w:val="1"/>
      <w:marLeft w:val="0"/>
      <w:marRight w:val="0"/>
      <w:marTop w:val="0"/>
      <w:marBottom w:val="0"/>
      <w:divBdr>
        <w:top w:val="none" w:sz="0" w:space="0" w:color="auto"/>
        <w:left w:val="none" w:sz="0" w:space="0" w:color="auto"/>
        <w:bottom w:val="none" w:sz="0" w:space="0" w:color="auto"/>
        <w:right w:val="none" w:sz="0" w:space="0" w:color="auto"/>
      </w:divBdr>
    </w:div>
    <w:div w:id="1181967020">
      <w:bodyDiv w:val="1"/>
      <w:marLeft w:val="0"/>
      <w:marRight w:val="0"/>
      <w:marTop w:val="0"/>
      <w:marBottom w:val="0"/>
      <w:divBdr>
        <w:top w:val="none" w:sz="0" w:space="0" w:color="auto"/>
        <w:left w:val="none" w:sz="0" w:space="0" w:color="auto"/>
        <w:bottom w:val="none" w:sz="0" w:space="0" w:color="auto"/>
        <w:right w:val="none" w:sz="0" w:space="0" w:color="auto"/>
      </w:divBdr>
    </w:div>
    <w:div w:id="1181968676">
      <w:bodyDiv w:val="1"/>
      <w:marLeft w:val="0"/>
      <w:marRight w:val="0"/>
      <w:marTop w:val="0"/>
      <w:marBottom w:val="0"/>
      <w:divBdr>
        <w:top w:val="none" w:sz="0" w:space="0" w:color="auto"/>
        <w:left w:val="none" w:sz="0" w:space="0" w:color="auto"/>
        <w:bottom w:val="none" w:sz="0" w:space="0" w:color="auto"/>
        <w:right w:val="none" w:sz="0" w:space="0" w:color="auto"/>
      </w:divBdr>
    </w:div>
    <w:div w:id="1182014020">
      <w:bodyDiv w:val="1"/>
      <w:marLeft w:val="0"/>
      <w:marRight w:val="0"/>
      <w:marTop w:val="0"/>
      <w:marBottom w:val="0"/>
      <w:divBdr>
        <w:top w:val="none" w:sz="0" w:space="0" w:color="auto"/>
        <w:left w:val="none" w:sz="0" w:space="0" w:color="auto"/>
        <w:bottom w:val="none" w:sz="0" w:space="0" w:color="auto"/>
        <w:right w:val="none" w:sz="0" w:space="0" w:color="auto"/>
      </w:divBdr>
    </w:div>
    <w:div w:id="1182279814">
      <w:bodyDiv w:val="1"/>
      <w:marLeft w:val="0"/>
      <w:marRight w:val="0"/>
      <w:marTop w:val="0"/>
      <w:marBottom w:val="0"/>
      <w:divBdr>
        <w:top w:val="none" w:sz="0" w:space="0" w:color="auto"/>
        <w:left w:val="none" w:sz="0" w:space="0" w:color="auto"/>
        <w:bottom w:val="none" w:sz="0" w:space="0" w:color="auto"/>
        <w:right w:val="none" w:sz="0" w:space="0" w:color="auto"/>
      </w:divBdr>
    </w:div>
    <w:div w:id="1182351521">
      <w:bodyDiv w:val="1"/>
      <w:marLeft w:val="0"/>
      <w:marRight w:val="0"/>
      <w:marTop w:val="0"/>
      <w:marBottom w:val="0"/>
      <w:divBdr>
        <w:top w:val="none" w:sz="0" w:space="0" w:color="auto"/>
        <w:left w:val="none" w:sz="0" w:space="0" w:color="auto"/>
        <w:bottom w:val="none" w:sz="0" w:space="0" w:color="auto"/>
        <w:right w:val="none" w:sz="0" w:space="0" w:color="auto"/>
      </w:divBdr>
    </w:div>
    <w:div w:id="1182550509">
      <w:bodyDiv w:val="1"/>
      <w:marLeft w:val="0"/>
      <w:marRight w:val="0"/>
      <w:marTop w:val="0"/>
      <w:marBottom w:val="0"/>
      <w:divBdr>
        <w:top w:val="none" w:sz="0" w:space="0" w:color="auto"/>
        <w:left w:val="none" w:sz="0" w:space="0" w:color="auto"/>
        <w:bottom w:val="none" w:sz="0" w:space="0" w:color="auto"/>
        <w:right w:val="none" w:sz="0" w:space="0" w:color="auto"/>
      </w:divBdr>
    </w:div>
    <w:div w:id="1182672058">
      <w:bodyDiv w:val="1"/>
      <w:marLeft w:val="0"/>
      <w:marRight w:val="0"/>
      <w:marTop w:val="0"/>
      <w:marBottom w:val="0"/>
      <w:divBdr>
        <w:top w:val="none" w:sz="0" w:space="0" w:color="auto"/>
        <w:left w:val="none" w:sz="0" w:space="0" w:color="auto"/>
        <w:bottom w:val="none" w:sz="0" w:space="0" w:color="auto"/>
        <w:right w:val="none" w:sz="0" w:space="0" w:color="auto"/>
      </w:divBdr>
    </w:div>
    <w:div w:id="1183014087">
      <w:bodyDiv w:val="1"/>
      <w:marLeft w:val="0"/>
      <w:marRight w:val="0"/>
      <w:marTop w:val="0"/>
      <w:marBottom w:val="0"/>
      <w:divBdr>
        <w:top w:val="none" w:sz="0" w:space="0" w:color="auto"/>
        <w:left w:val="none" w:sz="0" w:space="0" w:color="auto"/>
        <w:bottom w:val="none" w:sz="0" w:space="0" w:color="auto"/>
        <w:right w:val="none" w:sz="0" w:space="0" w:color="auto"/>
      </w:divBdr>
    </w:div>
    <w:div w:id="1183016362">
      <w:bodyDiv w:val="1"/>
      <w:marLeft w:val="0"/>
      <w:marRight w:val="0"/>
      <w:marTop w:val="0"/>
      <w:marBottom w:val="0"/>
      <w:divBdr>
        <w:top w:val="none" w:sz="0" w:space="0" w:color="auto"/>
        <w:left w:val="none" w:sz="0" w:space="0" w:color="auto"/>
        <w:bottom w:val="none" w:sz="0" w:space="0" w:color="auto"/>
        <w:right w:val="none" w:sz="0" w:space="0" w:color="auto"/>
      </w:divBdr>
    </w:div>
    <w:div w:id="1183126495">
      <w:bodyDiv w:val="1"/>
      <w:marLeft w:val="0"/>
      <w:marRight w:val="0"/>
      <w:marTop w:val="0"/>
      <w:marBottom w:val="0"/>
      <w:divBdr>
        <w:top w:val="none" w:sz="0" w:space="0" w:color="auto"/>
        <w:left w:val="none" w:sz="0" w:space="0" w:color="auto"/>
        <w:bottom w:val="none" w:sz="0" w:space="0" w:color="auto"/>
        <w:right w:val="none" w:sz="0" w:space="0" w:color="auto"/>
      </w:divBdr>
    </w:div>
    <w:div w:id="1183787997">
      <w:bodyDiv w:val="1"/>
      <w:marLeft w:val="0"/>
      <w:marRight w:val="0"/>
      <w:marTop w:val="0"/>
      <w:marBottom w:val="0"/>
      <w:divBdr>
        <w:top w:val="none" w:sz="0" w:space="0" w:color="auto"/>
        <w:left w:val="none" w:sz="0" w:space="0" w:color="auto"/>
        <w:bottom w:val="none" w:sz="0" w:space="0" w:color="auto"/>
        <w:right w:val="none" w:sz="0" w:space="0" w:color="auto"/>
      </w:divBdr>
    </w:div>
    <w:div w:id="1183859308">
      <w:bodyDiv w:val="1"/>
      <w:marLeft w:val="0"/>
      <w:marRight w:val="0"/>
      <w:marTop w:val="0"/>
      <w:marBottom w:val="0"/>
      <w:divBdr>
        <w:top w:val="none" w:sz="0" w:space="0" w:color="auto"/>
        <w:left w:val="none" w:sz="0" w:space="0" w:color="auto"/>
        <w:bottom w:val="none" w:sz="0" w:space="0" w:color="auto"/>
        <w:right w:val="none" w:sz="0" w:space="0" w:color="auto"/>
      </w:divBdr>
    </w:div>
    <w:div w:id="1184250371">
      <w:bodyDiv w:val="1"/>
      <w:marLeft w:val="0"/>
      <w:marRight w:val="0"/>
      <w:marTop w:val="0"/>
      <w:marBottom w:val="0"/>
      <w:divBdr>
        <w:top w:val="none" w:sz="0" w:space="0" w:color="auto"/>
        <w:left w:val="none" w:sz="0" w:space="0" w:color="auto"/>
        <w:bottom w:val="none" w:sz="0" w:space="0" w:color="auto"/>
        <w:right w:val="none" w:sz="0" w:space="0" w:color="auto"/>
      </w:divBdr>
    </w:div>
    <w:div w:id="1184516477">
      <w:bodyDiv w:val="1"/>
      <w:marLeft w:val="0"/>
      <w:marRight w:val="0"/>
      <w:marTop w:val="0"/>
      <w:marBottom w:val="0"/>
      <w:divBdr>
        <w:top w:val="none" w:sz="0" w:space="0" w:color="auto"/>
        <w:left w:val="none" w:sz="0" w:space="0" w:color="auto"/>
        <w:bottom w:val="none" w:sz="0" w:space="0" w:color="auto"/>
        <w:right w:val="none" w:sz="0" w:space="0" w:color="auto"/>
      </w:divBdr>
    </w:div>
    <w:div w:id="1184788179">
      <w:bodyDiv w:val="1"/>
      <w:marLeft w:val="0"/>
      <w:marRight w:val="0"/>
      <w:marTop w:val="0"/>
      <w:marBottom w:val="0"/>
      <w:divBdr>
        <w:top w:val="none" w:sz="0" w:space="0" w:color="auto"/>
        <w:left w:val="none" w:sz="0" w:space="0" w:color="auto"/>
        <w:bottom w:val="none" w:sz="0" w:space="0" w:color="auto"/>
        <w:right w:val="none" w:sz="0" w:space="0" w:color="auto"/>
      </w:divBdr>
    </w:div>
    <w:div w:id="1185172858">
      <w:bodyDiv w:val="1"/>
      <w:marLeft w:val="0"/>
      <w:marRight w:val="0"/>
      <w:marTop w:val="0"/>
      <w:marBottom w:val="0"/>
      <w:divBdr>
        <w:top w:val="none" w:sz="0" w:space="0" w:color="auto"/>
        <w:left w:val="none" w:sz="0" w:space="0" w:color="auto"/>
        <w:bottom w:val="none" w:sz="0" w:space="0" w:color="auto"/>
        <w:right w:val="none" w:sz="0" w:space="0" w:color="auto"/>
      </w:divBdr>
    </w:div>
    <w:div w:id="1185443679">
      <w:bodyDiv w:val="1"/>
      <w:marLeft w:val="0"/>
      <w:marRight w:val="0"/>
      <w:marTop w:val="0"/>
      <w:marBottom w:val="0"/>
      <w:divBdr>
        <w:top w:val="none" w:sz="0" w:space="0" w:color="auto"/>
        <w:left w:val="none" w:sz="0" w:space="0" w:color="auto"/>
        <w:bottom w:val="none" w:sz="0" w:space="0" w:color="auto"/>
        <w:right w:val="none" w:sz="0" w:space="0" w:color="auto"/>
      </w:divBdr>
    </w:div>
    <w:div w:id="1185703571">
      <w:bodyDiv w:val="1"/>
      <w:marLeft w:val="0"/>
      <w:marRight w:val="0"/>
      <w:marTop w:val="0"/>
      <w:marBottom w:val="0"/>
      <w:divBdr>
        <w:top w:val="none" w:sz="0" w:space="0" w:color="auto"/>
        <w:left w:val="none" w:sz="0" w:space="0" w:color="auto"/>
        <w:bottom w:val="none" w:sz="0" w:space="0" w:color="auto"/>
        <w:right w:val="none" w:sz="0" w:space="0" w:color="auto"/>
      </w:divBdr>
    </w:div>
    <w:div w:id="1186283592">
      <w:bodyDiv w:val="1"/>
      <w:marLeft w:val="0"/>
      <w:marRight w:val="0"/>
      <w:marTop w:val="0"/>
      <w:marBottom w:val="0"/>
      <w:divBdr>
        <w:top w:val="none" w:sz="0" w:space="0" w:color="auto"/>
        <w:left w:val="none" w:sz="0" w:space="0" w:color="auto"/>
        <w:bottom w:val="none" w:sz="0" w:space="0" w:color="auto"/>
        <w:right w:val="none" w:sz="0" w:space="0" w:color="auto"/>
      </w:divBdr>
    </w:div>
    <w:div w:id="1186404270">
      <w:bodyDiv w:val="1"/>
      <w:marLeft w:val="0"/>
      <w:marRight w:val="0"/>
      <w:marTop w:val="0"/>
      <w:marBottom w:val="0"/>
      <w:divBdr>
        <w:top w:val="none" w:sz="0" w:space="0" w:color="auto"/>
        <w:left w:val="none" w:sz="0" w:space="0" w:color="auto"/>
        <w:bottom w:val="none" w:sz="0" w:space="0" w:color="auto"/>
        <w:right w:val="none" w:sz="0" w:space="0" w:color="auto"/>
      </w:divBdr>
    </w:div>
    <w:div w:id="1187133593">
      <w:bodyDiv w:val="1"/>
      <w:marLeft w:val="0"/>
      <w:marRight w:val="0"/>
      <w:marTop w:val="0"/>
      <w:marBottom w:val="0"/>
      <w:divBdr>
        <w:top w:val="none" w:sz="0" w:space="0" w:color="auto"/>
        <w:left w:val="none" w:sz="0" w:space="0" w:color="auto"/>
        <w:bottom w:val="none" w:sz="0" w:space="0" w:color="auto"/>
        <w:right w:val="none" w:sz="0" w:space="0" w:color="auto"/>
      </w:divBdr>
    </w:div>
    <w:div w:id="1187673020">
      <w:bodyDiv w:val="1"/>
      <w:marLeft w:val="0"/>
      <w:marRight w:val="0"/>
      <w:marTop w:val="0"/>
      <w:marBottom w:val="0"/>
      <w:divBdr>
        <w:top w:val="none" w:sz="0" w:space="0" w:color="auto"/>
        <w:left w:val="none" w:sz="0" w:space="0" w:color="auto"/>
        <w:bottom w:val="none" w:sz="0" w:space="0" w:color="auto"/>
        <w:right w:val="none" w:sz="0" w:space="0" w:color="auto"/>
      </w:divBdr>
    </w:div>
    <w:div w:id="1187865694">
      <w:bodyDiv w:val="1"/>
      <w:marLeft w:val="0"/>
      <w:marRight w:val="0"/>
      <w:marTop w:val="0"/>
      <w:marBottom w:val="0"/>
      <w:divBdr>
        <w:top w:val="none" w:sz="0" w:space="0" w:color="auto"/>
        <w:left w:val="none" w:sz="0" w:space="0" w:color="auto"/>
        <w:bottom w:val="none" w:sz="0" w:space="0" w:color="auto"/>
        <w:right w:val="none" w:sz="0" w:space="0" w:color="auto"/>
      </w:divBdr>
    </w:div>
    <w:div w:id="1188132058">
      <w:bodyDiv w:val="1"/>
      <w:marLeft w:val="0"/>
      <w:marRight w:val="0"/>
      <w:marTop w:val="0"/>
      <w:marBottom w:val="0"/>
      <w:divBdr>
        <w:top w:val="none" w:sz="0" w:space="0" w:color="auto"/>
        <w:left w:val="none" w:sz="0" w:space="0" w:color="auto"/>
        <w:bottom w:val="none" w:sz="0" w:space="0" w:color="auto"/>
        <w:right w:val="none" w:sz="0" w:space="0" w:color="auto"/>
      </w:divBdr>
    </w:div>
    <w:div w:id="1188373264">
      <w:bodyDiv w:val="1"/>
      <w:marLeft w:val="0"/>
      <w:marRight w:val="0"/>
      <w:marTop w:val="0"/>
      <w:marBottom w:val="0"/>
      <w:divBdr>
        <w:top w:val="none" w:sz="0" w:space="0" w:color="auto"/>
        <w:left w:val="none" w:sz="0" w:space="0" w:color="auto"/>
        <w:bottom w:val="none" w:sz="0" w:space="0" w:color="auto"/>
        <w:right w:val="none" w:sz="0" w:space="0" w:color="auto"/>
      </w:divBdr>
    </w:div>
    <w:div w:id="1188526629">
      <w:bodyDiv w:val="1"/>
      <w:marLeft w:val="0"/>
      <w:marRight w:val="0"/>
      <w:marTop w:val="0"/>
      <w:marBottom w:val="0"/>
      <w:divBdr>
        <w:top w:val="none" w:sz="0" w:space="0" w:color="auto"/>
        <w:left w:val="none" w:sz="0" w:space="0" w:color="auto"/>
        <w:bottom w:val="none" w:sz="0" w:space="0" w:color="auto"/>
        <w:right w:val="none" w:sz="0" w:space="0" w:color="auto"/>
      </w:divBdr>
    </w:div>
    <w:div w:id="1188760880">
      <w:bodyDiv w:val="1"/>
      <w:marLeft w:val="0"/>
      <w:marRight w:val="0"/>
      <w:marTop w:val="0"/>
      <w:marBottom w:val="0"/>
      <w:divBdr>
        <w:top w:val="none" w:sz="0" w:space="0" w:color="auto"/>
        <w:left w:val="none" w:sz="0" w:space="0" w:color="auto"/>
        <w:bottom w:val="none" w:sz="0" w:space="0" w:color="auto"/>
        <w:right w:val="none" w:sz="0" w:space="0" w:color="auto"/>
      </w:divBdr>
    </w:div>
    <w:div w:id="1188790072">
      <w:bodyDiv w:val="1"/>
      <w:marLeft w:val="0"/>
      <w:marRight w:val="0"/>
      <w:marTop w:val="0"/>
      <w:marBottom w:val="0"/>
      <w:divBdr>
        <w:top w:val="none" w:sz="0" w:space="0" w:color="auto"/>
        <w:left w:val="none" w:sz="0" w:space="0" w:color="auto"/>
        <w:bottom w:val="none" w:sz="0" w:space="0" w:color="auto"/>
        <w:right w:val="none" w:sz="0" w:space="0" w:color="auto"/>
      </w:divBdr>
    </w:div>
    <w:div w:id="1189029067">
      <w:bodyDiv w:val="1"/>
      <w:marLeft w:val="0"/>
      <w:marRight w:val="0"/>
      <w:marTop w:val="0"/>
      <w:marBottom w:val="0"/>
      <w:divBdr>
        <w:top w:val="none" w:sz="0" w:space="0" w:color="auto"/>
        <w:left w:val="none" w:sz="0" w:space="0" w:color="auto"/>
        <w:bottom w:val="none" w:sz="0" w:space="0" w:color="auto"/>
        <w:right w:val="none" w:sz="0" w:space="0" w:color="auto"/>
      </w:divBdr>
    </w:div>
    <w:div w:id="1189753572">
      <w:bodyDiv w:val="1"/>
      <w:marLeft w:val="0"/>
      <w:marRight w:val="0"/>
      <w:marTop w:val="0"/>
      <w:marBottom w:val="0"/>
      <w:divBdr>
        <w:top w:val="none" w:sz="0" w:space="0" w:color="auto"/>
        <w:left w:val="none" w:sz="0" w:space="0" w:color="auto"/>
        <w:bottom w:val="none" w:sz="0" w:space="0" w:color="auto"/>
        <w:right w:val="none" w:sz="0" w:space="0" w:color="auto"/>
      </w:divBdr>
    </w:div>
    <w:div w:id="1190023125">
      <w:bodyDiv w:val="1"/>
      <w:marLeft w:val="0"/>
      <w:marRight w:val="0"/>
      <w:marTop w:val="0"/>
      <w:marBottom w:val="0"/>
      <w:divBdr>
        <w:top w:val="none" w:sz="0" w:space="0" w:color="auto"/>
        <w:left w:val="none" w:sz="0" w:space="0" w:color="auto"/>
        <w:bottom w:val="none" w:sz="0" w:space="0" w:color="auto"/>
        <w:right w:val="none" w:sz="0" w:space="0" w:color="auto"/>
      </w:divBdr>
    </w:div>
    <w:div w:id="1190025317">
      <w:bodyDiv w:val="1"/>
      <w:marLeft w:val="0"/>
      <w:marRight w:val="0"/>
      <w:marTop w:val="0"/>
      <w:marBottom w:val="0"/>
      <w:divBdr>
        <w:top w:val="none" w:sz="0" w:space="0" w:color="auto"/>
        <w:left w:val="none" w:sz="0" w:space="0" w:color="auto"/>
        <w:bottom w:val="none" w:sz="0" w:space="0" w:color="auto"/>
        <w:right w:val="none" w:sz="0" w:space="0" w:color="auto"/>
      </w:divBdr>
    </w:div>
    <w:div w:id="1190025908">
      <w:bodyDiv w:val="1"/>
      <w:marLeft w:val="0"/>
      <w:marRight w:val="0"/>
      <w:marTop w:val="0"/>
      <w:marBottom w:val="0"/>
      <w:divBdr>
        <w:top w:val="none" w:sz="0" w:space="0" w:color="auto"/>
        <w:left w:val="none" w:sz="0" w:space="0" w:color="auto"/>
        <w:bottom w:val="none" w:sz="0" w:space="0" w:color="auto"/>
        <w:right w:val="none" w:sz="0" w:space="0" w:color="auto"/>
      </w:divBdr>
    </w:div>
    <w:div w:id="1190097589">
      <w:bodyDiv w:val="1"/>
      <w:marLeft w:val="0"/>
      <w:marRight w:val="0"/>
      <w:marTop w:val="0"/>
      <w:marBottom w:val="0"/>
      <w:divBdr>
        <w:top w:val="none" w:sz="0" w:space="0" w:color="auto"/>
        <w:left w:val="none" w:sz="0" w:space="0" w:color="auto"/>
        <w:bottom w:val="none" w:sz="0" w:space="0" w:color="auto"/>
        <w:right w:val="none" w:sz="0" w:space="0" w:color="auto"/>
      </w:divBdr>
    </w:div>
    <w:div w:id="1190218926">
      <w:bodyDiv w:val="1"/>
      <w:marLeft w:val="0"/>
      <w:marRight w:val="0"/>
      <w:marTop w:val="0"/>
      <w:marBottom w:val="0"/>
      <w:divBdr>
        <w:top w:val="none" w:sz="0" w:space="0" w:color="auto"/>
        <w:left w:val="none" w:sz="0" w:space="0" w:color="auto"/>
        <w:bottom w:val="none" w:sz="0" w:space="0" w:color="auto"/>
        <w:right w:val="none" w:sz="0" w:space="0" w:color="auto"/>
      </w:divBdr>
    </w:div>
    <w:div w:id="1190293922">
      <w:bodyDiv w:val="1"/>
      <w:marLeft w:val="0"/>
      <w:marRight w:val="0"/>
      <w:marTop w:val="0"/>
      <w:marBottom w:val="0"/>
      <w:divBdr>
        <w:top w:val="none" w:sz="0" w:space="0" w:color="auto"/>
        <w:left w:val="none" w:sz="0" w:space="0" w:color="auto"/>
        <w:bottom w:val="none" w:sz="0" w:space="0" w:color="auto"/>
        <w:right w:val="none" w:sz="0" w:space="0" w:color="auto"/>
      </w:divBdr>
    </w:div>
    <w:div w:id="1190342179">
      <w:bodyDiv w:val="1"/>
      <w:marLeft w:val="0"/>
      <w:marRight w:val="0"/>
      <w:marTop w:val="0"/>
      <w:marBottom w:val="0"/>
      <w:divBdr>
        <w:top w:val="none" w:sz="0" w:space="0" w:color="auto"/>
        <w:left w:val="none" w:sz="0" w:space="0" w:color="auto"/>
        <w:bottom w:val="none" w:sz="0" w:space="0" w:color="auto"/>
        <w:right w:val="none" w:sz="0" w:space="0" w:color="auto"/>
      </w:divBdr>
    </w:div>
    <w:div w:id="1190874240">
      <w:bodyDiv w:val="1"/>
      <w:marLeft w:val="0"/>
      <w:marRight w:val="0"/>
      <w:marTop w:val="0"/>
      <w:marBottom w:val="0"/>
      <w:divBdr>
        <w:top w:val="none" w:sz="0" w:space="0" w:color="auto"/>
        <w:left w:val="none" w:sz="0" w:space="0" w:color="auto"/>
        <w:bottom w:val="none" w:sz="0" w:space="0" w:color="auto"/>
        <w:right w:val="none" w:sz="0" w:space="0" w:color="auto"/>
      </w:divBdr>
    </w:div>
    <w:div w:id="1191146338">
      <w:bodyDiv w:val="1"/>
      <w:marLeft w:val="0"/>
      <w:marRight w:val="0"/>
      <w:marTop w:val="0"/>
      <w:marBottom w:val="0"/>
      <w:divBdr>
        <w:top w:val="none" w:sz="0" w:space="0" w:color="auto"/>
        <w:left w:val="none" w:sz="0" w:space="0" w:color="auto"/>
        <w:bottom w:val="none" w:sz="0" w:space="0" w:color="auto"/>
        <w:right w:val="none" w:sz="0" w:space="0" w:color="auto"/>
      </w:divBdr>
    </w:div>
    <w:div w:id="1191340523">
      <w:bodyDiv w:val="1"/>
      <w:marLeft w:val="0"/>
      <w:marRight w:val="0"/>
      <w:marTop w:val="0"/>
      <w:marBottom w:val="0"/>
      <w:divBdr>
        <w:top w:val="none" w:sz="0" w:space="0" w:color="auto"/>
        <w:left w:val="none" w:sz="0" w:space="0" w:color="auto"/>
        <w:bottom w:val="none" w:sz="0" w:space="0" w:color="auto"/>
        <w:right w:val="none" w:sz="0" w:space="0" w:color="auto"/>
      </w:divBdr>
    </w:div>
    <w:div w:id="1191381140">
      <w:bodyDiv w:val="1"/>
      <w:marLeft w:val="0"/>
      <w:marRight w:val="0"/>
      <w:marTop w:val="0"/>
      <w:marBottom w:val="0"/>
      <w:divBdr>
        <w:top w:val="none" w:sz="0" w:space="0" w:color="auto"/>
        <w:left w:val="none" w:sz="0" w:space="0" w:color="auto"/>
        <w:bottom w:val="none" w:sz="0" w:space="0" w:color="auto"/>
        <w:right w:val="none" w:sz="0" w:space="0" w:color="auto"/>
      </w:divBdr>
    </w:div>
    <w:div w:id="1191526151">
      <w:bodyDiv w:val="1"/>
      <w:marLeft w:val="0"/>
      <w:marRight w:val="0"/>
      <w:marTop w:val="0"/>
      <w:marBottom w:val="0"/>
      <w:divBdr>
        <w:top w:val="none" w:sz="0" w:space="0" w:color="auto"/>
        <w:left w:val="none" w:sz="0" w:space="0" w:color="auto"/>
        <w:bottom w:val="none" w:sz="0" w:space="0" w:color="auto"/>
        <w:right w:val="none" w:sz="0" w:space="0" w:color="auto"/>
      </w:divBdr>
    </w:div>
    <w:div w:id="1192690877">
      <w:bodyDiv w:val="1"/>
      <w:marLeft w:val="0"/>
      <w:marRight w:val="0"/>
      <w:marTop w:val="0"/>
      <w:marBottom w:val="0"/>
      <w:divBdr>
        <w:top w:val="none" w:sz="0" w:space="0" w:color="auto"/>
        <w:left w:val="none" w:sz="0" w:space="0" w:color="auto"/>
        <w:bottom w:val="none" w:sz="0" w:space="0" w:color="auto"/>
        <w:right w:val="none" w:sz="0" w:space="0" w:color="auto"/>
      </w:divBdr>
    </w:div>
    <w:div w:id="1193223037">
      <w:bodyDiv w:val="1"/>
      <w:marLeft w:val="0"/>
      <w:marRight w:val="0"/>
      <w:marTop w:val="0"/>
      <w:marBottom w:val="0"/>
      <w:divBdr>
        <w:top w:val="none" w:sz="0" w:space="0" w:color="auto"/>
        <w:left w:val="none" w:sz="0" w:space="0" w:color="auto"/>
        <w:bottom w:val="none" w:sz="0" w:space="0" w:color="auto"/>
        <w:right w:val="none" w:sz="0" w:space="0" w:color="auto"/>
      </w:divBdr>
    </w:div>
    <w:div w:id="1193302794">
      <w:bodyDiv w:val="1"/>
      <w:marLeft w:val="0"/>
      <w:marRight w:val="0"/>
      <w:marTop w:val="0"/>
      <w:marBottom w:val="0"/>
      <w:divBdr>
        <w:top w:val="none" w:sz="0" w:space="0" w:color="auto"/>
        <w:left w:val="none" w:sz="0" w:space="0" w:color="auto"/>
        <w:bottom w:val="none" w:sz="0" w:space="0" w:color="auto"/>
        <w:right w:val="none" w:sz="0" w:space="0" w:color="auto"/>
      </w:divBdr>
    </w:div>
    <w:div w:id="1193345790">
      <w:bodyDiv w:val="1"/>
      <w:marLeft w:val="0"/>
      <w:marRight w:val="0"/>
      <w:marTop w:val="0"/>
      <w:marBottom w:val="0"/>
      <w:divBdr>
        <w:top w:val="none" w:sz="0" w:space="0" w:color="auto"/>
        <w:left w:val="none" w:sz="0" w:space="0" w:color="auto"/>
        <w:bottom w:val="none" w:sz="0" w:space="0" w:color="auto"/>
        <w:right w:val="none" w:sz="0" w:space="0" w:color="auto"/>
      </w:divBdr>
    </w:div>
    <w:div w:id="1193955997">
      <w:bodyDiv w:val="1"/>
      <w:marLeft w:val="0"/>
      <w:marRight w:val="0"/>
      <w:marTop w:val="0"/>
      <w:marBottom w:val="0"/>
      <w:divBdr>
        <w:top w:val="none" w:sz="0" w:space="0" w:color="auto"/>
        <w:left w:val="none" w:sz="0" w:space="0" w:color="auto"/>
        <w:bottom w:val="none" w:sz="0" w:space="0" w:color="auto"/>
        <w:right w:val="none" w:sz="0" w:space="0" w:color="auto"/>
      </w:divBdr>
    </w:div>
    <w:div w:id="1194073637">
      <w:bodyDiv w:val="1"/>
      <w:marLeft w:val="0"/>
      <w:marRight w:val="0"/>
      <w:marTop w:val="0"/>
      <w:marBottom w:val="0"/>
      <w:divBdr>
        <w:top w:val="none" w:sz="0" w:space="0" w:color="auto"/>
        <w:left w:val="none" w:sz="0" w:space="0" w:color="auto"/>
        <w:bottom w:val="none" w:sz="0" w:space="0" w:color="auto"/>
        <w:right w:val="none" w:sz="0" w:space="0" w:color="auto"/>
      </w:divBdr>
    </w:div>
    <w:div w:id="1194421586">
      <w:bodyDiv w:val="1"/>
      <w:marLeft w:val="0"/>
      <w:marRight w:val="0"/>
      <w:marTop w:val="0"/>
      <w:marBottom w:val="0"/>
      <w:divBdr>
        <w:top w:val="none" w:sz="0" w:space="0" w:color="auto"/>
        <w:left w:val="none" w:sz="0" w:space="0" w:color="auto"/>
        <w:bottom w:val="none" w:sz="0" w:space="0" w:color="auto"/>
        <w:right w:val="none" w:sz="0" w:space="0" w:color="auto"/>
      </w:divBdr>
    </w:div>
    <w:div w:id="1194466104">
      <w:bodyDiv w:val="1"/>
      <w:marLeft w:val="0"/>
      <w:marRight w:val="0"/>
      <w:marTop w:val="0"/>
      <w:marBottom w:val="0"/>
      <w:divBdr>
        <w:top w:val="none" w:sz="0" w:space="0" w:color="auto"/>
        <w:left w:val="none" w:sz="0" w:space="0" w:color="auto"/>
        <w:bottom w:val="none" w:sz="0" w:space="0" w:color="auto"/>
        <w:right w:val="none" w:sz="0" w:space="0" w:color="auto"/>
      </w:divBdr>
    </w:div>
    <w:div w:id="1195197197">
      <w:bodyDiv w:val="1"/>
      <w:marLeft w:val="0"/>
      <w:marRight w:val="0"/>
      <w:marTop w:val="0"/>
      <w:marBottom w:val="0"/>
      <w:divBdr>
        <w:top w:val="none" w:sz="0" w:space="0" w:color="auto"/>
        <w:left w:val="none" w:sz="0" w:space="0" w:color="auto"/>
        <w:bottom w:val="none" w:sz="0" w:space="0" w:color="auto"/>
        <w:right w:val="none" w:sz="0" w:space="0" w:color="auto"/>
      </w:divBdr>
    </w:div>
    <w:div w:id="1195729721">
      <w:bodyDiv w:val="1"/>
      <w:marLeft w:val="0"/>
      <w:marRight w:val="0"/>
      <w:marTop w:val="0"/>
      <w:marBottom w:val="0"/>
      <w:divBdr>
        <w:top w:val="none" w:sz="0" w:space="0" w:color="auto"/>
        <w:left w:val="none" w:sz="0" w:space="0" w:color="auto"/>
        <w:bottom w:val="none" w:sz="0" w:space="0" w:color="auto"/>
        <w:right w:val="none" w:sz="0" w:space="0" w:color="auto"/>
      </w:divBdr>
    </w:div>
    <w:div w:id="1195770943">
      <w:bodyDiv w:val="1"/>
      <w:marLeft w:val="0"/>
      <w:marRight w:val="0"/>
      <w:marTop w:val="0"/>
      <w:marBottom w:val="0"/>
      <w:divBdr>
        <w:top w:val="none" w:sz="0" w:space="0" w:color="auto"/>
        <w:left w:val="none" w:sz="0" w:space="0" w:color="auto"/>
        <w:bottom w:val="none" w:sz="0" w:space="0" w:color="auto"/>
        <w:right w:val="none" w:sz="0" w:space="0" w:color="auto"/>
      </w:divBdr>
    </w:div>
    <w:div w:id="1196382204">
      <w:bodyDiv w:val="1"/>
      <w:marLeft w:val="0"/>
      <w:marRight w:val="0"/>
      <w:marTop w:val="0"/>
      <w:marBottom w:val="0"/>
      <w:divBdr>
        <w:top w:val="none" w:sz="0" w:space="0" w:color="auto"/>
        <w:left w:val="none" w:sz="0" w:space="0" w:color="auto"/>
        <w:bottom w:val="none" w:sz="0" w:space="0" w:color="auto"/>
        <w:right w:val="none" w:sz="0" w:space="0" w:color="auto"/>
      </w:divBdr>
    </w:div>
    <w:div w:id="1196382453">
      <w:bodyDiv w:val="1"/>
      <w:marLeft w:val="0"/>
      <w:marRight w:val="0"/>
      <w:marTop w:val="0"/>
      <w:marBottom w:val="0"/>
      <w:divBdr>
        <w:top w:val="none" w:sz="0" w:space="0" w:color="auto"/>
        <w:left w:val="none" w:sz="0" w:space="0" w:color="auto"/>
        <w:bottom w:val="none" w:sz="0" w:space="0" w:color="auto"/>
        <w:right w:val="none" w:sz="0" w:space="0" w:color="auto"/>
      </w:divBdr>
    </w:div>
    <w:div w:id="1196432803">
      <w:bodyDiv w:val="1"/>
      <w:marLeft w:val="0"/>
      <w:marRight w:val="0"/>
      <w:marTop w:val="0"/>
      <w:marBottom w:val="0"/>
      <w:divBdr>
        <w:top w:val="none" w:sz="0" w:space="0" w:color="auto"/>
        <w:left w:val="none" w:sz="0" w:space="0" w:color="auto"/>
        <w:bottom w:val="none" w:sz="0" w:space="0" w:color="auto"/>
        <w:right w:val="none" w:sz="0" w:space="0" w:color="auto"/>
      </w:divBdr>
    </w:div>
    <w:div w:id="1196506482">
      <w:bodyDiv w:val="1"/>
      <w:marLeft w:val="0"/>
      <w:marRight w:val="0"/>
      <w:marTop w:val="0"/>
      <w:marBottom w:val="0"/>
      <w:divBdr>
        <w:top w:val="none" w:sz="0" w:space="0" w:color="auto"/>
        <w:left w:val="none" w:sz="0" w:space="0" w:color="auto"/>
        <w:bottom w:val="none" w:sz="0" w:space="0" w:color="auto"/>
        <w:right w:val="none" w:sz="0" w:space="0" w:color="auto"/>
      </w:divBdr>
    </w:div>
    <w:div w:id="1197088016">
      <w:bodyDiv w:val="1"/>
      <w:marLeft w:val="0"/>
      <w:marRight w:val="0"/>
      <w:marTop w:val="0"/>
      <w:marBottom w:val="0"/>
      <w:divBdr>
        <w:top w:val="none" w:sz="0" w:space="0" w:color="auto"/>
        <w:left w:val="none" w:sz="0" w:space="0" w:color="auto"/>
        <w:bottom w:val="none" w:sz="0" w:space="0" w:color="auto"/>
        <w:right w:val="none" w:sz="0" w:space="0" w:color="auto"/>
      </w:divBdr>
    </w:div>
    <w:div w:id="1197234487">
      <w:bodyDiv w:val="1"/>
      <w:marLeft w:val="0"/>
      <w:marRight w:val="0"/>
      <w:marTop w:val="0"/>
      <w:marBottom w:val="0"/>
      <w:divBdr>
        <w:top w:val="none" w:sz="0" w:space="0" w:color="auto"/>
        <w:left w:val="none" w:sz="0" w:space="0" w:color="auto"/>
        <w:bottom w:val="none" w:sz="0" w:space="0" w:color="auto"/>
        <w:right w:val="none" w:sz="0" w:space="0" w:color="auto"/>
      </w:divBdr>
    </w:div>
    <w:div w:id="1197305186">
      <w:bodyDiv w:val="1"/>
      <w:marLeft w:val="0"/>
      <w:marRight w:val="0"/>
      <w:marTop w:val="0"/>
      <w:marBottom w:val="0"/>
      <w:divBdr>
        <w:top w:val="none" w:sz="0" w:space="0" w:color="auto"/>
        <w:left w:val="none" w:sz="0" w:space="0" w:color="auto"/>
        <w:bottom w:val="none" w:sz="0" w:space="0" w:color="auto"/>
        <w:right w:val="none" w:sz="0" w:space="0" w:color="auto"/>
      </w:divBdr>
    </w:div>
    <w:div w:id="1197505130">
      <w:bodyDiv w:val="1"/>
      <w:marLeft w:val="0"/>
      <w:marRight w:val="0"/>
      <w:marTop w:val="0"/>
      <w:marBottom w:val="0"/>
      <w:divBdr>
        <w:top w:val="none" w:sz="0" w:space="0" w:color="auto"/>
        <w:left w:val="none" w:sz="0" w:space="0" w:color="auto"/>
        <w:bottom w:val="none" w:sz="0" w:space="0" w:color="auto"/>
        <w:right w:val="none" w:sz="0" w:space="0" w:color="auto"/>
      </w:divBdr>
    </w:div>
    <w:div w:id="1197935728">
      <w:bodyDiv w:val="1"/>
      <w:marLeft w:val="0"/>
      <w:marRight w:val="0"/>
      <w:marTop w:val="0"/>
      <w:marBottom w:val="0"/>
      <w:divBdr>
        <w:top w:val="none" w:sz="0" w:space="0" w:color="auto"/>
        <w:left w:val="none" w:sz="0" w:space="0" w:color="auto"/>
        <w:bottom w:val="none" w:sz="0" w:space="0" w:color="auto"/>
        <w:right w:val="none" w:sz="0" w:space="0" w:color="auto"/>
      </w:divBdr>
    </w:div>
    <w:div w:id="1198081509">
      <w:bodyDiv w:val="1"/>
      <w:marLeft w:val="0"/>
      <w:marRight w:val="0"/>
      <w:marTop w:val="0"/>
      <w:marBottom w:val="0"/>
      <w:divBdr>
        <w:top w:val="none" w:sz="0" w:space="0" w:color="auto"/>
        <w:left w:val="none" w:sz="0" w:space="0" w:color="auto"/>
        <w:bottom w:val="none" w:sz="0" w:space="0" w:color="auto"/>
        <w:right w:val="none" w:sz="0" w:space="0" w:color="auto"/>
      </w:divBdr>
    </w:div>
    <w:div w:id="1198540315">
      <w:bodyDiv w:val="1"/>
      <w:marLeft w:val="0"/>
      <w:marRight w:val="0"/>
      <w:marTop w:val="0"/>
      <w:marBottom w:val="0"/>
      <w:divBdr>
        <w:top w:val="none" w:sz="0" w:space="0" w:color="auto"/>
        <w:left w:val="none" w:sz="0" w:space="0" w:color="auto"/>
        <w:bottom w:val="none" w:sz="0" w:space="0" w:color="auto"/>
        <w:right w:val="none" w:sz="0" w:space="0" w:color="auto"/>
      </w:divBdr>
    </w:div>
    <w:div w:id="1198662618">
      <w:bodyDiv w:val="1"/>
      <w:marLeft w:val="0"/>
      <w:marRight w:val="0"/>
      <w:marTop w:val="0"/>
      <w:marBottom w:val="0"/>
      <w:divBdr>
        <w:top w:val="none" w:sz="0" w:space="0" w:color="auto"/>
        <w:left w:val="none" w:sz="0" w:space="0" w:color="auto"/>
        <w:bottom w:val="none" w:sz="0" w:space="0" w:color="auto"/>
        <w:right w:val="none" w:sz="0" w:space="0" w:color="auto"/>
      </w:divBdr>
    </w:div>
    <w:div w:id="1198854028">
      <w:bodyDiv w:val="1"/>
      <w:marLeft w:val="0"/>
      <w:marRight w:val="0"/>
      <w:marTop w:val="0"/>
      <w:marBottom w:val="0"/>
      <w:divBdr>
        <w:top w:val="none" w:sz="0" w:space="0" w:color="auto"/>
        <w:left w:val="none" w:sz="0" w:space="0" w:color="auto"/>
        <w:bottom w:val="none" w:sz="0" w:space="0" w:color="auto"/>
        <w:right w:val="none" w:sz="0" w:space="0" w:color="auto"/>
      </w:divBdr>
    </w:div>
    <w:div w:id="1199584192">
      <w:bodyDiv w:val="1"/>
      <w:marLeft w:val="0"/>
      <w:marRight w:val="0"/>
      <w:marTop w:val="0"/>
      <w:marBottom w:val="0"/>
      <w:divBdr>
        <w:top w:val="none" w:sz="0" w:space="0" w:color="auto"/>
        <w:left w:val="none" w:sz="0" w:space="0" w:color="auto"/>
        <w:bottom w:val="none" w:sz="0" w:space="0" w:color="auto"/>
        <w:right w:val="none" w:sz="0" w:space="0" w:color="auto"/>
      </w:divBdr>
    </w:div>
    <w:div w:id="1199708578">
      <w:bodyDiv w:val="1"/>
      <w:marLeft w:val="0"/>
      <w:marRight w:val="0"/>
      <w:marTop w:val="0"/>
      <w:marBottom w:val="0"/>
      <w:divBdr>
        <w:top w:val="none" w:sz="0" w:space="0" w:color="auto"/>
        <w:left w:val="none" w:sz="0" w:space="0" w:color="auto"/>
        <w:bottom w:val="none" w:sz="0" w:space="0" w:color="auto"/>
        <w:right w:val="none" w:sz="0" w:space="0" w:color="auto"/>
      </w:divBdr>
    </w:div>
    <w:div w:id="1199901918">
      <w:bodyDiv w:val="1"/>
      <w:marLeft w:val="0"/>
      <w:marRight w:val="0"/>
      <w:marTop w:val="0"/>
      <w:marBottom w:val="0"/>
      <w:divBdr>
        <w:top w:val="none" w:sz="0" w:space="0" w:color="auto"/>
        <w:left w:val="none" w:sz="0" w:space="0" w:color="auto"/>
        <w:bottom w:val="none" w:sz="0" w:space="0" w:color="auto"/>
        <w:right w:val="none" w:sz="0" w:space="0" w:color="auto"/>
      </w:divBdr>
    </w:div>
    <w:div w:id="1199902564">
      <w:bodyDiv w:val="1"/>
      <w:marLeft w:val="0"/>
      <w:marRight w:val="0"/>
      <w:marTop w:val="0"/>
      <w:marBottom w:val="0"/>
      <w:divBdr>
        <w:top w:val="none" w:sz="0" w:space="0" w:color="auto"/>
        <w:left w:val="none" w:sz="0" w:space="0" w:color="auto"/>
        <w:bottom w:val="none" w:sz="0" w:space="0" w:color="auto"/>
        <w:right w:val="none" w:sz="0" w:space="0" w:color="auto"/>
      </w:divBdr>
    </w:div>
    <w:div w:id="1200822989">
      <w:bodyDiv w:val="1"/>
      <w:marLeft w:val="0"/>
      <w:marRight w:val="0"/>
      <w:marTop w:val="0"/>
      <w:marBottom w:val="0"/>
      <w:divBdr>
        <w:top w:val="none" w:sz="0" w:space="0" w:color="auto"/>
        <w:left w:val="none" w:sz="0" w:space="0" w:color="auto"/>
        <w:bottom w:val="none" w:sz="0" w:space="0" w:color="auto"/>
        <w:right w:val="none" w:sz="0" w:space="0" w:color="auto"/>
      </w:divBdr>
    </w:div>
    <w:div w:id="1201015372">
      <w:bodyDiv w:val="1"/>
      <w:marLeft w:val="0"/>
      <w:marRight w:val="0"/>
      <w:marTop w:val="0"/>
      <w:marBottom w:val="0"/>
      <w:divBdr>
        <w:top w:val="none" w:sz="0" w:space="0" w:color="auto"/>
        <w:left w:val="none" w:sz="0" w:space="0" w:color="auto"/>
        <w:bottom w:val="none" w:sz="0" w:space="0" w:color="auto"/>
        <w:right w:val="none" w:sz="0" w:space="0" w:color="auto"/>
      </w:divBdr>
    </w:div>
    <w:div w:id="1201363377">
      <w:bodyDiv w:val="1"/>
      <w:marLeft w:val="0"/>
      <w:marRight w:val="0"/>
      <w:marTop w:val="0"/>
      <w:marBottom w:val="0"/>
      <w:divBdr>
        <w:top w:val="none" w:sz="0" w:space="0" w:color="auto"/>
        <w:left w:val="none" w:sz="0" w:space="0" w:color="auto"/>
        <w:bottom w:val="none" w:sz="0" w:space="0" w:color="auto"/>
        <w:right w:val="none" w:sz="0" w:space="0" w:color="auto"/>
      </w:divBdr>
    </w:div>
    <w:div w:id="1201551338">
      <w:bodyDiv w:val="1"/>
      <w:marLeft w:val="0"/>
      <w:marRight w:val="0"/>
      <w:marTop w:val="0"/>
      <w:marBottom w:val="0"/>
      <w:divBdr>
        <w:top w:val="none" w:sz="0" w:space="0" w:color="auto"/>
        <w:left w:val="none" w:sz="0" w:space="0" w:color="auto"/>
        <w:bottom w:val="none" w:sz="0" w:space="0" w:color="auto"/>
        <w:right w:val="none" w:sz="0" w:space="0" w:color="auto"/>
      </w:divBdr>
    </w:div>
    <w:div w:id="1201628575">
      <w:bodyDiv w:val="1"/>
      <w:marLeft w:val="0"/>
      <w:marRight w:val="0"/>
      <w:marTop w:val="0"/>
      <w:marBottom w:val="0"/>
      <w:divBdr>
        <w:top w:val="none" w:sz="0" w:space="0" w:color="auto"/>
        <w:left w:val="none" w:sz="0" w:space="0" w:color="auto"/>
        <w:bottom w:val="none" w:sz="0" w:space="0" w:color="auto"/>
        <w:right w:val="none" w:sz="0" w:space="0" w:color="auto"/>
      </w:divBdr>
    </w:div>
    <w:div w:id="1201630751">
      <w:bodyDiv w:val="1"/>
      <w:marLeft w:val="0"/>
      <w:marRight w:val="0"/>
      <w:marTop w:val="0"/>
      <w:marBottom w:val="0"/>
      <w:divBdr>
        <w:top w:val="none" w:sz="0" w:space="0" w:color="auto"/>
        <w:left w:val="none" w:sz="0" w:space="0" w:color="auto"/>
        <w:bottom w:val="none" w:sz="0" w:space="0" w:color="auto"/>
        <w:right w:val="none" w:sz="0" w:space="0" w:color="auto"/>
      </w:divBdr>
    </w:div>
    <w:div w:id="1201745600">
      <w:bodyDiv w:val="1"/>
      <w:marLeft w:val="0"/>
      <w:marRight w:val="0"/>
      <w:marTop w:val="0"/>
      <w:marBottom w:val="0"/>
      <w:divBdr>
        <w:top w:val="none" w:sz="0" w:space="0" w:color="auto"/>
        <w:left w:val="none" w:sz="0" w:space="0" w:color="auto"/>
        <w:bottom w:val="none" w:sz="0" w:space="0" w:color="auto"/>
        <w:right w:val="none" w:sz="0" w:space="0" w:color="auto"/>
      </w:divBdr>
    </w:div>
    <w:div w:id="1202279712">
      <w:bodyDiv w:val="1"/>
      <w:marLeft w:val="0"/>
      <w:marRight w:val="0"/>
      <w:marTop w:val="0"/>
      <w:marBottom w:val="0"/>
      <w:divBdr>
        <w:top w:val="none" w:sz="0" w:space="0" w:color="auto"/>
        <w:left w:val="none" w:sz="0" w:space="0" w:color="auto"/>
        <w:bottom w:val="none" w:sz="0" w:space="0" w:color="auto"/>
        <w:right w:val="none" w:sz="0" w:space="0" w:color="auto"/>
      </w:divBdr>
    </w:div>
    <w:div w:id="1202669691">
      <w:bodyDiv w:val="1"/>
      <w:marLeft w:val="0"/>
      <w:marRight w:val="0"/>
      <w:marTop w:val="0"/>
      <w:marBottom w:val="0"/>
      <w:divBdr>
        <w:top w:val="none" w:sz="0" w:space="0" w:color="auto"/>
        <w:left w:val="none" w:sz="0" w:space="0" w:color="auto"/>
        <w:bottom w:val="none" w:sz="0" w:space="0" w:color="auto"/>
        <w:right w:val="none" w:sz="0" w:space="0" w:color="auto"/>
      </w:divBdr>
    </w:div>
    <w:div w:id="1202670616">
      <w:bodyDiv w:val="1"/>
      <w:marLeft w:val="0"/>
      <w:marRight w:val="0"/>
      <w:marTop w:val="0"/>
      <w:marBottom w:val="0"/>
      <w:divBdr>
        <w:top w:val="none" w:sz="0" w:space="0" w:color="auto"/>
        <w:left w:val="none" w:sz="0" w:space="0" w:color="auto"/>
        <w:bottom w:val="none" w:sz="0" w:space="0" w:color="auto"/>
        <w:right w:val="none" w:sz="0" w:space="0" w:color="auto"/>
      </w:divBdr>
    </w:div>
    <w:div w:id="1202860010">
      <w:bodyDiv w:val="1"/>
      <w:marLeft w:val="0"/>
      <w:marRight w:val="0"/>
      <w:marTop w:val="0"/>
      <w:marBottom w:val="0"/>
      <w:divBdr>
        <w:top w:val="none" w:sz="0" w:space="0" w:color="auto"/>
        <w:left w:val="none" w:sz="0" w:space="0" w:color="auto"/>
        <w:bottom w:val="none" w:sz="0" w:space="0" w:color="auto"/>
        <w:right w:val="none" w:sz="0" w:space="0" w:color="auto"/>
      </w:divBdr>
    </w:div>
    <w:div w:id="1202982047">
      <w:bodyDiv w:val="1"/>
      <w:marLeft w:val="0"/>
      <w:marRight w:val="0"/>
      <w:marTop w:val="0"/>
      <w:marBottom w:val="0"/>
      <w:divBdr>
        <w:top w:val="none" w:sz="0" w:space="0" w:color="auto"/>
        <w:left w:val="none" w:sz="0" w:space="0" w:color="auto"/>
        <w:bottom w:val="none" w:sz="0" w:space="0" w:color="auto"/>
        <w:right w:val="none" w:sz="0" w:space="0" w:color="auto"/>
      </w:divBdr>
    </w:div>
    <w:div w:id="1203206437">
      <w:bodyDiv w:val="1"/>
      <w:marLeft w:val="0"/>
      <w:marRight w:val="0"/>
      <w:marTop w:val="0"/>
      <w:marBottom w:val="0"/>
      <w:divBdr>
        <w:top w:val="none" w:sz="0" w:space="0" w:color="auto"/>
        <w:left w:val="none" w:sz="0" w:space="0" w:color="auto"/>
        <w:bottom w:val="none" w:sz="0" w:space="0" w:color="auto"/>
        <w:right w:val="none" w:sz="0" w:space="0" w:color="auto"/>
      </w:divBdr>
    </w:div>
    <w:div w:id="1203398042">
      <w:bodyDiv w:val="1"/>
      <w:marLeft w:val="0"/>
      <w:marRight w:val="0"/>
      <w:marTop w:val="0"/>
      <w:marBottom w:val="0"/>
      <w:divBdr>
        <w:top w:val="none" w:sz="0" w:space="0" w:color="auto"/>
        <w:left w:val="none" w:sz="0" w:space="0" w:color="auto"/>
        <w:bottom w:val="none" w:sz="0" w:space="0" w:color="auto"/>
        <w:right w:val="none" w:sz="0" w:space="0" w:color="auto"/>
      </w:divBdr>
    </w:div>
    <w:div w:id="1203443776">
      <w:bodyDiv w:val="1"/>
      <w:marLeft w:val="0"/>
      <w:marRight w:val="0"/>
      <w:marTop w:val="0"/>
      <w:marBottom w:val="0"/>
      <w:divBdr>
        <w:top w:val="none" w:sz="0" w:space="0" w:color="auto"/>
        <w:left w:val="none" w:sz="0" w:space="0" w:color="auto"/>
        <w:bottom w:val="none" w:sz="0" w:space="0" w:color="auto"/>
        <w:right w:val="none" w:sz="0" w:space="0" w:color="auto"/>
      </w:divBdr>
    </w:div>
    <w:div w:id="1203516625">
      <w:bodyDiv w:val="1"/>
      <w:marLeft w:val="0"/>
      <w:marRight w:val="0"/>
      <w:marTop w:val="0"/>
      <w:marBottom w:val="0"/>
      <w:divBdr>
        <w:top w:val="none" w:sz="0" w:space="0" w:color="auto"/>
        <w:left w:val="none" w:sz="0" w:space="0" w:color="auto"/>
        <w:bottom w:val="none" w:sz="0" w:space="0" w:color="auto"/>
        <w:right w:val="none" w:sz="0" w:space="0" w:color="auto"/>
      </w:divBdr>
    </w:div>
    <w:div w:id="1203639485">
      <w:bodyDiv w:val="1"/>
      <w:marLeft w:val="0"/>
      <w:marRight w:val="0"/>
      <w:marTop w:val="0"/>
      <w:marBottom w:val="0"/>
      <w:divBdr>
        <w:top w:val="none" w:sz="0" w:space="0" w:color="auto"/>
        <w:left w:val="none" w:sz="0" w:space="0" w:color="auto"/>
        <w:bottom w:val="none" w:sz="0" w:space="0" w:color="auto"/>
        <w:right w:val="none" w:sz="0" w:space="0" w:color="auto"/>
      </w:divBdr>
    </w:div>
    <w:div w:id="1203832286">
      <w:bodyDiv w:val="1"/>
      <w:marLeft w:val="0"/>
      <w:marRight w:val="0"/>
      <w:marTop w:val="0"/>
      <w:marBottom w:val="0"/>
      <w:divBdr>
        <w:top w:val="none" w:sz="0" w:space="0" w:color="auto"/>
        <w:left w:val="none" w:sz="0" w:space="0" w:color="auto"/>
        <w:bottom w:val="none" w:sz="0" w:space="0" w:color="auto"/>
        <w:right w:val="none" w:sz="0" w:space="0" w:color="auto"/>
      </w:divBdr>
    </w:div>
    <w:div w:id="1204058141">
      <w:bodyDiv w:val="1"/>
      <w:marLeft w:val="0"/>
      <w:marRight w:val="0"/>
      <w:marTop w:val="0"/>
      <w:marBottom w:val="0"/>
      <w:divBdr>
        <w:top w:val="none" w:sz="0" w:space="0" w:color="auto"/>
        <w:left w:val="none" w:sz="0" w:space="0" w:color="auto"/>
        <w:bottom w:val="none" w:sz="0" w:space="0" w:color="auto"/>
        <w:right w:val="none" w:sz="0" w:space="0" w:color="auto"/>
      </w:divBdr>
    </w:div>
    <w:div w:id="1204438873">
      <w:bodyDiv w:val="1"/>
      <w:marLeft w:val="0"/>
      <w:marRight w:val="0"/>
      <w:marTop w:val="0"/>
      <w:marBottom w:val="0"/>
      <w:divBdr>
        <w:top w:val="none" w:sz="0" w:space="0" w:color="auto"/>
        <w:left w:val="none" w:sz="0" w:space="0" w:color="auto"/>
        <w:bottom w:val="none" w:sz="0" w:space="0" w:color="auto"/>
        <w:right w:val="none" w:sz="0" w:space="0" w:color="auto"/>
      </w:divBdr>
    </w:div>
    <w:div w:id="1204714590">
      <w:bodyDiv w:val="1"/>
      <w:marLeft w:val="0"/>
      <w:marRight w:val="0"/>
      <w:marTop w:val="0"/>
      <w:marBottom w:val="0"/>
      <w:divBdr>
        <w:top w:val="none" w:sz="0" w:space="0" w:color="auto"/>
        <w:left w:val="none" w:sz="0" w:space="0" w:color="auto"/>
        <w:bottom w:val="none" w:sz="0" w:space="0" w:color="auto"/>
        <w:right w:val="none" w:sz="0" w:space="0" w:color="auto"/>
      </w:divBdr>
    </w:div>
    <w:div w:id="1204824517">
      <w:bodyDiv w:val="1"/>
      <w:marLeft w:val="0"/>
      <w:marRight w:val="0"/>
      <w:marTop w:val="0"/>
      <w:marBottom w:val="0"/>
      <w:divBdr>
        <w:top w:val="none" w:sz="0" w:space="0" w:color="auto"/>
        <w:left w:val="none" w:sz="0" w:space="0" w:color="auto"/>
        <w:bottom w:val="none" w:sz="0" w:space="0" w:color="auto"/>
        <w:right w:val="none" w:sz="0" w:space="0" w:color="auto"/>
      </w:divBdr>
    </w:div>
    <w:div w:id="1204908850">
      <w:bodyDiv w:val="1"/>
      <w:marLeft w:val="0"/>
      <w:marRight w:val="0"/>
      <w:marTop w:val="0"/>
      <w:marBottom w:val="0"/>
      <w:divBdr>
        <w:top w:val="none" w:sz="0" w:space="0" w:color="auto"/>
        <w:left w:val="none" w:sz="0" w:space="0" w:color="auto"/>
        <w:bottom w:val="none" w:sz="0" w:space="0" w:color="auto"/>
        <w:right w:val="none" w:sz="0" w:space="0" w:color="auto"/>
      </w:divBdr>
    </w:div>
    <w:div w:id="1204946930">
      <w:bodyDiv w:val="1"/>
      <w:marLeft w:val="0"/>
      <w:marRight w:val="0"/>
      <w:marTop w:val="0"/>
      <w:marBottom w:val="0"/>
      <w:divBdr>
        <w:top w:val="none" w:sz="0" w:space="0" w:color="auto"/>
        <w:left w:val="none" w:sz="0" w:space="0" w:color="auto"/>
        <w:bottom w:val="none" w:sz="0" w:space="0" w:color="auto"/>
        <w:right w:val="none" w:sz="0" w:space="0" w:color="auto"/>
      </w:divBdr>
    </w:div>
    <w:div w:id="1205096910">
      <w:bodyDiv w:val="1"/>
      <w:marLeft w:val="0"/>
      <w:marRight w:val="0"/>
      <w:marTop w:val="0"/>
      <w:marBottom w:val="0"/>
      <w:divBdr>
        <w:top w:val="none" w:sz="0" w:space="0" w:color="auto"/>
        <w:left w:val="none" w:sz="0" w:space="0" w:color="auto"/>
        <w:bottom w:val="none" w:sz="0" w:space="0" w:color="auto"/>
        <w:right w:val="none" w:sz="0" w:space="0" w:color="auto"/>
      </w:divBdr>
    </w:div>
    <w:div w:id="1205367383">
      <w:bodyDiv w:val="1"/>
      <w:marLeft w:val="0"/>
      <w:marRight w:val="0"/>
      <w:marTop w:val="0"/>
      <w:marBottom w:val="0"/>
      <w:divBdr>
        <w:top w:val="none" w:sz="0" w:space="0" w:color="auto"/>
        <w:left w:val="none" w:sz="0" w:space="0" w:color="auto"/>
        <w:bottom w:val="none" w:sz="0" w:space="0" w:color="auto"/>
        <w:right w:val="none" w:sz="0" w:space="0" w:color="auto"/>
      </w:divBdr>
    </w:div>
    <w:div w:id="1205752641">
      <w:bodyDiv w:val="1"/>
      <w:marLeft w:val="0"/>
      <w:marRight w:val="0"/>
      <w:marTop w:val="0"/>
      <w:marBottom w:val="0"/>
      <w:divBdr>
        <w:top w:val="none" w:sz="0" w:space="0" w:color="auto"/>
        <w:left w:val="none" w:sz="0" w:space="0" w:color="auto"/>
        <w:bottom w:val="none" w:sz="0" w:space="0" w:color="auto"/>
        <w:right w:val="none" w:sz="0" w:space="0" w:color="auto"/>
      </w:divBdr>
    </w:div>
    <w:div w:id="1205755032">
      <w:bodyDiv w:val="1"/>
      <w:marLeft w:val="0"/>
      <w:marRight w:val="0"/>
      <w:marTop w:val="0"/>
      <w:marBottom w:val="0"/>
      <w:divBdr>
        <w:top w:val="none" w:sz="0" w:space="0" w:color="auto"/>
        <w:left w:val="none" w:sz="0" w:space="0" w:color="auto"/>
        <w:bottom w:val="none" w:sz="0" w:space="0" w:color="auto"/>
        <w:right w:val="none" w:sz="0" w:space="0" w:color="auto"/>
      </w:divBdr>
    </w:div>
    <w:div w:id="1206059254">
      <w:bodyDiv w:val="1"/>
      <w:marLeft w:val="0"/>
      <w:marRight w:val="0"/>
      <w:marTop w:val="0"/>
      <w:marBottom w:val="0"/>
      <w:divBdr>
        <w:top w:val="none" w:sz="0" w:space="0" w:color="auto"/>
        <w:left w:val="none" w:sz="0" w:space="0" w:color="auto"/>
        <w:bottom w:val="none" w:sz="0" w:space="0" w:color="auto"/>
        <w:right w:val="none" w:sz="0" w:space="0" w:color="auto"/>
      </w:divBdr>
    </w:div>
    <w:div w:id="1206404196">
      <w:bodyDiv w:val="1"/>
      <w:marLeft w:val="0"/>
      <w:marRight w:val="0"/>
      <w:marTop w:val="0"/>
      <w:marBottom w:val="0"/>
      <w:divBdr>
        <w:top w:val="none" w:sz="0" w:space="0" w:color="auto"/>
        <w:left w:val="none" w:sz="0" w:space="0" w:color="auto"/>
        <w:bottom w:val="none" w:sz="0" w:space="0" w:color="auto"/>
        <w:right w:val="none" w:sz="0" w:space="0" w:color="auto"/>
      </w:divBdr>
    </w:div>
    <w:div w:id="1206723096">
      <w:bodyDiv w:val="1"/>
      <w:marLeft w:val="0"/>
      <w:marRight w:val="0"/>
      <w:marTop w:val="0"/>
      <w:marBottom w:val="0"/>
      <w:divBdr>
        <w:top w:val="none" w:sz="0" w:space="0" w:color="auto"/>
        <w:left w:val="none" w:sz="0" w:space="0" w:color="auto"/>
        <w:bottom w:val="none" w:sz="0" w:space="0" w:color="auto"/>
        <w:right w:val="none" w:sz="0" w:space="0" w:color="auto"/>
      </w:divBdr>
    </w:div>
    <w:div w:id="1206789771">
      <w:bodyDiv w:val="1"/>
      <w:marLeft w:val="0"/>
      <w:marRight w:val="0"/>
      <w:marTop w:val="0"/>
      <w:marBottom w:val="0"/>
      <w:divBdr>
        <w:top w:val="none" w:sz="0" w:space="0" w:color="auto"/>
        <w:left w:val="none" w:sz="0" w:space="0" w:color="auto"/>
        <w:bottom w:val="none" w:sz="0" w:space="0" w:color="auto"/>
        <w:right w:val="none" w:sz="0" w:space="0" w:color="auto"/>
      </w:divBdr>
    </w:div>
    <w:div w:id="1207134385">
      <w:bodyDiv w:val="1"/>
      <w:marLeft w:val="0"/>
      <w:marRight w:val="0"/>
      <w:marTop w:val="0"/>
      <w:marBottom w:val="0"/>
      <w:divBdr>
        <w:top w:val="none" w:sz="0" w:space="0" w:color="auto"/>
        <w:left w:val="none" w:sz="0" w:space="0" w:color="auto"/>
        <w:bottom w:val="none" w:sz="0" w:space="0" w:color="auto"/>
        <w:right w:val="none" w:sz="0" w:space="0" w:color="auto"/>
      </w:divBdr>
    </w:div>
    <w:div w:id="1207378289">
      <w:bodyDiv w:val="1"/>
      <w:marLeft w:val="0"/>
      <w:marRight w:val="0"/>
      <w:marTop w:val="0"/>
      <w:marBottom w:val="0"/>
      <w:divBdr>
        <w:top w:val="none" w:sz="0" w:space="0" w:color="auto"/>
        <w:left w:val="none" w:sz="0" w:space="0" w:color="auto"/>
        <w:bottom w:val="none" w:sz="0" w:space="0" w:color="auto"/>
        <w:right w:val="none" w:sz="0" w:space="0" w:color="auto"/>
      </w:divBdr>
    </w:div>
    <w:div w:id="1207447106">
      <w:bodyDiv w:val="1"/>
      <w:marLeft w:val="0"/>
      <w:marRight w:val="0"/>
      <w:marTop w:val="0"/>
      <w:marBottom w:val="0"/>
      <w:divBdr>
        <w:top w:val="none" w:sz="0" w:space="0" w:color="auto"/>
        <w:left w:val="none" w:sz="0" w:space="0" w:color="auto"/>
        <w:bottom w:val="none" w:sz="0" w:space="0" w:color="auto"/>
        <w:right w:val="none" w:sz="0" w:space="0" w:color="auto"/>
      </w:divBdr>
    </w:div>
    <w:div w:id="1207452812">
      <w:bodyDiv w:val="1"/>
      <w:marLeft w:val="0"/>
      <w:marRight w:val="0"/>
      <w:marTop w:val="0"/>
      <w:marBottom w:val="0"/>
      <w:divBdr>
        <w:top w:val="none" w:sz="0" w:space="0" w:color="auto"/>
        <w:left w:val="none" w:sz="0" w:space="0" w:color="auto"/>
        <w:bottom w:val="none" w:sz="0" w:space="0" w:color="auto"/>
        <w:right w:val="none" w:sz="0" w:space="0" w:color="auto"/>
      </w:divBdr>
    </w:div>
    <w:div w:id="1207723227">
      <w:bodyDiv w:val="1"/>
      <w:marLeft w:val="0"/>
      <w:marRight w:val="0"/>
      <w:marTop w:val="0"/>
      <w:marBottom w:val="0"/>
      <w:divBdr>
        <w:top w:val="none" w:sz="0" w:space="0" w:color="auto"/>
        <w:left w:val="none" w:sz="0" w:space="0" w:color="auto"/>
        <w:bottom w:val="none" w:sz="0" w:space="0" w:color="auto"/>
        <w:right w:val="none" w:sz="0" w:space="0" w:color="auto"/>
      </w:divBdr>
    </w:div>
    <w:div w:id="1207837732">
      <w:bodyDiv w:val="1"/>
      <w:marLeft w:val="0"/>
      <w:marRight w:val="0"/>
      <w:marTop w:val="0"/>
      <w:marBottom w:val="0"/>
      <w:divBdr>
        <w:top w:val="none" w:sz="0" w:space="0" w:color="auto"/>
        <w:left w:val="none" w:sz="0" w:space="0" w:color="auto"/>
        <w:bottom w:val="none" w:sz="0" w:space="0" w:color="auto"/>
        <w:right w:val="none" w:sz="0" w:space="0" w:color="auto"/>
      </w:divBdr>
    </w:div>
    <w:div w:id="1208108233">
      <w:bodyDiv w:val="1"/>
      <w:marLeft w:val="0"/>
      <w:marRight w:val="0"/>
      <w:marTop w:val="0"/>
      <w:marBottom w:val="0"/>
      <w:divBdr>
        <w:top w:val="none" w:sz="0" w:space="0" w:color="auto"/>
        <w:left w:val="none" w:sz="0" w:space="0" w:color="auto"/>
        <w:bottom w:val="none" w:sz="0" w:space="0" w:color="auto"/>
        <w:right w:val="none" w:sz="0" w:space="0" w:color="auto"/>
      </w:divBdr>
    </w:div>
    <w:div w:id="1208419102">
      <w:bodyDiv w:val="1"/>
      <w:marLeft w:val="0"/>
      <w:marRight w:val="0"/>
      <w:marTop w:val="0"/>
      <w:marBottom w:val="0"/>
      <w:divBdr>
        <w:top w:val="none" w:sz="0" w:space="0" w:color="auto"/>
        <w:left w:val="none" w:sz="0" w:space="0" w:color="auto"/>
        <w:bottom w:val="none" w:sz="0" w:space="0" w:color="auto"/>
        <w:right w:val="none" w:sz="0" w:space="0" w:color="auto"/>
      </w:divBdr>
    </w:div>
    <w:div w:id="1208646440">
      <w:bodyDiv w:val="1"/>
      <w:marLeft w:val="0"/>
      <w:marRight w:val="0"/>
      <w:marTop w:val="0"/>
      <w:marBottom w:val="0"/>
      <w:divBdr>
        <w:top w:val="none" w:sz="0" w:space="0" w:color="auto"/>
        <w:left w:val="none" w:sz="0" w:space="0" w:color="auto"/>
        <w:bottom w:val="none" w:sz="0" w:space="0" w:color="auto"/>
        <w:right w:val="none" w:sz="0" w:space="0" w:color="auto"/>
      </w:divBdr>
    </w:div>
    <w:div w:id="1208688155">
      <w:bodyDiv w:val="1"/>
      <w:marLeft w:val="0"/>
      <w:marRight w:val="0"/>
      <w:marTop w:val="0"/>
      <w:marBottom w:val="0"/>
      <w:divBdr>
        <w:top w:val="none" w:sz="0" w:space="0" w:color="auto"/>
        <w:left w:val="none" w:sz="0" w:space="0" w:color="auto"/>
        <w:bottom w:val="none" w:sz="0" w:space="0" w:color="auto"/>
        <w:right w:val="none" w:sz="0" w:space="0" w:color="auto"/>
      </w:divBdr>
    </w:div>
    <w:div w:id="1208834691">
      <w:bodyDiv w:val="1"/>
      <w:marLeft w:val="0"/>
      <w:marRight w:val="0"/>
      <w:marTop w:val="0"/>
      <w:marBottom w:val="0"/>
      <w:divBdr>
        <w:top w:val="none" w:sz="0" w:space="0" w:color="auto"/>
        <w:left w:val="none" w:sz="0" w:space="0" w:color="auto"/>
        <w:bottom w:val="none" w:sz="0" w:space="0" w:color="auto"/>
        <w:right w:val="none" w:sz="0" w:space="0" w:color="auto"/>
      </w:divBdr>
    </w:div>
    <w:div w:id="1209033185">
      <w:bodyDiv w:val="1"/>
      <w:marLeft w:val="0"/>
      <w:marRight w:val="0"/>
      <w:marTop w:val="0"/>
      <w:marBottom w:val="0"/>
      <w:divBdr>
        <w:top w:val="none" w:sz="0" w:space="0" w:color="auto"/>
        <w:left w:val="none" w:sz="0" w:space="0" w:color="auto"/>
        <w:bottom w:val="none" w:sz="0" w:space="0" w:color="auto"/>
        <w:right w:val="none" w:sz="0" w:space="0" w:color="auto"/>
      </w:divBdr>
    </w:div>
    <w:div w:id="1209218826">
      <w:bodyDiv w:val="1"/>
      <w:marLeft w:val="0"/>
      <w:marRight w:val="0"/>
      <w:marTop w:val="0"/>
      <w:marBottom w:val="0"/>
      <w:divBdr>
        <w:top w:val="none" w:sz="0" w:space="0" w:color="auto"/>
        <w:left w:val="none" w:sz="0" w:space="0" w:color="auto"/>
        <w:bottom w:val="none" w:sz="0" w:space="0" w:color="auto"/>
        <w:right w:val="none" w:sz="0" w:space="0" w:color="auto"/>
      </w:divBdr>
    </w:div>
    <w:div w:id="1209222555">
      <w:bodyDiv w:val="1"/>
      <w:marLeft w:val="0"/>
      <w:marRight w:val="0"/>
      <w:marTop w:val="0"/>
      <w:marBottom w:val="0"/>
      <w:divBdr>
        <w:top w:val="none" w:sz="0" w:space="0" w:color="auto"/>
        <w:left w:val="none" w:sz="0" w:space="0" w:color="auto"/>
        <w:bottom w:val="none" w:sz="0" w:space="0" w:color="auto"/>
        <w:right w:val="none" w:sz="0" w:space="0" w:color="auto"/>
      </w:divBdr>
    </w:div>
    <w:div w:id="1209489252">
      <w:bodyDiv w:val="1"/>
      <w:marLeft w:val="0"/>
      <w:marRight w:val="0"/>
      <w:marTop w:val="0"/>
      <w:marBottom w:val="0"/>
      <w:divBdr>
        <w:top w:val="none" w:sz="0" w:space="0" w:color="auto"/>
        <w:left w:val="none" w:sz="0" w:space="0" w:color="auto"/>
        <w:bottom w:val="none" w:sz="0" w:space="0" w:color="auto"/>
        <w:right w:val="none" w:sz="0" w:space="0" w:color="auto"/>
      </w:divBdr>
    </w:div>
    <w:div w:id="1209684722">
      <w:bodyDiv w:val="1"/>
      <w:marLeft w:val="0"/>
      <w:marRight w:val="0"/>
      <w:marTop w:val="0"/>
      <w:marBottom w:val="0"/>
      <w:divBdr>
        <w:top w:val="none" w:sz="0" w:space="0" w:color="auto"/>
        <w:left w:val="none" w:sz="0" w:space="0" w:color="auto"/>
        <w:bottom w:val="none" w:sz="0" w:space="0" w:color="auto"/>
        <w:right w:val="none" w:sz="0" w:space="0" w:color="auto"/>
      </w:divBdr>
    </w:div>
    <w:div w:id="1209878091">
      <w:bodyDiv w:val="1"/>
      <w:marLeft w:val="0"/>
      <w:marRight w:val="0"/>
      <w:marTop w:val="0"/>
      <w:marBottom w:val="0"/>
      <w:divBdr>
        <w:top w:val="none" w:sz="0" w:space="0" w:color="auto"/>
        <w:left w:val="none" w:sz="0" w:space="0" w:color="auto"/>
        <w:bottom w:val="none" w:sz="0" w:space="0" w:color="auto"/>
        <w:right w:val="none" w:sz="0" w:space="0" w:color="auto"/>
      </w:divBdr>
    </w:div>
    <w:div w:id="1210537123">
      <w:bodyDiv w:val="1"/>
      <w:marLeft w:val="0"/>
      <w:marRight w:val="0"/>
      <w:marTop w:val="0"/>
      <w:marBottom w:val="0"/>
      <w:divBdr>
        <w:top w:val="none" w:sz="0" w:space="0" w:color="auto"/>
        <w:left w:val="none" w:sz="0" w:space="0" w:color="auto"/>
        <w:bottom w:val="none" w:sz="0" w:space="0" w:color="auto"/>
        <w:right w:val="none" w:sz="0" w:space="0" w:color="auto"/>
      </w:divBdr>
    </w:div>
    <w:div w:id="1210650665">
      <w:bodyDiv w:val="1"/>
      <w:marLeft w:val="0"/>
      <w:marRight w:val="0"/>
      <w:marTop w:val="0"/>
      <w:marBottom w:val="0"/>
      <w:divBdr>
        <w:top w:val="none" w:sz="0" w:space="0" w:color="auto"/>
        <w:left w:val="none" w:sz="0" w:space="0" w:color="auto"/>
        <w:bottom w:val="none" w:sz="0" w:space="0" w:color="auto"/>
        <w:right w:val="none" w:sz="0" w:space="0" w:color="auto"/>
      </w:divBdr>
    </w:div>
    <w:div w:id="1210847152">
      <w:bodyDiv w:val="1"/>
      <w:marLeft w:val="0"/>
      <w:marRight w:val="0"/>
      <w:marTop w:val="0"/>
      <w:marBottom w:val="0"/>
      <w:divBdr>
        <w:top w:val="none" w:sz="0" w:space="0" w:color="auto"/>
        <w:left w:val="none" w:sz="0" w:space="0" w:color="auto"/>
        <w:bottom w:val="none" w:sz="0" w:space="0" w:color="auto"/>
        <w:right w:val="none" w:sz="0" w:space="0" w:color="auto"/>
      </w:divBdr>
    </w:div>
    <w:div w:id="1210920814">
      <w:bodyDiv w:val="1"/>
      <w:marLeft w:val="0"/>
      <w:marRight w:val="0"/>
      <w:marTop w:val="0"/>
      <w:marBottom w:val="0"/>
      <w:divBdr>
        <w:top w:val="none" w:sz="0" w:space="0" w:color="auto"/>
        <w:left w:val="none" w:sz="0" w:space="0" w:color="auto"/>
        <w:bottom w:val="none" w:sz="0" w:space="0" w:color="auto"/>
        <w:right w:val="none" w:sz="0" w:space="0" w:color="auto"/>
      </w:divBdr>
    </w:div>
    <w:div w:id="1210999406">
      <w:bodyDiv w:val="1"/>
      <w:marLeft w:val="0"/>
      <w:marRight w:val="0"/>
      <w:marTop w:val="0"/>
      <w:marBottom w:val="0"/>
      <w:divBdr>
        <w:top w:val="none" w:sz="0" w:space="0" w:color="auto"/>
        <w:left w:val="none" w:sz="0" w:space="0" w:color="auto"/>
        <w:bottom w:val="none" w:sz="0" w:space="0" w:color="auto"/>
        <w:right w:val="none" w:sz="0" w:space="0" w:color="auto"/>
      </w:divBdr>
    </w:div>
    <w:div w:id="1211310051">
      <w:bodyDiv w:val="1"/>
      <w:marLeft w:val="0"/>
      <w:marRight w:val="0"/>
      <w:marTop w:val="0"/>
      <w:marBottom w:val="0"/>
      <w:divBdr>
        <w:top w:val="none" w:sz="0" w:space="0" w:color="auto"/>
        <w:left w:val="none" w:sz="0" w:space="0" w:color="auto"/>
        <w:bottom w:val="none" w:sz="0" w:space="0" w:color="auto"/>
        <w:right w:val="none" w:sz="0" w:space="0" w:color="auto"/>
      </w:divBdr>
    </w:div>
    <w:div w:id="1211376915">
      <w:bodyDiv w:val="1"/>
      <w:marLeft w:val="0"/>
      <w:marRight w:val="0"/>
      <w:marTop w:val="0"/>
      <w:marBottom w:val="0"/>
      <w:divBdr>
        <w:top w:val="none" w:sz="0" w:space="0" w:color="auto"/>
        <w:left w:val="none" w:sz="0" w:space="0" w:color="auto"/>
        <w:bottom w:val="none" w:sz="0" w:space="0" w:color="auto"/>
        <w:right w:val="none" w:sz="0" w:space="0" w:color="auto"/>
      </w:divBdr>
    </w:div>
    <w:div w:id="1211574868">
      <w:bodyDiv w:val="1"/>
      <w:marLeft w:val="0"/>
      <w:marRight w:val="0"/>
      <w:marTop w:val="0"/>
      <w:marBottom w:val="0"/>
      <w:divBdr>
        <w:top w:val="none" w:sz="0" w:space="0" w:color="auto"/>
        <w:left w:val="none" w:sz="0" w:space="0" w:color="auto"/>
        <w:bottom w:val="none" w:sz="0" w:space="0" w:color="auto"/>
        <w:right w:val="none" w:sz="0" w:space="0" w:color="auto"/>
      </w:divBdr>
    </w:div>
    <w:div w:id="1211771162">
      <w:bodyDiv w:val="1"/>
      <w:marLeft w:val="0"/>
      <w:marRight w:val="0"/>
      <w:marTop w:val="0"/>
      <w:marBottom w:val="0"/>
      <w:divBdr>
        <w:top w:val="none" w:sz="0" w:space="0" w:color="auto"/>
        <w:left w:val="none" w:sz="0" w:space="0" w:color="auto"/>
        <w:bottom w:val="none" w:sz="0" w:space="0" w:color="auto"/>
        <w:right w:val="none" w:sz="0" w:space="0" w:color="auto"/>
      </w:divBdr>
    </w:div>
    <w:div w:id="1211771293">
      <w:bodyDiv w:val="1"/>
      <w:marLeft w:val="0"/>
      <w:marRight w:val="0"/>
      <w:marTop w:val="0"/>
      <w:marBottom w:val="0"/>
      <w:divBdr>
        <w:top w:val="none" w:sz="0" w:space="0" w:color="auto"/>
        <w:left w:val="none" w:sz="0" w:space="0" w:color="auto"/>
        <w:bottom w:val="none" w:sz="0" w:space="0" w:color="auto"/>
        <w:right w:val="none" w:sz="0" w:space="0" w:color="auto"/>
      </w:divBdr>
    </w:div>
    <w:div w:id="1211921214">
      <w:bodyDiv w:val="1"/>
      <w:marLeft w:val="0"/>
      <w:marRight w:val="0"/>
      <w:marTop w:val="0"/>
      <w:marBottom w:val="0"/>
      <w:divBdr>
        <w:top w:val="none" w:sz="0" w:space="0" w:color="auto"/>
        <w:left w:val="none" w:sz="0" w:space="0" w:color="auto"/>
        <w:bottom w:val="none" w:sz="0" w:space="0" w:color="auto"/>
        <w:right w:val="none" w:sz="0" w:space="0" w:color="auto"/>
      </w:divBdr>
    </w:div>
    <w:div w:id="1212035499">
      <w:bodyDiv w:val="1"/>
      <w:marLeft w:val="0"/>
      <w:marRight w:val="0"/>
      <w:marTop w:val="0"/>
      <w:marBottom w:val="0"/>
      <w:divBdr>
        <w:top w:val="none" w:sz="0" w:space="0" w:color="auto"/>
        <w:left w:val="none" w:sz="0" w:space="0" w:color="auto"/>
        <w:bottom w:val="none" w:sz="0" w:space="0" w:color="auto"/>
        <w:right w:val="none" w:sz="0" w:space="0" w:color="auto"/>
      </w:divBdr>
    </w:div>
    <w:div w:id="1212620698">
      <w:bodyDiv w:val="1"/>
      <w:marLeft w:val="0"/>
      <w:marRight w:val="0"/>
      <w:marTop w:val="0"/>
      <w:marBottom w:val="0"/>
      <w:divBdr>
        <w:top w:val="none" w:sz="0" w:space="0" w:color="auto"/>
        <w:left w:val="none" w:sz="0" w:space="0" w:color="auto"/>
        <w:bottom w:val="none" w:sz="0" w:space="0" w:color="auto"/>
        <w:right w:val="none" w:sz="0" w:space="0" w:color="auto"/>
      </w:divBdr>
    </w:div>
    <w:div w:id="1213466293">
      <w:bodyDiv w:val="1"/>
      <w:marLeft w:val="0"/>
      <w:marRight w:val="0"/>
      <w:marTop w:val="0"/>
      <w:marBottom w:val="0"/>
      <w:divBdr>
        <w:top w:val="none" w:sz="0" w:space="0" w:color="auto"/>
        <w:left w:val="none" w:sz="0" w:space="0" w:color="auto"/>
        <w:bottom w:val="none" w:sz="0" w:space="0" w:color="auto"/>
        <w:right w:val="none" w:sz="0" w:space="0" w:color="auto"/>
      </w:divBdr>
    </w:div>
    <w:div w:id="1213540118">
      <w:bodyDiv w:val="1"/>
      <w:marLeft w:val="0"/>
      <w:marRight w:val="0"/>
      <w:marTop w:val="0"/>
      <w:marBottom w:val="0"/>
      <w:divBdr>
        <w:top w:val="none" w:sz="0" w:space="0" w:color="auto"/>
        <w:left w:val="none" w:sz="0" w:space="0" w:color="auto"/>
        <w:bottom w:val="none" w:sz="0" w:space="0" w:color="auto"/>
        <w:right w:val="none" w:sz="0" w:space="0" w:color="auto"/>
      </w:divBdr>
    </w:div>
    <w:div w:id="1213998500">
      <w:bodyDiv w:val="1"/>
      <w:marLeft w:val="0"/>
      <w:marRight w:val="0"/>
      <w:marTop w:val="0"/>
      <w:marBottom w:val="0"/>
      <w:divBdr>
        <w:top w:val="none" w:sz="0" w:space="0" w:color="auto"/>
        <w:left w:val="none" w:sz="0" w:space="0" w:color="auto"/>
        <w:bottom w:val="none" w:sz="0" w:space="0" w:color="auto"/>
        <w:right w:val="none" w:sz="0" w:space="0" w:color="auto"/>
      </w:divBdr>
    </w:div>
    <w:div w:id="1214124001">
      <w:bodyDiv w:val="1"/>
      <w:marLeft w:val="0"/>
      <w:marRight w:val="0"/>
      <w:marTop w:val="0"/>
      <w:marBottom w:val="0"/>
      <w:divBdr>
        <w:top w:val="none" w:sz="0" w:space="0" w:color="auto"/>
        <w:left w:val="none" w:sz="0" w:space="0" w:color="auto"/>
        <w:bottom w:val="none" w:sz="0" w:space="0" w:color="auto"/>
        <w:right w:val="none" w:sz="0" w:space="0" w:color="auto"/>
      </w:divBdr>
    </w:div>
    <w:div w:id="1214268516">
      <w:bodyDiv w:val="1"/>
      <w:marLeft w:val="0"/>
      <w:marRight w:val="0"/>
      <w:marTop w:val="0"/>
      <w:marBottom w:val="0"/>
      <w:divBdr>
        <w:top w:val="none" w:sz="0" w:space="0" w:color="auto"/>
        <w:left w:val="none" w:sz="0" w:space="0" w:color="auto"/>
        <w:bottom w:val="none" w:sz="0" w:space="0" w:color="auto"/>
        <w:right w:val="none" w:sz="0" w:space="0" w:color="auto"/>
      </w:divBdr>
    </w:div>
    <w:div w:id="1214269548">
      <w:bodyDiv w:val="1"/>
      <w:marLeft w:val="0"/>
      <w:marRight w:val="0"/>
      <w:marTop w:val="0"/>
      <w:marBottom w:val="0"/>
      <w:divBdr>
        <w:top w:val="none" w:sz="0" w:space="0" w:color="auto"/>
        <w:left w:val="none" w:sz="0" w:space="0" w:color="auto"/>
        <w:bottom w:val="none" w:sz="0" w:space="0" w:color="auto"/>
        <w:right w:val="none" w:sz="0" w:space="0" w:color="auto"/>
      </w:divBdr>
    </w:div>
    <w:div w:id="1214389066">
      <w:bodyDiv w:val="1"/>
      <w:marLeft w:val="0"/>
      <w:marRight w:val="0"/>
      <w:marTop w:val="0"/>
      <w:marBottom w:val="0"/>
      <w:divBdr>
        <w:top w:val="none" w:sz="0" w:space="0" w:color="auto"/>
        <w:left w:val="none" w:sz="0" w:space="0" w:color="auto"/>
        <w:bottom w:val="none" w:sz="0" w:space="0" w:color="auto"/>
        <w:right w:val="none" w:sz="0" w:space="0" w:color="auto"/>
      </w:divBdr>
    </w:div>
    <w:div w:id="1215118274">
      <w:bodyDiv w:val="1"/>
      <w:marLeft w:val="0"/>
      <w:marRight w:val="0"/>
      <w:marTop w:val="0"/>
      <w:marBottom w:val="0"/>
      <w:divBdr>
        <w:top w:val="none" w:sz="0" w:space="0" w:color="auto"/>
        <w:left w:val="none" w:sz="0" w:space="0" w:color="auto"/>
        <w:bottom w:val="none" w:sz="0" w:space="0" w:color="auto"/>
        <w:right w:val="none" w:sz="0" w:space="0" w:color="auto"/>
      </w:divBdr>
    </w:div>
    <w:div w:id="1215236290">
      <w:bodyDiv w:val="1"/>
      <w:marLeft w:val="0"/>
      <w:marRight w:val="0"/>
      <w:marTop w:val="0"/>
      <w:marBottom w:val="0"/>
      <w:divBdr>
        <w:top w:val="none" w:sz="0" w:space="0" w:color="auto"/>
        <w:left w:val="none" w:sz="0" w:space="0" w:color="auto"/>
        <w:bottom w:val="none" w:sz="0" w:space="0" w:color="auto"/>
        <w:right w:val="none" w:sz="0" w:space="0" w:color="auto"/>
      </w:divBdr>
    </w:div>
    <w:div w:id="1215239151">
      <w:bodyDiv w:val="1"/>
      <w:marLeft w:val="0"/>
      <w:marRight w:val="0"/>
      <w:marTop w:val="0"/>
      <w:marBottom w:val="0"/>
      <w:divBdr>
        <w:top w:val="none" w:sz="0" w:space="0" w:color="auto"/>
        <w:left w:val="none" w:sz="0" w:space="0" w:color="auto"/>
        <w:bottom w:val="none" w:sz="0" w:space="0" w:color="auto"/>
        <w:right w:val="none" w:sz="0" w:space="0" w:color="auto"/>
      </w:divBdr>
    </w:div>
    <w:div w:id="1215241867">
      <w:bodyDiv w:val="1"/>
      <w:marLeft w:val="0"/>
      <w:marRight w:val="0"/>
      <w:marTop w:val="0"/>
      <w:marBottom w:val="0"/>
      <w:divBdr>
        <w:top w:val="none" w:sz="0" w:space="0" w:color="auto"/>
        <w:left w:val="none" w:sz="0" w:space="0" w:color="auto"/>
        <w:bottom w:val="none" w:sz="0" w:space="0" w:color="auto"/>
        <w:right w:val="none" w:sz="0" w:space="0" w:color="auto"/>
      </w:divBdr>
    </w:div>
    <w:div w:id="1215310567">
      <w:bodyDiv w:val="1"/>
      <w:marLeft w:val="0"/>
      <w:marRight w:val="0"/>
      <w:marTop w:val="0"/>
      <w:marBottom w:val="0"/>
      <w:divBdr>
        <w:top w:val="none" w:sz="0" w:space="0" w:color="auto"/>
        <w:left w:val="none" w:sz="0" w:space="0" w:color="auto"/>
        <w:bottom w:val="none" w:sz="0" w:space="0" w:color="auto"/>
        <w:right w:val="none" w:sz="0" w:space="0" w:color="auto"/>
      </w:divBdr>
    </w:div>
    <w:div w:id="1215433970">
      <w:bodyDiv w:val="1"/>
      <w:marLeft w:val="0"/>
      <w:marRight w:val="0"/>
      <w:marTop w:val="0"/>
      <w:marBottom w:val="0"/>
      <w:divBdr>
        <w:top w:val="none" w:sz="0" w:space="0" w:color="auto"/>
        <w:left w:val="none" w:sz="0" w:space="0" w:color="auto"/>
        <w:bottom w:val="none" w:sz="0" w:space="0" w:color="auto"/>
        <w:right w:val="none" w:sz="0" w:space="0" w:color="auto"/>
      </w:divBdr>
    </w:div>
    <w:div w:id="1215503705">
      <w:bodyDiv w:val="1"/>
      <w:marLeft w:val="0"/>
      <w:marRight w:val="0"/>
      <w:marTop w:val="0"/>
      <w:marBottom w:val="0"/>
      <w:divBdr>
        <w:top w:val="none" w:sz="0" w:space="0" w:color="auto"/>
        <w:left w:val="none" w:sz="0" w:space="0" w:color="auto"/>
        <w:bottom w:val="none" w:sz="0" w:space="0" w:color="auto"/>
        <w:right w:val="none" w:sz="0" w:space="0" w:color="auto"/>
      </w:divBdr>
    </w:div>
    <w:div w:id="1215578555">
      <w:bodyDiv w:val="1"/>
      <w:marLeft w:val="0"/>
      <w:marRight w:val="0"/>
      <w:marTop w:val="0"/>
      <w:marBottom w:val="0"/>
      <w:divBdr>
        <w:top w:val="none" w:sz="0" w:space="0" w:color="auto"/>
        <w:left w:val="none" w:sz="0" w:space="0" w:color="auto"/>
        <w:bottom w:val="none" w:sz="0" w:space="0" w:color="auto"/>
        <w:right w:val="none" w:sz="0" w:space="0" w:color="auto"/>
      </w:divBdr>
    </w:div>
    <w:div w:id="1215699558">
      <w:bodyDiv w:val="1"/>
      <w:marLeft w:val="0"/>
      <w:marRight w:val="0"/>
      <w:marTop w:val="0"/>
      <w:marBottom w:val="0"/>
      <w:divBdr>
        <w:top w:val="none" w:sz="0" w:space="0" w:color="auto"/>
        <w:left w:val="none" w:sz="0" w:space="0" w:color="auto"/>
        <w:bottom w:val="none" w:sz="0" w:space="0" w:color="auto"/>
        <w:right w:val="none" w:sz="0" w:space="0" w:color="auto"/>
      </w:divBdr>
    </w:div>
    <w:div w:id="1216314351">
      <w:bodyDiv w:val="1"/>
      <w:marLeft w:val="0"/>
      <w:marRight w:val="0"/>
      <w:marTop w:val="0"/>
      <w:marBottom w:val="0"/>
      <w:divBdr>
        <w:top w:val="none" w:sz="0" w:space="0" w:color="auto"/>
        <w:left w:val="none" w:sz="0" w:space="0" w:color="auto"/>
        <w:bottom w:val="none" w:sz="0" w:space="0" w:color="auto"/>
        <w:right w:val="none" w:sz="0" w:space="0" w:color="auto"/>
      </w:divBdr>
    </w:div>
    <w:div w:id="1216314527">
      <w:bodyDiv w:val="1"/>
      <w:marLeft w:val="0"/>
      <w:marRight w:val="0"/>
      <w:marTop w:val="0"/>
      <w:marBottom w:val="0"/>
      <w:divBdr>
        <w:top w:val="none" w:sz="0" w:space="0" w:color="auto"/>
        <w:left w:val="none" w:sz="0" w:space="0" w:color="auto"/>
        <w:bottom w:val="none" w:sz="0" w:space="0" w:color="auto"/>
        <w:right w:val="none" w:sz="0" w:space="0" w:color="auto"/>
      </w:divBdr>
    </w:div>
    <w:div w:id="1216431936">
      <w:bodyDiv w:val="1"/>
      <w:marLeft w:val="0"/>
      <w:marRight w:val="0"/>
      <w:marTop w:val="0"/>
      <w:marBottom w:val="0"/>
      <w:divBdr>
        <w:top w:val="none" w:sz="0" w:space="0" w:color="auto"/>
        <w:left w:val="none" w:sz="0" w:space="0" w:color="auto"/>
        <w:bottom w:val="none" w:sz="0" w:space="0" w:color="auto"/>
        <w:right w:val="none" w:sz="0" w:space="0" w:color="auto"/>
      </w:divBdr>
    </w:div>
    <w:div w:id="1216821058">
      <w:bodyDiv w:val="1"/>
      <w:marLeft w:val="0"/>
      <w:marRight w:val="0"/>
      <w:marTop w:val="0"/>
      <w:marBottom w:val="0"/>
      <w:divBdr>
        <w:top w:val="none" w:sz="0" w:space="0" w:color="auto"/>
        <w:left w:val="none" w:sz="0" w:space="0" w:color="auto"/>
        <w:bottom w:val="none" w:sz="0" w:space="0" w:color="auto"/>
        <w:right w:val="none" w:sz="0" w:space="0" w:color="auto"/>
      </w:divBdr>
    </w:div>
    <w:div w:id="1216891115">
      <w:bodyDiv w:val="1"/>
      <w:marLeft w:val="0"/>
      <w:marRight w:val="0"/>
      <w:marTop w:val="0"/>
      <w:marBottom w:val="0"/>
      <w:divBdr>
        <w:top w:val="none" w:sz="0" w:space="0" w:color="auto"/>
        <w:left w:val="none" w:sz="0" w:space="0" w:color="auto"/>
        <w:bottom w:val="none" w:sz="0" w:space="0" w:color="auto"/>
        <w:right w:val="none" w:sz="0" w:space="0" w:color="auto"/>
      </w:divBdr>
    </w:div>
    <w:div w:id="1216891205">
      <w:bodyDiv w:val="1"/>
      <w:marLeft w:val="0"/>
      <w:marRight w:val="0"/>
      <w:marTop w:val="0"/>
      <w:marBottom w:val="0"/>
      <w:divBdr>
        <w:top w:val="none" w:sz="0" w:space="0" w:color="auto"/>
        <w:left w:val="none" w:sz="0" w:space="0" w:color="auto"/>
        <w:bottom w:val="none" w:sz="0" w:space="0" w:color="auto"/>
        <w:right w:val="none" w:sz="0" w:space="0" w:color="auto"/>
      </w:divBdr>
    </w:div>
    <w:div w:id="1217202054">
      <w:bodyDiv w:val="1"/>
      <w:marLeft w:val="0"/>
      <w:marRight w:val="0"/>
      <w:marTop w:val="0"/>
      <w:marBottom w:val="0"/>
      <w:divBdr>
        <w:top w:val="none" w:sz="0" w:space="0" w:color="auto"/>
        <w:left w:val="none" w:sz="0" w:space="0" w:color="auto"/>
        <w:bottom w:val="none" w:sz="0" w:space="0" w:color="auto"/>
        <w:right w:val="none" w:sz="0" w:space="0" w:color="auto"/>
      </w:divBdr>
    </w:div>
    <w:div w:id="1217594157">
      <w:bodyDiv w:val="1"/>
      <w:marLeft w:val="0"/>
      <w:marRight w:val="0"/>
      <w:marTop w:val="0"/>
      <w:marBottom w:val="0"/>
      <w:divBdr>
        <w:top w:val="none" w:sz="0" w:space="0" w:color="auto"/>
        <w:left w:val="none" w:sz="0" w:space="0" w:color="auto"/>
        <w:bottom w:val="none" w:sz="0" w:space="0" w:color="auto"/>
        <w:right w:val="none" w:sz="0" w:space="0" w:color="auto"/>
      </w:divBdr>
    </w:div>
    <w:div w:id="1217662048">
      <w:bodyDiv w:val="1"/>
      <w:marLeft w:val="0"/>
      <w:marRight w:val="0"/>
      <w:marTop w:val="0"/>
      <w:marBottom w:val="0"/>
      <w:divBdr>
        <w:top w:val="none" w:sz="0" w:space="0" w:color="auto"/>
        <w:left w:val="none" w:sz="0" w:space="0" w:color="auto"/>
        <w:bottom w:val="none" w:sz="0" w:space="0" w:color="auto"/>
        <w:right w:val="none" w:sz="0" w:space="0" w:color="auto"/>
      </w:divBdr>
    </w:div>
    <w:div w:id="1217930381">
      <w:bodyDiv w:val="1"/>
      <w:marLeft w:val="0"/>
      <w:marRight w:val="0"/>
      <w:marTop w:val="0"/>
      <w:marBottom w:val="0"/>
      <w:divBdr>
        <w:top w:val="none" w:sz="0" w:space="0" w:color="auto"/>
        <w:left w:val="none" w:sz="0" w:space="0" w:color="auto"/>
        <w:bottom w:val="none" w:sz="0" w:space="0" w:color="auto"/>
        <w:right w:val="none" w:sz="0" w:space="0" w:color="auto"/>
      </w:divBdr>
    </w:div>
    <w:div w:id="1218009576">
      <w:bodyDiv w:val="1"/>
      <w:marLeft w:val="0"/>
      <w:marRight w:val="0"/>
      <w:marTop w:val="0"/>
      <w:marBottom w:val="0"/>
      <w:divBdr>
        <w:top w:val="none" w:sz="0" w:space="0" w:color="auto"/>
        <w:left w:val="none" w:sz="0" w:space="0" w:color="auto"/>
        <w:bottom w:val="none" w:sz="0" w:space="0" w:color="auto"/>
        <w:right w:val="none" w:sz="0" w:space="0" w:color="auto"/>
      </w:divBdr>
    </w:div>
    <w:div w:id="1218130236">
      <w:bodyDiv w:val="1"/>
      <w:marLeft w:val="0"/>
      <w:marRight w:val="0"/>
      <w:marTop w:val="0"/>
      <w:marBottom w:val="0"/>
      <w:divBdr>
        <w:top w:val="none" w:sz="0" w:space="0" w:color="auto"/>
        <w:left w:val="none" w:sz="0" w:space="0" w:color="auto"/>
        <w:bottom w:val="none" w:sz="0" w:space="0" w:color="auto"/>
        <w:right w:val="none" w:sz="0" w:space="0" w:color="auto"/>
      </w:divBdr>
    </w:div>
    <w:div w:id="1218325557">
      <w:bodyDiv w:val="1"/>
      <w:marLeft w:val="0"/>
      <w:marRight w:val="0"/>
      <w:marTop w:val="0"/>
      <w:marBottom w:val="0"/>
      <w:divBdr>
        <w:top w:val="none" w:sz="0" w:space="0" w:color="auto"/>
        <w:left w:val="none" w:sz="0" w:space="0" w:color="auto"/>
        <w:bottom w:val="none" w:sz="0" w:space="0" w:color="auto"/>
        <w:right w:val="none" w:sz="0" w:space="0" w:color="auto"/>
      </w:divBdr>
    </w:div>
    <w:div w:id="1218660077">
      <w:bodyDiv w:val="1"/>
      <w:marLeft w:val="0"/>
      <w:marRight w:val="0"/>
      <w:marTop w:val="0"/>
      <w:marBottom w:val="0"/>
      <w:divBdr>
        <w:top w:val="none" w:sz="0" w:space="0" w:color="auto"/>
        <w:left w:val="none" w:sz="0" w:space="0" w:color="auto"/>
        <w:bottom w:val="none" w:sz="0" w:space="0" w:color="auto"/>
        <w:right w:val="none" w:sz="0" w:space="0" w:color="auto"/>
      </w:divBdr>
    </w:div>
    <w:div w:id="1218661690">
      <w:bodyDiv w:val="1"/>
      <w:marLeft w:val="0"/>
      <w:marRight w:val="0"/>
      <w:marTop w:val="0"/>
      <w:marBottom w:val="0"/>
      <w:divBdr>
        <w:top w:val="none" w:sz="0" w:space="0" w:color="auto"/>
        <w:left w:val="none" w:sz="0" w:space="0" w:color="auto"/>
        <w:bottom w:val="none" w:sz="0" w:space="0" w:color="auto"/>
        <w:right w:val="none" w:sz="0" w:space="0" w:color="auto"/>
      </w:divBdr>
    </w:div>
    <w:div w:id="1218978707">
      <w:bodyDiv w:val="1"/>
      <w:marLeft w:val="0"/>
      <w:marRight w:val="0"/>
      <w:marTop w:val="0"/>
      <w:marBottom w:val="0"/>
      <w:divBdr>
        <w:top w:val="none" w:sz="0" w:space="0" w:color="auto"/>
        <w:left w:val="none" w:sz="0" w:space="0" w:color="auto"/>
        <w:bottom w:val="none" w:sz="0" w:space="0" w:color="auto"/>
        <w:right w:val="none" w:sz="0" w:space="0" w:color="auto"/>
      </w:divBdr>
    </w:div>
    <w:div w:id="1219128240">
      <w:bodyDiv w:val="1"/>
      <w:marLeft w:val="0"/>
      <w:marRight w:val="0"/>
      <w:marTop w:val="0"/>
      <w:marBottom w:val="0"/>
      <w:divBdr>
        <w:top w:val="none" w:sz="0" w:space="0" w:color="auto"/>
        <w:left w:val="none" w:sz="0" w:space="0" w:color="auto"/>
        <w:bottom w:val="none" w:sz="0" w:space="0" w:color="auto"/>
        <w:right w:val="none" w:sz="0" w:space="0" w:color="auto"/>
      </w:divBdr>
    </w:div>
    <w:div w:id="1219591705">
      <w:bodyDiv w:val="1"/>
      <w:marLeft w:val="0"/>
      <w:marRight w:val="0"/>
      <w:marTop w:val="0"/>
      <w:marBottom w:val="0"/>
      <w:divBdr>
        <w:top w:val="none" w:sz="0" w:space="0" w:color="auto"/>
        <w:left w:val="none" w:sz="0" w:space="0" w:color="auto"/>
        <w:bottom w:val="none" w:sz="0" w:space="0" w:color="auto"/>
        <w:right w:val="none" w:sz="0" w:space="0" w:color="auto"/>
      </w:divBdr>
    </w:div>
    <w:div w:id="1219825084">
      <w:bodyDiv w:val="1"/>
      <w:marLeft w:val="0"/>
      <w:marRight w:val="0"/>
      <w:marTop w:val="0"/>
      <w:marBottom w:val="0"/>
      <w:divBdr>
        <w:top w:val="none" w:sz="0" w:space="0" w:color="auto"/>
        <w:left w:val="none" w:sz="0" w:space="0" w:color="auto"/>
        <w:bottom w:val="none" w:sz="0" w:space="0" w:color="auto"/>
        <w:right w:val="none" w:sz="0" w:space="0" w:color="auto"/>
      </w:divBdr>
    </w:div>
    <w:div w:id="1220095602">
      <w:bodyDiv w:val="1"/>
      <w:marLeft w:val="0"/>
      <w:marRight w:val="0"/>
      <w:marTop w:val="0"/>
      <w:marBottom w:val="0"/>
      <w:divBdr>
        <w:top w:val="none" w:sz="0" w:space="0" w:color="auto"/>
        <w:left w:val="none" w:sz="0" w:space="0" w:color="auto"/>
        <w:bottom w:val="none" w:sz="0" w:space="0" w:color="auto"/>
        <w:right w:val="none" w:sz="0" w:space="0" w:color="auto"/>
      </w:divBdr>
    </w:div>
    <w:div w:id="1220173104">
      <w:bodyDiv w:val="1"/>
      <w:marLeft w:val="0"/>
      <w:marRight w:val="0"/>
      <w:marTop w:val="0"/>
      <w:marBottom w:val="0"/>
      <w:divBdr>
        <w:top w:val="none" w:sz="0" w:space="0" w:color="auto"/>
        <w:left w:val="none" w:sz="0" w:space="0" w:color="auto"/>
        <w:bottom w:val="none" w:sz="0" w:space="0" w:color="auto"/>
        <w:right w:val="none" w:sz="0" w:space="0" w:color="auto"/>
      </w:divBdr>
    </w:div>
    <w:div w:id="1220240112">
      <w:bodyDiv w:val="1"/>
      <w:marLeft w:val="0"/>
      <w:marRight w:val="0"/>
      <w:marTop w:val="0"/>
      <w:marBottom w:val="0"/>
      <w:divBdr>
        <w:top w:val="none" w:sz="0" w:space="0" w:color="auto"/>
        <w:left w:val="none" w:sz="0" w:space="0" w:color="auto"/>
        <w:bottom w:val="none" w:sz="0" w:space="0" w:color="auto"/>
        <w:right w:val="none" w:sz="0" w:space="0" w:color="auto"/>
      </w:divBdr>
    </w:div>
    <w:div w:id="1220819946">
      <w:bodyDiv w:val="1"/>
      <w:marLeft w:val="0"/>
      <w:marRight w:val="0"/>
      <w:marTop w:val="0"/>
      <w:marBottom w:val="0"/>
      <w:divBdr>
        <w:top w:val="none" w:sz="0" w:space="0" w:color="auto"/>
        <w:left w:val="none" w:sz="0" w:space="0" w:color="auto"/>
        <w:bottom w:val="none" w:sz="0" w:space="0" w:color="auto"/>
        <w:right w:val="none" w:sz="0" w:space="0" w:color="auto"/>
      </w:divBdr>
    </w:div>
    <w:div w:id="1220896662">
      <w:bodyDiv w:val="1"/>
      <w:marLeft w:val="0"/>
      <w:marRight w:val="0"/>
      <w:marTop w:val="0"/>
      <w:marBottom w:val="0"/>
      <w:divBdr>
        <w:top w:val="none" w:sz="0" w:space="0" w:color="auto"/>
        <w:left w:val="none" w:sz="0" w:space="0" w:color="auto"/>
        <w:bottom w:val="none" w:sz="0" w:space="0" w:color="auto"/>
        <w:right w:val="none" w:sz="0" w:space="0" w:color="auto"/>
      </w:divBdr>
    </w:div>
    <w:div w:id="1221089490">
      <w:bodyDiv w:val="1"/>
      <w:marLeft w:val="0"/>
      <w:marRight w:val="0"/>
      <w:marTop w:val="0"/>
      <w:marBottom w:val="0"/>
      <w:divBdr>
        <w:top w:val="none" w:sz="0" w:space="0" w:color="auto"/>
        <w:left w:val="none" w:sz="0" w:space="0" w:color="auto"/>
        <w:bottom w:val="none" w:sz="0" w:space="0" w:color="auto"/>
        <w:right w:val="none" w:sz="0" w:space="0" w:color="auto"/>
      </w:divBdr>
    </w:div>
    <w:div w:id="1221214862">
      <w:bodyDiv w:val="1"/>
      <w:marLeft w:val="0"/>
      <w:marRight w:val="0"/>
      <w:marTop w:val="0"/>
      <w:marBottom w:val="0"/>
      <w:divBdr>
        <w:top w:val="none" w:sz="0" w:space="0" w:color="auto"/>
        <w:left w:val="none" w:sz="0" w:space="0" w:color="auto"/>
        <w:bottom w:val="none" w:sz="0" w:space="0" w:color="auto"/>
        <w:right w:val="none" w:sz="0" w:space="0" w:color="auto"/>
      </w:divBdr>
    </w:div>
    <w:div w:id="1221550267">
      <w:bodyDiv w:val="1"/>
      <w:marLeft w:val="0"/>
      <w:marRight w:val="0"/>
      <w:marTop w:val="0"/>
      <w:marBottom w:val="0"/>
      <w:divBdr>
        <w:top w:val="none" w:sz="0" w:space="0" w:color="auto"/>
        <w:left w:val="none" w:sz="0" w:space="0" w:color="auto"/>
        <w:bottom w:val="none" w:sz="0" w:space="0" w:color="auto"/>
        <w:right w:val="none" w:sz="0" w:space="0" w:color="auto"/>
      </w:divBdr>
    </w:div>
    <w:div w:id="1221792177">
      <w:bodyDiv w:val="1"/>
      <w:marLeft w:val="0"/>
      <w:marRight w:val="0"/>
      <w:marTop w:val="0"/>
      <w:marBottom w:val="0"/>
      <w:divBdr>
        <w:top w:val="none" w:sz="0" w:space="0" w:color="auto"/>
        <w:left w:val="none" w:sz="0" w:space="0" w:color="auto"/>
        <w:bottom w:val="none" w:sz="0" w:space="0" w:color="auto"/>
        <w:right w:val="none" w:sz="0" w:space="0" w:color="auto"/>
      </w:divBdr>
    </w:div>
    <w:div w:id="1222446458">
      <w:bodyDiv w:val="1"/>
      <w:marLeft w:val="0"/>
      <w:marRight w:val="0"/>
      <w:marTop w:val="0"/>
      <w:marBottom w:val="0"/>
      <w:divBdr>
        <w:top w:val="none" w:sz="0" w:space="0" w:color="auto"/>
        <w:left w:val="none" w:sz="0" w:space="0" w:color="auto"/>
        <w:bottom w:val="none" w:sz="0" w:space="0" w:color="auto"/>
        <w:right w:val="none" w:sz="0" w:space="0" w:color="auto"/>
      </w:divBdr>
    </w:div>
    <w:div w:id="1222474518">
      <w:bodyDiv w:val="1"/>
      <w:marLeft w:val="0"/>
      <w:marRight w:val="0"/>
      <w:marTop w:val="0"/>
      <w:marBottom w:val="0"/>
      <w:divBdr>
        <w:top w:val="none" w:sz="0" w:space="0" w:color="auto"/>
        <w:left w:val="none" w:sz="0" w:space="0" w:color="auto"/>
        <w:bottom w:val="none" w:sz="0" w:space="0" w:color="auto"/>
        <w:right w:val="none" w:sz="0" w:space="0" w:color="auto"/>
      </w:divBdr>
    </w:div>
    <w:div w:id="1222909765">
      <w:bodyDiv w:val="1"/>
      <w:marLeft w:val="0"/>
      <w:marRight w:val="0"/>
      <w:marTop w:val="0"/>
      <w:marBottom w:val="0"/>
      <w:divBdr>
        <w:top w:val="none" w:sz="0" w:space="0" w:color="auto"/>
        <w:left w:val="none" w:sz="0" w:space="0" w:color="auto"/>
        <w:bottom w:val="none" w:sz="0" w:space="0" w:color="auto"/>
        <w:right w:val="none" w:sz="0" w:space="0" w:color="auto"/>
      </w:divBdr>
    </w:div>
    <w:div w:id="1222983870">
      <w:bodyDiv w:val="1"/>
      <w:marLeft w:val="0"/>
      <w:marRight w:val="0"/>
      <w:marTop w:val="0"/>
      <w:marBottom w:val="0"/>
      <w:divBdr>
        <w:top w:val="none" w:sz="0" w:space="0" w:color="auto"/>
        <w:left w:val="none" w:sz="0" w:space="0" w:color="auto"/>
        <w:bottom w:val="none" w:sz="0" w:space="0" w:color="auto"/>
        <w:right w:val="none" w:sz="0" w:space="0" w:color="auto"/>
      </w:divBdr>
    </w:div>
    <w:div w:id="1223326273">
      <w:bodyDiv w:val="1"/>
      <w:marLeft w:val="0"/>
      <w:marRight w:val="0"/>
      <w:marTop w:val="0"/>
      <w:marBottom w:val="0"/>
      <w:divBdr>
        <w:top w:val="none" w:sz="0" w:space="0" w:color="auto"/>
        <w:left w:val="none" w:sz="0" w:space="0" w:color="auto"/>
        <w:bottom w:val="none" w:sz="0" w:space="0" w:color="auto"/>
        <w:right w:val="none" w:sz="0" w:space="0" w:color="auto"/>
      </w:divBdr>
    </w:div>
    <w:div w:id="1223373974">
      <w:bodyDiv w:val="1"/>
      <w:marLeft w:val="0"/>
      <w:marRight w:val="0"/>
      <w:marTop w:val="0"/>
      <w:marBottom w:val="0"/>
      <w:divBdr>
        <w:top w:val="none" w:sz="0" w:space="0" w:color="auto"/>
        <w:left w:val="none" w:sz="0" w:space="0" w:color="auto"/>
        <w:bottom w:val="none" w:sz="0" w:space="0" w:color="auto"/>
        <w:right w:val="none" w:sz="0" w:space="0" w:color="auto"/>
      </w:divBdr>
    </w:div>
    <w:div w:id="1223444938">
      <w:bodyDiv w:val="1"/>
      <w:marLeft w:val="0"/>
      <w:marRight w:val="0"/>
      <w:marTop w:val="0"/>
      <w:marBottom w:val="0"/>
      <w:divBdr>
        <w:top w:val="none" w:sz="0" w:space="0" w:color="auto"/>
        <w:left w:val="none" w:sz="0" w:space="0" w:color="auto"/>
        <w:bottom w:val="none" w:sz="0" w:space="0" w:color="auto"/>
        <w:right w:val="none" w:sz="0" w:space="0" w:color="auto"/>
      </w:divBdr>
    </w:div>
    <w:div w:id="1223642081">
      <w:bodyDiv w:val="1"/>
      <w:marLeft w:val="0"/>
      <w:marRight w:val="0"/>
      <w:marTop w:val="0"/>
      <w:marBottom w:val="0"/>
      <w:divBdr>
        <w:top w:val="none" w:sz="0" w:space="0" w:color="auto"/>
        <w:left w:val="none" w:sz="0" w:space="0" w:color="auto"/>
        <w:bottom w:val="none" w:sz="0" w:space="0" w:color="auto"/>
        <w:right w:val="none" w:sz="0" w:space="0" w:color="auto"/>
      </w:divBdr>
    </w:div>
    <w:div w:id="1223834463">
      <w:bodyDiv w:val="1"/>
      <w:marLeft w:val="0"/>
      <w:marRight w:val="0"/>
      <w:marTop w:val="0"/>
      <w:marBottom w:val="0"/>
      <w:divBdr>
        <w:top w:val="none" w:sz="0" w:space="0" w:color="auto"/>
        <w:left w:val="none" w:sz="0" w:space="0" w:color="auto"/>
        <w:bottom w:val="none" w:sz="0" w:space="0" w:color="auto"/>
        <w:right w:val="none" w:sz="0" w:space="0" w:color="auto"/>
      </w:divBdr>
    </w:div>
    <w:div w:id="1223905767">
      <w:bodyDiv w:val="1"/>
      <w:marLeft w:val="0"/>
      <w:marRight w:val="0"/>
      <w:marTop w:val="0"/>
      <w:marBottom w:val="0"/>
      <w:divBdr>
        <w:top w:val="none" w:sz="0" w:space="0" w:color="auto"/>
        <w:left w:val="none" w:sz="0" w:space="0" w:color="auto"/>
        <w:bottom w:val="none" w:sz="0" w:space="0" w:color="auto"/>
        <w:right w:val="none" w:sz="0" w:space="0" w:color="auto"/>
      </w:divBdr>
    </w:div>
    <w:div w:id="1223977776">
      <w:bodyDiv w:val="1"/>
      <w:marLeft w:val="0"/>
      <w:marRight w:val="0"/>
      <w:marTop w:val="0"/>
      <w:marBottom w:val="0"/>
      <w:divBdr>
        <w:top w:val="none" w:sz="0" w:space="0" w:color="auto"/>
        <w:left w:val="none" w:sz="0" w:space="0" w:color="auto"/>
        <w:bottom w:val="none" w:sz="0" w:space="0" w:color="auto"/>
        <w:right w:val="none" w:sz="0" w:space="0" w:color="auto"/>
      </w:divBdr>
    </w:div>
    <w:div w:id="1224292031">
      <w:bodyDiv w:val="1"/>
      <w:marLeft w:val="0"/>
      <w:marRight w:val="0"/>
      <w:marTop w:val="0"/>
      <w:marBottom w:val="0"/>
      <w:divBdr>
        <w:top w:val="none" w:sz="0" w:space="0" w:color="auto"/>
        <w:left w:val="none" w:sz="0" w:space="0" w:color="auto"/>
        <w:bottom w:val="none" w:sz="0" w:space="0" w:color="auto"/>
        <w:right w:val="none" w:sz="0" w:space="0" w:color="auto"/>
      </w:divBdr>
    </w:div>
    <w:div w:id="1224488994">
      <w:bodyDiv w:val="1"/>
      <w:marLeft w:val="0"/>
      <w:marRight w:val="0"/>
      <w:marTop w:val="0"/>
      <w:marBottom w:val="0"/>
      <w:divBdr>
        <w:top w:val="none" w:sz="0" w:space="0" w:color="auto"/>
        <w:left w:val="none" w:sz="0" w:space="0" w:color="auto"/>
        <w:bottom w:val="none" w:sz="0" w:space="0" w:color="auto"/>
        <w:right w:val="none" w:sz="0" w:space="0" w:color="auto"/>
      </w:divBdr>
    </w:div>
    <w:div w:id="1225065913">
      <w:bodyDiv w:val="1"/>
      <w:marLeft w:val="0"/>
      <w:marRight w:val="0"/>
      <w:marTop w:val="0"/>
      <w:marBottom w:val="0"/>
      <w:divBdr>
        <w:top w:val="none" w:sz="0" w:space="0" w:color="auto"/>
        <w:left w:val="none" w:sz="0" w:space="0" w:color="auto"/>
        <w:bottom w:val="none" w:sz="0" w:space="0" w:color="auto"/>
        <w:right w:val="none" w:sz="0" w:space="0" w:color="auto"/>
      </w:divBdr>
    </w:div>
    <w:div w:id="1225095258">
      <w:bodyDiv w:val="1"/>
      <w:marLeft w:val="0"/>
      <w:marRight w:val="0"/>
      <w:marTop w:val="0"/>
      <w:marBottom w:val="0"/>
      <w:divBdr>
        <w:top w:val="none" w:sz="0" w:space="0" w:color="auto"/>
        <w:left w:val="none" w:sz="0" w:space="0" w:color="auto"/>
        <w:bottom w:val="none" w:sz="0" w:space="0" w:color="auto"/>
        <w:right w:val="none" w:sz="0" w:space="0" w:color="auto"/>
      </w:divBdr>
    </w:div>
    <w:div w:id="1225217369">
      <w:bodyDiv w:val="1"/>
      <w:marLeft w:val="0"/>
      <w:marRight w:val="0"/>
      <w:marTop w:val="0"/>
      <w:marBottom w:val="0"/>
      <w:divBdr>
        <w:top w:val="none" w:sz="0" w:space="0" w:color="auto"/>
        <w:left w:val="none" w:sz="0" w:space="0" w:color="auto"/>
        <w:bottom w:val="none" w:sz="0" w:space="0" w:color="auto"/>
        <w:right w:val="none" w:sz="0" w:space="0" w:color="auto"/>
      </w:divBdr>
    </w:div>
    <w:div w:id="1225994823">
      <w:bodyDiv w:val="1"/>
      <w:marLeft w:val="0"/>
      <w:marRight w:val="0"/>
      <w:marTop w:val="0"/>
      <w:marBottom w:val="0"/>
      <w:divBdr>
        <w:top w:val="none" w:sz="0" w:space="0" w:color="auto"/>
        <w:left w:val="none" w:sz="0" w:space="0" w:color="auto"/>
        <w:bottom w:val="none" w:sz="0" w:space="0" w:color="auto"/>
        <w:right w:val="none" w:sz="0" w:space="0" w:color="auto"/>
      </w:divBdr>
    </w:div>
    <w:div w:id="1226187219">
      <w:bodyDiv w:val="1"/>
      <w:marLeft w:val="0"/>
      <w:marRight w:val="0"/>
      <w:marTop w:val="0"/>
      <w:marBottom w:val="0"/>
      <w:divBdr>
        <w:top w:val="none" w:sz="0" w:space="0" w:color="auto"/>
        <w:left w:val="none" w:sz="0" w:space="0" w:color="auto"/>
        <w:bottom w:val="none" w:sz="0" w:space="0" w:color="auto"/>
        <w:right w:val="none" w:sz="0" w:space="0" w:color="auto"/>
      </w:divBdr>
    </w:div>
    <w:div w:id="1226643616">
      <w:bodyDiv w:val="1"/>
      <w:marLeft w:val="0"/>
      <w:marRight w:val="0"/>
      <w:marTop w:val="0"/>
      <w:marBottom w:val="0"/>
      <w:divBdr>
        <w:top w:val="none" w:sz="0" w:space="0" w:color="auto"/>
        <w:left w:val="none" w:sz="0" w:space="0" w:color="auto"/>
        <w:bottom w:val="none" w:sz="0" w:space="0" w:color="auto"/>
        <w:right w:val="none" w:sz="0" w:space="0" w:color="auto"/>
      </w:divBdr>
    </w:div>
    <w:div w:id="1226649955">
      <w:bodyDiv w:val="1"/>
      <w:marLeft w:val="0"/>
      <w:marRight w:val="0"/>
      <w:marTop w:val="0"/>
      <w:marBottom w:val="0"/>
      <w:divBdr>
        <w:top w:val="none" w:sz="0" w:space="0" w:color="auto"/>
        <w:left w:val="none" w:sz="0" w:space="0" w:color="auto"/>
        <w:bottom w:val="none" w:sz="0" w:space="0" w:color="auto"/>
        <w:right w:val="none" w:sz="0" w:space="0" w:color="auto"/>
      </w:divBdr>
    </w:div>
    <w:div w:id="1226792392">
      <w:bodyDiv w:val="1"/>
      <w:marLeft w:val="0"/>
      <w:marRight w:val="0"/>
      <w:marTop w:val="0"/>
      <w:marBottom w:val="0"/>
      <w:divBdr>
        <w:top w:val="none" w:sz="0" w:space="0" w:color="auto"/>
        <w:left w:val="none" w:sz="0" w:space="0" w:color="auto"/>
        <w:bottom w:val="none" w:sz="0" w:space="0" w:color="auto"/>
        <w:right w:val="none" w:sz="0" w:space="0" w:color="auto"/>
      </w:divBdr>
    </w:div>
    <w:div w:id="1227184414">
      <w:bodyDiv w:val="1"/>
      <w:marLeft w:val="0"/>
      <w:marRight w:val="0"/>
      <w:marTop w:val="0"/>
      <w:marBottom w:val="0"/>
      <w:divBdr>
        <w:top w:val="none" w:sz="0" w:space="0" w:color="auto"/>
        <w:left w:val="none" w:sz="0" w:space="0" w:color="auto"/>
        <w:bottom w:val="none" w:sz="0" w:space="0" w:color="auto"/>
        <w:right w:val="none" w:sz="0" w:space="0" w:color="auto"/>
      </w:divBdr>
    </w:div>
    <w:div w:id="1227254410">
      <w:bodyDiv w:val="1"/>
      <w:marLeft w:val="0"/>
      <w:marRight w:val="0"/>
      <w:marTop w:val="0"/>
      <w:marBottom w:val="0"/>
      <w:divBdr>
        <w:top w:val="none" w:sz="0" w:space="0" w:color="auto"/>
        <w:left w:val="none" w:sz="0" w:space="0" w:color="auto"/>
        <w:bottom w:val="none" w:sz="0" w:space="0" w:color="auto"/>
        <w:right w:val="none" w:sz="0" w:space="0" w:color="auto"/>
      </w:divBdr>
    </w:div>
    <w:div w:id="1228032433">
      <w:bodyDiv w:val="1"/>
      <w:marLeft w:val="0"/>
      <w:marRight w:val="0"/>
      <w:marTop w:val="0"/>
      <w:marBottom w:val="0"/>
      <w:divBdr>
        <w:top w:val="none" w:sz="0" w:space="0" w:color="auto"/>
        <w:left w:val="none" w:sz="0" w:space="0" w:color="auto"/>
        <w:bottom w:val="none" w:sz="0" w:space="0" w:color="auto"/>
        <w:right w:val="none" w:sz="0" w:space="0" w:color="auto"/>
      </w:divBdr>
    </w:div>
    <w:div w:id="1228956247">
      <w:bodyDiv w:val="1"/>
      <w:marLeft w:val="0"/>
      <w:marRight w:val="0"/>
      <w:marTop w:val="0"/>
      <w:marBottom w:val="0"/>
      <w:divBdr>
        <w:top w:val="none" w:sz="0" w:space="0" w:color="auto"/>
        <w:left w:val="none" w:sz="0" w:space="0" w:color="auto"/>
        <w:bottom w:val="none" w:sz="0" w:space="0" w:color="auto"/>
        <w:right w:val="none" w:sz="0" w:space="0" w:color="auto"/>
      </w:divBdr>
    </w:div>
    <w:div w:id="1228996634">
      <w:bodyDiv w:val="1"/>
      <w:marLeft w:val="0"/>
      <w:marRight w:val="0"/>
      <w:marTop w:val="0"/>
      <w:marBottom w:val="0"/>
      <w:divBdr>
        <w:top w:val="none" w:sz="0" w:space="0" w:color="auto"/>
        <w:left w:val="none" w:sz="0" w:space="0" w:color="auto"/>
        <w:bottom w:val="none" w:sz="0" w:space="0" w:color="auto"/>
        <w:right w:val="none" w:sz="0" w:space="0" w:color="auto"/>
      </w:divBdr>
    </w:div>
    <w:div w:id="1228997470">
      <w:bodyDiv w:val="1"/>
      <w:marLeft w:val="0"/>
      <w:marRight w:val="0"/>
      <w:marTop w:val="0"/>
      <w:marBottom w:val="0"/>
      <w:divBdr>
        <w:top w:val="none" w:sz="0" w:space="0" w:color="auto"/>
        <w:left w:val="none" w:sz="0" w:space="0" w:color="auto"/>
        <w:bottom w:val="none" w:sz="0" w:space="0" w:color="auto"/>
        <w:right w:val="none" w:sz="0" w:space="0" w:color="auto"/>
      </w:divBdr>
    </w:div>
    <w:div w:id="1229194019">
      <w:bodyDiv w:val="1"/>
      <w:marLeft w:val="0"/>
      <w:marRight w:val="0"/>
      <w:marTop w:val="0"/>
      <w:marBottom w:val="0"/>
      <w:divBdr>
        <w:top w:val="none" w:sz="0" w:space="0" w:color="auto"/>
        <w:left w:val="none" w:sz="0" w:space="0" w:color="auto"/>
        <w:bottom w:val="none" w:sz="0" w:space="0" w:color="auto"/>
        <w:right w:val="none" w:sz="0" w:space="0" w:color="auto"/>
      </w:divBdr>
    </w:div>
    <w:div w:id="1229195532">
      <w:bodyDiv w:val="1"/>
      <w:marLeft w:val="0"/>
      <w:marRight w:val="0"/>
      <w:marTop w:val="0"/>
      <w:marBottom w:val="0"/>
      <w:divBdr>
        <w:top w:val="none" w:sz="0" w:space="0" w:color="auto"/>
        <w:left w:val="none" w:sz="0" w:space="0" w:color="auto"/>
        <w:bottom w:val="none" w:sz="0" w:space="0" w:color="auto"/>
        <w:right w:val="none" w:sz="0" w:space="0" w:color="auto"/>
      </w:divBdr>
    </w:div>
    <w:div w:id="1229997801">
      <w:bodyDiv w:val="1"/>
      <w:marLeft w:val="0"/>
      <w:marRight w:val="0"/>
      <w:marTop w:val="0"/>
      <w:marBottom w:val="0"/>
      <w:divBdr>
        <w:top w:val="none" w:sz="0" w:space="0" w:color="auto"/>
        <w:left w:val="none" w:sz="0" w:space="0" w:color="auto"/>
        <w:bottom w:val="none" w:sz="0" w:space="0" w:color="auto"/>
        <w:right w:val="none" w:sz="0" w:space="0" w:color="auto"/>
      </w:divBdr>
    </w:div>
    <w:div w:id="1230114903">
      <w:bodyDiv w:val="1"/>
      <w:marLeft w:val="0"/>
      <w:marRight w:val="0"/>
      <w:marTop w:val="0"/>
      <w:marBottom w:val="0"/>
      <w:divBdr>
        <w:top w:val="none" w:sz="0" w:space="0" w:color="auto"/>
        <w:left w:val="none" w:sz="0" w:space="0" w:color="auto"/>
        <w:bottom w:val="none" w:sz="0" w:space="0" w:color="auto"/>
        <w:right w:val="none" w:sz="0" w:space="0" w:color="auto"/>
      </w:divBdr>
    </w:div>
    <w:div w:id="1230264491">
      <w:bodyDiv w:val="1"/>
      <w:marLeft w:val="0"/>
      <w:marRight w:val="0"/>
      <w:marTop w:val="0"/>
      <w:marBottom w:val="0"/>
      <w:divBdr>
        <w:top w:val="none" w:sz="0" w:space="0" w:color="auto"/>
        <w:left w:val="none" w:sz="0" w:space="0" w:color="auto"/>
        <w:bottom w:val="none" w:sz="0" w:space="0" w:color="auto"/>
        <w:right w:val="none" w:sz="0" w:space="0" w:color="auto"/>
      </w:divBdr>
    </w:div>
    <w:div w:id="1230532806">
      <w:bodyDiv w:val="1"/>
      <w:marLeft w:val="0"/>
      <w:marRight w:val="0"/>
      <w:marTop w:val="0"/>
      <w:marBottom w:val="0"/>
      <w:divBdr>
        <w:top w:val="none" w:sz="0" w:space="0" w:color="auto"/>
        <w:left w:val="none" w:sz="0" w:space="0" w:color="auto"/>
        <w:bottom w:val="none" w:sz="0" w:space="0" w:color="auto"/>
        <w:right w:val="none" w:sz="0" w:space="0" w:color="auto"/>
      </w:divBdr>
    </w:div>
    <w:div w:id="1230768787">
      <w:bodyDiv w:val="1"/>
      <w:marLeft w:val="0"/>
      <w:marRight w:val="0"/>
      <w:marTop w:val="0"/>
      <w:marBottom w:val="0"/>
      <w:divBdr>
        <w:top w:val="none" w:sz="0" w:space="0" w:color="auto"/>
        <w:left w:val="none" w:sz="0" w:space="0" w:color="auto"/>
        <w:bottom w:val="none" w:sz="0" w:space="0" w:color="auto"/>
        <w:right w:val="none" w:sz="0" w:space="0" w:color="auto"/>
      </w:divBdr>
    </w:div>
    <w:div w:id="1230850515">
      <w:bodyDiv w:val="1"/>
      <w:marLeft w:val="0"/>
      <w:marRight w:val="0"/>
      <w:marTop w:val="0"/>
      <w:marBottom w:val="0"/>
      <w:divBdr>
        <w:top w:val="none" w:sz="0" w:space="0" w:color="auto"/>
        <w:left w:val="none" w:sz="0" w:space="0" w:color="auto"/>
        <w:bottom w:val="none" w:sz="0" w:space="0" w:color="auto"/>
        <w:right w:val="none" w:sz="0" w:space="0" w:color="auto"/>
      </w:divBdr>
    </w:div>
    <w:div w:id="1231042909">
      <w:bodyDiv w:val="1"/>
      <w:marLeft w:val="0"/>
      <w:marRight w:val="0"/>
      <w:marTop w:val="0"/>
      <w:marBottom w:val="0"/>
      <w:divBdr>
        <w:top w:val="none" w:sz="0" w:space="0" w:color="auto"/>
        <w:left w:val="none" w:sz="0" w:space="0" w:color="auto"/>
        <w:bottom w:val="none" w:sz="0" w:space="0" w:color="auto"/>
        <w:right w:val="none" w:sz="0" w:space="0" w:color="auto"/>
      </w:divBdr>
    </w:div>
    <w:div w:id="1231043094">
      <w:bodyDiv w:val="1"/>
      <w:marLeft w:val="0"/>
      <w:marRight w:val="0"/>
      <w:marTop w:val="0"/>
      <w:marBottom w:val="0"/>
      <w:divBdr>
        <w:top w:val="none" w:sz="0" w:space="0" w:color="auto"/>
        <w:left w:val="none" w:sz="0" w:space="0" w:color="auto"/>
        <w:bottom w:val="none" w:sz="0" w:space="0" w:color="auto"/>
        <w:right w:val="none" w:sz="0" w:space="0" w:color="auto"/>
      </w:divBdr>
    </w:div>
    <w:div w:id="1231116724">
      <w:bodyDiv w:val="1"/>
      <w:marLeft w:val="0"/>
      <w:marRight w:val="0"/>
      <w:marTop w:val="0"/>
      <w:marBottom w:val="0"/>
      <w:divBdr>
        <w:top w:val="none" w:sz="0" w:space="0" w:color="auto"/>
        <w:left w:val="none" w:sz="0" w:space="0" w:color="auto"/>
        <w:bottom w:val="none" w:sz="0" w:space="0" w:color="auto"/>
        <w:right w:val="none" w:sz="0" w:space="0" w:color="auto"/>
      </w:divBdr>
    </w:div>
    <w:div w:id="1231236334">
      <w:bodyDiv w:val="1"/>
      <w:marLeft w:val="0"/>
      <w:marRight w:val="0"/>
      <w:marTop w:val="0"/>
      <w:marBottom w:val="0"/>
      <w:divBdr>
        <w:top w:val="none" w:sz="0" w:space="0" w:color="auto"/>
        <w:left w:val="none" w:sz="0" w:space="0" w:color="auto"/>
        <w:bottom w:val="none" w:sz="0" w:space="0" w:color="auto"/>
        <w:right w:val="none" w:sz="0" w:space="0" w:color="auto"/>
      </w:divBdr>
    </w:div>
    <w:div w:id="1232304600">
      <w:bodyDiv w:val="1"/>
      <w:marLeft w:val="0"/>
      <w:marRight w:val="0"/>
      <w:marTop w:val="0"/>
      <w:marBottom w:val="0"/>
      <w:divBdr>
        <w:top w:val="none" w:sz="0" w:space="0" w:color="auto"/>
        <w:left w:val="none" w:sz="0" w:space="0" w:color="auto"/>
        <w:bottom w:val="none" w:sz="0" w:space="0" w:color="auto"/>
        <w:right w:val="none" w:sz="0" w:space="0" w:color="auto"/>
      </w:divBdr>
    </w:div>
    <w:div w:id="1232542910">
      <w:bodyDiv w:val="1"/>
      <w:marLeft w:val="0"/>
      <w:marRight w:val="0"/>
      <w:marTop w:val="0"/>
      <w:marBottom w:val="0"/>
      <w:divBdr>
        <w:top w:val="none" w:sz="0" w:space="0" w:color="auto"/>
        <w:left w:val="none" w:sz="0" w:space="0" w:color="auto"/>
        <w:bottom w:val="none" w:sz="0" w:space="0" w:color="auto"/>
        <w:right w:val="none" w:sz="0" w:space="0" w:color="auto"/>
      </w:divBdr>
    </w:div>
    <w:div w:id="1232929009">
      <w:bodyDiv w:val="1"/>
      <w:marLeft w:val="0"/>
      <w:marRight w:val="0"/>
      <w:marTop w:val="0"/>
      <w:marBottom w:val="0"/>
      <w:divBdr>
        <w:top w:val="none" w:sz="0" w:space="0" w:color="auto"/>
        <w:left w:val="none" w:sz="0" w:space="0" w:color="auto"/>
        <w:bottom w:val="none" w:sz="0" w:space="0" w:color="auto"/>
        <w:right w:val="none" w:sz="0" w:space="0" w:color="auto"/>
      </w:divBdr>
    </w:div>
    <w:div w:id="1233077446">
      <w:bodyDiv w:val="1"/>
      <w:marLeft w:val="0"/>
      <w:marRight w:val="0"/>
      <w:marTop w:val="0"/>
      <w:marBottom w:val="0"/>
      <w:divBdr>
        <w:top w:val="none" w:sz="0" w:space="0" w:color="auto"/>
        <w:left w:val="none" w:sz="0" w:space="0" w:color="auto"/>
        <w:bottom w:val="none" w:sz="0" w:space="0" w:color="auto"/>
        <w:right w:val="none" w:sz="0" w:space="0" w:color="auto"/>
      </w:divBdr>
    </w:div>
    <w:div w:id="1233275856">
      <w:bodyDiv w:val="1"/>
      <w:marLeft w:val="0"/>
      <w:marRight w:val="0"/>
      <w:marTop w:val="0"/>
      <w:marBottom w:val="0"/>
      <w:divBdr>
        <w:top w:val="none" w:sz="0" w:space="0" w:color="auto"/>
        <w:left w:val="none" w:sz="0" w:space="0" w:color="auto"/>
        <w:bottom w:val="none" w:sz="0" w:space="0" w:color="auto"/>
        <w:right w:val="none" w:sz="0" w:space="0" w:color="auto"/>
      </w:divBdr>
    </w:div>
    <w:div w:id="1233732630">
      <w:bodyDiv w:val="1"/>
      <w:marLeft w:val="0"/>
      <w:marRight w:val="0"/>
      <w:marTop w:val="0"/>
      <w:marBottom w:val="0"/>
      <w:divBdr>
        <w:top w:val="none" w:sz="0" w:space="0" w:color="auto"/>
        <w:left w:val="none" w:sz="0" w:space="0" w:color="auto"/>
        <w:bottom w:val="none" w:sz="0" w:space="0" w:color="auto"/>
        <w:right w:val="none" w:sz="0" w:space="0" w:color="auto"/>
      </w:divBdr>
    </w:div>
    <w:div w:id="1233850989">
      <w:bodyDiv w:val="1"/>
      <w:marLeft w:val="0"/>
      <w:marRight w:val="0"/>
      <w:marTop w:val="0"/>
      <w:marBottom w:val="0"/>
      <w:divBdr>
        <w:top w:val="none" w:sz="0" w:space="0" w:color="auto"/>
        <w:left w:val="none" w:sz="0" w:space="0" w:color="auto"/>
        <w:bottom w:val="none" w:sz="0" w:space="0" w:color="auto"/>
        <w:right w:val="none" w:sz="0" w:space="0" w:color="auto"/>
      </w:divBdr>
    </w:div>
    <w:div w:id="1233933271">
      <w:bodyDiv w:val="1"/>
      <w:marLeft w:val="0"/>
      <w:marRight w:val="0"/>
      <w:marTop w:val="0"/>
      <w:marBottom w:val="0"/>
      <w:divBdr>
        <w:top w:val="none" w:sz="0" w:space="0" w:color="auto"/>
        <w:left w:val="none" w:sz="0" w:space="0" w:color="auto"/>
        <w:bottom w:val="none" w:sz="0" w:space="0" w:color="auto"/>
        <w:right w:val="none" w:sz="0" w:space="0" w:color="auto"/>
      </w:divBdr>
    </w:div>
    <w:div w:id="1234394844">
      <w:bodyDiv w:val="1"/>
      <w:marLeft w:val="0"/>
      <w:marRight w:val="0"/>
      <w:marTop w:val="0"/>
      <w:marBottom w:val="0"/>
      <w:divBdr>
        <w:top w:val="none" w:sz="0" w:space="0" w:color="auto"/>
        <w:left w:val="none" w:sz="0" w:space="0" w:color="auto"/>
        <w:bottom w:val="none" w:sz="0" w:space="0" w:color="auto"/>
        <w:right w:val="none" w:sz="0" w:space="0" w:color="auto"/>
      </w:divBdr>
    </w:div>
    <w:div w:id="1234773555">
      <w:bodyDiv w:val="1"/>
      <w:marLeft w:val="0"/>
      <w:marRight w:val="0"/>
      <w:marTop w:val="0"/>
      <w:marBottom w:val="0"/>
      <w:divBdr>
        <w:top w:val="none" w:sz="0" w:space="0" w:color="auto"/>
        <w:left w:val="none" w:sz="0" w:space="0" w:color="auto"/>
        <w:bottom w:val="none" w:sz="0" w:space="0" w:color="auto"/>
        <w:right w:val="none" w:sz="0" w:space="0" w:color="auto"/>
      </w:divBdr>
    </w:div>
    <w:div w:id="1234782122">
      <w:bodyDiv w:val="1"/>
      <w:marLeft w:val="0"/>
      <w:marRight w:val="0"/>
      <w:marTop w:val="0"/>
      <w:marBottom w:val="0"/>
      <w:divBdr>
        <w:top w:val="none" w:sz="0" w:space="0" w:color="auto"/>
        <w:left w:val="none" w:sz="0" w:space="0" w:color="auto"/>
        <w:bottom w:val="none" w:sz="0" w:space="0" w:color="auto"/>
        <w:right w:val="none" w:sz="0" w:space="0" w:color="auto"/>
      </w:divBdr>
    </w:div>
    <w:div w:id="1234782320">
      <w:bodyDiv w:val="1"/>
      <w:marLeft w:val="0"/>
      <w:marRight w:val="0"/>
      <w:marTop w:val="0"/>
      <w:marBottom w:val="0"/>
      <w:divBdr>
        <w:top w:val="none" w:sz="0" w:space="0" w:color="auto"/>
        <w:left w:val="none" w:sz="0" w:space="0" w:color="auto"/>
        <w:bottom w:val="none" w:sz="0" w:space="0" w:color="auto"/>
        <w:right w:val="none" w:sz="0" w:space="0" w:color="auto"/>
      </w:divBdr>
    </w:div>
    <w:div w:id="1234853951">
      <w:bodyDiv w:val="1"/>
      <w:marLeft w:val="0"/>
      <w:marRight w:val="0"/>
      <w:marTop w:val="0"/>
      <w:marBottom w:val="0"/>
      <w:divBdr>
        <w:top w:val="none" w:sz="0" w:space="0" w:color="auto"/>
        <w:left w:val="none" w:sz="0" w:space="0" w:color="auto"/>
        <w:bottom w:val="none" w:sz="0" w:space="0" w:color="auto"/>
        <w:right w:val="none" w:sz="0" w:space="0" w:color="auto"/>
      </w:divBdr>
    </w:div>
    <w:div w:id="1235311183">
      <w:bodyDiv w:val="1"/>
      <w:marLeft w:val="0"/>
      <w:marRight w:val="0"/>
      <w:marTop w:val="0"/>
      <w:marBottom w:val="0"/>
      <w:divBdr>
        <w:top w:val="none" w:sz="0" w:space="0" w:color="auto"/>
        <w:left w:val="none" w:sz="0" w:space="0" w:color="auto"/>
        <w:bottom w:val="none" w:sz="0" w:space="0" w:color="auto"/>
        <w:right w:val="none" w:sz="0" w:space="0" w:color="auto"/>
      </w:divBdr>
    </w:div>
    <w:div w:id="1235701158">
      <w:bodyDiv w:val="1"/>
      <w:marLeft w:val="0"/>
      <w:marRight w:val="0"/>
      <w:marTop w:val="0"/>
      <w:marBottom w:val="0"/>
      <w:divBdr>
        <w:top w:val="none" w:sz="0" w:space="0" w:color="auto"/>
        <w:left w:val="none" w:sz="0" w:space="0" w:color="auto"/>
        <w:bottom w:val="none" w:sz="0" w:space="0" w:color="auto"/>
        <w:right w:val="none" w:sz="0" w:space="0" w:color="auto"/>
      </w:divBdr>
    </w:div>
    <w:div w:id="1235774946">
      <w:bodyDiv w:val="1"/>
      <w:marLeft w:val="0"/>
      <w:marRight w:val="0"/>
      <w:marTop w:val="0"/>
      <w:marBottom w:val="0"/>
      <w:divBdr>
        <w:top w:val="none" w:sz="0" w:space="0" w:color="auto"/>
        <w:left w:val="none" w:sz="0" w:space="0" w:color="auto"/>
        <w:bottom w:val="none" w:sz="0" w:space="0" w:color="auto"/>
        <w:right w:val="none" w:sz="0" w:space="0" w:color="auto"/>
      </w:divBdr>
    </w:div>
    <w:div w:id="1236087651">
      <w:bodyDiv w:val="1"/>
      <w:marLeft w:val="0"/>
      <w:marRight w:val="0"/>
      <w:marTop w:val="0"/>
      <w:marBottom w:val="0"/>
      <w:divBdr>
        <w:top w:val="none" w:sz="0" w:space="0" w:color="auto"/>
        <w:left w:val="none" w:sz="0" w:space="0" w:color="auto"/>
        <w:bottom w:val="none" w:sz="0" w:space="0" w:color="auto"/>
        <w:right w:val="none" w:sz="0" w:space="0" w:color="auto"/>
      </w:divBdr>
    </w:div>
    <w:div w:id="1236160895">
      <w:bodyDiv w:val="1"/>
      <w:marLeft w:val="0"/>
      <w:marRight w:val="0"/>
      <w:marTop w:val="0"/>
      <w:marBottom w:val="0"/>
      <w:divBdr>
        <w:top w:val="none" w:sz="0" w:space="0" w:color="auto"/>
        <w:left w:val="none" w:sz="0" w:space="0" w:color="auto"/>
        <w:bottom w:val="none" w:sz="0" w:space="0" w:color="auto"/>
        <w:right w:val="none" w:sz="0" w:space="0" w:color="auto"/>
      </w:divBdr>
    </w:div>
    <w:div w:id="1236471964">
      <w:bodyDiv w:val="1"/>
      <w:marLeft w:val="0"/>
      <w:marRight w:val="0"/>
      <w:marTop w:val="0"/>
      <w:marBottom w:val="0"/>
      <w:divBdr>
        <w:top w:val="none" w:sz="0" w:space="0" w:color="auto"/>
        <w:left w:val="none" w:sz="0" w:space="0" w:color="auto"/>
        <w:bottom w:val="none" w:sz="0" w:space="0" w:color="auto"/>
        <w:right w:val="none" w:sz="0" w:space="0" w:color="auto"/>
      </w:divBdr>
    </w:div>
    <w:div w:id="1236547672">
      <w:bodyDiv w:val="1"/>
      <w:marLeft w:val="0"/>
      <w:marRight w:val="0"/>
      <w:marTop w:val="0"/>
      <w:marBottom w:val="0"/>
      <w:divBdr>
        <w:top w:val="none" w:sz="0" w:space="0" w:color="auto"/>
        <w:left w:val="none" w:sz="0" w:space="0" w:color="auto"/>
        <w:bottom w:val="none" w:sz="0" w:space="0" w:color="auto"/>
        <w:right w:val="none" w:sz="0" w:space="0" w:color="auto"/>
      </w:divBdr>
    </w:div>
    <w:div w:id="1236746753">
      <w:bodyDiv w:val="1"/>
      <w:marLeft w:val="0"/>
      <w:marRight w:val="0"/>
      <w:marTop w:val="0"/>
      <w:marBottom w:val="0"/>
      <w:divBdr>
        <w:top w:val="none" w:sz="0" w:space="0" w:color="auto"/>
        <w:left w:val="none" w:sz="0" w:space="0" w:color="auto"/>
        <w:bottom w:val="none" w:sz="0" w:space="0" w:color="auto"/>
        <w:right w:val="none" w:sz="0" w:space="0" w:color="auto"/>
      </w:divBdr>
    </w:div>
    <w:div w:id="1236892034">
      <w:bodyDiv w:val="1"/>
      <w:marLeft w:val="0"/>
      <w:marRight w:val="0"/>
      <w:marTop w:val="0"/>
      <w:marBottom w:val="0"/>
      <w:divBdr>
        <w:top w:val="none" w:sz="0" w:space="0" w:color="auto"/>
        <w:left w:val="none" w:sz="0" w:space="0" w:color="auto"/>
        <w:bottom w:val="none" w:sz="0" w:space="0" w:color="auto"/>
        <w:right w:val="none" w:sz="0" w:space="0" w:color="auto"/>
      </w:divBdr>
    </w:div>
    <w:div w:id="1237325130">
      <w:bodyDiv w:val="1"/>
      <w:marLeft w:val="0"/>
      <w:marRight w:val="0"/>
      <w:marTop w:val="0"/>
      <w:marBottom w:val="0"/>
      <w:divBdr>
        <w:top w:val="none" w:sz="0" w:space="0" w:color="auto"/>
        <w:left w:val="none" w:sz="0" w:space="0" w:color="auto"/>
        <w:bottom w:val="none" w:sz="0" w:space="0" w:color="auto"/>
        <w:right w:val="none" w:sz="0" w:space="0" w:color="auto"/>
      </w:divBdr>
    </w:div>
    <w:div w:id="1238133661">
      <w:bodyDiv w:val="1"/>
      <w:marLeft w:val="0"/>
      <w:marRight w:val="0"/>
      <w:marTop w:val="0"/>
      <w:marBottom w:val="0"/>
      <w:divBdr>
        <w:top w:val="none" w:sz="0" w:space="0" w:color="auto"/>
        <w:left w:val="none" w:sz="0" w:space="0" w:color="auto"/>
        <w:bottom w:val="none" w:sz="0" w:space="0" w:color="auto"/>
        <w:right w:val="none" w:sz="0" w:space="0" w:color="auto"/>
      </w:divBdr>
    </w:div>
    <w:div w:id="1238705169">
      <w:bodyDiv w:val="1"/>
      <w:marLeft w:val="0"/>
      <w:marRight w:val="0"/>
      <w:marTop w:val="0"/>
      <w:marBottom w:val="0"/>
      <w:divBdr>
        <w:top w:val="none" w:sz="0" w:space="0" w:color="auto"/>
        <w:left w:val="none" w:sz="0" w:space="0" w:color="auto"/>
        <w:bottom w:val="none" w:sz="0" w:space="0" w:color="auto"/>
        <w:right w:val="none" w:sz="0" w:space="0" w:color="auto"/>
      </w:divBdr>
    </w:div>
    <w:div w:id="1238788332">
      <w:bodyDiv w:val="1"/>
      <w:marLeft w:val="0"/>
      <w:marRight w:val="0"/>
      <w:marTop w:val="0"/>
      <w:marBottom w:val="0"/>
      <w:divBdr>
        <w:top w:val="none" w:sz="0" w:space="0" w:color="auto"/>
        <w:left w:val="none" w:sz="0" w:space="0" w:color="auto"/>
        <w:bottom w:val="none" w:sz="0" w:space="0" w:color="auto"/>
        <w:right w:val="none" w:sz="0" w:space="0" w:color="auto"/>
      </w:divBdr>
    </w:div>
    <w:div w:id="1238898941">
      <w:bodyDiv w:val="1"/>
      <w:marLeft w:val="0"/>
      <w:marRight w:val="0"/>
      <w:marTop w:val="0"/>
      <w:marBottom w:val="0"/>
      <w:divBdr>
        <w:top w:val="none" w:sz="0" w:space="0" w:color="auto"/>
        <w:left w:val="none" w:sz="0" w:space="0" w:color="auto"/>
        <w:bottom w:val="none" w:sz="0" w:space="0" w:color="auto"/>
        <w:right w:val="none" w:sz="0" w:space="0" w:color="auto"/>
      </w:divBdr>
    </w:div>
    <w:div w:id="1239055682">
      <w:bodyDiv w:val="1"/>
      <w:marLeft w:val="0"/>
      <w:marRight w:val="0"/>
      <w:marTop w:val="0"/>
      <w:marBottom w:val="0"/>
      <w:divBdr>
        <w:top w:val="none" w:sz="0" w:space="0" w:color="auto"/>
        <w:left w:val="none" w:sz="0" w:space="0" w:color="auto"/>
        <w:bottom w:val="none" w:sz="0" w:space="0" w:color="auto"/>
        <w:right w:val="none" w:sz="0" w:space="0" w:color="auto"/>
      </w:divBdr>
    </w:div>
    <w:div w:id="1239096772">
      <w:bodyDiv w:val="1"/>
      <w:marLeft w:val="0"/>
      <w:marRight w:val="0"/>
      <w:marTop w:val="0"/>
      <w:marBottom w:val="0"/>
      <w:divBdr>
        <w:top w:val="none" w:sz="0" w:space="0" w:color="auto"/>
        <w:left w:val="none" w:sz="0" w:space="0" w:color="auto"/>
        <w:bottom w:val="none" w:sz="0" w:space="0" w:color="auto"/>
        <w:right w:val="none" w:sz="0" w:space="0" w:color="auto"/>
      </w:divBdr>
    </w:div>
    <w:div w:id="1239251638">
      <w:bodyDiv w:val="1"/>
      <w:marLeft w:val="0"/>
      <w:marRight w:val="0"/>
      <w:marTop w:val="0"/>
      <w:marBottom w:val="0"/>
      <w:divBdr>
        <w:top w:val="none" w:sz="0" w:space="0" w:color="auto"/>
        <w:left w:val="none" w:sz="0" w:space="0" w:color="auto"/>
        <w:bottom w:val="none" w:sz="0" w:space="0" w:color="auto"/>
        <w:right w:val="none" w:sz="0" w:space="0" w:color="auto"/>
      </w:divBdr>
    </w:div>
    <w:div w:id="1239680276">
      <w:bodyDiv w:val="1"/>
      <w:marLeft w:val="0"/>
      <w:marRight w:val="0"/>
      <w:marTop w:val="0"/>
      <w:marBottom w:val="0"/>
      <w:divBdr>
        <w:top w:val="none" w:sz="0" w:space="0" w:color="auto"/>
        <w:left w:val="none" w:sz="0" w:space="0" w:color="auto"/>
        <w:bottom w:val="none" w:sz="0" w:space="0" w:color="auto"/>
        <w:right w:val="none" w:sz="0" w:space="0" w:color="auto"/>
      </w:divBdr>
    </w:div>
    <w:div w:id="1239709076">
      <w:bodyDiv w:val="1"/>
      <w:marLeft w:val="0"/>
      <w:marRight w:val="0"/>
      <w:marTop w:val="0"/>
      <w:marBottom w:val="0"/>
      <w:divBdr>
        <w:top w:val="none" w:sz="0" w:space="0" w:color="auto"/>
        <w:left w:val="none" w:sz="0" w:space="0" w:color="auto"/>
        <w:bottom w:val="none" w:sz="0" w:space="0" w:color="auto"/>
        <w:right w:val="none" w:sz="0" w:space="0" w:color="auto"/>
      </w:divBdr>
    </w:div>
    <w:div w:id="1240094281">
      <w:bodyDiv w:val="1"/>
      <w:marLeft w:val="0"/>
      <w:marRight w:val="0"/>
      <w:marTop w:val="0"/>
      <w:marBottom w:val="0"/>
      <w:divBdr>
        <w:top w:val="none" w:sz="0" w:space="0" w:color="auto"/>
        <w:left w:val="none" w:sz="0" w:space="0" w:color="auto"/>
        <w:bottom w:val="none" w:sz="0" w:space="0" w:color="auto"/>
        <w:right w:val="none" w:sz="0" w:space="0" w:color="auto"/>
      </w:divBdr>
    </w:div>
    <w:div w:id="1240139310">
      <w:bodyDiv w:val="1"/>
      <w:marLeft w:val="0"/>
      <w:marRight w:val="0"/>
      <w:marTop w:val="0"/>
      <w:marBottom w:val="0"/>
      <w:divBdr>
        <w:top w:val="none" w:sz="0" w:space="0" w:color="auto"/>
        <w:left w:val="none" w:sz="0" w:space="0" w:color="auto"/>
        <w:bottom w:val="none" w:sz="0" w:space="0" w:color="auto"/>
        <w:right w:val="none" w:sz="0" w:space="0" w:color="auto"/>
      </w:divBdr>
    </w:div>
    <w:div w:id="1240560730">
      <w:bodyDiv w:val="1"/>
      <w:marLeft w:val="0"/>
      <w:marRight w:val="0"/>
      <w:marTop w:val="0"/>
      <w:marBottom w:val="0"/>
      <w:divBdr>
        <w:top w:val="none" w:sz="0" w:space="0" w:color="auto"/>
        <w:left w:val="none" w:sz="0" w:space="0" w:color="auto"/>
        <w:bottom w:val="none" w:sz="0" w:space="0" w:color="auto"/>
        <w:right w:val="none" w:sz="0" w:space="0" w:color="auto"/>
      </w:divBdr>
    </w:div>
    <w:div w:id="1240795460">
      <w:bodyDiv w:val="1"/>
      <w:marLeft w:val="0"/>
      <w:marRight w:val="0"/>
      <w:marTop w:val="0"/>
      <w:marBottom w:val="0"/>
      <w:divBdr>
        <w:top w:val="none" w:sz="0" w:space="0" w:color="auto"/>
        <w:left w:val="none" w:sz="0" w:space="0" w:color="auto"/>
        <w:bottom w:val="none" w:sz="0" w:space="0" w:color="auto"/>
        <w:right w:val="none" w:sz="0" w:space="0" w:color="auto"/>
      </w:divBdr>
    </w:div>
    <w:div w:id="1241017774">
      <w:bodyDiv w:val="1"/>
      <w:marLeft w:val="0"/>
      <w:marRight w:val="0"/>
      <w:marTop w:val="0"/>
      <w:marBottom w:val="0"/>
      <w:divBdr>
        <w:top w:val="none" w:sz="0" w:space="0" w:color="auto"/>
        <w:left w:val="none" w:sz="0" w:space="0" w:color="auto"/>
        <w:bottom w:val="none" w:sz="0" w:space="0" w:color="auto"/>
        <w:right w:val="none" w:sz="0" w:space="0" w:color="auto"/>
      </w:divBdr>
    </w:div>
    <w:div w:id="1241524754">
      <w:bodyDiv w:val="1"/>
      <w:marLeft w:val="0"/>
      <w:marRight w:val="0"/>
      <w:marTop w:val="0"/>
      <w:marBottom w:val="0"/>
      <w:divBdr>
        <w:top w:val="none" w:sz="0" w:space="0" w:color="auto"/>
        <w:left w:val="none" w:sz="0" w:space="0" w:color="auto"/>
        <w:bottom w:val="none" w:sz="0" w:space="0" w:color="auto"/>
        <w:right w:val="none" w:sz="0" w:space="0" w:color="auto"/>
      </w:divBdr>
    </w:div>
    <w:div w:id="1241598952">
      <w:bodyDiv w:val="1"/>
      <w:marLeft w:val="0"/>
      <w:marRight w:val="0"/>
      <w:marTop w:val="0"/>
      <w:marBottom w:val="0"/>
      <w:divBdr>
        <w:top w:val="none" w:sz="0" w:space="0" w:color="auto"/>
        <w:left w:val="none" w:sz="0" w:space="0" w:color="auto"/>
        <w:bottom w:val="none" w:sz="0" w:space="0" w:color="auto"/>
        <w:right w:val="none" w:sz="0" w:space="0" w:color="auto"/>
      </w:divBdr>
    </w:div>
    <w:div w:id="1241603824">
      <w:bodyDiv w:val="1"/>
      <w:marLeft w:val="0"/>
      <w:marRight w:val="0"/>
      <w:marTop w:val="0"/>
      <w:marBottom w:val="0"/>
      <w:divBdr>
        <w:top w:val="none" w:sz="0" w:space="0" w:color="auto"/>
        <w:left w:val="none" w:sz="0" w:space="0" w:color="auto"/>
        <w:bottom w:val="none" w:sz="0" w:space="0" w:color="auto"/>
        <w:right w:val="none" w:sz="0" w:space="0" w:color="auto"/>
      </w:divBdr>
    </w:div>
    <w:div w:id="1241794301">
      <w:bodyDiv w:val="1"/>
      <w:marLeft w:val="0"/>
      <w:marRight w:val="0"/>
      <w:marTop w:val="0"/>
      <w:marBottom w:val="0"/>
      <w:divBdr>
        <w:top w:val="none" w:sz="0" w:space="0" w:color="auto"/>
        <w:left w:val="none" w:sz="0" w:space="0" w:color="auto"/>
        <w:bottom w:val="none" w:sz="0" w:space="0" w:color="auto"/>
        <w:right w:val="none" w:sz="0" w:space="0" w:color="auto"/>
      </w:divBdr>
    </w:div>
    <w:div w:id="1242332166">
      <w:bodyDiv w:val="1"/>
      <w:marLeft w:val="0"/>
      <w:marRight w:val="0"/>
      <w:marTop w:val="0"/>
      <w:marBottom w:val="0"/>
      <w:divBdr>
        <w:top w:val="none" w:sz="0" w:space="0" w:color="auto"/>
        <w:left w:val="none" w:sz="0" w:space="0" w:color="auto"/>
        <w:bottom w:val="none" w:sz="0" w:space="0" w:color="auto"/>
        <w:right w:val="none" w:sz="0" w:space="0" w:color="auto"/>
      </w:divBdr>
    </w:div>
    <w:div w:id="1242642556">
      <w:bodyDiv w:val="1"/>
      <w:marLeft w:val="0"/>
      <w:marRight w:val="0"/>
      <w:marTop w:val="0"/>
      <w:marBottom w:val="0"/>
      <w:divBdr>
        <w:top w:val="none" w:sz="0" w:space="0" w:color="auto"/>
        <w:left w:val="none" w:sz="0" w:space="0" w:color="auto"/>
        <w:bottom w:val="none" w:sz="0" w:space="0" w:color="auto"/>
        <w:right w:val="none" w:sz="0" w:space="0" w:color="auto"/>
      </w:divBdr>
    </w:div>
    <w:div w:id="1242643436">
      <w:bodyDiv w:val="1"/>
      <w:marLeft w:val="0"/>
      <w:marRight w:val="0"/>
      <w:marTop w:val="0"/>
      <w:marBottom w:val="0"/>
      <w:divBdr>
        <w:top w:val="none" w:sz="0" w:space="0" w:color="auto"/>
        <w:left w:val="none" w:sz="0" w:space="0" w:color="auto"/>
        <w:bottom w:val="none" w:sz="0" w:space="0" w:color="auto"/>
        <w:right w:val="none" w:sz="0" w:space="0" w:color="auto"/>
      </w:divBdr>
    </w:div>
    <w:div w:id="1242763741">
      <w:bodyDiv w:val="1"/>
      <w:marLeft w:val="0"/>
      <w:marRight w:val="0"/>
      <w:marTop w:val="0"/>
      <w:marBottom w:val="0"/>
      <w:divBdr>
        <w:top w:val="none" w:sz="0" w:space="0" w:color="auto"/>
        <w:left w:val="none" w:sz="0" w:space="0" w:color="auto"/>
        <w:bottom w:val="none" w:sz="0" w:space="0" w:color="auto"/>
        <w:right w:val="none" w:sz="0" w:space="0" w:color="auto"/>
      </w:divBdr>
    </w:div>
    <w:div w:id="1242836767">
      <w:bodyDiv w:val="1"/>
      <w:marLeft w:val="0"/>
      <w:marRight w:val="0"/>
      <w:marTop w:val="0"/>
      <w:marBottom w:val="0"/>
      <w:divBdr>
        <w:top w:val="none" w:sz="0" w:space="0" w:color="auto"/>
        <w:left w:val="none" w:sz="0" w:space="0" w:color="auto"/>
        <w:bottom w:val="none" w:sz="0" w:space="0" w:color="auto"/>
        <w:right w:val="none" w:sz="0" w:space="0" w:color="auto"/>
      </w:divBdr>
    </w:div>
    <w:div w:id="1242985294">
      <w:bodyDiv w:val="1"/>
      <w:marLeft w:val="0"/>
      <w:marRight w:val="0"/>
      <w:marTop w:val="0"/>
      <w:marBottom w:val="0"/>
      <w:divBdr>
        <w:top w:val="none" w:sz="0" w:space="0" w:color="auto"/>
        <w:left w:val="none" w:sz="0" w:space="0" w:color="auto"/>
        <w:bottom w:val="none" w:sz="0" w:space="0" w:color="auto"/>
        <w:right w:val="none" w:sz="0" w:space="0" w:color="auto"/>
      </w:divBdr>
    </w:div>
    <w:div w:id="1243221323">
      <w:bodyDiv w:val="1"/>
      <w:marLeft w:val="0"/>
      <w:marRight w:val="0"/>
      <w:marTop w:val="0"/>
      <w:marBottom w:val="0"/>
      <w:divBdr>
        <w:top w:val="none" w:sz="0" w:space="0" w:color="auto"/>
        <w:left w:val="none" w:sz="0" w:space="0" w:color="auto"/>
        <w:bottom w:val="none" w:sz="0" w:space="0" w:color="auto"/>
        <w:right w:val="none" w:sz="0" w:space="0" w:color="auto"/>
      </w:divBdr>
    </w:div>
    <w:div w:id="1243445281">
      <w:bodyDiv w:val="1"/>
      <w:marLeft w:val="0"/>
      <w:marRight w:val="0"/>
      <w:marTop w:val="0"/>
      <w:marBottom w:val="0"/>
      <w:divBdr>
        <w:top w:val="none" w:sz="0" w:space="0" w:color="auto"/>
        <w:left w:val="none" w:sz="0" w:space="0" w:color="auto"/>
        <w:bottom w:val="none" w:sz="0" w:space="0" w:color="auto"/>
        <w:right w:val="none" w:sz="0" w:space="0" w:color="auto"/>
      </w:divBdr>
    </w:div>
    <w:div w:id="1243642521">
      <w:bodyDiv w:val="1"/>
      <w:marLeft w:val="0"/>
      <w:marRight w:val="0"/>
      <w:marTop w:val="0"/>
      <w:marBottom w:val="0"/>
      <w:divBdr>
        <w:top w:val="none" w:sz="0" w:space="0" w:color="auto"/>
        <w:left w:val="none" w:sz="0" w:space="0" w:color="auto"/>
        <w:bottom w:val="none" w:sz="0" w:space="0" w:color="auto"/>
        <w:right w:val="none" w:sz="0" w:space="0" w:color="auto"/>
      </w:divBdr>
    </w:div>
    <w:div w:id="1243683961">
      <w:bodyDiv w:val="1"/>
      <w:marLeft w:val="0"/>
      <w:marRight w:val="0"/>
      <w:marTop w:val="0"/>
      <w:marBottom w:val="0"/>
      <w:divBdr>
        <w:top w:val="none" w:sz="0" w:space="0" w:color="auto"/>
        <w:left w:val="none" w:sz="0" w:space="0" w:color="auto"/>
        <w:bottom w:val="none" w:sz="0" w:space="0" w:color="auto"/>
        <w:right w:val="none" w:sz="0" w:space="0" w:color="auto"/>
      </w:divBdr>
    </w:div>
    <w:div w:id="1244074426">
      <w:bodyDiv w:val="1"/>
      <w:marLeft w:val="0"/>
      <w:marRight w:val="0"/>
      <w:marTop w:val="0"/>
      <w:marBottom w:val="0"/>
      <w:divBdr>
        <w:top w:val="none" w:sz="0" w:space="0" w:color="auto"/>
        <w:left w:val="none" w:sz="0" w:space="0" w:color="auto"/>
        <w:bottom w:val="none" w:sz="0" w:space="0" w:color="auto"/>
        <w:right w:val="none" w:sz="0" w:space="0" w:color="auto"/>
      </w:divBdr>
    </w:div>
    <w:div w:id="1244149142">
      <w:bodyDiv w:val="1"/>
      <w:marLeft w:val="0"/>
      <w:marRight w:val="0"/>
      <w:marTop w:val="0"/>
      <w:marBottom w:val="0"/>
      <w:divBdr>
        <w:top w:val="none" w:sz="0" w:space="0" w:color="auto"/>
        <w:left w:val="none" w:sz="0" w:space="0" w:color="auto"/>
        <w:bottom w:val="none" w:sz="0" w:space="0" w:color="auto"/>
        <w:right w:val="none" w:sz="0" w:space="0" w:color="auto"/>
      </w:divBdr>
    </w:div>
    <w:div w:id="1244493070">
      <w:bodyDiv w:val="1"/>
      <w:marLeft w:val="0"/>
      <w:marRight w:val="0"/>
      <w:marTop w:val="0"/>
      <w:marBottom w:val="0"/>
      <w:divBdr>
        <w:top w:val="none" w:sz="0" w:space="0" w:color="auto"/>
        <w:left w:val="none" w:sz="0" w:space="0" w:color="auto"/>
        <w:bottom w:val="none" w:sz="0" w:space="0" w:color="auto"/>
        <w:right w:val="none" w:sz="0" w:space="0" w:color="auto"/>
      </w:divBdr>
    </w:div>
    <w:div w:id="1244604259">
      <w:bodyDiv w:val="1"/>
      <w:marLeft w:val="0"/>
      <w:marRight w:val="0"/>
      <w:marTop w:val="0"/>
      <w:marBottom w:val="0"/>
      <w:divBdr>
        <w:top w:val="none" w:sz="0" w:space="0" w:color="auto"/>
        <w:left w:val="none" w:sz="0" w:space="0" w:color="auto"/>
        <w:bottom w:val="none" w:sz="0" w:space="0" w:color="auto"/>
        <w:right w:val="none" w:sz="0" w:space="0" w:color="auto"/>
      </w:divBdr>
    </w:div>
    <w:div w:id="1244684994">
      <w:bodyDiv w:val="1"/>
      <w:marLeft w:val="0"/>
      <w:marRight w:val="0"/>
      <w:marTop w:val="0"/>
      <w:marBottom w:val="0"/>
      <w:divBdr>
        <w:top w:val="none" w:sz="0" w:space="0" w:color="auto"/>
        <w:left w:val="none" w:sz="0" w:space="0" w:color="auto"/>
        <w:bottom w:val="none" w:sz="0" w:space="0" w:color="auto"/>
        <w:right w:val="none" w:sz="0" w:space="0" w:color="auto"/>
      </w:divBdr>
    </w:div>
    <w:div w:id="1244879119">
      <w:bodyDiv w:val="1"/>
      <w:marLeft w:val="0"/>
      <w:marRight w:val="0"/>
      <w:marTop w:val="0"/>
      <w:marBottom w:val="0"/>
      <w:divBdr>
        <w:top w:val="none" w:sz="0" w:space="0" w:color="auto"/>
        <w:left w:val="none" w:sz="0" w:space="0" w:color="auto"/>
        <w:bottom w:val="none" w:sz="0" w:space="0" w:color="auto"/>
        <w:right w:val="none" w:sz="0" w:space="0" w:color="auto"/>
      </w:divBdr>
    </w:div>
    <w:div w:id="1245068269">
      <w:bodyDiv w:val="1"/>
      <w:marLeft w:val="0"/>
      <w:marRight w:val="0"/>
      <w:marTop w:val="0"/>
      <w:marBottom w:val="0"/>
      <w:divBdr>
        <w:top w:val="none" w:sz="0" w:space="0" w:color="auto"/>
        <w:left w:val="none" w:sz="0" w:space="0" w:color="auto"/>
        <w:bottom w:val="none" w:sz="0" w:space="0" w:color="auto"/>
        <w:right w:val="none" w:sz="0" w:space="0" w:color="auto"/>
      </w:divBdr>
    </w:div>
    <w:div w:id="1245144292">
      <w:bodyDiv w:val="1"/>
      <w:marLeft w:val="0"/>
      <w:marRight w:val="0"/>
      <w:marTop w:val="0"/>
      <w:marBottom w:val="0"/>
      <w:divBdr>
        <w:top w:val="none" w:sz="0" w:space="0" w:color="auto"/>
        <w:left w:val="none" w:sz="0" w:space="0" w:color="auto"/>
        <w:bottom w:val="none" w:sz="0" w:space="0" w:color="auto"/>
        <w:right w:val="none" w:sz="0" w:space="0" w:color="auto"/>
      </w:divBdr>
    </w:div>
    <w:div w:id="1245190610">
      <w:bodyDiv w:val="1"/>
      <w:marLeft w:val="0"/>
      <w:marRight w:val="0"/>
      <w:marTop w:val="0"/>
      <w:marBottom w:val="0"/>
      <w:divBdr>
        <w:top w:val="none" w:sz="0" w:space="0" w:color="auto"/>
        <w:left w:val="none" w:sz="0" w:space="0" w:color="auto"/>
        <w:bottom w:val="none" w:sz="0" w:space="0" w:color="auto"/>
        <w:right w:val="none" w:sz="0" w:space="0" w:color="auto"/>
      </w:divBdr>
    </w:div>
    <w:div w:id="1245531213">
      <w:bodyDiv w:val="1"/>
      <w:marLeft w:val="0"/>
      <w:marRight w:val="0"/>
      <w:marTop w:val="0"/>
      <w:marBottom w:val="0"/>
      <w:divBdr>
        <w:top w:val="none" w:sz="0" w:space="0" w:color="auto"/>
        <w:left w:val="none" w:sz="0" w:space="0" w:color="auto"/>
        <w:bottom w:val="none" w:sz="0" w:space="0" w:color="auto"/>
        <w:right w:val="none" w:sz="0" w:space="0" w:color="auto"/>
      </w:divBdr>
    </w:div>
    <w:div w:id="1245724088">
      <w:bodyDiv w:val="1"/>
      <w:marLeft w:val="0"/>
      <w:marRight w:val="0"/>
      <w:marTop w:val="0"/>
      <w:marBottom w:val="0"/>
      <w:divBdr>
        <w:top w:val="none" w:sz="0" w:space="0" w:color="auto"/>
        <w:left w:val="none" w:sz="0" w:space="0" w:color="auto"/>
        <w:bottom w:val="none" w:sz="0" w:space="0" w:color="auto"/>
        <w:right w:val="none" w:sz="0" w:space="0" w:color="auto"/>
      </w:divBdr>
    </w:div>
    <w:div w:id="1245796672">
      <w:bodyDiv w:val="1"/>
      <w:marLeft w:val="0"/>
      <w:marRight w:val="0"/>
      <w:marTop w:val="0"/>
      <w:marBottom w:val="0"/>
      <w:divBdr>
        <w:top w:val="none" w:sz="0" w:space="0" w:color="auto"/>
        <w:left w:val="none" w:sz="0" w:space="0" w:color="auto"/>
        <w:bottom w:val="none" w:sz="0" w:space="0" w:color="auto"/>
        <w:right w:val="none" w:sz="0" w:space="0" w:color="auto"/>
      </w:divBdr>
    </w:div>
    <w:div w:id="1246303340">
      <w:bodyDiv w:val="1"/>
      <w:marLeft w:val="0"/>
      <w:marRight w:val="0"/>
      <w:marTop w:val="0"/>
      <w:marBottom w:val="0"/>
      <w:divBdr>
        <w:top w:val="none" w:sz="0" w:space="0" w:color="auto"/>
        <w:left w:val="none" w:sz="0" w:space="0" w:color="auto"/>
        <w:bottom w:val="none" w:sz="0" w:space="0" w:color="auto"/>
        <w:right w:val="none" w:sz="0" w:space="0" w:color="auto"/>
      </w:divBdr>
    </w:div>
    <w:div w:id="1246647952">
      <w:bodyDiv w:val="1"/>
      <w:marLeft w:val="0"/>
      <w:marRight w:val="0"/>
      <w:marTop w:val="0"/>
      <w:marBottom w:val="0"/>
      <w:divBdr>
        <w:top w:val="none" w:sz="0" w:space="0" w:color="auto"/>
        <w:left w:val="none" w:sz="0" w:space="0" w:color="auto"/>
        <w:bottom w:val="none" w:sz="0" w:space="0" w:color="auto"/>
        <w:right w:val="none" w:sz="0" w:space="0" w:color="auto"/>
      </w:divBdr>
    </w:div>
    <w:div w:id="1246722518">
      <w:bodyDiv w:val="1"/>
      <w:marLeft w:val="0"/>
      <w:marRight w:val="0"/>
      <w:marTop w:val="0"/>
      <w:marBottom w:val="0"/>
      <w:divBdr>
        <w:top w:val="none" w:sz="0" w:space="0" w:color="auto"/>
        <w:left w:val="none" w:sz="0" w:space="0" w:color="auto"/>
        <w:bottom w:val="none" w:sz="0" w:space="0" w:color="auto"/>
        <w:right w:val="none" w:sz="0" w:space="0" w:color="auto"/>
      </w:divBdr>
    </w:div>
    <w:div w:id="1246838106">
      <w:bodyDiv w:val="1"/>
      <w:marLeft w:val="0"/>
      <w:marRight w:val="0"/>
      <w:marTop w:val="0"/>
      <w:marBottom w:val="0"/>
      <w:divBdr>
        <w:top w:val="none" w:sz="0" w:space="0" w:color="auto"/>
        <w:left w:val="none" w:sz="0" w:space="0" w:color="auto"/>
        <w:bottom w:val="none" w:sz="0" w:space="0" w:color="auto"/>
        <w:right w:val="none" w:sz="0" w:space="0" w:color="auto"/>
      </w:divBdr>
    </w:div>
    <w:div w:id="1246840355">
      <w:bodyDiv w:val="1"/>
      <w:marLeft w:val="0"/>
      <w:marRight w:val="0"/>
      <w:marTop w:val="0"/>
      <w:marBottom w:val="0"/>
      <w:divBdr>
        <w:top w:val="none" w:sz="0" w:space="0" w:color="auto"/>
        <w:left w:val="none" w:sz="0" w:space="0" w:color="auto"/>
        <w:bottom w:val="none" w:sz="0" w:space="0" w:color="auto"/>
        <w:right w:val="none" w:sz="0" w:space="0" w:color="auto"/>
      </w:divBdr>
    </w:div>
    <w:div w:id="1247181522">
      <w:bodyDiv w:val="1"/>
      <w:marLeft w:val="0"/>
      <w:marRight w:val="0"/>
      <w:marTop w:val="0"/>
      <w:marBottom w:val="0"/>
      <w:divBdr>
        <w:top w:val="none" w:sz="0" w:space="0" w:color="auto"/>
        <w:left w:val="none" w:sz="0" w:space="0" w:color="auto"/>
        <w:bottom w:val="none" w:sz="0" w:space="0" w:color="auto"/>
        <w:right w:val="none" w:sz="0" w:space="0" w:color="auto"/>
      </w:divBdr>
    </w:div>
    <w:div w:id="1247417463">
      <w:bodyDiv w:val="1"/>
      <w:marLeft w:val="0"/>
      <w:marRight w:val="0"/>
      <w:marTop w:val="0"/>
      <w:marBottom w:val="0"/>
      <w:divBdr>
        <w:top w:val="none" w:sz="0" w:space="0" w:color="auto"/>
        <w:left w:val="none" w:sz="0" w:space="0" w:color="auto"/>
        <w:bottom w:val="none" w:sz="0" w:space="0" w:color="auto"/>
        <w:right w:val="none" w:sz="0" w:space="0" w:color="auto"/>
      </w:divBdr>
    </w:div>
    <w:div w:id="1247811921">
      <w:bodyDiv w:val="1"/>
      <w:marLeft w:val="0"/>
      <w:marRight w:val="0"/>
      <w:marTop w:val="0"/>
      <w:marBottom w:val="0"/>
      <w:divBdr>
        <w:top w:val="none" w:sz="0" w:space="0" w:color="auto"/>
        <w:left w:val="none" w:sz="0" w:space="0" w:color="auto"/>
        <w:bottom w:val="none" w:sz="0" w:space="0" w:color="auto"/>
        <w:right w:val="none" w:sz="0" w:space="0" w:color="auto"/>
      </w:divBdr>
    </w:div>
    <w:div w:id="1247956824">
      <w:bodyDiv w:val="1"/>
      <w:marLeft w:val="0"/>
      <w:marRight w:val="0"/>
      <w:marTop w:val="0"/>
      <w:marBottom w:val="0"/>
      <w:divBdr>
        <w:top w:val="none" w:sz="0" w:space="0" w:color="auto"/>
        <w:left w:val="none" w:sz="0" w:space="0" w:color="auto"/>
        <w:bottom w:val="none" w:sz="0" w:space="0" w:color="auto"/>
        <w:right w:val="none" w:sz="0" w:space="0" w:color="auto"/>
      </w:divBdr>
    </w:div>
    <w:div w:id="1248227180">
      <w:bodyDiv w:val="1"/>
      <w:marLeft w:val="0"/>
      <w:marRight w:val="0"/>
      <w:marTop w:val="0"/>
      <w:marBottom w:val="0"/>
      <w:divBdr>
        <w:top w:val="none" w:sz="0" w:space="0" w:color="auto"/>
        <w:left w:val="none" w:sz="0" w:space="0" w:color="auto"/>
        <w:bottom w:val="none" w:sz="0" w:space="0" w:color="auto"/>
        <w:right w:val="none" w:sz="0" w:space="0" w:color="auto"/>
      </w:divBdr>
    </w:div>
    <w:div w:id="1248266604">
      <w:bodyDiv w:val="1"/>
      <w:marLeft w:val="0"/>
      <w:marRight w:val="0"/>
      <w:marTop w:val="0"/>
      <w:marBottom w:val="0"/>
      <w:divBdr>
        <w:top w:val="none" w:sz="0" w:space="0" w:color="auto"/>
        <w:left w:val="none" w:sz="0" w:space="0" w:color="auto"/>
        <w:bottom w:val="none" w:sz="0" w:space="0" w:color="auto"/>
        <w:right w:val="none" w:sz="0" w:space="0" w:color="auto"/>
      </w:divBdr>
    </w:div>
    <w:div w:id="1248269149">
      <w:bodyDiv w:val="1"/>
      <w:marLeft w:val="0"/>
      <w:marRight w:val="0"/>
      <w:marTop w:val="0"/>
      <w:marBottom w:val="0"/>
      <w:divBdr>
        <w:top w:val="none" w:sz="0" w:space="0" w:color="auto"/>
        <w:left w:val="none" w:sz="0" w:space="0" w:color="auto"/>
        <w:bottom w:val="none" w:sz="0" w:space="0" w:color="auto"/>
        <w:right w:val="none" w:sz="0" w:space="0" w:color="auto"/>
      </w:divBdr>
    </w:div>
    <w:div w:id="1248349831">
      <w:bodyDiv w:val="1"/>
      <w:marLeft w:val="0"/>
      <w:marRight w:val="0"/>
      <w:marTop w:val="0"/>
      <w:marBottom w:val="0"/>
      <w:divBdr>
        <w:top w:val="none" w:sz="0" w:space="0" w:color="auto"/>
        <w:left w:val="none" w:sz="0" w:space="0" w:color="auto"/>
        <w:bottom w:val="none" w:sz="0" w:space="0" w:color="auto"/>
        <w:right w:val="none" w:sz="0" w:space="0" w:color="auto"/>
      </w:divBdr>
    </w:div>
    <w:div w:id="1248885891">
      <w:bodyDiv w:val="1"/>
      <w:marLeft w:val="0"/>
      <w:marRight w:val="0"/>
      <w:marTop w:val="0"/>
      <w:marBottom w:val="0"/>
      <w:divBdr>
        <w:top w:val="none" w:sz="0" w:space="0" w:color="auto"/>
        <w:left w:val="none" w:sz="0" w:space="0" w:color="auto"/>
        <w:bottom w:val="none" w:sz="0" w:space="0" w:color="auto"/>
        <w:right w:val="none" w:sz="0" w:space="0" w:color="auto"/>
      </w:divBdr>
    </w:div>
    <w:div w:id="1249390373">
      <w:bodyDiv w:val="1"/>
      <w:marLeft w:val="0"/>
      <w:marRight w:val="0"/>
      <w:marTop w:val="0"/>
      <w:marBottom w:val="0"/>
      <w:divBdr>
        <w:top w:val="none" w:sz="0" w:space="0" w:color="auto"/>
        <w:left w:val="none" w:sz="0" w:space="0" w:color="auto"/>
        <w:bottom w:val="none" w:sz="0" w:space="0" w:color="auto"/>
        <w:right w:val="none" w:sz="0" w:space="0" w:color="auto"/>
      </w:divBdr>
    </w:div>
    <w:div w:id="1249534576">
      <w:bodyDiv w:val="1"/>
      <w:marLeft w:val="0"/>
      <w:marRight w:val="0"/>
      <w:marTop w:val="0"/>
      <w:marBottom w:val="0"/>
      <w:divBdr>
        <w:top w:val="none" w:sz="0" w:space="0" w:color="auto"/>
        <w:left w:val="none" w:sz="0" w:space="0" w:color="auto"/>
        <w:bottom w:val="none" w:sz="0" w:space="0" w:color="auto"/>
        <w:right w:val="none" w:sz="0" w:space="0" w:color="auto"/>
      </w:divBdr>
    </w:div>
    <w:div w:id="1249659040">
      <w:bodyDiv w:val="1"/>
      <w:marLeft w:val="0"/>
      <w:marRight w:val="0"/>
      <w:marTop w:val="0"/>
      <w:marBottom w:val="0"/>
      <w:divBdr>
        <w:top w:val="none" w:sz="0" w:space="0" w:color="auto"/>
        <w:left w:val="none" w:sz="0" w:space="0" w:color="auto"/>
        <w:bottom w:val="none" w:sz="0" w:space="0" w:color="auto"/>
        <w:right w:val="none" w:sz="0" w:space="0" w:color="auto"/>
      </w:divBdr>
    </w:div>
    <w:div w:id="1250624087">
      <w:bodyDiv w:val="1"/>
      <w:marLeft w:val="0"/>
      <w:marRight w:val="0"/>
      <w:marTop w:val="0"/>
      <w:marBottom w:val="0"/>
      <w:divBdr>
        <w:top w:val="none" w:sz="0" w:space="0" w:color="auto"/>
        <w:left w:val="none" w:sz="0" w:space="0" w:color="auto"/>
        <w:bottom w:val="none" w:sz="0" w:space="0" w:color="auto"/>
        <w:right w:val="none" w:sz="0" w:space="0" w:color="auto"/>
      </w:divBdr>
    </w:div>
    <w:div w:id="1250625533">
      <w:bodyDiv w:val="1"/>
      <w:marLeft w:val="0"/>
      <w:marRight w:val="0"/>
      <w:marTop w:val="0"/>
      <w:marBottom w:val="0"/>
      <w:divBdr>
        <w:top w:val="none" w:sz="0" w:space="0" w:color="auto"/>
        <w:left w:val="none" w:sz="0" w:space="0" w:color="auto"/>
        <w:bottom w:val="none" w:sz="0" w:space="0" w:color="auto"/>
        <w:right w:val="none" w:sz="0" w:space="0" w:color="auto"/>
      </w:divBdr>
    </w:div>
    <w:div w:id="1250625743">
      <w:bodyDiv w:val="1"/>
      <w:marLeft w:val="0"/>
      <w:marRight w:val="0"/>
      <w:marTop w:val="0"/>
      <w:marBottom w:val="0"/>
      <w:divBdr>
        <w:top w:val="none" w:sz="0" w:space="0" w:color="auto"/>
        <w:left w:val="none" w:sz="0" w:space="0" w:color="auto"/>
        <w:bottom w:val="none" w:sz="0" w:space="0" w:color="auto"/>
        <w:right w:val="none" w:sz="0" w:space="0" w:color="auto"/>
      </w:divBdr>
    </w:div>
    <w:div w:id="1250699778">
      <w:bodyDiv w:val="1"/>
      <w:marLeft w:val="0"/>
      <w:marRight w:val="0"/>
      <w:marTop w:val="0"/>
      <w:marBottom w:val="0"/>
      <w:divBdr>
        <w:top w:val="none" w:sz="0" w:space="0" w:color="auto"/>
        <w:left w:val="none" w:sz="0" w:space="0" w:color="auto"/>
        <w:bottom w:val="none" w:sz="0" w:space="0" w:color="auto"/>
        <w:right w:val="none" w:sz="0" w:space="0" w:color="auto"/>
      </w:divBdr>
    </w:div>
    <w:div w:id="1250775451">
      <w:bodyDiv w:val="1"/>
      <w:marLeft w:val="0"/>
      <w:marRight w:val="0"/>
      <w:marTop w:val="0"/>
      <w:marBottom w:val="0"/>
      <w:divBdr>
        <w:top w:val="none" w:sz="0" w:space="0" w:color="auto"/>
        <w:left w:val="none" w:sz="0" w:space="0" w:color="auto"/>
        <w:bottom w:val="none" w:sz="0" w:space="0" w:color="auto"/>
        <w:right w:val="none" w:sz="0" w:space="0" w:color="auto"/>
      </w:divBdr>
    </w:div>
    <w:div w:id="1250961548">
      <w:bodyDiv w:val="1"/>
      <w:marLeft w:val="0"/>
      <w:marRight w:val="0"/>
      <w:marTop w:val="0"/>
      <w:marBottom w:val="0"/>
      <w:divBdr>
        <w:top w:val="none" w:sz="0" w:space="0" w:color="auto"/>
        <w:left w:val="none" w:sz="0" w:space="0" w:color="auto"/>
        <w:bottom w:val="none" w:sz="0" w:space="0" w:color="auto"/>
        <w:right w:val="none" w:sz="0" w:space="0" w:color="auto"/>
      </w:divBdr>
    </w:div>
    <w:div w:id="1250963857">
      <w:bodyDiv w:val="1"/>
      <w:marLeft w:val="0"/>
      <w:marRight w:val="0"/>
      <w:marTop w:val="0"/>
      <w:marBottom w:val="0"/>
      <w:divBdr>
        <w:top w:val="none" w:sz="0" w:space="0" w:color="auto"/>
        <w:left w:val="none" w:sz="0" w:space="0" w:color="auto"/>
        <w:bottom w:val="none" w:sz="0" w:space="0" w:color="auto"/>
        <w:right w:val="none" w:sz="0" w:space="0" w:color="auto"/>
      </w:divBdr>
    </w:div>
    <w:div w:id="1251082644">
      <w:bodyDiv w:val="1"/>
      <w:marLeft w:val="0"/>
      <w:marRight w:val="0"/>
      <w:marTop w:val="0"/>
      <w:marBottom w:val="0"/>
      <w:divBdr>
        <w:top w:val="none" w:sz="0" w:space="0" w:color="auto"/>
        <w:left w:val="none" w:sz="0" w:space="0" w:color="auto"/>
        <w:bottom w:val="none" w:sz="0" w:space="0" w:color="auto"/>
        <w:right w:val="none" w:sz="0" w:space="0" w:color="auto"/>
      </w:divBdr>
    </w:div>
    <w:div w:id="1251503538">
      <w:bodyDiv w:val="1"/>
      <w:marLeft w:val="0"/>
      <w:marRight w:val="0"/>
      <w:marTop w:val="0"/>
      <w:marBottom w:val="0"/>
      <w:divBdr>
        <w:top w:val="none" w:sz="0" w:space="0" w:color="auto"/>
        <w:left w:val="none" w:sz="0" w:space="0" w:color="auto"/>
        <w:bottom w:val="none" w:sz="0" w:space="0" w:color="auto"/>
        <w:right w:val="none" w:sz="0" w:space="0" w:color="auto"/>
      </w:divBdr>
    </w:div>
    <w:div w:id="1252354400">
      <w:bodyDiv w:val="1"/>
      <w:marLeft w:val="0"/>
      <w:marRight w:val="0"/>
      <w:marTop w:val="0"/>
      <w:marBottom w:val="0"/>
      <w:divBdr>
        <w:top w:val="none" w:sz="0" w:space="0" w:color="auto"/>
        <w:left w:val="none" w:sz="0" w:space="0" w:color="auto"/>
        <w:bottom w:val="none" w:sz="0" w:space="0" w:color="auto"/>
        <w:right w:val="none" w:sz="0" w:space="0" w:color="auto"/>
      </w:divBdr>
    </w:div>
    <w:div w:id="1252660762">
      <w:bodyDiv w:val="1"/>
      <w:marLeft w:val="0"/>
      <w:marRight w:val="0"/>
      <w:marTop w:val="0"/>
      <w:marBottom w:val="0"/>
      <w:divBdr>
        <w:top w:val="none" w:sz="0" w:space="0" w:color="auto"/>
        <w:left w:val="none" w:sz="0" w:space="0" w:color="auto"/>
        <w:bottom w:val="none" w:sz="0" w:space="0" w:color="auto"/>
        <w:right w:val="none" w:sz="0" w:space="0" w:color="auto"/>
      </w:divBdr>
    </w:div>
    <w:div w:id="1252935465">
      <w:bodyDiv w:val="1"/>
      <w:marLeft w:val="0"/>
      <w:marRight w:val="0"/>
      <w:marTop w:val="0"/>
      <w:marBottom w:val="0"/>
      <w:divBdr>
        <w:top w:val="none" w:sz="0" w:space="0" w:color="auto"/>
        <w:left w:val="none" w:sz="0" w:space="0" w:color="auto"/>
        <w:bottom w:val="none" w:sz="0" w:space="0" w:color="auto"/>
        <w:right w:val="none" w:sz="0" w:space="0" w:color="auto"/>
      </w:divBdr>
    </w:div>
    <w:div w:id="1253128125">
      <w:bodyDiv w:val="1"/>
      <w:marLeft w:val="0"/>
      <w:marRight w:val="0"/>
      <w:marTop w:val="0"/>
      <w:marBottom w:val="0"/>
      <w:divBdr>
        <w:top w:val="none" w:sz="0" w:space="0" w:color="auto"/>
        <w:left w:val="none" w:sz="0" w:space="0" w:color="auto"/>
        <w:bottom w:val="none" w:sz="0" w:space="0" w:color="auto"/>
        <w:right w:val="none" w:sz="0" w:space="0" w:color="auto"/>
      </w:divBdr>
    </w:div>
    <w:div w:id="1253200936">
      <w:bodyDiv w:val="1"/>
      <w:marLeft w:val="0"/>
      <w:marRight w:val="0"/>
      <w:marTop w:val="0"/>
      <w:marBottom w:val="0"/>
      <w:divBdr>
        <w:top w:val="none" w:sz="0" w:space="0" w:color="auto"/>
        <w:left w:val="none" w:sz="0" w:space="0" w:color="auto"/>
        <w:bottom w:val="none" w:sz="0" w:space="0" w:color="auto"/>
        <w:right w:val="none" w:sz="0" w:space="0" w:color="auto"/>
      </w:divBdr>
    </w:div>
    <w:div w:id="1253391177">
      <w:bodyDiv w:val="1"/>
      <w:marLeft w:val="0"/>
      <w:marRight w:val="0"/>
      <w:marTop w:val="0"/>
      <w:marBottom w:val="0"/>
      <w:divBdr>
        <w:top w:val="none" w:sz="0" w:space="0" w:color="auto"/>
        <w:left w:val="none" w:sz="0" w:space="0" w:color="auto"/>
        <w:bottom w:val="none" w:sz="0" w:space="0" w:color="auto"/>
        <w:right w:val="none" w:sz="0" w:space="0" w:color="auto"/>
      </w:divBdr>
    </w:div>
    <w:div w:id="1253464588">
      <w:bodyDiv w:val="1"/>
      <w:marLeft w:val="0"/>
      <w:marRight w:val="0"/>
      <w:marTop w:val="0"/>
      <w:marBottom w:val="0"/>
      <w:divBdr>
        <w:top w:val="none" w:sz="0" w:space="0" w:color="auto"/>
        <w:left w:val="none" w:sz="0" w:space="0" w:color="auto"/>
        <w:bottom w:val="none" w:sz="0" w:space="0" w:color="auto"/>
        <w:right w:val="none" w:sz="0" w:space="0" w:color="auto"/>
      </w:divBdr>
    </w:div>
    <w:div w:id="1253473300">
      <w:bodyDiv w:val="1"/>
      <w:marLeft w:val="0"/>
      <w:marRight w:val="0"/>
      <w:marTop w:val="0"/>
      <w:marBottom w:val="0"/>
      <w:divBdr>
        <w:top w:val="none" w:sz="0" w:space="0" w:color="auto"/>
        <w:left w:val="none" w:sz="0" w:space="0" w:color="auto"/>
        <w:bottom w:val="none" w:sz="0" w:space="0" w:color="auto"/>
        <w:right w:val="none" w:sz="0" w:space="0" w:color="auto"/>
      </w:divBdr>
    </w:div>
    <w:div w:id="1253663648">
      <w:bodyDiv w:val="1"/>
      <w:marLeft w:val="0"/>
      <w:marRight w:val="0"/>
      <w:marTop w:val="0"/>
      <w:marBottom w:val="0"/>
      <w:divBdr>
        <w:top w:val="none" w:sz="0" w:space="0" w:color="auto"/>
        <w:left w:val="none" w:sz="0" w:space="0" w:color="auto"/>
        <w:bottom w:val="none" w:sz="0" w:space="0" w:color="auto"/>
        <w:right w:val="none" w:sz="0" w:space="0" w:color="auto"/>
      </w:divBdr>
    </w:div>
    <w:div w:id="1253781269">
      <w:bodyDiv w:val="1"/>
      <w:marLeft w:val="0"/>
      <w:marRight w:val="0"/>
      <w:marTop w:val="0"/>
      <w:marBottom w:val="0"/>
      <w:divBdr>
        <w:top w:val="none" w:sz="0" w:space="0" w:color="auto"/>
        <w:left w:val="none" w:sz="0" w:space="0" w:color="auto"/>
        <w:bottom w:val="none" w:sz="0" w:space="0" w:color="auto"/>
        <w:right w:val="none" w:sz="0" w:space="0" w:color="auto"/>
      </w:divBdr>
    </w:div>
    <w:div w:id="1254166404">
      <w:bodyDiv w:val="1"/>
      <w:marLeft w:val="0"/>
      <w:marRight w:val="0"/>
      <w:marTop w:val="0"/>
      <w:marBottom w:val="0"/>
      <w:divBdr>
        <w:top w:val="none" w:sz="0" w:space="0" w:color="auto"/>
        <w:left w:val="none" w:sz="0" w:space="0" w:color="auto"/>
        <w:bottom w:val="none" w:sz="0" w:space="0" w:color="auto"/>
        <w:right w:val="none" w:sz="0" w:space="0" w:color="auto"/>
      </w:divBdr>
    </w:div>
    <w:div w:id="1254557305">
      <w:bodyDiv w:val="1"/>
      <w:marLeft w:val="0"/>
      <w:marRight w:val="0"/>
      <w:marTop w:val="0"/>
      <w:marBottom w:val="0"/>
      <w:divBdr>
        <w:top w:val="none" w:sz="0" w:space="0" w:color="auto"/>
        <w:left w:val="none" w:sz="0" w:space="0" w:color="auto"/>
        <w:bottom w:val="none" w:sz="0" w:space="0" w:color="auto"/>
        <w:right w:val="none" w:sz="0" w:space="0" w:color="auto"/>
      </w:divBdr>
    </w:div>
    <w:div w:id="1254782177">
      <w:bodyDiv w:val="1"/>
      <w:marLeft w:val="0"/>
      <w:marRight w:val="0"/>
      <w:marTop w:val="0"/>
      <w:marBottom w:val="0"/>
      <w:divBdr>
        <w:top w:val="none" w:sz="0" w:space="0" w:color="auto"/>
        <w:left w:val="none" w:sz="0" w:space="0" w:color="auto"/>
        <w:bottom w:val="none" w:sz="0" w:space="0" w:color="auto"/>
        <w:right w:val="none" w:sz="0" w:space="0" w:color="auto"/>
      </w:divBdr>
    </w:div>
    <w:div w:id="1255240838">
      <w:bodyDiv w:val="1"/>
      <w:marLeft w:val="0"/>
      <w:marRight w:val="0"/>
      <w:marTop w:val="0"/>
      <w:marBottom w:val="0"/>
      <w:divBdr>
        <w:top w:val="none" w:sz="0" w:space="0" w:color="auto"/>
        <w:left w:val="none" w:sz="0" w:space="0" w:color="auto"/>
        <w:bottom w:val="none" w:sz="0" w:space="0" w:color="auto"/>
        <w:right w:val="none" w:sz="0" w:space="0" w:color="auto"/>
      </w:divBdr>
    </w:div>
    <w:div w:id="1255358998">
      <w:bodyDiv w:val="1"/>
      <w:marLeft w:val="0"/>
      <w:marRight w:val="0"/>
      <w:marTop w:val="0"/>
      <w:marBottom w:val="0"/>
      <w:divBdr>
        <w:top w:val="none" w:sz="0" w:space="0" w:color="auto"/>
        <w:left w:val="none" w:sz="0" w:space="0" w:color="auto"/>
        <w:bottom w:val="none" w:sz="0" w:space="0" w:color="auto"/>
        <w:right w:val="none" w:sz="0" w:space="0" w:color="auto"/>
      </w:divBdr>
    </w:div>
    <w:div w:id="1255670922">
      <w:bodyDiv w:val="1"/>
      <w:marLeft w:val="0"/>
      <w:marRight w:val="0"/>
      <w:marTop w:val="0"/>
      <w:marBottom w:val="0"/>
      <w:divBdr>
        <w:top w:val="none" w:sz="0" w:space="0" w:color="auto"/>
        <w:left w:val="none" w:sz="0" w:space="0" w:color="auto"/>
        <w:bottom w:val="none" w:sz="0" w:space="0" w:color="auto"/>
        <w:right w:val="none" w:sz="0" w:space="0" w:color="auto"/>
      </w:divBdr>
    </w:div>
    <w:div w:id="1255822483">
      <w:bodyDiv w:val="1"/>
      <w:marLeft w:val="0"/>
      <w:marRight w:val="0"/>
      <w:marTop w:val="0"/>
      <w:marBottom w:val="0"/>
      <w:divBdr>
        <w:top w:val="none" w:sz="0" w:space="0" w:color="auto"/>
        <w:left w:val="none" w:sz="0" w:space="0" w:color="auto"/>
        <w:bottom w:val="none" w:sz="0" w:space="0" w:color="auto"/>
        <w:right w:val="none" w:sz="0" w:space="0" w:color="auto"/>
      </w:divBdr>
    </w:div>
    <w:div w:id="1255867145">
      <w:bodyDiv w:val="1"/>
      <w:marLeft w:val="0"/>
      <w:marRight w:val="0"/>
      <w:marTop w:val="0"/>
      <w:marBottom w:val="0"/>
      <w:divBdr>
        <w:top w:val="none" w:sz="0" w:space="0" w:color="auto"/>
        <w:left w:val="none" w:sz="0" w:space="0" w:color="auto"/>
        <w:bottom w:val="none" w:sz="0" w:space="0" w:color="auto"/>
        <w:right w:val="none" w:sz="0" w:space="0" w:color="auto"/>
      </w:divBdr>
    </w:div>
    <w:div w:id="1256287627">
      <w:bodyDiv w:val="1"/>
      <w:marLeft w:val="0"/>
      <w:marRight w:val="0"/>
      <w:marTop w:val="0"/>
      <w:marBottom w:val="0"/>
      <w:divBdr>
        <w:top w:val="none" w:sz="0" w:space="0" w:color="auto"/>
        <w:left w:val="none" w:sz="0" w:space="0" w:color="auto"/>
        <w:bottom w:val="none" w:sz="0" w:space="0" w:color="auto"/>
        <w:right w:val="none" w:sz="0" w:space="0" w:color="auto"/>
      </w:divBdr>
    </w:div>
    <w:div w:id="1256397499">
      <w:bodyDiv w:val="1"/>
      <w:marLeft w:val="0"/>
      <w:marRight w:val="0"/>
      <w:marTop w:val="0"/>
      <w:marBottom w:val="0"/>
      <w:divBdr>
        <w:top w:val="none" w:sz="0" w:space="0" w:color="auto"/>
        <w:left w:val="none" w:sz="0" w:space="0" w:color="auto"/>
        <w:bottom w:val="none" w:sz="0" w:space="0" w:color="auto"/>
        <w:right w:val="none" w:sz="0" w:space="0" w:color="auto"/>
      </w:divBdr>
    </w:div>
    <w:div w:id="1256936135">
      <w:bodyDiv w:val="1"/>
      <w:marLeft w:val="0"/>
      <w:marRight w:val="0"/>
      <w:marTop w:val="0"/>
      <w:marBottom w:val="0"/>
      <w:divBdr>
        <w:top w:val="none" w:sz="0" w:space="0" w:color="auto"/>
        <w:left w:val="none" w:sz="0" w:space="0" w:color="auto"/>
        <w:bottom w:val="none" w:sz="0" w:space="0" w:color="auto"/>
        <w:right w:val="none" w:sz="0" w:space="0" w:color="auto"/>
      </w:divBdr>
    </w:div>
    <w:div w:id="1256982223">
      <w:bodyDiv w:val="1"/>
      <w:marLeft w:val="0"/>
      <w:marRight w:val="0"/>
      <w:marTop w:val="0"/>
      <w:marBottom w:val="0"/>
      <w:divBdr>
        <w:top w:val="none" w:sz="0" w:space="0" w:color="auto"/>
        <w:left w:val="none" w:sz="0" w:space="0" w:color="auto"/>
        <w:bottom w:val="none" w:sz="0" w:space="0" w:color="auto"/>
        <w:right w:val="none" w:sz="0" w:space="0" w:color="auto"/>
      </w:divBdr>
    </w:div>
    <w:div w:id="1257059775">
      <w:bodyDiv w:val="1"/>
      <w:marLeft w:val="0"/>
      <w:marRight w:val="0"/>
      <w:marTop w:val="0"/>
      <w:marBottom w:val="0"/>
      <w:divBdr>
        <w:top w:val="none" w:sz="0" w:space="0" w:color="auto"/>
        <w:left w:val="none" w:sz="0" w:space="0" w:color="auto"/>
        <w:bottom w:val="none" w:sz="0" w:space="0" w:color="auto"/>
        <w:right w:val="none" w:sz="0" w:space="0" w:color="auto"/>
      </w:divBdr>
    </w:div>
    <w:div w:id="1257322769">
      <w:bodyDiv w:val="1"/>
      <w:marLeft w:val="0"/>
      <w:marRight w:val="0"/>
      <w:marTop w:val="0"/>
      <w:marBottom w:val="0"/>
      <w:divBdr>
        <w:top w:val="none" w:sz="0" w:space="0" w:color="auto"/>
        <w:left w:val="none" w:sz="0" w:space="0" w:color="auto"/>
        <w:bottom w:val="none" w:sz="0" w:space="0" w:color="auto"/>
        <w:right w:val="none" w:sz="0" w:space="0" w:color="auto"/>
      </w:divBdr>
    </w:div>
    <w:div w:id="1257327631">
      <w:bodyDiv w:val="1"/>
      <w:marLeft w:val="0"/>
      <w:marRight w:val="0"/>
      <w:marTop w:val="0"/>
      <w:marBottom w:val="0"/>
      <w:divBdr>
        <w:top w:val="none" w:sz="0" w:space="0" w:color="auto"/>
        <w:left w:val="none" w:sz="0" w:space="0" w:color="auto"/>
        <w:bottom w:val="none" w:sz="0" w:space="0" w:color="auto"/>
        <w:right w:val="none" w:sz="0" w:space="0" w:color="auto"/>
      </w:divBdr>
    </w:div>
    <w:div w:id="1257329551">
      <w:bodyDiv w:val="1"/>
      <w:marLeft w:val="0"/>
      <w:marRight w:val="0"/>
      <w:marTop w:val="0"/>
      <w:marBottom w:val="0"/>
      <w:divBdr>
        <w:top w:val="none" w:sz="0" w:space="0" w:color="auto"/>
        <w:left w:val="none" w:sz="0" w:space="0" w:color="auto"/>
        <w:bottom w:val="none" w:sz="0" w:space="0" w:color="auto"/>
        <w:right w:val="none" w:sz="0" w:space="0" w:color="auto"/>
      </w:divBdr>
    </w:div>
    <w:div w:id="1257638579">
      <w:bodyDiv w:val="1"/>
      <w:marLeft w:val="0"/>
      <w:marRight w:val="0"/>
      <w:marTop w:val="0"/>
      <w:marBottom w:val="0"/>
      <w:divBdr>
        <w:top w:val="none" w:sz="0" w:space="0" w:color="auto"/>
        <w:left w:val="none" w:sz="0" w:space="0" w:color="auto"/>
        <w:bottom w:val="none" w:sz="0" w:space="0" w:color="auto"/>
        <w:right w:val="none" w:sz="0" w:space="0" w:color="auto"/>
      </w:divBdr>
    </w:div>
    <w:div w:id="1258169412">
      <w:bodyDiv w:val="1"/>
      <w:marLeft w:val="0"/>
      <w:marRight w:val="0"/>
      <w:marTop w:val="0"/>
      <w:marBottom w:val="0"/>
      <w:divBdr>
        <w:top w:val="none" w:sz="0" w:space="0" w:color="auto"/>
        <w:left w:val="none" w:sz="0" w:space="0" w:color="auto"/>
        <w:bottom w:val="none" w:sz="0" w:space="0" w:color="auto"/>
        <w:right w:val="none" w:sz="0" w:space="0" w:color="auto"/>
      </w:divBdr>
    </w:div>
    <w:div w:id="1258371873">
      <w:bodyDiv w:val="1"/>
      <w:marLeft w:val="0"/>
      <w:marRight w:val="0"/>
      <w:marTop w:val="0"/>
      <w:marBottom w:val="0"/>
      <w:divBdr>
        <w:top w:val="none" w:sz="0" w:space="0" w:color="auto"/>
        <w:left w:val="none" w:sz="0" w:space="0" w:color="auto"/>
        <w:bottom w:val="none" w:sz="0" w:space="0" w:color="auto"/>
        <w:right w:val="none" w:sz="0" w:space="0" w:color="auto"/>
      </w:divBdr>
    </w:div>
    <w:div w:id="1258487921">
      <w:bodyDiv w:val="1"/>
      <w:marLeft w:val="0"/>
      <w:marRight w:val="0"/>
      <w:marTop w:val="0"/>
      <w:marBottom w:val="0"/>
      <w:divBdr>
        <w:top w:val="none" w:sz="0" w:space="0" w:color="auto"/>
        <w:left w:val="none" w:sz="0" w:space="0" w:color="auto"/>
        <w:bottom w:val="none" w:sz="0" w:space="0" w:color="auto"/>
        <w:right w:val="none" w:sz="0" w:space="0" w:color="auto"/>
      </w:divBdr>
    </w:div>
    <w:div w:id="1258632567">
      <w:bodyDiv w:val="1"/>
      <w:marLeft w:val="0"/>
      <w:marRight w:val="0"/>
      <w:marTop w:val="0"/>
      <w:marBottom w:val="0"/>
      <w:divBdr>
        <w:top w:val="none" w:sz="0" w:space="0" w:color="auto"/>
        <w:left w:val="none" w:sz="0" w:space="0" w:color="auto"/>
        <w:bottom w:val="none" w:sz="0" w:space="0" w:color="auto"/>
        <w:right w:val="none" w:sz="0" w:space="0" w:color="auto"/>
      </w:divBdr>
    </w:div>
    <w:div w:id="1259144374">
      <w:bodyDiv w:val="1"/>
      <w:marLeft w:val="0"/>
      <w:marRight w:val="0"/>
      <w:marTop w:val="0"/>
      <w:marBottom w:val="0"/>
      <w:divBdr>
        <w:top w:val="none" w:sz="0" w:space="0" w:color="auto"/>
        <w:left w:val="none" w:sz="0" w:space="0" w:color="auto"/>
        <w:bottom w:val="none" w:sz="0" w:space="0" w:color="auto"/>
        <w:right w:val="none" w:sz="0" w:space="0" w:color="auto"/>
      </w:divBdr>
    </w:div>
    <w:div w:id="1259484629">
      <w:bodyDiv w:val="1"/>
      <w:marLeft w:val="0"/>
      <w:marRight w:val="0"/>
      <w:marTop w:val="0"/>
      <w:marBottom w:val="0"/>
      <w:divBdr>
        <w:top w:val="none" w:sz="0" w:space="0" w:color="auto"/>
        <w:left w:val="none" w:sz="0" w:space="0" w:color="auto"/>
        <w:bottom w:val="none" w:sz="0" w:space="0" w:color="auto"/>
        <w:right w:val="none" w:sz="0" w:space="0" w:color="auto"/>
      </w:divBdr>
    </w:div>
    <w:div w:id="1259867041">
      <w:bodyDiv w:val="1"/>
      <w:marLeft w:val="0"/>
      <w:marRight w:val="0"/>
      <w:marTop w:val="0"/>
      <w:marBottom w:val="0"/>
      <w:divBdr>
        <w:top w:val="none" w:sz="0" w:space="0" w:color="auto"/>
        <w:left w:val="none" w:sz="0" w:space="0" w:color="auto"/>
        <w:bottom w:val="none" w:sz="0" w:space="0" w:color="auto"/>
        <w:right w:val="none" w:sz="0" w:space="0" w:color="auto"/>
      </w:divBdr>
    </w:div>
    <w:div w:id="1260286126">
      <w:bodyDiv w:val="1"/>
      <w:marLeft w:val="0"/>
      <w:marRight w:val="0"/>
      <w:marTop w:val="0"/>
      <w:marBottom w:val="0"/>
      <w:divBdr>
        <w:top w:val="none" w:sz="0" w:space="0" w:color="auto"/>
        <w:left w:val="none" w:sz="0" w:space="0" w:color="auto"/>
        <w:bottom w:val="none" w:sz="0" w:space="0" w:color="auto"/>
        <w:right w:val="none" w:sz="0" w:space="0" w:color="auto"/>
      </w:divBdr>
    </w:div>
    <w:div w:id="1260411865">
      <w:bodyDiv w:val="1"/>
      <w:marLeft w:val="0"/>
      <w:marRight w:val="0"/>
      <w:marTop w:val="0"/>
      <w:marBottom w:val="0"/>
      <w:divBdr>
        <w:top w:val="none" w:sz="0" w:space="0" w:color="auto"/>
        <w:left w:val="none" w:sz="0" w:space="0" w:color="auto"/>
        <w:bottom w:val="none" w:sz="0" w:space="0" w:color="auto"/>
        <w:right w:val="none" w:sz="0" w:space="0" w:color="auto"/>
      </w:divBdr>
    </w:div>
    <w:div w:id="1260797691">
      <w:bodyDiv w:val="1"/>
      <w:marLeft w:val="0"/>
      <w:marRight w:val="0"/>
      <w:marTop w:val="0"/>
      <w:marBottom w:val="0"/>
      <w:divBdr>
        <w:top w:val="none" w:sz="0" w:space="0" w:color="auto"/>
        <w:left w:val="none" w:sz="0" w:space="0" w:color="auto"/>
        <w:bottom w:val="none" w:sz="0" w:space="0" w:color="auto"/>
        <w:right w:val="none" w:sz="0" w:space="0" w:color="auto"/>
      </w:divBdr>
    </w:div>
    <w:div w:id="1261065898">
      <w:bodyDiv w:val="1"/>
      <w:marLeft w:val="0"/>
      <w:marRight w:val="0"/>
      <w:marTop w:val="0"/>
      <w:marBottom w:val="0"/>
      <w:divBdr>
        <w:top w:val="none" w:sz="0" w:space="0" w:color="auto"/>
        <w:left w:val="none" w:sz="0" w:space="0" w:color="auto"/>
        <w:bottom w:val="none" w:sz="0" w:space="0" w:color="auto"/>
        <w:right w:val="none" w:sz="0" w:space="0" w:color="auto"/>
      </w:divBdr>
    </w:div>
    <w:div w:id="1261252911">
      <w:bodyDiv w:val="1"/>
      <w:marLeft w:val="0"/>
      <w:marRight w:val="0"/>
      <w:marTop w:val="0"/>
      <w:marBottom w:val="0"/>
      <w:divBdr>
        <w:top w:val="none" w:sz="0" w:space="0" w:color="auto"/>
        <w:left w:val="none" w:sz="0" w:space="0" w:color="auto"/>
        <w:bottom w:val="none" w:sz="0" w:space="0" w:color="auto"/>
        <w:right w:val="none" w:sz="0" w:space="0" w:color="auto"/>
      </w:divBdr>
    </w:div>
    <w:div w:id="1261331102">
      <w:bodyDiv w:val="1"/>
      <w:marLeft w:val="0"/>
      <w:marRight w:val="0"/>
      <w:marTop w:val="0"/>
      <w:marBottom w:val="0"/>
      <w:divBdr>
        <w:top w:val="none" w:sz="0" w:space="0" w:color="auto"/>
        <w:left w:val="none" w:sz="0" w:space="0" w:color="auto"/>
        <w:bottom w:val="none" w:sz="0" w:space="0" w:color="auto"/>
        <w:right w:val="none" w:sz="0" w:space="0" w:color="auto"/>
      </w:divBdr>
    </w:div>
    <w:div w:id="1261569678">
      <w:bodyDiv w:val="1"/>
      <w:marLeft w:val="0"/>
      <w:marRight w:val="0"/>
      <w:marTop w:val="0"/>
      <w:marBottom w:val="0"/>
      <w:divBdr>
        <w:top w:val="none" w:sz="0" w:space="0" w:color="auto"/>
        <w:left w:val="none" w:sz="0" w:space="0" w:color="auto"/>
        <w:bottom w:val="none" w:sz="0" w:space="0" w:color="auto"/>
        <w:right w:val="none" w:sz="0" w:space="0" w:color="auto"/>
      </w:divBdr>
    </w:div>
    <w:div w:id="1261570004">
      <w:bodyDiv w:val="1"/>
      <w:marLeft w:val="0"/>
      <w:marRight w:val="0"/>
      <w:marTop w:val="0"/>
      <w:marBottom w:val="0"/>
      <w:divBdr>
        <w:top w:val="none" w:sz="0" w:space="0" w:color="auto"/>
        <w:left w:val="none" w:sz="0" w:space="0" w:color="auto"/>
        <w:bottom w:val="none" w:sz="0" w:space="0" w:color="auto"/>
        <w:right w:val="none" w:sz="0" w:space="0" w:color="auto"/>
      </w:divBdr>
    </w:div>
    <w:div w:id="1262954189">
      <w:bodyDiv w:val="1"/>
      <w:marLeft w:val="0"/>
      <w:marRight w:val="0"/>
      <w:marTop w:val="0"/>
      <w:marBottom w:val="0"/>
      <w:divBdr>
        <w:top w:val="none" w:sz="0" w:space="0" w:color="auto"/>
        <w:left w:val="none" w:sz="0" w:space="0" w:color="auto"/>
        <w:bottom w:val="none" w:sz="0" w:space="0" w:color="auto"/>
        <w:right w:val="none" w:sz="0" w:space="0" w:color="auto"/>
      </w:divBdr>
    </w:div>
    <w:div w:id="1263297486">
      <w:bodyDiv w:val="1"/>
      <w:marLeft w:val="0"/>
      <w:marRight w:val="0"/>
      <w:marTop w:val="0"/>
      <w:marBottom w:val="0"/>
      <w:divBdr>
        <w:top w:val="none" w:sz="0" w:space="0" w:color="auto"/>
        <w:left w:val="none" w:sz="0" w:space="0" w:color="auto"/>
        <w:bottom w:val="none" w:sz="0" w:space="0" w:color="auto"/>
        <w:right w:val="none" w:sz="0" w:space="0" w:color="auto"/>
      </w:divBdr>
    </w:div>
    <w:div w:id="1263562549">
      <w:bodyDiv w:val="1"/>
      <w:marLeft w:val="0"/>
      <w:marRight w:val="0"/>
      <w:marTop w:val="0"/>
      <w:marBottom w:val="0"/>
      <w:divBdr>
        <w:top w:val="none" w:sz="0" w:space="0" w:color="auto"/>
        <w:left w:val="none" w:sz="0" w:space="0" w:color="auto"/>
        <w:bottom w:val="none" w:sz="0" w:space="0" w:color="auto"/>
        <w:right w:val="none" w:sz="0" w:space="0" w:color="auto"/>
      </w:divBdr>
    </w:div>
    <w:div w:id="1263800676">
      <w:bodyDiv w:val="1"/>
      <w:marLeft w:val="0"/>
      <w:marRight w:val="0"/>
      <w:marTop w:val="0"/>
      <w:marBottom w:val="0"/>
      <w:divBdr>
        <w:top w:val="none" w:sz="0" w:space="0" w:color="auto"/>
        <w:left w:val="none" w:sz="0" w:space="0" w:color="auto"/>
        <w:bottom w:val="none" w:sz="0" w:space="0" w:color="auto"/>
        <w:right w:val="none" w:sz="0" w:space="0" w:color="auto"/>
      </w:divBdr>
    </w:div>
    <w:div w:id="1263882771">
      <w:bodyDiv w:val="1"/>
      <w:marLeft w:val="0"/>
      <w:marRight w:val="0"/>
      <w:marTop w:val="0"/>
      <w:marBottom w:val="0"/>
      <w:divBdr>
        <w:top w:val="none" w:sz="0" w:space="0" w:color="auto"/>
        <w:left w:val="none" w:sz="0" w:space="0" w:color="auto"/>
        <w:bottom w:val="none" w:sz="0" w:space="0" w:color="auto"/>
        <w:right w:val="none" w:sz="0" w:space="0" w:color="auto"/>
      </w:divBdr>
    </w:div>
    <w:div w:id="1264143433">
      <w:bodyDiv w:val="1"/>
      <w:marLeft w:val="0"/>
      <w:marRight w:val="0"/>
      <w:marTop w:val="0"/>
      <w:marBottom w:val="0"/>
      <w:divBdr>
        <w:top w:val="none" w:sz="0" w:space="0" w:color="auto"/>
        <w:left w:val="none" w:sz="0" w:space="0" w:color="auto"/>
        <w:bottom w:val="none" w:sz="0" w:space="0" w:color="auto"/>
        <w:right w:val="none" w:sz="0" w:space="0" w:color="auto"/>
      </w:divBdr>
    </w:div>
    <w:div w:id="1264146752">
      <w:bodyDiv w:val="1"/>
      <w:marLeft w:val="0"/>
      <w:marRight w:val="0"/>
      <w:marTop w:val="0"/>
      <w:marBottom w:val="0"/>
      <w:divBdr>
        <w:top w:val="none" w:sz="0" w:space="0" w:color="auto"/>
        <w:left w:val="none" w:sz="0" w:space="0" w:color="auto"/>
        <w:bottom w:val="none" w:sz="0" w:space="0" w:color="auto"/>
        <w:right w:val="none" w:sz="0" w:space="0" w:color="auto"/>
      </w:divBdr>
    </w:div>
    <w:div w:id="1264192271">
      <w:bodyDiv w:val="1"/>
      <w:marLeft w:val="0"/>
      <w:marRight w:val="0"/>
      <w:marTop w:val="0"/>
      <w:marBottom w:val="0"/>
      <w:divBdr>
        <w:top w:val="none" w:sz="0" w:space="0" w:color="auto"/>
        <w:left w:val="none" w:sz="0" w:space="0" w:color="auto"/>
        <w:bottom w:val="none" w:sz="0" w:space="0" w:color="auto"/>
        <w:right w:val="none" w:sz="0" w:space="0" w:color="auto"/>
      </w:divBdr>
    </w:div>
    <w:div w:id="1264343575">
      <w:bodyDiv w:val="1"/>
      <w:marLeft w:val="0"/>
      <w:marRight w:val="0"/>
      <w:marTop w:val="0"/>
      <w:marBottom w:val="0"/>
      <w:divBdr>
        <w:top w:val="none" w:sz="0" w:space="0" w:color="auto"/>
        <w:left w:val="none" w:sz="0" w:space="0" w:color="auto"/>
        <w:bottom w:val="none" w:sz="0" w:space="0" w:color="auto"/>
        <w:right w:val="none" w:sz="0" w:space="0" w:color="auto"/>
      </w:divBdr>
    </w:div>
    <w:div w:id="1264412186">
      <w:bodyDiv w:val="1"/>
      <w:marLeft w:val="0"/>
      <w:marRight w:val="0"/>
      <w:marTop w:val="0"/>
      <w:marBottom w:val="0"/>
      <w:divBdr>
        <w:top w:val="none" w:sz="0" w:space="0" w:color="auto"/>
        <w:left w:val="none" w:sz="0" w:space="0" w:color="auto"/>
        <w:bottom w:val="none" w:sz="0" w:space="0" w:color="auto"/>
        <w:right w:val="none" w:sz="0" w:space="0" w:color="auto"/>
      </w:divBdr>
    </w:div>
    <w:div w:id="1264605778">
      <w:bodyDiv w:val="1"/>
      <w:marLeft w:val="0"/>
      <w:marRight w:val="0"/>
      <w:marTop w:val="0"/>
      <w:marBottom w:val="0"/>
      <w:divBdr>
        <w:top w:val="none" w:sz="0" w:space="0" w:color="auto"/>
        <w:left w:val="none" w:sz="0" w:space="0" w:color="auto"/>
        <w:bottom w:val="none" w:sz="0" w:space="0" w:color="auto"/>
        <w:right w:val="none" w:sz="0" w:space="0" w:color="auto"/>
      </w:divBdr>
    </w:div>
    <w:div w:id="1264919338">
      <w:bodyDiv w:val="1"/>
      <w:marLeft w:val="0"/>
      <w:marRight w:val="0"/>
      <w:marTop w:val="0"/>
      <w:marBottom w:val="0"/>
      <w:divBdr>
        <w:top w:val="none" w:sz="0" w:space="0" w:color="auto"/>
        <w:left w:val="none" w:sz="0" w:space="0" w:color="auto"/>
        <w:bottom w:val="none" w:sz="0" w:space="0" w:color="auto"/>
        <w:right w:val="none" w:sz="0" w:space="0" w:color="auto"/>
      </w:divBdr>
    </w:div>
    <w:div w:id="1265652843">
      <w:bodyDiv w:val="1"/>
      <w:marLeft w:val="0"/>
      <w:marRight w:val="0"/>
      <w:marTop w:val="0"/>
      <w:marBottom w:val="0"/>
      <w:divBdr>
        <w:top w:val="none" w:sz="0" w:space="0" w:color="auto"/>
        <w:left w:val="none" w:sz="0" w:space="0" w:color="auto"/>
        <w:bottom w:val="none" w:sz="0" w:space="0" w:color="auto"/>
        <w:right w:val="none" w:sz="0" w:space="0" w:color="auto"/>
      </w:divBdr>
    </w:div>
    <w:div w:id="1265769792">
      <w:bodyDiv w:val="1"/>
      <w:marLeft w:val="0"/>
      <w:marRight w:val="0"/>
      <w:marTop w:val="0"/>
      <w:marBottom w:val="0"/>
      <w:divBdr>
        <w:top w:val="none" w:sz="0" w:space="0" w:color="auto"/>
        <w:left w:val="none" w:sz="0" w:space="0" w:color="auto"/>
        <w:bottom w:val="none" w:sz="0" w:space="0" w:color="auto"/>
        <w:right w:val="none" w:sz="0" w:space="0" w:color="auto"/>
      </w:divBdr>
    </w:div>
    <w:div w:id="1265990737">
      <w:bodyDiv w:val="1"/>
      <w:marLeft w:val="0"/>
      <w:marRight w:val="0"/>
      <w:marTop w:val="0"/>
      <w:marBottom w:val="0"/>
      <w:divBdr>
        <w:top w:val="none" w:sz="0" w:space="0" w:color="auto"/>
        <w:left w:val="none" w:sz="0" w:space="0" w:color="auto"/>
        <w:bottom w:val="none" w:sz="0" w:space="0" w:color="auto"/>
        <w:right w:val="none" w:sz="0" w:space="0" w:color="auto"/>
      </w:divBdr>
    </w:div>
    <w:div w:id="1266040528">
      <w:bodyDiv w:val="1"/>
      <w:marLeft w:val="0"/>
      <w:marRight w:val="0"/>
      <w:marTop w:val="0"/>
      <w:marBottom w:val="0"/>
      <w:divBdr>
        <w:top w:val="none" w:sz="0" w:space="0" w:color="auto"/>
        <w:left w:val="none" w:sz="0" w:space="0" w:color="auto"/>
        <w:bottom w:val="none" w:sz="0" w:space="0" w:color="auto"/>
        <w:right w:val="none" w:sz="0" w:space="0" w:color="auto"/>
      </w:divBdr>
    </w:div>
    <w:div w:id="1266499840">
      <w:bodyDiv w:val="1"/>
      <w:marLeft w:val="0"/>
      <w:marRight w:val="0"/>
      <w:marTop w:val="0"/>
      <w:marBottom w:val="0"/>
      <w:divBdr>
        <w:top w:val="none" w:sz="0" w:space="0" w:color="auto"/>
        <w:left w:val="none" w:sz="0" w:space="0" w:color="auto"/>
        <w:bottom w:val="none" w:sz="0" w:space="0" w:color="auto"/>
        <w:right w:val="none" w:sz="0" w:space="0" w:color="auto"/>
      </w:divBdr>
    </w:div>
    <w:div w:id="1266697411">
      <w:bodyDiv w:val="1"/>
      <w:marLeft w:val="0"/>
      <w:marRight w:val="0"/>
      <w:marTop w:val="0"/>
      <w:marBottom w:val="0"/>
      <w:divBdr>
        <w:top w:val="none" w:sz="0" w:space="0" w:color="auto"/>
        <w:left w:val="none" w:sz="0" w:space="0" w:color="auto"/>
        <w:bottom w:val="none" w:sz="0" w:space="0" w:color="auto"/>
        <w:right w:val="none" w:sz="0" w:space="0" w:color="auto"/>
      </w:divBdr>
    </w:div>
    <w:div w:id="1267813152">
      <w:bodyDiv w:val="1"/>
      <w:marLeft w:val="0"/>
      <w:marRight w:val="0"/>
      <w:marTop w:val="0"/>
      <w:marBottom w:val="0"/>
      <w:divBdr>
        <w:top w:val="none" w:sz="0" w:space="0" w:color="auto"/>
        <w:left w:val="none" w:sz="0" w:space="0" w:color="auto"/>
        <w:bottom w:val="none" w:sz="0" w:space="0" w:color="auto"/>
        <w:right w:val="none" w:sz="0" w:space="0" w:color="auto"/>
      </w:divBdr>
    </w:div>
    <w:div w:id="1268540489">
      <w:bodyDiv w:val="1"/>
      <w:marLeft w:val="0"/>
      <w:marRight w:val="0"/>
      <w:marTop w:val="0"/>
      <w:marBottom w:val="0"/>
      <w:divBdr>
        <w:top w:val="none" w:sz="0" w:space="0" w:color="auto"/>
        <w:left w:val="none" w:sz="0" w:space="0" w:color="auto"/>
        <w:bottom w:val="none" w:sz="0" w:space="0" w:color="auto"/>
        <w:right w:val="none" w:sz="0" w:space="0" w:color="auto"/>
      </w:divBdr>
    </w:div>
    <w:div w:id="1268541374">
      <w:bodyDiv w:val="1"/>
      <w:marLeft w:val="0"/>
      <w:marRight w:val="0"/>
      <w:marTop w:val="0"/>
      <w:marBottom w:val="0"/>
      <w:divBdr>
        <w:top w:val="none" w:sz="0" w:space="0" w:color="auto"/>
        <w:left w:val="none" w:sz="0" w:space="0" w:color="auto"/>
        <w:bottom w:val="none" w:sz="0" w:space="0" w:color="auto"/>
        <w:right w:val="none" w:sz="0" w:space="0" w:color="auto"/>
      </w:divBdr>
    </w:div>
    <w:div w:id="1268544077">
      <w:bodyDiv w:val="1"/>
      <w:marLeft w:val="0"/>
      <w:marRight w:val="0"/>
      <w:marTop w:val="0"/>
      <w:marBottom w:val="0"/>
      <w:divBdr>
        <w:top w:val="none" w:sz="0" w:space="0" w:color="auto"/>
        <w:left w:val="none" w:sz="0" w:space="0" w:color="auto"/>
        <w:bottom w:val="none" w:sz="0" w:space="0" w:color="auto"/>
        <w:right w:val="none" w:sz="0" w:space="0" w:color="auto"/>
      </w:divBdr>
    </w:div>
    <w:div w:id="1268544595">
      <w:bodyDiv w:val="1"/>
      <w:marLeft w:val="0"/>
      <w:marRight w:val="0"/>
      <w:marTop w:val="0"/>
      <w:marBottom w:val="0"/>
      <w:divBdr>
        <w:top w:val="none" w:sz="0" w:space="0" w:color="auto"/>
        <w:left w:val="none" w:sz="0" w:space="0" w:color="auto"/>
        <w:bottom w:val="none" w:sz="0" w:space="0" w:color="auto"/>
        <w:right w:val="none" w:sz="0" w:space="0" w:color="auto"/>
      </w:divBdr>
    </w:div>
    <w:div w:id="1268730145">
      <w:bodyDiv w:val="1"/>
      <w:marLeft w:val="0"/>
      <w:marRight w:val="0"/>
      <w:marTop w:val="0"/>
      <w:marBottom w:val="0"/>
      <w:divBdr>
        <w:top w:val="none" w:sz="0" w:space="0" w:color="auto"/>
        <w:left w:val="none" w:sz="0" w:space="0" w:color="auto"/>
        <w:bottom w:val="none" w:sz="0" w:space="0" w:color="auto"/>
        <w:right w:val="none" w:sz="0" w:space="0" w:color="auto"/>
      </w:divBdr>
    </w:div>
    <w:div w:id="1268928233">
      <w:bodyDiv w:val="1"/>
      <w:marLeft w:val="0"/>
      <w:marRight w:val="0"/>
      <w:marTop w:val="0"/>
      <w:marBottom w:val="0"/>
      <w:divBdr>
        <w:top w:val="none" w:sz="0" w:space="0" w:color="auto"/>
        <w:left w:val="none" w:sz="0" w:space="0" w:color="auto"/>
        <w:bottom w:val="none" w:sz="0" w:space="0" w:color="auto"/>
        <w:right w:val="none" w:sz="0" w:space="0" w:color="auto"/>
      </w:divBdr>
    </w:div>
    <w:div w:id="1269043047">
      <w:bodyDiv w:val="1"/>
      <w:marLeft w:val="0"/>
      <w:marRight w:val="0"/>
      <w:marTop w:val="0"/>
      <w:marBottom w:val="0"/>
      <w:divBdr>
        <w:top w:val="none" w:sz="0" w:space="0" w:color="auto"/>
        <w:left w:val="none" w:sz="0" w:space="0" w:color="auto"/>
        <w:bottom w:val="none" w:sz="0" w:space="0" w:color="auto"/>
        <w:right w:val="none" w:sz="0" w:space="0" w:color="auto"/>
      </w:divBdr>
    </w:div>
    <w:div w:id="1269464242">
      <w:bodyDiv w:val="1"/>
      <w:marLeft w:val="0"/>
      <w:marRight w:val="0"/>
      <w:marTop w:val="0"/>
      <w:marBottom w:val="0"/>
      <w:divBdr>
        <w:top w:val="none" w:sz="0" w:space="0" w:color="auto"/>
        <w:left w:val="none" w:sz="0" w:space="0" w:color="auto"/>
        <w:bottom w:val="none" w:sz="0" w:space="0" w:color="auto"/>
        <w:right w:val="none" w:sz="0" w:space="0" w:color="auto"/>
      </w:divBdr>
    </w:div>
    <w:div w:id="1270117643">
      <w:bodyDiv w:val="1"/>
      <w:marLeft w:val="0"/>
      <w:marRight w:val="0"/>
      <w:marTop w:val="0"/>
      <w:marBottom w:val="0"/>
      <w:divBdr>
        <w:top w:val="none" w:sz="0" w:space="0" w:color="auto"/>
        <w:left w:val="none" w:sz="0" w:space="0" w:color="auto"/>
        <w:bottom w:val="none" w:sz="0" w:space="0" w:color="auto"/>
        <w:right w:val="none" w:sz="0" w:space="0" w:color="auto"/>
      </w:divBdr>
    </w:div>
    <w:div w:id="1271083558">
      <w:bodyDiv w:val="1"/>
      <w:marLeft w:val="0"/>
      <w:marRight w:val="0"/>
      <w:marTop w:val="0"/>
      <w:marBottom w:val="0"/>
      <w:divBdr>
        <w:top w:val="none" w:sz="0" w:space="0" w:color="auto"/>
        <w:left w:val="none" w:sz="0" w:space="0" w:color="auto"/>
        <w:bottom w:val="none" w:sz="0" w:space="0" w:color="auto"/>
        <w:right w:val="none" w:sz="0" w:space="0" w:color="auto"/>
      </w:divBdr>
    </w:div>
    <w:div w:id="1271546992">
      <w:bodyDiv w:val="1"/>
      <w:marLeft w:val="0"/>
      <w:marRight w:val="0"/>
      <w:marTop w:val="0"/>
      <w:marBottom w:val="0"/>
      <w:divBdr>
        <w:top w:val="none" w:sz="0" w:space="0" w:color="auto"/>
        <w:left w:val="none" w:sz="0" w:space="0" w:color="auto"/>
        <w:bottom w:val="none" w:sz="0" w:space="0" w:color="auto"/>
        <w:right w:val="none" w:sz="0" w:space="0" w:color="auto"/>
      </w:divBdr>
    </w:div>
    <w:div w:id="1271664615">
      <w:bodyDiv w:val="1"/>
      <w:marLeft w:val="0"/>
      <w:marRight w:val="0"/>
      <w:marTop w:val="0"/>
      <w:marBottom w:val="0"/>
      <w:divBdr>
        <w:top w:val="none" w:sz="0" w:space="0" w:color="auto"/>
        <w:left w:val="none" w:sz="0" w:space="0" w:color="auto"/>
        <w:bottom w:val="none" w:sz="0" w:space="0" w:color="auto"/>
        <w:right w:val="none" w:sz="0" w:space="0" w:color="auto"/>
      </w:divBdr>
    </w:div>
    <w:div w:id="1271932975">
      <w:bodyDiv w:val="1"/>
      <w:marLeft w:val="0"/>
      <w:marRight w:val="0"/>
      <w:marTop w:val="0"/>
      <w:marBottom w:val="0"/>
      <w:divBdr>
        <w:top w:val="none" w:sz="0" w:space="0" w:color="auto"/>
        <w:left w:val="none" w:sz="0" w:space="0" w:color="auto"/>
        <w:bottom w:val="none" w:sz="0" w:space="0" w:color="auto"/>
        <w:right w:val="none" w:sz="0" w:space="0" w:color="auto"/>
      </w:divBdr>
    </w:div>
    <w:div w:id="1272005690">
      <w:bodyDiv w:val="1"/>
      <w:marLeft w:val="0"/>
      <w:marRight w:val="0"/>
      <w:marTop w:val="0"/>
      <w:marBottom w:val="0"/>
      <w:divBdr>
        <w:top w:val="none" w:sz="0" w:space="0" w:color="auto"/>
        <w:left w:val="none" w:sz="0" w:space="0" w:color="auto"/>
        <w:bottom w:val="none" w:sz="0" w:space="0" w:color="auto"/>
        <w:right w:val="none" w:sz="0" w:space="0" w:color="auto"/>
      </w:divBdr>
    </w:div>
    <w:div w:id="1272741147">
      <w:bodyDiv w:val="1"/>
      <w:marLeft w:val="0"/>
      <w:marRight w:val="0"/>
      <w:marTop w:val="0"/>
      <w:marBottom w:val="0"/>
      <w:divBdr>
        <w:top w:val="none" w:sz="0" w:space="0" w:color="auto"/>
        <w:left w:val="none" w:sz="0" w:space="0" w:color="auto"/>
        <w:bottom w:val="none" w:sz="0" w:space="0" w:color="auto"/>
        <w:right w:val="none" w:sz="0" w:space="0" w:color="auto"/>
      </w:divBdr>
    </w:div>
    <w:div w:id="1273124569">
      <w:bodyDiv w:val="1"/>
      <w:marLeft w:val="0"/>
      <w:marRight w:val="0"/>
      <w:marTop w:val="0"/>
      <w:marBottom w:val="0"/>
      <w:divBdr>
        <w:top w:val="none" w:sz="0" w:space="0" w:color="auto"/>
        <w:left w:val="none" w:sz="0" w:space="0" w:color="auto"/>
        <w:bottom w:val="none" w:sz="0" w:space="0" w:color="auto"/>
        <w:right w:val="none" w:sz="0" w:space="0" w:color="auto"/>
      </w:divBdr>
    </w:div>
    <w:div w:id="1273319766">
      <w:bodyDiv w:val="1"/>
      <w:marLeft w:val="0"/>
      <w:marRight w:val="0"/>
      <w:marTop w:val="0"/>
      <w:marBottom w:val="0"/>
      <w:divBdr>
        <w:top w:val="none" w:sz="0" w:space="0" w:color="auto"/>
        <w:left w:val="none" w:sz="0" w:space="0" w:color="auto"/>
        <w:bottom w:val="none" w:sz="0" w:space="0" w:color="auto"/>
        <w:right w:val="none" w:sz="0" w:space="0" w:color="auto"/>
      </w:divBdr>
    </w:div>
    <w:div w:id="1273588590">
      <w:bodyDiv w:val="1"/>
      <w:marLeft w:val="0"/>
      <w:marRight w:val="0"/>
      <w:marTop w:val="0"/>
      <w:marBottom w:val="0"/>
      <w:divBdr>
        <w:top w:val="none" w:sz="0" w:space="0" w:color="auto"/>
        <w:left w:val="none" w:sz="0" w:space="0" w:color="auto"/>
        <w:bottom w:val="none" w:sz="0" w:space="0" w:color="auto"/>
        <w:right w:val="none" w:sz="0" w:space="0" w:color="auto"/>
      </w:divBdr>
    </w:div>
    <w:div w:id="1274049483">
      <w:bodyDiv w:val="1"/>
      <w:marLeft w:val="0"/>
      <w:marRight w:val="0"/>
      <w:marTop w:val="0"/>
      <w:marBottom w:val="0"/>
      <w:divBdr>
        <w:top w:val="none" w:sz="0" w:space="0" w:color="auto"/>
        <w:left w:val="none" w:sz="0" w:space="0" w:color="auto"/>
        <w:bottom w:val="none" w:sz="0" w:space="0" w:color="auto"/>
        <w:right w:val="none" w:sz="0" w:space="0" w:color="auto"/>
      </w:divBdr>
    </w:div>
    <w:div w:id="1274094036">
      <w:bodyDiv w:val="1"/>
      <w:marLeft w:val="0"/>
      <w:marRight w:val="0"/>
      <w:marTop w:val="0"/>
      <w:marBottom w:val="0"/>
      <w:divBdr>
        <w:top w:val="none" w:sz="0" w:space="0" w:color="auto"/>
        <w:left w:val="none" w:sz="0" w:space="0" w:color="auto"/>
        <w:bottom w:val="none" w:sz="0" w:space="0" w:color="auto"/>
        <w:right w:val="none" w:sz="0" w:space="0" w:color="auto"/>
      </w:divBdr>
    </w:div>
    <w:div w:id="1274096029">
      <w:bodyDiv w:val="1"/>
      <w:marLeft w:val="0"/>
      <w:marRight w:val="0"/>
      <w:marTop w:val="0"/>
      <w:marBottom w:val="0"/>
      <w:divBdr>
        <w:top w:val="none" w:sz="0" w:space="0" w:color="auto"/>
        <w:left w:val="none" w:sz="0" w:space="0" w:color="auto"/>
        <w:bottom w:val="none" w:sz="0" w:space="0" w:color="auto"/>
        <w:right w:val="none" w:sz="0" w:space="0" w:color="auto"/>
      </w:divBdr>
    </w:div>
    <w:div w:id="1274243428">
      <w:bodyDiv w:val="1"/>
      <w:marLeft w:val="0"/>
      <w:marRight w:val="0"/>
      <w:marTop w:val="0"/>
      <w:marBottom w:val="0"/>
      <w:divBdr>
        <w:top w:val="none" w:sz="0" w:space="0" w:color="auto"/>
        <w:left w:val="none" w:sz="0" w:space="0" w:color="auto"/>
        <w:bottom w:val="none" w:sz="0" w:space="0" w:color="auto"/>
        <w:right w:val="none" w:sz="0" w:space="0" w:color="auto"/>
      </w:divBdr>
    </w:div>
    <w:div w:id="1274485466">
      <w:bodyDiv w:val="1"/>
      <w:marLeft w:val="0"/>
      <w:marRight w:val="0"/>
      <w:marTop w:val="0"/>
      <w:marBottom w:val="0"/>
      <w:divBdr>
        <w:top w:val="none" w:sz="0" w:space="0" w:color="auto"/>
        <w:left w:val="none" w:sz="0" w:space="0" w:color="auto"/>
        <w:bottom w:val="none" w:sz="0" w:space="0" w:color="auto"/>
        <w:right w:val="none" w:sz="0" w:space="0" w:color="auto"/>
      </w:divBdr>
    </w:div>
    <w:div w:id="1274706239">
      <w:bodyDiv w:val="1"/>
      <w:marLeft w:val="0"/>
      <w:marRight w:val="0"/>
      <w:marTop w:val="0"/>
      <w:marBottom w:val="0"/>
      <w:divBdr>
        <w:top w:val="none" w:sz="0" w:space="0" w:color="auto"/>
        <w:left w:val="none" w:sz="0" w:space="0" w:color="auto"/>
        <w:bottom w:val="none" w:sz="0" w:space="0" w:color="auto"/>
        <w:right w:val="none" w:sz="0" w:space="0" w:color="auto"/>
      </w:divBdr>
    </w:div>
    <w:div w:id="1274749285">
      <w:bodyDiv w:val="1"/>
      <w:marLeft w:val="0"/>
      <w:marRight w:val="0"/>
      <w:marTop w:val="0"/>
      <w:marBottom w:val="0"/>
      <w:divBdr>
        <w:top w:val="none" w:sz="0" w:space="0" w:color="auto"/>
        <w:left w:val="none" w:sz="0" w:space="0" w:color="auto"/>
        <w:bottom w:val="none" w:sz="0" w:space="0" w:color="auto"/>
        <w:right w:val="none" w:sz="0" w:space="0" w:color="auto"/>
      </w:divBdr>
    </w:div>
    <w:div w:id="1274828726">
      <w:bodyDiv w:val="1"/>
      <w:marLeft w:val="0"/>
      <w:marRight w:val="0"/>
      <w:marTop w:val="0"/>
      <w:marBottom w:val="0"/>
      <w:divBdr>
        <w:top w:val="none" w:sz="0" w:space="0" w:color="auto"/>
        <w:left w:val="none" w:sz="0" w:space="0" w:color="auto"/>
        <w:bottom w:val="none" w:sz="0" w:space="0" w:color="auto"/>
        <w:right w:val="none" w:sz="0" w:space="0" w:color="auto"/>
      </w:divBdr>
    </w:div>
    <w:div w:id="1274897723">
      <w:bodyDiv w:val="1"/>
      <w:marLeft w:val="0"/>
      <w:marRight w:val="0"/>
      <w:marTop w:val="0"/>
      <w:marBottom w:val="0"/>
      <w:divBdr>
        <w:top w:val="none" w:sz="0" w:space="0" w:color="auto"/>
        <w:left w:val="none" w:sz="0" w:space="0" w:color="auto"/>
        <w:bottom w:val="none" w:sz="0" w:space="0" w:color="auto"/>
        <w:right w:val="none" w:sz="0" w:space="0" w:color="auto"/>
      </w:divBdr>
    </w:div>
    <w:div w:id="1275017550">
      <w:bodyDiv w:val="1"/>
      <w:marLeft w:val="0"/>
      <w:marRight w:val="0"/>
      <w:marTop w:val="0"/>
      <w:marBottom w:val="0"/>
      <w:divBdr>
        <w:top w:val="none" w:sz="0" w:space="0" w:color="auto"/>
        <w:left w:val="none" w:sz="0" w:space="0" w:color="auto"/>
        <w:bottom w:val="none" w:sz="0" w:space="0" w:color="auto"/>
        <w:right w:val="none" w:sz="0" w:space="0" w:color="auto"/>
      </w:divBdr>
    </w:div>
    <w:div w:id="1275137302">
      <w:bodyDiv w:val="1"/>
      <w:marLeft w:val="0"/>
      <w:marRight w:val="0"/>
      <w:marTop w:val="0"/>
      <w:marBottom w:val="0"/>
      <w:divBdr>
        <w:top w:val="none" w:sz="0" w:space="0" w:color="auto"/>
        <w:left w:val="none" w:sz="0" w:space="0" w:color="auto"/>
        <w:bottom w:val="none" w:sz="0" w:space="0" w:color="auto"/>
        <w:right w:val="none" w:sz="0" w:space="0" w:color="auto"/>
      </w:divBdr>
    </w:div>
    <w:div w:id="1275137621">
      <w:bodyDiv w:val="1"/>
      <w:marLeft w:val="0"/>
      <w:marRight w:val="0"/>
      <w:marTop w:val="0"/>
      <w:marBottom w:val="0"/>
      <w:divBdr>
        <w:top w:val="none" w:sz="0" w:space="0" w:color="auto"/>
        <w:left w:val="none" w:sz="0" w:space="0" w:color="auto"/>
        <w:bottom w:val="none" w:sz="0" w:space="0" w:color="auto"/>
        <w:right w:val="none" w:sz="0" w:space="0" w:color="auto"/>
      </w:divBdr>
    </w:div>
    <w:div w:id="1275140729">
      <w:bodyDiv w:val="1"/>
      <w:marLeft w:val="0"/>
      <w:marRight w:val="0"/>
      <w:marTop w:val="0"/>
      <w:marBottom w:val="0"/>
      <w:divBdr>
        <w:top w:val="none" w:sz="0" w:space="0" w:color="auto"/>
        <w:left w:val="none" w:sz="0" w:space="0" w:color="auto"/>
        <w:bottom w:val="none" w:sz="0" w:space="0" w:color="auto"/>
        <w:right w:val="none" w:sz="0" w:space="0" w:color="auto"/>
      </w:divBdr>
    </w:div>
    <w:div w:id="1275821924">
      <w:bodyDiv w:val="1"/>
      <w:marLeft w:val="0"/>
      <w:marRight w:val="0"/>
      <w:marTop w:val="0"/>
      <w:marBottom w:val="0"/>
      <w:divBdr>
        <w:top w:val="none" w:sz="0" w:space="0" w:color="auto"/>
        <w:left w:val="none" w:sz="0" w:space="0" w:color="auto"/>
        <w:bottom w:val="none" w:sz="0" w:space="0" w:color="auto"/>
        <w:right w:val="none" w:sz="0" w:space="0" w:color="auto"/>
      </w:divBdr>
    </w:div>
    <w:div w:id="1276254235">
      <w:bodyDiv w:val="1"/>
      <w:marLeft w:val="0"/>
      <w:marRight w:val="0"/>
      <w:marTop w:val="0"/>
      <w:marBottom w:val="0"/>
      <w:divBdr>
        <w:top w:val="none" w:sz="0" w:space="0" w:color="auto"/>
        <w:left w:val="none" w:sz="0" w:space="0" w:color="auto"/>
        <w:bottom w:val="none" w:sz="0" w:space="0" w:color="auto"/>
        <w:right w:val="none" w:sz="0" w:space="0" w:color="auto"/>
      </w:divBdr>
    </w:div>
    <w:div w:id="1276449249">
      <w:bodyDiv w:val="1"/>
      <w:marLeft w:val="0"/>
      <w:marRight w:val="0"/>
      <w:marTop w:val="0"/>
      <w:marBottom w:val="0"/>
      <w:divBdr>
        <w:top w:val="none" w:sz="0" w:space="0" w:color="auto"/>
        <w:left w:val="none" w:sz="0" w:space="0" w:color="auto"/>
        <w:bottom w:val="none" w:sz="0" w:space="0" w:color="auto"/>
        <w:right w:val="none" w:sz="0" w:space="0" w:color="auto"/>
      </w:divBdr>
    </w:div>
    <w:div w:id="1276713490">
      <w:bodyDiv w:val="1"/>
      <w:marLeft w:val="0"/>
      <w:marRight w:val="0"/>
      <w:marTop w:val="0"/>
      <w:marBottom w:val="0"/>
      <w:divBdr>
        <w:top w:val="none" w:sz="0" w:space="0" w:color="auto"/>
        <w:left w:val="none" w:sz="0" w:space="0" w:color="auto"/>
        <w:bottom w:val="none" w:sz="0" w:space="0" w:color="auto"/>
        <w:right w:val="none" w:sz="0" w:space="0" w:color="auto"/>
      </w:divBdr>
    </w:div>
    <w:div w:id="1276713712">
      <w:bodyDiv w:val="1"/>
      <w:marLeft w:val="0"/>
      <w:marRight w:val="0"/>
      <w:marTop w:val="0"/>
      <w:marBottom w:val="0"/>
      <w:divBdr>
        <w:top w:val="none" w:sz="0" w:space="0" w:color="auto"/>
        <w:left w:val="none" w:sz="0" w:space="0" w:color="auto"/>
        <w:bottom w:val="none" w:sz="0" w:space="0" w:color="auto"/>
        <w:right w:val="none" w:sz="0" w:space="0" w:color="auto"/>
      </w:divBdr>
    </w:div>
    <w:div w:id="1277299022">
      <w:bodyDiv w:val="1"/>
      <w:marLeft w:val="0"/>
      <w:marRight w:val="0"/>
      <w:marTop w:val="0"/>
      <w:marBottom w:val="0"/>
      <w:divBdr>
        <w:top w:val="none" w:sz="0" w:space="0" w:color="auto"/>
        <w:left w:val="none" w:sz="0" w:space="0" w:color="auto"/>
        <w:bottom w:val="none" w:sz="0" w:space="0" w:color="auto"/>
        <w:right w:val="none" w:sz="0" w:space="0" w:color="auto"/>
      </w:divBdr>
    </w:div>
    <w:div w:id="1277830407">
      <w:bodyDiv w:val="1"/>
      <w:marLeft w:val="0"/>
      <w:marRight w:val="0"/>
      <w:marTop w:val="0"/>
      <w:marBottom w:val="0"/>
      <w:divBdr>
        <w:top w:val="none" w:sz="0" w:space="0" w:color="auto"/>
        <w:left w:val="none" w:sz="0" w:space="0" w:color="auto"/>
        <w:bottom w:val="none" w:sz="0" w:space="0" w:color="auto"/>
        <w:right w:val="none" w:sz="0" w:space="0" w:color="auto"/>
      </w:divBdr>
    </w:div>
    <w:div w:id="1278218415">
      <w:bodyDiv w:val="1"/>
      <w:marLeft w:val="0"/>
      <w:marRight w:val="0"/>
      <w:marTop w:val="0"/>
      <w:marBottom w:val="0"/>
      <w:divBdr>
        <w:top w:val="none" w:sz="0" w:space="0" w:color="auto"/>
        <w:left w:val="none" w:sz="0" w:space="0" w:color="auto"/>
        <w:bottom w:val="none" w:sz="0" w:space="0" w:color="auto"/>
        <w:right w:val="none" w:sz="0" w:space="0" w:color="auto"/>
      </w:divBdr>
    </w:div>
    <w:div w:id="1278246908">
      <w:bodyDiv w:val="1"/>
      <w:marLeft w:val="0"/>
      <w:marRight w:val="0"/>
      <w:marTop w:val="0"/>
      <w:marBottom w:val="0"/>
      <w:divBdr>
        <w:top w:val="none" w:sz="0" w:space="0" w:color="auto"/>
        <w:left w:val="none" w:sz="0" w:space="0" w:color="auto"/>
        <w:bottom w:val="none" w:sz="0" w:space="0" w:color="auto"/>
        <w:right w:val="none" w:sz="0" w:space="0" w:color="auto"/>
      </w:divBdr>
    </w:div>
    <w:div w:id="1278566651">
      <w:bodyDiv w:val="1"/>
      <w:marLeft w:val="0"/>
      <w:marRight w:val="0"/>
      <w:marTop w:val="0"/>
      <w:marBottom w:val="0"/>
      <w:divBdr>
        <w:top w:val="none" w:sz="0" w:space="0" w:color="auto"/>
        <w:left w:val="none" w:sz="0" w:space="0" w:color="auto"/>
        <w:bottom w:val="none" w:sz="0" w:space="0" w:color="auto"/>
        <w:right w:val="none" w:sz="0" w:space="0" w:color="auto"/>
      </w:divBdr>
    </w:div>
    <w:div w:id="1278677561">
      <w:bodyDiv w:val="1"/>
      <w:marLeft w:val="0"/>
      <w:marRight w:val="0"/>
      <w:marTop w:val="0"/>
      <w:marBottom w:val="0"/>
      <w:divBdr>
        <w:top w:val="none" w:sz="0" w:space="0" w:color="auto"/>
        <w:left w:val="none" w:sz="0" w:space="0" w:color="auto"/>
        <w:bottom w:val="none" w:sz="0" w:space="0" w:color="auto"/>
        <w:right w:val="none" w:sz="0" w:space="0" w:color="auto"/>
      </w:divBdr>
    </w:div>
    <w:div w:id="1278826843">
      <w:bodyDiv w:val="1"/>
      <w:marLeft w:val="0"/>
      <w:marRight w:val="0"/>
      <w:marTop w:val="0"/>
      <w:marBottom w:val="0"/>
      <w:divBdr>
        <w:top w:val="none" w:sz="0" w:space="0" w:color="auto"/>
        <w:left w:val="none" w:sz="0" w:space="0" w:color="auto"/>
        <w:bottom w:val="none" w:sz="0" w:space="0" w:color="auto"/>
        <w:right w:val="none" w:sz="0" w:space="0" w:color="auto"/>
      </w:divBdr>
    </w:div>
    <w:div w:id="1278877258">
      <w:bodyDiv w:val="1"/>
      <w:marLeft w:val="0"/>
      <w:marRight w:val="0"/>
      <w:marTop w:val="0"/>
      <w:marBottom w:val="0"/>
      <w:divBdr>
        <w:top w:val="none" w:sz="0" w:space="0" w:color="auto"/>
        <w:left w:val="none" w:sz="0" w:space="0" w:color="auto"/>
        <w:bottom w:val="none" w:sz="0" w:space="0" w:color="auto"/>
        <w:right w:val="none" w:sz="0" w:space="0" w:color="auto"/>
      </w:divBdr>
    </w:div>
    <w:div w:id="1279142563">
      <w:bodyDiv w:val="1"/>
      <w:marLeft w:val="0"/>
      <w:marRight w:val="0"/>
      <w:marTop w:val="0"/>
      <w:marBottom w:val="0"/>
      <w:divBdr>
        <w:top w:val="none" w:sz="0" w:space="0" w:color="auto"/>
        <w:left w:val="none" w:sz="0" w:space="0" w:color="auto"/>
        <w:bottom w:val="none" w:sz="0" w:space="0" w:color="auto"/>
        <w:right w:val="none" w:sz="0" w:space="0" w:color="auto"/>
      </w:divBdr>
    </w:div>
    <w:div w:id="1279331762">
      <w:bodyDiv w:val="1"/>
      <w:marLeft w:val="0"/>
      <w:marRight w:val="0"/>
      <w:marTop w:val="0"/>
      <w:marBottom w:val="0"/>
      <w:divBdr>
        <w:top w:val="none" w:sz="0" w:space="0" w:color="auto"/>
        <w:left w:val="none" w:sz="0" w:space="0" w:color="auto"/>
        <w:bottom w:val="none" w:sz="0" w:space="0" w:color="auto"/>
        <w:right w:val="none" w:sz="0" w:space="0" w:color="auto"/>
      </w:divBdr>
    </w:div>
    <w:div w:id="1279679934">
      <w:bodyDiv w:val="1"/>
      <w:marLeft w:val="0"/>
      <w:marRight w:val="0"/>
      <w:marTop w:val="0"/>
      <w:marBottom w:val="0"/>
      <w:divBdr>
        <w:top w:val="none" w:sz="0" w:space="0" w:color="auto"/>
        <w:left w:val="none" w:sz="0" w:space="0" w:color="auto"/>
        <w:bottom w:val="none" w:sz="0" w:space="0" w:color="auto"/>
        <w:right w:val="none" w:sz="0" w:space="0" w:color="auto"/>
      </w:divBdr>
    </w:div>
    <w:div w:id="1279681717">
      <w:bodyDiv w:val="1"/>
      <w:marLeft w:val="0"/>
      <w:marRight w:val="0"/>
      <w:marTop w:val="0"/>
      <w:marBottom w:val="0"/>
      <w:divBdr>
        <w:top w:val="none" w:sz="0" w:space="0" w:color="auto"/>
        <w:left w:val="none" w:sz="0" w:space="0" w:color="auto"/>
        <w:bottom w:val="none" w:sz="0" w:space="0" w:color="auto"/>
        <w:right w:val="none" w:sz="0" w:space="0" w:color="auto"/>
      </w:divBdr>
    </w:div>
    <w:div w:id="1279796372">
      <w:bodyDiv w:val="1"/>
      <w:marLeft w:val="0"/>
      <w:marRight w:val="0"/>
      <w:marTop w:val="0"/>
      <w:marBottom w:val="0"/>
      <w:divBdr>
        <w:top w:val="none" w:sz="0" w:space="0" w:color="auto"/>
        <w:left w:val="none" w:sz="0" w:space="0" w:color="auto"/>
        <w:bottom w:val="none" w:sz="0" w:space="0" w:color="auto"/>
        <w:right w:val="none" w:sz="0" w:space="0" w:color="auto"/>
      </w:divBdr>
    </w:div>
    <w:div w:id="1280333606">
      <w:bodyDiv w:val="1"/>
      <w:marLeft w:val="0"/>
      <w:marRight w:val="0"/>
      <w:marTop w:val="0"/>
      <w:marBottom w:val="0"/>
      <w:divBdr>
        <w:top w:val="none" w:sz="0" w:space="0" w:color="auto"/>
        <w:left w:val="none" w:sz="0" w:space="0" w:color="auto"/>
        <w:bottom w:val="none" w:sz="0" w:space="0" w:color="auto"/>
        <w:right w:val="none" w:sz="0" w:space="0" w:color="auto"/>
      </w:divBdr>
    </w:div>
    <w:div w:id="1280334777">
      <w:bodyDiv w:val="1"/>
      <w:marLeft w:val="0"/>
      <w:marRight w:val="0"/>
      <w:marTop w:val="0"/>
      <w:marBottom w:val="0"/>
      <w:divBdr>
        <w:top w:val="none" w:sz="0" w:space="0" w:color="auto"/>
        <w:left w:val="none" w:sz="0" w:space="0" w:color="auto"/>
        <w:bottom w:val="none" w:sz="0" w:space="0" w:color="auto"/>
        <w:right w:val="none" w:sz="0" w:space="0" w:color="auto"/>
      </w:divBdr>
    </w:div>
    <w:div w:id="1280377351">
      <w:bodyDiv w:val="1"/>
      <w:marLeft w:val="0"/>
      <w:marRight w:val="0"/>
      <w:marTop w:val="0"/>
      <w:marBottom w:val="0"/>
      <w:divBdr>
        <w:top w:val="none" w:sz="0" w:space="0" w:color="auto"/>
        <w:left w:val="none" w:sz="0" w:space="0" w:color="auto"/>
        <w:bottom w:val="none" w:sz="0" w:space="0" w:color="auto"/>
        <w:right w:val="none" w:sz="0" w:space="0" w:color="auto"/>
      </w:divBdr>
    </w:div>
    <w:div w:id="1280910524">
      <w:bodyDiv w:val="1"/>
      <w:marLeft w:val="0"/>
      <w:marRight w:val="0"/>
      <w:marTop w:val="0"/>
      <w:marBottom w:val="0"/>
      <w:divBdr>
        <w:top w:val="none" w:sz="0" w:space="0" w:color="auto"/>
        <w:left w:val="none" w:sz="0" w:space="0" w:color="auto"/>
        <w:bottom w:val="none" w:sz="0" w:space="0" w:color="auto"/>
        <w:right w:val="none" w:sz="0" w:space="0" w:color="auto"/>
      </w:divBdr>
    </w:div>
    <w:div w:id="1280992204">
      <w:bodyDiv w:val="1"/>
      <w:marLeft w:val="0"/>
      <w:marRight w:val="0"/>
      <w:marTop w:val="0"/>
      <w:marBottom w:val="0"/>
      <w:divBdr>
        <w:top w:val="none" w:sz="0" w:space="0" w:color="auto"/>
        <w:left w:val="none" w:sz="0" w:space="0" w:color="auto"/>
        <w:bottom w:val="none" w:sz="0" w:space="0" w:color="auto"/>
        <w:right w:val="none" w:sz="0" w:space="0" w:color="auto"/>
      </w:divBdr>
    </w:div>
    <w:div w:id="1281184228">
      <w:bodyDiv w:val="1"/>
      <w:marLeft w:val="0"/>
      <w:marRight w:val="0"/>
      <w:marTop w:val="0"/>
      <w:marBottom w:val="0"/>
      <w:divBdr>
        <w:top w:val="none" w:sz="0" w:space="0" w:color="auto"/>
        <w:left w:val="none" w:sz="0" w:space="0" w:color="auto"/>
        <w:bottom w:val="none" w:sz="0" w:space="0" w:color="auto"/>
        <w:right w:val="none" w:sz="0" w:space="0" w:color="auto"/>
      </w:divBdr>
    </w:div>
    <w:div w:id="1281299912">
      <w:bodyDiv w:val="1"/>
      <w:marLeft w:val="0"/>
      <w:marRight w:val="0"/>
      <w:marTop w:val="0"/>
      <w:marBottom w:val="0"/>
      <w:divBdr>
        <w:top w:val="none" w:sz="0" w:space="0" w:color="auto"/>
        <w:left w:val="none" w:sz="0" w:space="0" w:color="auto"/>
        <w:bottom w:val="none" w:sz="0" w:space="0" w:color="auto"/>
        <w:right w:val="none" w:sz="0" w:space="0" w:color="auto"/>
      </w:divBdr>
    </w:div>
    <w:div w:id="1281835864">
      <w:bodyDiv w:val="1"/>
      <w:marLeft w:val="0"/>
      <w:marRight w:val="0"/>
      <w:marTop w:val="0"/>
      <w:marBottom w:val="0"/>
      <w:divBdr>
        <w:top w:val="none" w:sz="0" w:space="0" w:color="auto"/>
        <w:left w:val="none" w:sz="0" w:space="0" w:color="auto"/>
        <w:bottom w:val="none" w:sz="0" w:space="0" w:color="auto"/>
        <w:right w:val="none" w:sz="0" w:space="0" w:color="auto"/>
      </w:divBdr>
    </w:div>
    <w:div w:id="1282344415">
      <w:bodyDiv w:val="1"/>
      <w:marLeft w:val="0"/>
      <w:marRight w:val="0"/>
      <w:marTop w:val="0"/>
      <w:marBottom w:val="0"/>
      <w:divBdr>
        <w:top w:val="none" w:sz="0" w:space="0" w:color="auto"/>
        <w:left w:val="none" w:sz="0" w:space="0" w:color="auto"/>
        <w:bottom w:val="none" w:sz="0" w:space="0" w:color="auto"/>
        <w:right w:val="none" w:sz="0" w:space="0" w:color="auto"/>
      </w:divBdr>
    </w:div>
    <w:div w:id="1282419038">
      <w:bodyDiv w:val="1"/>
      <w:marLeft w:val="0"/>
      <w:marRight w:val="0"/>
      <w:marTop w:val="0"/>
      <w:marBottom w:val="0"/>
      <w:divBdr>
        <w:top w:val="none" w:sz="0" w:space="0" w:color="auto"/>
        <w:left w:val="none" w:sz="0" w:space="0" w:color="auto"/>
        <w:bottom w:val="none" w:sz="0" w:space="0" w:color="auto"/>
        <w:right w:val="none" w:sz="0" w:space="0" w:color="auto"/>
      </w:divBdr>
    </w:div>
    <w:div w:id="1283264774">
      <w:bodyDiv w:val="1"/>
      <w:marLeft w:val="0"/>
      <w:marRight w:val="0"/>
      <w:marTop w:val="0"/>
      <w:marBottom w:val="0"/>
      <w:divBdr>
        <w:top w:val="none" w:sz="0" w:space="0" w:color="auto"/>
        <w:left w:val="none" w:sz="0" w:space="0" w:color="auto"/>
        <w:bottom w:val="none" w:sz="0" w:space="0" w:color="auto"/>
        <w:right w:val="none" w:sz="0" w:space="0" w:color="auto"/>
      </w:divBdr>
    </w:div>
    <w:div w:id="1283422160">
      <w:bodyDiv w:val="1"/>
      <w:marLeft w:val="0"/>
      <w:marRight w:val="0"/>
      <w:marTop w:val="0"/>
      <w:marBottom w:val="0"/>
      <w:divBdr>
        <w:top w:val="none" w:sz="0" w:space="0" w:color="auto"/>
        <w:left w:val="none" w:sz="0" w:space="0" w:color="auto"/>
        <w:bottom w:val="none" w:sz="0" w:space="0" w:color="auto"/>
        <w:right w:val="none" w:sz="0" w:space="0" w:color="auto"/>
      </w:divBdr>
    </w:div>
    <w:div w:id="1283802884">
      <w:bodyDiv w:val="1"/>
      <w:marLeft w:val="0"/>
      <w:marRight w:val="0"/>
      <w:marTop w:val="0"/>
      <w:marBottom w:val="0"/>
      <w:divBdr>
        <w:top w:val="none" w:sz="0" w:space="0" w:color="auto"/>
        <w:left w:val="none" w:sz="0" w:space="0" w:color="auto"/>
        <w:bottom w:val="none" w:sz="0" w:space="0" w:color="auto"/>
        <w:right w:val="none" w:sz="0" w:space="0" w:color="auto"/>
      </w:divBdr>
    </w:div>
    <w:div w:id="1283922411">
      <w:bodyDiv w:val="1"/>
      <w:marLeft w:val="0"/>
      <w:marRight w:val="0"/>
      <w:marTop w:val="0"/>
      <w:marBottom w:val="0"/>
      <w:divBdr>
        <w:top w:val="none" w:sz="0" w:space="0" w:color="auto"/>
        <w:left w:val="none" w:sz="0" w:space="0" w:color="auto"/>
        <w:bottom w:val="none" w:sz="0" w:space="0" w:color="auto"/>
        <w:right w:val="none" w:sz="0" w:space="0" w:color="auto"/>
      </w:divBdr>
    </w:div>
    <w:div w:id="1283923056">
      <w:bodyDiv w:val="1"/>
      <w:marLeft w:val="0"/>
      <w:marRight w:val="0"/>
      <w:marTop w:val="0"/>
      <w:marBottom w:val="0"/>
      <w:divBdr>
        <w:top w:val="none" w:sz="0" w:space="0" w:color="auto"/>
        <w:left w:val="none" w:sz="0" w:space="0" w:color="auto"/>
        <w:bottom w:val="none" w:sz="0" w:space="0" w:color="auto"/>
        <w:right w:val="none" w:sz="0" w:space="0" w:color="auto"/>
      </w:divBdr>
    </w:div>
    <w:div w:id="1283927298">
      <w:bodyDiv w:val="1"/>
      <w:marLeft w:val="0"/>
      <w:marRight w:val="0"/>
      <w:marTop w:val="0"/>
      <w:marBottom w:val="0"/>
      <w:divBdr>
        <w:top w:val="none" w:sz="0" w:space="0" w:color="auto"/>
        <w:left w:val="none" w:sz="0" w:space="0" w:color="auto"/>
        <w:bottom w:val="none" w:sz="0" w:space="0" w:color="auto"/>
        <w:right w:val="none" w:sz="0" w:space="0" w:color="auto"/>
      </w:divBdr>
    </w:div>
    <w:div w:id="1284340276">
      <w:bodyDiv w:val="1"/>
      <w:marLeft w:val="0"/>
      <w:marRight w:val="0"/>
      <w:marTop w:val="0"/>
      <w:marBottom w:val="0"/>
      <w:divBdr>
        <w:top w:val="none" w:sz="0" w:space="0" w:color="auto"/>
        <w:left w:val="none" w:sz="0" w:space="0" w:color="auto"/>
        <w:bottom w:val="none" w:sz="0" w:space="0" w:color="auto"/>
        <w:right w:val="none" w:sz="0" w:space="0" w:color="auto"/>
      </w:divBdr>
    </w:div>
    <w:div w:id="1284381284">
      <w:bodyDiv w:val="1"/>
      <w:marLeft w:val="0"/>
      <w:marRight w:val="0"/>
      <w:marTop w:val="0"/>
      <w:marBottom w:val="0"/>
      <w:divBdr>
        <w:top w:val="none" w:sz="0" w:space="0" w:color="auto"/>
        <w:left w:val="none" w:sz="0" w:space="0" w:color="auto"/>
        <w:bottom w:val="none" w:sz="0" w:space="0" w:color="auto"/>
        <w:right w:val="none" w:sz="0" w:space="0" w:color="auto"/>
      </w:divBdr>
    </w:div>
    <w:div w:id="1284649997">
      <w:bodyDiv w:val="1"/>
      <w:marLeft w:val="0"/>
      <w:marRight w:val="0"/>
      <w:marTop w:val="0"/>
      <w:marBottom w:val="0"/>
      <w:divBdr>
        <w:top w:val="none" w:sz="0" w:space="0" w:color="auto"/>
        <w:left w:val="none" w:sz="0" w:space="0" w:color="auto"/>
        <w:bottom w:val="none" w:sz="0" w:space="0" w:color="auto"/>
        <w:right w:val="none" w:sz="0" w:space="0" w:color="auto"/>
      </w:divBdr>
    </w:div>
    <w:div w:id="1284657899">
      <w:bodyDiv w:val="1"/>
      <w:marLeft w:val="0"/>
      <w:marRight w:val="0"/>
      <w:marTop w:val="0"/>
      <w:marBottom w:val="0"/>
      <w:divBdr>
        <w:top w:val="none" w:sz="0" w:space="0" w:color="auto"/>
        <w:left w:val="none" w:sz="0" w:space="0" w:color="auto"/>
        <w:bottom w:val="none" w:sz="0" w:space="0" w:color="auto"/>
        <w:right w:val="none" w:sz="0" w:space="0" w:color="auto"/>
      </w:divBdr>
    </w:div>
    <w:div w:id="1284731570">
      <w:bodyDiv w:val="1"/>
      <w:marLeft w:val="0"/>
      <w:marRight w:val="0"/>
      <w:marTop w:val="0"/>
      <w:marBottom w:val="0"/>
      <w:divBdr>
        <w:top w:val="none" w:sz="0" w:space="0" w:color="auto"/>
        <w:left w:val="none" w:sz="0" w:space="0" w:color="auto"/>
        <w:bottom w:val="none" w:sz="0" w:space="0" w:color="auto"/>
        <w:right w:val="none" w:sz="0" w:space="0" w:color="auto"/>
      </w:divBdr>
    </w:div>
    <w:div w:id="1285771091">
      <w:bodyDiv w:val="1"/>
      <w:marLeft w:val="0"/>
      <w:marRight w:val="0"/>
      <w:marTop w:val="0"/>
      <w:marBottom w:val="0"/>
      <w:divBdr>
        <w:top w:val="none" w:sz="0" w:space="0" w:color="auto"/>
        <w:left w:val="none" w:sz="0" w:space="0" w:color="auto"/>
        <w:bottom w:val="none" w:sz="0" w:space="0" w:color="auto"/>
        <w:right w:val="none" w:sz="0" w:space="0" w:color="auto"/>
      </w:divBdr>
    </w:div>
    <w:div w:id="1286111182">
      <w:bodyDiv w:val="1"/>
      <w:marLeft w:val="0"/>
      <w:marRight w:val="0"/>
      <w:marTop w:val="0"/>
      <w:marBottom w:val="0"/>
      <w:divBdr>
        <w:top w:val="none" w:sz="0" w:space="0" w:color="auto"/>
        <w:left w:val="none" w:sz="0" w:space="0" w:color="auto"/>
        <w:bottom w:val="none" w:sz="0" w:space="0" w:color="auto"/>
        <w:right w:val="none" w:sz="0" w:space="0" w:color="auto"/>
      </w:divBdr>
    </w:div>
    <w:div w:id="1286233787">
      <w:bodyDiv w:val="1"/>
      <w:marLeft w:val="0"/>
      <w:marRight w:val="0"/>
      <w:marTop w:val="0"/>
      <w:marBottom w:val="0"/>
      <w:divBdr>
        <w:top w:val="none" w:sz="0" w:space="0" w:color="auto"/>
        <w:left w:val="none" w:sz="0" w:space="0" w:color="auto"/>
        <w:bottom w:val="none" w:sz="0" w:space="0" w:color="auto"/>
        <w:right w:val="none" w:sz="0" w:space="0" w:color="auto"/>
      </w:divBdr>
    </w:div>
    <w:div w:id="1286930838">
      <w:bodyDiv w:val="1"/>
      <w:marLeft w:val="0"/>
      <w:marRight w:val="0"/>
      <w:marTop w:val="0"/>
      <w:marBottom w:val="0"/>
      <w:divBdr>
        <w:top w:val="none" w:sz="0" w:space="0" w:color="auto"/>
        <w:left w:val="none" w:sz="0" w:space="0" w:color="auto"/>
        <w:bottom w:val="none" w:sz="0" w:space="0" w:color="auto"/>
        <w:right w:val="none" w:sz="0" w:space="0" w:color="auto"/>
      </w:divBdr>
    </w:div>
    <w:div w:id="1287353499">
      <w:bodyDiv w:val="1"/>
      <w:marLeft w:val="0"/>
      <w:marRight w:val="0"/>
      <w:marTop w:val="0"/>
      <w:marBottom w:val="0"/>
      <w:divBdr>
        <w:top w:val="none" w:sz="0" w:space="0" w:color="auto"/>
        <w:left w:val="none" w:sz="0" w:space="0" w:color="auto"/>
        <w:bottom w:val="none" w:sz="0" w:space="0" w:color="auto"/>
        <w:right w:val="none" w:sz="0" w:space="0" w:color="auto"/>
      </w:divBdr>
    </w:div>
    <w:div w:id="1287541663">
      <w:bodyDiv w:val="1"/>
      <w:marLeft w:val="0"/>
      <w:marRight w:val="0"/>
      <w:marTop w:val="0"/>
      <w:marBottom w:val="0"/>
      <w:divBdr>
        <w:top w:val="none" w:sz="0" w:space="0" w:color="auto"/>
        <w:left w:val="none" w:sz="0" w:space="0" w:color="auto"/>
        <w:bottom w:val="none" w:sz="0" w:space="0" w:color="auto"/>
        <w:right w:val="none" w:sz="0" w:space="0" w:color="auto"/>
      </w:divBdr>
    </w:div>
    <w:div w:id="1287854747">
      <w:bodyDiv w:val="1"/>
      <w:marLeft w:val="0"/>
      <w:marRight w:val="0"/>
      <w:marTop w:val="0"/>
      <w:marBottom w:val="0"/>
      <w:divBdr>
        <w:top w:val="none" w:sz="0" w:space="0" w:color="auto"/>
        <w:left w:val="none" w:sz="0" w:space="0" w:color="auto"/>
        <w:bottom w:val="none" w:sz="0" w:space="0" w:color="auto"/>
        <w:right w:val="none" w:sz="0" w:space="0" w:color="auto"/>
      </w:divBdr>
    </w:div>
    <w:div w:id="1287931905">
      <w:bodyDiv w:val="1"/>
      <w:marLeft w:val="0"/>
      <w:marRight w:val="0"/>
      <w:marTop w:val="0"/>
      <w:marBottom w:val="0"/>
      <w:divBdr>
        <w:top w:val="none" w:sz="0" w:space="0" w:color="auto"/>
        <w:left w:val="none" w:sz="0" w:space="0" w:color="auto"/>
        <w:bottom w:val="none" w:sz="0" w:space="0" w:color="auto"/>
        <w:right w:val="none" w:sz="0" w:space="0" w:color="auto"/>
      </w:divBdr>
    </w:div>
    <w:div w:id="1288006884">
      <w:bodyDiv w:val="1"/>
      <w:marLeft w:val="0"/>
      <w:marRight w:val="0"/>
      <w:marTop w:val="0"/>
      <w:marBottom w:val="0"/>
      <w:divBdr>
        <w:top w:val="none" w:sz="0" w:space="0" w:color="auto"/>
        <w:left w:val="none" w:sz="0" w:space="0" w:color="auto"/>
        <w:bottom w:val="none" w:sz="0" w:space="0" w:color="auto"/>
        <w:right w:val="none" w:sz="0" w:space="0" w:color="auto"/>
      </w:divBdr>
    </w:div>
    <w:div w:id="1288050078">
      <w:bodyDiv w:val="1"/>
      <w:marLeft w:val="0"/>
      <w:marRight w:val="0"/>
      <w:marTop w:val="0"/>
      <w:marBottom w:val="0"/>
      <w:divBdr>
        <w:top w:val="none" w:sz="0" w:space="0" w:color="auto"/>
        <w:left w:val="none" w:sz="0" w:space="0" w:color="auto"/>
        <w:bottom w:val="none" w:sz="0" w:space="0" w:color="auto"/>
        <w:right w:val="none" w:sz="0" w:space="0" w:color="auto"/>
      </w:divBdr>
    </w:div>
    <w:div w:id="1288241175">
      <w:bodyDiv w:val="1"/>
      <w:marLeft w:val="0"/>
      <w:marRight w:val="0"/>
      <w:marTop w:val="0"/>
      <w:marBottom w:val="0"/>
      <w:divBdr>
        <w:top w:val="none" w:sz="0" w:space="0" w:color="auto"/>
        <w:left w:val="none" w:sz="0" w:space="0" w:color="auto"/>
        <w:bottom w:val="none" w:sz="0" w:space="0" w:color="auto"/>
        <w:right w:val="none" w:sz="0" w:space="0" w:color="auto"/>
      </w:divBdr>
    </w:div>
    <w:div w:id="1288272023">
      <w:bodyDiv w:val="1"/>
      <w:marLeft w:val="0"/>
      <w:marRight w:val="0"/>
      <w:marTop w:val="0"/>
      <w:marBottom w:val="0"/>
      <w:divBdr>
        <w:top w:val="none" w:sz="0" w:space="0" w:color="auto"/>
        <w:left w:val="none" w:sz="0" w:space="0" w:color="auto"/>
        <w:bottom w:val="none" w:sz="0" w:space="0" w:color="auto"/>
        <w:right w:val="none" w:sz="0" w:space="0" w:color="auto"/>
      </w:divBdr>
    </w:div>
    <w:div w:id="1288467937">
      <w:bodyDiv w:val="1"/>
      <w:marLeft w:val="0"/>
      <w:marRight w:val="0"/>
      <w:marTop w:val="0"/>
      <w:marBottom w:val="0"/>
      <w:divBdr>
        <w:top w:val="none" w:sz="0" w:space="0" w:color="auto"/>
        <w:left w:val="none" w:sz="0" w:space="0" w:color="auto"/>
        <w:bottom w:val="none" w:sz="0" w:space="0" w:color="auto"/>
        <w:right w:val="none" w:sz="0" w:space="0" w:color="auto"/>
      </w:divBdr>
    </w:div>
    <w:div w:id="1288783375">
      <w:bodyDiv w:val="1"/>
      <w:marLeft w:val="0"/>
      <w:marRight w:val="0"/>
      <w:marTop w:val="0"/>
      <w:marBottom w:val="0"/>
      <w:divBdr>
        <w:top w:val="none" w:sz="0" w:space="0" w:color="auto"/>
        <w:left w:val="none" w:sz="0" w:space="0" w:color="auto"/>
        <w:bottom w:val="none" w:sz="0" w:space="0" w:color="auto"/>
        <w:right w:val="none" w:sz="0" w:space="0" w:color="auto"/>
      </w:divBdr>
    </w:div>
    <w:div w:id="1288926630">
      <w:bodyDiv w:val="1"/>
      <w:marLeft w:val="0"/>
      <w:marRight w:val="0"/>
      <w:marTop w:val="0"/>
      <w:marBottom w:val="0"/>
      <w:divBdr>
        <w:top w:val="none" w:sz="0" w:space="0" w:color="auto"/>
        <w:left w:val="none" w:sz="0" w:space="0" w:color="auto"/>
        <w:bottom w:val="none" w:sz="0" w:space="0" w:color="auto"/>
        <w:right w:val="none" w:sz="0" w:space="0" w:color="auto"/>
      </w:divBdr>
    </w:div>
    <w:div w:id="1288971581">
      <w:bodyDiv w:val="1"/>
      <w:marLeft w:val="0"/>
      <w:marRight w:val="0"/>
      <w:marTop w:val="0"/>
      <w:marBottom w:val="0"/>
      <w:divBdr>
        <w:top w:val="none" w:sz="0" w:space="0" w:color="auto"/>
        <w:left w:val="none" w:sz="0" w:space="0" w:color="auto"/>
        <w:bottom w:val="none" w:sz="0" w:space="0" w:color="auto"/>
        <w:right w:val="none" w:sz="0" w:space="0" w:color="auto"/>
      </w:divBdr>
    </w:div>
    <w:div w:id="1289162787">
      <w:bodyDiv w:val="1"/>
      <w:marLeft w:val="0"/>
      <w:marRight w:val="0"/>
      <w:marTop w:val="0"/>
      <w:marBottom w:val="0"/>
      <w:divBdr>
        <w:top w:val="none" w:sz="0" w:space="0" w:color="auto"/>
        <w:left w:val="none" w:sz="0" w:space="0" w:color="auto"/>
        <w:bottom w:val="none" w:sz="0" w:space="0" w:color="auto"/>
        <w:right w:val="none" w:sz="0" w:space="0" w:color="auto"/>
      </w:divBdr>
    </w:div>
    <w:div w:id="1289355367">
      <w:bodyDiv w:val="1"/>
      <w:marLeft w:val="0"/>
      <w:marRight w:val="0"/>
      <w:marTop w:val="0"/>
      <w:marBottom w:val="0"/>
      <w:divBdr>
        <w:top w:val="none" w:sz="0" w:space="0" w:color="auto"/>
        <w:left w:val="none" w:sz="0" w:space="0" w:color="auto"/>
        <w:bottom w:val="none" w:sz="0" w:space="0" w:color="auto"/>
        <w:right w:val="none" w:sz="0" w:space="0" w:color="auto"/>
      </w:divBdr>
    </w:div>
    <w:div w:id="1289553699">
      <w:bodyDiv w:val="1"/>
      <w:marLeft w:val="0"/>
      <w:marRight w:val="0"/>
      <w:marTop w:val="0"/>
      <w:marBottom w:val="0"/>
      <w:divBdr>
        <w:top w:val="none" w:sz="0" w:space="0" w:color="auto"/>
        <w:left w:val="none" w:sz="0" w:space="0" w:color="auto"/>
        <w:bottom w:val="none" w:sz="0" w:space="0" w:color="auto"/>
        <w:right w:val="none" w:sz="0" w:space="0" w:color="auto"/>
      </w:divBdr>
    </w:div>
    <w:div w:id="1289702479">
      <w:bodyDiv w:val="1"/>
      <w:marLeft w:val="0"/>
      <w:marRight w:val="0"/>
      <w:marTop w:val="0"/>
      <w:marBottom w:val="0"/>
      <w:divBdr>
        <w:top w:val="none" w:sz="0" w:space="0" w:color="auto"/>
        <w:left w:val="none" w:sz="0" w:space="0" w:color="auto"/>
        <w:bottom w:val="none" w:sz="0" w:space="0" w:color="auto"/>
        <w:right w:val="none" w:sz="0" w:space="0" w:color="auto"/>
      </w:divBdr>
    </w:div>
    <w:div w:id="1290277826">
      <w:bodyDiv w:val="1"/>
      <w:marLeft w:val="0"/>
      <w:marRight w:val="0"/>
      <w:marTop w:val="0"/>
      <w:marBottom w:val="0"/>
      <w:divBdr>
        <w:top w:val="none" w:sz="0" w:space="0" w:color="auto"/>
        <w:left w:val="none" w:sz="0" w:space="0" w:color="auto"/>
        <w:bottom w:val="none" w:sz="0" w:space="0" w:color="auto"/>
        <w:right w:val="none" w:sz="0" w:space="0" w:color="auto"/>
      </w:divBdr>
    </w:div>
    <w:div w:id="1290622910">
      <w:bodyDiv w:val="1"/>
      <w:marLeft w:val="0"/>
      <w:marRight w:val="0"/>
      <w:marTop w:val="0"/>
      <w:marBottom w:val="0"/>
      <w:divBdr>
        <w:top w:val="none" w:sz="0" w:space="0" w:color="auto"/>
        <w:left w:val="none" w:sz="0" w:space="0" w:color="auto"/>
        <w:bottom w:val="none" w:sz="0" w:space="0" w:color="auto"/>
        <w:right w:val="none" w:sz="0" w:space="0" w:color="auto"/>
      </w:divBdr>
    </w:div>
    <w:div w:id="1290818741">
      <w:bodyDiv w:val="1"/>
      <w:marLeft w:val="0"/>
      <w:marRight w:val="0"/>
      <w:marTop w:val="0"/>
      <w:marBottom w:val="0"/>
      <w:divBdr>
        <w:top w:val="none" w:sz="0" w:space="0" w:color="auto"/>
        <w:left w:val="none" w:sz="0" w:space="0" w:color="auto"/>
        <w:bottom w:val="none" w:sz="0" w:space="0" w:color="auto"/>
        <w:right w:val="none" w:sz="0" w:space="0" w:color="auto"/>
      </w:divBdr>
    </w:div>
    <w:div w:id="1291398598">
      <w:bodyDiv w:val="1"/>
      <w:marLeft w:val="0"/>
      <w:marRight w:val="0"/>
      <w:marTop w:val="0"/>
      <w:marBottom w:val="0"/>
      <w:divBdr>
        <w:top w:val="none" w:sz="0" w:space="0" w:color="auto"/>
        <w:left w:val="none" w:sz="0" w:space="0" w:color="auto"/>
        <w:bottom w:val="none" w:sz="0" w:space="0" w:color="auto"/>
        <w:right w:val="none" w:sz="0" w:space="0" w:color="auto"/>
      </w:divBdr>
    </w:div>
    <w:div w:id="1291479275">
      <w:bodyDiv w:val="1"/>
      <w:marLeft w:val="0"/>
      <w:marRight w:val="0"/>
      <w:marTop w:val="0"/>
      <w:marBottom w:val="0"/>
      <w:divBdr>
        <w:top w:val="none" w:sz="0" w:space="0" w:color="auto"/>
        <w:left w:val="none" w:sz="0" w:space="0" w:color="auto"/>
        <w:bottom w:val="none" w:sz="0" w:space="0" w:color="auto"/>
        <w:right w:val="none" w:sz="0" w:space="0" w:color="auto"/>
      </w:divBdr>
    </w:div>
    <w:div w:id="1292246358">
      <w:bodyDiv w:val="1"/>
      <w:marLeft w:val="0"/>
      <w:marRight w:val="0"/>
      <w:marTop w:val="0"/>
      <w:marBottom w:val="0"/>
      <w:divBdr>
        <w:top w:val="none" w:sz="0" w:space="0" w:color="auto"/>
        <w:left w:val="none" w:sz="0" w:space="0" w:color="auto"/>
        <w:bottom w:val="none" w:sz="0" w:space="0" w:color="auto"/>
        <w:right w:val="none" w:sz="0" w:space="0" w:color="auto"/>
      </w:divBdr>
    </w:div>
    <w:div w:id="1292400430">
      <w:bodyDiv w:val="1"/>
      <w:marLeft w:val="0"/>
      <w:marRight w:val="0"/>
      <w:marTop w:val="0"/>
      <w:marBottom w:val="0"/>
      <w:divBdr>
        <w:top w:val="none" w:sz="0" w:space="0" w:color="auto"/>
        <w:left w:val="none" w:sz="0" w:space="0" w:color="auto"/>
        <w:bottom w:val="none" w:sz="0" w:space="0" w:color="auto"/>
        <w:right w:val="none" w:sz="0" w:space="0" w:color="auto"/>
      </w:divBdr>
    </w:div>
    <w:div w:id="1292596657">
      <w:bodyDiv w:val="1"/>
      <w:marLeft w:val="0"/>
      <w:marRight w:val="0"/>
      <w:marTop w:val="0"/>
      <w:marBottom w:val="0"/>
      <w:divBdr>
        <w:top w:val="none" w:sz="0" w:space="0" w:color="auto"/>
        <w:left w:val="none" w:sz="0" w:space="0" w:color="auto"/>
        <w:bottom w:val="none" w:sz="0" w:space="0" w:color="auto"/>
        <w:right w:val="none" w:sz="0" w:space="0" w:color="auto"/>
      </w:divBdr>
    </w:div>
    <w:div w:id="1292708861">
      <w:bodyDiv w:val="1"/>
      <w:marLeft w:val="0"/>
      <w:marRight w:val="0"/>
      <w:marTop w:val="0"/>
      <w:marBottom w:val="0"/>
      <w:divBdr>
        <w:top w:val="none" w:sz="0" w:space="0" w:color="auto"/>
        <w:left w:val="none" w:sz="0" w:space="0" w:color="auto"/>
        <w:bottom w:val="none" w:sz="0" w:space="0" w:color="auto"/>
        <w:right w:val="none" w:sz="0" w:space="0" w:color="auto"/>
      </w:divBdr>
    </w:div>
    <w:div w:id="1292830191">
      <w:bodyDiv w:val="1"/>
      <w:marLeft w:val="0"/>
      <w:marRight w:val="0"/>
      <w:marTop w:val="0"/>
      <w:marBottom w:val="0"/>
      <w:divBdr>
        <w:top w:val="none" w:sz="0" w:space="0" w:color="auto"/>
        <w:left w:val="none" w:sz="0" w:space="0" w:color="auto"/>
        <w:bottom w:val="none" w:sz="0" w:space="0" w:color="auto"/>
        <w:right w:val="none" w:sz="0" w:space="0" w:color="auto"/>
      </w:divBdr>
    </w:div>
    <w:div w:id="1292907005">
      <w:bodyDiv w:val="1"/>
      <w:marLeft w:val="0"/>
      <w:marRight w:val="0"/>
      <w:marTop w:val="0"/>
      <w:marBottom w:val="0"/>
      <w:divBdr>
        <w:top w:val="none" w:sz="0" w:space="0" w:color="auto"/>
        <w:left w:val="none" w:sz="0" w:space="0" w:color="auto"/>
        <w:bottom w:val="none" w:sz="0" w:space="0" w:color="auto"/>
        <w:right w:val="none" w:sz="0" w:space="0" w:color="auto"/>
      </w:divBdr>
    </w:div>
    <w:div w:id="1293288886">
      <w:bodyDiv w:val="1"/>
      <w:marLeft w:val="0"/>
      <w:marRight w:val="0"/>
      <w:marTop w:val="0"/>
      <w:marBottom w:val="0"/>
      <w:divBdr>
        <w:top w:val="none" w:sz="0" w:space="0" w:color="auto"/>
        <w:left w:val="none" w:sz="0" w:space="0" w:color="auto"/>
        <w:bottom w:val="none" w:sz="0" w:space="0" w:color="auto"/>
        <w:right w:val="none" w:sz="0" w:space="0" w:color="auto"/>
      </w:divBdr>
    </w:div>
    <w:div w:id="1293561667">
      <w:bodyDiv w:val="1"/>
      <w:marLeft w:val="0"/>
      <w:marRight w:val="0"/>
      <w:marTop w:val="0"/>
      <w:marBottom w:val="0"/>
      <w:divBdr>
        <w:top w:val="none" w:sz="0" w:space="0" w:color="auto"/>
        <w:left w:val="none" w:sz="0" w:space="0" w:color="auto"/>
        <w:bottom w:val="none" w:sz="0" w:space="0" w:color="auto"/>
        <w:right w:val="none" w:sz="0" w:space="0" w:color="auto"/>
      </w:divBdr>
    </w:div>
    <w:div w:id="1293710618">
      <w:bodyDiv w:val="1"/>
      <w:marLeft w:val="0"/>
      <w:marRight w:val="0"/>
      <w:marTop w:val="0"/>
      <w:marBottom w:val="0"/>
      <w:divBdr>
        <w:top w:val="none" w:sz="0" w:space="0" w:color="auto"/>
        <w:left w:val="none" w:sz="0" w:space="0" w:color="auto"/>
        <w:bottom w:val="none" w:sz="0" w:space="0" w:color="auto"/>
        <w:right w:val="none" w:sz="0" w:space="0" w:color="auto"/>
      </w:divBdr>
    </w:div>
    <w:div w:id="1294167885">
      <w:bodyDiv w:val="1"/>
      <w:marLeft w:val="0"/>
      <w:marRight w:val="0"/>
      <w:marTop w:val="0"/>
      <w:marBottom w:val="0"/>
      <w:divBdr>
        <w:top w:val="none" w:sz="0" w:space="0" w:color="auto"/>
        <w:left w:val="none" w:sz="0" w:space="0" w:color="auto"/>
        <w:bottom w:val="none" w:sz="0" w:space="0" w:color="auto"/>
        <w:right w:val="none" w:sz="0" w:space="0" w:color="auto"/>
      </w:divBdr>
    </w:div>
    <w:div w:id="1294212843">
      <w:bodyDiv w:val="1"/>
      <w:marLeft w:val="0"/>
      <w:marRight w:val="0"/>
      <w:marTop w:val="0"/>
      <w:marBottom w:val="0"/>
      <w:divBdr>
        <w:top w:val="none" w:sz="0" w:space="0" w:color="auto"/>
        <w:left w:val="none" w:sz="0" w:space="0" w:color="auto"/>
        <w:bottom w:val="none" w:sz="0" w:space="0" w:color="auto"/>
        <w:right w:val="none" w:sz="0" w:space="0" w:color="auto"/>
      </w:divBdr>
    </w:div>
    <w:div w:id="1294214988">
      <w:bodyDiv w:val="1"/>
      <w:marLeft w:val="0"/>
      <w:marRight w:val="0"/>
      <w:marTop w:val="0"/>
      <w:marBottom w:val="0"/>
      <w:divBdr>
        <w:top w:val="none" w:sz="0" w:space="0" w:color="auto"/>
        <w:left w:val="none" w:sz="0" w:space="0" w:color="auto"/>
        <w:bottom w:val="none" w:sz="0" w:space="0" w:color="auto"/>
        <w:right w:val="none" w:sz="0" w:space="0" w:color="auto"/>
      </w:divBdr>
    </w:div>
    <w:div w:id="1294292901">
      <w:bodyDiv w:val="1"/>
      <w:marLeft w:val="0"/>
      <w:marRight w:val="0"/>
      <w:marTop w:val="0"/>
      <w:marBottom w:val="0"/>
      <w:divBdr>
        <w:top w:val="none" w:sz="0" w:space="0" w:color="auto"/>
        <w:left w:val="none" w:sz="0" w:space="0" w:color="auto"/>
        <w:bottom w:val="none" w:sz="0" w:space="0" w:color="auto"/>
        <w:right w:val="none" w:sz="0" w:space="0" w:color="auto"/>
      </w:divBdr>
    </w:div>
    <w:div w:id="1294336714">
      <w:bodyDiv w:val="1"/>
      <w:marLeft w:val="0"/>
      <w:marRight w:val="0"/>
      <w:marTop w:val="0"/>
      <w:marBottom w:val="0"/>
      <w:divBdr>
        <w:top w:val="none" w:sz="0" w:space="0" w:color="auto"/>
        <w:left w:val="none" w:sz="0" w:space="0" w:color="auto"/>
        <w:bottom w:val="none" w:sz="0" w:space="0" w:color="auto"/>
        <w:right w:val="none" w:sz="0" w:space="0" w:color="auto"/>
      </w:divBdr>
    </w:div>
    <w:div w:id="1294405263">
      <w:bodyDiv w:val="1"/>
      <w:marLeft w:val="0"/>
      <w:marRight w:val="0"/>
      <w:marTop w:val="0"/>
      <w:marBottom w:val="0"/>
      <w:divBdr>
        <w:top w:val="none" w:sz="0" w:space="0" w:color="auto"/>
        <w:left w:val="none" w:sz="0" w:space="0" w:color="auto"/>
        <w:bottom w:val="none" w:sz="0" w:space="0" w:color="auto"/>
        <w:right w:val="none" w:sz="0" w:space="0" w:color="auto"/>
      </w:divBdr>
    </w:div>
    <w:div w:id="1294558410">
      <w:bodyDiv w:val="1"/>
      <w:marLeft w:val="0"/>
      <w:marRight w:val="0"/>
      <w:marTop w:val="0"/>
      <w:marBottom w:val="0"/>
      <w:divBdr>
        <w:top w:val="none" w:sz="0" w:space="0" w:color="auto"/>
        <w:left w:val="none" w:sz="0" w:space="0" w:color="auto"/>
        <w:bottom w:val="none" w:sz="0" w:space="0" w:color="auto"/>
        <w:right w:val="none" w:sz="0" w:space="0" w:color="auto"/>
      </w:divBdr>
    </w:div>
    <w:div w:id="1294562120">
      <w:bodyDiv w:val="1"/>
      <w:marLeft w:val="0"/>
      <w:marRight w:val="0"/>
      <w:marTop w:val="0"/>
      <w:marBottom w:val="0"/>
      <w:divBdr>
        <w:top w:val="none" w:sz="0" w:space="0" w:color="auto"/>
        <w:left w:val="none" w:sz="0" w:space="0" w:color="auto"/>
        <w:bottom w:val="none" w:sz="0" w:space="0" w:color="auto"/>
        <w:right w:val="none" w:sz="0" w:space="0" w:color="auto"/>
      </w:divBdr>
    </w:div>
    <w:div w:id="1295061335">
      <w:bodyDiv w:val="1"/>
      <w:marLeft w:val="0"/>
      <w:marRight w:val="0"/>
      <w:marTop w:val="0"/>
      <w:marBottom w:val="0"/>
      <w:divBdr>
        <w:top w:val="none" w:sz="0" w:space="0" w:color="auto"/>
        <w:left w:val="none" w:sz="0" w:space="0" w:color="auto"/>
        <w:bottom w:val="none" w:sz="0" w:space="0" w:color="auto"/>
        <w:right w:val="none" w:sz="0" w:space="0" w:color="auto"/>
      </w:divBdr>
    </w:div>
    <w:div w:id="1295450651">
      <w:bodyDiv w:val="1"/>
      <w:marLeft w:val="0"/>
      <w:marRight w:val="0"/>
      <w:marTop w:val="0"/>
      <w:marBottom w:val="0"/>
      <w:divBdr>
        <w:top w:val="none" w:sz="0" w:space="0" w:color="auto"/>
        <w:left w:val="none" w:sz="0" w:space="0" w:color="auto"/>
        <w:bottom w:val="none" w:sz="0" w:space="0" w:color="auto"/>
        <w:right w:val="none" w:sz="0" w:space="0" w:color="auto"/>
      </w:divBdr>
    </w:div>
    <w:div w:id="1295526173">
      <w:bodyDiv w:val="1"/>
      <w:marLeft w:val="0"/>
      <w:marRight w:val="0"/>
      <w:marTop w:val="0"/>
      <w:marBottom w:val="0"/>
      <w:divBdr>
        <w:top w:val="none" w:sz="0" w:space="0" w:color="auto"/>
        <w:left w:val="none" w:sz="0" w:space="0" w:color="auto"/>
        <w:bottom w:val="none" w:sz="0" w:space="0" w:color="auto"/>
        <w:right w:val="none" w:sz="0" w:space="0" w:color="auto"/>
      </w:divBdr>
    </w:div>
    <w:div w:id="1295672946">
      <w:bodyDiv w:val="1"/>
      <w:marLeft w:val="0"/>
      <w:marRight w:val="0"/>
      <w:marTop w:val="0"/>
      <w:marBottom w:val="0"/>
      <w:divBdr>
        <w:top w:val="none" w:sz="0" w:space="0" w:color="auto"/>
        <w:left w:val="none" w:sz="0" w:space="0" w:color="auto"/>
        <w:bottom w:val="none" w:sz="0" w:space="0" w:color="auto"/>
        <w:right w:val="none" w:sz="0" w:space="0" w:color="auto"/>
      </w:divBdr>
    </w:div>
    <w:div w:id="1295789587">
      <w:bodyDiv w:val="1"/>
      <w:marLeft w:val="0"/>
      <w:marRight w:val="0"/>
      <w:marTop w:val="0"/>
      <w:marBottom w:val="0"/>
      <w:divBdr>
        <w:top w:val="none" w:sz="0" w:space="0" w:color="auto"/>
        <w:left w:val="none" w:sz="0" w:space="0" w:color="auto"/>
        <w:bottom w:val="none" w:sz="0" w:space="0" w:color="auto"/>
        <w:right w:val="none" w:sz="0" w:space="0" w:color="auto"/>
      </w:divBdr>
    </w:div>
    <w:div w:id="1295981961">
      <w:bodyDiv w:val="1"/>
      <w:marLeft w:val="0"/>
      <w:marRight w:val="0"/>
      <w:marTop w:val="0"/>
      <w:marBottom w:val="0"/>
      <w:divBdr>
        <w:top w:val="none" w:sz="0" w:space="0" w:color="auto"/>
        <w:left w:val="none" w:sz="0" w:space="0" w:color="auto"/>
        <w:bottom w:val="none" w:sz="0" w:space="0" w:color="auto"/>
        <w:right w:val="none" w:sz="0" w:space="0" w:color="auto"/>
      </w:divBdr>
    </w:div>
    <w:div w:id="1296325937">
      <w:bodyDiv w:val="1"/>
      <w:marLeft w:val="0"/>
      <w:marRight w:val="0"/>
      <w:marTop w:val="0"/>
      <w:marBottom w:val="0"/>
      <w:divBdr>
        <w:top w:val="none" w:sz="0" w:space="0" w:color="auto"/>
        <w:left w:val="none" w:sz="0" w:space="0" w:color="auto"/>
        <w:bottom w:val="none" w:sz="0" w:space="0" w:color="auto"/>
        <w:right w:val="none" w:sz="0" w:space="0" w:color="auto"/>
      </w:divBdr>
    </w:div>
    <w:div w:id="1296567702">
      <w:bodyDiv w:val="1"/>
      <w:marLeft w:val="0"/>
      <w:marRight w:val="0"/>
      <w:marTop w:val="0"/>
      <w:marBottom w:val="0"/>
      <w:divBdr>
        <w:top w:val="none" w:sz="0" w:space="0" w:color="auto"/>
        <w:left w:val="none" w:sz="0" w:space="0" w:color="auto"/>
        <w:bottom w:val="none" w:sz="0" w:space="0" w:color="auto"/>
        <w:right w:val="none" w:sz="0" w:space="0" w:color="auto"/>
      </w:divBdr>
    </w:div>
    <w:div w:id="1296570598">
      <w:bodyDiv w:val="1"/>
      <w:marLeft w:val="0"/>
      <w:marRight w:val="0"/>
      <w:marTop w:val="0"/>
      <w:marBottom w:val="0"/>
      <w:divBdr>
        <w:top w:val="none" w:sz="0" w:space="0" w:color="auto"/>
        <w:left w:val="none" w:sz="0" w:space="0" w:color="auto"/>
        <w:bottom w:val="none" w:sz="0" w:space="0" w:color="auto"/>
        <w:right w:val="none" w:sz="0" w:space="0" w:color="auto"/>
      </w:divBdr>
    </w:div>
    <w:div w:id="1296831021">
      <w:bodyDiv w:val="1"/>
      <w:marLeft w:val="0"/>
      <w:marRight w:val="0"/>
      <w:marTop w:val="0"/>
      <w:marBottom w:val="0"/>
      <w:divBdr>
        <w:top w:val="none" w:sz="0" w:space="0" w:color="auto"/>
        <w:left w:val="none" w:sz="0" w:space="0" w:color="auto"/>
        <w:bottom w:val="none" w:sz="0" w:space="0" w:color="auto"/>
        <w:right w:val="none" w:sz="0" w:space="0" w:color="auto"/>
      </w:divBdr>
    </w:div>
    <w:div w:id="1297024459">
      <w:bodyDiv w:val="1"/>
      <w:marLeft w:val="0"/>
      <w:marRight w:val="0"/>
      <w:marTop w:val="0"/>
      <w:marBottom w:val="0"/>
      <w:divBdr>
        <w:top w:val="none" w:sz="0" w:space="0" w:color="auto"/>
        <w:left w:val="none" w:sz="0" w:space="0" w:color="auto"/>
        <w:bottom w:val="none" w:sz="0" w:space="0" w:color="auto"/>
        <w:right w:val="none" w:sz="0" w:space="0" w:color="auto"/>
      </w:divBdr>
    </w:div>
    <w:div w:id="1297295918">
      <w:bodyDiv w:val="1"/>
      <w:marLeft w:val="0"/>
      <w:marRight w:val="0"/>
      <w:marTop w:val="0"/>
      <w:marBottom w:val="0"/>
      <w:divBdr>
        <w:top w:val="none" w:sz="0" w:space="0" w:color="auto"/>
        <w:left w:val="none" w:sz="0" w:space="0" w:color="auto"/>
        <w:bottom w:val="none" w:sz="0" w:space="0" w:color="auto"/>
        <w:right w:val="none" w:sz="0" w:space="0" w:color="auto"/>
      </w:divBdr>
    </w:div>
    <w:div w:id="1297567035">
      <w:bodyDiv w:val="1"/>
      <w:marLeft w:val="0"/>
      <w:marRight w:val="0"/>
      <w:marTop w:val="0"/>
      <w:marBottom w:val="0"/>
      <w:divBdr>
        <w:top w:val="none" w:sz="0" w:space="0" w:color="auto"/>
        <w:left w:val="none" w:sz="0" w:space="0" w:color="auto"/>
        <w:bottom w:val="none" w:sz="0" w:space="0" w:color="auto"/>
        <w:right w:val="none" w:sz="0" w:space="0" w:color="auto"/>
      </w:divBdr>
    </w:div>
    <w:div w:id="1298491038">
      <w:bodyDiv w:val="1"/>
      <w:marLeft w:val="0"/>
      <w:marRight w:val="0"/>
      <w:marTop w:val="0"/>
      <w:marBottom w:val="0"/>
      <w:divBdr>
        <w:top w:val="none" w:sz="0" w:space="0" w:color="auto"/>
        <w:left w:val="none" w:sz="0" w:space="0" w:color="auto"/>
        <w:bottom w:val="none" w:sz="0" w:space="0" w:color="auto"/>
        <w:right w:val="none" w:sz="0" w:space="0" w:color="auto"/>
      </w:divBdr>
    </w:div>
    <w:div w:id="1298532521">
      <w:bodyDiv w:val="1"/>
      <w:marLeft w:val="0"/>
      <w:marRight w:val="0"/>
      <w:marTop w:val="0"/>
      <w:marBottom w:val="0"/>
      <w:divBdr>
        <w:top w:val="none" w:sz="0" w:space="0" w:color="auto"/>
        <w:left w:val="none" w:sz="0" w:space="0" w:color="auto"/>
        <w:bottom w:val="none" w:sz="0" w:space="0" w:color="auto"/>
        <w:right w:val="none" w:sz="0" w:space="0" w:color="auto"/>
      </w:divBdr>
    </w:div>
    <w:div w:id="1298560818">
      <w:bodyDiv w:val="1"/>
      <w:marLeft w:val="0"/>
      <w:marRight w:val="0"/>
      <w:marTop w:val="0"/>
      <w:marBottom w:val="0"/>
      <w:divBdr>
        <w:top w:val="none" w:sz="0" w:space="0" w:color="auto"/>
        <w:left w:val="none" w:sz="0" w:space="0" w:color="auto"/>
        <w:bottom w:val="none" w:sz="0" w:space="0" w:color="auto"/>
        <w:right w:val="none" w:sz="0" w:space="0" w:color="auto"/>
      </w:divBdr>
    </w:div>
    <w:div w:id="1298754263">
      <w:bodyDiv w:val="1"/>
      <w:marLeft w:val="0"/>
      <w:marRight w:val="0"/>
      <w:marTop w:val="0"/>
      <w:marBottom w:val="0"/>
      <w:divBdr>
        <w:top w:val="none" w:sz="0" w:space="0" w:color="auto"/>
        <w:left w:val="none" w:sz="0" w:space="0" w:color="auto"/>
        <w:bottom w:val="none" w:sz="0" w:space="0" w:color="auto"/>
        <w:right w:val="none" w:sz="0" w:space="0" w:color="auto"/>
      </w:divBdr>
    </w:div>
    <w:div w:id="1298757739">
      <w:bodyDiv w:val="1"/>
      <w:marLeft w:val="0"/>
      <w:marRight w:val="0"/>
      <w:marTop w:val="0"/>
      <w:marBottom w:val="0"/>
      <w:divBdr>
        <w:top w:val="none" w:sz="0" w:space="0" w:color="auto"/>
        <w:left w:val="none" w:sz="0" w:space="0" w:color="auto"/>
        <w:bottom w:val="none" w:sz="0" w:space="0" w:color="auto"/>
        <w:right w:val="none" w:sz="0" w:space="0" w:color="auto"/>
      </w:divBdr>
    </w:div>
    <w:div w:id="1299261994">
      <w:bodyDiv w:val="1"/>
      <w:marLeft w:val="0"/>
      <w:marRight w:val="0"/>
      <w:marTop w:val="0"/>
      <w:marBottom w:val="0"/>
      <w:divBdr>
        <w:top w:val="none" w:sz="0" w:space="0" w:color="auto"/>
        <w:left w:val="none" w:sz="0" w:space="0" w:color="auto"/>
        <w:bottom w:val="none" w:sz="0" w:space="0" w:color="auto"/>
        <w:right w:val="none" w:sz="0" w:space="0" w:color="auto"/>
      </w:divBdr>
    </w:div>
    <w:div w:id="1299337642">
      <w:bodyDiv w:val="1"/>
      <w:marLeft w:val="0"/>
      <w:marRight w:val="0"/>
      <w:marTop w:val="0"/>
      <w:marBottom w:val="0"/>
      <w:divBdr>
        <w:top w:val="none" w:sz="0" w:space="0" w:color="auto"/>
        <w:left w:val="none" w:sz="0" w:space="0" w:color="auto"/>
        <w:bottom w:val="none" w:sz="0" w:space="0" w:color="auto"/>
        <w:right w:val="none" w:sz="0" w:space="0" w:color="auto"/>
      </w:divBdr>
    </w:div>
    <w:div w:id="1299611347">
      <w:bodyDiv w:val="1"/>
      <w:marLeft w:val="0"/>
      <w:marRight w:val="0"/>
      <w:marTop w:val="0"/>
      <w:marBottom w:val="0"/>
      <w:divBdr>
        <w:top w:val="none" w:sz="0" w:space="0" w:color="auto"/>
        <w:left w:val="none" w:sz="0" w:space="0" w:color="auto"/>
        <w:bottom w:val="none" w:sz="0" w:space="0" w:color="auto"/>
        <w:right w:val="none" w:sz="0" w:space="0" w:color="auto"/>
      </w:divBdr>
    </w:div>
    <w:div w:id="1299722457">
      <w:bodyDiv w:val="1"/>
      <w:marLeft w:val="0"/>
      <w:marRight w:val="0"/>
      <w:marTop w:val="0"/>
      <w:marBottom w:val="0"/>
      <w:divBdr>
        <w:top w:val="none" w:sz="0" w:space="0" w:color="auto"/>
        <w:left w:val="none" w:sz="0" w:space="0" w:color="auto"/>
        <w:bottom w:val="none" w:sz="0" w:space="0" w:color="auto"/>
        <w:right w:val="none" w:sz="0" w:space="0" w:color="auto"/>
      </w:divBdr>
    </w:div>
    <w:div w:id="1300186645">
      <w:bodyDiv w:val="1"/>
      <w:marLeft w:val="0"/>
      <w:marRight w:val="0"/>
      <w:marTop w:val="0"/>
      <w:marBottom w:val="0"/>
      <w:divBdr>
        <w:top w:val="none" w:sz="0" w:space="0" w:color="auto"/>
        <w:left w:val="none" w:sz="0" w:space="0" w:color="auto"/>
        <w:bottom w:val="none" w:sz="0" w:space="0" w:color="auto"/>
        <w:right w:val="none" w:sz="0" w:space="0" w:color="auto"/>
      </w:divBdr>
    </w:div>
    <w:div w:id="1300262063">
      <w:bodyDiv w:val="1"/>
      <w:marLeft w:val="0"/>
      <w:marRight w:val="0"/>
      <w:marTop w:val="0"/>
      <w:marBottom w:val="0"/>
      <w:divBdr>
        <w:top w:val="none" w:sz="0" w:space="0" w:color="auto"/>
        <w:left w:val="none" w:sz="0" w:space="0" w:color="auto"/>
        <w:bottom w:val="none" w:sz="0" w:space="0" w:color="auto"/>
        <w:right w:val="none" w:sz="0" w:space="0" w:color="auto"/>
      </w:divBdr>
    </w:div>
    <w:div w:id="1300572587">
      <w:bodyDiv w:val="1"/>
      <w:marLeft w:val="0"/>
      <w:marRight w:val="0"/>
      <w:marTop w:val="0"/>
      <w:marBottom w:val="0"/>
      <w:divBdr>
        <w:top w:val="none" w:sz="0" w:space="0" w:color="auto"/>
        <w:left w:val="none" w:sz="0" w:space="0" w:color="auto"/>
        <w:bottom w:val="none" w:sz="0" w:space="0" w:color="auto"/>
        <w:right w:val="none" w:sz="0" w:space="0" w:color="auto"/>
      </w:divBdr>
    </w:div>
    <w:div w:id="1300959094">
      <w:bodyDiv w:val="1"/>
      <w:marLeft w:val="0"/>
      <w:marRight w:val="0"/>
      <w:marTop w:val="0"/>
      <w:marBottom w:val="0"/>
      <w:divBdr>
        <w:top w:val="none" w:sz="0" w:space="0" w:color="auto"/>
        <w:left w:val="none" w:sz="0" w:space="0" w:color="auto"/>
        <w:bottom w:val="none" w:sz="0" w:space="0" w:color="auto"/>
        <w:right w:val="none" w:sz="0" w:space="0" w:color="auto"/>
      </w:divBdr>
    </w:div>
    <w:div w:id="1301039993">
      <w:bodyDiv w:val="1"/>
      <w:marLeft w:val="0"/>
      <w:marRight w:val="0"/>
      <w:marTop w:val="0"/>
      <w:marBottom w:val="0"/>
      <w:divBdr>
        <w:top w:val="none" w:sz="0" w:space="0" w:color="auto"/>
        <w:left w:val="none" w:sz="0" w:space="0" w:color="auto"/>
        <w:bottom w:val="none" w:sz="0" w:space="0" w:color="auto"/>
        <w:right w:val="none" w:sz="0" w:space="0" w:color="auto"/>
      </w:divBdr>
    </w:div>
    <w:div w:id="1301226818">
      <w:bodyDiv w:val="1"/>
      <w:marLeft w:val="0"/>
      <w:marRight w:val="0"/>
      <w:marTop w:val="0"/>
      <w:marBottom w:val="0"/>
      <w:divBdr>
        <w:top w:val="none" w:sz="0" w:space="0" w:color="auto"/>
        <w:left w:val="none" w:sz="0" w:space="0" w:color="auto"/>
        <w:bottom w:val="none" w:sz="0" w:space="0" w:color="auto"/>
        <w:right w:val="none" w:sz="0" w:space="0" w:color="auto"/>
      </w:divBdr>
    </w:div>
    <w:div w:id="1301232500">
      <w:bodyDiv w:val="1"/>
      <w:marLeft w:val="0"/>
      <w:marRight w:val="0"/>
      <w:marTop w:val="0"/>
      <w:marBottom w:val="0"/>
      <w:divBdr>
        <w:top w:val="none" w:sz="0" w:space="0" w:color="auto"/>
        <w:left w:val="none" w:sz="0" w:space="0" w:color="auto"/>
        <w:bottom w:val="none" w:sz="0" w:space="0" w:color="auto"/>
        <w:right w:val="none" w:sz="0" w:space="0" w:color="auto"/>
      </w:divBdr>
    </w:div>
    <w:div w:id="1301420332">
      <w:bodyDiv w:val="1"/>
      <w:marLeft w:val="0"/>
      <w:marRight w:val="0"/>
      <w:marTop w:val="0"/>
      <w:marBottom w:val="0"/>
      <w:divBdr>
        <w:top w:val="none" w:sz="0" w:space="0" w:color="auto"/>
        <w:left w:val="none" w:sz="0" w:space="0" w:color="auto"/>
        <w:bottom w:val="none" w:sz="0" w:space="0" w:color="auto"/>
        <w:right w:val="none" w:sz="0" w:space="0" w:color="auto"/>
      </w:divBdr>
    </w:div>
    <w:div w:id="1301421268">
      <w:bodyDiv w:val="1"/>
      <w:marLeft w:val="0"/>
      <w:marRight w:val="0"/>
      <w:marTop w:val="0"/>
      <w:marBottom w:val="0"/>
      <w:divBdr>
        <w:top w:val="none" w:sz="0" w:space="0" w:color="auto"/>
        <w:left w:val="none" w:sz="0" w:space="0" w:color="auto"/>
        <w:bottom w:val="none" w:sz="0" w:space="0" w:color="auto"/>
        <w:right w:val="none" w:sz="0" w:space="0" w:color="auto"/>
      </w:divBdr>
    </w:div>
    <w:div w:id="1301570386">
      <w:bodyDiv w:val="1"/>
      <w:marLeft w:val="0"/>
      <w:marRight w:val="0"/>
      <w:marTop w:val="0"/>
      <w:marBottom w:val="0"/>
      <w:divBdr>
        <w:top w:val="none" w:sz="0" w:space="0" w:color="auto"/>
        <w:left w:val="none" w:sz="0" w:space="0" w:color="auto"/>
        <w:bottom w:val="none" w:sz="0" w:space="0" w:color="auto"/>
        <w:right w:val="none" w:sz="0" w:space="0" w:color="auto"/>
      </w:divBdr>
    </w:div>
    <w:div w:id="1301575905">
      <w:bodyDiv w:val="1"/>
      <w:marLeft w:val="0"/>
      <w:marRight w:val="0"/>
      <w:marTop w:val="0"/>
      <w:marBottom w:val="0"/>
      <w:divBdr>
        <w:top w:val="none" w:sz="0" w:space="0" w:color="auto"/>
        <w:left w:val="none" w:sz="0" w:space="0" w:color="auto"/>
        <w:bottom w:val="none" w:sz="0" w:space="0" w:color="auto"/>
        <w:right w:val="none" w:sz="0" w:space="0" w:color="auto"/>
      </w:divBdr>
    </w:div>
    <w:div w:id="1301688536">
      <w:bodyDiv w:val="1"/>
      <w:marLeft w:val="0"/>
      <w:marRight w:val="0"/>
      <w:marTop w:val="0"/>
      <w:marBottom w:val="0"/>
      <w:divBdr>
        <w:top w:val="none" w:sz="0" w:space="0" w:color="auto"/>
        <w:left w:val="none" w:sz="0" w:space="0" w:color="auto"/>
        <w:bottom w:val="none" w:sz="0" w:space="0" w:color="auto"/>
        <w:right w:val="none" w:sz="0" w:space="0" w:color="auto"/>
      </w:divBdr>
    </w:div>
    <w:div w:id="1301766161">
      <w:bodyDiv w:val="1"/>
      <w:marLeft w:val="0"/>
      <w:marRight w:val="0"/>
      <w:marTop w:val="0"/>
      <w:marBottom w:val="0"/>
      <w:divBdr>
        <w:top w:val="none" w:sz="0" w:space="0" w:color="auto"/>
        <w:left w:val="none" w:sz="0" w:space="0" w:color="auto"/>
        <w:bottom w:val="none" w:sz="0" w:space="0" w:color="auto"/>
        <w:right w:val="none" w:sz="0" w:space="0" w:color="auto"/>
      </w:divBdr>
    </w:div>
    <w:div w:id="1301809709">
      <w:bodyDiv w:val="1"/>
      <w:marLeft w:val="0"/>
      <w:marRight w:val="0"/>
      <w:marTop w:val="0"/>
      <w:marBottom w:val="0"/>
      <w:divBdr>
        <w:top w:val="none" w:sz="0" w:space="0" w:color="auto"/>
        <w:left w:val="none" w:sz="0" w:space="0" w:color="auto"/>
        <w:bottom w:val="none" w:sz="0" w:space="0" w:color="auto"/>
        <w:right w:val="none" w:sz="0" w:space="0" w:color="auto"/>
      </w:divBdr>
    </w:div>
    <w:div w:id="1302225963">
      <w:bodyDiv w:val="1"/>
      <w:marLeft w:val="0"/>
      <w:marRight w:val="0"/>
      <w:marTop w:val="0"/>
      <w:marBottom w:val="0"/>
      <w:divBdr>
        <w:top w:val="none" w:sz="0" w:space="0" w:color="auto"/>
        <w:left w:val="none" w:sz="0" w:space="0" w:color="auto"/>
        <w:bottom w:val="none" w:sz="0" w:space="0" w:color="auto"/>
        <w:right w:val="none" w:sz="0" w:space="0" w:color="auto"/>
      </w:divBdr>
    </w:div>
    <w:div w:id="1302228310">
      <w:bodyDiv w:val="1"/>
      <w:marLeft w:val="0"/>
      <w:marRight w:val="0"/>
      <w:marTop w:val="0"/>
      <w:marBottom w:val="0"/>
      <w:divBdr>
        <w:top w:val="none" w:sz="0" w:space="0" w:color="auto"/>
        <w:left w:val="none" w:sz="0" w:space="0" w:color="auto"/>
        <w:bottom w:val="none" w:sz="0" w:space="0" w:color="auto"/>
        <w:right w:val="none" w:sz="0" w:space="0" w:color="auto"/>
      </w:divBdr>
    </w:div>
    <w:div w:id="1302616837">
      <w:bodyDiv w:val="1"/>
      <w:marLeft w:val="0"/>
      <w:marRight w:val="0"/>
      <w:marTop w:val="0"/>
      <w:marBottom w:val="0"/>
      <w:divBdr>
        <w:top w:val="none" w:sz="0" w:space="0" w:color="auto"/>
        <w:left w:val="none" w:sz="0" w:space="0" w:color="auto"/>
        <w:bottom w:val="none" w:sz="0" w:space="0" w:color="auto"/>
        <w:right w:val="none" w:sz="0" w:space="0" w:color="auto"/>
      </w:divBdr>
    </w:div>
    <w:div w:id="1303269447">
      <w:bodyDiv w:val="1"/>
      <w:marLeft w:val="0"/>
      <w:marRight w:val="0"/>
      <w:marTop w:val="0"/>
      <w:marBottom w:val="0"/>
      <w:divBdr>
        <w:top w:val="none" w:sz="0" w:space="0" w:color="auto"/>
        <w:left w:val="none" w:sz="0" w:space="0" w:color="auto"/>
        <w:bottom w:val="none" w:sz="0" w:space="0" w:color="auto"/>
        <w:right w:val="none" w:sz="0" w:space="0" w:color="auto"/>
      </w:divBdr>
    </w:div>
    <w:div w:id="1303609011">
      <w:bodyDiv w:val="1"/>
      <w:marLeft w:val="0"/>
      <w:marRight w:val="0"/>
      <w:marTop w:val="0"/>
      <w:marBottom w:val="0"/>
      <w:divBdr>
        <w:top w:val="none" w:sz="0" w:space="0" w:color="auto"/>
        <w:left w:val="none" w:sz="0" w:space="0" w:color="auto"/>
        <w:bottom w:val="none" w:sz="0" w:space="0" w:color="auto"/>
        <w:right w:val="none" w:sz="0" w:space="0" w:color="auto"/>
      </w:divBdr>
    </w:div>
    <w:div w:id="1303657345">
      <w:bodyDiv w:val="1"/>
      <w:marLeft w:val="0"/>
      <w:marRight w:val="0"/>
      <w:marTop w:val="0"/>
      <w:marBottom w:val="0"/>
      <w:divBdr>
        <w:top w:val="none" w:sz="0" w:space="0" w:color="auto"/>
        <w:left w:val="none" w:sz="0" w:space="0" w:color="auto"/>
        <w:bottom w:val="none" w:sz="0" w:space="0" w:color="auto"/>
        <w:right w:val="none" w:sz="0" w:space="0" w:color="auto"/>
      </w:divBdr>
    </w:div>
    <w:div w:id="1303733124">
      <w:bodyDiv w:val="1"/>
      <w:marLeft w:val="0"/>
      <w:marRight w:val="0"/>
      <w:marTop w:val="0"/>
      <w:marBottom w:val="0"/>
      <w:divBdr>
        <w:top w:val="none" w:sz="0" w:space="0" w:color="auto"/>
        <w:left w:val="none" w:sz="0" w:space="0" w:color="auto"/>
        <w:bottom w:val="none" w:sz="0" w:space="0" w:color="auto"/>
        <w:right w:val="none" w:sz="0" w:space="0" w:color="auto"/>
      </w:divBdr>
    </w:div>
    <w:div w:id="1303779117">
      <w:bodyDiv w:val="1"/>
      <w:marLeft w:val="0"/>
      <w:marRight w:val="0"/>
      <w:marTop w:val="0"/>
      <w:marBottom w:val="0"/>
      <w:divBdr>
        <w:top w:val="none" w:sz="0" w:space="0" w:color="auto"/>
        <w:left w:val="none" w:sz="0" w:space="0" w:color="auto"/>
        <w:bottom w:val="none" w:sz="0" w:space="0" w:color="auto"/>
        <w:right w:val="none" w:sz="0" w:space="0" w:color="auto"/>
      </w:divBdr>
    </w:div>
    <w:div w:id="1304772243">
      <w:bodyDiv w:val="1"/>
      <w:marLeft w:val="0"/>
      <w:marRight w:val="0"/>
      <w:marTop w:val="0"/>
      <w:marBottom w:val="0"/>
      <w:divBdr>
        <w:top w:val="none" w:sz="0" w:space="0" w:color="auto"/>
        <w:left w:val="none" w:sz="0" w:space="0" w:color="auto"/>
        <w:bottom w:val="none" w:sz="0" w:space="0" w:color="auto"/>
        <w:right w:val="none" w:sz="0" w:space="0" w:color="auto"/>
      </w:divBdr>
    </w:div>
    <w:div w:id="1304845925">
      <w:bodyDiv w:val="1"/>
      <w:marLeft w:val="0"/>
      <w:marRight w:val="0"/>
      <w:marTop w:val="0"/>
      <w:marBottom w:val="0"/>
      <w:divBdr>
        <w:top w:val="none" w:sz="0" w:space="0" w:color="auto"/>
        <w:left w:val="none" w:sz="0" w:space="0" w:color="auto"/>
        <w:bottom w:val="none" w:sz="0" w:space="0" w:color="auto"/>
        <w:right w:val="none" w:sz="0" w:space="0" w:color="auto"/>
      </w:divBdr>
    </w:div>
    <w:div w:id="1304966919">
      <w:bodyDiv w:val="1"/>
      <w:marLeft w:val="0"/>
      <w:marRight w:val="0"/>
      <w:marTop w:val="0"/>
      <w:marBottom w:val="0"/>
      <w:divBdr>
        <w:top w:val="none" w:sz="0" w:space="0" w:color="auto"/>
        <w:left w:val="none" w:sz="0" w:space="0" w:color="auto"/>
        <w:bottom w:val="none" w:sz="0" w:space="0" w:color="auto"/>
        <w:right w:val="none" w:sz="0" w:space="0" w:color="auto"/>
      </w:divBdr>
    </w:div>
    <w:div w:id="1305113312">
      <w:bodyDiv w:val="1"/>
      <w:marLeft w:val="0"/>
      <w:marRight w:val="0"/>
      <w:marTop w:val="0"/>
      <w:marBottom w:val="0"/>
      <w:divBdr>
        <w:top w:val="none" w:sz="0" w:space="0" w:color="auto"/>
        <w:left w:val="none" w:sz="0" w:space="0" w:color="auto"/>
        <w:bottom w:val="none" w:sz="0" w:space="0" w:color="auto"/>
        <w:right w:val="none" w:sz="0" w:space="0" w:color="auto"/>
      </w:divBdr>
    </w:div>
    <w:div w:id="1305232986">
      <w:bodyDiv w:val="1"/>
      <w:marLeft w:val="0"/>
      <w:marRight w:val="0"/>
      <w:marTop w:val="0"/>
      <w:marBottom w:val="0"/>
      <w:divBdr>
        <w:top w:val="none" w:sz="0" w:space="0" w:color="auto"/>
        <w:left w:val="none" w:sz="0" w:space="0" w:color="auto"/>
        <w:bottom w:val="none" w:sz="0" w:space="0" w:color="auto"/>
        <w:right w:val="none" w:sz="0" w:space="0" w:color="auto"/>
      </w:divBdr>
    </w:div>
    <w:div w:id="1305351156">
      <w:bodyDiv w:val="1"/>
      <w:marLeft w:val="0"/>
      <w:marRight w:val="0"/>
      <w:marTop w:val="0"/>
      <w:marBottom w:val="0"/>
      <w:divBdr>
        <w:top w:val="none" w:sz="0" w:space="0" w:color="auto"/>
        <w:left w:val="none" w:sz="0" w:space="0" w:color="auto"/>
        <w:bottom w:val="none" w:sz="0" w:space="0" w:color="auto"/>
        <w:right w:val="none" w:sz="0" w:space="0" w:color="auto"/>
      </w:divBdr>
    </w:div>
    <w:div w:id="1305543917">
      <w:bodyDiv w:val="1"/>
      <w:marLeft w:val="0"/>
      <w:marRight w:val="0"/>
      <w:marTop w:val="0"/>
      <w:marBottom w:val="0"/>
      <w:divBdr>
        <w:top w:val="none" w:sz="0" w:space="0" w:color="auto"/>
        <w:left w:val="none" w:sz="0" w:space="0" w:color="auto"/>
        <w:bottom w:val="none" w:sz="0" w:space="0" w:color="auto"/>
        <w:right w:val="none" w:sz="0" w:space="0" w:color="auto"/>
      </w:divBdr>
    </w:div>
    <w:div w:id="1305698771">
      <w:bodyDiv w:val="1"/>
      <w:marLeft w:val="0"/>
      <w:marRight w:val="0"/>
      <w:marTop w:val="0"/>
      <w:marBottom w:val="0"/>
      <w:divBdr>
        <w:top w:val="none" w:sz="0" w:space="0" w:color="auto"/>
        <w:left w:val="none" w:sz="0" w:space="0" w:color="auto"/>
        <w:bottom w:val="none" w:sz="0" w:space="0" w:color="auto"/>
        <w:right w:val="none" w:sz="0" w:space="0" w:color="auto"/>
      </w:divBdr>
    </w:div>
    <w:div w:id="1305964424">
      <w:bodyDiv w:val="1"/>
      <w:marLeft w:val="0"/>
      <w:marRight w:val="0"/>
      <w:marTop w:val="0"/>
      <w:marBottom w:val="0"/>
      <w:divBdr>
        <w:top w:val="none" w:sz="0" w:space="0" w:color="auto"/>
        <w:left w:val="none" w:sz="0" w:space="0" w:color="auto"/>
        <w:bottom w:val="none" w:sz="0" w:space="0" w:color="auto"/>
        <w:right w:val="none" w:sz="0" w:space="0" w:color="auto"/>
      </w:divBdr>
    </w:div>
    <w:div w:id="1306230299">
      <w:bodyDiv w:val="1"/>
      <w:marLeft w:val="0"/>
      <w:marRight w:val="0"/>
      <w:marTop w:val="0"/>
      <w:marBottom w:val="0"/>
      <w:divBdr>
        <w:top w:val="none" w:sz="0" w:space="0" w:color="auto"/>
        <w:left w:val="none" w:sz="0" w:space="0" w:color="auto"/>
        <w:bottom w:val="none" w:sz="0" w:space="0" w:color="auto"/>
        <w:right w:val="none" w:sz="0" w:space="0" w:color="auto"/>
      </w:divBdr>
    </w:div>
    <w:div w:id="1306616721">
      <w:bodyDiv w:val="1"/>
      <w:marLeft w:val="0"/>
      <w:marRight w:val="0"/>
      <w:marTop w:val="0"/>
      <w:marBottom w:val="0"/>
      <w:divBdr>
        <w:top w:val="none" w:sz="0" w:space="0" w:color="auto"/>
        <w:left w:val="none" w:sz="0" w:space="0" w:color="auto"/>
        <w:bottom w:val="none" w:sz="0" w:space="0" w:color="auto"/>
        <w:right w:val="none" w:sz="0" w:space="0" w:color="auto"/>
      </w:divBdr>
    </w:div>
    <w:div w:id="1306623387">
      <w:bodyDiv w:val="1"/>
      <w:marLeft w:val="0"/>
      <w:marRight w:val="0"/>
      <w:marTop w:val="0"/>
      <w:marBottom w:val="0"/>
      <w:divBdr>
        <w:top w:val="none" w:sz="0" w:space="0" w:color="auto"/>
        <w:left w:val="none" w:sz="0" w:space="0" w:color="auto"/>
        <w:bottom w:val="none" w:sz="0" w:space="0" w:color="auto"/>
        <w:right w:val="none" w:sz="0" w:space="0" w:color="auto"/>
      </w:divBdr>
    </w:div>
    <w:div w:id="1306743653">
      <w:bodyDiv w:val="1"/>
      <w:marLeft w:val="0"/>
      <w:marRight w:val="0"/>
      <w:marTop w:val="0"/>
      <w:marBottom w:val="0"/>
      <w:divBdr>
        <w:top w:val="none" w:sz="0" w:space="0" w:color="auto"/>
        <w:left w:val="none" w:sz="0" w:space="0" w:color="auto"/>
        <w:bottom w:val="none" w:sz="0" w:space="0" w:color="auto"/>
        <w:right w:val="none" w:sz="0" w:space="0" w:color="auto"/>
      </w:divBdr>
    </w:div>
    <w:div w:id="1306813428">
      <w:bodyDiv w:val="1"/>
      <w:marLeft w:val="0"/>
      <w:marRight w:val="0"/>
      <w:marTop w:val="0"/>
      <w:marBottom w:val="0"/>
      <w:divBdr>
        <w:top w:val="none" w:sz="0" w:space="0" w:color="auto"/>
        <w:left w:val="none" w:sz="0" w:space="0" w:color="auto"/>
        <w:bottom w:val="none" w:sz="0" w:space="0" w:color="auto"/>
        <w:right w:val="none" w:sz="0" w:space="0" w:color="auto"/>
      </w:divBdr>
    </w:div>
    <w:div w:id="1306819208">
      <w:bodyDiv w:val="1"/>
      <w:marLeft w:val="0"/>
      <w:marRight w:val="0"/>
      <w:marTop w:val="0"/>
      <w:marBottom w:val="0"/>
      <w:divBdr>
        <w:top w:val="none" w:sz="0" w:space="0" w:color="auto"/>
        <w:left w:val="none" w:sz="0" w:space="0" w:color="auto"/>
        <w:bottom w:val="none" w:sz="0" w:space="0" w:color="auto"/>
        <w:right w:val="none" w:sz="0" w:space="0" w:color="auto"/>
      </w:divBdr>
    </w:div>
    <w:div w:id="1306861067">
      <w:bodyDiv w:val="1"/>
      <w:marLeft w:val="0"/>
      <w:marRight w:val="0"/>
      <w:marTop w:val="0"/>
      <w:marBottom w:val="0"/>
      <w:divBdr>
        <w:top w:val="none" w:sz="0" w:space="0" w:color="auto"/>
        <w:left w:val="none" w:sz="0" w:space="0" w:color="auto"/>
        <w:bottom w:val="none" w:sz="0" w:space="0" w:color="auto"/>
        <w:right w:val="none" w:sz="0" w:space="0" w:color="auto"/>
      </w:divBdr>
    </w:div>
    <w:div w:id="1307201514">
      <w:bodyDiv w:val="1"/>
      <w:marLeft w:val="0"/>
      <w:marRight w:val="0"/>
      <w:marTop w:val="0"/>
      <w:marBottom w:val="0"/>
      <w:divBdr>
        <w:top w:val="none" w:sz="0" w:space="0" w:color="auto"/>
        <w:left w:val="none" w:sz="0" w:space="0" w:color="auto"/>
        <w:bottom w:val="none" w:sz="0" w:space="0" w:color="auto"/>
        <w:right w:val="none" w:sz="0" w:space="0" w:color="auto"/>
      </w:divBdr>
    </w:div>
    <w:div w:id="1307205787">
      <w:bodyDiv w:val="1"/>
      <w:marLeft w:val="0"/>
      <w:marRight w:val="0"/>
      <w:marTop w:val="0"/>
      <w:marBottom w:val="0"/>
      <w:divBdr>
        <w:top w:val="none" w:sz="0" w:space="0" w:color="auto"/>
        <w:left w:val="none" w:sz="0" w:space="0" w:color="auto"/>
        <w:bottom w:val="none" w:sz="0" w:space="0" w:color="auto"/>
        <w:right w:val="none" w:sz="0" w:space="0" w:color="auto"/>
      </w:divBdr>
    </w:div>
    <w:div w:id="1307666569">
      <w:bodyDiv w:val="1"/>
      <w:marLeft w:val="0"/>
      <w:marRight w:val="0"/>
      <w:marTop w:val="0"/>
      <w:marBottom w:val="0"/>
      <w:divBdr>
        <w:top w:val="none" w:sz="0" w:space="0" w:color="auto"/>
        <w:left w:val="none" w:sz="0" w:space="0" w:color="auto"/>
        <w:bottom w:val="none" w:sz="0" w:space="0" w:color="auto"/>
        <w:right w:val="none" w:sz="0" w:space="0" w:color="auto"/>
      </w:divBdr>
    </w:div>
    <w:div w:id="1307781292">
      <w:bodyDiv w:val="1"/>
      <w:marLeft w:val="0"/>
      <w:marRight w:val="0"/>
      <w:marTop w:val="0"/>
      <w:marBottom w:val="0"/>
      <w:divBdr>
        <w:top w:val="none" w:sz="0" w:space="0" w:color="auto"/>
        <w:left w:val="none" w:sz="0" w:space="0" w:color="auto"/>
        <w:bottom w:val="none" w:sz="0" w:space="0" w:color="auto"/>
        <w:right w:val="none" w:sz="0" w:space="0" w:color="auto"/>
      </w:divBdr>
    </w:div>
    <w:div w:id="1307979154">
      <w:bodyDiv w:val="1"/>
      <w:marLeft w:val="0"/>
      <w:marRight w:val="0"/>
      <w:marTop w:val="0"/>
      <w:marBottom w:val="0"/>
      <w:divBdr>
        <w:top w:val="none" w:sz="0" w:space="0" w:color="auto"/>
        <w:left w:val="none" w:sz="0" w:space="0" w:color="auto"/>
        <w:bottom w:val="none" w:sz="0" w:space="0" w:color="auto"/>
        <w:right w:val="none" w:sz="0" w:space="0" w:color="auto"/>
      </w:divBdr>
    </w:div>
    <w:div w:id="1308053941">
      <w:bodyDiv w:val="1"/>
      <w:marLeft w:val="0"/>
      <w:marRight w:val="0"/>
      <w:marTop w:val="0"/>
      <w:marBottom w:val="0"/>
      <w:divBdr>
        <w:top w:val="none" w:sz="0" w:space="0" w:color="auto"/>
        <w:left w:val="none" w:sz="0" w:space="0" w:color="auto"/>
        <w:bottom w:val="none" w:sz="0" w:space="0" w:color="auto"/>
        <w:right w:val="none" w:sz="0" w:space="0" w:color="auto"/>
      </w:divBdr>
    </w:div>
    <w:div w:id="1308122243">
      <w:bodyDiv w:val="1"/>
      <w:marLeft w:val="0"/>
      <w:marRight w:val="0"/>
      <w:marTop w:val="0"/>
      <w:marBottom w:val="0"/>
      <w:divBdr>
        <w:top w:val="none" w:sz="0" w:space="0" w:color="auto"/>
        <w:left w:val="none" w:sz="0" w:space="0" w:color="auto"/>
        <w:bottom w:val="none" w:sz="0" w:space="0" w:color="auto"/>
        <w:right w:val="none" w:sz="0" w:space="0" w:color="auto"/>
      </w:divBdr>
    </w:div>
    <w:div w:id="1308164141">
      <w:bodyDiv w:val="1"/>
      <w:marLeft w:val="0"/>
      <w:marRight w:val="0"/>
      <w:marTop w:val="0"/>
      <w:marBottom w:val="0"/>
      <w:divBdr>
        <w:top w:val="none" w:sz="0" w:space="0" w:color="auto"/>
        <w:left w:val="none" w:sz="0" w:space="0" w:color="auto"/>
        <w:bottom w:val="none" w:sz="0" w:space="0" w:color="auto"/>
        <w:right w:val="none" w:sz="0" w:space="0" w:color="auto"/>
      </w:divBdr>
    </w:div>
    <w:div w:id="1308244617">
      <w:bodyDiv w:val="1"/>
      <w:marLeft w:val="0"/>
      <w:marRight w:val="0"/>
      <w:marTop w:val="0"/>
      <w:marBottom w:val="0"/>
      <w:divBdr>
        <w:top w:val="none" w:sz="0" w:space="0" w:color="auto"/>
        <w:left w:val="none" w:sz="0" w:space="0" w:color="auto"/>
        <w:bottom w:val="none" w:sz="0" w:space="0" w:color="auto"/>
        <w:right w:val="none" w:sz="0" w:space="0" w:color="auto"/>
      </w:divBdr>
    </w:div>
    <w:div w:id="1308976836">
      <w:bodyDiv w:val="1"/>
      <w:marLeft w:val="0"/>
      <w:marRight w:val="0"/>
      <w:marTop w:val="0"/>
      <w:marBottom w:val="0"/>
      <w:divBdr>
        <w:top w:val="none" w:sz="0" w:space="0" w:color="auto"/>
        <w:left w:val="none" w:sz="0" w:space="0" w:color="auto"/>
        <w:bottom w:val="none" w:sz="0" w:space="0" w:color="auto"/>
        <w:right w:val="none" w:sz="0" w:space="0" w:color="auto"/>
      </w:divBdr>
    </w:div>
    <w:div w:id="1309089414">
      <w:bodyDiv w:val="1"/>
      <w:marLeft w:val="0"/>
      <w:marRight w:val="0"/>
      <w:marTop w:val="0"/>
      <w:marBottom w:val="0"/>
      <w:divBdr>
        <w:top w:val="none" w:sz="0" w:space="0" w:color="auto"/>
        <w:left w:val="none" w:sz="0" w:space="0" w:color="auto"/>
        <w:bottom w:val="none" w:sz="0" w:space="0" w:color="auto"/>
        <w:right w:val="none" w:sz="0" w:space="0" w:color="auto"/>
      </w:divBdr>
    </w:div>
    <w:div w:id="1309169340">
      <w:bodyDiv w:val="1"/>
      <w:marLeft w:val="0"/>
      <w:marRight w:val="0"/>
      <w:marTop w:val="0"/>
      <w:marBottom w:val="0"/>
      <w:divBdr>
        <w:top w:val="none" w:sz="0" w:space="0" w:color="auto"/>
        <w:left w:val="none" w:sz="0" w:space="0" w:color="auto"/>
        <w:bottom w:val="none" w:sz="0" w:space="0" w:color="auto"/>
        <w:right w:val="none" w:sz="0" w:space="0" w:color="auto"/>
      </w:divBdr>
    </w:div>
    <w:div w:id="1309475820">
      <w:bodyDiv w:val="1"/>
      <w:marLeft w:val="0"/>
      <w:marRight w:val="0"/>
      <w:marTop w:val="0"/>
      <w:marBottom w:val="0"/>
      <w:divBdr>
        <w:top w:val="none" w:sz="0" w:space="0" w:color="auto"/>
        <w:left w:val="none" w:sz="0" w:space="0" w:color="auto"/>
        <w:bottom w:val="none" w:sz="0" w:space="0" w:color="auto"/>
        <w:right w:val="none" w:sz="0" w:space="0" w:color="auto"/>
      </w:divBdr>
    </w:div>
    <w:div w:id="1309899306">
      <w:bodyDiv w:val="1"/>
      <w:marLeft w:val="0"/>
      <w:marRight w:val="0"/>
      <w:marTop w:val="0"/>
      <w:marBottom w:val="0"/>
      <w:divBdr>
        <w:top w:val="none" w:sz="0" w:space="0" w:color="auto"/>
        <w:left w:val="none" w:sz="0" w:space="0" w:color="auto"/>
        <w:bottom w:val="none" w:sz="0" w:space="0" w:color="auto"/>
        <w:right w:val="none" w:sz="0" w:space="0" w:color="auto"/>
      </w:divBdr>
    </w:div>
    <w:div w:id="1310086422">
      <w:bodyDiv w:val="1"/>
      <w:marLeft w:val="0"/>
      <w:marRight w:val="0"/>
      <w:marTop w:val="0"/>
      <w:marBottom w:val="0"/>
      <w:divBdr>
        <w:top w:val="none" w:sz="0" w:space="0" w:color="auto"/>
        <w:left w:val="none" w:sz="0" w:space="0" w:color="auto"/>
        <w:bottom w:val="none" w:sz="0" w:space="0" w:color="auto"/>
        <w:right w:val="none" w:sz="0" w:space="0" w:color="auto"/>
      </w:divBdr>
    </w:div>
    <w:div w:id="1310398558">
      <w:bodyDiv w:val="1"/>
      <w:marLeft w:val="0"/>
      <w:marRight w:val="0"/>
      <w:marTop w:val="0"/>
      <w:marBottom w:val="0"/>
      <w:divBdr>
        <w:top w:val="none" w:sz="0" w:space="0" w:color="auto"/>
        <w:left w:val="none" w:sz="0" w:space="0" w:color="auto"/>
        <w:bottom w:val="none" w:sz="0" w:space="0" w:color="auto"/>
        <w:right w:val="none" w:sz="0" w:space="0" w:color="auto"/>
      </w:divBdr>
    </w:div>
    <w:div w:id="1310478994">
      <w:bodyDiv w:val="1"/>
      <w:marLeft w:val="0"/>
      <w:marRight w:val="0"/>
      <w:marTop w:val="0"/>
      <w:marBottom w:val="0"/>
      <w:divBdr>
        <w:top w:val="none" w:sz="0" w:space="0" w:color="auto"/>
        <w:left w:val="none" w:sz="0" w:space="0" w:color="auto"/>
        <w:bottom w:val="none" w:sz="0" w:space="0" w:color="auto"/>
        <w:right w:val="none" w:sz="0" w:space="0" w:color="auto"/>
      </w:divBdr>
    </w:div>
    <w:div w:id="1310598261">
      <w:bodyDiv w:val="1"/>
      <w:marLeft w:val="0"/>
      <w:marRight w:val="0"/>
      <w:marTop w:val="0"/>
      <w:marBottom w:val="0"/>
      <w:divBdr>
        <w:top w:val="none" w:sz="0" w:space="0" w:color="auto"/>
        <w:left w:val="none" w:sz="0" w:space="0" w:color="auto"/>
        <w:bottom w:val="none" w:sz="0" w:space="0" w:color="auto"/>
        <w:right w:val="none" w:sz="0" w:space="0" w:color="auto"/>
      </w:divBdr>
    </w:div>
    <w:div w:id="1310788689">
      <w:bodyDiv w:val="1"/>
      <w:marLeft w:val="0"/>
      <w:marRight w:val="0"/>
      <w:marTop w:val="0"/>
      <w:marBottom w:val="0"/>
      <w:divBdr>
        <w:top w:val="none" w:sz="0" w:space="0" w:color="auto"/>
        <w:left w:val="none" w:sz="0" w:space="0" w:color="auto"/>
        <w:bottom w:val="none" w:sz="0" w:space="0" w:color="auto"/>
        <w:right w:val="none" w:sz="0" w:space="0" w:color="auto"/>
      </w:divBdr>
    </w:div>
    <w:div w:id="1310985586">
      <w:bodyDiv w:val="1"/>
      <w:marLeft w:val="0"/>
      <w:marRight w:val="0"/>
      <w:marTop w:val="0"/>
      <w:marBottom w:val="0"/>
      <w:divBdr>
        <w:top w:val="none" w:sz="0" w:space="0" w:color="auto"/>
        <w:left w:val="none" w:sz="0" w:space="0" w:color="auto"/>
        <w:bottom w:val="none" w:sz="0" w:space="0" w:color="auto"/>
        <w:right w:val="none" w:sz="0" w:space="0" w:color="auto"/>
      </w:divBdr>
    </w:div>
    <w:div w:id="1311014121">
      <w:bodyDiv w:val="1"/>
      <w:marLeft w:val="0"/>
      <w:marRight w:val="0"/>
      <w:marTop w:val="0"/>
      <w:marBottom w:val="0"/>
      <w:divBdr>
        <w:top w:val="none" w:sz="0" w:space="0" w:color="auto"/>
        <w:left w:val="none" w:sz="0" w:space="0" w:color="auto"/>
        <w:bottom w:val="none" w:sz="0" w:space="0" w:color="auto"/>
        <w:right w:val="none" w:sz="0" w:space="0" w:color="auto"/>
      </w:divBdr>
    </w:div>
    <w:div w:id="1311835644">
      <w:bodyDiv w:val="1"/>
      <w:marLeft w:val="0"/>
      <w:marRight w:val="0"/>
      <w:marTop w:val="0"/>
      <w:marBottom w:val="0"/>
      <w:divBdr>
        <w:top w:val="none" w:sz="0" w:space="0" w:color="auto"/>
        <w:left w:val="none" w:sz="0" w:space="0" w:color="auto"/>
        <w:bottom w:val="none" w:sz="0" w:space="0" w:color="auto"/>
        <w:right w:val="none" w:sz="0" w:space="0" w:color="auto"/>
      </w:divBdr>
    </w:div>
    <w:div w:id="1311910418">
      <w:bodyDiv w:val="1"/>
      <w:marLeft w:val="0"/>
      <w:marRight w:val="0"/>
      <w:marTop w:val="0"/>
      <w:marBottom w:val="0"/>
      <w:divBdr>
        <w:top w:val="none" w:sz="0" w:space="0" w:color="auto"/>
        <w:left w:val="none" w:sz="0" w:space="0" w:color="auto"/>
        <w:bottom w:val="none" w:sz="0" w:space="0" w:color="auto"/>
        <w:right w:val="none" w:sz="0" w:space="0" w:color="auto"/>
      </w:divBdr>
    </w:div>
    <w:div w:id="1312245542">
      <w:bodyDiv w:val="1"/>
      <w:marLeft w:val="0"/>
      <w:marRight w:val="0"/>
      <w:marTop w:val="0"/>
      <w:marBottom w:val="0"/>
      <w:divBdr>
        <w:top w:val="none" w:sz="0" w:space="0" w:color="auto"/>
        <w:left w:val="none" w:sz="0" w:space="0" w:color="auto"/>
        <w:bottom w:val="none" w:sz="0" w:space="0" w:color="auto"/>
        <w:right w:val="none" w:sz="0" w:space="0" w:color="auto"/>
      </w:divBdr>
    </w:div>
    <w:div w:id="1312368409">
      <w:bodyDiv w:val="1"/>
      <w:marLeft w:val="0"/>
      <w:marRight w:val="0"/>
      <w:marTop w:val="0"/>
      <w:marBottom w:val="0"/>
      <w:divBdr>
        <w:top w:val="none" w:sz="0" w:space="0" w:color="auto"/>
        <w:left w:val="none" w:sz="0" w:space="0" w:color="auto"/>
        <w:bottom w:val="none" w:sz="0" w:space="0" w:color="auto"/>
        <w:right w:val="none" w:sz="0" w:space="0" w:color="auto"/>
      </w:divBdr>
    </w:div>
    <w:div w:id="1312633144">
      <w:bodyDiv w:val="1"/>
      <w:marLeft w:val="0"/>
      <w:marRight w:val="0"/>
      <w:marTop w:val="0"/>
      <w:marBottom w:val="0"/>
      <w:divBdr>
        <w:top w:val="none" w:sz="0" w:space="0" w:color="auto"/>
        <w:left w:val="none" w:sz="0" w:space="0" w:color="auto"/>
        <w:bottom w:val="none" w:sz="0" w:space="0" w:color="auto"/>
        <w:right w:val="none" w:sz="0" w:space="0" w:color="auto"/>
      </w:divBdr>
    </w:div>
    <w:div w:id="1312784222">
      <w:bodyDiv w:val="1"/>
      <w:marLeft w:val="0"/>
      <w:marRight w:val="0"/>
      <w:marTop w:val="0"/>
      <w:marBottom w:val="0"/>
      <w:divBdr>
        <w:top w:val="none" w:sz="0" w:space="0" w:color="auto"/>
        <w:left w:val="none" w:sz="0" w:space="0" w:color="auto"/>
        <w:bottom w:val="none" w:sz="0" w:space="0" w:color="auto"/>
        <w:right w:val="none" w:sz="0" w:space="0" w:color="auto"/>
      </w:divBdr>
    </w:div>
    <w:div w:id="1312834029">
      <w:bodyDiv w:val="1"/>
      <w:marLeft w:val="0"/>
      <w:marRight w:val="0"/>
      <w:marTop w:val="0"/>
      <w:marBottom w:val="0"/>
      <w:divBdr>
        <w:top w:val="none" w:sz="0" w:space="0" w:color="auto"/>
        <w:left w:val="none" w:sz="0" w:space="0" w:color="auto"/>
        <w:bottom w:val="none" w:sz="0" w:space="0" w:color="auto"/>
        <w:right w:val="none" w:sz="0" w:space="0" w:color="auto"/>
      </w:divBdr>
    </w:div>
    <w:div w:id="1313101907">
      <w:bodyDiv w:val="1"/>
      <w:marLeft w:val="0"/>
      <w:marRight w:val="0"/>
      <w:marTop w:val="0"/>
      <w:marBottom w:val="0"/>
      <w:divBdr>
        <w:top w:val="none" w:sz="0" w:space="0" w:color="auto"/>
        <w:left w:val="none" w:sz="0" w:space="0" w:color="auto"/>
        <w:bottom w:val="none" w:sz="0" w:space="0" w:color="auto"/>
        <w:right w:val="none" w:sz="0" w:space="0" w:color="auto"/>
      </w:divBdr>
    </w:div>
    <w:div w:id="1313608237">
      <w:bodyDiv w:val="1"/>
      <w:marLeft w:val="0"/>
      <w:marRight w:val="0"/>
      <w:marTop w:val="0"/>
      <w:marBottom w:val="0"/>
      <w:divBdr>
        <w:top w:val="none" w:sz="0" w:space="0" w:color="auto"/>
        <w:left w:val="none" w:sz="0" w:space="0" w:color="auto"/>
        <w:bottom w:val="none" w:sz="0" w:space="0" w:color="auto"/>
        <w:right w:val="none" w:sz="0" w:space="0" w:color="auto"/>
      </w:divBdr>
    </w:div>
    <w:div w:id="1314481183">
      <w:bodyDiv w:val="1"/>
      <w:marLeft w:val="0"/>
      <w:marRight w:val="0"/>
      <w:marTop w:val="0"/>
      <w:marBottom w:val="0"/>
      <w:divBdr>
        <w:top w:val="none" w:sz="0" w:space="0" w:color="auto"/>
        <w:left w:val="none" w:sz="0" w:space="0" w:color="auto"/>
        <w:bottom w:val="none" w:sz="0" w:space="0" w:color="auto"/>
        <w:right w:val="none" w:sz="0" w:space="0" w:color="auto"/>
      </w:divBdr>
    </w:div>
    <w:div w:id="1314942879">
      <w:bodyDiv w:val="1"/>
      <w:marLeft w:val="0"/>
      <w:marRight w:val="0"/>
      <w:marTop w:val="0"/>
      <w:marBottom w:val="0"/>
      <w:divBdr>
        <w:top w:val="none" w:sz="0" w:space="0" w:color="auto"/>
        <w:left w:val="none" w:sz="0" w:space="0" w:color="auto"/>
        <w:bottom w:val="none" w:sz="0" w:space="0" w:color="auto"/>
        <w:right w:val="none" w:sz="0" w:space="0" w:color="auto"/>
      </w:divBdr>
    </w:div>
    <w:div w:id="1315185214">
      <w:bodyDiv w:val="1"/>
      <w:marLeft w:val="0"/>
      <w:marRight w:val="0"/>
      <w:marTop w:val="0"/>
      <w:marBottom w:val="0"/>
      <w:divBdr>
        <w:top w:val="none" w:sz="0" w:space="0" w:color="auto"/>
        <w:left w:val="none" w:sz="0" w:space="0" w:color="auto"/>
        <w:bottom w:val="none" w:sz="0" w:space="0" w:color="auto"/>
        <w:right w:val="none" w:sz="0" w:space="0" w:color="auto"/>
      </w:divBdr>
    </w:div>
    <w:div w:id="1315187383">
      <w:bodyDiv w:val="1"/>
      <w:marLeft w:val="0"/>
      <w:marRight w:val="0"/>
      <w:marTop w:val="0"/>
      <w:marBottom w:val="0"/>
      <w:divBdr>
        <w:top w:val="none" w:sz="0" w:space="0" w:color="auto"/>
        <w:left w:val="none" w:sz="0" w:space="0" w:color="auto"/>
        <w:bottom w:val="none" w:sz="0" w:space="0" w:color="auto"/>
        <w:right w:val="none" w:sz="0" w:space="0" w:color="auto"/>
      </w:divBdr>
    </w:div>
    <w:div w:id="1315646850">
      <w:bodyDiv w:val="1"/>
      <w:marLeft w:val="0"/>
      <w:marRight w:val="0"/>
      <w:marTop w:val="0"/>
      <w:marBottom w:val="0"/>
      <w:divBdr>
        <w:top w:val="none" w:sz="0" w:space="0" w:color="auto"/>
        <w:left w:val="none" w:sz="0" w:space="0" w:color="auto"/>
        <w:bottom w:val="none" w:sz="0" w:space="0" w:color="auto"/>
        <w:right w:val="none" w:sz="0" w:space="0" w:color="auto"/>
      </w:divBdr>
    </w:div>
    <w:div w:id="1315917063">
      <w:bodyDiv w:val="1"/>
      <w:marLeft w:val="0"/>
      <w:marRight w:val="0"/>
      <w:marTop w:val="0"/>
      <w:marBottom w:val="0"/>
      <w:divBdr>
        <w:top w:val="none" w:sz="0" w:space="0" w:color="auto"/>
        <w:left w:val="none" w:sz="0" w:space="0" w:color="auto"/>
        <w:bottom w:val="none" w:sz="0" w:space="0" w:color="auto"/>
        <w:right w:val="none" w:sz="0" w:space="0" w:color="auto"/>
      </w:divBdr>
    </w:div>
    <w:div w:id="1316177422">
      <w:bodyDiv w:val="1"/>
      <w:marLeft w:val="0"/>
      <w:marRight w:val="0"/>
      <w:marTop w:val="0"/>
      <w:marBottom w:val="0"/>
      <w:divBdr>
        <w:top w:val="none" w:sz="0" w:space="0" w:color="auto"/>
        <w:left w:val="none" w:sz="0" w:space="0" w:color="auto"/>
        <w:bottom w:val="none" w:sz="0" w:space="0" w:color="auto"/>
        <w:right w:val="none" w:sz="0" w:space="0" w:color="auto"/>
      </w:divBdr>
    </w:div>
    <w:div w:id="1317494129">
      <w:bodyDiv w:val="1"/>
      <w:marLeft w:val="0"/>
      <w:marRight w:val="0"/>
      <w:marTop w:val="0"/>
      <w:marBottom w:val="0"/>
      <w:divBdr>
        <w:top w:val="none" w:sz="0" w:space="0" w:color="auto"/>
        <w:left w:val="none" w:sz="0" w:space="0" w:color="auto"/>
        <w:bottom w:val="none" w:sz="0" w:space="0" w:color="auto"/>
        <w:right w:val="none" w:sz="0" w:space="0" w:color="auto"/>
      </w:divBdr>
    </w:div>
    <w:div w:id="1317496736">
      <w:bodyDiv w:val="1"/>
      <w:marLeft w:val="0"/>
      <w:marRight w:val="0"/>
      <w:marTop w:val="0"/>
      <w:marBottom w:val="0"/>
      <w:divBdr>
        <w:top w:val="none" w:sz="0" w:space="0" w:color="auto"/>
        <w:left w:val="none" w:sz="0" w:space="0" w:color="auto"/>
        <w:bottom w:val="none" w:sz="0" w:space="0" w:color="auto"/>
        <w:right w:val="none" w:sz="0" w:space="0" w:color="auto"/>
      </w:divBdr>
    </w:div>
    <w:div w:id="1317760298">
      <w:bodyDiv w:val="1"/>
      <w:marLeft w:val="0"/>
      <w:marRight w:val="0"/>
      <w:marTop w:val="0"/>
      <w:marBottom w:val="0"/>
      <w:divBdr>
        <w:top w:val="none" w:sz="0" w:space="0" w:color="auto"/>
        <w:left w:val="none" w:sz="0" w:space="0" w:color="auto"/>
        <w:bottom w:val="none" w:sz="0" w:space="0" w:color="auto"/>
        <w:right w:val="none" w:sz="0" w:space="0" w:color="auto"/>
      </w:divBdr>
    </w:div>
    <w:div w:id="1317805856">
      <w:bodyDiv w:val="1"/>
      <w:marLeft w:val="0"/>
      <w:marRight w:val="0"/>
      <w:marTop w:val="0"/>
      <w:marBottom w:val="0"/>
      <w:divBdr>
        <w:top w:val="none" w:sz="0" w:space="0" w:color="auto"/>
        <w:left w:val="none" w:sz="0" w:space="0" w:color="auto"/>
        <w:bottom w:val="none" w:sz="0" w:space="0" w:color="auto"/>
        <w:right w:val="none" w:sz="0" w:space="0" w:color="auto"/>
      </w:divBdr>
    </w:div>
    <w:div w:id="1318068424">
      <w:bodyDiv w:val="1"/>
      <w:marLeft w:val="0"/>
      <w:marRight w:val="0"/>
      <w:marTop w:val="0"/>
      <w:marBottom w:val="0"/>
      <w:divBdr>
        <w:top w:val="none" w:sz="0" w:space="0" w:color="auto"/>
        <w:left w:val="none" w:sz="0" w:space="0" w:color="auto"/>
        <w:bottom w:val="none" w:sz="0" w:space="0" w:color="auto"/>
        <w:right w:val="none" w:sz="0" w:space="0" w:color="auto"/>
      </w:divBdr>
    </w:div>
    <w:div w:id="1318073573">
      <w:bodyDiv w:val="1"/>
      <w:marLeft w:val="0"/>
      <w:marRight w:val="0"/>
      <w:marTop w:val="0"/>
      <w:marBottom w:val="0"/>
      <w:divBdr>
        <w:top w:val="none" w:sz="0" w:space="0" w:color="auto"/>
        <w:left w:val="none" w:sz="0" w:space="0" w:color="auto"/>
        <w:bottom w:val="none" w:sz="0" w:space="0" w:color="auto"/>
        <w:right w:val="none" w:sz="0" w:space="0" w:color="auto"/>
      </w:divBdr>
    </w:div>
    <w:div w:id="1318149256">
      <w:bodyDiv w:val="1"/>
      <w:marLeft w:val="0"/>
      <w:marRight w:val="0"/>
      <w:marTop w:val="0"/>
      <w:marBottom w:val="0"/>
      <w:divBdr>
        <w:top w:val="none" w:sz="0" w:space="0" w:color="auto"/>
        <w:left w:val="none" w:sz="0" w:space="0" w:color="auto"/>
        <w:bottom w:val="none" w:sz="0" w:space="0" w:color="auto"/>
        <w:right w:val="none" w:sz="0" w:space="0" w:color="auto"/>
      </w:divBdr>
    </w:div>
    <w:div w:id="1318802805">
      <w:bodyDiv w:val="1"/>
      <w:marLeft w:val="0"/>
      <w:marRight w:val="0"/>
      <w:marTop w:val="0"/>
      <w:marBottom w:val="0"/>
      <w:divBdr>
        <w:top w:val="none" w:sz="0" w:space="0" w:color="auto"/>
        <w:left w:val="none" w:sz="0" w:space="0" w:color="auto"/>
        <w:bottom w:val="none" w:sz="0" w:space="0" w:color="auto"/>
        <w:right w:val="none" w:sz="0" w:space="0" w:color="auto"/>
      </w:divBdr>
    </w:div>
    <w:div w:id="1319112303">
      <w:bodyDiv w:val="1"/>
      <w:marLeft w:val="0"/>
      <w:marRight w:val="0"/>
      <w:marTop w:val="0"/>
      <w:marBottom w:val="0"/>
      <w:divBdr>
        <w:top w:val="none" w:sz="0" w:space="0" w:color="auto"/>
        <w:left w:val="none" w:sz="0" w:space="0" w:color="auto"/>
        <w:bottom w:val="none" w:sz="0" w:space="0" w:color="auto"/>
        <w:right w:val="none" w:sz="0" w:space="0" w:color="auto"/>
      </w:divBdr>
    </w:div>
    <w:div w:id="1319306692">
      <w:bodyDiv w:val="1"/>
      <w:marLeft w:val="0"/>
      <w:marRight w:val="0"/>
      <w:marTop w:val="0"/>
      <w:marBottom w:val="0"/>
      <w:divBdr>
        <w:top w:val="none" w:sz="0" w:space="0" w:color="auto"/>
        <w:left w:val="none" w:sz="0" w:space="0" w:color="auto"/>
        <w:bottom w:val="none" w:sz="0" w:space="0" w:color="auto"/>
        <w:right w:val="none" w:sz="0" w:space="0" w:color="auto"/>
      </w:divBdr>
    </w:div>
    <w:div w:id="1319309347">
      <w:bodyDiv w:val="1"/>
      <w:marLeft w:val="0"/>
      <w:marRight w:val="0"/>
      <w:marTop w:val="0"/>
      <w:marBottom w:val="0"/>
      <w:divBdr>
        <w:top w:val="none" w:sz="0" w:space="0" w:color="auto"/>
        <w:left w:val="none" w:sz="0" w:space="0" w:color="auto"/>
        <w:bottom w:val="none" w:sz="0" w:space="0" w:color="auto"/>
        <w:right w:val="none" w:sz="0" w:space="0" w:color="auto"/>
      </w:divBdr>
    </w:div>
    <w:div w:id="1319768842">
      <w:bodyDiv w:val="1"/>
      <w:marLeft w:val="0"/>
      <w:marRight w:val="0"/>
      <w:marTop w:val="0"/>
      <w:marBottom w:val="0"/>
      <w:divBdr>
        <w:top w:val="none" w:sz="0" w:space="0" w:color="auto"/>
        <w:left w:val="none" w:sz="0" w:space="0" w:color="auto"/>
        <w:bottom w:val="none" w:sz="0" w:space="0" w:color="auto"/>
        <w:right w:val="none" w:sz="0" w:space="0" w:color="auto"/>
      </w:divBdr>
    </w:div>
    <w:div w:id="1320039528">
      <w:bodyDiv w:val="1"/>
      <w:marLeft w:val="0"/>
      <w:marRight w:val="0"/>
      <w:marTop w:val="0"/>
      <w:marBottom w:val="0"/>
      <w:divBdr>
        <w:top w:val="none" w:sz="0" w:space="0" w:color="auto"/>
        <w:left w:val="none" w:sz="0" w:space="0" w:color="auto"/>
        <w:bottom w:val="none" w:sz="0" w:space="0" w:color="auto"/>
        <w:right w:val="none" w:sz="0" w:space="0" w:color="auto"/>
      </w:divBdr>
    </w:div>
    <w:div w:id="1320227612">
      <w:bodyDiv w:val="1"/>
      <w:marLeft w:val="0"/>
      <w:marRight w:val="0"/>
      <w:marTop w:val="0"/>
      <w:marBottom w:val="0"/>
      <w:divBdr>
        <w:top w:val="none" w:sz="0" w:space="0" w:color="auto"/>
        <w:left w:val="none" w:sz="0" w:space="0" w:color="auto"/>
        <w:bottom w:val="none" w:sz="0" w:space="0" w:color="auto"/>
        <w:right w:val="none" w:sz="0" w:space="0" w:color="auto"/>
      </w:divBdr>
    </w:div>
    <w:div w:id="1320421148">
      <w:bodyDiv w:val="1"/>
      <w:marLeft w:val="0"/>
      <w:marRight w:val="0"/>
      <w:marTop w:val="0"/>
      <w:marBottom w:val="0"/>
      <w:divBdr>
        <w:top w:val="none" w:sz="0" w:space="0" w:color="auto"/>
        <w:left w:val="none" w:sz="0" w:space="0" w:color="auto"/>
        <w:bottom w:val="none" w:sz="0" w:space="0" w:color="auto"/>
        <w:right w:val="none" w:sz="0" w:space="0" w:color="auto"/>
      </w:divBdr>
    </w:div>
    <w:div w:id="1321077497">
      <w:bodyDiv w:val="1"/>
      <w:marLeft w:val="0"/>
      <w:marRight w:val="0"/>
      <w:marTop w:val="0"/>
      <w:marBottom w:val="0"/>
      <w:divBdr>
        <w:top w:val="none" w:sz="0" w:space="0" w:color="auto"/>
        <w:left w:val="none" w:sz="0" w:space="0" w:color="auto"/>
        <w:bottom w:val="none" w:sz="0" w:space="0" w:color="auto"/>
        <w:right w:val="none" w:sz="0" w:space="0" w:color="auto"/>
      </w:divBdr>
    </w:div>
    <w:div w:id="1321345299">
      <w:bodyDiv w:val="1"/>
      <w:marLeft w:val="0"/>
      <w:marRight w:val="0"/>
      <w:marTop w:val="0"/>
      <w:marBottom w:val="0"/>
      <w:divBdr>
        <w:top w:val="none" w:sz="0" w:space="0" w:color="auto"/>
        <w:left w:val="none" w:sz="0" w:space="0" w:color="auto"/>
        <w:bottom w:val="none" w:sz="0" w:space="0" w:color="auto"/>
        <w:right w:val="none" w:sz="0" w:space="0" w:color="auto"/>
      </w:divBdr>
    </w:div>
    <w:div w:id="1321470979">
      <w:bodyDiv w:val="1"/>
      <w:marLeft w:val="0"/>
      <w:marRight w:val="0"/>
      <w:marTop w:val="0"/>
      <w:marBottom w:val="0"/>
      <w:divBdr>
        <w:top w:val="none" w:sz="0" w:space="0" w:color="auto"/>
        <w:left w:val="none" w:sz="0" w:space="0" w:color="auto"/>
        <w:bottom w:val="none" w:sz="0" w:space="0" w:color="auto"/>
        <w:right w:val="none" w:sz="0" w:space="0" w:color="auto"/>
      </w:divBdr>
    </w:div>
    <w:div w:id="1321736621">
      <w:bodyDiv w:val="1"/>
      <w:marLeft w:val="0"/>
      <w:marRight w:val="0"/>
      <w:marTop w:val="0"/>
      <w:marBottom w:val="0"/>
      <w:divBdr>
        <w:top w:val="none" w:sz="0" w:space="0" w:color="auto"/>
        <w:left w:val="none" w:sz="0" w:space="0" w:color="auto"/>
        <w:bottom w:val="none" w:sz="0" w:space="0" w:color="auto"/>
        <w:right w:val="none" w:sz="0" w:space="0" w:color="auto"/>
      </w:divBdr>
    </w:div>
    <w:div w:id="1321927987">
      <w:bodyDiv w:val="1"/>
      <w:marLeft w:val="0"/>
      <w:marRight w:val="0"/>
      <w:marTop w:val="0"/>
      <w:marBottom w:val="0"/>
      <w:divBdr>
        <w:top w:val="none" w:sz="0" w:space="0" w:color="auto"/>
        <w:left w:val="none" w:sz="0" w:space="0" w:color="auto"/>
        <w:bottom w:val="none" w:sz="0" w:space="0" w:color="auto"/>
        <w:right w:val="none" w:sz="0" w:space="0" w:color="auto"/>
      </w:divBdr>
    </w:div>
    <w:div w:id="1322077966">
      <w:bodyDiv w:val="1"/>
      <w:marLeft w:val="0"/>
      <w:marRight w:val="0"/>
      <w:marTop w:val="0"/>
      <w:marBottom w:val="0"/>
      <w:divBdr>
        <w:top w:val="none" w:sz="0" w:space="0" w:color="auto"/>
        <w:left w:val="none" w:sz="0" w:space="0" w:color="auto"/>
        <w:bottom w:val="none" w:sz="0" w:space="0" w:color="auto"/>
        <w:right w:val="none" w:sz="0" w:space="0" w:color="auto"/>
      </w:divBdr>
    </w:div>
    <w:div w:id="1322779130">
      <w:bodyDiv w:val="1"/>
      <w:marLeft w:val="0"/>
      <w:marRight w:val="0"/>
      <w:marTop w:val="0"/>
      <w:marBottom w:val="0"/>
      <w:divBdr>
        <w:top w:val="none" w:sz="0" w:space="0" w:color="auto"/>
        <w:left w:val="none" w:sz="0" w:space="0" w:color="auto"/>
        <w:bottom w:val="none" w:sz="0" w:space="0" w:color="auto"/>
        <w:right w:val="none" w:sz="0" w:space="0" w:color="auto"/>
      </w:divBdr>
    </w:div>
    <w:div w:id="1323049397">
      <w:bodyDiv w:val="1"/>
      <w:marLeft w:val="0"/>
      <w:marRight w:val="0"/>
      <w:marTop w:val="0"/>
      <w:marBottom w:val="0"/>
      <w:divBdr>
        <w:top w:val="none" w:sz="0" w:space="0" w:color="auto"/>
        <w:left w:val="none" w:sz="0" w:space="0" w:color="auto"/>
        <w:bottom w:val="none" w:sz="0" w:space="0" w:color="auto"/>
        <w:right w:val="none" w:sz="0" w:space="0" w:color="auto"/>
      </w:divBdr>
    </w:div>
    <w:div w:id="1323312499">
      <w:bodyDiv w:val="1"/>
      <w:marLeft w:val="0"/>
      <w:marRight w:val="0"/>
      <w:marTop w:val="0"/>
      <w:marBottom w:val="0"/>
      <w:divBdr>
        <w:top w:val="none" w:sz="0" w:space="0" w:color="auto"/>
        <w:left w:val="none" w:sz="0" w:space="0" w:color="auto"/>
        <w:bottom w:val="none" w:sz="0" w:space="0" w:color="auto"/>
        <w:right w:val="none" w:sz="0" w:space="0" w:color="auto"/>
      </w:divBdr>
    </w:div>
    <w:div w:id="1323314442">
      <w:bodyDiv w:val="1"/>
      <w:marLeft w:val="0"/>
      <w:marRight w:val="0"/>
      <w:marTop w:val="0"/>
      <w:marBottom w:val="0"/>
      <w:divBdr>
        <w:top w:val="none" w:sz="0" w:space="0" w:color="auto"/>
        <w:left w:val="none" w:sz="0" w:space="0" w:color="auto"/>
        <w:bottom w:val="none" w:sz="0" w:space="0" w:color="auto"/>
        <w:right w:val="none" w:sz="0" w:space="0" w:color="auto"/>
      </w:divBdr>
    </w:div>
    <w:div w:id="1323436711">
      <w:bodyDiv w:val="1"/>
      <w:marLeft w:val="0"/>
      <w:marRight w:val="0"/>
      <w:marTop w:val="0"/>
      <w:marBottom w:val="0"/>
      <w:divBdr>
        <w:top w:val="none" w:sz="0" w:space="0" w:color="auto"/>
        <w:left w:val="none" w:sz="0" w:space="0" w:color="auto"/>
        <w:bottom w:val="none" w:sz="0" w:space="0" w:color="auto"/>
        <w:right w:val="none" w:sz="0" w:space="0" w:color="auto"/>
      </w:divBdr>
    </w:div>
    <w:div w:id="1323511235">
      <w:bodyDiv w:val="1"/>
      <w:marLeft w:val="0"/>
      <w:marRight w:val="0"/>
      <w:marTop w:val="0"/>
      <w:marBottom w:val="0"/>
      <w:divBdr>
        <w:top w:val="none" w:sz="0" w:space="0" w:color="auto"/>
        <w:left w:val="none" w:sz="0" w:space="0" w:color="auto"/>
        <w:bottom w:val="none" w:sz="0" w:space="0" w:color="auto"/>
        <w:right w:val="none" w:sz="0" w:space="0" w:color="auto"/>
      </w:divBdr>
    </w:div>
    <w:div w:id="1323655118">
      <w:bodyDiv w:val="1"/>
      <w:marLeft w:val="0"/>
      <w:marRight w:val="0"/>
      <w:marTop w:val="0"/>
      <w:marBottom w:val="0"/>
      <w:divBdr>
        <w:top w:val="none" w:sz="0" w:space="0" w:color="auto"/>
        <w:left w:val="none" w:sz="0" w:space="0" w:color="auto"/>
        <w:bottom w:val="none" w:sz="0" w:space="0" w:color="auto"/>
        <w:right w:val="none" w:sz="0" w:space="0" w:color="auto"/>
      </w:divBdr>
    </w:div>
    <w:div w:id="1323656210">
      <w:bodyDiv w:val="1"/>
      <w:marLeft w:val="0"/>
      <w:marRight w:val="0"/>
      <w:marTop w:val="0"/>
      <w:marBottom w:val="0"/>
      <w:divBdr>
        <w:top w:val="none" w:sz="0" w:space="0" w:color="auto"/>
        <w:left w:val="none" w:sz="0" w:space="0" w:color="auto"/>
        <w:bottom w:val="none" w:sz="0" w:space="0" w:color="auto"/>
        <w:right w:val="none" w:sz="0" w:space="0" w:color="auto"/>
      </w:divBdr>
    </w:div>
    <w:div w:id="1323848421">
      <w:bodyDiv w:val="1"/>
      <w:marLeft w:val="0"/>
      <w:marRight w:val="0"/>
      <w:marTop w:val="0"/>
      <w:marBottom w:val="0"/>
      <w:divBdr>
        <w:top w:val="none" w:sz="0" w:space="0" w:color="auto"/>
        <w:left w:val="none" w:sz="0" w:space="0" w:color="auto"/>
        <w:bottom w:val="none" w:sz="0" w:space="0" w:color="auto"/>
        <w:right w:val="none" w:sz="0" w:space="0" w:color="auto"/>
      </w:divBdr>
    </w:div>
    <w:div w:id="1323896401">
      <w:bodyDiv w:val="1"/>
      <w:marLeft w:val="0"/>
      <w:marRight w:val="0"/>
      <w:marTop w:val="0"/>
      <w:marBottom w:val="0"/>
      <w:divBdr>
        <w:top w:val="none" w:sz="0" w:space="0" w:color="auto"/>
        <w:left w:val="none" w:sz="0" w:space="0" w:color="auto"/>
        <w:bottom w:val="none" w:sz="0" w:space="0" w:color="auto"/>
        <w:right w:val="none" w:sz="0" w:space="0" w:color="auto"/>
      </w:divBdr>
    </w:div>
    <w:div w:id="1324115873">
      <w:bodyDiv w:val="1"/>
      <w:marLeft w:val="0"/>
      <w:marRight w:val="0"/>
      <w:marTop w:val="0"/>
      <w:marBottom w:val="0"/>
      <w:divBdr>
        <w:top w:val="none" w:sz="0" w:space="0" w:color="auto"/>
        <w:left w:val="none" w:sz="0" w:space="0" w:color="auto"/>
        <w:bottom w:val="none" w:sz="0" w:space="0" w:color="auto"/>
        <w:right w:val="none" w:sz="0" w:space="0" w:color="auto"/>
      </w:divBdr>
    </w:div>
    <w:div w:id="1324166317">
      <w:bodyDiv w:val="1"/>
      <w:marLeft w:val="0"/>
      <w:marRight w:val="0"/>
      <w:marTop w:val="0"/>
      <w:marBottom w:val="0"/>
      <w:divBdr>
        <w:top w:val="none" w:sz="0" w:space="0" w:color="auto"/>
        <w:left w:val="none" w:sz="0" w:space="0" w:color="auto"/>
        <w:bottom w:val="none" w:sz="0" w:space="0" w:color="auto"/>
        <w:right w:val="none" w:sz="0" w:space="0" w:color="auto"/>
      </w:divBdr>
    </w:div>
    <w:div w:id="1324969914">
      <w:bodyDiv w:val="1"/>
      <w:marLeft w:val="0"/>
      <w:marRight w:val="0"/>
      <w:marTop w:val="0"/>
      <w:marBottom w:val="0"/>
      <w:divBdr>
        <w:top w:val="none" w:sz="0" w:space="0" w:color="auto"/>
        <w:left w:val="none" w:sz="0" w:space="0" w:color="auto"/>
        <w:bottom w:val="none" w:sz="0" w:space="0" w:color="auto"/>
        <w:right w:val="none" w:sz="0" w:space="0" w:color="auto"/>
      </w:divBdr>
    </w:div>
    <w:div w:id="1325010020">
      <w:bodyDiv w:val="1"/>
      <w:marLeft w:val="0"/>
      <w:marRight w:val="0"/>
      <w:marTop w:val="0"/>
      <w:marBottom w:val="0"/>
      <w:divBdr>
        <w:top w:val="none" w:sz="0" w:space="0" w:color="auto"/>
        <w:left w:val="none" w:sz="0" w:space="0" w:color="auto"/>
        <w:bottom w:val="none" w:sz="0" w:space="0" w:color="auto"/>
        <w:right w:val="none" w:sz="0" w:space="0" w:color="auto"/>
      </w:divBdr>
    </w:div>
    <w:div w:id="1325621921">
      <w:bodyDiv w:val="1"/>
      <w:marLeft w:val="0"/>
      <w:marRight w:val="0"/>
      <w:marTop w:val="0"/>
      <w:marBottom w:val="0"/>
      <w:divBdr>
        <w:top w:val="none" w:sz="0" w:space="0" w:color="auto"/>
        <w:left w:val="none" w:sz="0" w:space="0" w:color="auto"/>
        <w:bottom w:val="none" w:sz="0" w:space="0" w:color="auto"/>
        <w:right w:val="none" w:sz="0" w:space="0" w:color="auto"/>
      </w:divBdr>
    </w:div>
    <w:div w:id="1325821901">
      <w:bodyDiv w:val="1"/>
      <w:marLeft w:val="0"/>
      <w:marRight w:val="0"/>
      <w:marTop w:val="0"/>
      <w:marBottom w:val="0"/>
      <w:divBdr>
        <w:top w:val="none" w:sz="0" w:space="0" w:color="auto"/>
        <w:left w:val="none" w:sz="0" w:space="0" w:color="auto"/>
        <w:bottom w:val="none" w:sz="0" w:space="0" w:color="auto"/>
        <w:right w:val="none" w:sz="0" w:space="0" w:color="auto"/>
      </w:divBdr>
    </w:div>
    <w:div w:id="1326280577">
      <w:bodyDiv w:val="1"/>
      <w:marLeft w:val="0"/>
      <w:marRight w:val="0"/>
      <w:marTop w:val="0"/>
      <w:marBottom w:val="0"/>
      <w:divBdr>
        <w:top w:val="none" w:sz="0" w:space="0" w:color="auto"/>
        <w:left w:val="none" w:sz="0" w:space="0" w:color="auto"/>
        <w:bottom w:val="none" w:sz="0" w:space="0" w:color="auto"/>
        <w:right w:val="none" w:sz="0" w:space="0" w:color="auto"/>
      </w:divBdr>
    </w:div>
    <w:div w:id="1326319660">
      <w:bodyDiv w:val="1"/>
      <w:marLeft w:val="0"/>
      <w:marRight w:val="0"/>
      <w:marTop w:val="0"/>
      <w:marBottom w:val="0"/>
      <w:divBdr>
        <w:top w:val="none" w:sz="0" w:space="0" w:color="auto"/>
        <w:left w:val="none" w:sz="0" w:space="0" w:color="auto"/>
        <w:bottom w:val="none" w:sz="0" w:space="0" w:color="auto"/>
        <w:right w:val="none" w:sz="0" w:space="0" w:color="auto"/>
      </w:divBdr>
    </w:div>
    <w:div w:id="1326516247">
      <w:bodyDiv w:val="1"/>
      <w:marLeft w:val="0"/>
      <w:marRight w:val="0"/>
      <w:marTop w:val="0"/>
      <w:marBottom w:val="0"/>
      <w:divBdr>
        <w:top w:val="none" w:sz="0" w:space="0" w:color="auto"/>
        <w:left w:val="none" w:sz="0" w:space="0" w:color="auto"/>
        <w:bottom w:val="none" w:sz="0" w:space="0" w:color="auto"/>
        <w:right w:val="none" w:sz="0" w:space="0" w:color="auto"/>
      </w:divBdr>
    </w:div>
    <w:div w:id="1326669236">
      <w:bodyDiv w:val="1"/>
      <w:marLeft w:val="0"/>
      <w:marRight w:val="0"/>
      <w:marTop w:val="0"/>
      <w:marBottom w:val="0"/>
      <w:divBdr>
        <w:top w:val="none" w:sz="0" w:space="0" w:color="auto"/>
        <w:left w:val="none" w:sz="0" w:space="0" w:color="auto"/>
        <w:bottom w:val="none" w:sz="0" w:space="0" w:color="auto"/>
        <w:right w:val="none" w:sz="0" w:space="0" w:color="auto"/>
      </w:divBdr>
    </w:div>
    <w:div w:id="1327126303">
      <w:bodyDiv w:val="1"/>
      <w:marLeft w:val="0"/>
      <w:marRight w:val="0"/>
      <w:marTop w:val="0"/>
      <w:marBottom w:val="0"/>
      <w:divBdr>
        <w:top w:val="none" w:sz="0" w:space="0" w:color="auto"/>
        <w:left w:val="none" w:sz="0" w:space="0" w:color="auto"/>
        <w:bottom w:val="none" w:sz="0" w:space="0" w:color="auto"/>
        <w:right w:val="none" w:sz="0" w:space="0" w:color="auto"/>
      </w:divBdr>
    </w:div>
    <w:div w:id="1327200212">
      <w:bodyDiv w:val="1"/>
      <w:marLeft w:val="0"/>
      <w:marRight w:val="0"/>
      <w:marTop w:val="0"/>
      <w:marBottom w:val="0"/>
      <w:divBdr>
        <w:top w:val="none" w:sz="0" w:space="0" w:color="auto"/>
        <w:left w:val="none" w:sz="0" w:space="0" w:color="auto"/>
        <w:bottom w:val="none" w:sz="0" w:space="0" w:color="auto"/>
        <w:right w:val="none" w:sz="0" w:space="0" w:color="auto"/>
      </w:divBdr>
    </w:div>
    <w:div w:id="1327392455">
      <w:bodyDiv w:val="1"/>
      <w:marLeft w:val="0"/>
      <w:marRight w:val="0"/>
      <w:marTop w:val="0"/>
      <w:marBottom w:val="0"/>
      <w:divBdr>
        <w:top w:val="none" w:sz="0" w:space="0" w:color="auto"/>
        <w:left w:val="none" w:sz="0" w:space="0" w:color="auto"/>
        <w:bottom w:val="none" w:sz="0" w:space="0" w:color="auto"/>
        <w:right w:val="none" w:sz="0" w:space="0" w:color="auto"/>
      </w:divBdr>
    </w:div>
    <w:div w:id="1327905374">
      <w:bodyDiv w:val="1"/>
      <w:marLeft w:val="0"/>
      <w:marRight w:val="0"/>
      <w:marTop w:val="0"/>
      <w:marBottom w:val="0"/>
      <w:divBdr>
        <w:top w:val="none" w:sz="0" w:space="0" w:color="auto"/>
        <w:left w:val="none" w:sz="0" w:space="0" w:color="auto"/>
        <w:bottom w:val="none" w:sz="0" w:space="0" w:color="auto"/>
        <w:right w:val="none" w:sz="0" w:space="0" w:color="auto"/>
      </w:divBdr>
    </w:div>
    <w:div w:id="1327978336">
      <w:bodyDiv w:val="1"/>
      <w:marLeft w:val="0"/>
      <w:marRight w:val="0"/>
      <w:marTop w:val="0"/>
      <w:marBottom w:val="0"/>
      <w:divBdr>
        <w:top w:val="none" w:sz="0" w:space="0" w:color="auto"/>
        <w:left w:val="none" w:sz="0" w:space="0" w:color="auto"/>
        <w:bottom w:val="none" w:sz="0" w:space="0" w:color="auto"/>
        <w:right w:val="none" w:sz="0" w:space="0" w:color="auto"/>
      </w:divBdr>
    </w:div>
    <w:div w:id="1328168549">
      <w:bodyDiv w:val="1"/>
      <w:marLeft w:val="0"/>
      <w:marRight w:val="0"/>
      <w:marTop w:val="0"/>
      <w:marBottom w:val="0"/>
      <w:divBdr>
        <w:top w:val="none" w:sz="0" w:space="0" w:color="auto"/>
        <w:left w:val="none" w:sz="0" w:space="0" w:color="auto"/>
        <w:bottom w:val="none" w:sz="0" w:space="0" w:color="auto"/>
        <w:right w:val="none" w:sz="0" w:space="0" w:color="auto"/>
      </w:divBdr>
    </w:div>
    <w:div w:id="1328286331">
      <w:bodyDiv w:val="1"/>
      <w:marLeft w:val="0"/>
      <w:marRight w:val="0"/>
      <w:marTop w:val="0"/>
      <w:marBottom w:val="0"/>
      <w:divBdr>
        <w:top w:val="none" w:sz="0" w:space="0" w:color="auto"/>
        <w:left w:val="none" w:sz="0" w:space="0" w:color="auto"/>
        <w:bottom w:val="none" w:sz="0" w:space="0" w:color="auto"/>
        <w:right w:val="none" w:sz="0" w:space="0" w:color="auto"/>
      </w:divBdr>
    </w:div>
    <w:div w:id="1328437687">
      <w:bodyDiv w:val="1"/>
      <w:marLeft w:val="0"/>
      <w:marRight w:val="0"/>
      <w:marTop w:val="0"/>
      <w:marBottom w:val="0"/>
      <w:divBdr>
        <w:top w:val="none" w:sz="0" w:space="0" w:color="auto"/>
        <w:left w:val="none" w:sz="0" w:space="0" w:color="auto"/>
        <w:bottom w:val="none" w:sz="0" w:space="0" w:color="auto"/>
        <w:right w:val="none" w:sz="0" w:space="0" w:color="auto"/>
      </w:divBdr>
    </w:div>
    <w:div w:id="1329095764">
      <w:bodyDiv w:val="1"/>
      <w:marLeft w:val="0"/>
      <w:marRight w:val="0"/>
      <w:marTop w:val="0"/>
      <w:marBottom w:val="0"/>
      <w:divBdr>
        <w:top w:val="none" w:sz="0" w:space="0" w:color="auto"/>
        <w:left w:val="none" w:sz="0" w:space="0" w:color="auto"/>
        <w:bottom w:val="none" w:sz="0" w:space="0" w:color="auto"/>
        <w:right w:val="none" w:sz="0" w:space="0" w:color="auto"/>
      </w:divBdr>
    </w:div>
    <w:div w:id="1329599726">
      <w:bodyDiv w:val="1"/>
      <w:marLeft w:val="0"/>
      <w:marRight w:val="0"/>
      <w:marTop w:val="0"/>
      <w:marBottom w:val="0"/>
      <w:divBdr>
        <w:top w:val="none" w:sz="0" w:space="0" w:color="auto"/>
        <w:left w:val="none" w:sz="0" w:space="0" w:color="auto"/>
        <w:bottom w:val="none" w:sz="0" w:space="0" w:color="auto"/>
        <w:right w:val="none" w:sz="0" w:space="0" w:color="auto"/>
      </w:divBdr>
    </w:div>
    <w:div w:id="1329627111">
      <w:bodyDiv w:val="1"/>
      <w:marLeft w:val="0"/>
      <w:marRight w:val="0"/>
      <w:marTop w:val="0"/>
      <w:marBottom w:val="0"/>
      <w:divBdr>
        <w:top w:val="none" w:sz="0" w:space="0" w:color="auto"/>
        <w:left w:val="none" w:sz="0" w:space="0" w:color="auto"/>
        <w:bottom w:val="none" w:sz="0" w:space="0" w:color="auto"/>
        <w:right w:val="none" w:sz="0" w:space="0" w:color="auto"/>
      </w:divBdr>
    </w:div>
    <w:div w:id="1329941226">
      <w:bodyDiv w:val="1"/>
      <w:marLeft w:val="0"/>
      <w:marRight w:val="0"/>
      <w:marTop w:val="0"/>
      <w:marBottom w:val="0"/>
      <w:divBdr>
        <w:top w:val="none" w:sz="0" w:space="0" w:color="auto"/>
        <w:left w:val="none" w:sz="0" w:space="0" w:color="auto"/>
        <w:bottom w:val="none" w:sz="0" w:space="0" w:color="auto"/>
        <w:right w:val="none" w:sz="0" w:space="0" w:color="auto"/>
      </w:divBdr>
    </w:div>
    <w:div w:id="1330064651">
      <w:bodyDiv w:val="1"/>
      <w:marLeft w:val="0"/>
      <w:marRight w:val="0"/>
      <w:marTop w:val="0"/>
      <w:marBottom w:val="0"/>
      <w:divBdr>
        <w:top w:val="none" w:sz="0" w:space="0" w:color="auto"/>
        <w:left w:val="none" w:sz="0" w:space="0" w:color="auto"/>
        <w:bottom w:val="none" w:sz="0" w:space="0" w:color="auto"/>
        <w:right w:val="none" w:sz="0" w:space="0" w:color="auto"/>
      </w:divBdr>
    </w:div>
    <w:div w:id="1330214857">
      <w:bodyDiv w:val="1"/>
      <w:marLeft w:val="0"/>
      <w:marRight w:val="0"/>
      <w:marTop w:val="0"/>
      <w:marBottom w:val="0"/>
      <w:divBdr>
        <w:top w:val="none" w:sz="0" w:space="0" w:color="auto"/>
        <w:left w:val="none" w:sz="0" w:space="0" w:color="auto"/>
        <w:bottom w:val="none" w:sz="0" w:space="0" w:color="auto"/>
        <w:right w:val="none" w:sz="0" w:space="0" w:color="auto"/>
      </w:divBdr>
    </w:div>
    <w:div w:id="1330250109">
      <w:bodyDiv w:val="1"/>
      <w:marLeft w:val="0"/>
      <w:marRight w:val="0"/>
      <w:marTop w:val="0"/>
      <w:marBottom w:val="0"/>
      <w:divBdr>
        <w:top w:val="none" w:sz="0" w:space="0" w:color="auto"/>
        <w:left w:val="none" w:sz="0" w:space="0" w:color="auto"/>
        <w:bottom w:val="none" w:sz="0" w:space="0" w:color="auto"/>
        <w:right w:val="none" w:sz="0" w:space="0" w:color="auto"/>
      </w:divBdr>
    </w:div>
    <w:div w:id="1330643931">
      <w:bodyDiv w:val="1"/>
      <w:marLeft w:val="0"/>
      <w:marRight w:val="0"/>
      <w:marTop w:val="0"/>
      <w:marBottom w:val="0"/>
      <w:divBdr>
        <w:top w:val="none" w:sz="0" w:space="0" w:color="auto"/>
        <w:left w:val="none" w:sz="0" w:space="0" w:color="auto"/>
        <w:bottom w:val="none" w:sz="0" w:space="0" w:color="auto"/>
        <w:right w:val="none" w:sz="0" w:space="0" w:color="auto"/>
      </w:divBdr>
    </w:div>
    <w:div w:id="1330913554">
      <w:bodyDiv w:val="1"/>
      <w:marLeft w:val="0"/>
      <w:marRight w:val="0"/>
      <w:marTop w:val="0"/>
      <w:marBottom w:val="0"/>
      <w:divBdr>
        <w:top w:val="none" w:sz="0" w:space="0" w:color="auto"/>
        <w:left w:val="none" w:sz="0" w:space="0" w:color="auto"/>
        <w:bottom w:val="none" w:sz="0" w:space="0" w:color="auto"/>
        <w:right w:val="none" w:sz="0" w:space="0" w:color="auto"/>
      </w:divBdr>
    </w:div>
    <w:div w:id="1330913895">
      <w:bodyDiv w:val="1"/>
      <w:marLeft w:val="0"/>
      <w:marRight w:val="0"/>
      <w:marTop w:val="0"/>
      <w:marBottom w:val="0"/>
      <w:divBdr>
        <w:top w:val="none" w:sz="0" w:space="0" w:color="auto"/>
        <w:left w:val="none" w:sz="0" w:space="0" w:color="auto"/>
        <w:bottom w:val="none" w:sz="0" w:space="0" w:color="auto"/>
        <w:right w:val="none" w:sz="0" w:space="0" w:color="auto"/>
      </w:divBdr>
    </w:div>
    <w:div w:id="1330979699">
      <w:bodyDiv w:val="1"/>
      <w:marLeft w:val="0"/>
      <w:marRight w:val="0"/>
      <w:marTop w:val="0"/>
      <w:marBottom w:val="0"/>
      <w:divBdr>
        <w:top w:val="none" w:sz="0" w:space="0" w:color="auto"/>
        <w:left w:val="none" w:sz="0" w:space="0" w:color="auto"/>
        <w:bottom w:val="none" w:sz="0" w:space="0" w:color="auto"/>
        <w:right w:val="none" w:sz="0" w:space="0" w:color="auto"/>
      </w:divBdr>
    </w:div>
    <w:div w:id="1331248724">
      <w:bodyDiv w:val="1"/>
      <w:marLeft w:val="0"/>
      <w:marRight w:val="0"/>
      <w:marTop w:val="0"/>
      <w:marBottom w:val="0"/>
      <w:divBdr>
        <w:top w:val="none" w:sz="0" w:space="0" w:color="auto"/>
        <w:left w:val="none" w:sz="0" w:space="0" w:color="auto"/>
        <w:bottom w:val="none" w:sz="0" w:space="0" w:color="auto"/>
        <w:right w:val="none" w:sz="0" w:space="0" w:color="auto"/>
      </w:divBdr>
    </w:div>
    <w:div w:id="1331250577">
      <w:bodyDiv w:val="1"/>
      <w:marLeft w:val="0"/>
      <w:marRight w:val="0"/>
      <w:marTop w:val="0"/>
      <w:marBottom w:val="0"/>
      <w:divBdr>
        <w:top w:val="none" w:sz="0" w:space="0" w:color="auto"/>
        <w:left w:val="none" w:sz="0" w:space="0" w:color="auto"/>
        <w:bottom w:val="none" w:sz="0" w:space="0" w:color="auto"/>
        <w:right w:val="none" w:sz="0" w:space="0" w:color="auto"/>
      </w:divBdr>
    </w:div>
    <w:div w:id="1331328061">
      <w:bodyDiv w:val="1"/>
      <w:marLeft w:val="0"/>
      <w:marRight w:val="0"/>
      <w:marTop w:val="0"/>
      <w:marBottom w:val="0"/>
      <w:divBdr>
        <w:top w:val="none" w:sz="0" w:space="0" w:color="auto"/>
        <w:left w:val="none" w:sz="0" w:space="0" w:color="auto"/>
        <w:bottom w:val="none" w:sz="0" w:space="0" w:color="auto"/>
        <w:right w:val="none" w:sz="0" w:space="0" w:color="auto"/>
      </w:divBdr>
    </w:div>
    <w:div w:id="1331640157">
      <w:bodyDiv w:val="1"/>
      <w:marLeft w:val="0"/>
      <w:marRight w:val="0"/>
      <w:marTop w:val="0"/>
      <w:marBottom w:val="0"/>
      <w:divBdr>
        <w:top w:val="none" w:sz="0" w:space="0" w:color="auto"/>
        <w:left w:val="none" w:sz="0" w:space="0" w:color="auto"/>
        <w:bottom w:val="none" w:sz="0" w:space="0" w:color="auto"/>
        <w:right w:val="none" w:sz="0" w:space="0" w:color="auto"/>
      </w:divBdr>
    </w:div>
    <w:div w:id="1331761918">
      <w:bodyDiv w:val="1"/>
      <w:marLeft w:val="0"/>
      <w:marRight w:val="0"/>
      <w:marTop w:val="0"/>
      <w:marBottom w:val="0"/>
      <w:divBdr>
        <w:top w:val="none" w:sz="0" w:space="0" w:color="auto"/>
        <w:left w:val="none" w:sz="0" w:space="0" w:color="auto"/>
        <w:bottom w:val="none" w:sz="0" w:space="0" w:color="auto"/>
        <w:right w:val="none" w:sz="0" w:space="0" w:color="auto"/>
      </w:divBdr>
    </w:div>
    <w:div w:id="1331982997">
      <w:bodyDiv w:val="1"/>
      <w:marLeft w:val="0"/>
      <w:marRight w:val="0"/>
      <w:marTop w:val="0"/>
      <w:marBottom w:val="0"/>
      <w:divBdr>
        <w:top w:val="none" w:sz="0" w:space="0" w:color="auto"/>
        <w:left w:val="none" w:sz="0" w:space="0" w:color="auto"/>
        <w:bottom w:val="none" w:sz="0" w:space="0" w:color="auto"/>
        <w:right w:val="none" w:sz="0" w:space="0" w:color="auto"/>
      </w:divBdr>
    </w:div>
    <w:div w:id="1332173660">
      <w:bodyDiv w:val="1"/>
      <w:marLeft w:val="0"/>
      <w:marRight w:val="0"/>
      <w:marTop w:val="0"/>
      <w:marBottom w:val="0"/>
      <w:divBdr>
        <w:top w:val="none" w:sz="0" w:space="0" w:color="auto"/>
        <w:left w:val="none" w:sz="0" w:space="0" w:color="auto"/>
        <w:bottom w:val="none" w:sz="0" w:space="0" w:color="auto"/>
        <w:right w:val="none" w:sz="0" w:space="0" w:color="auto"/>
      </w:divBdr>
      <w:divsChild>
        <w:div w:id="316693876">
          <w:marLeft w:val="0"/>
          <w:marRight w:val="0"/>
          <w:marTop w:val="0"/>
          <w:marBottom w:val="0"/>
          <w:divBdr>
            <w:top w:val="none" w:sz="0" w:space="0" w:color="auto"/>
            <w:left w:val="none" w:sz="0" w:space="0" w:color="auto"/>
            <w:bottom w:val="none" w:sz="0" w:space="0" w:color="auto"/>
            <w:right w:val="none" w:sz="0" w:space="0" w:color="auto"/>
          </w:divBdr>
        </w:div>
      </w:divsChild>
    </w:div>
    <w:div w:id="1332181881">
      <w:bodyDiv w:val="1"/>
      <w:marLeft w:val="0"/>
      <w:marRight w:val="0"/>
      <w:marTop w:val="0"/>
      <w:marBottom w:val="0"/>
      <w:divBdr>
        <w:top w:val="none" w:sz="0" w:space="0" w:color="auto"/>
        <w:left w:val="none" w:sz="0" w:space="0" w:color="auto"/>
        <w:bottom w:val="none" w:sz="0" w:space="0" w:color="auto"/>
        <w:right w:val="none" w:sz="0" w:space="0" w:color="auto"/>
      </w:divBdr>
    </w:div>
    <w:div w:id="1332488671">
      <w:bodyDiv w:val="1"/>
      <w:marLeft w:val="0"/>
      <w:marRight w:val="0"/>
      <w:marTop w:val="0"/>
      <w:marBottom w:val="0"/>
      <w:divBdr>
        <w:top w:val="none" w:sz="0" w:space="0" w:color="auto"/>
        <w:left w:val="none" w:sz="0" w:space="0" w:color="auto"/>
        <w:bottom w:val="none" w:sz="0" w:space="0" w:color="auto"/>
        <w:right w:val="none" w:sz="0" w:space="0" w:color="auto"/>
      </w:divBdr>
    </w:div>
    <w:div w:id="1332492291">
      <w:bodyDiv w:val="1"/>
      <w:marLeft w:val="0"/>
      <w:marRight w:val="0"/>
      <w:marTop w:val="0"/>
      <w:marBottom w:val="0"/>
      <w:divBdr>
        <w:top w:val="none" w:sz="0" w:space="0" w:color="auto"/>
        <w:left w:val="none" w:sz="0" w:space="0" w:color="auto"/>
        <w:bottom w:val="none" w:sz="0" w:space="0" w:color="auto"/>
        <w:right w:val="none" w:sz="0" w:space="0" w:color="auto"/>
      </w:divBdr>
    </w:div>
    <w:div w:id="1332878725">
      <w:bodyDiv w:val="1"/>
      <w:marLeft w:val="0"/>
      <w:marRight w:val="0"/>
      <w:marTop w:val="0"/>
      <w:marBottom w:val="0"/>
      <w:divBdr>
        <w:top w:val="none" w:sz="0" w:space="0" w:color="auto"/>
        <w:left w:val="none" w:sz="0" w:space="0" w:color="auto"/>
        <w:bottom w:val="none" w:sz="0" w:space="0" w:color="auto"/>
        <w:right w:val="none" w:sz="0" w:space="0" w:color="auto"/>
      </w:divBdr>
    </w:div>
    <w:div w:id="1333068396">
      <w:bodyDiv w:val="1"/>
      <w:marLeft w:val="0"/>
      <w:marRight w:val="0"/>
      <w:marTop w:val="0"/>
      <w:marBottom w:val="0"/>
      <w:divBdr>
        <w:top w:val="none" w:sz="0" w:space="0" w:color="auto"/>
        <w:left w:val="none" w:sz="0" w:space="0" w:color="auto"/>
        <w:bottom w:val="none" w:sz="0" w:space="0" w:color="auto"/>
        <w:right w:val="none" w:sz="0" w:space="0" w:color="auto"/>
      </w:divBdr>
    </w:div>
    <w:div w:id="1333215849">
      <w:bodyDiv w:val="1"/>
      <w:marLeft w:val="0"/>
      <w:marRight w:val="0"/>
      <w:marTop w:val="0"/>
      <w:marBottom w:val="0"/>
      <w:divBdr>
        <w:top w:val="none" w:sz="0" w:space="0" w:color="auto"/>
        <w:left w:val="none" w:sz="0" w:space="0" w:color="auto"/>
        <w:bottom w:val="none" w:sz="0" w:space="0" w:color="auto"/>
        <w:right w:val="none" w:sz="0" w:space="0" w:color="auto"/>
      </w:divBdr>
    </w:div>
    <w:div w:id="1333221862">
      <w:bodyDiv w:val="1"/>
      <w:marLeft w:val="0"/>
      <w:marRight w:val="0"/>
      <w:marTop w:val="0"/>
      <w:marBottom w:val="0"/>
      <w:divBdr>
        <w:top w:val="none" w:sz="0" w:space="0" w:color="auto"/>
        <w:left w:val="none" w:sz="0" w:space="0" w:color="auto"/>
        <w:bottom w:val="none" w:sz="0" w:space="0" w:color="auto"/>
        <w:right w:val="none" w:sz="0" w:space="0" w:color="auto"/>
      </w:divBdr>
    </w:div>
    <w:div w:id="1333265288">
      <w:bodyDiv w:val="1"/>
      <w:marLeft w:val="0"/>
      <w:marRight w:val="0"/>
      <w:marTop w:val="0"/>
      <w:marBottom w:val="0"/>
      <w:divBdr>
        <w:top w:val="none" w:sz="0" w:space="0" w:color="auto"/>
        <w:left w:val="none" w:sz="0" w:space="0" w:color="auto"/>
        <w:bottom w:val="none" w:sz="0" w:space="0" w:color="auto"/>
        <w:right w:val="none" w:sz="0" w:space="0" w:color="auto"/>
      </w:divBdr>
    </w:div>
    <w:div w:id="1333289904">
      <w:bodyDiv w:val="1"/>
      <w:marLeft w:val="0"/>
      <w:marRight w:val="0"/>
      <w:marTop w:val="0"/>
      <w:marBottom w:val="0"/>
      <w:divBdr>
        <w:top w:val="none" w:sz="0" w:space="0" w:color="auto"/>
        <w:left w:val="none" w:sz="0" w:space="0" w:color="auto"/>
        <w:bottom w:val="none" w:sz="0" w:space="0" w:color="auto"/>
        <w:right w:val="none" w:sz="0" w:space="0" w:color="auto"/>
      </w:divBdr>
    </w:div>
    <w:div w:id="1333295311">
      <w:bodyDiv w:val="1"/>
      <w:marLeft w:val="0"/>
      <w:marRight w:val="0"/>
      <w:marTop w:val="0"/>
      <w:marBottom w:val="0"/>
      <w:divBdr>
        <w:top w:val="none" w:sz="0" w:space="0" w:color="auto"/>
        <w:left w:val="none" w:sz="0" w:space="0" w:color="auto"/>
        <w:bottom w:val="none" w:sz="0" w:space="0" w:color="auto"/>
        <w:right w:val="none" w:sz="0" w:space="0" w:color="auto"/>
      </w:divBdr>
    </w:div>
    <w:div w:id="1333340377">
      <w:bodyDiv w:val="1"/>
      <w:marLeft w:val="0"/>
      <w:marRight w:val="0"/>
      <w:marTop w:val="0"/>
      <w:marBottom w:val="0"/>
      <w:divBdr>
        <w:top w:val="none" w:sz="0" w:space="0" w:color="auto"/>
        <w:left w:val="none" w:sz="0" w:space="0" w:color="auto"/>
        <w:bottom w:val="none" w:sz="0" w:space="0" w:color="auto"/>
        <w:right w:val="none" w:sz="0" w:space="0" w:color="auto"/>
      </w:divBdr>
    </w:div>
    <w:div w:id="1333411043">
      <w:bodyDiv w:val="1"/>
      <w:marLeft w:val="0"/>
      <w:marRight w:val="0"/>
      <w:marTop w:val="0"/>
      <w:marBottom w:val="0"/>
      <w:divBdr>
        <w:top w:val="none" w:sz="0" w:space="0" w:color="auto"/>
        <w:left w:val="none" w:sz="0" w:space="0" w:color="auto"/>
        <w:bottom w:val="none" w:sz="0" w:space="0" w:color="auto"/>
        <w:right w:val="none" w:sz="0" w:space="0" w:color="auto"/>
      </w:divBdr>
    </w:div>
    <w:div w:id="1333680202">
      <w:bodyDiv w:val="1"/>
      <w:marLeft w:val="0"/>
      <w:marRight w:val="0"/>
      <w:marTop w:val="0"/>
      <w:marBottom w:val="0"/>
      <w:divBdr>
        <w:top w:val="none" w:sz="0" w:space="0" w:color="auto"/>
        <w:left w:val="none" w:sz="0" w:space="0" w:color="auto"/>
        <w:bottom w:val="none" w:sz="0" w:space="0" w:color="auto"/>
        <w:right w:val="none" w:sz="0" w:space="0" w:color="auto"/>
      </w:divBdr>
    </w:div>
    <w:div w:id="1334062950">
      <w:bodyDiv w:val="1"/>
      <w:marLeft w:val="0"/>
      <w:marRight w:val="0"/>
      <w:marTop w:val="0"/>
      <w:marBottom w:val="0"/>
      <w:divBdr>
        <w:top w:val="none" w:sz="0" w:space="0" w:color="auto"/>
        <w:left w:val="none" w:sz="0" w:space="0" w:color="auto"/>
        <w:bottom w:val="none" w:sz="0" w:space="0" w:color="auto"/>
        <w:right w:val="none" w:sz="0" w:space="0" w:color="auto"/>
      </w:divBdr>
    </w:div>
    <w:div w:id="1334340886">
      <w:bodyDiv w:val="1"/>
      <w:marLeft w:val="0"/>
      <w:marRight w:val="0"/>
      <w:marTop w:val="0"/>
      <w:marBottom w:val="0"/>
      <w:divBdr>
        <w:top w:val="none" w:sz="0" w:space="0" w:color="auto"/>
        <w:left w:val="none" w:sz="0" w:space="0" w:color="auto"/>
        <w:bottom w:val="none" w:sz="0" w:space="0" w:color="auto"/>
        <w:right w:val="none" w:sz="0" w:space="0" w:color="auto"/>
      </w:divBdr>
    </w:div>
    <w:div w:id="1334449764">
      <w:bodyDiv w:val="1"/>
      <w:marLeft w:val="0"/>
      <w:marRight w:val="0"/>
      <w:marTop w:val="0"/>
      <w:marBottom w:val="0"/>
      <w:divBdr>
        <w:top w:val="none" w:sz="0" w:space="0" w:color="auto"/>
        <w:left w:val="none" w:sz="0" w:space="0" w:color="auto"/>
        <w:bottom w:val="none" w:sz="0" w:space="0" w:color="auto"/>
        <w:right w:val="none" w:sz="0" w:space="0" w:color="auto"/>
      </w:divBdr>
    </w:div>
    <w:div w:id="1334525791">
      <w:bodyDiv w:val="1"/>
      <w:marLeft w:val="0"/>
      <w:marRight w:val="0"/>
      <w:marTop w:val="0"/>
      <w:marBottom w:val="0"/>
      <w:divBdr>
        <w:top w:val="none" w:sz="0" w:space="0" w:color="auto"/>
        <w:left w:val="none" w:sz="0" w:space="0" w:color="auto"/>
        <w:bottom w:val="none" w:sz="0" w:space="0" w:color="auto"/>
        <w:right w:val="none" w:sz="0" w:space="0" w:color="auto"/>
      </w:divBdr>
    </w:div>
    <w:div w:id="1334724248">
      <w:bodyDiv w:val="1"/>
      <w:marLeft w:val="0"/>
      <w:marRight w:val="0"/>
      <w:marTop w:val="0"/>
      <w:marBottom w:val="0"/>
      <w:divBdr>
        <w:top w:val="none" w:sz="0" w:space="0" w:color="auto"/>
        <w:left w:val="none" w:sz="0" w:space="0" w:color="auto"/>
        <w:bottom w:val="none" w:sz="0" w:space="0" w:color="auto"/>
        <w:right w:val="none" w:sz="0" w:space="0" w:color="auto"/>
      </w:divBdr>
    </w:div>
    <w:div w:id="1334989143">
      <w:bodyDiv w:val="1"/>
      <w:marLeft w:val="0"/>
      <w:marRight w:val="0"/>
      <w:marTop w:val="0"/>
      <w:marBottom w:val="0"/>
      <w:divBdr>
        <w:top w:val="none" w:sz="0" w:space="0" w:color="auto"/>
        <w:left w:val="none" w:sz="0" w:space="0" w:color="auto"/>
        <w:bottom w:val="none" w:sz="0" w:space="0" w:color="auto"/>
        <w:right w:val="none" w:sz="0" w:space="0" w:color="auto"/>
      </w:divBdr>
    </w:div>
    <w:div w:id="1335300148">
      <w:bodyDiv w:val="1"/>
      <w:marLeft w:val="0"/>
      <w:marRight w:val="0"/>
      <w:marTop w:val="0"/>
      <w:marBottom w:val="0"/>
      <w:divBdr>
        <w:top w:val="none" w:sz="0" w:space="0" w:color="auto"/>
        <w:left w:val="none" w:sz="0" w:space="0" w:color="auto"/>
        <w:bottom w:val="none" w:sz="0" w:space="0" w:color="auto"/>
        <w:right w:val="none" w:sz="0" w:space="0" w:color="auto"/>
      </w:divBdr>
    </w:div>
    <w:div w:id="1335304512">
      <w:bodyDiv w:val="1"/>
      <w:marLeft w:val="0"/>
      <w:marRight w:val="0"/>
      <w:marTop w:val="0"/>
      <w:marBottom w:val="0"/>
      <w:divBdr>
        <w:top w:val="none" w:sz="0" w:space="0" w:color="auto"/>
        <w:left w:val="none" w:sz="0" w:space="0" w:color="auto"/>
        <w:bottom w:val="none" w:sz="0" w:space="0" w:color="auto"/>
        <w:right w:val="none" w:sz="0" w:space="0" w:color="auto"/>
      </w:divBdr>
    </w:div>
    <w:div w:id="1335305832">
      <w:bodyDiv w:val="1"/>
      <w:marLeft w:val="0"/>
      <w:marRight w:val="0"/>
      <w:marTop w:val="0"/>
      <w:marBottom w:val="0"/>
      <w:divBdr>
        <w:top w:val="none" w:sz="0" w:space="0" w:color="auto"/>
        <w:left w:val="none" w:sz="0" w:space="0" w:color="auto"/>
        <w:bottom w:val="none" w:sz="0" w:space="0" w:color="auto"/>
        <w:right w:val="none" w:sz="0" w:space="0" w:color="auto"/>
      </w:divBdr>
    </w:div>
    <w:div w:id="1335457619">
      <w:bodyDiv w:val="1"/>
      <w:marLeft w:val="0"/>
      <w:marRight w:val="0"/>
      <w:marTop w:val="0"/>
      <w:marBottom w:val="0"/>
      <w:divBdr>
        <w:top w:val="none" w:sz="0" w:space="0" w:color="auto"/>
        <w:left w:val="none" w:sz="0" w:space="0" w:color="auto"/>
        <w:bottom w:val="none" w:sz="0" w:space="0" w:color="auto"/>
        <w:right w:val="none" w:sz="0" w:space="0" w:color="auto"/>
      </w:divBdr>
    </w:div>
    <w:div w:id="1335954502">
      <w:bodyDiv w:val="1"/>
      <w:marLeft w:val="0"/>
      <w:marRight w:val="0"/>
      <w:marTop w:val="0"/>
      <w:marBottom w:val="0"/>
      <w:divBdr>
        <w:top w:val="none" w:sz="0" w:space="0" w:color="auto"/>
        <w:left w:val="none" w:sz="0" w:space="0" w:color="auto"/>
        <w:bottom w:val="none" w:sz="0" w:space="0" w:color="auto"/>
        <w:right w:val="none" w:sz="0" w:space="0" w:color="auto"/>
      </w:divBdr>
    </w:div>
    <w:div w:id="1336377027">
      <w:bodyDiv w:val="1"/>
      <w:marLeft w:val="0"/>
      <w:marRight w:val="0"/>
      <w:marTop w:val="0"/>
      <w:marBottom w:val="0"/>
      <w:divBdr>
        <w:top w:val="none" w:sz="0" w:space="0" w:color="auto"/>
        <w:left w:val="none" w:sz="0" w:space="0" w:color="auto"/>
        <w:bottom w:val="none" w:sz="0" w:space="0" w:color="auto"/>
        <w:right w:val="none" w:sz="0" w:space="0" w:color="auto"/>
      </w:divBdr>
    </w:div>
    <w:div w:id="1336805276">
      <w:bodyDiv w:val="1"/>
      <w:marLeft w:val="0"/>
      <w:marRight w:val="0"/>
      <w:marTop w:val="0"/>
      <w:marBottom w:val="0"/>
      <w:divBdr>
        <w:top w:val="none" w:sz="0" w:space="0" w:color="auto"/>
        <w:left w:val="none" w:sz="0" w:space="0" w:color="auto"/>
        <w:bottom w:val="none" w:sz="0" w:space="0" w:color="auto"/>
        <w:right w:val="none" w:sz="0" w:space="0" w:color="auto"/>
      </w:divBdr>
    </w:div>
    <w:div w:id="1337150722">
      <w:bodyDiv w:val="1"/>
      <w:marLeft w:val="0"/>
      <w:marRight w:val="0"/>
      <w:marTop w:val="0"/>
      <w:marBottom w:val="0"/>
      <w:divBdr>
        <w:top w:val="none" w:sz="0" w:space="0" w:color="auto"/>
        <w:left w:val="none" w:sz="0" w:space="0" w:color="auto"/>
        <w:bottom w:val="none" w:sz="0" w:space="0" w:color="auto"/>
        <w:right w:val="none" w:sz="0" w:space="0" w:color="auto"/>
      </w:divBdr>
    </w:div>
    <w:div w:id="1337341718">
      <w:bodyDiv w:val="1"/>
      <w:marLeft w:val="0"/>
      <w:marRight w:val="0"/>
      <w:marTop w:val="0"/>
      <w:marBottom w:val="0"/>
      <w:divBdr>
        <w:top w:val="none" w:sz="0" w:space="0" w:color="auto"/>
        <w:left w:val="none" w:sz="0" w:space="0" w:color="auto"/>
        <w:bottom w:val="none" w:sz="0" w:space="0" w:color="auto"/>
        <w:right w:val="none" w:sz="0" w:space="0" w:color="auto"/>
      </w:divBdr>
    </w:div>
    <w:div w:id="1337734402">
      <w:bodyDiv w:val="1"/>
      <w:marLeft w:val="0"/>
      <w:marRight w:val="0"/>
      <w:marTop w:val="0"/>
      <w:marBottom w:val="0"/>
      <w:divBdr>
        <w:top w:val="none" w:sz="0" w:space="0" w:color="auto"/>
        <w:left w:val="none" w:sz="0" w:space="0" w:color="auto"/>
        <w:bottom w:val="none" w:sz="0" w:space="0" w:color="auto"/>
        <w:right w:val="none" w:sz="0" w:space="0" w:color="auto"/>
      </w:divBdr>
    </w:div>
    <w:div w:id="1337805352">
      <w:bodyDiv w:val="1"/>
      <w:marLeft w:val="0"/>
      <w:marRight w:val="0"/>
      <w:marTop w:val="0"/>
      <w:marBottom w:val="0"/>
      <w:divBdr>
        <w:top w:val="none" w:sz="0" w:space="0" w:color="auto"/>
        <w:left w:val="none" w:sz="0" w:space="0" w:color="auto"/>
        <w:bottom w:val="none" w:sz="0" w:space="0" w:color="auto"/>
        <w:right w:val="none" w:sz="0" w:space="0" w:color="auto"/>
      </w:divBdr>
    </w:div>
    <w:div w:id="1338145768">
      <w:bodyDiv w:val="1"/>
      <w:marLeft w:val="0"/>
      <w:marRight w:val="0"/>
      <w:marTop w:val="0"/>
      <w:marBottom w:val="0"/>
      <w:divBdr>
        <w:top w:val="none" w:sz="0" w:space="0" w:color="auto"/>
        <w:left w:val="none" w:sz="0" w:space="0" w:color="auto"/>
        <w:bottom w:val="none" w:sz="0" w:space="0" w:color="auto"/>
        <w:right w:val="none" w:sz="0" w:space="0" w:color="auto"/>
      </w:divBdr>
    </w:div>
    <w:div w:id="1338539337">
      <w:bodyDiv w:val="1"/>
      <w:marLeft w:val="0"/>
      <w:marRight w:val="0"/>
      <w:marTop w:val="0"/>
      <w:marBottom w:val="0"/>
      <w:divBdr>
        <w:top w:val="none" w:sz="0" w:space="0" w:color="auto"/>
        <w:left w:val="none" w:sz="0" w:space="0" w:color="auto"/>
        <w:bottom w:val="none" w:sz="0" w:space="0" w:color="auto"/>
        <w:right w:val="none" w:sz="0" w:space="0" w:color="auto"/>
      </w:divBdr>
    </w:div>
    <w:div w:id="1338993716">
      <w:bodyDiv w:val="1"/>
      <w:marLeft w:val="0"/>
      <w:marRight w:val="0"/>
      <w:marTop w:val="0"/>
      <w:marBottom w:val="0"/>
      <w:divBdr>
        <w:top w:val="none" w:sz="0" w:space="0" w:color="auto"/>
        <w:left w:val="none" w:sz="0" w:space="0" w:color="auto"/>
        <w:bottom w:val="none" w:sz="0" w:space="0" w:color="auto"/>
        <w:right w:val="none" w:sz="0" w:space="0" w:color="auto"/>
      </w:divBdr>
    </w:div>
    <w:div w:id="1339305736">
      <w:bodyDiv w:val="1"/>
      <w:marLeft w:val="0"/>
      <w:marRight w:val="0"/>
      <w:marTop w:val="0"/>
      <w:marBottom w:val="0"/>
      <w:divBdr>
        <w:top w:val="none" w:sz="0" w:space="0" w:color="auto"/>
        <w:left w:val="none" w:sz="0" w:space="0" w:color="auto"/>
        <w:bottom w:val="none" w:sz="0" w:space="0" w:color="auto"/>
        <w:right w:val="none" w:sz="0" w:space="0" w:color="auto"/>
      </w:divBdr>
    </w:div>
    <w:div w:id="1339506264">
      <w:bodyDiv w:val="1"/>
      <w:marLeft w:val="0"/>
      <w:marRight w:val="0"/>
      <w:marTop w:val="0"/>
      <w:marBottom w:val="0"/>
      <w:divBdr>
        <w:top w:val="none" w:sz="0" w:space="0" w:color="auto"/>
        <w:left w:val="none" w:sz="0" w:space="0" w:color="auto"/>
        <w:bottom w:val="none" w:sz="0" w:space="0" w:color="auto"/>
        <w:right w:val="none" w:sz="0" w:space="0" w:color="auto"/>
      </w:divBdr>
    </w:div>
    <w:div w:id="1339848662">
      <w:bodyDiv w:val="1"/>
      <w:marLeft w:val="0"/>
      <w:marRight w:val="0"/>
      <w:marTop w:val="0"/>
      <w:marBottom w:val="0"/>
      <w:divBdr>
        <w:top w:val="none" w:sz="0" w:space="0" w:color="auto"/>
        <w:left w:val="none" w:sz="0" w:space="0" w:color="auto"/>
        <w:bottom w:val="none" w:sz="0" w:space="0" w:color="auto"/>
        <w:right w:val="none" w:sz="0" w:space="0" w:color="auto"/>
      </w:divBdr>
    </w:div>
    <w:div w:id="1339961659">
      <w:bodyDiv w:val="1"/>
      <w:marLeft w:val="0"/>
      <w:marRight w:val="0"/>
      <w:marTop w:val="0"/>
      <w:marBottom w:val="0"/>
      <w:divBdr>
        <w:top w:val="none" w:sz="0" w:space="0" w:color="auto"/>
        <w:left w:val="none" w:sz="0" w:space="0" w:color="auto"/>
        <w:bottom w:val="none" w:sz="0" w:space="0" w:color="auto"/>
        <w:right w:val="none" w:sz="0" w:space="0" w:color="auto"/>
      </w:divBdr>
    </w:div>
    <w:div w:id="1339969746">
      <w:bodyDiv w:val="1"/>
      <w:marLeft w:val="0"/>
      <w:marRight w:val="0"/>
      <w:marTop w:val="0"/>
      <w:marBottom w:val="0"/>
      <w:divBdr>
        <w:top w:val="none" w:sz="0" w:space="0" w:color="auto"/>
        <w:left w:val="none" w:sz="0" w:space="0" w:color="auto"/>
        <w:bottom w:val="none" w:sz="0" w:space="0" w:color="auto"/>
        <w:right w:val="none" w:sz="0" w:space="0" w:color="auto"/>
      </w:divBdr>
    </w:div>
    <w:div w:id="1340424925">
      <w:bodyDiv w:val="1"/>
      <w:marLeft w:val="0"/>
      <w:marRight w:val="0"/>
      <w:marTop w:val="0"/>
      <w:marBottom w:val="0"/>
      <w:divBdr>
        <w:top w:val="none" w:sz="0" w:space="0" w:color="auto"/>
        <w:left w:val="none" w:sz="0" w:space="0" w:color="auto"/>
        <w:bottom w:val="none" w:sz="0" w:space="0" w:color="auto"/>
        <w:right w:val="none" w:sz="0" w:space="0" w:color="auto"/>
      </w:divBdr>
    </w:div>
    <w:div w:id="1340504923">
      <w:bodyDiv w:val="1"/>
      <w:marLeft w:val="0"/>
      <w:marRight w:val="0"/>
      <w:marTop w:val="0"/>
      <w:marBottom w:val="0"/>
      <w:divBdr>
        <w:top w:val="none" w:sz="0" w:space="0" w:color="auto"/>
        <w:left w:val="none" w:sz="0" w:space="0" w:color="auto"/>
        <w:bottom w:val="none" w:sz="0" w:space="0" w:color="auto"/>
        <w:right w:val="none" w:sz="0" w:space="0" w:color="auto"/>
      </w:divBdr>
    </w:div>
    <w:div w:id="1340541999">
      <w:bodyDiv w:val="1"/>
      <w:marLeft w:val="0"/>
      <w:marRight w:val="0"/>
      <w:marTop w:val="0"/>
      <w:marBottom w:val="0"/>
      <w:divBdr>
        <w:top w:val="none" w:sz="0" w:space="0" w:color="auto"/>
        <w:left w:val="none" w:sz="0" w:space="0" w:color="auto"/>
        <w:bottom w:val="none" w:sz="0" w:space="0" w:color="auto"/>
        <w:right w:val="none" w:sz="0" w:space="0" w:color="auto"/>
      </w:divBdr>
    </w:div>
    <w:div w:id="1341345922">
      <w:bodyDiv w:val="1"/>
      <w:marLeft w:val="0"/>
      <w:marRight w:val="0"/>
      <w:marTop w:val="0"/>
      <w:marBottom w:val="0"/>
      <w:divBdr>
        <w:top w:val="none" w:sz="0" w:space="0" w:color="auto"/>
        <w:left w:val="none" w:sz="0" w:space="0" w:color="auto"/>
        <w:bottom w:val="none" w:sz="0" w:space="0" w:color="auto"/>
        <w:right w:val="none" w:sz="0" w:space="0" w:color="auto"/>
      </w:divBdr>
    </w:div>
    <w:div w:id="1341348201">
      <w:bodyDiv w:val="1"/>
      <w:marLeft w:val="0"/>
      <w:marRight w:val="0"/>
      <w:marTop w:val="0"/>
      <w:marBottom w:val="0"/>
      <w:divBdr>
        <w:top w:val="none" w:sz="0" w:space="0" w:color="auto"/>
        <w:left w:val="none" w:sz="0" w:space="0" w:color="auto"/>
        <w:bottom w:val="none" w:sz="0" w:space="0" w:color="auto"/>
        <w:right w:val="none" w:sz="0" w:space="0" w:color="auto"/>
      </w:divBdr>
    </w:div>
    <w:div w:id="1341396807">
      <w:bodyDiv w:val="1"/>
      <w:marLeft w:val="0"/>
      <w:marRight w:val="0"/>
      <w:marTop w:val="0"/>
      <w:marBottom w:val="0"/>
      <w:divBdr>
        <w:top w:val="none" w:sz="0" w:space="0" w:color="auto"/>
        <w:left w:val="none" w:sz="0" w:space="0" w:color="auto"/>
        <w:bottom w:val="none" w:sz="0" w:space="0" w:color="auto"/>
        <w:right w:val="none" w:sz="0" w:space="0" w:color="auto"/>
      </w:divBdr>
    </w:div>
    <w:div w:id="1341471945">
      <w:bodyDiv w:val="1"/>
      <w:marLeft w:val="0"/>
      <w:marRight w:val="0"/>
      <w:marTop w:val="0"/>
      <w:marBottom w:val="0"/>
      <w:divBdr>
        <w:top w:val="none" w:sz="0" w:space="0" w:color="auto"/>
        <w:left w:val="none" w:sz="0" w:space="0" w:color="auto"/>
        <w:bottom w:val="none" w:sz="0" w:space="0" w:color="auto"/>
        <w:right w:val="none" w:sz="0" w:space="0" w:color="auto"/>
      </w:divBdr>
    </w:div>
    <w:div w:id="1341657734">
      <w:bodyDiv w:val="1"/>
      <w:marLeft w:val="0"/>
      <w:marRight w:val="0"/>
      <w:marTop w:val="0"/>
      <w:marBottom w:val="0"/>
      <w:divBdr>
        <w:top w:val="none" w:sz="0" w:space="0" w:color="auto"/>
        <w:left w:val="none" w:sz="0" w:space="0" w:color="auto"/>
        <w:bottom w:val="none" w:sz="0" w:space="0" w:color="auto"/>
        <w:right w:val="none" w:sz="0" w:space="0" w:color="auto"/>
      </w:divBdr>
    </w:div>
    <w:div w:id="1341784832">
      <w:bodyDiv w:val="1"/>
      <w:marLeft w:val="0"/>
      <w:marRight w:val="0"/>
      <w:marTop w:val="0"/>
      <w:marBottom w:val="0"/>
      <w:divBdr>
        <w:top w:val="none" w:sz="0" w:space="0" w:color="auto"/>
        <w:left w:val="none" w:sz="0" w:space="0" w:color="auto"/>
        <w:bottom w:val="none" w:sz="0" w:space="0" w:color="auto"/>
        <w:right w:val="none" w:sz="0" w:space="0" w:color="auto"/>
      </w:divBdr>
    </w:div>
    <w:div w:id="1341927978">
      <w:bodyDiv w:val="1"/>
      <w:marLeft w:val="0"/>
      <w:marRight w:val="0"/>
      <w:marTop w:val="0"/>
      <w:marBottom w:val="0"/>
      <w:divBdr>
        <w:top w:val="none" w:sz="0" w:space="0" w:color="auto"/>
        <w:left w:val="none" w:sz="0" w:space="0" w:color="auto"/>
        <w:bottom w:val="none" w:sz="0" w:space="0" w:color="auto"/>
        <w:right w:val="none" w:sz="0" w:space="0" w:color="auto"/>
      </w:divBdr>
    </w:div>
    <w:div w:id="1342051794">
      <w:bodyDiv w:val="1"/>
      <w:marLeft w:val="0"/>
      <w:marRight w:val="0"/>
      <w:marTop w:val="0"/>
      <w:marBottom w:val="0"/>
      <w:divBdr>
        <w:top w:val="none" w:sz="0" w:space="0" w:color="auto"/>
        <w:left w:val="none" w:sz="0" w:space="0" w:color="auto"/>
        <w:bottom w:val="none" w:sz="0" w:space="0" w:color="auto"/>
        <w:right w:val="none" w:sz="0" w:space="0" w:color="auto"/>
      </w:divBdr>
    </w:div>
    <w:div w:id="1342313460">
      <w:bodyDiv w:val="1"/>
      <w:marLeft w:val="0"/>
      <w:marRight w:val="0"/>
      <w:marTop w:val="0"/>
      <w:marBottom w:val="0"/>
      <w:divBdr>
        <w:top w:val="none" w:sz="0" w:space="0" w:color="auto"/>
        <w:left w:val="none" w:sz="0" w:space="0" w:color="auto"/>
        <w:bottom w:val="none" w:sz="0" w:space="0" w:color="auto"/>
        <w:right w:val="none" w:sz="0" w:space="0" w:color="auto"/>
      </w:divBdr>
    </w:div>
    <w:div w:id="1342704955">
      <w:bodyDiv w:val="1"/>
      <w:marLeft w:val="0"/>
      <w:marRight w:val="0"/>
      <w:marTop w:val="0"/>
      <w:marBottom w:val="0"/>
      <w:divBdr>
        <w:top w:val="none" w:sz="0" w:space="0" w:color="auto"/>
        <w:left w:val="none" w:sz="0" w:space="0" w:color="auto"/>
        <w:bottom w:val="none" w:sz="0" w:space="0" w:color="auto"/>
        <w:right w:val="none" w:sz="0" w:space="0" w:color="auto"/>
      </w:divBdr>
    </w:div>
    <w:div w:id="1343051340">
      <w:bodyDiv w:val="1"/>
      <w:marLeft w:val="0"/>
      <w:marRight w:val="0"/>
      <w:marTop w:val="0"/>
      <w:marBottom w:val="0"/>
      <w:divBdr>
        <w:top w:val="none" w:sz="0" w:space="0" w:color="auto"/>
        <w:left w:val="none" w:sz="0" w:space="0" w:color="auto"/>
        <w:bottom w:val="none" w:sz="0" w:space="0" w:color="auto"/>
        <w:right w:val="none" w:sz="0" w:space="0" w:color="auto"/>
      </w:divBdr>
    </w:div>
    <w:div w:id="1343969863">
      <w:bodyDiv w:val="1"/>
      <w:marLeft w:val="0"/>
      <w:marRight w:val="0"/>
      <w:marTop w:val="0"/>
      <w:marBottom w:val="0"/>
      <w:divBdr>
        <w:top w:val="none" w:sz="0" w:space="0" w:color="auto"/>
        <w:left w:val="none" w:sz="0" w:space="0" w:color="auto"/>
        <w:bottom w:val="none" w:sz="0" w:space="0" w:color="auto"/>
        <w:right w:val="none" w:sz="0" w:space="0" w:color="auto"/>
      </w:divBdr>
    </w:div>
    <w:div w:id="1344018215">
      <w:bodyDiv w:val="1"/>
      <w:marLeft w:val="0"/>
      <w:marRight w:val="0"/>
      <w:marTop w:val="0"/>
      <w:marBottom w:val="0"/>
      <w:divBdr>
        <w:top w:val="none" w:sz="0" w:space="0" w:color="auto"/>
        <w:left w:val="none" w:sz="0" w:space="0" w:color="auto"/>
        <w:bottom w:val="none" w:sz="0" w:space="0" w:color="auto"/>
        <w:right w:val="none" w:sz="0" w:space="0" w:color="auto"/>
      </w:divBdr>
    </w:div>
    <w:div w:id="1344236290">
      <w:bodyDiv w:val="1"/>
      <w:marLeft w:val="0"/>
      <w:marRight w:val="0"/>
      <w:marTop w:val="0"/>
      <w:marBottom w:val="0"/>
      <w:divBdr>
        <w:top w:val="none" w:sz="0" w:space="0" w:color="auto"/>
        <w:left w:val="none" w:sz="0" w:space="0" w:color="auto"/>
        <w:bottom w:val="none" w:sz="0" w:space="0" w:color="auto"/>
        <w:right w:val="none" w:sz="0" w:space="0" w:color="auto"/>
      </w:divBdr>
    </w:div>
    <w:div w:id="1344241535">
      <w:bodyDiv w:val="1"/>
      <w:marLeft w:val="0"/>
      <w:marRight w:val="0"/>
      <w:marTop w:val="0"/>
      <w:marBottom w:val="0"/>
      <w:divBdr>
        <w:top w:val="none" w:sz="0" w:space="0" w:color="auto"/>
        <w:left w:val="none" w:sz="0" w:space="0" w:color="auto"/>
        <w:bottom w:val="none" w:sz="0" w:space="0" w:color="auto"/>
        <w:right w:val="none" w:sz="0" w:space="0" w:color="auto"/>
      </w:divBdr>
    </w:div>
    <w:div w:id="1344281985">
      <w:bodyDiv w:val="1"/>
      <w:marLeft w:val="0"/>
      <w:marRight w:val="0"/>
      <w:marTop w:val="0"/>
      <w:marBottom w:val="0"/>
      <w:divBdr>
        <w:top w:val="none" w:sz="0" w:space="0" w:color="auto"/>
        <w:left w:val="none" w:sz="0" w:space="0" w:color="auto"/>
        <w:bottom w:val="none" w:sz="0" w:space="0" w:color="auto"/>
        <w:right w:val="none" w:sz="0" w:space="0" w:color="auto"/>
      </w:divBdr>
    </w:div>
    <w:div w:id="1344475538">
      <w:bodyDiv w:val="1"/>
      <w:marLeft w:val="0"/>
      <w:marRight w:val="0"/>
      <w:marTop w:val="0"/>
      <w:marBottom w:val="0"/>
      <w:divBdr>
        <w:top w:val="none" w:sz="0" w:space="0" w:color="auto"/>
        <w:left w:val="none" w:sz="0" w:space="0" w:color="auto"/>
        <w:bottom w:val="none" w:sz="0" w:space="0" w:color="auto"/>
        <w:right w:val="none" w:sz="0" w:space="0" w:color="auto"/>
      </w:divBdr>
    </w:div>
    <w:div w:id="1344818679">
      <w:bodyDiv w:val="1"/>
      <w:marLeft w:val="0"/>
      <w:marRight w:val="0"/>
      <w:marTop w:val="0"/>
      <w:marBottom w:val="0"/>
      <w:divBdr>
        <w:top w:val="none" w:sz="0" w:space="0" w:color="auto"/>
        <w:left w:val="none" w:sz="0" w:space="0" w:color="auto"/>
        <w:bottom w:val="none" w:sz="0" w:space="0" w:color="auto"/>
        <w:right w:val="none" w:sz="0" w:space="0" w:color="auto"/>
      </w:divBdr>
    </w:div>
    <w:div w:id="1345134135">
      <w:bodyDiv w:val="1"/>
      <w:marLeft w:val="0"/>
      <w:marRight w:val="0"/>
      <w:marTop w:val="0"/>
      <w:marBottom w:val="0"/>
      <w:divBdr>
        <w:top w:val="none" w:sz="0" w:space="0" w:color="auto"/>
        <w:left w:val="none" w:sz="0" w:space="0" w:color="auto"/>
        <w:bottom w:val="none" w:sz="0" w:space="0" w:color="auto"/>
        <w:right w:val="none" w:sz="0" w:space="0" w:color="auto"/>
      </w:divBdr>
    </w:div>
    <w:div w:id="1345325965">
      <w:bodyDiv w:val="1"/>
      <w:marLeft w:val="0"/>
      <w:marRight w:val="0"/>
      <w:marTop w:val="0"/>
      <w:marBottom w:val="0"/>
      <w:divBdr>
        <w:top w:val="none" w:sz="0" w:space="0" w:color="auto"/>
        <w:left w:val="none" w:sz="0" w:space="0" w:color="auto"/>
        <w:bottom w:val="none" w:sz="0" w:space="0" w:color="auto"/>
        <w:right w:val="none" w:sz="0" w:space="0" w:color="auto"/>
      </w:divBdr>
    </w:div>
    <w:div w:id="1345670336">
      <w:bodyDiv w:val="1"/>
      <w:marLeft w:val="0"/>
      <w:marRight w:val="0"/>
      <w:marTop w:val="0"/>
      <w:marBottom w:val="0"/>
      <w:divBdr>
        <w:top w:val="none" w:sz="0" w:space="0" w:color="auto"/>
        <w:left w:val="none" w:sz="0" w:space="0" w:color="auto"/>
        <w:bottom w:val="none" w:sz="0" w:space="0" w:color="auto"/>
        <w:right w:val="none" w:sz="0" w:space="0" w:color="auto"/>
      </w:divBdr>
    </w:div>
    <w:div w:id="1345867003">
      <w:bodyDiv w:val="1"/>
      <w:marLeft w:val="0"/>
      <w:marRight w:val="0"/>
      <w:marTop w:val="0"/>
      <w:marBottom w:val="0"/>
      <w:divBdr>
        <w:top w:val="none" w:sz="0" w:space="0" w:color="auto"/>
        <w:left w:val="none" w:sz="0" w:space="0" w:color="auto"/>
        <w:bottom w:val="none" w:sz="0" w:space="0" w:color="auto"/>
        <w:right w:val="none" w:sz="0" w:space="0" w:color="auto"/>
      </w:divBdr>
    </w:div>
    <w:div w:id="1345979845">
      <w:bodyDiv w:val="1"/>
      <w:marLeft w:val="0"/>
      <w:marRight w:val="0"/>
      <w:marTop w:val="0"/>
      <w:marBottom w:val="0"/>
      <w:divBdr>
        <w:top w:val="none" w:sz="0" w:space="0" w:color="auto"/>
        <w:left w:val="none" w:sz="0" w:space="0" w:color="auto"/>
        <w:bottom w:val="none" w:sz="0" w:space="0" w:color="auto"/>
        <w:right w:val="none" w:sz="0" w:space="0" w:color="auto"/>
      </w:divBdr>
    </w:div>
    <w:div w:id="1346202184">
      <w:bodyDiv w:val="1"/>
      <w:marLeft w:val="0"/>
      <w:marRight w:val="0"/>
      <w:marTop w:val="0"/>
      <w:marBottom w:val="0"/>
      <w:divBdr>
        <w:top w:val="none" w:sz="0" w:space="0" w:color="auto"/>
        <w:left w:val="none" w:sz="0" w:space="0" w:color="auto"/>
        <w:bottom w:val="none" w:sz="0" w:space="0" w:color="auto"/>
        <w:right w:val="none" w:sz="0" w:space="0" w:color="auto"/>
      </w:divBdr>
    </w:div>
    <w:div w:id="1346204224">
      <w:bodyDiv w:val="1"/>
      <w:marLeft w:val="0"/>
      <w:marRight w:val="0"/>
      <w:marTop w:val="0"/>
      <w:marBottom w:val="0"/>
      <w:divBdr>
        <w:top w:val="none" w:sz="0" w:space="0" w:color="auto"/>
        <w:left w:val="none" w:sz="0" w:space="0" w:color="auto"/>
        <w:bottom w:val="none" w:sz="0" w:space="0" w:color="auto"/>
        <w:right w:val="none" w:sz="0" w:space="0" w:color="auto"/>
      </w:divBdr>
    </w:div>
    <w:div w:id="1346789115">
      <w:bodyDiv w:val="1"/>
      <w:marLeft w:val="0"/>
      <w:marRight w:val="0"/>
      <w:marTop w:val="0"/>
      <w:marBottom w:val="0"/>
      <w:divBdr>
        <w:top w:val="none" w:sz="0" w:space="0" w:color="auto"/>
        <w:left w:val="none" w:sz="0" w:space="0" w:color="auto"/>
        <w:bottom w:val="none" w:sz="0" w:space="0" w:color="auto"/>
        <w:right w:val="none" w:sz="0" w:space="0" w:color="auto"/>
      </w:divBdr>
    </w:div>
    <w:div w:id="1347709774">
      <w:bodyDiv w:val="1"/>
      <w:marLeft w:val="0"/>
      <w:marRight w:val="0"/>
      <w:marTop w:val="0"/>
      <w:marBottom w:val="0"/>
      <w:divBdr>
        <w:top w:val="none" w:sz="0" w:space="0" w:color="auto"/>
        <w:left w:val="none" w:sz="0" w:space="0" w:color="auto"/>
        <w:bottom w:val="none" w:sz="0" w:space="0" w:color="auto"/>
        <w:right w:val="none" w:sz="0" w:space="0" w:color="auto"/>
      </w:divBdr>
    </w:div>
    <w:div w:id="1348680625">
      <w:bodyDiv w:val="1"/>
      <w:marLeft w:val="0"/>
      <w:marRight w:val="0"/>
      <w:marTop w:val="0"/>
      <w:marBottom w:val="0"/>
      <w:divBdr>
        <w:top w:val="none" w:sz="0" w:space="0" w:color="auto"/>
        <w:left w:val="none" w:sz="0" w:space="0" w:color="auto"/>
        <w:bottom w:val="none" w:sz="0" w:space="0" w:color="auto"/>
        <w:right w:val="none" w:sz="0" w:space="0" w:color="auto"/>
      </w:divBdr>
    </w:div>
    <w:div w:id="1348947713">
      <w:bodyDiv w:val="1"/>
      <w:marLeft w:val="0"/>
      <w:marRight w:val="0"/>
      <w:marTop w:val="0"/>
      <w:marBottom w:val="0"/>
      <w:divBdr>
        <w:top w:val="none" w:sz="0" w:space="0" w:color="auto"/>
        <w:left w:val="none" w:sz="0" w:space="0" w:color="auto"/>
        <w:bottom w:val="none" w:sz="0" w:space="0" w:color="auto"/>
        <w:right w:val="none" w:sz="0" w:space="0" w:color="auto"/>
      </w:divBdr>
    </w:div>
    <w:div w:id="1349018718">
      <w:bodyDiv w:val="1"/>
      <w:marLeft w:val="0"/>
      <w:marRight w:val="0"/>
      <w:marTop w:val="0"/>
      <w:marBottom w:val="0"/>
      <w:divBdr>
        <w:top w:val="none" w:sz="0" w:space="0" w:color="auto"/>
        <w:left w:val="none" w:sz="0" w:space="0" w:color="auto"/>
        <w:bottom w:val="none" w:sz="0" w:space="0" w:color="auto"/>
        <w:right w:val="none" w:sz="0" w:space="0" w:color="auto"/>
      </w:divBdr>
    </w:div>
    <w:div w:id="1349483547">
      <w:bodyDiv w:val="1"/>
      <w:marLeft w:val="0"/>
      <w:marRight w:val="0"/>
      <w:marTop w:val="0"/>
      <w:marBottom w:val="0"/>
      <w:divBdr>
        <w:top w:val="none" w:sz="0" w:space="0" w:color="auto"/>
        <w:left w:val="none" w:sz="0" w:space="0" w:color="auto"/>
        <w:bottom w:val="none" w:sz="0" w:space="0" w:color="auto"/>
        <w:right w:val="none" w:sz="0" w:space="0" w:color="auto"/>
      </w:divBdr>
    </w:div>
    <w:div w:id="1349596633">
      <w:bodyDiv w:val="1"/>
      <w:marLeft w:val="0"/>
      <w:marRight w:val="0"/>
      <w:marTop w:val="0"/>
      <w:marBottom w:val="0"/>
      <w:divBdr>
        <w:top w:val="none" w:sz="0" w:space="0" w:color="auto"/>
        <w:left w:val="none" w:sz="0" w:space="0" w:color="auto"/>
        <w:bottom w:val="none" w:sz="0" w:space="0" w:color="auto"/>
        <w:right w:val="none" w:sz="0" w:space="0" w:color="auto"/>
      </w:divBdr>
    </w:div>
    <w:div w:id="1349605479">
      <w:bodyDiv w:val="1"/>
      <w:marLeft w:val="0"/>
      <w:marRight w:val="0"/>
      <w:marTop w:val="0"/>
      <w:marBottom w:val="0"/>
      <w:divBdr>
        <w:top w:val="none" w:sz="0" w:space="0" w:color="auto"/>
        <w:left w:val="none" w:sz="0" w:space="0" w:color="auto"/>
        <w:bottom w:val="none" w:sz="0" w:space="0" w:color="auto"/>
        <w:right w:val="none" w:sz="0" w:space="0" w:color="auto"/>
      </w:divBdr>
    </w:div>
    <w:div w:id="1349671618">
      <w:bodyDiv w:val="1"/>
      <w:marLeft w:val="0"/>
      <w:marRight w:val="0"/>
      <w:marTop w:val="0"/>
      <w:marBottom w:val="0"/>
      <w:divBdr>
        <w:top w:val="none" w:sz="0" w:space="0" w:color="auto"/>
        <w:left w:val="none" w:sz="0" w:space="0" w:color="auto"/>
        <w:bottom w:val="none" w:sz="0" w:space="0" w:color="auto"/>
        <w:right w:val="none" w:sz="0" w:space="0" w:color="auto"/>
      </w:divBdr>
    </w:div>
    <w:div w:id="1349719711">
      <w:bodyDiv w:val="1"/>
      <w:marLeft w:val="0"/>
      <w:marRight w:val="0"/>
      <w:marTop w:val="0"/>
      <w:marBottom w:val="0"/>
      <w:divBdr>
        <w:top w:val="none" w:sz="0" w:space="0" w:color="auto"/>
        <w:left w:val="none" w:sz="0" w:space="0" w:color="auto"/>
        <w:bottom w:val="none" w:sz="0" w:space="0" w:color="auto"/>
        <w:right w:val="none" w:sz="0" w:space="0" w:color="auto"/>
      </w:divBdr>
    </w:div>
    <w:div w:id="1350062483">
      <w:bodyDiv w:val="1"/>
      <w:marLeft w:val="0"/>
      <w:marRight w:val="0"/>
      <w:marTop w:val="0"/>
      <w:marBottom w:val="0"/>
      <w:divBdr>
        <w:top w:val="none" w:sz="0" w:space="0" w:color="auto"/>
        <w:left w:val="none" w:sz="0" w:space="0" w:color="auto"/>
        <w:bottom w:val="none" w:sz="0" w:space="0" w:color="auto"/>
        <w:right w:val="none" w:sz="0" w:space="0" w:color="auto"/>
      </w:divBdr>
    </w:div>
    <w:div w:id="1350184462">
      <w:bodyDiv w:val="1"/>
      <w:marLeft w:val="0"/>
      <w:marRight w:val="0"/>
      <w:marTop w:val="0"/>
      <w:marBottom w:val="0"/>
      <w:divBdr>
        <w:top w:val="none" w:sz="0" w:space="0" w:color="auto"/>
        <w:left w:val="none" w:sz="0" w:space="0" w:color="auto"/>
        <w:bottom w:val="none" w:sz="0" w:space="0" w:color="auto"/>
        <w:right w:val="none" w:sz="0" w:space="0" w:color="auto"/>
      </w:divBdr>
    </w:div>
    <w:div w:id="1350839684">
      <w:bodyDiv w:val="1"/>
      <w:marLeft w:val="0"/>
      <w:marRight w:val="0"/>
      <w:marTop w:val="0"/>
      <w:marBottom w:val="0"/>
      <w:divBdr>
        <w:top w:val="none" w:sz="0" w:space="0" w:color="auto"/>
        <w:left w:val="none" w:sz="0" w:space="0" w:color="auto"/>
        <w:bottom w:val="none" w:sz="0" w:space="0" w:color="auto"/>
        <w:right w:val="none" w:sz="0" w:space="0" w:color="auto"/>
      </w:divBdr>
    </w:div>
    <w:div w:id="1351223469">
      <w:bodyDiv w:val="1"/>
      <w:marLeft w:val="0"/>
      <w:marRight w:val="0"/>
      <w:marTop w:val="0"/>
      <w:marBottom w:val="0"/>
      <w:divBdr>
        <w:top w:val="none" w:sz="0" w:space="0" w:color="auto"/>
        <w:left w:val="none" w:sz="0" w:space="0" w:color="auto"/>
        <w:bottom w:val="none" w:sz="0" w:space="0" w:color="auto"/>
        <w:right w:val="none" w:sz="0" w:space="0" w:color="auto"/>
      </w:divBdr>
    </w:div>
    <w:div w:id="1351370087">
      <w:bodyDiv w:val="1"/>
      <w:marLeft w:val="0"/>
      <w:marRight w:val="0"/>
      <w:marTop w:val="0"/>
      <w:marBottom w:val="0"/>
      <w:divBdr>
        <w:top w:val="none" w:sz="0" w:space="0" w:color="auto"/>
        <w:left w:val="none" w:sz="0" w:space="0" w:color="auto"/>
        <w:bottom w:val="none" w:sz="0" w:space="0" w:color="auto"/>
        <w:right w:val="none" w:sz="0" w:space="0" w:color="auto"/>
      </w:divBdr>
    </w:div>
    <w:div w:id="1351568869">
      <w:bodyDiv w:val="1"/>
      <w:marLeft w:val="0"/>
      <w:marRight w:val="0"/>
      <w:marTop w:val="0"/>
      <w:marBottom w:val="0"/>
      <w:divBdr>
        <w:top w:val="none" w:sz="0" w:space="0" w:color="auto"/>
        <w:left w:val="none" w:sz="0" w:space="0" w:color="auto"/>
        <w:bottom w:val="none" w:sz="0" w:space="0" w:color="auto"/>
        <w:right w:val="none" w:sz="0" w:space="0" w:color="auto"/>
      </w:divBdr>
    </w:div>
    <w:div w:id="1351834701">
      <w:bodyDiv w:val="1"/>
      <w:marLeft w:val="0"/>
      <w:marRight w:val="0"/>
      <w:marTop w:val="0"/>
      <w:marBottom w:val="0"/>
      <w:divBdr>
        <w:top w:val="none" w:sz="0" w:space="0" w:color="auto"/>
        <w:left w:val="none" w:sz="0" w:space="0" w:color="auto"/>
        <w:bottom w:val="none" w:sz="0" w:space="0" w:color="auto"/>
        <w:right w:val="none" w:sz="0" w:space="0" w:color="auto"/>
      </w:divBdr>
    </w:div>
    <w:div w:id="1352099455">
      <w:bodyDiv w:val="1"/>
      <w:marLeft w:val="0"/>
      <w:marRight w:val="0"/>
      <w:marTop w:val="0"/>
      <w:marBottom w:val="0"/>
      <w:divBdr>
        <w:top w:val="none" w:sz="0" w:space="0" w:color="auto"/>
        <w:left w:val="none" w:sz="0" w:space="0" w:color="auto"/>
        <w:bottom w:val="none" w:sz="0" w:space="0" w:color="auto"/>
        <w:right w:val="none" w:sz="0" w:space="0" w:color="auto"/>
      </w:divBdr>
    </w:div>
    <w:div w:id="1352144943">
      <w:bodyDiv w:val="1"/>
      <w:marLeft w:val="0"/>
      <w:marRight w:val="0"/>
      <w:marTop w:val="0"/>
      <w:marBottom w:val="0"/>
      <w:divBdr>
        <w:top w:val="none" w:sz="0" w:space="0" w:color="auto"/>
        <w:left w:val="none" w:sz="0" w:space="0" w:color="auto"/>
        <w:bottom w:val="none" w:sz="0" w:space="0" w:color="auto"/>
        <w:right w:val="none" w:sz="0" w:space="0" w:color="auto"/>
      </w:divBdr>
    </w:div>
    <w:div w:id="1352218236">
      <w:bodyDiv w:val="1"/>
      <w:marLeft w:val="0"/>
      <w:marRight w:val="0"/>
      <w:marTop w:val="0"/>
      <w:marBottom w:val="0"/>
      <w:divBdr>
        <w:top w:val="none" w:sz="0" w:space="0" w:color="auto"/>
        <w:left w:val="none" w:sz="0" w:space="0" w:color="auto"/>
        <w:bottom w:val="none" w:sz="0" w:space="0" w:color="auto"/>
        <w:right w:val="none" w:sz="0" w:space="0" w:color="auto"/>
      </w:divBdr>
    </w:div>
    <w:div w:id="1352414834">
      <w:bodyDiv w:val="1"/>
      <w:marLeft w:val="0"/>
      <w:marRight w:val="0"/>
      <w:marTop w:val="0"/>
      <w:marBottom w:val="0"/>
      <w:divBdr>
        <w:top w:val="none" w:sz="0" w:space="0" w:color="auto"/>
        <w:left w:val="none" w:sz="0" w:space="0" w:color="auto"/>
        <w:bottom w:val="none" w:sz="0" w:space="0" w:color="auto"/>
        <w:right w:val="none" w:sz="0" w:space="0" w:color="auto"/>
      </w:divBdr>
    </w:div>
    <w:div w:id="1352488026">
      <w:bodyDiv w:val="1"/>
      <w:marLeft w:val="0"/>
      <w:marRight w:val="0"/>
      <w:marTop w:val="0"/>
      <w:marBottom w:val="0"/>
      <w:divBdr>
        <w:top w:val="none" w:sz="0" w:space="0" w:color="auto"/>
        <w:left w:val="none" w:sz="0" w:space="0" w:color="auto"/>
        <w:bottom w:val="none" w:sz="0" w:space="0" w:color="auto"/>
        <w:right w:val="none" w:sz="0" w:space="0" w:color="auto"/>
      </w:divBdr>
    </w:div>
    <w:div w:id="1352564637">
      <w:bodyDiv w:val="1"/>
      <w:marLeft w:val="0"/>
      <w:marRight w:val="0"/>
      <w:marTop w:val="0"/>
      <w:marBottom w:val="0"/>
      <w:divBdr>
        <w:top w:val="none" w:sz="0" w:space="0" w:color="auto"/>
        <w:left w:val="none" w:sz="0" w:space="0" w:color="auto"/>
        <w:bottom w:val="none" w:sz="0" w:space="0" w:color="auto"/>
        <w:right w:val="none" w:sz="0" w:space="0" w:color="auto"/>
      </w:divBdr>
    </w:div>
    <w:div w:id="1352755421">
      <w:bodyDiv w:val="1"/>
      <w:marLeft w:val="0"/>
      <w:marRight w:val="0"/>
      <w:marTop w:val="0"/>
      <w:marBottom w:val="0"/>
      <w:divBdr>
        <w:top w:val="none" w:sz="0" w:space="0" w:color="auto"/>
        <w:left w:val="none" w:sz="0" w:space="0" w:color="auto"/>
        <w:bottom w:val="none" w:sz="0" w:space="0" w:color="auto"/>
        <w:right w:val="none" w:sz="0" w:space="0" w:color="auto"/>
      </w:divBdr>
    </w:div>
    <w:div w:id="1352948868">
      <w:bodyDiv w:val="1"/>
      <w:marLeft w:val="0"/>
      <w:marRight w:val="0"/>
      <w:marTop w:val="0"/>
      <w:marBottom w:val="0"/>
      <w:divBdr>
        <w:top w:val="none" w:sz="0" w:space="0" w:color="auto"/>
        <w:left w:val="none" w:sz="0" w:space="0" w:color="auto"/>
        <w:bottom w:val="none" w:sz="0" w:space="0" w:color="auto"/>
        <w:right w:val="none" w:sz="0" w:space="0" w:color="auto"/>
      </w:divBdr>
    </w:div>
    <w:div w:id="1352996523">
      <w:bodyDiv w:val="1"/>
      <w:marLeft w:val="0"/>
      <w:marRight w:val="0"/>
      <w:marTop w:val="0"/>
      <w:marBottom w:val="0"/>
      <w:divBdr>
        <w:top w:val="none" w:sz="0" w:space="0" w:color="auto"/>
        <w:left w:val="none" w:sz="0" w:space="0" w:color="auto"/>
        <w:bottom w:val="none" w:sz="0" w:space="0" w:color="auto"/>
        <w:right w:val="none" w:sz="0" w:space="0" w:color="auto"/>
      </w:divBdr>
    </w:div>
    <w:div w:id="1353067513">
      <w:bodyDiv w:val="1"/>
      <w:marLeft w:val="0"/>
      <w:marRight w:val="0"/>
      <w:marTop w:val="0"/>
      <w:marBottom w:val="0"/>
      <w:divBdr>
        <w:top w:val="none" w:sz="0" w:space="0" w:color="auto"/>
        <w:left w:val="none" w:sz="0" w:space="0" w:color="auto"/>
        <w:bottom w:val="none" w:sz="0" w:space="0" w:color="auto"/>
        <w:right w:val="none" w:sz="0" w:space="0" w:color="auto"/>
      </w:divBdr>
    </w:div>
    <w:div w:id="1353067779">
      <w:bodyDiv w:val="1"/>
      <w:marLeft w:val="0"/>
      <w:marRight w:val="0"/>
      <w:marTop w:val="0"/>
      <w:marBottom w:val="0"/>
      <w:divBdr>
        <w:top w:val="none" w:sz="0" w:space="0" w:color="auto"/>
        <w:left w:val="none" w:sz="0" w:space="0" w:color="auto"/>
        <w:bottom w:val="none" w:sz="0" w:space="0" w:color="auto"/>
        <w:right w:val="none" w:sz="0" w:space="0" w:color="auto"/>
      </w:divBdr>
    </w:div>
    <w:div w:id="1353068005">
      <w:bodyDiv w:val="1"/>
      <w:marLeft w:val="0"/>
      <w:marRight w:val="0"/>
      <w:marTop w:val="0"/>
      <w:marBottom w:val="0"/>
      <w:divBdr>
        <w:top w:val="none" w:sz="0" w:space="0" w:color="auto"/>
        <w:left w:val="none" w:sz="0" w:space="0" w:color="auto"/>
        <w:bottom w:val="none" w:sz="0" w:space="0" w:color="auto"/>
        <w:right w:val="none" w:sz="0" w:space="0" w:color="auto"/>
      </w:divBdr>
    </w:div>
    <w:div w:id="1353261987">
      <w:bodyDiv w:val="1"/>
      <w:marLeft w:val="0"/>
      <w:marRight w:val="0"/>
      <w:marTop w:val="0"/>
      <w:marBottom w:val="0"/>
      <w:divBdr>
        <w:top w:val="none" w:sz="0" w:space="0" w:color="auto"/>
        <w:left w:val="none" w:sz="0" w:space="0" w:color="auto"/>
        <w:bottom w:val="none" w:sz="0" w:space="0" w:color="auto"/>
        <w:right w:val="none" w:sz="0" w:space="0" w:color="auto"/>
      </w:divBdr>
    </w:div>
    <w:div w:id="1353457697">
      <w:bodyDiv w:val="1"/>
      <w:marLeft w:val="0"/>
      <w:marRight w:val="0"/>
      <w:marTop w:val="0"/>
      <w:marBottom w:val="0"/>
      <w:divBdr>
        <w:top w:val="none" w:sz="0" w:space="0" w:color="auto"/>
        <w:left w:val="none" w:sz="0" w:space="0" w:color="auto"/>
        <w:bottom w:val="none" w:sz="0" w:space="0" w:color="auto"/>
        <w:right w:val="none" w:sz="0" w:space="0" w:color="auto"/>
      </w:divBdr>
    </w:div>
    <w:div w:id="1353797656">
      <w:bodyDiv w:val="1"/>
      <w:marLeft w:val="0"/>
      <w:marRight w:val="0"/>
      <w:marTop w:val="0"/>
      <w:marBottom w:val="0"/>
      <w:divBdr>
        <w:top w:val="none" w:sz="0" w:space="0" w:color="auto"/>
        <w:left w:val="none" w:sz="0" w:space="0" w:color="auto"/>
        <w:bottom w:val="none" w:sz="0" w:space="0" w:color="auto"/>
        <w:right w:val="none" w:sz="0" w:space="0" w:color="auto"/>
      </w:divBdr>
    </w:div>
    <w:div w:id="1353923407">
      <w:bodyDiv w:val="1"/>
      <w:marLeft w:val="0"/>
      <w:marRight w:val="0"/>
      <w:marTop w:val="0"/>
      <w:marBottom w:val="0"/>
      <w:divBdr>
        <w:top w:val="none" w:sz="0" w:space="0" w:color="auto"/>
        <w:left w:val="none" w:sz="0" w:space="0" w:color="auto"/>
        <w:bottom w:val="none" w:sz="0" w:space="0" w:color="auto"/>
        <w:right w:val="none" w:sz="0" w:space="0" w:color="auto"/>
      </w:divBdr>
    </w:div>
    <w:div w:id="1354065062">
      <w:bodyDiv w:val="1"/>
      <w:marLeft w:val="0"/>
      <w:marRight w:val="0"/>
      <w:marTop w:val="0"/>
      <w:marBottom w:val="0"/>
      <w:divBdr>
        <w:top w:val="none" w:sz="0" w:space="0" w:color="auto"/>
        <w:left w:val="none" w:sz="0" w:space="0" w:color="auto"/>
        <w:bottom w:val="none" w:sz="0" w:space="0" w:color="auto"/>
        <w:right w:val="none" w:sz="0" w:space="0" w:color="auto"/>
      </w:divBdr>
    </w:div>
    <w:div w:id="1354109240">
      <w:bodyDiv w:val="1"/>
      <w:marLeft w:val="0"/>
      <w:marRight w:val="0"/>
      <w:marTop w:val="0"/>
      <w:marBottom w:val="0"/>
      <w:divBdr>
        <w:top w:val="none" w:sz="0" w:space="0" w:color="auto"/>
        <w:left w:val="none" w:sz="0" w:space="0" w:color="auto"/>
        <w:bottom w:val="none" w:sz="0" w:space="0" w:color="auto"/>
        <w:right w:val="none" w:sz="0" w:space="0" w:color="auto"/>
      </w:divBdr>
    </w:div>
    <w:div w:id="1354265074">
      <w:bodyDiv w:val="1"/>
      <w:marLeft w:val="0"/>
      <w:marRight w:val="0"/>
      <w:marTop w:val="0"/>
      <w:marBottom w:val="0"/>
      <w:divBdr>
        <w:top w:val="none" w:sz="0" w:space="0" w:color="auto"/>
        <w:left w:val="none" w:sz="0" w:space="0" w:color="auto"/>
        <w:bottom w:val="none" w:sz="0" w:space="0" w:color="auto"/>
        <w:right w:val="none" w:sz="0" w:space="0" w:color="auto"/>
      </w:divBdr>
    </w:div>
    <w:div w:id="1354266120">
      <w:bodyDiv w:val="1"/>
      <w:marLeft w:val="0"/>
      <w:marRight w:val="0"/>
      <w:marTop w:val="0"/>
      <w:marBottom w:val="0"/>
      <w:divBdr>
        <w:top w:val="none" w:sz="0" w:space="0" w:color="auto"/>
        <w:left w:val="none" w:sz="0" w:space="0" w:color="auto"/>
        <w:bottom w:val="none" w:sz="0" w:space="0" w:color="auto"/>
        <w:right w:val="none" w:sz="0" w:space="0" w:color="auto"/>
      </w:divBdr>
    </w:div>
    <w:div w:id="1354303793">
      <w:bodyDiv w:val="1"/>
      <w:marLeft w:val="0"/>
      <w:marRight w:val="0"/>
      <w:marTop w:val="0"/>
      <w:marBottom w:val="0"/>
      <w:divBdr>
        <w:top w:val="none" w:sz="0" w:space="0" w:color="auto"/>
        <w:left w:val="none" w:sz="0" w:space="0" w:color="auto"/>
        <w:bottom w:val="none" w:sz="0" w:space="0" w:color="auto"/>
        <w:right w:val="none" w:sz="0" w:space="0" w:color="auto"/>
      </w:divBdr>
    </w:div>
    <w:div w:id="1354385062">
      <w:bodyDiv w:val="1"/>
      <w:marLeft w:val="0"/>
      <w:marRight w:val="0"/>
      <w:marTop w:val="0"/>
      <w:marBottom w:val="0"/>
      <w:divBdr>
        <w:top w:val="none" w:sz="0" w:space="0" w:color="auto"/>
        <w:left w:val="none" w:sz="0" w:space="0" w:color="auto"/>
        <w:bottom w:val="none" w:sz="0" w:space="0" w:color="auto"/>
        <w:right w:val="none" w:sz="0" w:space="0" w:color="auto"/>
      </w:divBdr>
    </w:div>
    <w:div w:id="1354650983">
      <w:bodyDiv w:val="1"/>
      <w:marLeft w:val="0"/>
      <w:marRight w:val="0"/>
      <w:marTop w:val="0"/>
      <w:marBottom w:val="0"/>
      <w:divBdr>
        <w:top w:val="none" w:sz="0" w:space="0" w:color="auto"/>
        <w:left w:val="none" w:sz="0" w:space="0" w:color="auto"/>
        <w:bottom w:val="none" w:sz="0" w:space="0" w:color="auto"/>
        <w:right w:val="none" w:sz="0" w:space="0" w:color="auto"/>
      </w:divBdr>
    </w:div>
    <w:div w:id="1354721898">
      <w:bodyDiv w:val="1"/>
      <w:marLeft w:val="0"/>
      <w:marRight w:val="0"/>
      <w:marTop w:val="0"/>
      <w:marBottom w:val="0"/>
      <w:divBdr>
        <w:top w:val="none" w:sz="0" w:space="0" w:color="auto"/>
        <w:left w:val="none" w:sz="0" w:space="0" w:color="auto"/>
        <w:bottom w:val="none" w:sz="0" w:space="0" w:color="auto"/>
        <w:right w:val="none" w:sz="0" w:space="0" w:color="auto"/>
      </w:divBdr>
    </w:div>
    <w:div w:id="1354723609">
      <w:bodyDiv w:val="1"/>
      <w:marLeft w:val="0"/>
      <w:marRight w:val="0"/>
      <w:marTop w:val="0"/>
      <w:marBottom w:val="0"/>
      <w:divBdr>
        <w:top w:val="none" w:sz="0" w:space="0" w:color="auto"/>
        <w:left w:val="none" w:sz="0" w:space="0" w:color="auto"/>
        <w:bottom w:val="none" w:sz="0" w:space="0" w:color="auto"/>
        <w:right w:val="none" w:sz="0" w:space="0" w:color="auto"/>
      </w:divBdr>
    </w:div>
    <w:div w:id="1354840323">
      <w:bodyDiv w:val="1"/>
      <w:marLeft w:val="0"/>
      <w:marRight w:val="0"/>
      <w:marTop w:val="0"/>
      <w:marBottom w:val="0"/>
      <w:divBdr>
        <w:top w:val="none" w:sz="0" w:space="0" w:color="auto"/>
        <w:left w:val="none" w:sz="0" w:space="0" w:color="auto"/>
        <w:bottom w:val="none" w:sz="0" w:space="0" w:color="auto"/>
        <w:right w:val="none" w:sz="0" w:space="0" w:color="auto"/>
      </w:divBdr>
    </w:div>
    <w:div w:id="1354842185">
      <w:bodyDiv w:val="1"/>
      <w:marLeft w:val="0"/>
      <w:marRight w:val="0"/>
      <w:marTop w:val="0"/>
      <w:marBottom w:val="0"/>
      <w:divBdr>
        <w:top w:val="none" w:sz="0" w:space="0" w:color="auto"/>
        <w:left w:val="none" w:sz="0" w:space="0" w:color="auto"/>
        <w:bottom w:val="none" w:sz="0" w:space="0" w:color="auto"/>
        <w:right w:val="none" w:sz="0" w:space="0" w:color="auto"/>
      </w:divBdr>
    </w:div>
    <w:div w:id="1354961151">
      <w:bodyDiv w:val="1"/>
      <w:marLeft w:val="0"/>
      <w:marRight w:val="0"/>
      <w:marTop w:val="0"/>
      <w:marBottom w:val="0"/>
      <w:divBdr>
        <w:top w:val="none" w:sz="0" w:space="0" w:color="auto"/>
        <w:left w:val="none" w:sz="0" w:space="0" w:color="auto"/>
        <w:bottom w:val="none" w:sz="0" w:space="0" w:color="auto"/>
        <w:right w:val="none" w:sz="0" w:space="0" w:color="auto"/>
      </w:divBdr>
    </w:div>
    <w:div w:id="1355037567">
      <w:bodyDiv w:val="1"/>
      <w:marLeft w:val="0"/>
      <w:marRight w:val="0"/>
      <w:marTop w:val="0"/>
      <w:marBottom w:val="0"/>
      <w:divBdr>
        <w:top w:val="none" w:sz="0" w:space="0" w:color="auto"/>
        <w:left w:val="none" w:sz="0" w:space="0" w:color="auto"/>
        <w:bottom w:val="none" w:sz="0" w:space="0" w:color="auto"/>
        <w:right w:val="none" w:sz="0" w:space="0" w:color="auto"/>
      </w:divBdr>
    </w:div>
    <w:div w:id="1355693250">
      <w:bodyDiv w:val="1"/>
      <w:marLeft w:val="0"/>
      <w:marRight w:val="0"/>
      <w:marTop w:val="0"/>
      <w:marBottom w:val="0"/>
      <w:divBdr>
        <w:top w:val="none" w:sz="0" w:space="0" w:color="auto"/>
        <w:left w:val="none" w:sz="0" w:space="0" w:color="auto"/>
        <w:bottom w:val="none" w:sz="0" w:space="0" w:color="auto"/>
        <w:right w:val="none" w:sz="0" w:space="0" w:color="auto"/>
      </w:divBdr>
    </w:div>
    <w:div w:id="1355694264">
      <w:bodyDiv w:val="1"/>
      <w:marLeft w:val="0"/>
      <w:marRight w:val="0"/>
      <w:marTop w:val="0"/>
      <w:marBottom w:val="0"/>
      <w:divBdr>
        <w:top w:val="none" w:sz="0" w:space="0" w:color="auto"/>
        <w:left w:val="none" w:sz="0" w:space="0" w:color="auto"/>
        <w:bottom w:val="none" w:sz="0" w:space="0" w:color="auto"/>
        <w:right w:val="none" w:sz="0" w:space="0" w:color="auto"/>
      </w:divBdr>
    </w:div>
    <w:div w:id="1355957552">
      <w:bodyDiv w:val="1"/>
      <w:marLeft w:val="0"/>
      <w:marRight w:val="0"/>
      <w:marTop w:val="0"/>
      <w:marBottom w:val="0"/>
      <w:divBdr>
        <w:top w:val="none" w:sz="0" w:space="0" w:color="auto"/>
        <w:left w:val="none" w:sz="0" w:space="0" w:color="auto"/>
        <w:bottom w:val="none" w:sz="0" w:space="0" w:color="auto"/>
        <w:right w:val="none" w:sz="0" w:space="0" w:color="auto"/>
      </w:divBdr>
    </w:div>
    <w:div w:id="1355958384">
      <w:bodyDiv w:val="1"/>
      <w:marLeft w:val="0"/>
      <w:marRight w:val="0"/>
      <w:marTop w:val="0"/>
      <w:marBottom w:val="0"/>
      <w:divBdr>
        <w:top w:val="none" w:sz="0" w:space="0" w:color="auto"/>
        <w:left w:val="none" w:sz="0" w:space="0" w:color="auto"/>
        <w:bottom w:val="none" w:sz="0" w:space="0" w:color="auto"/>
        <w:right w:val="none" w:sz="0" w:space="0" w:color="auto"/>
      </w:divBdr>
    </w:div>
    <w:div w:id="1356230275">
      <w:bodyDiv w:val="1"/>
      <w:marLeft w:val="0"/>
      <w:marRight w:val="0"/>
      <w:marTop w:val="0"/>
      <w:marBottom w:val="0"/>
      <w:divBdr>
        <w:top w:val="none" w:sz="0" w:space="0" w:color="auto"/>
        <w:left w:val="none" w:sz="0" w:space="0" w:color="auto"/>
        <w:bottom w:val="none" w:sz="0" w:space="0" w:color="auto"/>
        <w:right w:val="none" w:sz="0" w:space="0" w:color="auto"/>
      </w:divBdr>
    </w:div>
    <w:div w:id="1356999558">
      <w:bodyDiv w:val="1"/>
      <w:marLeft w:val="0"/>
      <w:marRight w:val="0"/>
      <w:marTop w:val="0"/>
      <w:marBottom w:val="0"/>
      <w:divBdr>
        <w:top w:val="none" w:sz="0" w:space="0" w:color="auto"/>
        <w:left w:val="none" w:sz="0" w:space="0" w:color="auto"/>
        <w:bottom w:val="none" w:sz="0" w:space="0" w:color="auto"/>
        <w:right w:val="none" w:sz="0" w:space="0" w:color="auto"/>
      </w:divBdr>
    </w:div>
    <w:div w:id="1357199686">
      <w:bodyDiv w:val="1"/>
      <w:marLeft w:val="0"/>
      <w:marRight w:val="0"/>
      <w:marTop w:val="0"/>
      <w:marBottom w:val="0"/>
      <w:divBdr>
        <w:top w:val="none" w:sz="0" w:space="0" w:color="auto"/>
        <w:left w:val="none" w:sz="0" w:space="0" w:color="auto"/>
        <w:bottom w:val="none" w:sz="0" w:space="0" w:color="auto"/>
        <w:right w:val="none" w:sz="0" w:space="0" w:color="auto"/>
      </w:divBdr>
    </w:div>
    <w:div w:id="1357388909">
      <w:bodyDiv w:val="1"/>
      <w:marLeft w:val="0"/>
      <w:marRight w:val="0"/>
      <w:marTop w:val="0"/>
      <w:marBottom w:val="0"/>
      <w:divBdr>
        <w:top w:val="none" w:sz="0" w:space="0" w:color="auto"/>
        <w:left w:val="none" w:sz="0" w:space="0" w:color="auto"/>
        <w:bottom w:val="none" w:sz="0" w:space="0" w:color="auto"/>
        <w:right w:val="none" w:sz="0" w:space="0" w:color="auto"/>
      </w:divBdr>
    </w:div>
    <w:div w:id="1357927541">
      <w:bodyDiv w:val="1"/>
      <w:marLeft w:val="0"/>
      <w:marRight w:val="0"/>
      <w:marTop w:val="0"/>
      <w:marBottom w:val="0"/>
      <w:divBdr>
        <w:top w:val="none" w:sz="0" w:space="0" w:color="auto"/>
        <w:left w:val="none" w:sz="0" w:space="0" w:color="auto"/>
        <w:bottom w:val="none" w:sz="0" w:space="0" w:color="auto"/>
        <w:right w:val="none" w:sz="0" w:space="0" w:color="auto"/>
      </w:divBdr>
    </w:div>
    <w:div w:id="1358652682">
      <w:bodyDiv w:val="1"/>
      <w:marLeft w:val="0"/>
      <w:marRight w:val="0"/>
      <w:marTop w:val="0"/>
      <w:marBottom w:val="0"/>
      <w:divBdr>
        <w:top w:val="none" w:sz="0" w:space="0" w:color="auto"/>
        <w:left w:val="none" w:sz="0" w:space="0" w:color="auto"/>
        <w:bottom w:val="none" w:sz="0" w:space="0" w:color="auto"/>
        <w:right w:val="none" w:sz="0" w:space="0" w:color="auto"/>
      </w:divBdr>
    </w:div>
    <w:div w:id="1358703407">
      <w:bodyDiv w:val="1"/>
      <w:marLeft w:val="0"/>
      <w:marRight w:val="0"/>
      <w:marTop w:val="0"/>
      <w:marBottom w:val="0"/>
      <w:divBdr>
        <w:top w:val="none" w:sz="0" w:space="0" w:color="auto"/>
        <w:left w:val="none" w:sz="0" w:space="0" w:color="auto"/>
        <w:bottom w:val="none" w:sz="0" w:space="0" w:color="auto"/>
        <w:right w:val="none" w:sz="0" w:space="0" w:color="auto"/>
      </w:divBdr>
    </w:div>
    <w:div w:id="1358967129">
      <w:bodyDiv w:val="1"/>
      <w:marLeft w:val="0"/>
      <w:marRight w:val="0"/>
      <w:marTop w:val="0"/>
      <w:marBottom w:val="0"/>
      <w:divBdr>
        <w:top w:val="none" w:sz="0" w:space="0" w:color="auto"/>
        <w:left w:val="none" w:sz="0" w:space="0" w:color="auto"/>
        <w:bottom w:val="none" w:sz="0" w:space="0" w:color="auto"/>
        <w:right w:val="none" w:sz="0" w:space="0" w:color="auto"/>
      </w:divBdr>
    </w:div>
    <w:div w:id="1358969441">
      <w:bodyDiv w:val="1"/>
      <w:marLeft w:val="0"/>
      <w:marRight w:val="0"/>
      <w:marTop w:val="0"/>
      <w:marBottom w:val="0"/>
      <w:divBdr>
        <w:top w:val="none" w:sz="0" w:space="0" w:color="auto"/>
        <w:left w:val="none" w:sz="0" w:space="0" w:color="auto"/>
        <w:bottom w:val="none" w:sz="0" w:space="0" w:color="auto"/>
        <w:right w:val="none" w:sz="0" w:space="0" w:color="auto"/>
      </w:divBdr>
    </w:div>
    <w:div w:id="1359547961">
      <w:bodyDiv w:val="1"/>
      <w:marLeft w:val="0"/>
      <w:marRight w:val="0"/>
      <w:marTop w:val="0"/>
      <w:marBottom w:val="0"/>
      <w:divBdr>
        <w:top w:val="none" w:sz="0" w:space="0" w:color="auto"/>
        <w:left w:val="none" w:sz="0" w:space="0" w:color="auto"/>
        <w:bottom w:val="none" w:sz="0" w:space="0" w:color="auto"/>
        <w:right w:val="none" w:sz="0" w:space="0" w:color="auto"/>
      </w:divBdr>
    </w:div>
    <w:div w:id="1359969119">
      <w:bodyDiv w:val="1"/>
      <w:marLeft w:val="0"/>
      <w:marRight w:val="0"/>
      <w:marTop w:val="0"/>
      <w:marBottom w:val="0"/>
      <w:divBdr>
        <w:top w:val="none" w:sz="0" w:space="0" w:color="auto"/>
        <w:left w:val="none" w:sz="0" w:space="0" w:color="auto"/>
        <w:bottom w:val="none" w:sz="0" w:space="0" w:color="auto"/>
        <w:right w:val="none" w:sz="0" w:space="0" w:color="auto"/>
      </w:divBdr>
    </w:div>
    <w:div w:id="1360155628">
      <w:bodyDiv w:val="1"/>
      <w:marLeft w:val="0"/>
      <w:marRight w:val="0"/>
      <w:marTop w:val="0"/>
      <w:marBottom w:val="0"/>
      <w:divBdr>
        <w:top w:val="none" w:sz="0" w:space="0" w:color="auto"/>
        <w:left w:val="none" w:sz="0" w:space="0" w:color="auto"/>
        <w:bottom w:val="none" w:sz="0" w:space="0" w:color="auto"/>
        <w:right w:val="none" w:sz="0" w:space="0" w:color="auto"/>
      </w:divBdr>
    </w:div>
    <w:div w:id="1360593396">
      <w:bodyDiv w:val="1"/>
      <w:marLeft w:val="0"/>
      <w:marRight w:val="0"/>
      <w:marTop w:val="0"/>
      <w:marBottom w:val="0"/>
      <w:divBdr>
        <w:top w:val="none" w:sz="0" w:space="0" w:color="auto"/>
        <w:left w:val="none" w:sz="0" w:space="0" w:color="auto"/>
        <w:bottom w:val="none" w:sz="0" w:space="0" w:color="auto"/>
        <w:right w:val="none" w:sz="0" w:space="0" w:color="auto"/>
      </w:divBdr>
    </w:div>
    <w:div w:id="1360935338">
      <w:bodyDiv w:val="1"/>
      <w:marLeft w:val="0"/>
      <w:marRight w:val="0"/>
      <w:marTop w:val="0"/>
      <w:marBottom w:val="0"/>
      <w:divBdr>
        <w:top w:val="none" w:sz="0" w:space="0" w:color="auto"/>
        <w:left w:val="none" w:sz="0" w:space="0" w:color="auto"/>
        <w:bottom w:val="none" w:sz="0" w:space="0" w:color="auto"/>
        <w:right w:val="none" w:sz="0" w:space="0" w:color="auto"/>
      </w:divBdr>
    </w:div>
    <w:div w:id="1361054403">
      <w:bodyDiv w:val="1"/>
      <w:marLeft w:val="0"/>
      <w:marRight w:val="0"/>
      <w:marTop w:val="0"/>
      <w:marBottom w:val="0"/>
      <w:divBdr>
        <w:top w:val="none" w:sz="0" w:space="0" w:color="auto"/>
        <w:left w:val="none" w:sz="0" w:space="0" w:color="auto"/>
        <w:bottom w:val="none" w:sz="0" w:space="0" w:color="auto"/>
        <w:right w:val="none" w:sz="0" w:space="0" w:color="auto"/>
      </w:divBdr>
    </w:div>
    <w:div w:id="1361466035">
      <w:bodyDiv w:val="1"/>
      <w:marLeft w:val="0"/>
      <w:marRight w:val="0"/>
      <w:marTop w:val="0"/>
      <w:marBottom w:val="0"/>
      <w:divBdr>
        <w:top w:val="none" w:sz="0" w:space="0" w:color="auto"/>
        <w:left w:val="none" w:sz="0" w:space="0" w:color="auto"/>
        <w:bottom w:val="none" w:sz="0" w:space="0" w:color="auto"/>
        <w:right w:val="none" w:sz="0" w:space="0" w:color="auto"/>
      </w:divBdr>
    </w:div>
    <w:div w:id="1362121679">
      <w:bodyDiv w:val="1"/>
      <w:marLeft w:val="0"/>
      <w:marRight w:val="0"/>
      <w:marTop w:val="0"/>
      <w:marBottom w:val="0"/>
      <w:divBdr>
        <w:top w:val="none" w:sz="0" w:space="0" w:color="auto"/>
        <w:left w:val="none" w:sz="0" w:space="0" w:color="auto"/>
        <w:bottom w:val="none" w:sz="0" w:space="0" w:color="auto"/>
        <w:right w:val="none" w:sz="0" w:space="0" w:color="auto"/>
      </w:divBdr>
    </w:div>
    <w:div w:id="1362124073">
      <w:bodyDiv w:val="1"/>
      <w:marLeft w:val="0"/>
      <w:marRight w:val="0"/>
      <w:marTop w:val="0"/>
      <w:marBottom w:val="0"/>
      <w:divBdr>
        <w:top w:val="none" w:sz="0" w:space="0" w:color="auto"/>
        <w:left w:val="none" w:sz="0" w:space="0" w:color="auto"/>
        <w:bottom w:val="none" w:sz="0" w:space="0" w:color="auto"/>
        <w:right w:val="none" w:sz="0" w:space="0" w:color="auto"/>
      </w:divBdr>
    </w:div>
    <w:div w:id="1362172309">
      <w:bodyDiv w:val="1"/>
      <w:marLeft w:val="0"/>
      <w:marRight w:val="0"/>
      <w:marTop w:val="0"/>
      <w:marBottom w:val="0"/>
      <w:divBdr>
        <w:top w:val="none" w:sz="0" w:space="0" w:color="auto"/>
        <w:left w:val="none" w:sz="0" w:space="0" w:color="auto"/>
        <w:bottom w:val="none" w:sz="0" w:space="0" w:color="auto"/>
        <w:right w:val="none" w:sz="0" w:space="0" w:color="auto"/>
      </w:divBdr>
    </w:div>
    <w:div w:id="1362440428">
      <w:bodyDiv w:val="1"/>
      <w:marLeft w:val="0"/>
      <w:marRight w:val="0"/>
      <w:marTop w:val="0"/>
      <w:marBottom w:val="0"/>
      <w:divBdr>
        <w:top w:val="none" w:sz="0" w:space="0" w:color="auto"/>
        <w:left w:val="none" w:sz="0" w:space="0" w:color="auto"/>
        <w:bottom w:val="none" w:sz="0" w:space="0" w:color="auto"/>
        <w:right w:val="none" w:sz="0" w:space="0" w:color="auto"/>
      </w:divBdr>
    </w:div>
    <w:div w:id="1362508081">
      <w:bodyDiv w:val="1"/>
      <w:marLeft w:val="0"/>
      <w:marRight w:val="0"/>
      <w:marTop w:val="0"/>
      <w:marBottom w:val="0"/>
      <w:divBdr>
        <w:top w:val="none" w:sz="0" w:space="0" w:color="auto"/>
        <w:left w:val="none" w:sz="0" w:space="0" w:color="auto"/>
        <w:bottom w:val="none" w:sz="0" w:space="0" w:color="auto"/>
        <w:right w:val="none" w:sz="0" w:space="0" w:color="auto"/>
      </w:divBdr>
    </w:div>
    <w:div w:id="1362853803">
      <w:bodyDiv w:val="1"/>
      <w:marLeft w:val="0"/>
      <w:marRight w:val="0"/>
      <w:marTop w:val="0"/>
      <w:marBottom w:val="0"/>
      <w:divBdr>
        <w:top w:val="none" w:sz="0" w:space="0" w:color="auto"/>
        <w:left w:val="none" w:sz="0" w:space="0" w:color="auto"/>
        <w:bottom w:val="none" w:sz="0" w:space="0" w:color="auto"/>
        <w:right w:val="none" w:sz="0" w:space="0" w:color="auto"/>
      </w:divBdr>
    </w:div>
    <w:div w:id="1363170608">
      <w:bodyDiv w:val="1"/>
      <w:marLeft w:val="0"/>
      <w:marRight w:val="0"/>
      <w:marTop w:val="0"/>
      <w:marBottom w:val="0"/>
      <w:divBdr>
        <w:top w:val="none" w:sz="0" w:space="0" w:color="auto"/>
        <w:left w:val="none" w:sz="0" w:space="0" w:color="auto"/>
        <w:bottom w:val="none" w:sz="0" w:space="0" w:color="auto"/>
        <w:right w:val="none" w:sz="0" w:space="0" w:color="auto"/>
      </w:divBdr>
    </w:div>
    <w:div w:id="1363246231">
      <w:bodyDiv w:val="1"/>
      <w:marLeft w:val="0"/>
      <w:marRight w:val="0"/>
      <w:marTop w:val="0"/>
      <w:marBottom w:val="0"/>
      <w:divBdr>
        <w:top w:val="none" w:sz="0" w:space="0" w:color="auto"/>
        <w:left w:val="none" w:sz="0" w:space="0" w:color="auto"/>
        <w:bottom w:val="none" w:sz="0" w:space="0" w:color="auto"/>
        <w:right w:val="none" w:sz="0" w:space="0" w:color="auto"/>
      </w:divBdr>
    </w:div>
    <w:div w:id="1363286267">
      <w:bodyDiv w:val="1"/>
      <w:marLeft w:val="0"/>
      <w:marRight w:val="0"/>
      <w:marTop w:val="0"/>
      <w:marBottom w:val="0"/>
      <w:divBdr>
        <w:top w:val="none" w:sz="0" w:space="0" w:color="auto"/>
        <w:left w:val="none" w:sz="0" w:space="0" w:color="auto"/>
        <w:bottom w:val="none" w:sz="0" w:space="0" w:color="auto"/>
        <w:right w:val="none" w:sz="0" w:space="0" w:color="auto"/>
      </w:divBdr>
    </w:div>
    <w:div w:id="1363436974">
      <w:bodyDiv w:val="1"/>
      <w:marLeft w:val="0"/>
      <w:marRight w:val="0"/>
      <w:marTop w:val="0"/>
      <w:marBottom w:val="0"/>
      <w:divBdr>
        <w:top w:val="none" w:sz="0" w:space="0" w:color="auto"/>
        <w:left w:val="none" w:sz="0" w:space="0" w:color="auto"/>
        <w:bottom w:val="none" w:sz="0" w:space="0" w:color="auto"/>
        <w:right w:val="none" w:sz="0" w:space="0" w:color="auto"/>
      </w:divBdr>
    </w:div>
    <w:div w:id="1363818823">
      <w:bodyDiv w:val="1"/>
      <w:marLeft w:val="0"/>
      <w:marRight w:val="0"/>
      <w:marTop w:val="0"/>
      <w:marBottom w:val="0"/>
      <w:divBdr>
        <w:top w:val="none" w:sz="0" w:space="0" w:color="auto"/>
        <w:left w:val="none" w:sz="0" w:space="0" w:color="auto"/>
        <w:bottom w:val="none" w:sz="0" w:space="0" w:color="auto"/>
        <w:right w:val="none" w:sz="0" w:space="0" w:color="auto"/>
      </w:divBdr>
    </w:div>
    <w:div w:id="1364206343">
      <w:bodyDiv w:val="1"/>
      <w:marLeft w:val="0"/>
      <w:marRight w:val="0"/>
      <w:marTop w:val="0"/>
      <w:marBottom w:val="0"/>
      <w:divBdr>
        <w:top w:val="none" w:sz="0" w:space="0" w:color="auto"/>
        <w:left w:val="none" w:sz="0" w:space="0" w:color="auto"/>
        <w:bottom w:val="none" w:sz="0" w:space="0" w:color="auto"/>
        <w:right w:val="none" w:sz="0" w:space="0" w:color="auto"/>
      </w:divBdr>
    </w:div>
    <w:div w:id="1364357944">
      <w:bodyDiv w:val="1"/>
      <w:marLeft w:val="0"/>
      <w:marRight w:val="0"/>
      <w:marTop w:val="0"/>
      <w:marBottom w:val="0"/>
      <w:divBdr>
        <w:top w:val="none" w:sz="0" w:space="0" w:color="auto"/>
        <w:left w:val="none" w:sz="0" w:space="0" w:color="auto"/>
        <w:bottom w:val="none" w:sz="0" w:space="0" w:color="auto"/>
        <w:right w:val="none" w:sz="0" w:space="0" w:color="auto"/>
      </w:divBdr>
    </w:div>
    <w:div w:id="1364358915">
      <w:bodyDiv w:val="1"/>
      <w:marLeft w:val="0"/>
      <w:marRight w:val="0"/>
      <w:marTop w:val="0"/>
      <w:marBottom w:val="0"/>
      <w:divBdr>
        <w:top w:val="none" w:sz="0" w:space="0" w:color="auto"/>
        <w:left w:val="none" w:sz="0" w:space="0" w:color="auto"/>
        <w:bottom w:val="none" w:sz="0" w:space="0" w:color="auto"/>
        <w:right w:val="none" w:sz="0" w:space="0" w:color="auto"/>
      </w:divBdr>
    </w:div>
    <w:div w:id="1365248853">
      <w:bodyDiv w:val="1"/>
      <w:marLeft w:val="0"/>
      <w:marRight w:val="0"/>
      <w:marTop w:val="0"/>
      <w:marBottom w:val="0"/>
      <w:divBdr>
        <w:top w:val="none" w:sz="0" w:space="0" w:color="auto"/>
        <w:left w:val="none" w:sz="0" w:space="0" w:color="auto"/>
        <w:bottom w:val="none" w:sz="0" w:space="0" w:color="auto"/>
        <w:right w:val="none" w:sz="0" w:space="0" w:color="auto"/>
      </w:divBdr>
    </w:div>
    <w:div w:id="1365331343">
      <w:bodyDiv w:val="1"/>
      <w:marLeft w:val="0"/>
      <w:marRight w:val="0"/>
      <w:marTop w:val="0"/>
      <w:marBottom w:val="0"/>
      <w:divBdr>
        <w:top w:val="none" w:sz="0" w:space="0" w:color="auto"/>
        <w:left w:val="none" w:sz="0" w:space="0" w:color="auto"/>
        <w:bottom w:val="none" w:sz="0" w:space="0" w:color="auto"/>
        <w:right w:val="none" w:sz="0" w:space="0" w:color="auto"/>
      </w:divBdr>
    </w:div>
    <w:div w:id="1365399913">
      <w:bodyDiv w:val="1"/>
      <w:marLeft w:val="0"/>
      <w:marRight w:val="0"/>
      <w:marTop w:val="0"/>
      <w:marBottom w:val="0"/>
      <w:divBdr>
        <w:top w:val="none" w:sz="0" w:space="0" w:color="auto"/>
        <w:left w:val="none" w:sz="0" w:space="0" w:color="auto"/>
        <w:bottom w:val="none" w:sz="0" w:space="0" w:color="auto"/>
        <w:right w:val="none" w:sz="0" w:space="0" w:color="auto"/>
      </w:divBdr>
    </w:div>
    <w:div w:id="1365444810">
      <w:bodyDiv w:val="1"/>
      <w:marLeft w:val="0"/>
      <w:marRight w:val="0"/>
      <w:marTop w:val="0"/>
      <w:marBottom w:val="0"/>
      <w:divBdr>
        <w:top w:val="none" w:sz="0" w:space="0" w:color="auto"/>
        <w:left w:val="none" w:sz="0" w:space="0" w:color="auto"/>
        <w:bottom w:val="none" w:sz="0" w:space="0" w:color="auto"/>
        <w:right w:val="none" w:sz="0" w:space="0" w:color="auto"/>
      </w:divBdr>
    </w:div>
    <w:div w:id="1365517470">
      <w:bodyDiv w:val="1"/>
      <w:marLeft w:val="0"/>
      <w:marRight w:val="0"/>
      <w:marTop w:val="0"/>
      <w:marBottom w:val="0"/>
      <w:divBdr>
        <w:top w:val="none" w:sz="0" w:space="0" w:color="auto"/>
        <w:left w:val="none" w:sz="0" w:space="0" w:color="auto"/>
        <w:bottom w:val="none" w:sz="0" w:space="0" w:color="auto"/>
        <w:right w:val="none" w:sz="0" w:space="0" w:color="auto"/>
      </w:divBdr>
    </w:div>
    <w:div w:id="1365785231">
      <w:bodyDiv w:val="1"/>
      <w:marLeft w:val="0"/>
      <w:marRight w:val="0"/>
      <w:marTop w:val="0"/>
      <w:marBottom w:val="0"/>
      <w:divBdr>
        <w:top w:val="none" w:sz="0" w:space="0" w:color="auto"/>
        <w:left w:val="none" w:sz="0" w:space="0" w:color="auto"/>
        <w:bottom w:val="none" w:sz="0" w:space="0" w:color="auto"/>
        <w:right w:val="none" w:sz="0" w:space="0" w:color="auto"/>
      </w:divBdr>
    </w:div>
    <w:div w:id="1365866268">
      <w:bodyDiv w:val="1"/>
      <w:marLeft w:val="0"/>
      <w:marRight w:val="0"/>
      <w:marTop w:val="0"/>
      <w:marBottom w:val="0"/>
      <w:divBdr>
        <w:top w:val="none" w:sz="0" w:space="0" w:color="auto"/>
        <w:left w:val="none" w:sz="0" w:space="0" w:color="auto"/>
        <w:bottom w:val="none" w:sz="0" w:space="0" w:color="auto"/>
        <w:right w:val="none" w:sz="0" w:space="0" w:color="auto"/>
      </w:divBdr>
    </w:div>
    <w:div w:id="1365979150">
      <w:bodyDiv w:val="1"/>
      <w:marLeft w:val="0"/>
      <w:marRight w:val="0"/>
      <w:marTop w:val="0"/>
      <w:marBottom w:val="0"/>
      <w:divBdr>
        <w:top w:val="none" w:sz="0" w:space="0" w:color="auto"/>
        <w:left w:val="none" w:sz="0" w:space="0" w:color="auto"/>
        <w:bottom w:val="none" w:sz="0" w:space="0" w:color="auto"/>
        <w:right w:val="none" w:sz="0" w:space="0" w:color="auto"/>
      </w:divBdr>
    </w:div>
    <w:div w:id="1365984091">
      <w:bodyDiv w:val="1"/>
      <w:marLeft w:val="0"/>
      <w:marRight w:val="0"/>
      <w:marTop w:val="0"/>
      <w:marBottom w:val="0"/>
      <w:divBdr>
        <w:top w:val="none" w:sz="0" w:space="0" w:color="auto"/>
        <w:left w:val="none" w:sz="0" w:space="0" w:color="auto"/>
        <w:bottom w:val="none" w:sz="0" w:space="0" w:color="auto"/>
        <w:right w:val="none" w:sz="0" w:space="0" w:color="auto"/>
      </w:divBdr>
    </w:div>
    <w:div w:id="1366060264">
      <w:bodyDiv w:val="1"/>
      <w:marLeft w:val="0"/>
      <w:marRight w:val="0"/>
      <w:marTop w:val="0"/>
      <w:marBottom w:val="0"/>
      <w:divBdr>
        <w:top w:val="none" w:sz="0" w:space="0" w:color="auto"/>
        <w:left w:val="none" w:sz="0" w:space="0" w:color="auto"/>
        <w:bottom w:val="none" w:sz="0" w:space="0" w:color="auto"/>
        <w:right w:val="none" w:sz="0" w:space="0" w:color="auto"/>
      </w:divBdr>
    </w:div>
    <w:div w:id="1366564312">
      <w:bodyDiv w:val="1"/>
      <w:marLeft w:val="0"/>
      <w:marRight w:val="0"/>
      <w:marTop w:val="0"/>
      <w:marBottom w:val="0"/>
      <w:divBdr>
        <w:top w:val="none" w:sz="0" w:space="0" w:color="auto"/>
        <w:left w:val="none" w:sz="0" w:space="0" w:color="auto"/>
        <w:bottom w:val="none" w:sz="0" w:space="0" w:color="auto"/>
        <w:right w:val="none" w:sz="0" w:space="0" w:color="auto"/>
      </w:divBdr>
    </w:div>
    <w:div w:id="1366910460">
      <w:bodyDiv w:val="1"/>
      <w:marLeft w:val="0"/>
      <w:marRight w:val="0"/>
      <w:marTop w:val="0"/>
      <w:marBottom w:val="0"/>
      <w:divBdr>
        <w:top w:val="none" w:sz="0" w:space="0" w:color="auto"/>
        <w:left w:val="none" w:sz="0" w:space="0" w:color="auto"/>
        <w:bottom w:val="none" w:sz="0" w:space="0" w:color="auto"/>
        <w:right w:val="none" w:sz="0" w:space="0" w:color="auto"/>
      </w:divBdr>
    </w:div>
    <w:div w:id="1367025430">
      <w:bodyDiv w:val="1"/>
      <w:marLeft w:val="0"/>
      <w:marRight w:val="0"/>
      <w:marTop w:val="0"/>
      <w:marBottom w:val="0"/>
      <w:divBdr>
        <w:top w:val="none" w:sz="0" w:space="0" w:color="auto"/>
        <w:left w:val="none" w:sz="0" w:space="0" w:color="auto"/>
        <w:bottom w:val="none" w:sz="0" w:space="0" w:color="auto"/>
        <w:right w:val="none" w:sz="0" w:space="0" w:color="auto"/>
      </w:divBdr>
    </w:div>
    <w:div w:id="1367632146">
      <w:bodyDiv w:val="1"/>
      <w:marLeft w:val="0"/>
      <w:marRight w:val="0"/>
      <w:marTop w:val="0"/>
      <w:marBottom w:val="0"/>
      <w:divBdr>
        <w:top w:val="none" w:sz="0" w:space="0" w:color="auto"/>
        <w:left w:val="none" w:sz="0" w:space="0" w:color="auto"/>
        <w:bottom w:val="none" w:sz="0" w:space="0" w:color="auto"/>
        <w:right w:val="none" w:sz="0" w:space="0" w:color="auto"/>
      </w:divBdr>
    </w:div>
    <w:div w:id="1367876796">
      <w:bodyDiv w:val="1"/>
      <w:marLeft w:val="0"/>
      <w:marRight w:val="0"/>
      <w:marTop w:val="0"/>
      <w:marBottom w:val="0"/>
      <w:divBdr>
        <w:top w:val="none" w:sz="0" w:space="0" w:color="auto"/>
        <w:left w:val="none" w:sz="0" w:space="0" w:color="auto"/>
        <w:bottom w:val="none" w:sz="0" w:space="0" w:color="auto"/>
        <w:right w:val="none" w:sz="0" w:space="0" w:color="auto"/>
      </w:divBdr>
    </w:div>
    <w:div w:id="1368020895">
      <w:bodyDiv w:val="1"/>
      <w:marLeft w:val="0"/>
      <w:marRight w:val="0"/>
      <w:marTop w:val="0"/>
      <w:marBottom w:val="0"/>
      <w:divBdr>
        <w:top w:val="none" w:sz="0" w:space="0" w:color="auto"/>
        <w:left w:val="none" w:sz="0" w:space="0" w:color="auto"/>
        <w:bottom w:val="none" w:sz="0" w:space="0" w:color="auto"/>
        <w:right w:val="none" w:sz="0" w:space="0" w:color="auto"/>
      </w:divBdr>
    </w:div>
    <w:div w:id="1368138776">
      <w:bodyDiv w:val="1"/>
      <w:marLeft w:val="0"/>
      <w:marRight w:val="0"/>
      <w:marTop w:val="0"/>
      <w:marBottom w:val="0"/>
      <w:divBdr>
        <w:top w:val="none" w:sz="0" w:space="0" w:color="auto"/>
        <w:left w:val="none" w:sz="0" w:space="0" w:color="auto"/>
        <w:bottom w:val="none" w:sz="0" w:space="0" w:color="auto"/>
        <w:right w:val="none" w:sz="0" w:space="0" w:color="auto"/>
      </w:divBdr>
    </w:div>
    <w:div w:id="1368217570">
      <w:bodyDiv w:val="1"/>
      <w:marLeft w:val="0"/>
      <w:marRight w:val="0"/>
      <w:marTop w:val="0"/>
      <w:marBottom w:val="0"/>
      <w:divBdr>
        <w:top w:val="none" w:sz="0" w:space="0" w:color="auto"/>
        <w:left w:val="none" w:sz="0" w:space="0" w:color="auto"/>
        <w:bottom w:val="none" w:sz="0" w:space="0" w:color="auto"/>
        <w:right w:val="none" w:sz="0" w:space="0" w:color="auto"/>
      </w:divBdr>
    </w:div>
    <w:div w:id="1368333410">
      <w:bodyDiv w:val="1"/>
      <w:marLeft w:val="0"/>
      <w:marRight w:val="0"/>
      <w:marTop w:val="0"/>
      <w:marBottom w:val="0"/>
      <w:divBdr>
        <w:top w:val="none" w:sz="0" w:space="0" w:color="auto"/>
        <w:left w:val="none" w:sz="0" w:space="0" w:color="auto"/>
        <w:bottom w:val="none" w:sz="0" w:space="0" w:color="auto"/>
        <w:right w:val="none" w:sz="0" w:space="0" w:color="auto"/>
      </w:divBdr>
    </w:div>
    <w:div w:id="1368484758">
      <w:bodyDiv w:val="1"/>
      <w:marLeft w:val="0"/>
      <w:marRight w:val="0"/>
      <w:marTop w:val="0"/>
      <w:marBottom w:val="0"/>
      <w:divBdr>
        <w:top w:val="none" w:sz="0" w:space="0" w:color="auto"/>
        <w:left w:val="none" w:sz="0" w:space="0" w:color="auto"/>
        <w:bottom w:val="none" w:sz="0" w:space="0" w:color="auto"/>
        <w:right w:val="none" w:sz="0" w:space="0" w:color="auto"/>
      </w:divBdr>
    </w:div>
    <w:div w:id="1368751125">
      <w:bodyDiv w:val="1"/>
      <w:marLeft w:val="0"/>
      <w:marRight w:val="0"/>
      <w:marTop w:val="0"/>
      <w:marBottom w:val="0"/>
      <w:divBdr>
        <w:top w:val="none" w:sz="0" w:space="0" w:color="auto"/>
        <w:left w:val="none" w:sz="0" w:space="0" w:color="auto"/>
        <w:bottom w:val="none" w:sz="0" w:space="0" w:color="auto"/>
        <w:right w:val="none" w:sz="0" w:space="0" w:color="auto"/>
      </w:divBdr>
    </w:div>
    <w:div w:id="1368917808">
      <w:bodyDiv w:val="1"/>
      <w:marLeft w:val="0"/>
      <w:marRight w:val="0"/>
      <w:marTop w:val="0"/>
      <w:marBottom w:val="0"/>
      <w:divBdr>
        <w:top w:val="none" w:sz="0" w:space="0" w:color="auto"/>
        <w:left w:val="none" w:sz="0" w:space="0" w:color="auto"/>
        <w:bottom w:val="none" w:sz="0" w:space="0" w:color="auto"/>
        <w:right w:val="none" w:sz="0" w:space="0" w:color="auto"/>
      </w:divBdr>
    </w:div>
    <w:div w:id="1368993935">
      <w:bodyDiv w:val="1"/>
      <w:marLeft w:val="0"/>
      <w:marRight w:val="0"/>
      <w:marTop w:val="0"/>
      <w:marBottom w:val="0"/>
      <w:divBdr>
        <w:top w:val="none" w:sz="0" w:space="0" w:color="auto"/>
        <w:left w:val="none" w:sz="0" w:space="0" w:color="auto"/>
        <w:bottom w:val="none" w:sz="0" w:space="0" w:color="auto"/>
        <w:right w:val="none" w:sz="0" w:space="0" w:color="auto"/>
      </w:divBdr>
    </w:div>
    <w:div w:id="1369178529">
      <w:bodyDiv w:val="1"/>
      <w:marLeft w:val="0"/>
      <w:marRight w:val="0"/>
      <w:marTop w:val="0"/>
      <w:marBottom w:val="0"/>
      <w:divBdr>
        <w:top w:val="none" w:sz="0" w:space="0" w:color="auto"/>
        <w:left w:val="none" w:sz="0" w:space="0" w:color="auto"/>
        <w:bottom w:val="none" w:sz="0" w:space="0" w:color="auto"/>
        <w:right w:val="none" w:sz="0" w:space="0" w:color="auto"/>
      </w:divBdr>
    </w:div>
    <w:div w:id="1369338559">
      <w:bodyDiv w:val="1"/>
      <w:marLeft w:val="0"/>
      <w:marRight w:val="0"/>
      <w:marTop w:val="0"/>
      <w:marBottom w:val="0"/>
      <w:divBdr>
        <w:top w:val="none" w:sz="0" w:space="0" w:color="auto"/>
        <w:left w:val="none" w:sz="0" w:space="0" w:color="auto"/>
        <w:bottom w:val="none" w:sz="0" w:space="0" w:color="auto"/>
        <w:right w:val="none" w:sz="0" w:space="0" w:color="auto"/>
      </w:divBdr>
    </w:div>
    <w:div w:id="1369524444">
      <w:bodyDiv w:val="1"/>
      <w:marLeft w:val="0"/>
      <w:marRight w:val="0"/>
      <w:marTop w:val="0"/>
      <w:marBottom w:val="0"/>
      <w:divBdr>
        <w:top w:val="none" w:sz="0" w:space="0" w:color="auto"/>
        <w:left w:val="none" w:sz="0" w:space="0" w:color="auto"/>
        <w:bottom w:val="none" w:sz="0" w:space="0" w:color="auto"/>
        <w:right w:val="none" w:sz="0" w:space="0" w:color="auto"/>
      </w:divBdr>
    </w:div>
    <w:div w:id="1369722573">
      <w:bodyDiv w:val="1"/>
      <w:marLeft w:val="0"/>
      <w:marRight w:val="0"/>
      <w:marTop w:val="0"/>
      <w:marBottom w:val="0"/>
      <w:divBdr>
        <w:top w:val="none" w:sz="0" w:space="0" w:color="auto"/>
        <w:left w:val="none" w:sz="0" w:space="0" w:color="auto"/>
        <w:bottom w:val="none" w:sz="0" w:space="0" w:color="auto"/>
        <w:right w:val="none" w:sz="0" w:space="0" w:color="auto"/>
      </w:divBdr>
    </w:div>
    <w:div w:id="1369987870">
      <w:bodyDiv w:val="1"/>
      <w:marLeft w:val="0"/>
      <w:marRight w:val="0"/>
      <w:marTop w:val="0"/>
      <w:marBottom w:val="0"/>
      <w:divBdr>
        <w:top w:val="none" w:sz="0" w:space="0" w:color="auto"/>
        <w:left w:val="none" w:sz="0" w:space="0" w:color="auto"/>
        <w:bottom w:val="none" w:sz="0" w:space="0" w:color="auto"/>
        <w:right w:val="none" w:sz="0" w:space="0" w:color="auto"/>
      </w:divBdr>
    </w:div>
    <w:div w:id="1370379616">
      <w:bodyDiv w:val="1"/>
      <w:marLeft w:val="0"/>
      <w:marRight w:val="0"/>
      <w:marTop w:val="0"/>
      <w:marBottom w:val="0"/>
      <w:divBdr>
        <w:top w:val="none" w:sz="0" w:space="0" w:color="auto"/>
        <w:left w:val="none" w:sz="0" w:space="0" w:color="auto"/>
        <w:bottom w:val="none" w:sz="0" w:space="0" w:color="auto"/>
        <w:right w:val="none" w:sz="0" w:space="0" w:color="auto"/>
      </w:divBdr>
    </w:div>
    <w:div w:id="1370453842">
      <w:bodyDiv w:val="1"/>
      <w:marLeft w:val="0"/>
      <w:marRight w:val="0"/>
      <w:marTop w:val="0"/>
      <w:marBottom w:val="0"/>
      <w:divBdr>
        <w:top w:val="none" w:sz="0" w:space="0" w:color="auto"/>
        <w:left w:val="none" w:sz="0" w:space="0" w:color="auto"/>
        <w:bottom w:val="none" w:sz="0" w:space="0" w:color="auto"/>
        <w:right w:val="none" w:sz="0" w:space="0" w:color="auto"/>
      </w:divBdr>
    </w:div>
    <w:div w:id="1370641673">
      <w:bodyDiv w:val="1"/>
      <w:marLeft w:val="0"/>
      <w:marRight w:val="0"/>
      <w:marTop w:val="0"/>
      <w:marBottom w:val="0"/>
      <w:divBdr>
        <w:top w:val="none" w:sz="0" w:space="0" w:color="auto"/>
        <w:left w:val="none" w:sz="0" w:space="0" w:color="auto"/>
        <w:bottom w:val="none" w:sz="0" w:space="0" w:color="auto"/>
        <w:right w:val="none" w:sz="0" w:space="0" w:color="auto"/>
      </w:divBdr>
    </w:div>
    <w:div w:id="1370642824">
      <w:bodyDiv w:val="1"/>
      <w:marLeft w:val="0"/>
      <w:marRight w:val="0"/>
      <w:marTop w:val="0"/>
      <w:marBottom w:val="0"/>
      <w:divBdr>
        <w:top w:val="none" w:sz="0" w:space="0" w:color="auto"/>
        <w:left w:val="none" w:sz="0" w:space="0" w:color="auto"/>
        <w:bottom w:val="none" w:sz="0" w:space="0" w:color="auto"/>
        <w:right w:val="none" w:sz="0" w:space="0" w:color="auto"/>
      </w:divBdr>
    </w:div>
    <w:div w:id="1371111237">
      <w:bodyDiv w:val="1"/>
      <w:marLeft w:val="0"/>
      <w:marRight w:val="0"/>
      <w:marTop w:val="0"/>
      <w:marBottom w:val="0"/>
      <w:divBdr>
        <w:top w:val="none" w:sz="0" w:space="0" w:color="auto"/>
        <w:left w:val="none" w:sz="0" w:space="0" w:color="auto"/>
        <w:bottom w:val="none" w:sz="0" w:space="0" w:color="auto"/>
        <w:right w:val="none" w:sz="0" w:space="0" w:color="auto"/>
      </w:divBdr>
    </w:div>
    <w:div w:id="1371153172">
      <w:bodyDiv w:val="1"/>
      <w:marLeft w:val="0"/>
      <w:marRight w:val="0"/>
      <w:marTop w:val="0"/>
      <w:marBottom w:val="0"/>
      <w:divBdr>
        <w:top w:val="none" w:sz="0" w:space="0" w:color="auto"/>
        <w:left w:val="none" w:sz="0" w:space="0" w:color="auto"/>
        <w:bottom w:val="none" w:sz="0" w:space="0" w:color="auto"/>
        <w:right w:val="none" w:sz="0" w:space="0" w:color="auto"/>
      </w:divBdr>
    </w:div>
    <w:div w:id="1371221741">
      <w:bodyDiv w:val="1"/>
      <w:marLeft w:val="0"/>
      <w:marRight w:val="0"/>
      <w:marTop w:val="0"/>
      <w:marBottom w:val="0"/>
      <w:divBdr>
        <w:top w:val="none" w:sz="0" w:space="0" w:color="auto"/>
        <w:left w:val="none" w:sz="0" w:space="0" w:color="auto"/>
        <w:bottom w:val="none" w:sz="0" w:space="0" w:color="auto"/>
        <w:right w:val="none" w:sz="0" w:space="0" w:color="auto"/>
      </w:divBdr>
    </w:div>
    <w:div w:id="1371417330">
      <w:bodyDiv w:val="1"/>
      <w:marLeft w:val="0"/>
      <w:marRight w:val="0"/>
      <w:marTop w:val="0"/>
      <w:marBottom w:val="0"/>
      <w:divBdr>
        <w:top w:val="none" w:sz="0" w:space="0" w:color="auto"/>
        <w:left w:val="none" w:sz="0" w:space="0" w:color="auto"/>
        <w:bottom w:val="none" w:sz="0" w:space="0" w:color="auto"/>
        <w:right w:val="none" w:sz="0" w:space="0" w:color="auto"/>
      </w:divBdr>
    </w:div>
    <w:div w:id="1371685281">
      <w:bodyDiv w:val="1"/>
      <w:marLeft w:val="0"/>
      <w:marRight w:val="0"/>
      <w:marTop w:val="0"/>
      <w:marBottom w:val="0"/>
      <w:divBdr>
        <w:top w:val="none" w:sz="0" w:space="0" w:color="auto"/>
        <w:left w:val="none" w:sz="0" w:space="0" w:color="auto"/>
        <w:bottom w:val="none" w:sz="0" w:space="0" w:color="auto"/>
        <w:right w:val="none" w:sz="0" w:space="0" w:color="auto"/>
      </w:divBdr>
    </w:div>
    <w:div w:id="1371803286">
      <w:bodyDiv w:val="1"/>
      <w:marLeft w:val="0"/>
      <w:marRight w:val="0"/>
      <w:marTop w:val="0"/>
      <w:marBottom w:val="0"/>
      <w:divBdr>
        <w:top w:val="none" w:sz="0" w:space="0" w:color="auto"/>
        <w:left w:val="none" w:sz="0" w:space="0" w:color="auto"/>
        <w:bottom w:val="none" w:sz="0" w:space="0" w:color="auto"/>
        <w:right w:val="none" w:sz="0" w:space="0" w:color="auto"/>
      </w:divBdr>
    </w:div>
    <w:div w:id="1371876787">
      <w:bodyDiv w:val="1"/>
      <w:marLeft w:val="0"/>
      <w:marRight w:val="0"/>
      <w:marTop w:val="0"/>
      <w:marBottom w:val="0"/>
      <w:divBdr>
        <w:top w:val="none" w:sz="0" w:space="0" w:color="auto"/>
        <w:left w:val="none" w:sz="0" w:space="0" w:color="auto"/>
        <w:bottom w:val="none" w:sz="0" w:space="0" w:color="auto"/>
        <w:right w:val="none" w:sz="0" w:space="0" w:color="auto"/>
      </w:divBdr>
    </w:div>
    <w:div w:id="1371883019">
      <w:bodyDiv w:val="1"/>
      <w:marLeft w:val="0"/>
      <w:marRight w:val="0"/>
      <w:marTop w:val="0"/>
      <w:marBottom w:val="0"/>
      <w:divBdr>
        <w:top w:val="none" w:sz="0" w:space="0" w:color="auto"/>
        <w:left w:val="none" w:sz="0" w:space="0" w:color="auto"/>
        <w:bottom w:val="none" w:sz="0" w:space="0" w:color="auto"/>
        <w:right w:val="none" w:sz="0" w:space="0" w:color="auto"/>
      </w:divBdr>
    </w:div>
    <w:div w:id="1372076456">
      <w:bodyDiv w:val="1"/>
      <w:marLeft w:val="0"/>
      <w:marRight w:val="0"/>
      <w:marTop w:val="0"/>
      <w:marBottom w:val="0"/>
      <w:divBdr>
        <w:top w:val="none" w:sz="0" w:space="0" w:color="auto"/>
        <w:left w:val="none" w:sz="0" w:space="0" w:color="auto"/>
        <w:bottom w:val="none" w:sz="0" w:space="0" w:color="auto"/>
        <w:right w:val="none" w:sz="0" w:space="0" w:color="auto"/>
      </w:divBdr>
    </w:div>
    <w:div w:id="1372683754">
      <w:bodyDiv w:val="1"/>
      <w:marLeft w:val="0"/>
      <w:marRight w:val="0"/>
      <w:marTop w:val="0"/>
      <w:marBottom w:val="0"/>
      <w:divBdr>
        <w:top w:val="none" w:sz="0" w:space="0" w:color="auto"/>
        <w:left w:val="none" w:sz="0" w:space="0" w:color="auto"/>
        <w:bottom w:val="none" w:sz="0" w:space="0" w:color="auto"/>
        <w:right w:val="none" w:sz="0" w:space="0" w:color="auto"/>
      </w:divBdr>
    </w:div>
    <w:div w:id="1372729326">
      <w:bodyDiv w:val="1"/>
      <w:marLeft w:val="0"/>
      <w:marRight w:val="0"/>
      <w:marTop w:val="0"/>
      <w:marBottom w:val="0"/>
      <w:divBdr>
        <w:top w:val="none" w:sz="0" w:space="0" w:color="auto"/>
        <w:left w:val="none" w:sz="0" w:space="0" w:color="auto"/>
        <w:bottom w:val="none" w:sz="0" w:space="0" w:color="auto"/>
        <w:right w:val="none" w:sz="0" w:space="0" w:color="auto"/>
      </w:divBdr>
    </w:div>
    <w:div w:id="1372992442">
      <w:bodyDiv w:val="1"/>
      <w:marLeft w:val="0"/>
      <w:marRight w:val="0"/>
      <w:marTop w:val="0"/>
      <w:marBottom w:val="0"/>
      <w:divBdr>
        <w:top w:val="none" w:sz="0" w:space="0" w:color="auto"/>
        <w:left w:val="none" w:sz="0" w:space="0" w:color="auto"/>
        <w:bottom w:val="none" w:sz="0" w:space="0" w:color="auto"/>
        <w:right w:val="none" w:sz="0" w:space="0" w:color="auto"/>
      </w:divBdr>
    </w:div>
    <w:div w:id="1372999958">
      <w:bodyDiv w:val="1"/>
      <w:marLeft w:val="0"/>
      <w:marRight w:val="0"/>
      <w:marTop w:val="0"/>
      <w:marBottom w:val="0"/>
      <w:divBdr>
        <w:top w:val="none" w:sz="0" w:space="0" w:color="auto"/>
        <w:left w:val="none" w:sz="0" w:space="0" w:color="auto"/>
        <w:bottom w:val="none" w:sz="0" w:space="0" w:color="auto"/>
        <w:right w:val="none" w:sz="0" w:space="0" w:color="auto"/>
      </w:divBdr>
    </w:div>
    <w:div w:id="1373454556">
      <w:bodyDiv w:val="1"/>
      <w:marLeft w:val="0"/>
      <w:marRight w:val="0"/>
      <w:marTop w:val="0"/>
      <w:marBottom w:val="0"/>
      <w:divBdr>
        <w:top w:val="none" w:sz="0" w:space="0" w:color="auto"/>
        <w:left w:val="none" w:sz="0" w:space="0" w:color="auto"/>
        <w:bottom w:val="none" w:sz="0" w:space="0" w:color="auto"/>
        <w:right w:val="none" w:sz="0" w:space="0" w:color="auto"/>
      </w:divBdr>
    </w:div>
    <w:div w:id="1373727049">
      <w:bodyDiv w:val="1"/>
      <w:marLeft w:val="0"/>
      <w:marRight w:val="0"/>
      <w:marTop w:val="0"/>
      <w:marBottom w:val="0"/>
      <w:divBdr>
        <w:top w:val="none" w:sz="0" w:space="0" w:color="auto"/>
        <w:left w:val="none" w:sz="0" w:space="0" w:color="auto"/>
        <w:bottom w:val="none" w:sz="0" w:space="0" w:color="auto"/>
        <w:right w:val="none" w:sz="0" w:space="0" w:color="auto"/>
      </w:divBdr>
    </w:div>
    <w:div w:id="1373845910">
      <w:bodyDiv w:val="1"/>
      <w:marLeft w:val="0"/>
      <w:marRight w:val="0"/>
      <w:marTop w:val="0"/>
      <w:marBottom w:val="0"/>
      <w:divBdr>
        <w:top w:val="none" w:sz="0" w:space="0" w:color="auto"/>
        <w:left w:val="none" w:sz="0" w:space="0" w:color="auto"/>
        <w:bottom w:val="none" w:sz="0" w:space="0" w:color="auto"/>
        <w:right w:val="none" w:sz="0" w:space="0" w:color="auto"/>
      </w:divBdr>
    </w:div>
    <w:div w:id="1373916040">
      <w:bodyDiv w:val="1"/>
      <w:marLeft w:val="0"/>
      <w:marRight w:val="0"/>
      <w:marTop w:val="0"/>
      <w:marBottom w:val="0"/>
      <w:divBdr>
        <w:top w:val="none" w:sz="0" w:space="0" w:color="auto"/>
        <w:left w:val="none" w:sz="0" w:space="0" w:color="auto"/>
        <w:bottom w:val="none" w:sz="0" w:space="0" w:color="auto"/>
        <w:right w:val="none" w:sz="0" w:space="0" w:color="auto"/>
      </w:divBdr>
    </w:div>
    <w:div w:id="1374231406">
      <w:bodyDiv w:val="1"/>
      <w:marLeft w:val="0"/>
      <w:marRight w:val="0"/>
      <w:marTop w:val="0"/>
      <w:marBottom w:val="0"/>
      <w:divBdr>
        <w:top w:val="none" w:sz="0" w:space="0" w:color="auto"/>
        <w:left w:val="none" w:sz="0" w:space="0" w:color="auto"/>
        <w:bottom w:val="none" w:sz="0" w:space="0" w:color="auto"/>
        <w:right w:val="none" w:sz="0" w:space="0" w:color="auto"/>
      </w:divBdr>
    </w:div>
    <w:div w:id="1374425313">
      <w:bodyDiv w:val="1"/>
      <w:marLeft w:val="0"/>
      <w:marRight w:val="0"/>
      <w:marTop w:val="0"/>
      <w:marBottom w:val="0"/>
      <w:divBdr>
        <w:top w:val="none" w:sz="0" w:space="0" w:color="auto"/>
        <w:left w:val="none" w:sz="0" w:space="0" w:color="auto"/>
        <w:bottom w:val="none" w:sz="0" w:space="0" w:color="auto"/>
        <w:right w:val="none" w:sz="0" w:space="0" w:color="auto"/>
      </w:divBdr>
    </w:div>
    <w:div w:id="1374430182">
      <w:bodyDiv w:val="1"/>
      <w:marLeft w:val="0"/>
      <w:marRight w:val="0"/>
      <w:marTop w:val="0"/>
      <w:marBottom w:val="0"/>
      <w:divBdr>
        <w:top w:val="none" w:sz="0" w:space="0" w:color="auto"/>
        <w:left w:val="none" w:sz="0" w:space="0" w:color="auto"/>
        <w:bottom w:val="none" w:sz="0" w:space="0" w:color="auto"/>
        <w:right w:val="none" w:sz="0" w:space="0" w:color="auto"/>
      </w:divBdr>
    </w:div>
    <w:div w:id="1374961131">
      <w:bodyDiv w:val="1"/>
      <w:marLeft w:val="0"/>
      <w:marRight w:val="0"/>
      <w:marTop w:val="0"/>
      <w:marBottom w:val="0"/>
      <w:divBdr>
        <w:top w:val="none" w:sz="0" w:space="0" w:color="auto"/>
        <w:left w:val="none" w:sz="0" w:space="0" w:color="auto"/>
        <w:bottom w:val="none" w:sz="0" w:space="0" w:color="auto"/>
        <w:right w:val="none" w:sz="0" w:space="0" w:color="auto"/>
      </w:divBdr>
    </w:div>
    <w:div w:id="1375076722">
      <w:bodyDiv w:val="1"/>
      <w:marLeft w:val="0"/>
      <w:marRight w:val="0"/>
      <w:marTop w:val="0"/>
      <w:marBottom w:val="0"/>
      <w:divBdr>
        <w:top w:val="none" w:sz="0" w:space="0" w:color="auto"/>
        <w:left w:val="none" w:sz="0" w:space="0" w:color="auto"/>
        <w:bottom w:val="none" w:sz="0" w:space="0" w:color="auto"/>
        <w:right w:val="none" w:sz="0" w:space="0" w:color="auto"/>
      </w:divBdr>
    </w:div>
    <w:div w:id="1375228460">
      <w:bodyDiv w:val="1"/>
      <w:marLeft w:val="0"/>
      <w:marRight w:val="0"/>
      <w:marTop w:val="0"/>
      <w:marBottom w:val="0"/>
      <w:divBdr>
        <w:top w:val="none" w:sz="0" w:space="0" w:color="auto"/>
        <w:left w:val="none" w:sz="0" w:space="0" w:color="auto"/>
        <w:bottom w:val="none" w:sz="0" w:space="0" w:color="auto"/>
        <w:right w:val="none" w:sz="0" w:space="0" w:color="auto"/>
      </w:divBdr>
    </w:div>
    <w:div w:id="1375541733">
      <w:bodyDiv w:val="1"/>
      <w:marLeft w:val="0"/>
      <w:marRight w:val="0"/>
      <w:marTop w:val="0"/>
      <w:marBottom w:val="0"/>
      <w:divBdr>
        <w:top w:val="none" w:sz="0" w:space="0" w:color="auto"/>
        <w:left w:val="none" w:sz="0" w:space="0" w:color="auto"/>
        <w:bottom w:val="none" w:sz="0" w:space="0" w:color="auto"/>
        <w:right w:val="none" w:sz="0" w:space="0" w:color="auto"/>
      </w:divBdr>
    </w:div>
    <w:div w:id="1375615950">
      <w:bodyDiv w:val="1"/>
      <w:marLeft w:val="0"/>
      <w:marRight w:val="0"/>
      <w:marTop w:val="0"/>
      <w:marBottom w:val="0"/>
      <w:divBdr>
        <w:top w:val="none" w:sz="0" w:space="0" w:color="auto"/>
        <w:left w:val="none" w:sz="0" w:space="0" w:color="auto"/>
        <w:bottom w:val="none" w:sz="0" w:space="0" w:color="auto"/>
        <w:right w:val="none" w:sz="0" w:space="0" w:color="auto"/>
      </w:divBdr>
    </w:div>
    <w:div w:id="1375620493">
      <w:bodyDiv w:val="1"/>
      <w:marLeft w:val="0"/>
      <w:marRight w:val="0"/>
      <w:marTop w:val="0"/>
      <w:marBottom w:val="0"/>
      <w:divBdr>
        <w:top w:val="none" w:sz="0" w:space="0" w:color="auto"/>
        <w:left w:val="none" w:sz="0" w:space="0" w:color="auto"/>
        <w:bottom w:val="none" w:sz="0" w:space="0" w:color="auto"/>
        <w:right w:val="none" w:sz="0" w:space="0" w:color="auto"/>
      </w:divBdr>
    </w:div>
    <w:div w:id="1376082891">
      <w:bodyDiv w:val="1"/>
      <w:marLeft w:val="0"/>
      <w:marRight w:val="0"/>
      <w:marTop w:val="0"/>
      <w:marBottom w:val="0"/>
      <w:divBdr>
        <w:top w:val="none" w:sz="0" w:space="0" w:color="auto"/>
        <w:left w:val="none" w:sz="0" w:space="0" w:color="auto"/>
        <w:bottom w:val="none" w:sz="0" w:space="0" w:color="auto"/>
        <w:right w:val="none" w:sz="0" w:space="0" w:color="auto"/>
      </w:divBdr>
    </w:div>
    <w:div w:id="1376537625">
      <w:bodyDiv w:val="1"/>
      <w:marLeft w:val="0"/>
      <w:marRight w:val="0"/>
      <w:marTop w:val="0"/>
      <w:marBottom w:val="0"/>
      <w:divBdr>
        <w:top w:val="none" w:sz="0" w:space="0" w:color="auto"/>
        <w:left w:val="none" w:sz="0" w:space="0" w:color="auto"/>
        <w:bottom w:val="none" w:sz="0" w:space="0" w:color="auto"/>
        <w:right w:val="none" w:sz="0" w:space="0" w:color="auto"/>
      </w:divBdr>
    </w:div>
    <w:div w:id="1376657385">
      <w:bodyDiv w:val="1"/>
      <w:marLeft w:val="0"/>
      <w:marRight w:val="0"/>
      <w:marTop w:val="0"/>
      <w:marBottom w:val="0"/>
      <w:divBdr>
        <w:top w:val="none" w:sz="0" w:space="0" w:color="auto"/>
        <w:left w:val="none" w:sz="0" w:space="0" w:color="auto"/>
        <w:bottom w:val="none" w:sz="0" w:space="0" w:color="auto"/>
        <w:right w:val="none" w:sz="0" w:space="0" w:color="auto"/>
      </w:divBdr>
    </w:div>
    <w:div w:id="1376812440">
      <w:bodyDiv w:val="1"/>
      <w:marLeft w:val="0"/>
      <w:marRight w:val="0"/>
      <w:marTop w:val="0"/>
      <w:marBottom w:val="0"/>
      <w:divBdr>
        <w:top w:val="none" w:sz="0" w:space="0" w:color="auto"/>
        <w:left w:val="none" w:sz="0" w:space="0" w:color="auto"/>
        <w:bottom w:val="none" w:sz="0" w:space="0" w:color="auto"/>
        <w:right w:val="none" w:sz="0" w:space="0" w:color="auto"/>
      </w:divBdr>
    </w:div>
    <w:div w:id="1376924590">
      <w:bodyDiv w:val="1"/>
      <w:marLeft w:val="0"/>
      <w:marRight w:val="0"/>
      <w:marTop w:val="0"/>
      <w:marBottom w:val="0"/>
      <w:divBdr>
        <w:top w:val="none" w:sz="0" w:space="0" w:color="auto"/>
        <w:left w:val="none" w:sz="0" w:space="0" w:color="auto"/>
        <w:bottom w:val="none" w:sz="0" w:space="0" w:color="auto"/>
        <w:right w:val="none" w:sz="0" w:space="0" w:color="auto"/>
      </w:divBdr>
    </w:div>
    <w:div w:id="1377074439">
      <w:bodyDiv w:val="1"/>
      <w:marLeft w:val="0"/>
      <w:marRight w:val="0"/>
      <w:marTop w:val="0"/>
      <w:marBottom w:val="0"/>
      <w:divBdr>
        <w:top w:val="none" w:sz="0" w:space="0" w:color="auto"/>
        <w:left w:val="none" w:sz="0" w:space="0" w:color="auto"/>
        <w:bottom w:val="none" w:sz="0" w:space="0" w:color="auto"/>
        <w:right w:val="none" w:sz="0" w:space="0" w:color="auto"/>
      </w:divBdr>
    </w:div>
    <w:div w:id="1377313016">
      <w:bodyDiv w:val="1"/>
      <w:marLeft w:val="0"/>
      <w:marRight w:val="0"/>
      <w:marTop w:val="0"/>
      <w:marBottom w:val="0"/>
      <w:divBdr>
        <w:top w:val="none" w:sz="0" w:space="0" w:color="auto"/>
        <w:left w:val="none" w:sz="0" w:space="0" w:color="auto"/>
        <w:bottom w:val="none" w:sz="0" w:space="0" w:color="auto"/>
        <w:right w:val="none" w:sz="0" w:space="0" w:color="auto"/>
      </w:divBdr>
    </w:div>
    <w:div w:id="1377314170">
      <w:bodyDiv w:val="1"/>
      <w:marLeft w:val="0"/>
      <w:marRight w:val="0"/>
      <w:marTop w:val="0"/>
      <w:marBottom w:val="0"/>
      <w:divBdr>
        <w:top w:val="none" w:sz="0" w:space="0" w:color="auto"/>
        <w:left w:val="none" w:sz="0" w:space="0" w:color="auto"/>
        <w:bottom w:val="none" w:sz="0" w:space="0" w:color="auto"/>
        <w:right w:val="none" w:sz="0" w:space="0" w:color="auto"/>
      </w:divBdr>
    </w:div>
    <w:div w:id="1377896824">
      <w:bodyDiv w:val="1"/>
      <w:marLeft w:val="0"/>
      <w:marRight w:val="0"/>
      <w:marTop w:val="0"/>
      <w:marBottom w:val="0"/>
      <w:divBdr>
        <w:top w:val="none" w:sz="0" w:space="0" w:color="auto"/>
        <w:left w:val="none" w:sz="0" w:space="0" w:color="auto"/>
        <w:bottom w:val="none" w:sz="0" w:space="0" w:color="auto"/>
        <w:right w:val="none" w:sz="0" w:space="0" w:color="auto"/>
      </w:divBdr>
    </w:div>
    <w:div w:id="1378700407">
      <w:bodyDiv w:val="1"/>
      <w:marLeft w:val="0"/>
      <w:marRight w:val="0"/>
      <w:marTop w:val="0"/>
      <w:marBottom w:val="0"/>
      <w:divBdr>
        <w:top w:val="none" w:sz="0" w:space="0" w:color="auto"/>
        <w:left w:val="none" w:sz="0" w:space="0" w:color="auto"/>
        <w:bottom w:val="none" w:sz="0" w:space="0" w:color="auto"/>
        <w:right w:val="none" w:sz="0" w:space="0" w:color="auto"/>
      </w:divBdr>
    </w:div>
    <w:div w:id="1378748498">
      <w:bodyDiv w:val="1"/>
      <w:marLeft w:val="0"/>
      <w:marRight w:val="0"/>
      <w:marTop w:val="0"/>
      <w:marBottom w:val="0"/>
      <w:divBdr>
        <w:top w:val="none" w:sz="0" w:space="0" w:color="auto"/>
        <w:left w:val="none" w:sz="0" w:space="0" w:color="auto"/>
        <w:bottom w:val="none" w:sz="0" w:space="0" w:color="auto"/>
        <w:right w:val="none" w:sz="0" w:space="0" w:color="auto"/>
      </w:divBdr>
    </w:div>
    <w:div w:id="1379091229">
      <w:bodyDiv w:val="1"/>
      <w:marLeft w:val="0"/>
      <w:marRight w:val="0"/>
      <w:marTop w:val="0"/>
      <w:marBottom w:val="0"/>
      <w:divBdr>
        <w:top w:val="none" w:sz="0" w:space="0" w:color="auto"/>
        <w:left w:val="none" w:sz="0" w:space="0" w:color="auto"/>
        <w:bottom w:val="none" w:sz="0" w:space="0" w:color="auto"/>
        <w:right w:val="none" w:sz="0" w:space="0" w:color="auto"/>
      </w:divBdr>
    </w:div>
    <w:div w:id="1379283239">
      <w:bodyDiv w:val="1"/>
      <w:marLeft w:val="0"/>
      <w:marRight w:val="0"/>
      <w:marTop w:val="0"/>
      <w:marBottom w:val="0"/>
      <w:divBdr>
        <w:top w:val="none" w:sz="0" w:space="0" w:color="auto"/>
        <w:left w:val="none" w:sz="0" w:space="0" w:color="auto"/>
        <w:bottom w:val="none" w:sz="0" w:space="0" w:color="auto"/>
        <w:right w:val="none" w:sz="0" w:space="0" w:color="auto"/>
      </w:divBdr>
    </w:div>
    <w:div w:id="1379284228">
      <w:bodyDiv w:val="1"/>
      <w:marLeft w:val="0"/>
      <w:marRight w:val="0"/>
      <w:marTop w:val="0"/>
      <w:marBottom w:val="0"/>
      <w:divBdr>
        <w:top w:val="none" w:sz="0" w:space="0" w:color="auto"/>
        <w:left w:val="none" w:sz="0" w:space="0" w:color="auto"/>
        <w:bottom w:val="none" w:sz="0" w:space="0" w:color="auto"/>
        <w:right w:val="none" w:sz="0" w:space="0" w:color="auto"/>
      </w:divBdr>
    </w:div>
    <w:div w:id="1379474922">
      <w:bodyDiv w:val="1"/>
      <w:marLeft w:val="0"/>
      <w:marRight w:val="0"/>
      <w:marTop w:val="0"/>
      <w:marBottom w:val="0"/>
      <w:divBdr>
        <w:top w:val="none" w:sz="0" w:space="0" w:color="auto"/>
        <w:left w:val="none" w:sz="0" w:space="0" w:color="auto"/>
        <w:bottom w:val="none" w:sz="0" w:space="0" w:color="auto"/>
        <w:right w:val="none" w:sz="0" w:space="0" w:color="auto"/>
      </w:divBdr>
    </w:div>
    <w:div w:id="1379933061">
      <w:bodyDiv w:val="1"/>
      <w:marLeft w:val="0"/>
      <w:marRight w:val="0"/>
      <w:marTop w:val="0"/>
      <w:marBottom w:val="0"/>
      <w:divBdr>
        <w:top w:val="none" w:sz="0" w:space="0" w:color="auto"/>
        <w:left w:val="none" w:sz="0" w:space="0" w:color="auto"/>
        <w:bottom w:val="none" w:sz="0" w:space="0" w:color="auto"/>
        <w:right w:val="none" w:sz="0" w:space="0" w:color="auto"/>
      </w:divBdr>
    </w:div>
    <w:div w:id="1380546657">
      <w:bodyDiv w:val="1"/>
      <w:marLeft w:val="0"/>
      <w:marRight w:val="0"/>
      <w:marTop w:val="0"/>
      <w:marBottom w:val="0"/>
      <w:divBdr>
        <w:top w:val="none" w:sz="0" w:space="0" w:color="auto"/>
        <w:left w:val="none" w:sz="0" w:space="0" w:color="auto"/>
        <w:bottom w:val="none" w:sz="0" w:space="0" w:color="auto"/>
        <w:right w:val="none" w:sz="0" w:space="0" w:color="auto"/>
      </w:divBdr>
    </w:div>
    <w:div w:id="1381201255">
      <w:bodyDiv w:val="1"/>
      <w:marLeft w:val="0"/>
      <w:marRight w:val="0"/>
      <w:marTop w:val="0"/>
      <w:marBottom w:val="0"/>
      <w:divBdr>
        <w:top w:val="none" w:sz="0" w:space="0" w:color="auto"/>
        <w:left w:val="none" w:sz="0" w:space="0" w:color="auto"/>
        <w:bottom w:val="none" w:sz="0" w:space="0" w:color="auto"/>
        <w:right w:val="none" w:sz="0" w:space="0" w:color="auto"/>
      </w:divBdr>
    </w:div>
    <w:div w:id="1381780753">
      <w:bodyDiv w:val="1"/>
      <w:marLeft w:val="0"/>
      <w:marRight w:val="0"/>
      <w:marTop w:val="0"/>
      <w:marBottom w:val="0"/>
      <w:divBdr>
        <w:top w:val="none" w:sz="0" w:space="0" w:color="auto"/>
        <w:left w:val="none" w:sz="0" w:space="0" w:color="auto"/>
        <w:bottom w:val="none" w:sz="0" w:space="0" w:color="auto"/>
        <w:right w:val="none" w:sz="0" w:space="0" w:color="auto"/>
      </w:divBdr>
    </w:div>
    <w:div w:id="1381784423">
      <w:bodyDiv w:val="1"/>
      <w:marLeft w:val="0"/>
      <w:marRight w:val="0"/>
      <w:marTop w:val="0"/>
      <w:marBottom w:val="0"/>
      <w:divBdr>
        <w:top w:val="none" w:sz="0" w:space="0" w:color="auto"/>
        <w:left w:val="none" w:sz="0" w:space="0" w:color="auto"/>
        <w:bottom w:val="none" w:sz="0" w:space="0" w:color="auto"/>
        <w:right w:val="none" w:sz="0" w:space="0" w:color="auto"/>
      </w:divBdr>
    </w:div>
    <w:div w:id="1382362345">
      <w:bodyDiv w:val="1"/>
      <w:marLeft w:val="0"/>
      <w:marRight w:val="0"/>
      <w:marTop w:val="0"/>
      <w:marBottom w:val="0"/>
      <w:divBdr>
        <w:top w:val="none" w:sz="0" w:space="0" w:color="auto"/>
        <w:left w:val="none" w:sz="0" w:space="0" w:color="auto"/>
        <w:bottom w:val="none" w:sz="0" w:space="0" w:color="auto"/>
        <w:right w:val="none" w:sz="0" w:space="0" w:color="auto"/>
      </w:divBdr>
    </w:div>
    <w:div w:id="1383014462">
      <w:bodyDiv w:val="1"/>
      <w:marLeft w:val="0"/>
      <w:marRight w:val="0"/>
      <w:marTop w:val="0"/>
      <w:marBottom w:val="0"/>
      <w:divBdr>
        <w:top w:val="none" w:sz="0" w:space="0" w:color="auto"/>
        <w:left w:val="none" w:sz="0" w:space="0" w:color="auto"/>
        <w:bottom w:val="none" w:sz="0" w:space="0" w:color="auto"/>
        <w:right w:val="none" w:sz="0" w:space="0" w:color="auto"/>
      </w:divBdr>
    </w:div>
    <w:div w:id="1383405265">
      <w:bodyDiv w:val="1"/>
      <w:marLeft w:val="0"/>
      <w:marRight w:val="0"/>
      <w:marTop w:val="0"/>
      <w:marBottom w:val="0"/>
      <w:divBdr>
        <w:top w:val="none" w:sz="0" w:space="0" w:color="auto"/>
        <w:left w:val="none" w:sz="0" w:space="0" w:color="auto"/>
        <w:bottom w:val="none" w:sz="0" w:space="0" w:color="auto"/>
        <w:right w:val="none" w:sz="0" w:space="0" w:color="auto"/>
      </w:divBdr>
    </w:div>
    <w:div w:id="1383750415">
      <w:bodyDiv w:val="1"/>
      <w:marLeft w:val="0"/>
      <w:marRight w:val="0"/>
      <w:marTop w:val="0"/>
      <w:marBottom w:val="0"/>
      <w:divBdr>
        <w:top w:val="none" w:sz="0" w:space="0" w:color="auto"/>
        <w:left w:val="none" w:sz="0" w:space="0" w:color="auto"/>
        <w:bottom w:val="none" w:sz="0" w:space="0" w:color="auto"/>
        <w:right w:val="none" w:sz="0" w:space="0" w:color="auto"/>
      </w:divBdr>
    </w:div>
    <w:div w:id="1383866925">
      <w:bodyDiv w:val="1"/>
      <w:marLeft w:val="0"/>
      <w:marRight w:val="0"/>
      <w:marTop w:val="0"/>
      <w:marBottom w:val="0"/>
      <w:divBdr>
        <w:top w:val="none" w:sz="0" w:space="0" w:color="auto"/>
        <w:left w:val="none" w:sz="0" w:space="0" w:color="auto"/>
        <w:bottom w:val="none" w:sz="0" w:space="0" w:color="auto"/>
        <w:right w:val="none" w:sz="0" w:space="0" w:color="auto"/>
      </w:divBdr>
    </w:div>
    <w:div w:id="1383945337">
      <w:bodyDiv w:val="1"/>
      <w:marLeft w:val="0"/>
      <w:marRight w:val="0"/>
      <w:marTop w:val="0"/>
      <w:marBottom w:val="0"/>
      <w:divBdr>
        <w:top w:val="none" w:sz="0" w:space="0" w:color="auto"/>
        <w:left w:val="none" w:sz="0" w:space="0" w:color="auto"/>
        <w:bottom w:val="none" w:sz="0" w:space="0" w:color="auto"/>
        <w:right w:val="none" w:sz="0" w:space="0" w:color="auto"/>
      </w:divBdr>
    </w:div>
    <w:div w:id="1384064410">
      <w:bodyDiv w:val="1"/>
      <w:marLeft w:val="0"/>
      <w:marRight w:val="0"/>
      <w:marTop w:val="0"/>
      <w:marBottom w:val="0"/>
      <w:divBdr>
        <w:top w:val="none" w:sz="0" w:space="0" w:color="auto"/>
        <w:left w:val="none" w:sz="0" w:space="0" w:color="auto"/>
        <w:bottom w:val="none" w:sz="0" w:space="0" w:color="auto"/>
        <w:right w:val="none" w:sz="0" w:space="0" w:color="auto"/>
      </w:divBdr>
    </w:div>
    <w:div w:id="1384908853">
      <w:bodyDiv w:val="1"/>
      <w:marLeft w:val="0"/>
      <w:marRight w:val="0"/>
      <w:marTop w:val="0"/>
      <w:marBottom w:val="0"/>
      <w:divBdr>
        <w:top w:val="none" w:sz="0" w:space="0" w:color="auto"/>
        <w:left w:val="none" w:sz="0" w:space="0" w:color="auto"/>
        <w:bottom w:val="none" w:sz="0" w:space="0" w:color="auto"/>
        <w:right w:val="none" w:sz="0" w:space="0" w:color="auto"/>
      </w:divBdr>
    </w:div>
    <w:div w:id="1384981729">
      <w:bodyDiv w:val="1"/>
      <w:marLeft w:val="0"/>
      <w:marRight w:val="0"/>
      <w:marTop w:val="0"/>
      <w:marBottom w:val="0"/>
      <w:divBdr>
        <w:top w:val="none" w:sz="0" w:space="0" w:color="auto"/>
        <w:left w:val="none" w:sz="0" w:space="0" w:color="auto"/>
        <w:bottom w:val="none" w:sz="0" w:space="0" w:color="auto"/>
        <w:right w:val="none" w:sz="0" w:space="0" w:color="auto"/>
      </w:divBdr>
    </w:div>
    <w:div w:id="1385252159">
      <w:bodyDiv w:val="1"/>
      <w:marLeft w:val="0"/>
      <w:marRight w:val="0"/>
      <w:marTop w:val="0"/>
      <w:marBottom w:val="0"/>
      <w:divBdr>
        <w:top w:val="none" w:sz="0" w:space="0" w:color="auto"/>
        <w:left w:val="none" w:sz="0" w:space="0" w:color="auto"/>
        <w:bottom w:val="none" w:sz="0" w:space="0" w:color="auto"/>
        <w:right w:val="none" w:sz="0" w:space="0" w:color="auto"/>
      </w:divBdr>
    </w:div>
    <w:div w:id="1385326521">
      <w:bodyDiv w:val="1"/>
      <w:marLeft w:val="0"/>
      <w:marRight w:val="0"/>
      <w:marTop w:val="0"/>
      <w:marBottom w:val="0"/>
      <w:divBdr>
        <w:top w:val="none" w:sz="0" w:space="0" w:color="auto"/>
        <w:left w:val="none" w:sz="0" w:space="0" w:color="auto"/>
        <w:bottom w:val="none" w:sz="0" w:space="0" w:color="auto"/>
        <w:right w:val="none" w:sz="0" w:space="0" w:color="auto"/>
      </w:divBdr>
    </w:div>
    <w:div w:id="1385368240">
      <w:bodyDiv w:val="1"/>
      <w:marLeft w:val="0"/>
      <w:marRight w:val="0"/>
      <w:marTop w:val="0"/>
      <w:marBottom w:val="0"/>
      <w:divBdr>
        <w:top w:val="none" w:sz="0" w:space="0" w:color="auto"/>
        <w:left w:val="none" w:sz="0" w:space="0" w:color="auto"/>
        <w:bottom w:val="none" w:sz="0" w:space="0" w:color="auto"/>
        <w:right w:val="none" w:sz="0" w:space="0" w:color="auto"/>
      </w:divBdr>
    </w:div>
    <w:div w:id="1385562566">
      <w:bodyDiv w:val="1"/>
      <w:marLeft w:val="0"/>
      <w:marRight w:val="0"/>
      <w:marTop w:val="0"/>
      <w:marBottom w:val="0"/>
      <w:divBdr>
        <w:top w:val="none" w:sz="0" w:space="0" w:color="auto"/>
        <w:left w:val="none" w:sz="0" w:space="0" w:color="auto"/>
        <w:bottom w:val="none" w:sz="0" w:space="0" w:color="auto"/>
        <w:right w:val="none" w:sz="0" w:space="0" w:color="auto"/>
      </w:divBdr>
    </w:div>
    <w:div w:id="1385711728">
      <w:bodyDiv w:val="1"/>
      <w:marLeft w:val="0"/>
      <w:marRight w:val="0"/>
      <w:marTop w:val="0"/>
      <w:marBottom w:val="0"/>
      <w:divBdr>
        <w:top w:val="none" w:sz="0" w:space="0" w:color="auto"/>
        <w:left w:val="none" w:sz="0" w:space="0" w:color="auto"/>
        <w:bottom w:val="none" w:sz="0" w:space="0" w:color="auto"/>
        <w:right w:val="none" w:sz="0" w:space="0" w:color="auto"/>
      </w:divBdr>
    </w:div>
    <w:div w:id="1385906600">
      <w:bodyDiv w:val="1"/>
      <w:marLeft w:val="0"/>
      <w:marRight w:val="0"/>
      <w:marTop w:val="0"/>
      <w:marBottom w:val="0"/>
      <w:divBdr>
        <w:top w:val="none" w:sz="0" w:space="0" w:color="auto"/>
        <w:left w:val="none" w:sz="0" w:space="0" w:color="auto"/>
        <w:bottom w:val="none" w:sz="0" w:space="0" w:color="auto"/>
        <w:right w:val="none" w:sz="0" w:space="0" w:color="auto"/>
      </w:divBdr>
    </w:div>
    <w:div w:id="1385981936">
      <w:bodyDiv w:val="1"/>
      <w:marLeft w:val="0"/>
      <w:marRight w:val="0"/>
      <w:marTop w:val="0"/>
      <w:marBottom w:val="0"/>
      <w:divBdr>
        <w:top w:val="none" w:sz="0" w:space="0" w:color="auto"/>
        <w:left w:val="none" w:sz="0" w:space="0" w:color="auto"/>
        <w:bottom w:val="none" w:sz="0" w:space="0" w:color="auto"/>
        <w:right w:val="none" w:sz="0" w:space="0" w:color="auto"/>
      </w:divBdr>
    </w:div>
    <w:div w:id="1385985799">
      <w:bodyDiv w:val="1"/>
      <w:marLeft w:val="0"/>
      <w:marRight w:val="0"/>
      <w:marTop w:val="0"/>
      <w:marBottom w:val="0"/>
      <w:divBdr>
        <w:top w:val="none" w:sz="0" w:space="0" w:color="auto"/>
        <w:left w:val="none" w:sz="0" w:space="0" w:color="auto"/>
        <w:bottom w:val="none" w:sz="0" w:space="0" w:color="auto"/>
        <w:right w:val="none" w:sz="0" w:space="0" w:color="auto"/>
      </w:divBdr>
    </w:div>
    <w:div w:id="1386027064">
      <w:bodyDiv w:val="1"/>
      <w:marLeft w:val="0"/>
      <w:marRight w:val="0"/>
      <w:marTop w:val="0"/>
      <w:marBottom w:val="0"/>
      <w:divBdr>
        <w:top w:val="none" w:sz="0" w:space="0" w:color="auto"/>
        <w:left w:val="none" w:sz="0" w:space="0" w:color="auto"/>
        <w:bottom w:val="none" w:sz="0" w:space="0" w:color="auto"/>
        <w:right w:val="none" w:sz="0" w:space="0" w:color="auto"/>
      </w:divBdr>
    </w:div>
    <w:div w:id="1386029262">
      <w:bodyDiv w:val="1"/>
      <w:marLeft w:val="0"/>
      <w:marRight w:val="0"/>
      <w:marTop w:val="0"/>
      <w:marBottom w:val="0"/>
      <w:divBdr>
        <w:top w:val="none" w:sz="0" w:space="0" w:color="auto"/>
        <w:left w:val="none" w:sz="0" w:space="0" w:color="auto"/>
        <w:bottom w:val="none" w:sz="0" w:space="0" w:color="auto"/>
        <w:right w:val="none" w:sz="0" w:space="0" w:color="auto"/>
      </w:divBdr>
    </w:div>
    <w:div w:id="1386174902">
      <w:bodyDiv w:val="1"/>
      <w:marLeft w:val="0"/>
      <w:marRight w:val="0"/>
      <w:marTop w:val="0"/>
      <w:marBottom w:val="0"/>
      <w:divBdr>
        <w:top w:val="none" w:sz="0" w:space="0" w:color="auto"/>
        <w:left w:val="none" w:sz="0" w:space="0" w:color="auto"/>
        <w:bottom w:val="none" w:sz="0" w:space="0" w:color="auto"/>
        <w:right w:val="none" w:sz="0" w:space="0" w:color="auto"/>
      </w:divBdr>
    </w:div>
    <w:div w:id="1386446628">
      <w:bodyDiv w:val="1"/>
      <w:marLeft w:val="0"/>
      <w:marRight w:val="0"/>
      <w:marTop w:val="0"/>
      <w:marBottom w:val="0"/>
      <w:divBdr>
        <w:top w:val="none" w:sz="0" w:space="0" w:color="auto"/>
        <w:left w:val="none" w:sz="0" w:space="0" w:color="auto"/>
        <w:bottom w:val="none" w:sz="0" w:space="0" w:color="auto"/>
        <w:right w:val="none" w:sz="0" w:space="0" w:color="auto"/>
      </w:divBdr>
    </w:div>
    <w:div w:id="1386493025">
      <w:bodyDiv w:val="1"/>
      <w:marLeft w:val="0"/>
      <w:marRight w:val="0"/>
      <w:marTop w:val="0"/>
      <w:marBottom w:val="0"/>
      <w:divBdr>
        <w:top w:val="none" w:sz="0" w:space="0" w:color="auto"/>
        <w:left w:val="none" w:sz="0" w:space="0" w:color="auto"/>
        <w:bottom w:val="none" w:sz="0" w:space="0" w:color="auto"/>
        <w:right w:val="none" w:sz="0" w:space="0" w:color="auto"/>
      </w:divBdr>
    </w:div>
    <w:div w:id="1386948061">
      <w:bodyDiv w:val="1"/>
      <w:marLeft w:val="0"/>
      <w:marRight w:val="0"/>
      <w:marTop w:val="0"/>
      <w:marBottom w:val="0"/>
      <w:divBdr>
        <w:top w:val="none" w:sz="0" w:space="0" w:color="auto"/>
        <w:left w:val="none" w:sz="0" w:space="0" w:color="auto"/>
        <w:bottom w:val="none" w:sz="0" w:space="0" w:color="auto"/>
        <w:right w:val="none" w:sz="0" w:space="0" w:color="auto"/>
      </w:divBdr>
    </w:div>
    <w:div w:id="1387337133">
      <w:bodyDiv w:val="1"/>
      <w:marLeft w:val="0"/>
      <w:marRight w:val="0"/>
      <w:marTop w:val="0"/>
      <w:marBottom w:val="0"/>
      <w:divBdr>
        <w:top w:val="none" w:sz="0" w:space="0" w:color="auto"/>
        <w:left w:val="none" w:sz="0" w:space="0" w:color="auto"/>
        <w:bottom w:val="none" w:sz="0" w:space="0" w:color="auto"/>
        <w:right w:val="none" w:sz="0" w:space="0" w:color="auto"/>
      </w:divBdr>
    </w:div>
    <w:div w:id="1387408521">
      <w:bodyDiv w:val="1"/>
      <w:marLeft w:val="0"/>
      <w:marRight w:val="0"/>
      <w:marTop w:val="0"/>
      <w:marBottom w:val="0"/>
      <w:divBdr>
        <w:top w:val="none" w:sz="0" w:space="0" w:color="auto"/>
        <w:left w:val="none" w:sz="0" w:space="0" w:color="auto"/>
        <w:bottom w:val="none" w:sz="0" w:space="0" w:color="auto"/>
        <w:right w:val="none" w:sz="0" w:space="0" w:color="auto"/>
      </w:divBdr>
    </w:div>
    <w:div w:id="1387486118">
      <w:bodyDiv w:val="1"/>
      <w:marLeft w:val="0"/>
      <w:marRight w:val="0"/>
      <w:marTop w:val="0"/>
      <w:marBottom w:val="0"/>
      <w:divBdr>
        <w:top w:val="none" w:sz="0" w:space="0" w:color="auto"/>
        <w:left w:val="none" w:sz="0" w:space="0" w:color="auto"/>
        <w:bottom w:val="none" w:sz="0" w:space="0" w:color="auto"/>
        <w:right w:val="none" w:sz="0" w:space="0" w:color="auto"/>
      </w:divBdr>
    </w:div>
    <w:div w:id="1387532795">
      <w:bodyDiv w:val="1"/>
      <w:marLeft w:val="0"/>
      <w:marRight w:val="0"/>
      <w:marTop w:val="0"/>
      <w:marBottom w:val="0"/>
      <w:divBdr>
        <w:top w:val="none" w:sz="0" w:space="0" w:color="auto"/>
        <w:left w:val="none" w:sz="0" w:space="0" w:color="auto"/>
        <w:bottom w:val="none" w:sz="0" w:space="0" w:color="auto"/>
        <w:right w:val="none" w:sz="0" w:space="0" w:color="auto"/>
      </w:divBdr>
    </w:div>
    <w:div w:id="1387873645">
      <w:bodyDiv w:val="1"/>
      <w:marLeft w:val="0"/>
      <w:marRight w:val="0"/>
      <w:marTop w:val="0"/>
      <w:marBottom w:val="0"/>
      <w:divBdr>
        <w:top w:val="none" w:sz="0" w:space="0" w:color="auto"/>
        <w:left w:val="none" w:sz="0" w:space="0" w:color="auto"/>
        <w:bottom w:val="none" w:sz="0" w:space="0" w:color="auto"/>
        <w:right w:val="none" w:sz="0" w:space="0" w:color="auto"/>
      </w:divBdr>
    </w:div>
    <w:div w:id="1387949208">
      <w:bodyDiv w:val="1"/>
      <w:marLeft w:val="0"/>
      <w:marRight w:val="0"/>
      <w:marTop w:val="0"/>
      <w:marBottom w:val="0"/>
      <w:divBdr>
        <w:top w:val="none" w:sz="0" w:space="0" w:color="auto"/>
        <w:left w:val="none" w:sz="0" w:space="0" w:color="auto"/>
        <w:bottom w:val="none" w:sz="0" w:space="0" w:color="auto"/>
        <w:right w:val="none" w:sz="0" w:space="0" w:color="auto"/>
      </w:divBdr>
    </w:div>
    <w:div w:id="1387990518">
      <w:bodyDiv w:val="1"/>
      <w:marLeft w:val="0"/>
      <w:marRight w:val="0"/>
      <w:marTop w:val="0"/>
      <w:marBottom w:val="0"/>
      <w:divBdr>
        <w:top w:val="none" w:sz="0" w:space="0" w:color="auto"/>
        <w:left w:val="none" w:sz="0" w:space="0" w:color="auto"/>
        <w:bottom w:val="none" w:sz="0" w:space="0" w:color="auto"/>
        <w:right w:val="none" w:sz="0" w:space="0" w:color="auto"/>
      </w:divBdr>
    </w:div>
    <w:div w:id="1387992150">
      <w:bodyDiv w:val="1"/>
      <w:marLeft w:val="0"/>
      <w:marRight w:val="0"/>
      <w:marTop w:val="0"/>
      <w:marBottom w:val="0"/>
      <w:divBdr>
        <w:top w:val="none" w:sz="0" w:space="0" w:color="auto"/>
        <w:left w:val="none" w:sz="0" w:space="0" w:color="auto"/>
        <w:bottom w:val="none" w:sz="0" w:space="0" w:color="auto"/>
        <w:right w:val="none" w:sz="0" w:space="0" w:color="auto"/>
      </w:divBdr>
    </w:div>
    <w:div w:id="1388458498">
      <w:bodyDiv w:val="1"/>
      <w:marLeft w:val="0"/>
      <w:marRight w:val="0"/>
      <w:marTop w:val="0"/>
      <w:marBottom w:val="0"/>
      <w:divBdr>
        <w:top w:val="none" w:sz="0" w:space="0" w:color="auto"/>
        <w:left w:val="none" w:sz="0" w:space="0" w:color="auto"/>
        <w:bottom w:val="none" w:sz="0" w:space="0" w:color="auto"/>
        <w:right w:val="none" w:sz="0" w:space="0" w:color="auto"/>
      </w:divBdr>
    </w:div>
    <w:div w:id="1388605287">
      <w:bodyDiv w:val="1"/>
      <w:marLeft w:val="0"/>
      <w:marRight w:val="0"/>
      <w:marTop w:val="0"/>
      <w:marBottom w:val="0"/>
      <w:divBdr>
        <w:top w:val="none" w:sz="0" w:space="0" w:color="auto"/>
        <w:left w:val="none" w:sz="0" w:space="0" w:color="auto"/>
        <w:bottom w:val="none" w:sz="0" w:space="0" w:color="auto"/>
        <w:right w:val="none" w:sz="0" w:space="0" w:color="auto"/>
      </w:divBdr>
    </w:div>
    <w:div w:id="1388995756">
      <w:bodyDiv w:val="1"/>
      <w:marLeft w:val="0"/>
      <w:marRight w:val="0"/>
      <w:marTop w:val="0"/>
      <w:marBottom w:val="0"/>
      <w:divBdr>
        <w:top w:val="none" w:sz="0" w:space="0" w:color="auto"/>
        <w:left w:val="none" w:sz="0" w:space="0" w:color="auto"/>
        <w:bottom w:val="none" w:sz="0" w:space="0" w:color="auto"/>
        <w:right w:val="none" w:sz="0" w:space="0" w:color="auto"/>
      </w:divBdr>
    </w:div>
    <w:div w:id="1389063730">
      <w:bodyDiv w:val="1"/>
      <w:marLeft w:val="0"/>
      <w:marRight w:val="0"/>
      <w:marTop w:val="0"/>
      <w:marBottom w:val="0"/>
      <w:divBdr>
        <w:top w:val="none" w:sz="0" w:space="0" w:color="auto"/>
        <w:left w:val="none" w:sz="0" w:space="0" w:color="auto"/>
        <w:bottom w:val="none" w:sz="0" w:space="0" w:color="auto"/>
        <w:right w:val="none" w:sz="0" w:space="0" w:color="auto"/>
      </w:divBdr>
    </w:div>
    <w:div w:id="1389260374">
      <w:bodyDiv w:val="1"/>
      <w:marLeft w:val="0"/>
      <w:marRight w:val="0"/>
      <w:marTop w:val="0"/>
      <w:marBottom w:val="0"/>
      <w:divBdr>
        <w:top w:val="none" w:sz="0" w:space="0" w:color="auto"/>
        <w:left w:val="none" w:sz="0" w:space="0" w:color="auto"/>
        <w:bottom w:val="none" w:sz="0" w:space="0" w:color="auto"/>
        <w:right w:val="none" w:sz="0" w:space="0" w:color="auto"/>
      </w:divBdr>
    </w:div>
    <w:div w:id="1389499064">
      <w:bodyDiv w:val="1"/>
      <w:marLeft w:val="0"/>
      <w:marRight w:val="0"/>
      <w:marTop w:val="0"/>
      <w:marBottom w:val="0"/>
      <w:divBdr>
        <w:top w:val="none" w:sz="0" w:space="0" w:color="auto"/>
        <w:left w:val="none" w:sz="0" w:space="0" w:color="auto"/>
        <w:bottom w:val="none" w:sz="0" w:space="0" w:color="auto"/>
        <w:right w:val="none" w:sz="0" w:space="0" w:color="auto"/>
      </w:divBdr>
    </w:div>
    <w:div w:id="1389912828">
      <w:bodyDiv w:val="1"/>
      <w:marLeft w:val="0"/>
      <w:marRight w:val="0"/>
      <w:marTop w:val="0"/>
      <w:marBottom w:val="0"/>
      <w:divBdr>
        <w:top w:val="none" w:sz="0" w:space="0" w:color="auto"/>
        <w:left w:val="none" w:sz="0" w:space="0" w:color="auto"/>
        <w:bottom w:val="none" w:sz="0" w:space="0" w:color="auto"/>
        <w:right w:val="none" w:sz="0" w:space="0" w:color="auto"/>
      </w:divBdr>
    </w:div>
    <w:div w:id="1390152981">
      <w:bodyDiv w:val="1"/>
      <w:marLeft w:val="0"/>
      <w:marRight w:val="0"/>
      <w:marTop w:val="0"/>
      <w:marBottom w:val="0"/>
      <w:divBdr>
        <w:top w:val="none" w:sz="0" w:space="0" w:color="auto"/>
        <w:left w:val="none" w:sz="0" w:space="0" w:color="auto"/>
        <w:bottom w:val="none" w:sz="0" w:space="0" w:color="auto"/>
        <w:right w:val="none" w:sz="0" w:space="0" w:color="auto"/>
      </w:divBdr>
    </w:div>
    <w:div w:id="1390500089">
      <w:bodyDiv w:val="1"/>
      <w:marLeft w:val="0"/>
      <w:marRight w:val="0"/>
      <w:marTop w:val="0"/>
      <w:marBottom w:val="0"/>
      <w:divBdr>
        <w:top w:val="none" w:sz="0" w:space="0" w:color="auto"/>
        <w:left w:val="none" w:sz="0" w:space="0" w:color="auto"/>
        <w:bottom w:val="none" w:sz="0" w:space="0" w:color="auto"/>
        <w:right w:val="none" w:sz="0" w:space="0" w:color="auto"/>
      </w:divBdr>
    </w:div>
    <w:div w:id="1390611119">
      <w:bodyDiv w:val="1"/>
      <w:marLeft w:val="0"/>
      <w:marRight w:val="0"/>
      <w:marTop w:val="0"/>
      <w:marBottom w:val="0"/>
      <w:divBdr>
        <w:top w:val="none" w:sz="0" w:space="0" w:color="auto"/>
        <w:left w:val="none" w:sz="0" w:space="0" w:color="auto"/>
        <w:bottom w:val="none" w:sz="0" w:space="0" w:color="auto"/>
        <w:right w:val="none" w:sz="0" w:space="0" w:color="auto"/>
      </w:divBdr>
    </w:div>
    <w:div w:id="1390765438">
      <w:bodyDiv w:val="1"/>
      <w:marLeft w:val="0"/>
      <w:marRight w:val="0"/>
      <w:marTop w:val="0"/>
      <w:marBottom w:val="0"/>
      <w:divBdr>
        <w:top w:val="none" w:sz="0" w:space="0" w:color="auto"/>
        <w:left w:val="none" w:sz="0" w:space="0" w:color="auto"/>
        <w:bottom w:val="none" w:sz="0" w:space="0" w:color="auto"/>
        <w:right w:val="none" w:sz="0" w:space="0" w:color="auto"/>
      </w:divBdr>
    </w:div>
    <w:div w:id="1390766901">
      <w:bodyDiv w:val="1"/>
      <w:marLeft w:val="0"/>
      <w:marRight w:val="0"/>
      <w:marTop w:val="0"/>
      <w:marBottom w:val="0"/>
      <w:divBdr>
        <w:top w:val="none" w:sz="0" w:space="0" w:color="auto"/>
        <w:left w:val="none" w:sz="0" w:space="0" w:color="auto"/>
        <w:bottom w:val="none" w:sz="0" w:space="0" w:color="auto"/>
        <w:right w:val="none" w:sz="0" w:space="0" w:color="auto"/>
      </w:divBdr>
    </w:div>
    <w:div w:id="1391272576">
      <w:bodyDiv w:val="1"/>
      <w:marLeft w:val="0"/>
      <w:marRight w:val="0"/>
      <w:marTop w:val="0"/>
      <w:marBottom w:val="0"/>
      <w:divBdr>
        <w:top w:val="none" w:sz="0" w:space="0" w:color="auto"/>
        <w:left w:val="none" w:sz="0" w:space="0" w:color="auto"/>
        <w:bottom w:val="none" w:sz="0" w:space="0" w:color="auto"/>
        <w:right w:val="none" w:sz="0" w:space="0" w:color="auto"/>
      </w:divBdr>
    </w:div>
    <w:div w:id="1391419568">
      <w:bodyDiv w:val="1"/>
      <w:marLeft w:val="0"/>
      <w:marRight w:val="0"/>
      <w:marTop w:val="0"/>
      <w:marBottom w:val="0"/>
      <w:divBdr>
        <w:top w:val="none" w:sz="0" w:space="0" w:color="auto"/>
        <w:left w:val="none" w:sz="0" w:space="0" w:color="auto"/>
        <w:bottom w:val="none" w:sz="0" w:space="0" w:color="auto"/>
        <w:right w:val="none" w:sz="0" w:space="0" w:color="auto"/>
      </w:divBdr>
    </w:div>
    <w:div w:id="1391616619">
      <w:bodyDiv w:val="1"/>
      <w:marLeft w:val="0"/>
      <w:marRight w:val="0"/>
      <w:marTop w:val="0"/>
      <w:marBottom w:val="0"/>
      <w:divBdr>
        <w:top w:val="none" w:sz="0" w:space="0" w:color="auto"/>
        <w:left w:val="none" w:sz="0" w:space="0" w:color="auto"/>
        <w:bottom w:val="none" w:sz="0" w:space="0" w:color="auto"/>
        <w:right w:val="none" w:sz="0" w:space="0" w:color="auto"/>
      </w:divBdr>
    </w:div>
    <w:div w:id="1391810931">
      <w:bodyDiv w:val="1"/>
      <w:marLeft w:val="0"/>
      <w:marRight w:val="0"/>
      <w:marTop w:val="0"/>
      <w:marBottom w:val="0"/>
      <w:divBdr>
        <w:top w:val="none" w:sz="0" w:space="0" w:color="auto"/>
        <w:left w:val="none" w:sz="0" w:space="0" w:color="auto"/>
        <w:bottom w:val="none" w:sz="0" w:space="0" w:color="auto"/>
        <w:right w:val="none" w:sz="0" w:space="0" w:color="auto"/>
      </w:divBdr>
    </w:div>
    <w:div w:id="1392196482">
      <w:bodyDiv w:val="1"/>
      <w:marLeft w:val="0"/>
      <w:marRight w:val="0"/>
      <w:marTop w:val="0"/>
      <w:marBottom w:val="0"/>
      <w:divBdr>
        <w:top w:val="none" w:sz="0" w:space="0" w:color="auto"/>
        <w:left w:val="none" w:sz="0" w:space="0" w:color="auto"/>
        <w:bottom w:val="none" w:sz="0" w:space="0" w:color="auto"/>
        <w:right w:val="none" w:sz="0" w:space="0" w:color="auto"/>
      </w:divBdr>
    </w:div>
    <w:div w:id="1392391212">
      <w:bodyDiv w:val="1"/>
      <w:marLeft w:val="0"/>
      <w:marRight w:val="0"/>
      <w:marTop w:val="0"/>
      <w:marBottom w:val="0"/>
      <w:divBdr>
        <w:top w:val="none" w:sz="0" w:space="0" w:color="auto"/>
        <w:left w:val="none" w:sz="0" w:space="0" w:color="auto"/>
        <w:bottom w:val="none" w:sz="0" w:space="0" w:color="auto"/>
        <w:right w:val="none" w:sz="0" w:space="0" w:color="auto"/>
      </w:divBdr>
    </w:div>
    <w:div w:id="1392535550">
      <w:bodyDiv w:val="1"/>
      <w:marLeft w:val="0"/>
      <w:marRight w:val="0"/>
      <w:marTop w:val="0"/>
      <w:marBottom w:val="0"/>
      <w:divBdr>
        <w:top w:val="none" w:sz="0" w:space="0" w:color="auto"/>
        <w:left w:val="none" w:sz="0" w:space="0" w:color="auto"/>
        <w:bottom w:val="none" w:sz="0" w:space="0" w:color="auto"/>
        <w:right w:val="none" w:sz="0" w:space="0" w:color="auto"/>
      </w:divBdr>
    </w:div>
    <w:div w:id="1393044746">
      <w:bodyDiv w:val="1"/>
      <w:marLeft w:val="0"/>
      <w:marRight w:val="0"/>
      <w:marTop w:val="0"/>
      <w:marBottom w:val="0"/>
      <w:divBdr>
        <w:top w:val="none" w:sz="0" w:space="0" w:color="auto"/>
        <w:left w:val="none" w:sz="0" w:space="0" w:color="auto"/>
        <w:bottom w:val="none" w:sz="0" w:space="0" w:color="auto"/>
        <w:right w:val="none" w:sz="0" w:space="0" w:color="auto"/>
      </w:divBdr>
    </w:div>
    <w:div w:id="1393120335">
      <w:bodyDiv w:val="1"/>
      <w:marLeft w:val="0"/>
      <w:marRight w:val="0"/>
      <w:marTop w:val="0"/>
      <w:marBottom w:val="0"/>
      <w:divBdr>
        <w:top w:val="none" w:sz="0" w:space="0" w:color="auto"/>
        <w:left w:val="none" w:sz="0" w:space="0" w:color="auto"/>
        <w:bottom w:val="none" w:sz="0" w:space="0" w:color="auto"/>
        <w:right w:val="none" w:sz="0" w:space="0" w:color="auto"/>
      </w:divBdr>
    </w:div>
    <w:div w:id="1393230318">
      <w:bodyDiv w:val="1"/>
      <w:marLeft w:val="0"/>
      <w:marRight w:val="0"/>
      <w:marTop w:val="0"/>
      <w:marBottom w:val="0"/>
      <w:divBdr>
        <w:top w:val="none" w:sz="0" w:space="0" w:color="auto"/>
        <w:left w:val="none" w:sz="0" w:space="0" w:color="auto"/>
        <w:bottom w:val="none" w:sz="0" w:space="0" w:color="auto"/>
        <w:right w:val="none" w:sz="0" w:space="0" w:color="auto"/>
      </w:divBdr>
    </w:div>
    <w:div w:id="1393457821">
      <w:bodyDiv w:val="1"/>
      <w:marLeft w:val="0"/>
      <w:marRight w:val="0"/>
      <w:marTop w:val="0"/>
      <w:marBottom w:val="0"/>
      <w:divBdr>
        <w:top w:val="none" w:sz="0" w:space="0" w:color="auto"/>
        <w:left w:val="none" w:sz="0" w:space="0" w:color="auto"/>
        <w:bottom w:val="none" w:sz="0" w:space="0" w:color="auto"/>
        <w:right w:val="none" w:sz="0" w:space="0" w:color="auto"/>
      </w:divBdr>
    </w:div>
    <w:div w:id="1393652385">
      <w:bodyDiv w:val="1"/>
      <w:marLeft w:val="0"/>
      <w:marRight w:val="0"/>
      <w:marTop w:val="0"/>
      <w:marBottom w:val="0"/>
      <w:divBdr>
        <w:top w:val="none" w:sz="0" w:space="0" w:color="auto"/>
        <w:left w:val="none" w:sz="0" w:space="0" w:color="auto"/>
        <w:bottom w:val="none" w:sz="0" w:space="0" w:color="auto"/>
        <w:right w:val="none" w:sz="0" w:space="0" w:color="auto"/>
      </w:divBdr>
    </w:div>
    <w:div w:id="1393769582">
      <w:bodyDiv w:val="1"/>
      <w:marLeft w:val="0"/>
      <w:marRight w:val="0"/>
      <w:marTop w:val="0"/>
      <w:marBottom w:val="0"/>
      <w:divBdr>
        <w:top w:val="none" w:sz="0" w:space="0" w:color="auto"/>
        <w:left w:val="none" w:sz="0" w:space="0" w:color="auto"/>
        <w:bottom w:val="none" w:sz="0" w:space="0" w:color="auto"/>
        <w:right w:val="none" w:sz="0" w:space="0" w:color="auto"/>
      </w:divBdr>
    </w:div>
    <w:div w:id="1393887810">
      <w:bodyDiv w:val="1"/>
      <w:marLeft w:val="0"/>
      <w:marRight w:val="0"/>
      <w:marTop w:val="0"/>
      <w:marBottom w:val="0"/>
      <w:divBdr>
        <w:top w:val="none" w:sz="0" w:space="0" w:color="auto"/>
        <w:left w:val="none" w:sz="0" w:space="0" w:color="auto"/>
        <w:bottom w:val="none" w:sz="0" w:space="0" w:color="auto"/>
        <w:right w:val="none" w:sz="0" w:space="0" w:color="auto"/>
      </w:divBdr>
    </w:div>
    <w:div w:id="1393967867">
      <w:bodyDiv w:val="1"/>
      <w:marLeft w:val="0"/>
      <w:marRight w:val="0"/>
      <w:marTop w:val="0"/>
      <w:marBottom w:val="0"/>
      <w:divBdr>
        <w:top w:val="none" w:sz="0" w:space="0" w:color="auto"/>
        <w:left w:val="none" w:sz="0" w:space="0" w:color="auto"/>
        <w:bottom w:val="none" w:sz="0" w:space="0" w:color="auto"/>
        <w:right w:val="none" w:sz="0" w:space="0" w:color="auto"/>
      </w:divBdr>
    </w:div>
    <w:div w:id="1394232780">
      <w:bodyDiv w:val="1"/>
      <w:marLeft w:val="0"/>
      <w:marRight w:val="0"/>
      <w:marTop w:val="0"/>
      <w:marBottom w:val="0"/>
      <w:divBdr>
        <w:top w:val="none" w:sz="0" w:space="0" w:color="auto"/>
        <w:left w:val="none" w:sz="0" w:space="0" w:color="auto"/>
        <w:bottom w:val="none" w:sz="0" w:space="0" w:color="auto"/>
        <w:right w:val="none" w:sz="0" w:space="0" w:color="auto"/>
      </w:divBdr>
    </w:div>
    <w:div w:id="1394233335">
      <w:bodyDiv w:val="1"/>
      <w:marLeft w:val="0"/>
      <w:marRight w:val="0"/>
      <w:marTop w:val="0"/>
      <w:marBottom w:val="0"/>
      <w:divBdr>
        <w:top w:val="none" w:sz="0" w:space="0" w:color="auto"/>
        <w:left w:val="none" w:sz="0" w:space="0" w:color="auto"/>
        <w:bottom w:val="none" w:sz="0" w:space="0" w:color="auto"/>
        <w:right w:val="none" w:sz="0" w:space="0" w:color="auto"/>
      </w:divBdr>
    </w:div>
    <w:div w:id="1394307570">
      <w:bodyDiv w:val="1"/>
      <w:marLeft w:val="0"/>
      <w:marRight w:val="0"/>
      <w:marTop w:val="0"/>
      <w:marBottom w:val="0"/>
      <w:divBdr>
        <w:top w:val="none" w:sz="0" w:space="0" w:color="auto"/>
        <w:left w:val="none" w:sz="0" w:space="0" w:color="auto"/>
        <w:bottom w:val="none" w:sz="0" w:space="0" w:color="auto"/>
        <w:right w:val="none" w:sz="0" w:space="0" w:color="auto"/>
      </w:divBdr>
    </w:div>
    <w:div w:id="1394507419">
      <w:bodyDiv w:val="1"/>
      <w:marLeft w:val="0"/>
      <w:marRight w:val="0"/>
      <w:marTop w:val="0"/>
      <w:marBottom w:val="0"/>
      <w:divBdr>
        <w:top w:val="none" w:sz="0" w:space="0" w:color="auto"/>
        <w:left w:val="none" w:sz="0" w:space="0" w:color="auto"/>
        <w:bottom w:val="none" w:sz="0" w:space="0" w:color="auto"/>
        <w:right w:val="none" w:sz="0" w:space="0" w:color="auto"/>
      </w:divBdr>
    </w:div>
    <w:div w:id="1394618264">
      <w:bodyDiv w:val="1"/>
      <w:marLeft w:val="0"/>
      <w:marRight w:val="0"/>
      <w:marTop w:val="0"/>
      <w:marBottom w:val="0"/>
      <w:divBdr>
        <w:top w:val="none" w:sz="0" w:space="0" w:color="auto"/>
        <w:left w:val="none" w:sz="0" w:space="0" w:color="auto"/>
        <w:bottom w:val="none" w:sz="0" w:space="0" w:color="auto"/>
        <w:right w:val="none" w:sz="0" w:space="0" w:color="auto"/>
      </w:divBdr>
    </w:div>
    <w:div w:id="1395082417">
      <w:bodyDiv w:val="1"/>
      <w:marLeft w:val="0"/>
      <w:marRight w:val="0"/>
      <w:marTop w:val="0"/>
      <w:marBottom w:val="0"/>
      <w:divBdr>
        <w:top w:val="none" w:sz="0" w:space="0" w:color="auto"/>
        <w:left w:val="none" w:sz="0" w:space="0" w:color="auto"/>
        <w:bottom w:val="none" w:sz="0" w:space="0" w:color="auto"/>
        <w:right w:val="none" w:sz="0" w:space="0" w:color="auto"/>
      </w:divBdr>
    </w:div>
    <w:div w:id="1395161151">
      <w:bodyDiv w:val="1"/>
      <w:marLeft w:val="0"/>
      <w:marRight w:val="0"/>
      <w:marTop w:val="0"/>
      <w:marBottom w:val="0"/>
      <w:divBdr>
        <w:top w:val="none" w:sz="0" w:space="0" w:color="auto"/>
        <w:left w:val="none" w:sz="0" w:space="0" w:color="auto"/>
        <w:bottom w:val="none" w:sz="0" w:space="0" w:color="auto"/>
        <w:right w:val="none" w:sz="0" w:space="0" w:color="auto"/>
      </w:divBdr>
    </w:div>
    <w:div w:id="1395424179">
      <w:bodyDiv w:val="1"/>
      <w:marLeft w:val="0"/>
      <w:marRight w:val="0"/>
      <w:marTop w:val="0"/>
      <w:marBottom w:val="0"/>
      <w:divBdr>
        <w:top w:val="none" w:sz="0" w:space="0" w:color="auto"/>
        <w:left w:val="none" w:sz="0" w:space="0" w:color="auto"/>
        <w:bottom w:val="none" w:sz="0" w:space="0" w:color="auto"/>
        <w:right w:val="none" w:sz="0" w:space="0" w:color="auto"/>
      </w:divBdr>
    </w:div>
    <w:div w:id="1395467589">
      <w:bodyDiv w:val="1"/>
      <w:marLeft w:val="0"/>
      <w:marRight w:val="0"/>
      <w:marTop w:val="0"/>
      <w:marBottom w:val="0"/>
      <w:divBdr>
        <w:top w:val="none" w:sz="0" w:space="0" w:color="auto"/>
        <w:left w:val="none" w:sz="0" w:space="0" w:color="auto"/>
        <w:bottom w:val="none" w:sz="0" w:space="0" w:color="auto"/>
        <w:right w:val="none" w:sz="0" w:space="0" w:color="auto"/>
      </w:divBdr>
    </w:div>
    <w:div w:id="1395469415">
      <w:bodyDiv w:val="1"/>
      <w:marLeft w:val="0"/>
      <w:marRight w:val="0"/>
      <w:marTop w:val="0"/>
      <w:marBottom w:val="0"/>
      <w:divBdr>
        <w:top w:val="none" w:sz="0" w:space="0" w:color="auto"/>
        <w:left w:val="none" w:sz="0" w:space="0" w:color="auto"/>
        <w:bottom w:val="none" w:sz="0" w:space="0" w:color="auto"/>
        <w:right w:val="none" w:sz="0" w:space="0" w:color="auto"/>
      </w:divBdr>
    </w:div>
    <w:div w:id="1395541005">
      <w:bodyDiv w:val="1"/>
      <w:marLeft w:val="0"/>
      <w:marRight w:val="0"/>
      <w:marTop w:val="0"/>
      <w:marBottom w:val="0"/>
      <w:divBdr>
        <w:top w:val="none" w:sz="0" w:space="0" w:color="auto"/>
        <w:left w:val="none" w:sz="0" w:space="0" w:color="auto"/>
        <w:bottom w:val="none" w:sz="0" w:space="0" w:color="auto"/>
        <w:right w:val="none" w:sz="0" w:space="0" w:color="auto"/>
      </w:divBdr>
    </w:div>
    <w:div w:id="1395546740">
      <w:bodyDiv w:val="1"/>
      <w:marLeft w:val="0"/>
      <w:marRight w:val="0"/>
      <w:marTop w:val="0"/>
      <w:marBottom w:val="0"/>
      <w:divBdr>
        <w:top w:val="none" w:sz="0" w:space="0" w:color="auto"/>
        <w:left w:val="none" w:sz="0" w:space="0" w:color="auto"/>
        <w:bottom w:val="none" w:sz="0" w:space="0" w:color="auto"/>
        <w:right w:val="none" w:sz="0" w:space="0" w:color="auto"/>
      </w:divBdr>
    </w:div>
    <w:div w:id="1395665335">
      <w:bodyDiv w:val="1"/>
      <w:marLeft w:val="0"/>
      <w:marRight w:val="0"/>
      <w:marTop w:val="0"/>
      <w:marBottom w:val="0"/>
      <w:divBdr>
        <w:top w:val="none" w:sz="0" w:space="0" w:color="auto"/>
        <w:left w:val="none" w:sz="0" w:space="0" w:color="auto"/>
        <w:bottom w:val="none" w:sz="0" w:space="0" w:color="auto"/>
        <w:right w:val="none" w:sz="0" w:space="0" w:color="auto"/>
      </w:divBdr>
    </w:div>
    <w:div w:id="1396317507">
      <w:bodyDiv w:val="1"/>
      <w:marLeft w:val="0"/>
      <w:marRight w:val="0"/>
      <w:marTop w:val="0"/>
      <w:marBottom w:val="0"/>
      <w:divBdr>
        <w:top w:val="none" w:sz="0" w:space="0" w:color="auto"/>
        <w:left w:val="none" w:sz="0" w:space="0" w:color="auto"/>
        <w:bottom w:val="none" w:sz="0" w:space="0" w:color="auto"/>
        <w:right w:val="none" w:sz="0" w:space="0" w:color="auto"/>
      </w:divBdr>
    </w:div>
    <w:div w:id="1396319208">
      <w:bodyDiv w:val="1"/>
      <w:marLeft w:val="0"/>
      <w:marRight w:val="0"/>
      <w:marTop w:val="0"/>
      <w:marBottom w:val="0"/>
      <w:divBdr>
        <w:top w:val="none" w:sz="0" w:space="0" w:color="auto"/>
        <w:left w:val="none" w:sz="0" w:space="0" w:color="auto"/>
        <w:bottom w:val="none" w:sz="0" w:space="0" w:color="auto"/>
        <w:right w:val="none" w:sz="0" w:space="0" w:color="auto"/>
      </w:divBdr>
    </w:div>
    <w:div w:id="1396465499">
      <w:bodyDiv w:val="1"/>
      <w:marLeft w:val="0"/>
      <w:marRight w:val="0"/>
      <w:marTop w:val="0"/>
      <w:marBottom w:val="0"/>
      <w:divBdr>
        <w:top w:val="none" w:sz="0" w:space="0" w:color="auto"/>
        <w:left w:val="none" w:sz="0" w:space="0" w:color="auto"/>
        <w:bottom w:val="none" w:sz="0" w:space="0" w:color="auto"/>
        <w:right w:val="none" w:sz="0" w:space="0" w:color="auto"/>
      </w:divBdr>
    </w:div>
    <w:div w:id="1396968964">
      <w:bodyDiv w:val="1"/>
      <w:marLeft w:val="0"/>
      <w:marRight w:val="0"/>
      <w:marTop w:val="0"/>
      <w:marBottom w:val="0"/>
      <w:divBdr>
        <w:top w:val="none" w:sz="0" w:space="0" w:color="auto"/>
        <w:left w:val="none" w:sz="0" w:space="0" w:color="auto"/>
        <w:bottom w:val="none" w:sz="0" w:space="0" w:color="auto"/>
        <w:right w:val="none" w:sz="0" w:space="0" w:color="auto"/>
      </w:divBdr>
    </w:div>
    <w:div w:id="1396977393">
      <w:bodyDiv w:val="1"/>
      <w:marLeft w:val="0"/>
      <w:marRight w:val="0"/>
      <w:marTop w:val="0"/>
      <w:marBottom w:val="0"/>
      <w:divBdr>
        <w:top w:val="none" w:sz="0" w:space="0" w:color="auto"/>
        <w:left w:val="none" w:sz="0" w:space="0" w:color="auto"/>
        <w:bottom w:val="none" w:sz="0" w:space="0" w:color="auto"/>
        <w:right w:val="none" w:sz="0" w:space="0" w:color="auto"/>
      </w:divBdr>
    </w:div>
    <w:div w:id="1397050012">
      <w:bodyDiv w:val="1"/>
      <w:marLeft w:val="0"/>
      <w:marRight w:val="0"/>
      <w:marTop w:val="0"/>
      <w:marBottom w:val="0"/>
      <w:divBdr>
        <w:top w:val="none" w:sz="0" w:space="0" w:color="auto"/>
        <w:left w:val="none" w:sz="0" w:space="0" w:color="auto"/>
        <w:bottom w:val="none" w:sz="0" w:space="0" w:color="auto"/>
        <w:right w:val="none" w:sz="0" w:space="0" w:color="auto"/>
      </w:divBdr>
    </w:div>
    <w:div w:id="1397434032">
      <w:bodyDiv w:val="1"/>
      <w:marLeft w:val="0"/>
      <w:marRight w:val="0"/>
      <w:marTop w:val="0"/>
      <w:marBottom w:val="0"/>
      <w:divBdr>
        <w:top w:val="none" w:sz="0" w:space="0" w:color="auto"/>
        <w:left w:val="none" w:sz="0" w:space="0" w:color="auto"/>
        <w:bottom w:val="none" w:sz="0" w:space="0" w:color="auto"/>
        <w:right w:val="none" w:sz="0" w:space="0" w:color="auto"/>
      </w:divBdr>
    </w:div>
    <w:div w:id="1397439892">
      <w:bodyDiv w:val="1"/>
      <w:marLeft w:val="0"/>
      <w:marRight w:val="0"/>
      <w:marTop w:val="0"/>
      <w:marBottom w:val="0"/>
      <w:divBdr>
        <w:top w:val="none" w:sz="0" w:space="0" w:color="auto"/>
        <w:left w:val="none" w:sz="0" w:space="0" w:color="auto"/>
        <w:bottom w:val="none" w:sz="0" w:space="0" w:color="auto"/>
        <w:right w:val="none" w:sz="0" w:space="0" w:color="auto"/>
      </w:divBdr>
    </w:div>
    <w:div w:id="1397584186">
      <w:bodyDiv w:val="1"/>
      <w:marLeft w:val="0"/>
      <w:marRight w:val="0"/>
      <w:marTop w:val="0"/>
      <w:marBottom w:val="0"/>
      <w:divBdr>
        <w:top w:val="none" w:sz="0" w:space="0" w:color="auto"/>
        <w:left w:val="none" w:sz="0" w:space="0" w:color="auto"/>
        <w:bottom w:val="none" w:sz="0" w:space="0" w:color="auto"/>
        <w:right w:val="none" w:sz="0" w:space="0" w:color="auto"/>
      </w:divBdr>
    </w:div>
    <w:div w:id="1397624878">
      <w:bodyDiv w:val="1"/>
      <w:marLeft w:val="0"/>
      <w:marRight w:val="0"/>
      <w:marTop w:val="0"/>
      <w:marBottom w:val="0"/>
      <w:divBdr>
        <w:top w:val="none" w:sz="0" w:space="0" w:color="auto"/>
        <w:left w:val="none" w:sz="0" w:space="0" w:color="auto"/>
        <w:bottom w:val="none" w:sz="0" w:space="0" w:color="auto"/>
        <w:right w:val="none" w:sz="0" w:space="0" w:color="auto"/>
      </w:divBdr>
    </w:div>
    <w:div w:id="1397629578">
      <w:bodyDiv w:val="1"/>
      <w:marLeft w:val="0"/>
      <w:marRight w:val="0"/>
      <w:marTop w:val="0"/>
      <w:marBottom w:val="0"/>
      <w:divBdr>
        <w:top w:val="none" w:sz="0" w:space="0" w:color="auto"/>
        <w:left w:val="none" w:sz="0" w:space="0" w:color="auto"/>
        <w:bottom w:val="none" w:sz="0" w:space="0" w:color="auto"/>
        <w:right w:val="none" w:sz="0" w:space="0" w:color="auto"/>
      </w:divBdr>
    </w:div>
    <w:div w:id="1397899935">
      <w:bodyDiv w:val="1"/>
      <w:marLeft w:val="0"/>
      <w:marRight w:val="0"/>
      <w:marTop w:val="0"/>
      <w:marBottom w:val="0"/>
      <w:divBdr>
        <w:top w:val="none" w:sz="0" w:space="0" w:color="auto"/>
        <w:left w:val="none" w:sz="0" w:space="0" w:color="auto"/>
        <w:bottom w:val="none" w:sz="0" w:space="0" w:color="auto"/>
        <w:right w:val="none" w:sz="0" w:space="0" w:color="auto"/>
      </w:divBdr>
    </w:div>
    <w:div w:id="1397974377">
      <w:bodyDiv w:val="1"/>
      <w:marLeft w:val="0"/>
      <w:marRight w:val="0"/>
      <w:marTop w:val="0"/>
      <w:marBottom w:val="0"/>
      <w:divBdr>
        <w:top w:val="none" w:sz="0" w:space="0" w:color="auto"/>
        <w:left w:val="none" w:sz="0" w:space="0" w:color="auto"/>
        <w:bottom w:val="none" w:sz="0" w:space="0" w:color="auto"/>
        <w:right w:val="none" w:sz="0" w:space="0" w:color="auto"/>
      </w:divBdr>
    </w:div>
    <w:div w:id="1398170619">
      <w:bodyDiv w:val="1"/>
      <w:marLeft w:val="0"/>
      <w:marRight w:val="0"/>
      <w:marTop w:val="0"/>
      <w:marBottom w:val="0"/>
      <w:divBdr>
        <w:top w:val="none" w:sz="0" w:space="0" w:color="auto"/>
        <w:left w:val="none" w:sz="0" w:space="0" w:color="auto"/>
        <w:bottom w:val="none" w:sz="0" w:space="0" w:color="auto"/>
        <w:right w:val="none" w:sz="0" w:space="0" w:color="auto"/>
      </w:divBdr>
    </w:div>
    <w:div w:id="1398283411">
      <w:bodyDiv w:val="1"/>
      <w:marLeft w:val="0"/>
      <w:marRight w:val="0"/>
      <w:marTop w:val="0"/>
      <w:marBottom w:val="0"/>
      <w:divBdr>
        <w:top w:val="none" w:sz="0" w:space="0" w:color="auto"/>
        <w:left w:val="none" w:sz="0" w:space="0" w:color="auto"/>
        <w:bottom w:val="none" w:sz="0" w:space="0" w:color="auto"/>
        <w:right w:val="none" w:sz="0" w:space="0" w:color="auto"/>
      </w:divBdr>
    </w:div>
    <w:div w:id="1398361950">
      <w:bodyDiv w:val="1"/>
      <w:marLeft w:val="0"/>
      <w:marRight w:val="0"/>
      <w:marTop w:val="0"/>
      <w:marBottom w:val="0"/>
      <w:divBdr>
        <w:top w:val="none" w:sz="0" w:space="0" w:color="auto"/>
        <w:left w:val="none" w:sz="0" w:space="0" w:color="auto"/>
        <w:bottom w:val="none" w:sz="0" w:space="0" w:color="auto"/>
        <w:right w:val="none" w:sz="0" w:space="0" w:color="auto"/>
      </w:divBdr>
    </w:div>
    <w:div w:id="1398700173">
      <w:bodyDiv w:val="1"/>
      <w:marLeft w:val="0"/>
      <w:marRight w:val="0"/>
      <w:marTop w:val="0"/>
      <w:marBottom w:val="0"/>
      <w:divBdr>
        <w:top w:val="none" w:sz="0" w:space="0" w:color="auto"/>
        <w:left w:val="none" w:sz="0" w:space="0" w:color="auto"/>
        <w:bottom w:val="none" w:sz="0" w:space="0" w:color="auto"/>
        <w:right w:val="none" w:sz="0" w:space="0" w:color="auto"/>
      </w:divBdr>
    </w:div>
    <w:div w:id="1399209931">
      <w:bodyDiv w:val="1"/>
      <w:marLeft w:val="0"/>
      <w:marRight w:val="0"/>
      <w:marTop w:val="0"/>
      <w:marBottom w:val="0"/>
      <w:divBdr>
        <w:top w:val="none" w:sz="0" w:space="0" w:color="auto"/>
        <w:left w:val="none" w:sz="0" w:space="0" w:color="auto"/>
        <w:bottom w:val="none" w:sz="0" w:space="0" w:color="auto"/>
        <w:right w:val="none" w:sz="0" w:space="0" w:color="auto"/>
      </w:divBdr>
    </w:div>
    <w:div w:id="1399476100">
      <w:bodyDiv w:val="1"/>
      <w:marLeft w:val="0"/>
      <w:marRight w:val="0"/>
      <w:marTop w:val="0"/>
      <w:marBottom w:val="0"/>
      <w:divBdr>
        <w:top w:val="none" w:sz="0" w:space="0" w:color="auto"/>
        <w:left w:val="none" w:sz="0" w:space="0" w:color="auto"/>
        <w:bottom w:val="none" w:sz="0" w:space="0" w:color="auto"/>
        <w:right w:val="none" w:sz="0" w:space="0" w:color="auto"/>
      </w:divBdr>
    </w:div>
    <w:div w:id="1399549183">
      <w:bodyDiv w:val="1"/>
      <w:marLeft w:val="0"/>
      <w:marRight w:val="0"/>
      <w:marTop w:val="0"/>
      <w:marBottom w:val="0"/>
      <w:divBdr>
        <w:top w:val="none" w:sz="0" w:space="0" w:color="auto"/>
        <w:left w:val="none" w:sz="0" w:space="0" w:color="auto"/>
        <w:bottom w:val="none" w:sz="0" w:space="0" w:color="auto"/>
        <w:right w:val="none" w:sz="0" w:space="0" w:color="auto"/>
      </w:divBdr>
    </w:div>
    <w:div w:id="1399815990">
      <w:bodyDiv w:val="1"/>
      <w:marLeft w:val="0"/>
      <w:marRight w:val="0"/>
      <w:marTop w:val="0"/>
      <w:marBottom w:val="0"/>
      <w:divBdr>
        <w:top w:val="none" w:sz="0" w:space="0" w:color="auto"/>
        <w:left w:val="none" w:sz="0" w:space="0" w:color="auto"/>
        <w:bottom w:val="none" w:sz="0" w:space="0" w:color="auto"/>
        <w:right w:val="none" w:sz="0" w:space="0" w:color="auto"/>
      </w:divBdr>
    </w:div>
    <w:div w:id="1399939316">
      <w:bodyDiv w:val="1"/>
      <w:marLeft w:val="0"/>
      <w:marRight w:val="0"/>
      <w:marTop w:val="0"/>
      <w:marBottom w:val="0"/>
      <w:divBdr>
        <w:top w:val="none" w:sz="0" w:space="0" w:color="auto"/>
        <w:left w:val="none" w:sz="0" w:space="0" w:color="auto"/>
        <w:bottom w:val="none" w:sz="0" w:space="0" w:color="auto"/>
        <w:right w:val="none" w:sz="0" w:space="0" w:color="auto"/>
      </w:divBdr>
    </w:div>
    <w:div w:id="1400202617">
      <w:bodyDiv w:val="1"/>
      <w:marLeft w:val="0"/>
      <w:marRight w:val="0"/>
      <w:marTop w:val="0"/>
      <w:marBottom w:val="0"/>
      <w:divBdr>
        <w:top w:val="none" w:sz="0" w:space="0" w:color="auto"/>
        <w:left w:val="none" w:sz="0" w:space="0" w:color="auto"/>
        <w:bottom w:val="none" w:sz="0" w:space="0" w:color="auto"/>
        <w:right w:val="none" w:sz="0" w:space="0" w:color="auto"/>
      </w:divBdr>
    </w:div>
    <w:div w:id="1400246883">
      <w:bodyDiv w:val="1"/>
      <w:marLeft w:val="0"/>
      <w:marRight w:val="0"/>
      <w:marTop w:val="0"/>
      <w:marBottom w:val="0"/>
      <w:divBdr>
        <w:top w:val="none" w:sz="0" w:space="0" w:color="auto"/>
        <w:left w:val="none" w:sz="0" w:space="0" w:color="auto"/>
        <w:bottom w:val="none" w:sz="0" w:space="0" w:color="auto"/>
        <w:right w:val="none" w:sz="0" w:space="0" w:color="auto"/>
      </w:divBdr>
    </w:div>
    <w:div w:id="1400248889">
      <w:bodyDiv w:val="1"/>
      <w:marLeft w:val="0"/>
      <w:marRight w:val="0"/>
      <w:marTop w:val="0"/>
      <w:marBottom w:val="0"/>
      <w:divBdr>
        <w:top w:val="none" w:sz="0" w:space="0" w:color="auto"/>
        <w:left w:val="none" w:sz="0" w:space="0" w:color="auto"/>
        <w:bottom w:val="none" w:sz="0" w:space="0" w:color="auto"/>
        <w:right w:val="none" w:sz="0" w:space="0" w:color="auto"/>
      </w:divBdr>
    </w:div>
    <w:div w:id="1400514897">
      <w:bodyDiv w:val="1"/>
      <w:marLeft w:val="0"/>
      <w:marRight w:val="0"/>
      <w:marTop w:val="0"/>
      <w:marBottom w:val="0"/>
      <w:divBdr>
        <w:top w:val="none" w:sz="0" w:space="0" w:color="auto"/>
        <w:left w:val="none" w:sz="0" w:space="0" w:color="auto"/>
        <w:bottom w:val="none" w:sz="0" w:space="0" w:color="auto"/>
        <w:right w:val="none" w:sz="0" w:space="0" w:color="auto"/>
      </w:divBdr>
    </w:div>
    <w:div w:id="1400664145">
      <w:bodyDiv w:val="1"/>
      <w:marLeft w:val="0"/>
      <w:marRight w:val="0"/>
      <w:marTop w:val="0"/>
      <w:marBottom w:val="0"/>
      <w:divBdr>
        <w:top w:val="none" w:sz="0" w:space="0" w:color="auto"/>
        <w:left w:val="none" w:sz="0" w:space="0" w:color="auto"/>
        <w:bottom w:val="none" w:sz="0" w:space="0" w:color="auto"/>
        <w:right w:val="none" w:sz="0" w:space="0" w:color="auto"/>
      </w:divBdr>
    </w:div>
    <w:div w:id="1400664762">
      <w:bodyDiv w:val="1"/>
      <w:marLeft w:val="0"/>
      <w:marRight w:val="0"/>
      <w:marTop w:val="0"/>
      <w:marBottom w:val="0"/>
      <w:divBdr>
        <w:top w:val="none" w:sz="0" w:space="0" w:color="auto"/>
        <w:left w:val="none" w:sz="0" w:space="0" w:color="auto"/>
        <w:bottom w:val="none" w:sz="0" w:space="0" w:color="auto"/>
        <w:right w:val="none" w:sz="0" w:space="0" w:color="auto"/>
      </w:divBdr>
    </w:div>
    <w:div w:id="1400861157">
      <w:bodyDiv w:val="1"/>
      <w:marLeft w:val="0"/>
      <w:marRight w:val="0"/>
      <w:marTop w:val="0"/>
      <w:marBottom w:val="0"/>
      <w:divBdr>
        <w:top w:val="none" w:sz="0" w:space="0" w:color="auto"/>
        <w:left w:val="none" w:sz="0" w:space="0" w:color="auto"/>
        <w:bottom w:val="none" w:sz="0" w:space="0" w:color="auto"/>
        <w:right w:val="none" w:sz="0" w:space="0" w:color="auto"/>
      </w:divBdr>
    </w:div>
    <w:div w:id="1400976633">
      <w:bodyDiv w:val="1"/>
      <w:marLeft w:val="0"/>
      <w:marRight w:val="0"/>
      <w:marTop w:val="0"/>
      <w:marBottom w:val="0"/>
      <w:divBdr>
        <w:top w:val="none" w:sz="0" w:space="0" w:color="auto"/>
        <w:left w:val="none" w:sz="0" w:space="0" w:color="auto"/>
        <w:bottom w:val="none" w:sz="0" w:space="0" w:color="auto"/>
        <w:right w:val="none" w:sz="0" w:space="0" w:color="auto"/>
      </w:divBdr>
    </w:div>
    <w:div w:id="1401169848">
      <w:bodyDiv w:val="1"/>
      <w:marLeft w:val="0"/>
      <w:marRight w:val="0"/>
      <w:marTop w:val="0"/>
      <w:marBottom w:val="0"/>
      <w:divBdr>
        <w:top w:val="none" w:sz="0" w:space="0" w:color="auto"/>
        <w:left w:val="none" w:sz="0" w:space="0" w:color="auto"/>
        <w:bottom w:val="none" w:sz="0" w:space="0" w:color="auto"/>
        <w:right w:val="none" w:sz="0" w:space="0" w:color="auto"/>
      </w:divBdr>
    </w:div>
    <w:div w:id="1401249912">
      <w:bodyDiv w:val="1"/>
      <w:marLeft w:val="0"/>
      <w:marRight w:val="0"/>
      <w:marTop w:val="0"/>
      <w:marBottom w:val="0"/>
      <w:divBdr>
        <w:top w:val="none" w:sz="0" w:space="0" w:color="auto"/>
        <w:left w:val="none" w:sz="0" w:space="0" w:color="auto"/>
        <w:bottom w:val="none" w:sz="0" w:space="0" w:color="auto"/>
        <w:right w:val="none" w:sz="0" w:space="0" w:color="auto"/>
      </w:divBdr>
    </w:div>
    <w:div w:id="1401320880">
      <w:bodyDiv w:val="1"/>
      <w:marLeft w:val="0"/>
      <w:marRight w:val="0"/>
      <w:marTop w:val="0"/>
      <w:marBottom w:val="0"/>
      <w:divBdr>
        <w:top w:val="none" w:sz="0" w:space="0" w:color="auto"/>
        <w:left w:val="none" w:sz="0" w:space="0" w:color="auto"/>
        <w:bottom w:val="none" w:sz="0" w:space="0" w:color="auto"/>
        <w:right w:val="none" w:sz="0" w:space="0" w:color="auto"/>
      </w:divBdr>
    </w:div>
    <w:div w:id="1402212819">
      <w:bodyDiv w:val="1"/>
      <w:marLeft w:val="0"/>
      <w:marRight w:val="0"/>
      <w:marTop w:val="0"/>
      <w:marBottom w:val="0"/>
      <w:divBdr>
        <w:top w:val="none" w:sz="0" w:space="0" w:color="auto"/>
        <w:left w:val="none" w:sz="0" w:space="0" w:color="auto"/>
        <w:bottom w:val="none" w:sz="0" w:space="0" w:color="auto"/>
        <w:right w:val="none" w:sz="0" w:space="0" w:color="auto"/>
      </w:divBdr>
    </w:div>
    <w:div w:id="1402214222">
      <w:bodyDiv w:val="1"/>
      <w:marLeft w:val="0"/>
      <w:marRight w:val="0"/>
      <w:marTop w:val="0"/>
      <w:marBottom w:val="0"/>
      <w:divBdr>
        <w:top w:val="none" w:sz="0" w:space="0" w:color="auto"/>
        <w:left w:val="none" w:sz="0" w:space="0" w:color="auto"/>
        <w:bottom w:val="none" w:sz="0" w:space="0" w:color="auto"/>
        <w:right w:val="none" w:sz="0" w:space="0" w:color="auto"/>
      </w:divBdr>
    </w:div>
    <w:div w:id="1402824309">
      <w:bodyDiv w:val="1"/>
      <w:marLeft w:val="0"/>
      <w:marRight w:val="0"/>
      <w:marTop w:val="0"/>
      <w:marBottom w:val="0"/>
      <w:divBdr>
        <w:top w:val="none" w:sz="0" w:space="0" w:color="auto"/>
        <w:left w:val="none" w:sz="0" w:space="0" w:color="auto"/>
        <w:bottom w:val="none" w:sz="0" w:space="0" w:color="auto"/>
        <w:right w:val="none" w:sz="0" w:space="0" w:color="auto"/>
      </w:divBdr>
    </w:div>
    <w:div w:id="1402875611">
      <w:bodyDiv w:val="1"/>
      <w:marLeft w:val="0"/>
      <w:marRight w:val="0"/>
      <w:marTop w:val="0"/>
      <w:marBottom w:val="0"/>
      <w:divBdr>
        <w:top w:val="none" w:sz="0" w:space="0" w:color="auto"/>
        <w:left w:val="none" w:sz="0" w:space="0" w:color="auto"/>
        <w:bottom w:val="none" w:sz="0" w:space="0" w:color="auto"/>
        <w:right w:val="none" w:sz="0" w:space="0" w:color="auto"/>
      </w:divBdr>
    </w:div>
    <w:div w:id="1403330791">
      <w:bodyDiv w:val="1"/>
      <w:marLeft w:val="0"/>
      <w:marRight w:val="0"/>
      <w:marTop w:val="0"/>
      <w:marBottom w:val="0"/>
      <w:divBdr>
        <w:top w:val="none" w:sz="0" w:space="0" w:color="auto"/>
        <w:left w:val="none" w:sz="0" w:space="0" w:color="auto"/>
        <w:bottom w:val="none" w:sz="0" w:space="0" w:color="auto"/>
        <w:right w:val="none" w:sz="0" w:space="0" w:color="auto"/>
      </w:divBdr>
    </w:div>
    <w:div w:id="1403672117">
      <w:bodyDiv w:val="1"/>
      <w:marLeft w:val="0"/>
      <w:marRight w:val="0"/>
      <w:marTop w:val="0"/>
      <w:marBottom w:val="0"/>
      <w:divBdr>
        <w:top w:val="none" w:sz="0" w:space="0" w:color="auto"/>
        <w:left w:val="none" w:sz="0" w:space="0" w:color="auto"/>
        <w:bottom w:val="none" w:sz="0" w:space="0" w:color="auto"/>
        <w:right w:val="none" w:sz="0" w:space="0" w:color="auto"/>
      </w:divBdr>
    </w:div>
    <w:div w:id="1403719564">
      <w:bodyDiv w:val="1"/>
      <w:marLeft w:val="0"/>
      <w:marRight w:val="0"/>
      <w:marTop w:val="0"/>
      <w:marBottom w:val="0"/>
      <w:divBdr>
        <w:top w:val="none" w:sz="0" w:space="0" w:color="auto"/>
        <w:left w:val="none" w:sz="0" w:space="0" w:color="auto"/>
        <w:bottom w:val="none" w:sz="0" w:space="0" w:color="auto"/>
        <w:right w:val="none" w:sz="0" w:space="0" w:color="auto"/>
      </w:divBdr>
    </w:div>
    <w:div w:id="1403943961">
      <w:bodyDiv w:val="1"/>
      <w:marLeft w:val="0"/>
      <w:marRight w:val="0"/>
      <w:marTop w:val="0"/>
      <w:marBottom w:val="0"/>
      <w:divBdr>
        <w:top w:val="none" w:sz="0" w:space="0" w:color="auto"/>
        <w:left w:val="none" w:sz="0" w:space="0" w:color="auto"/>
        <w:bottom w:val="none" w:sz="0" w:space="0" w:color="auto"/>
        <w:right w:val="none" w:sz="0" w:space="0" w:color="auto"/>
      </w:divBdr>
    </w:div>
    <w:div w:id="1403984139">
      <w:bodyDiv w:val="1"/>
      <w:marLeft w:val="0"/>
      <w:marRight w:val="0"/>
      <w:marTop w:val="0"/>
      <w:marBottom w:val="0"/>
      <w:divBdr>
        <w:top w:val="none" w:sz="0" w:space="0" w:color="auto"/>
        <w:left w:val="none" w:sz="0" w:space="0" w:color="auto"/>
        <w:bottom w:val="none" w:sz="0" w:space="0" w:color="auto"/>
        <w:right w:val="none" w:sz="0" w:space="0" w:color="auto"/>
      </w:divBdr>
    </w:div>
    <w:div w:id="1404254654">
      <w:bodyDiv w:val="1"/>
      <w:marLeft w:val="0"/>
      <w:marRight w:val="0"/>
      <w:marTop w:val="0"/>
      <w:marBottom w:val="0"/>
      <w:divBdr>
        <w:top w:val="none" w:sz="0" w:space="0" w:color="auto"/>
        <w:left w:val="none" w:sz="0" w:space="0" w:color="auto"/>
        <w:bottom w:val="none" w:sz="0" w:space="0" w:color="auto"/>
        <w:right w:val="none" w:sz="0" w:space="0" w:color="auto"/>
      </w:divBdr>
    </w:div>
    <w:div w:id="1404571526">
      <w:bodyDiv w:val="1"/>
      <w:marLeft w:val="0"/>
      <w:marRight w:val="0"/>
      <w:marTop w:val="0"/>
      <w:marBottom w:val="0"/>
      <w:divBdr>
        <w:top w:val="none" w:sz="0" w:space="0" w:color="auto"/>
        <w:left w:val="none" w:sz="0" w:space="0" w:color="auto"/>
        <w:bottom w:val="none" w:sz="0" w:space="0" w:color="auto"/>
        <w:right w:val="none" w:sz="0" w:space="0" w:color="auto"/>
      </w:divBdr>
    </w:div>
    <w:div w:id="1404720659">
      <w:bodyDiv w:val="1"/>
      <w:marLeft w:val="0"/>
      <w:marRight w:val="0"/>
      <w:marTop w:val="0"/>
      <w:marBottom w:val="0"/>
      <w:divBdr>
        <w:top w:val="none" w:sz="0" w:space="0" w:color="auto"/>
        <w:left w:val="none" w:sz="0" w:space="0" w:color="auto"/>
        <w:bottom w:val="none" w:sz="0" w:space="0" w:color="auto"/>
        <w:right w:val="none" w:sz="0" w:space="0" w:color="auto"/>
      </w:divBdr>
    </w:div>
    <w:div w:id="1404840885">
      <w:bodyDiv w:val="1"/>
      <w:marLeft w:val="0"/>
      <w:marRight w:val="0"/>
      <w:marTop w:val="0"/>
      <w:marBottom w:val="0"/>
      <w:divBdr>
        <w:top w:val="none" w:sz="0" w:space="0" w:color="auto"/>
        <w:left w:val="none" w:sz="0" w:space="0" w:color="auto"/>
        <w:bottom w:val="none" w:sz="0" w:space="0" w:color="auto"/>
        <w:right w:val="none" w:sz="0" w:space="0" w:color="auto"/>
      </w:divBdr>
    </w:div>
    <w:div w:id="1404907727">
      <w:bodyDiv w:val="1"/>
      <w:marLeft w:val="0"/>
      <w:marRight w:val="0"/>
      <w:marTop w:val="0"/>
      <w:marBottom w:val="0"/>
      <w:divBdr>
        <w:top w:val="none" w:sz="0" w:space="0" w:color="auto"/>
        <w:left w:val="none" w:sz="0" w:space="0" w:color="auto"/>
        <w:bottom w:val="none" w:sz="0" w:space="0" w:color="auto"/>
        <w:right w:val="none" w:sz="0" w:space="0" w:color="auto"/>
      </w:divBdr>
    </w:div>
    <w:div w:id="1405058030">
      <w:bodyDiv w:val="1"/>
      <w:marLeft w:val="0"/>
      <w:marRight w:val="0"/>
      <w:marTop w:val="0"/>
      <w:marBottom w:val="0"/>
      <w:divBdr>
        <w:top w:val="none" w:sz="0" w:space="0" w:color="auto"/>
        <w:left w:val="none" w:sz="0" w:space="0" w:color="auto"/>
        <w:bottom w:val="none" w:sz="0" w:space="0" w:color="auto"/>
        <w:right w:val="none" w:sz="0" w:space="0" w:color="auto"/>
      </w:divBdr>
    </w:div>
    <w:div w:id="1405109748">
      <w:bodyDiv w:val="1"/>
      <w:marLeft w:val="0"/>
      <w:marRight w:val="0"/>
      <w:marTop w:val="0"/>
      <w:marBottom w:val="0"/>
      <w:divBdr>
        <w:top w:val="none" w:sz="0" w:space="0" w:color="auto"/>
        <w:left w:val="none" w:sz="0" w:space="0" w:color="auto"/>
        <w:bottom w:val="none" w:sz="0" w:space="0" w:color="auto"/>
        <w:right w:val="none" w:sz="0" w:space="0" w:color="auto"/>
      </w:divBdr>
    </w:div>
    <w:div w:id="1405834184">
      <w:bodyDiv w:val="1"/>
      <w:marLeft w:val="0"/>
      <w:marRight w:val="0"/>
      <w:marTop w:val="0"/>
      <w:marBottom w:val="0"/>
      <w:divBdr>
        <w:top w:val="none" w:sz="0" w:space="0" w:color="auto"/>
        <w:left w:val="none" w:sz="0" w:space="0" w:color="auto"/>
        <w:bottom w:val="none" w:sz="0" w:space="0" w:color="auto"/>
        <w:right w:val="none" w:sz="0" w:space="0" w:color="auto"/>
      </w:divBdr>
    </w:div>
    <w:div w:id="1406143929">
      <w:bodyDiv w:val="1"/>
      <w:marLeft w:val="0"/>
      <w:marRight w:val="0"/>
      <w:marTop w:val="0"/>
      <w:marBottom w:val="0"/>
      <w:divBdr>
        <w:top w:val="none" w:sz="0" w:space="0" w:color="auto"/>
        <w:left w:val="none" w:sz="0" w:space="0" w:color="auto"/>
        <w:bottom w:val="none" w:sz="0" w:space="0" w:color="auto"/>
        <w:right w:val="none" w:sz="0" w:space="0" w:color="auto"/>
      </w:divBdr>
    </w:div>
    <w:div w:id="1406218003">
      <w:bodyDiv w:val="1"/>
      <w:marLeft w:val="0"/>
      <w:marRight w:val="0"/>
      <w:marTop w:val="0"/>
      <w:marBottom w:val="0"/>
      <w:divBdr>
        <w:top w:val="none" w:sz="0" w:space="0" w:color="auto"/>
        <w:left w:val="none" w:sz="0" w:space="0" w:color="auto"/>
        <w:bottom w:val="none" w:sz="0" w:space="0" w:color="auto"/>
        <w:right w:val="none" w:sz="0" w:space="0" w:color="auto"/>
      </w:divBdr>
    </w:div>
    <w:div w:id="1406301146">
      <w:bodyDiv w:val="1"/>
      <w:marLeft w:val="0"/>
      <w:marRight w:val="0"/>
      <w:marTop w:val="0"/>
      <w:marBottom w:val="0"/>
      <w:divBdr>
        <w:top w:val="none" w:sz="0" w:space="0" w:color="auto"/>
        <w:left w:val="none" w:sz="0" w:space="0" w:color="auto"/>
        <w:bottom w:val="none" w:sz="0" w:space="0" w:color="auto"/>
        <w:right w:val="none" w:sz="0" w:space="0" w:color="auto"/>
      </w:divBdr>
    </w:div>
    <w:div w:id="1406491406">
      <w:bodyDiv w:val="1"/>
      <w:marLeft w:val="0"/>
      <w:marRight w:val="0"/>
      <w:marTop w:val="0"/>
      <w:marBottom w:val="0"/>
      <w:divBdr>
        <w:top w:val="none" w:sz="0" w:space="0" w:color="auto"/>
        <w:left w:val="none" w:sz="0" w:space="0" w:color="auto"/>
        <w:bottom w:val="none" w:sz="0" w:space="0" w:color="auto"/>
        <w:right w:val="none" w:sz="0" w:space="0" w:color="auto"/>
      </w:divBdr>
    </w:div>
    <w:div w:id="1406536695">
      <w:bodyDiv w:val="1"/>
      <w:marLeft w:val="0"/>
      <w:marRight w:val="0"/>
      <w:marTop w:val="0"/>
      <w:marBottom w:val="0"/>
      <w:divBdr>
        <w:top w:val="none" w:sz="0" w:space="0" w:color="auto"/>
        <w:left w:val="none" w:sz="0" w:space="0" w:color="auto"/>
        <w:bottom w:val="none" w:sz="0" w:space="0" w:color="auto"/>
        <w:right w:val="none" w:sz="0" w:space="0" w:color="auto"/>
      </w:divBdr>
    </w:div>
    <w:div w:id="1406680167">
      <w:bodyDiv w:val="1"/>
      <w:marLeft w:val="0"/>
      <w:marRight w:val="0"/>
      <w:marTop w:val="0"/>
      <w:marBottom w:val="0"/>
      <w:divBdr>
        <w:top w:val="none" w:sz="0" w:space="0" w:color="auto"/>
        <w:left w:val="none" w:sz="0" w:space="0" w:color="auto"/>
        <w:bottom w:val="none" w:sz="0" w:space="0" w:color="auto"/>
        <w:right w:val="none" w:sz="0" w:space="0" w:color="auto"/>
      </w:divBdr>
    </w:div>
    <w:div w:id="1406804291">
      <w:bodyDiv w:val="1"/>
      <w:marLeft w:val="0"/>
      <w:marRight w:val="0"/>
      <w:marTop w:val="0"/>
      <w:marBottom w:val="0"/>
      <w:divBdr>
        <w:top w:val="none" w:sz="0" w:space="0" w:color="auto"/>
        <w:left w:val="none" w:sz="0" w:space="0" w:color="auto"/>
        <w:bottom w:val="none" w:sz="0" w:space="0" w:color="auto"/>
        <w:right w:val="none" w:sz="0" w:space="0" w:color="auto"/>
      </w:divBdr>
    </w:div>
    <w:div w:id="1406877501">
      <w:bodyDiv w:val="1"/>
      <w:marLeft w:val="0"/>
      <w:marRight w:val="0"/>
      <w:marTop w:val="0"/>
      <w:marBottom w:val="0"/>
      <w:divBdr>
        <w:top w:val="none" w:sz="0" w:space="0" w:color="auto"/>
        <w:left w:val="none" w:sz="0" w:space="0" w:color="auto"/>
        <w:bottom w:val="none" w:sz="0" w:space="0" w:color="auto"/>
        <w:right w:val="none" w:sz="0" w:space="0" w:color="auto"/>
      </w:divBdr>
    </w:div>
    <w:div w:id="1407024131">
      <w:bodyDiv w:val="1"/>
      <w:marLeft w:val="0"/>
      <w:marRight w:val="0"/>
      <w:marTop w:val="0"/>
      <w:marBottom w:val="0"/>
      <w:divBdr>
        <w:top w:val="none" w:sz="0" w:space="0" w:color="auto"/>
        <w:left w:val="none" w:sz="0" w:space="0" w:color="auto"/>
        <w:bottom w:val="none" w:sz="0" w:space="0" w:color="auto"/>
        <w:right w:val="none" w:sz="0" w:space="0" w:color="auto"/>
      </w:divBdr>
    </w:div>
    <w:div w:id="1407190467">
      <w:bodyDiv w:val="1"/>
      <w:marLeft w:val="0"/>
      <w:marRight w:val="0"/>
      <w:marTop w:val="0"/>
      <w:marBottom w:val="0"/>
      <w:divBdr>
        <w:top w:val="none" w:sz="0" w:space="0" w:color="auto"/>
        <w:left w:val="none" w:sz="0" w:space="0" w:color="auto"/>
        <w:bottom w:val="none" w:sz="0" w:space="0" w:color="auto"/>
        <w:right w:val="none" w:sz="0" w:space="0" w:color="auto"/>
      </w:divBdr>
    </w:div>
    <w:div w:id="1407190973">
      <w:bodyDiv w:val="1"/>
      <w:marLeft w:val="0"/>
      <w:marRight w:val="0"/>
      <w:marTop w:val="0"/>
      <w:marBottom w:val="0"/>
      <w:divBdr>
        <w:top w:val="none" w:sz="0" w:space="0" w:color="auto"/>
        <w:left w:val="none" w:sz="0" w:space="0" w:color="auto"/>
        <w:bottom w:val="none" w:sz="0" w:space="0" w:color="auto"/>
        <w:right w:val="none" w:sz="0" w:space="0" w:color="auto"/>
      </w:divBdr>
    </w:div>
    <w:div w:id="1407265379">
      <w:bodyDiv w:val="1"/>
      <w:marLeft w:val="0"/>
      <w:marRight w:val="0"/>
      <w:marTop w:val="0"/>
      <w:marBottom w:val="0"/>
      <w:divBdr>
        <w:top w:val="none" w:sz="0" w:space="0" w:color="auto"/>
        <w:left w:val="none" w:sz="0" w:space="0" w:color="auto"/>
        <w:bottom w:val="none" w:sz="0" w:space="0" w:color="auto"/>
        <w:right w:val="none" w:sz="0" w:space="0" w:color="auto"/>
      </w:divBdr>
    </w:div>
    <w:div w:id="1407341807">
      <w:bodyDiv w:val="1"/>
      <w:marLeft w:val="0"/>
      <w:marRight w:val="0"/>
      <w:marTop w:val="0"/>
      <w:marBottom w:val="0"/>
      <w:divBdr>
        <w:top w:val="none" w:sz="0" w:space="0" w:color="auto"/>
        <w:left w:val="none" w:sz="0" w:space="0" w:color="auto"/>
        <w:bottom w:val="none" w:sz="0" w:space="0" w:color="auto"/>
        <w:right w:val="none" w:sz="0" w:space="0" w:color="auto"/>
      </w:divBdr>
    </w:div>
    <w:div w:id="1407800443">
      <w:bodyDiv w:val="1"/>
      <w:marLeft w:val="0"/>
      <w:marRight w:val="0"/>
      <w:marTop w:val="0"/>
      <w:marBottom w:val="0"/>
      <w:divBdr>
        <w:top w:val="none" w:sz="0" w:space="0" w:color="auto"/>
        <w:left w:val="none" w:sz="0" w:space="0" w:color="auto"/>
        <w:bottom w:val="none" w:sz="0" w:space="0" w:color="auto"/>
        <w:right w:val="none" w:sz="0" w:space="0" w:color="auto"/>
      </w:divBdr>
    </w:div>
    <w:div w:id="1408069799">
      <w:bodyDiv w:val="1"/>
      <w:marLeft w:val="0"/>
      <w:marRight w:val="0"/>
      <w:marTop w:val="0"/>
      <w:marBottom w:val="0"/>
      <w:divBdr>
        <w:top w:val="none" w:sz="0" w:space="0" w:color="auto"/>
        <w:left w:val="none" w:sz="0" w:space="0" w:color="auto"/>
        <w:bottom w:val="none" w:sz="0" w:space="0" w:color="auto"/>
        <w:right w:val="none" w:sz="0" w:space="0" w:color="auto"/>
      </w:divBdr>
    </w:div>
    <w:div w:id="1408185147">
      <w:bodyDiv w:val="1"/>
      <w:marLeft w:val="0"/>
      <w:marRight w:val="0"/>
      <w:marTop w:val="0"/>
      <w:marBottom w:val="0"/>
      <w:divBdr>
        <w:top w:val="none" w:sz="0" w:space="0" w:color="auto"/>
        <w:left w:val="none" w:sz="0" w:space="0" w:color="auto"/>
        <w:bottom w:val="none" w:sz="0" w:space="0" w:color="auto"/>
        <w:right w:val="none" w:sz="0" w:space="0" w:color="auto"/>
      </w:divBdr>
    </w:div>
    <w:div w:id="1408840003">
      <w:bodyDiv w:val="1"/>
      <w:marLeft w:val="0"/>
      <w:marRight w:val="0"/>
      <w:marTop w:val="0"/>
      <w:marBottom w:val="0"/>
      <w:divBdr>
        <w:top w:val="none" w:sz="0" w:space="0" w:color="auto"/>
        <w:left w:val="none" w:sz="0" w:space="0" w:color="auto"/>
        <w:bottom w:val="none" w:sz="0" w:space="0" w:color="auto"/>
        <w:right w:val="none" w:sz="0" w:space="0" w:color="auto"/>
      </w:divBdr>
    </w:div>
    <w:div w:id="1408846564">
      <w:bodyDiv w:val="1"/>
      <w:marLeft w:val="0"/>
      <w:marRight w:val="0"/>
      <w:marTop w:val="0"/>
      <w:marBottom w:val="0"/>
      <w:divBdr>
        <w:top w:val="none" w:sz="0" w:space="0" w:color="auto"/>
        <w:left w:val="none" w:sz="0" w:space="0" w:color="auto"/>
        <w:bottom w:val="none" w:sz="0" w:space="0" w:color="auto"/>
        <w:right w:val="none" w:sz="0" w:space="0" w:color="auto"/>
      </w:divBdr>
    </w:div>
    <w:div w:id="1408917549">
      <w:bodyDiv w:val="1"/>
      <w:marLeft w:val="0"/>
      <w:marRight w:val="0"/>
      <w:marTop w:val="0"/>
      <w:marBottom w:val="0"/>
      <w:divBdr>
        <w:top w:val="none" w:sz="0" w:space="0" w:color="auto"/>
        <w:left w:val="none" w:sz="0" w:space="0" w:color="auto"/>
        <w:bottom w:val="none" w:sz="0" w:space="0" w:color="auto"/>
        <w:right w:val="none" w:sz="0" w:space="0" w:color="auto"/>
      </w:divBdr>
    </w:div>
    <w:div w:id="1408922713">
      <w:bodyDiv w:val="1"/>
      <w:marLeft w:val="0"/>
      <w:marRight w:val="0"/>
      <w:marTop w:val="0"/>
      <w:marBottom w:val="0"/>
      <w:divBdr>
        <w:top w:val="none" w:sz="0" w:space="0" w:color="auto"/>
        <w:left w:val="none" w:sz="0" w:space="0" w:color="auto"/>
        <w:bottom w:val="none" w:sz="0" w:space="0" w:color="auto"/>
        <w:right w:val="none" w:sz="0" w:space="0" w:color="auto"/>
      </w:divBdr>
    </w:div>
    <w:div w:id="1409110966">
      <w:bodyDiv w:val="1"/>
      <w:marLeft w:val="0"/>
      <w:marRight w:val="0"/>
      <w:marTop w:val="0"/>
      <w:marBottom w:val="0"/>
      <w:divBdr>
        <w:top w:val="none" w:sz="0" w:space="0" w:color="auto"/>
        <w:left w:val="none" w:sz="0" w:space="0" w:color="auto"/>
        <w:bottom w:val="none" w:sz="0" w:space="0" w:color="auto"/>
        <w:right w:val="none" w:sz="0" w:space="0" w:color="auto"/>
      </w:divBdr>
    </w:div>
    <w:div w:id="1409116412">
      <w:bodyDiv w:val="1"/>
      <w:marLeft w:val="0"/>
      <w:marRight w:val="0"/>
      <w:marTop w:val="0"/>
      <w:marBottom w:val="0"/>
      <w:divBdr>
        <w:top w:val="none" w:sz="0" w:space="0" w:color="auto"/>
        <w:left w:val="none" w:sz="0" w:space="0" w:color="auto"/>
        <w:bottom w:val="none" w:sz="0" w:space="0" w:color="auto"/>
        <w:right w:val="none" w:sz="0" w:space="0" w:color="auto"/>
      </w:divBdr>
    </w:div>
    <w:div w:id="1409156120">
      <w:bodyDiv w:val="1"/>
      <w:marLeft w:val="0"/>
      <w:marRight w:val="0"/>
      <w:marTop w:val="0"/>
      <w:marBottom w:val="0"/>
      <w:divBdr>
        <w:top w:val="none" w:sz="0" w:space="0" w:color="auto"/>
        <w:left w:val="none" w:sz="0" w:space="0" w:color="auto"/>
        <w:bottom w:val="none" w:sz="0" w:space="0" w:color="auto"/>
        <w:right w:val="none" w:sz="0" w:space="0" w:color="auto"/>
      </w:divBdr>
    </w:div>
    <w:div w:id="1409502699">
      <w:bodyDiv w:val="1"/>
      <w:marLeft w:val="0"/>
      <w:marRight w:val="0"/>
      <w:marTop w:val="0"/>
      <w:marBottom w:val="0"/>
      <w:divBdr>
        <w:top w:val="none" w:sz="0" w:space="0" w:color="auto"/>
        <w:left w:val="none" w:sz="0" w:space="0" w:color="auto"/>
        <w:bottom w:val="none" w:sz="0" w:space="0" w:color="auto"/>
        <w:right w:val="none" w:sz="0" w:space="0" w:color="auto"/>
      </w:divBdr>
    </w:div>
    <w:div w:id="1409614062">
      <w:bodyDiv w:val="1"/>
      <w:marLeft w:val="0"/>
      <w:marRight w:val="0"/>
      <w:marTop w:val="0"/>
      <w:marBottom w:val="0"/>
      <w:divBdr>
        <w:top w:val="none" w:sz="0" w:space="0" w:color="auto"/>
        <w:left w:val="none" w:sz="0" w:space="0" w:color="auto"/>
        <w:bottom w:val="none" w:sz="0" w:space="0" w:color="auto"/>
        <w:right w:val="none" w:sz="0" w:space="0" w:color="auto"/>
      </w:divBdr>
    </w:div>
    <w:div w:id="1409889041">
      <w:bodyDiv w:val="1"/>
      <w:marLeft w:val="0"/>
      <w:marRight w:val="0"/>
      <w:marTop w:val="0"/>
      <w:marBottom w:val="0"/>
      <w:divBdr>
        <w:top w:val="none" w:sz="0" w:space="0" w:color="auto"/>
        <w:left w:val="none" w:sz="0" w:space="0" w:color="auto"/>
        <w:bottom w:val="none" w:sz="0" w:space="0" w:color="auto"/>
        <w:right w:val="none" w:sz="0" w:space="0" w:color="auto"/>
      </w:divBdr>
    </w:div>
    <w:div w:id="1410269956">
      <w:bodyDiv w:val="1"/>
      <w:marLeft w:val="0"/>
      <w:marRight w:val="0"/>
      <w:marTop w:val="0"/>
      <w:marBottom w:val="0"/>
      <w:divBdr>
        <w:top w:val="none" w:sz="0" w:space="0" w:color="auto"/>
        <w:left w:val="none" w:sz="0" w:space="0" w:color="auto"/>
        <w:bottom w:val="none" w:sz="0" w:space="0" w:color="auto"/>
        <w:right w:val="none" w:sz="0" w:space="0" w:color="auto"/>
      </w:divBdr>
    </w:div>
    <w:div w:id="1410424603">
      <w:bodyDiv w:val="1"/>
      <w:marLeft w:val="0"/>
      <w:marRight w:val="0"/>
      <w:marTop w:val="0"/>
      <w:marBottom w:val="0"/>
      <w:divBdr>
        <w:top w:val="none" w:sz="0" w:space="0" w:color="auto"/>
        <w:left w:val="none" w:sz="0" w:space="0" w:color="auto"/>
        <w:bottom w:val="none" w:sz="0" w:space="0" w:color="auto"/>
        <w:right w:val="none" w:sz="0" w:space="0" w:color="auto"/>
      </w:divBdr>
    </w:div>
    <w:div w:id="1410498441">
      <w:bodyDiv w:val="1"/>
      <w:marLeft w:val="0"/>
      <w:marRight w:val="0"/>
      <w:marTop w:val="0"/>
      <w:marBottom w:val="0"/>
      <w:divBdr>
        <w:top w:val="none" w:sz="0" w:space="0" w:color="auto"/>
        <w:left w:val="none" w:sz="0" w:space="0" w:color="auto"/>
        <w:bottom w:val="none" w:sz="0" w:space="0" w:color="auto"/>
        <w:right w:val="none" w:sz="0" w:space="0" w:color="auto"/>
      </w:divBdr>
    </w:div>
    <w:div w:id="1410541069">
      <w:bodyDiv w:val="1"/>
      <w:marLeft w:val="0"/>
      <w:marRight w:val="0"/>
      <w:marTop w:val="0"/>
      <w:marBottom w:val="0"/>
      <w:divBdr>
        <w:top w:val="none" w:sz="0" w:space="0" w:color="auto"/>
        <w:left w:val="none" w:sz="0" w:space="0" w:color="auto"/>
        <w:bottom w:val="none" w:sz="0" w:space="0" w:color="auto"/>
        <w:right w:val="none" w:sz="0" w:space="0" w:color="auto"/>
      </w:divBdr>
    </w:div>
    <w:div w:id="1411342628">
      <w:bodyDiv w:val="1"/>
      <w:marLeft w:val="0"/>
      <w:marRight w:val="0"/>
      <w:marTop w:val="0"/>
      <w:marBottom w:val="0"/>
      <w:divBdr>
        <w:top w:val="none" w:sz="0" w:space="0" w:color="auto"/>
        <w:left w:val="none" w:sz="0" w:space="0" w:color="auto"/>
        <w:bottom w:val="none" w:sz="0" w:space="0" w:color="auto"/>
        <w:right w:val="none" w:sz="0" w:space="0" w:color="auto"/>
      </w:divBdr>
    </w:div>
    <w:div w:id="1411538223">
      <w:bodyDiv w:val="1"/>
      <w:marLeft w:val="0"/>
      <w:marRight w:val="0"/>
      <w:marTop w:val="0"/>
      <w:marBottom w:val="0"/>
      <w:divBdr>
        <w:top w:val="none" w:sz="0" w:space="0" w:color="auto"/>
        <w:left w:val="none" w:sz="0" w:space="0" w:color="auto"/>
        <w:bottom w:val="none" w:sz="0" w:space="0" w:color="auto"/>
        <w:right w:val="none" w:sz="0" w:space="0" w:color="auto"/>
      </w:divBdr>
    </w:div>
    <w:div w:id="1411539166">
      <w:bodyDiv w:val="1"/>
      <w:marLeft w:val="0"/>
      <w:marRight w:val="0"/>
      <w:marTop w:val="0"/>
      <w:marBottom w:val="0"/>
      <w:divBdr>
        <w:top w:val="none" w:sz="0" w:space="0" w:color="auto"/>
        <w:left w:val="none" w:sz="0" w:space="0" w:color="auto"/>
        <w:bottom w:val="none" w:sz="0" w:space="0" w:color="auto"/>
        <w:right w:val="none" w:sz="0" w:space="0" w:color="auto"/>
      </w:divBdr>
    </w:div>
    <w:div w:id="1411804391">
      <w:bodyDiv w:val="1"/>
      <w:marLeft w:val="0"/>
      <w:marRight w:val="0"/>
      <w:marTop w:val="0"/>
      <w:marBottom w:val="0"/>
      <w:divBdr>
        <w:top w:val="none" w:sz="0" w:space="0" w:color="auto"/>
        <w:left w:val="none" w:sz="0" w:space="0" w:color="auto"/>
        <w:bottom w:val="none" w:sz="0" w:space="0" w:color="auto"/>
        <w:right w:val="none" w:sz="0" w:space="0" w:color="auto"/>
      </w:divBdr>
    </w:div>
    <w:div w:id="1411806058">
      <w:bodyDiv w:val="1"/>
      <w:marLeft w:val="0"/>
      <w:marRight w:val="0"/>
      <w:marTop w:val="0"/>
      <w:marBottom w:val="0"/>
      <w:divBdr>
        <w:top w:val="none" w:sz="0" w:space="0" w:color="auto"/>
        <w:left w:val="none" w:sz="0" w:space="0" w:color="auto"/>
        <w:bottom w:val="none" w:sz="0" w:space="0" w:color="auto"/>
        <w:right w:val="none" w:sz="0" w:space="0" w:color="auto"/>
      </w:divBdr>
    </w:div>
    <w:div w:id="1411849410">
      <w:bodyDiv w:val="1"/>
      <w:marLeft w:val="0"/>
      <w:marRight w:val="0"/>
      <w:marTop w:val="0"/>
      <w:marBottom w:val="0"/>
      <w:divBdr>
        <w:top w:val="none" w:sz="0" w:space="0" w:color="auto"/>
        <w:left w:val="none" w:sz="0" w:space="0" w:color="auto"/>
        <w:bottom w:val="none" w:sz="0" w:space="0" w:color="auto"/>
        <w:right w:val="none" w:sz="0" w:space="0" w:color="auto"/>
      </w:divBdr>
    </w:div>
    <w:div w:id="1411922182">
      <w:bodyDiv w:val="1"/>
      <w:marLeft w:val="0"/>
      <w:marRight w:val="0"/>
      <w:marTop w:val="0"/>
      <w:marBottom w:val="0"/>
      <w:divBdr>
        <w:top w:val="none" w:sz="0" w:space="0" w:color="auto"/>
        <w:left w:val="none" w:sz="0" w:space="0" w:color="auto"/>
        <w:bottom w:val="none" w:sz="0" w:space="0" w:color="auto"/>
        <w:right w:val="none" w:sz="0" w:space="0" w:color="auto"/>
      </w:divBdr>
    </w:div>
    <w:div w:id="1412197077">
      <w:bodyDiv w:val="1"/>
      <w:marLeft w:val="0"/>
      <w:marRight w:val="0"/>
      <w:marTop w:val="0"/>
      <w:marBottom w:val="0"/>
      <w:divBdr>
        <w:top w:val="none" w:sz="0" w:space="0" w:color="auto"/>
        <w:left w:val="none" w:sz="0" w:space="0" w:color="auto"/>
        <w:bottom w:val="none" w:sz="0" w:space="0" w:color="auto"/>
        <w:right w:val="none" w:sz="0" w:space="0" w:color="auto"/>
      </w:divBdr>
    </w:div>
    <w:div w:id="1412236745">
      <w:bodyDiv w:val="1"/>
      <w:marLeft w:val="0"/>
      <w:marRight w:val="0"/>
      <w:marTop w:val="0"/>
      <w:marBottom w:val="0"/>
      <w:divBdr>
        <w:top w:val="none" w:sz="0" w:space="0" w:color="auto"/>
        <w:left w:val="none" w:sz="0" w:space="0" w:color="auto"/>
        <w:bottom w:val="none" w:sz="0" w:space="0" w:color="auto"/>
        <w:right w:val="none" w:sz="0" w:space="0" w:color="auto"/>
      </w:divBdr>
    </w:div>
    <w:div w:id="1412238397">
      <w:bodyDiv w:val="1"/>
      <w:marLeft w:val="0"/>
      <w:marRight w:val="0"/>
      <w:marTop w:val="0"/>
      <w:marBottom w:val="0"/>
      <w:divBdr>
        <w:top w:val="none" w:sz="0" w:space="0" w:color="auto"/>
        <w:left w:val="none" w:sz="0" w:space="0" w:color="auto"/>
        <w:bottom w:val="none" w:sz="0" w:space="0" w:color="auto"/>
        <w:right w:val="none" w:sz="0" w:space="0" w:color="auto"/>
      </w:divBdr>
    </w:div>
    <w:div w:id="1412308840">
      <w:bodyDiv w:val="1"/>
      <w:marLeft w:val="0"/>
      <w:marRight w:val="0"/>
      <w:marTop w:val="0"/>
      <w:marBottom w:val="0"/>
      <w:divBdr>
        <w:top w:val="none" w:sz="0" w:space="0" w:color="auto"/>
        <w:left w:val="none" w:sz="0" w:space="0" w:color="auto"/>
        <w:bottom w:val="none" w:sz="0" w:space="0" w:color="auto"/>
        <w:right w:val="none" w:sz="0" w:space="0" w:color="auto"/>
      </w:divBdr>
    </w:div>
    <w:div w:id="1412703479">
      <w:bodyDiv w:val="1"/>
      <w:marLeft w:val="0"/>
      <w:marRight w:val="0"/>
      <w:marTop w:val="0"/>
      <w:marBottom w:val="0"/>
      <w:divBdr>
        <w:top w:val="none" w:sz="0" w:space="0" w:color="auto"/>
        <w:left w:val="none" w:sz="0" w:space="0" w:color="auto"/>
        <w:bottom w:val="none" w:sz="0" w:space="0" w:color="auto"/>
        <w:right w:val="none" w:sz="0" w:space="0" w:color="auto"/>
      </w:divBdr>
    </w:div>
    <w:div w:id="1412847698">
      <w:bodyDiv w:val="1"/>
      <w:marLeft w:val="0"/>
      <w:marRight w:val="0"/>
      <w:marTop w:val="0"/>
      <w:marBottom w:val="0"/>
      <w:divBdr>
        <w:top w:val="none" w:sz="0" w:space="0" w:color="auto"/>
        <w:left w:val="none" w:sz="0" w:space="0" w:color="auto"/>
        <w:bottom w:val="none" w:sz="0" w:space="0" w:color="auto"/>
        <w:right w:val="none" w:sz="0" w:space="0" w:color="auto"/>
      </w:divBdr>
    </w:div>
    <w:div w:id="1412891733">
      <w:bodyDiv w:val="1"/>
      <w:marLeft w:val="0"/>
      <w:marRight w:val="0"/>
      <w:marTop w:val="0"/>
      <w:marBottom w:val="0"/>
      <w:divBdr>
        <w:top w:val="none" w:sz="0" w:space="0" w:color="auto"/>
        <w:left w:val="none" w:sz="0" w:space="0" w:color="auto"/>
        <w:bottom w:val="none" w:sz="0" w:space="0" w:color="auto"/>
        <w:right w:val="none" w:sz="0" w:space="0" w:color="auto"/>
      </w:divBdr>
    </w:div>
    <w:div w:id="1413115181">
      <w:bodyDiv w:val="1"/>
      <w:marLeft w:val="0"/>
      <w:marRight w:val="0"/>
      <w:marTop w:val="0"/>
      <w:marBottom w:val="0"/>
      <w:divBdr>
        <w:top w:val="none" w:sz="0" w:space="0" w:color="auto"/>
        <w:left w:val="none" w:sz="0" w:space="0" w:color="auto"/>
        <w:bottom w:val="none" w:sz="0" w:space="0" w:color="auto"/>
        <w:right w:val="none" w:sz="0" w:space="0" w:color="auto"/>
      </w:divBdr>
    </w:div>
    <w:div w:id="1413162884">
      <w:bodyDiv w:val="1"/>
      <w:marLeft w:val="0"/>
      <w:marRight w:val="0"/>
      <w:marTop w:val="0"/>
      <w:marBottom w:val="0"/>
      <w:divBdr>
        <w:top w:val="none" w:sz="0" w:space="0" w:color="auto"/>
        <w:left w:val="none" w:sz="0" w:space="0" w:color="auto"/>
        <w:bottom w:val="none" w:sz="0" w:space="0" w:color="auto"/>
        <w:right w:val="none" w:sz="0" w:space="0" w:color="auto"/>
      </w:divBdr>
    </w:div>
    <w:div w:id="1413428714">
      <w:bodyDiv w:val="1"/>
      <w:marLeft w:val="0"/>
      <w:marRight w:val="0"/>
      <w:marTop w:val="0"/>
      <w:marBottom w:val="0"/>
      <w:divBdr>
        <w:top w:val="none" w:sz="0" w:space="0" w:color="auto"/>
        <w:left w:val="none" w:sz="0" w:space="0" w:color="auto"/>
        <w:bottom w:val="none" w:sz="0" w:space="0" w:color="auto"/>
        <w:right w:val="none" w:sz="0" w:space="0" w:color="auto"/>
      </w:divBdr>
    </w:div>
    <w:div w:id="1413430945">
      <w:bodyDiv w:val="1"/>
      <w:marLeft w:val="0"/>
      <w:marRight w:val="0"/>
      <w:marTop w:val="0"/>
      <w:marBottom w:val="0"/>
      <w:divBdr>
        <w:top w:val="none" w:sz="0" w:space="0" w:color="auto"/>
        <w:left w:val="none" w:sz="0" w:space="0" w:color="auto"/>
        <w:bottom w:val="none" w:sz="0" w:space="0" w:color="auto"/>
        <w:right w:val="none" w:sz="0" w:space="0" w:color="auto"/>
      </w:divBdr>
    </w:div>
    <w:div w:id="1413697187">
      <w:bodyDiv w:val="1"/>
      <w:marLeft w:val="0"/>
      <w:marRight w:val="0"/>
      <w:marTop w:val="0"/>
      <w:marBottom w:val="0"/>
      <w:divBdr>
        <w:top w:val="none" w:sz="0" w:space="0" w:color="auto"/>
        <w:left w:val="none" w:sz="0" w:space="0" w:color="auto"/>
        <w:bottom w:val="none" w:sz="0" w:space="0" w:color="auto"/>
        <w:right w:val="none" w:sz="0" w:space="0" w:color="auto"/>
      </w:divBdr>
    </w:div>
    <w:div w:id="1413813147">
      <w:bodyDiv w:val="1"/>
      <w:marLeft w:val="0"/>
      <w:marRight w:val="0"/>
      <w:marTop w:val="0"/>
      <w:marBottom w:val="0"/>
      <w:divBdr>
        <w:top w:val="none" w:sz="0" w:space="0" w:color="auto"/>
        <w:left w:val="none" w:sz="0" w:space="0" w:color="auto"/>
        <w:bottom w:val="none" w:sz="0" w:space="0" w:color="auto"/>
        <w:right w:val="none" w:sz="0" w:space="0" w:color="auto"/>
      </w:divBdr>
    </w:div>
    <w:div w:id="1414010981">
      <w:bodyDiv w:val="1"/>
      <w:marLeft w:val="0"/>
      <w:marRight w:val="0"/>
      <w:marTop w:val="0"/>
      <w:marBottom w:val="0"/>
      <w:divBdr>
        <w:top w:val="none" w:sz="0" w:space="0" w:color="auto"/>
        <w:left w:val="none" w:sz="0" w:space="0" w:color="auto"/>
        <w:bottom w:val="none" w:sz="0" w:space="0" w:color="auto"/>
        <w:right w:val="none" w:sz="0" w:space="0" w:color="auto"/>
      </w:divBdr>
    </w:div>
    <w:div w:id="1414084773">
      <w:bodyDiv w:val="1"/>
      <w:marLeft w:val="0"/>
      <w:marRight w:val="0"/>
      <w:marTop w:val="0"/>
      <w:marBottom w:val="0"/>
      <w:divBdr>
        <w:top w:val="none" w:sz="0" w:space="0" w:color="auto"/>
        <w:left w:val="none" w:sz="0" w:space="0" w:color="auto"/>
        <w:bottom w:val="none" w:sz="0" w:space="0" w:color="auto"/>
        <w:right w:val="none" w:sz="0" w:space="0" w:color="auto"/>
      </w:divBdr>
    </w:div>
    <w:div w:id="1414552399">
      <w:bodyDiv w:val="1"/>
      <w:marLeft w:val="0"/>
      <w:marRight w:val="0"/>
      <w:marTop w:val="0"/>
      <w:marBottom w:val="0"/>
      <w:divBdr>
        <w:top w:val="none" w:sz="0" w:space="0" w:color="auto"/>
        <w:left w:val="none" w:sz="0" w:space="0" w:color="auto"/>
        <w:bottom w:val="none" w:sz="0" w:space="0" w:color="auto"/>
        <w:right w:val="none" w:sz="0" w:space="0" w:color="auto"/>
      </w:divBdr>
    </w:div>
    <w:div w:id="1414745597">
      <w:bodyDiv w:val="1"/>
      <w:marLeft w:val="0"/>
      <w:marRight w:val="0"/>
      <w:marTop w:val="0"/>
      <w:marBottom w:val="0"/>
      <w:divBdr>
        <w:top w:val="none" w:sz="0" w:space="0" w:color="auto"/>
        <w:left w:val="none" w:sz="0" w:space="0" w:color="auto"/>
        <w:bottom w:val="none" w:sz="0" w:space="0" w:color="auto"/>
        <w:right w:val="none" w:sz="0" w:space="0" w:color="auto"/>
      </w:divBdr>
    </w:div>
    <w:div w:id="1415055940">
      <w:bodyDiv w:val="1"/>
      <w:marLeft w:val="0"/>
      <w:marRight w:val="0"/>
      <w:marTop w:val="0"/>
      <w:marBottom w:val="0"/>
      <w:divBdr>
        <w:top w:val="none" w:sz="0" w:space="0" w:color="auto"/>
        <w:left w:val="none" w:sz="0" w:space="0" w:color="auto"/>
        <w:bottom w:val="none" w:sz="0" w:space="0" w:color="auto"/>
        <w:right w:val="none" w:sz="0" w:space="0" w:color="auto"/>
      </w:divBdr>
    </w:div>
    <w:div w:id="1415275142">
      <w:bodyDiv w:val="1"/>
      <w:marLeft w:val="0"/>
      <w:marRight w:val="0"/>
      <w:marTop w:val="0"/>
      <w:marBottom w:val="0"/>
      <w:divBdr>
        <w:top w:val="none" w:sz="0" w:space="0" w:color="auto"/>
        <w:left w:val="none" w:sz="0" w:space="0" w:color="auto"/>
        <w:bottom w:val="none" w:sz="0" w:space="0" w:color="auto"/>
        <w:right w:val="none" w:sz="0" w:space="0" w:color="auto"/>
      </w:divBdr>
    </w:div>
    <w:div w:id="1415930910">
      <w:bodyDiv w:val="1"/>
      <w:marLeft w:val="0"/>
      <w:marRight w:val="0"/>
      <w:marTop w:val="0"/>
      <w:marBottom w:val="0"/>
      <w:divBdr>
        <w:top w:val="none" w:sz="0" w:space="0" w:color="auto"/>
        <w:left w:val="none" w:sz="0" w:space="0" w:color="auto"/>
        <w:bottom w:val="none" w:sz="0" w:space="0" w:color="auto"/>
        <w:right w:val="none" w:sz="0" w:space="0" w:color="auto"/>
      </w:divBdr>
    </w:div>
    <w:div w:id="1416241004">
      <w:bodyDiv w:val="1"/>
      <w:marLeft w:val="0"/>
      <w:marRight w:val="0"/>
      <w:marTop w:val="0"/>
      <w:marBottom w:val="0"/>
      <w:divBdr>
        <w:top w:val="none" w:sz="0" w:space="0" w:color="auto"/>
        <w:left w:val="none" w:sz="0" w:space="0" w:color="auto"/>
        <w:bottom w:val="none" w:sz="0" w:space="0" w:color="auto"/>
        <w:right w:val="none" w:sz="0" w:space="0" w:color="auto"/>
      </w:divBdr>
    </w:div>
    <w:div w:id="1416390871">
      <w:bodyDiv w:val="1"/>
      <w:marLeft w:val="0"/>
      <w:marRight w:val="0"/>
      <w:marTop w:val="0"/>
      <w:marBottom w:val="0"/>
      <w:divBdr>
        <w:top w:val="none" w:sz="0" w:space="0" w:color="auto"/>
        <w:left w:val="none" w:sz="0" w:space="0" w:color="auto"/>
        <w:bottom w:val="none" w:sz="0" w:space="0" w:color="auto"/>
        <w:right w:val="none" w:sz="0" w:space="0" w:color="auto"/>
      </w:divBdr>
    </w:div>
    <w:div w:id="1416560746">
      <w:bodyDiv w:val="1"/>
      <w:marLeft w:val="0"/>
      <w:marRight w:val="0"/>
      <w:marTop w:val="0"/>
      <w:marBottom w:val="0"/>
      <w:divBdr>
        <w:top w:val="none" w:sz="0" w:space="0" w:color="auto"/>
        <w:left w:val="none" w:sz="0" w:space="0" w:color="auto"/>
        <w:bottom w:val="none" w:sz="0" w:space="0" w:color="auto"/>
        <w:right w:val="none" w:sz="0" w:space="0" w:color="auto"/>
      </w:divBdr>
    </w:div>
    <w:div w:id="1416627507">
      <w:bodyDiv w:val="1"/>
      <w:marLeft w:val="0"/>
      <w:marRight w:val="0"/>
      <w:marTop w:val="0"/>
      <w:marBottom w:val="0"/>
      <w:divBdr>
        <w:top w:val="none" w:sz="0" w:space="0" w:color="auto"/>
        <w:left w:val="none" w:sz="0" w:space="0" w:color="auto"/>
        <w:bottom w:val="none" w:sz="0" w:space="0" w:color="auto"/>
        <w:right w:val="none" w:sz="0" w:space="0" w:color="auto"/>
      </w:divBdr>
    </w:div>
    <w:div w:id="1417051714">
      <w:bodyDiv w:val="1"/>
      <w:marLeft w:val="0"/>
      <w:marRight w:val="0"/>
      <w:marTop w:val="0"/>
      <w:marBottom w:val="0"/>
      <w:divBdr>
        <w:top w:val="none" w:sz="0" w:space="0" w:color="auto"/>
        <w:left w:val="none" w:sz="0" w:space="0" w:color="auto"/>
        <w:bottom w:val="none" w:sz="0" w:space="0" w:color="auto"/>
        <w:right w:val="none" w:sz="0" w:space="0" w:color="auto"/>
      </w:divBdr>
    </w:div>
    <w:div w:id="1417239264">
      <w:bodyDiv w:val="1"/>
      <w:marLeft w:val="0"/>
      <w:marRight w:val="0"/>
      <w:marTop w:val="0"/>
      <w:marBottom w:val="0"/>
      <w:divBdr>
        <w:top w:val="none" w:sz="0" w:space="0" w:color="auto"/>
        <w:left w:val="none" w:sz="0" w:space="0" w:color="auto"/>
        <w:bottom w:val="none" w:sz="0" w:space="0" w:color="auto"/>
        <w:right w:val="none" w:sz="0" w:space="0" w:color="auto"/>
      </w:divBdr>
    </w:div>
    <w:div w:id="1417826109">
      <w:bodyDiv w:val="1"/>
      <w:marLeft w:val="0"/>
      <w:marRight w:val="0"/>
      <w:marTop w:val="0"/>
      <w:marBottom w:val="0"/>
      <w:divBdr>
        <w:top w:val="none" w:sz="0" w:space="0" w:color="auto"/>
        <w:left w:val="none" w:sz="0" w:space="0" w:color="auto"/>
        <w:bottom w:val="none" w:sz="0" w:space="0" w:color="auto"/>
        <w:right w:val="none" w:sz="0" w:space="0" w:color="auto"/>
      </w:divBdr>
    </w:div>
    <w:div w:id="1417898613">
      <w:bodyDiv w:val="1"/>
      <w:marLeft w:val="0"/>
      <w:marRight w:val="0"/>
      <w:marTop w:val="0"/>
      <w:marBottom w:val="0"/>
      <w:divBdr>
        <w:top w:val="none" w:sz="0" w:space="0" w:color="auto"/>
        <w:left w:val="none" w:sz="0" w:space="0" w:color="auto"/>
        <w:bottom w:val="none" w:sz="0" w:space="0" w:color="auto"/>
        <w:right w:val="none" w:sz="0" w:space="0" w:color="auto"/>
      </w:divBdr>
    </w:div>
    <w:div w:id="1418672144">
      <w:bodyDiv w:val="1"/>
      <w:marLeft w:val="0"/>
      <w:marRight w:val="0"/>
      <w:marTop w:val="0"/>
      <w:marBottom w:val="0"/>
      <w:divBdr>
        <w:top w:val="none" w:sz="0" w:space="0" w:color="auto"/>
        <w:left w:val="none" w:sz="0" w:space="0" w:color="auto"/>
        <w:bottom w:val="none" w:sz="0" w:space="0" w:color="auto"/>
        <w:right w:val="none" w:sz="0" w:space="0" w:color="auto"/>
      </w:divBdr>
    </w:div>
    <w:div w:id="1419987688">
      <w:bodyDiv w:val="1"/>
      <w:marLeft w:val="0"/>
      <w:marRight w:val="0"/>
      <w:marTop w:val="0"/>
      <w:marBottom w:val="0"/>
      <w:divBdr>
        <w:top w:val="none" w:sz="0" w:space="0" w:color="auto"/>
        <w:left w:val="none" w:sz="0" w:space="0" w:color="auto"/>
        <w:bottom w:val="none" w:sz="0" w:space="0" w:color="auto"/>
        <w:right w:val="none" w:sz="0" w:space="0" w:color="auto"/>
      </w:divBdr>
    </w:div>
    <w:div w:id="1420256494">
      <w:bodyDiv w:val="1"/>
      <w:marLeft w:val="0"/>
      <w:marRight w:val="0"/>
      <w:marTop w:val="0"/>
      <w:marBottom w:val="0"/>
      <w:divBdr>
        <w:top w:val="none" w:sz="0" w:space="0" w:color="auto"/>
        <w:left w:val="none" w:sz="0" w:space="0" w:color="auto"/>
        <w:bottom w:val="none" w:sz="0" w:space="0" w:color="auto"/>
        <w:right w:val="none" w:sz="0" w:space="0" w:color="auto"/>
      </w:divBdr>
    </w:div>
    <w:div w:id="1420440457">
      <w:bodyDiv w:val="1"/>
      <w:marLeft w:val="0"/>
      <w:marRight w:val="0"/>
      <w:marTop w:val="0"/>
      <w:marBottom w:val="0"/>
      <w:divBdr>
        <w:top w:val="none" w:sz="0" w:space="0" w:color="auto"/>
        <w:left w:val="none" w:sz="0" w:space="0" w:color="auto"/>
        <w:bottom w:val="none" w:sz="0" w:space="0" w:color="auto"/>
        <w:right w:val="none" w:sz="0" w:space="0" w:color="auto"/>
      </w:divBdr>
    </w:div>
    <w:div w:id="1420786831">
      <w:bodyDiv w:val="1"/>
      <w:marLeft w:val="0"/>
      <w:marRight w:val="0"/>
      <w:marTop w:val="0"/>
      <w:marBottom w:val="0"/>
      <w:divBdr>
        <w:top w:val="none" w:sz="0" w:space="0" w:color="auto"/>
        <w:left w:val="none" w:sz="0" w:space="0" w:color="auto"/>
        <w:bottom w:val="none" w:sz="0" w:space="0" w:color="auto"/>
        <w:right w:val="none" w:sz="0" w:space="0" w:color="auto"/>
      </w:divBdr>
    </w:div>
    <w:div w:id="1421171335">
      <w:bodyDiv w:val="1"/>
      <w:marLeft w:val="0"/>
      <w:marRight w:val="0"/>
      <w:marTop w:val="0"/>
      <w:marBottom w:val="0"/>
      <w:divBdr>
        <w:top w:val="none" w:sz="0" w:space="0" w:color="auto"/>
        <w:left w:val="none" w:sz="0" w:space="0" w:color="auto"/>
        <w:bottom w:val="none" w:sz="0" w:space="0" w:color="auto"/>
        <w:right w:val="none" w:sz="0" w:space="0" w:color="auto"/>
      </w:divBdr>
    </w:div>
    <w:div w:id="1421175178">
      <w:bodyDiv w:val="1"/>
      <w:marLeft w:val="0"/>
      <w:marRight w:val="0"/>
      <w:marTop w:val="0"/>
      <w:marBottom w:val="0"/>
      <w:divBdr>
        <w:top w:val="none" w:sz="0" w:space="0" w:color="auto"/>
        <w:left w:val="none" w:sz="0" w:space="0" w:color="auto"/>
        <w:bottom w:val="none" w:sz="0" w:space="0" w:color="auto"/>
        <w:right w:val="none" w:sz="0" w:space="0" w:color="auto"/>
      </w:divBdr>
    </w:div>
    <w:div w:id="1421217132">
      <w:bodyDiv w:val="1"/>
      <w:marLeft w:val="0"/>
      <w:marRight w:val="0"/>
      <w:marTop w:val="0"/>
      <w:marBottom w:val="0"/>
      <w:divBdr>
        <w:top w:val="none" w:sz="0" w:space="0" w:color="auto"/>
        <w:left w:val="none" w:sz="0" w:space="0" w:color="auto"/>
        <w:bottom w:val="none" w:sz="0" w:space="0" w:color="auto"/>
        <w:right w:val="none" w:sz="0" w:space="0" w:color="auto"/>
      </w:divBdr>
    </w:div>
    <w:div w:id="1421371330">
      <w:bodyDiv w:val="1"/>
      <w:marLeft w:val="0"/>
      <w:marRight w:val="0"/>
      <w:marTop w:val="0"/>
      <w:marBottom w:val="0"/>
      <w:divBdr>
        <w:top w:val="none" w:sz="0" w:space="0" w:color="auto"/>
        <w:left w:val="none" w:sz="0" w:space="0" w:color="auto"/>
        <w:bottom w:val="none" w:sz="0" w:space="0" w:color="auto"/>
        <w:right w:val="none" w:sz="0" w:space="0" w:color="auto"/>
      </w:divBdr>
    </w:div>
    <w:div w:id="1421488637">
      <w:bodyDiv w:val="1"/>
      <w:marLeft w:val="0"/>
      <w:marRight w:val="0"/>
      <w:marTop w:val="0"/>
      <w:marBottom w:val="0"/>
      <w:divBdr>
        <w:top w:val="none" w:sz="0" w:space="0" w:color="auto"/>
        <w:left w:val="none" w:sz="0" w:space="0" w:color="auto"/>
        <w:bottom w:val="none" w:sz="0" w:space="0" w:color="auto"/>
        <w:right w:val="none" w:sz="0" w:space="0" w:color="auto"/>
      </w:divBdr>
    </w:div>
    <w:div w:id="1421489274">
      <w:bodyDiv w:val="1"/>
      <w:marLeft w:val="0"/>
      <w:marRight w:val="0"/>
      <w:marTop w:val="0"/>
      <w:marBottom w:val="0"/>
      <w:divBdr>
        <w:top w:val="none" w:sz="0" w:space="0" w:color="auto"/>
        <w:left w:val="none" w:sz="0" w:space="0" w:color="auto"/>
        <w:bottom w:val="none" w:sz="0" w:space="0" w:color="auto"/>
        <w:right w:val="none" w:sz="0" w:space="0" w:color="auto"/>
      </w:divBdr>
    </w:div>
    <w:div w:id="1421565138">
      <w:bodyDiv w:val="1"/>
      <w:marLeft w:val="0"/>
      <w:marRight w:val="0"/>
      <w:marTop w:val="0"/>
      <w:marBottom w:val="0"/>
      <w:divBdr>
        <w:top w:val="none" w:sz="0" w:space="0" w:color="auto"/>
        <w:left w:val="none" w:sz="0" w:space="0" w:color="auto"/>
        <w:bottom w:val="none" w:sz="0" w:space="0" w:color="auto"/>
        <w:right w:val="none" w:sz="0" w:space="0" w:color="auto"/>
      </w:divBdr>
    </w:div>
    <w:div w:id="1421638590">
      <w:bodyDiv w:val="1"/>
      <w:marLeft w:val="0"/>
      <w:marRight w:val="0"/>
      <w:marTop w:val="0"/>
      <w:marBottom w:val="0"/>
      <w:divBdr>
        <w:top w:val="none" w:sz="0" w:space="0" w:color="auto"/>
        <w:left w:val="none" w:sz="0" w:space="0" w:color="auto"/>
        <w:bottom w:val="none" w:sz="0" w:space="0" w:color="auto"/>
        <w:right w:val="none" w:sz="0" w:space="0" w:color="auto"/>
      </w:divBdr>
    </w:div>
    <w:div w:id="1421755401">
      <w:bodyDiv w:val="1"/>
      <w:marLeft w:val="0"/>
      <w:marRight w:val="0"/>
      <w:marTop w:val="0"/>
      <w:marBottom w:val="0"/>
      <w:divBdr>
        <w:top w:val="none" w:sz="0" w:space="0" w:color="auto"/>
        <w:left w:val="none" w:sz="0" w:space="0" w:color="auto"/>
        <w:bottom w:val="none" w:sz="0" w:space="0" w:color="auto"/>
        <w:right w:val="none" w:sz="0" w:space="0" w:color="auto"/>
      </w:divBdr>
    </w:div>
    <w:div w:id="1421757643">
      <w:bodyDiv w:val="1"/>
      <w:marLeft w:val="0"/>
      <w:marRight w:val="0"/>
      <w:marTop w:val="0"/>
      <w:marBottom w:val="0"/>
      <w:divBdr>
        <w:top w:val="none" w:sz="0" w:space="0" w:color="auto"/>
        <w:left w:val="none" w:sz="0" w:space="0" w:color="auto"/>
        <w:bottom w:val="none" w:sz="0" w:space="0" w:color="auto"/>
        <w:right w:val="none" w:sz="0" w:space="0" w:color="auto"/>
      </w:divBdr>
    </w:div>
    <w:div w:id="1422067752">
      <w:bodyDiv w:val="1"/>
      <w:marLeft w:val="0"/>
      <w:marRight w:val="0"/>
      <w:marTop w:val="0"/>
      <w:marBottom w:val="0"/>
      <w:divBdr>
        <w:top w:val="none" w:sz="0" w:space="0" w:color="auto"/>
        <w:left w:val="none" w:sz="0" w:space="0" w:color="auto"/>
        <w:bottom w:val="none" w:sz="0" w:space="0" w:color="auto"/>
        <w:right w:val="none" w:sz="0" w:space="0" w:color="auto"/>
      </w:divBdr>
    </w:div>
    <w:div w:id="1422330850">
      <w:bodyDiv w:val="1"/>
      <w:marLeft w:val="0"/>
      <w:marRight w:val="0"/>
      <w:marTop w:val="0"/>
      <w:marBottom w:val="0"/>
      <w:divBdr>
        <w:top w:val="none" w:sz="0" w:space="0" w:color="auto"/>
        <w:left w:val="none" w:sz="0" w:space="0" w:color="auto"/>
        <w:bottom w:val="none" w:sz="0" w:space="0" w:color="auto"/>
        <w:right w:val="none" w:sz="0" w:space="0" w:color="auto"/>
      </w:divBdr>
    </w:div>
    <w:div w:id="1422606910">
      <w:bodyDiv w:val="1"/>
      <w:marLeft w:val="0"/>
      <w:marRight w:val="0"/>
      <w:marTop w:val="0"/>
      <w:marBottom w:val="0"/>
      <w:divBdr>
        <w:top w:val="none" w:sz="0" w:space="0" w:color="auto"/>
        <w:left w:val="none" w:sz="0" w:space="0" w:color="auto"/>
        <w:bottom w:val="none" w:sz="0" w:space="0" w:color="auto"/>
        <w:right w:val="none" w:sz="0" w:space="0" w:color="auto"/>
      </w:divBdr>
    </w:div>
    <w:div w:id="1422726699">
      <w:bodyDiv w:val="1"/>
      <w:marLeft w:val="0"/>
      <w:marRight w:val="0"/>
      <w:marTop w:val="0"/>
      <w:marBottom w:val="0"/>
      <w:divBdr>
        <w:top w:val="none" w:sz="0" w:space="0" w:color="auto"/>
        <w:left w:val="none" w:sz="0" w:space="0" w:color="auto"/>
        <w:bottom w:val="none" w:sz="0" w:space="0" w:color="auto"/>
        <w:right w:val="none" w:sz="0" w:space="0" w:color="auto"/>
      </w:divBdr>
    </w:div>
    <w:div w:id="1422801395">
      <w:bodyDiv w:val="1"/>
      <w:marLeft w:val="0"/>
      <w:marRight w:val="0"/>
      <w:marTop w:val="0"/>
      <w:marBottom w:val="0"/>
      <w:divBdr>
        <w:top w:val="none" w:sz="0" w:space="0" w:color="auto"/>
        <w:left w:val="none" w:sz="0" w:space="0" w:color="auto"/>
        <w:bottom w:val="none" w:sz="0" w:space="0" w:color="auto"/>
        <w:right w:val="none" w:sz="0" w:space="0" w:color="auto"/>
      </w:divBdr>
    </w:div>
    <w:div w:id="1422994614">
      <w:bodyDiv w:val="1"/>
      <w:marLeft w:val="0"/>
      <w:marRight w:val="0"/>
      <w:marTop w:val="0"/>
      <w:marBottom w:val="0"/>
      <w:divBdr>
        <w:top w:val="none" w:sz="0" w:space="0" w:color="auto"/>
        <w:left w:val="none" w:sz="0" w:space="0" w:color="auto"/>
        <w:bottom w:val="none" w:sz="0" w:space="0" w:color="auto"/>
        <w:right w:val="none" w:sz="0" w:space="0" w:color="auto"/>
      </w:divBdr>
    </w:div>
    <w:div w:id="1423145830">
      <w:bodyDiv w:val="1"/>
      <w:marLeft w:val="0"/>
      <w:marRight w:val="0"/>
      <w:marTop w:val="0"/>
      <w:marBottom w:val="0"/>
      <w:divBdr>
        <w:top w:val="none" w:sz="0" w:space="0" w:color="auto"/>
        <w:left w:val="none" w:sz="0" w:space="0" w:color="auto"/>
        <w:bottom w:val="none" w:sz="0" w:space="0" w:color="auto"/>
        <w:right w:val="none" w:sz="0" w:space="0" w:color="auto"/>
      </w:divBdr>
    </w:div>
    <w:div w:id="1423338327">
      <w:bodyDiv w:val="1"/>
      <w:marLeft w:val="0"/>
      <w:marRight w:val="0"/>
      <w:marTop w:val="0"/>
      <w:marBottom w:val="0"/>
      <w:divBdr>
        <w:top w:val="none" w:sz="0" w:space="0" w:color="auto"/>
        <w:left w:val="none" w:sz="0" w:space="0" w:color="auto"/>
        <w:bottom w:val="none" w:sz="0" w:space="0" w:color="auto"/>
        <w:right w:val="none" w:sz="0" w:space="0" w:color="auto"/>
      </w:divBdr>
    </w:div>
    <w:div w:id="1423339116">
      <w:bodyDiv w:val="1"/>
      <w:marLeft w:val="0"/>
      <w:marRight w:val="0"/>
      <w:marTop w:val="0"/>
      <w:marBottom w:val="0"/>
      <w:divBdr>
        <w:top w:val="none" w:sz="0" w:space="0" w:color="auto"/>
        <w:left w:val="none" w:sz="0" w:space="0" w:color="auto"/>
        <w:bottom w:val="none" w:sz="0" w:space="0" w:color="auto"/>
        <w:right w:val="none" w:sz="0" w:space="0" w:color="auto"/>
      </w:divBdr>
    </w:div>
    <w:div w:id="1423379330">
      <w:bodyDiv w:val="1"/>
      <w:marLeft w:val="0"/>
      <w:marRight w:val="0"/>
      <w:marTop w:val="0"/>
      <w:marBottom w:val="0"/>
      <w:divBdr>
        <w:top w:val="none" w:sz="0" w:space="0" w:color="auto"/>
        <w:left w:val="none" w:sz="0" w:space="0" w:color="auto"/>
        <w:bottom w:val="none" w:sz="0" w:space="0" w:color="auto"/>
        <w:right w:val="none" w:sz="0" w:space="0" w:color="auto"/>
      </w:divBdr>
    </w:div>
    <w:div w:id="1423646203">
      <w:bodyDiv w:val="1"/>
      <w:marLeft w:val="0"/>
      <w:marRight w:val="0"/>
      <w:marTop w:val="0"/>
      <w:marBottom w:val="0"/>
      <w:divBdr>
        <w:top w:val="none" w:sz="0" w:space="0" w:color="auto"/>
        <w:left w:val="none" w:sz="0" w:space="0" w:color="auto"/>
        <w:bottom w:val="none" w:sz="0" w:space="0" w:color="auto"/>
        <w:right w:val="none" w:sz="0" w:space="0" w:color="auto"/>
      </w:divBdr>
    </w:div>
    <w:div w:id="1423650353">
      <w:bodyDiv w:val="1"/>
      <w:marLeft w:val="0"/>
      <w:marRight w:val="0"/>
      <w:marTop w:val="0"/>
      <w:marBottom w:val="0"/>
      <w:divBdr>
        <w:top w:val="none" w:sz="0" w:space="0" w:color="auto"/>
        <w:left w:val="none" w:sz="0" w:space="0" w:color="auto"/>
        <w:bottom w:val="none" w:sz="0" w:space="0" w:color="auto"/>
        <w:right w:val="none" w:sz="0" w:space="0" w:color="auto"/>
      </w:divBdr>
    </w:div>
    <w:div w:id="1424104659">
      <w:bodyDiv w:val="1"/>
      <w:marLeft w:val="0"/>
      <w:marRight w:val="0"/>
      <w:marTop w:val="0"/>
      <w:marBottom w:val="0"/>
      <w:divBdr>
        <w:top w:val="none" w:sz="0" w:space="0" w:color="auto"/>
        <w:left w:val="none" w:sz="0" w:space="0" w:color="auto"/>
        <w:bottom w:val="none" w:sz="0" w:space="0" w:color="auto"/>
        <w:right w:val="none" w:sz="0" w:space="0" w:color="auto"/>
      </w:divBdr>
    </w:div>
    <w:div w:id="1424259227">
      <w:bodyDiv w:val="1"/>
      <w:marLeft w:val="0"/>
      <w:marRight w:val="0"/>
      <w:marTop w:val="0"/>
      <w:marBottom w:val="0"/>
      <w:divBdr>
        <w:top w:val="none" w:sz="0" w:space="0" w:color="auto"/>
        <w:left w:val="none" w:sz="0" w:space="0" w:color="auto"/>
        <w:bottom w:val="none" w:sz="0" w:space="0" w:color="auto"/>
        <w:right w:val="none" w:sz="0" w:space="0" w:color="auto"/>
      </w:divBdr>
    </w:div>
    <w:div w:id="1424447571">
      <w:bodyDiv w:val="1"/>
      <w:marLeft w:val="0"/>
      <w:marRight w:val="0"/>
      <w:marTop w:val="0"/>
      <w:marBottom w:val="0"/>
      <w:divBdr>
        <w:top w:val="none" w:sz="0" w:space="0" w:color="auto"/>
        <w:left w:val="none" w:sz="0" w:space="0" w:color="auto"/>
        <w:bottom w:val="none" w:sz="0" w:space="0" w:color="auto"/>
        <w:right w:val="none" w:sz="0" w:space="0" w:color="auto"/>
      </w:divBdr>
    </w:div>
    <w:div w:id="1424762776">
      <w:bodyDiv w:val="1"/>
      <w:marLeft w:val="0"/>
      <w:marRight w:val="0"/>
      <w:marTop w:val="0"/>
      <w:marBottom w:val="0"/>
      <w:divBdr>
        <w:top w:val="none" w:sz="0" w:space="0" w:color="auto"/>
        <w:left w:val="none" w:sz="0" w:space="0" w:color="auto"/>
        <w:bottom w:val="none" w:sz="0" w:space="0" w:color="auto"/>
        <w:right w:val="none" w:sz="0" w:space="0" w:color="auto"/>
      </w:divBdr>
    </w:div>
    <w:div w:id="1424955351">
      <w:bodyDiv w:val="1"/>
      <w:marLeft w:val="0"/>
      <w:marRight w:val="0"/>
      <w:marTop w:val="0"/>
      <w:marBottom w:val="0"/>
      <w:divBdr>
        <w:top w:val="none" w:sz="0" w:space="0" w:color="auto"/>
        <w:left w:val="none" w:sz="0" w:space="0" w:color="auto"/>
        <w:bottom w:val="none" w:sz="0" w:space="0" w:color="auto"/>
        <w:right w:val="none" w:sz="0" w:space="0" w:color="auto"/>
      </w:divBdr>
    </w:div>
    <w:div w:id="1425809366">
      <w:bodyDiv w:val="1"/>
      <w:marLeft w:val="0"/>
      <w:marRight w:val="0"/>
      <w:marTop w:val="0"/>
      <w:marBottom w:val="0"/>
      <w:divBdr>
        <w:top w:val="none" w:sz="0" w:space="0" w:color="auto"/>
        <w:left w:val="none" w:sz="0" w:space="0" w:color="auto"/>
        <w:bottom w:val="none" w:sz="0" w:space="0" w:color="auto"/>
        <w:right w:val="none" w:sz="0" w:space="0" w:color="auto"/>
      </w:divBdr>
    </w:div>
    <w:div w:id="1426071803">
      <w:bodyDiv w:val="1"/>
      <w:marLeft w:val="0"/>
      <w:marRight w:val="0"/>
      <w:marTop w:val="0"/>
      <w:marBottom w:val="0"/>
      <w:divBdr>
        <w:top w:val="none" w:sz="0" w:space="0" w:color="auto"/>
        <w:left w:val="none" w:sz="0" w:space="0" w:color="auto"/>
        <w:bottom w:val="none" w:sz="0" w:space="0" w:color="auto"/>
        <w:right w:val="none" w:sz="0" w:space="0" w:color="auto"/>
      </w:divBdr>
    </w:div>
    <w:div w:id="1426146484">
      <w:bodyDiv w:val="1"/>
      <w:marLeft w:val="0"/>
      <w:marRight w:val="0"/>
      <w:marTop w:val="0"/>
      <w:marBottom w:val="0"/>
      <w:divBdr>
        <w:top w:val="none" w:sz="0" w:space="0" w:color="auto"/>
        <w:left w:val="none" w:sz="0" w:space="0" w:color="auto"/>
        <w:bottom w:val="none" w:sz="0" w:space="0" w:color="auto"/>
        <w:right w:val="none" w:sz="0" w:space="0" w:color="auto"/>
      </w:divBdr>
    </w:div>
    <w:div w:id="1426338029">
      <w:bodyDiv w:val="1"/>
      <w:marLeft w:val="0"/>
      <w:marRight w:val="0"/>
      <w:marTop w:val="0"/>
      <w:marBottom w:val="0"/>
      <w:divBdr>
        <w:top w:val="none" w:sz="0" w:space="0" w:color="auto"/>
        <w:left w:val="none" w:sz="0" w:space="0" w:color="auto"/>
        <w:bottom w:val="none" w:sz="0" w:space="0" w:color="auto"/>
        <w:right w:val="none" w:sz="0" w:space="0" w:color="auto"/>
      </w:divBdr>
    </w:div>
    <w:div w:id="1426420115">
      <w:bodyDiv w:val="1"/>
      <w:marLeft w:val="0"/>
      <w:marRight w:val="0"/>
      <w:marTop w:val="0"/>
      <w:marBottom w:val="0"/>
      <w:divBdr>
        <w:top w:val="none" w:sz="0" w:space="0" w:color="auto"/>
        <w:left w:val="none" w:sz="0" w:space="0" w:color="auto"/>
        <w:bottom w:val="none" w:sz="0" w:space="0" w:color="auto"/>
        <w:right w:val="none" w:sz="0" w:space="0" w:color="auto"/>
      </w:divBdr>
    </w:div>
    <w:div w:id="1426614232">
      <w:bodyDiv w:val="1"/>
      <w:marLeft w:val="0"/>
      <w:marRight w:val="0"/>
      <w:marTop w:val="0"/>
      <w:marBottom w:val="0"/>
      <w:divBdr>
        <w:top w:val="none" w:sz="0" w:space="0" w:color="auto"/>
        <w:left w:val="none" w:sz="0" w:space="0" w:color="auto"/>
        <w:bottom w:val="none" w:sz="0" w:space="0" w:color="auto"/>
        <w:right w:val="none" w:sz="0" w:space="0" w:color="auto"/>
      </w:divBdr>
    </w:div>
    <w:div w:id="1426727033">
      <w:bodyDiv w:val="1"/>
      <w:marLeft w:val="0"/>
      <w:marRight w:val="0"/>
      <w:marTop w:val="0"/>
      <w:marBottom w:val="0"/>
      <w:divBdr>
        <w:top w:val="none" w:sz="0" w:space="0" w:color="auto"/>
        <w:left w:val="none" w:sz="0" w:space="0" w:color="auto"/>
        <w:bottom w:val="none" w:sz="0" w:space="0" w:color="auto"/>
        <w:right w:val="none" w:sz="0" w:space="0" w:color="auto"/>
      </w:divBdr>
    </w:div>
    <w:div w:id="1426808514">
      <w:bodyDiv w:val="1"/>
      <w:marLeft w:val="0"/>
      <w:marRight w:val="0"/>
      <w:marTop w:val="0"/>
      <w:marBottom w:val="0"/>
      <w:divBdr>
        <w:top w:val="none" w:sz="0" w:space="0" w:color="auto"/>
        <w:left w:val="none" w:sz="0" w:space="0" w:color="auto"/>
        <w:bottom w:val="none" w:sz="0" w:space="0" w:color="auto"/>
        <w:right w:val="none" w:sz="0" w:space="0" w:color="auto"/>
      </w:divBdr>
    </w:div>
    <w:div w:id="1426998552">
      <w:bodyDiv w:val="1"/>
      <w:marLeft w:val="0"/>
      <w:marRight w:val="0"/>
      <w:marTop w:val="0"/>
      <w:marBottom w:val="0"/>
      <w:divBdr>
        <w:top w:val="none" w:sz="0" w:space="0" w:color="auto"/>
        <w:left w:val="none" w:sz="0" w:space="0" w:color="auto"/>
        <w:bottom w:val="none" w:sz="0" w:space="0" w:color="auto"/>
        <w:right w:val="none" w:sz="0" w:space="0" w:color="auto"/>
      </w:divBdr>
    </w:div>
    <w:div w:id="1427506739">
      <w:bodyDiv w:val="1"/>
      <w:marLeft w:val="0"/>
      <w:marRight w:val="0"/>
      <w:marTop w:val="0"/>
      <w:marBottom w:val="0"/>
      <w:divBdr>
        <w:top w:val="none" w:sz="0" w:space="0" w:color="auto"/>
        <w:left w:val="none" w:sz="0" w:space="0" w:color="auto"/>
        <w:bottom w:val="none" w:sz="0" w:space="0" w:color="auto"/>
        <w:right w:val="none" w:sz="0" w:space="0" w:color="auto"/>
      </w:divBdr>
    </w:div>
    <w:div w:id="1427850583">
      <w:bodyDiv w:val="1"/>
      <w:marLeft w:val="0"/>
      <w:marRight w:val="0"/>
      <w:marTop w:val="0"/>
      <w:marBottom w:val="0"/>
      <w:divBdr>
        <w:top w:val="none" w:sz="0" w:space="0" w:color="auto"/>
        <w:left w:val="none" w:sz="0" w:space="0" w:color="auto"/>
        <w:bottom w:val="none" w:sz="0" w:space="0" w:color="auto"/>
        <w:right w:val="none" w:sz="0" w:space="0" w:color="auto"/>
      </w:divBdr>
    </w:div>
    <w:div w:id="1427993270">
      <w:bodyDiv w:val="1"/>
      <w:marLeft w:val="0"/>
      <w:marRight w:val="0"/>
      <w:marTop w:val="0"/>
      <w:marBottom w:val="0"/>
      <w:divBdr>
        <w:top w:val="none" w:sz="0" w:space="0" w:color="auto"/>
        <w:left w:val="none" w:sz="0" w:space="0" w:color="auto"/>
        <w:bottom w:val="none" w:sz="0" w:space="0" w:color="auto"/>
        <w:right w:val="none" w:sz="0" w:space="0" w:color="auto"/>
      </w:divBdr>
    </w:div>
    <w:div w:id="1428191843">
      <w:bodyDiv w:val="1"/>
      <w:marLeft w:val="0"/>
      <w:marRight w:val="0"/>
      <w:marTop w:val="0"/>
      <w:marBottom w:val="0"/>
      <w:divBdr>
        <w:top w:val="none" w:sz="0" w:space="0" w:color="auto"/>
        <w:left w:val="none" w:sz="0" w:space="0" w:color="auto"/>
        <w:bottom w:val="none" w:sz="0" w:space="0" w:color="auto"/>
        <w:right w:val="none" w:sz="0" w:space="0" w:color="auto"/>
      </w:divBdr>
    </w:div>
    <w:div w:id="1428503220">
      <w:bodyDiv w:val="1"/>
      <w:marLeft w:val="0"/>
      <w:marRight w:val="0"/>
      <w:marTop w:val="0"/>
      <w:marBottom w:val="0"/>
      <w:divBdr>
        <w:top w:val="none" w:sz="0" w:space="0" w:color="auto"/>
        <w:left w:val="none" w:sz="0" w:space="0" w:color="auto"/>
        <w:bottom w:val="none" w:sz="0" w:space="0" w:color="auto"/>
        <w:right w:val="none" w:sz="0" w:space="0" w:color="auto"/>
      </w:divBdr>
    </w:div>
    <w:div w:id="1428889202">
      <w:bodyDiv w:val="1"/>
      <w:marLeft w:val="0"/>
      <w:marRight w:val="0"/>
      <w:marTop w:val="0"/>
      <w:marBottom w:val="0"/>
      <w:divBdr>
        <w:top w:val="none" w:sz="0" w:space="0" w:color="auto"/>
        <w:left w:val="none" w:sz="0" w:space="0" w:color="auto"/>
        <w:bottom w:val="none" w:sz="0" w:space="0" w:color="auto"/>
        <w:right w:val="none" w:sz="0" w:space="0" w:color="auto"/>
      </w:divBdr>
    </w:div>
    <w:div w:id="1428891811">
      <w:bodyDiv w:val="1"/>
      <w:marLeft w:val="0"/>
      <w:marRight w:val="0"/>
      <w:marTop w:val="0"/>
      <w:marBottom w:val="0"/>
      <w:divBdr>
        <w:top w:val="none" w:sz="0" w:space="0" w:color="auto"/>
        <w:left w:val="none" w:sz="0" w:space="0" w:color="auto"/>
        <w:bottom w:val="none" w:sz="0" w:space="0" w:color="auto"/>
        <w:right w:val="none" w:sz="0" w:space="0" w:color="auto"/>
      </w:divBdr>
    </w:div>
    <w:div w:id="1428892314">
      <w:bodyDiv w:val="1"/>
      <w:marLeft w:val="0"/>
      <w:marRight w:val="0"/>
      <w:marTop w:val="0"/>
      <w:marBottom w:val="0"/>
      <w:divBdr>
        <w:top w:val="none" w:sz="0" w:space="0" w:color="auto"/>
        <w:left w:val="none" w:sz="0" w:space="0" w:color="auto"/>
        <w:bottom w:val="none" w:sz="0" w:space="0" w:color="auto"/>
        <w:right w:val="none" w:sz="0" w:space="0" w:color="auto"/>
      </w:divBdr>
    </w:div>
    <w:div w:id="1429041851">
      <w:bodyDiv w:val="1"/>
      <w:marLeft w:val="0"/>
      <w:marRight w:val="0"/>
      <w:marTop w:val="0"/>
      <w:marBottom w:val="0"/>
      <w:divBdr>
        <w:top w:val="none" w:sz="0" w:space="0" w:color="auto"/>
        <w:left w:val="none" w:sz="0" w:space="0" w:color="auto"/>
        <w:bottom w:val="none" w:sz="0" w:space="0" w:color="auto"/>
        <w:right w:val="none" w:sz="0" w:space="0" w:color="auto"/>
      </w:divBdr>
    </w:div>
    <w:div w:id="1429354522">
      <w:bodyDiv w:val="1"/>
      <w:marLeft w:val="0"/>
      <w:marRight w:val="0"/>
      <w:marTop w:val="0"/>
      <w:marBottom w:val="0"/>
      <w:divBdr>
        <w:top w:val="none" w:sz="0" w:space="0" w:color="auto"/>
        <w:left w:val="none" w:sz="0" w:space="0" w:color="auto"/>
        <w:bottom w:val="none" w:sz="0" w:space="0" w:color="auto"/>
        <w:right w:val="none" w:sz="0" w:space="0" w:color="auto"/>
      </w:divBdr>
    </w:div>
    <w:div w:id="1429499782">
      <w:bodyDiv w:val="1"/>
      <w:marLeft w:val="0"/>
      <w:marRight w:val="0"/>
      <w:marTop w:val="0"/>
      <w:marBottom w:val="0"/>
      <w:divBdr>
        <w:top w:val="none" w:sz="0" w:space="0" w:color="auto"/>
        <w:left w:val="none" w:sz="0" w:space="0" w:color="auto"/>
        <w:bottom w:val="none" w:sz="0" w:space="0" w:color="auto"/>
        <w:right w:val="none" w:sz="0" w:space="0" w:color="auto"/>
      </w:divBdr>
    </w:div>
    <w:div w:id="1429690815">
      <w:bodyDiv w:val="1"/>
      <w:marLeft w:val="0"/>
      <w:marRight w:val="0"/>
      <w:marTop w:val="0"/>
      <w:marBottom w:val="0"/>
      <w:divBdr>
        <w:top w:val="none" w:sz="0" w:space="0" w:color="auto"/>
        <w:left w:val="none" w:sz="0" w:space="0" w:color="auto"/>
        <w:bottom w:val="none" w:sz="0" w:space="0" w:color="auto"/>
        <w:right w:val="none" w:sz="0" w:space="0" w:color="auto"/>
      </w:divBdr>
    </w:div>
    <w:div w:id="1429883353">
      <w:bodyDiv w:val="1"/>
      <w:marLeft w:val="0"/>
      <w:marRight w:val="0"/>
      <w:marTop w:val="0"/>
      <w:marBottom w:val="0"/>
      <w:divBdr>
        <w:top w:val="none" w:sz="0" w:space="0" w:color="auto"/>
        <w:left w:val="none" w:sz="0" w:space="0" w:color="auto"/>
        <w:bottom w:val="none" w:sz="0" w:space="0" w:color="auto"/>
        <w:right w:val="none" w:sz="0" w:space="0" w:color="auto"/>
      </w:divBdr>
    </w:div>
    <w:div w:id="1429885129">
      <w:bodyDiv w:val="1"/>
      <w:marLeft w:val="0"/>
      <w:marRight w:val="0"/>
      <w:marTop w:val="0"/>
      <w:marBottom w:val="0"/>
      <w:divBdr>
        <w:top w:val="none" w:sz="0" w:space="0" w:color="auto"/>
        <w:left w:val="none" w:sz="0" w:space="0" w:color="auto"/>
        <w:bottom w:val="none" w:sz="0" w:space="0" w:color="auto"/>
        <w:right w:val="none" w:sz="0" w:space="0" w:color="auto"/>
      </w:divBdr>
    </w:div>
    <w:div w:id="1429930981">
      <w:bodyDiv w:val="1"/>
      <w:marLeft w:val="0"/>
      <w:marRight w:val="0"/>
      <w:marTop w:val="0"/>
      <w:marBottom w:val="0"/>
      <w:divBdr>
        <w:top w:val="none" w:sz="0" w:space="0" w:color="auto"/>
        <w:left w:val="none" w:sz="0" w:space="0" w:color="auto"/>
        <w:bottom w:val="none" w:sz="0" w:space="0" w:color="auto"/>
        <w:right w:val="none" w:sz="0" w:space="0" w:color="auto"/>
      </w:divBdr>
    </w:div>
    <w:div w:id="1430080111">
      <w:bodyDiv w:val="1"/>
      <w:marLeft w:val="0"/>
      <w:marRight w:val="0"/>
      <w:marTop w:val="0"/>
      <w:marBottom w:val="0"/>
      <w:divBdr>
        <w:top w:val="none" w:sz="0" w:space="0" w:color="auto"/>
        <w:left w:val="none" w:sz="0" w:space="0" w:color="auto"/>
        <w:bottom w:val="none" w:sz="0" w:space="0" w:color="auto"/>
        <w:right w:val="none" w:sz="0" w:space="0" w:color="auto"/>
      </w:divBdr>
    </w:div>
    <w:div w:id="1430346764">
      <w:bodyDiv w:val="1"/>
      <w:marLeft w:val="0"/>
      <w:marRight w:val="0"/>
      <w:marTop w:val="0"/>
      <w:marBottom w:val="0"/>
      <w:divBdr>
        <w:top w:val="none" w:sz="0" w:space="0" w:color="auto"/>
        <w:left w:val="none" w:sz="0" w:space="0" w:color="auto"/>
        <w:bottom w:val="none" w:sz="0" w:space="0" w:color="auto"/>
        <w:right w:val="none" w:sz="0" w:space="0" w:color="auto"/>
      </w:divBdr>
    </w:div>
    <w:div w:id="1430350337">
      <w:bodyDiv w:val="1"/>
      <w:marLeft w:val="0"/>
      <w:marRight w:val="0"/>
      <w:marTop w:val="0"/>
      <w:marBottom w:val="0"/>
      <w:divBdr>
        <w:top w:val="none" w:sz="0" w:space="0" w:color="auto"/>
        <w:left w:val="none" w:sz="0" w:space="0" w:color="auto"/>
        <w:bottom w:val="none" w:sz="0" w:space="0" w:color="auto"/>
        <w:right w:val="none" w:sz="0" w:space="0" w:color="auto"/>
      </w:divBdr>
    </w:div>
    <w:div w:id="1430659596">
      <w:bodyDiv w:val="1"/>
      <w:marLeft w:val="0"/>
      <w:marRight w:val="0"/>
      <w:marTop w:val="0"/>
      <w:marBottom w:val="0"/>
      <w:divBdr>
        <w:top w:val="none" w:sz="0" w:space="0" w:color="auto"/>
        <w:left w:val="none" w:sz="0" w:space="0" w:color="auto"/>
        <w:bottom w:val="none" w:sz="0" w:space="0" w:color="auto"/>
        <w:right w:val="none" w:sz="0" w:space="0" w:color="auto"/>
      </w:divBdr>
    </w:div>
    <w:div w:id="1430807647">
      <w:bodyDiv w:val="1"/>
      <w:marLeft w:val="0"/>
      <w:marRight w:val="0"/>
      <w:marTop w:val="0"/>
      <w:marBottom w:val="0"/>
      <w:divBdr>
        <w:top w:val="none" w:sz="0" w:space="0" w:color="auto"/>
        <w:left w:val="none" w:sz="0" w:space="0" w:color="auto"/>
        <w:bottom w:val="none" w:sz="0" w:space="0" w:color="auto"/>
        <w:right w:val="none" w:sz="0" w:space="0" w:color="auto"/>
      </w:divBdr>
    </w:div>
    <w:div w:id="1431388034">
      <w:bodyDiv w:val="1"/>
      <w:marLeft w:val="0"/>
      <w:marRight w:val="0"/>
      <w:marTop w:val="0"/>
      <w:marBottom w:val="0"/>
      <w:divBdr>
        <w:top w:val="none" w:sz="0" w:space="0" w:color="auto"/>
        <w:left w:val="none" w:sz="0" w:space="0" w:color="auto"/>
        <w:bottom w:val="none" w:sz="0" w:space="0" w:color="auto"/>
        <w:right w:val="none" w:sz="0" w:space="0" w:color="auto"/>
      </w:divBdr>
    </w:div>
    <w:div w:id="1431394245">
      <w:bodyDiv w:val="1"/>
      <w:marLeft w:val="0"/>
      <w:marRight w:val="0"/>
      <w:marTop w:val="0"/>
      <w:marBottom w:val="0"/>
      <w:divBdr>
        <w:top w:val="none" w:sz="0" w:space="0" w:color="auto"/>
        <w:left w:val="none" w:sz="0" w:space="0" w:color="auto"/>
        <w:bottom w:val="none" w:sz="0" w:space="0" w:color="auto"/>
        <w:right w:val="none" w:sz="0" w:space="0" w:color="auto"/>
      </w:divBdr>
    </w:div>
    <w:div w:id="1431588386">
      <w:bodyDiv w:val="1"/>
      <w:marLeft w:val="0"/>
      <w:marRight w:val="0"/>
      <w:marTop w:val="0"/>
      <w:marBottom w:val="0"/>
      <w:divBdr>
        <w:top w:val="none" w:sz="0" w:space="0" w:color="auto"/>
        <w:left w:val="none" w:sz="0" w:space="0" w:color="auto"/>
        <w:bottom w:val="none" w:sz="0" w:space="0" w:color="auto"/>
        <w:right w:val="none" w:sz="0" w:space="0" w:color="auto"/>
      </w:divBdr>
    </w:div>
    <w:div w:id="1431971675">
      <w:bodyDiv w:val="1"/>
      <w:marLeft w:val="0"/>
      <w:marRight w:val="0"/>
      <w:marTop w:val="0"/>
      <w:marBottom w:val="0"/>
      <w:divBdr>
        <w:top w:val="none" w:sz="0" w:space="0" w:color="auto"/>
        <w:left w:val="none" w:sz="0" w:space="0" w:color="auto"/>
        <w:bottom w:val="none" w:sz="0" w:space="0" w:color="auto"/>
        <w:right w:val="none" w:sz="0" w:space="0" w:color="auto"/>
      </w:divBdr>
    </w:div>
    <w:div w:id="1432051141">
      <w:bodyDiv w:val="1"/>
      <w:marLeft w:val="0"/>
      <w:marRight w:val="0"/>
      <w:marTop w:val="0"/>
      <w:marBottom w:val="0"/>
      <w:divBdr>
        <w:top w:val="none" w:sz="0" w:space="0" w:color="auto"/>
        <w:left w:val="none" w:sz="0" w:space="0" w:color="auto"/>
        <w:bottom w:val="none" w:sz="0" w:space="0" w:color="auto"/>
        <w:right w:val="none" w:sz="0" w:space="0" w:color="auto"/>
      </w:divBdr>
    </w:div>
    <w:div w:id="1432241482">
      <w:bodyDiv w:val="1"/>
      <w:marLeft w:val="0"/>
      <w:marRight w:val="0"/>
      <w:marTop w:val="0"/>
      <w:marBottom w:val="0"/>
      <w:divBdr>
        <w:top w:val="none" w:sz="0" w:space="0" w:color="auto"/>
        <w:left w:val="none" w:sz="0" w:space="0" w:color="auto"/>
        <w:bottom w:val="none" w:sz="0" w:space="0" w:color="auto"/>
        <w:right w:val="none" w:sz="0" w:space="0" w:color="auto"/>
      </w:divBdr>
    </w:div>
    <w:div w:id="1432314277">
      <w:bodyDiv w:val="1"/>
      <w:marLeft w:val="0"/>
      <w:marRight w:val="0"/>
      <w:marTop w:val="0"/>
      <w:marBottom w:val="0"/>
      <w:divBdr>
        <w:top w:val="none" w:sz="0" w:space="0" w:color="auto"/>
        <w:left w:val="none" w:sz="0" w:space="0" w:color="auto"/>
        <w:bottom w:val="none" w:sz="0" w:space="0" w:color="auto"/>
        <w:right w:val="none" w:sz="0" w:space="0" w:color="auto"/>
      </w:divBdr>
    </w:div>
    <w:div w:id="1432357861">
      <w:bodyDiv w:val="1"/>
      <w:marLeft w:val="0"/>
      <w:marRight w:val="0"/>
      <w:marTop w:val="0"/>
      <w:marBottom w:val="0"/>
      <w:divBdr>
        <w:top w:val="none" w:sz="0" w:space="0" w:color="auto"/>
        <w:left w:val="none" w:sz="0" w:space="0" w:color="auto"/>
        <w:bottom w:val="none" w:sz="0" w:space="0" w:color="auto"/>
        <w:right w:val="none" w:sz="0" w:space="0" w:color="auto"/>
      </w:divBdr>
    </w:div>
    <w:div w:id="1432510025">
      <w:bodyDiv w:val="1"/>
      <w:marLeft w:val="0"/>
      <w:marRight w:val="0"/>
      <w:marTop w:val="0"/>
      <w:marBottom w:val="0"/>
      <w:divBdr>
        <w:top w:val="none" w:sz="0" w:space="0" w:color="auto"/>
        <w:left w:val="none" w:sz="0" w:space="0" w:color="auto"/>
        <w:bottom w:val="none" w:sz="0" w:space="0" w:color="auto"/>
        <w:right w:val="none" w:sz="0" w:space="0" w:color="auto"/>
      </w:divBdr>
    </w:div>
    <w:div w:id="1433042937">
      <w:bodyDiv w:val="1"/>
      <w:marLeft w:val="0"/>
      <w:marRight w:val="0"/>
      <w:marTop w:val="0"/>
      <w:marBottom w:val="0"/>
      <w:divBdr>
        <w:top w:val="none" w:sz="0" w:space="0" w:color="auto"/>
        <w:left w:val="none" w:sz="0" w:space="0" w:color="auto"/>
        <w:bottom w:val="none" w:sz="0" w:space="0" w:color="auto"/>
        <w:right w:val="none" w:sz="0" w:space="0" w:color="auto"/>
      </w:divBdr>
    </w:div>
    <w:div w:id="1433207540">
      <w:bodyDiv w:val="1"/>
      <w:marLeft w:val="0"/>
      <w:marRight w:val="0"/>
      <w:marTop w:val="0"/>
      <w:marBottom w:val="0"/>
      <w:divBdr>
        <w:top w:val="none" w:sz="0" w:space="0" w:color="auto"/>
        <w:left w:val="none" w:sz="0" w:space="0" w:color="auto"/>
        <w:bottom w:val="none" w:sz="0" w:space="0" w:color="auto"/>
        <w:right w:val="none" w:sz="0" w:space="0" w:color="auto"/>
      </w:divBdr>
    </w:div>
    <w:div w:id="1433355161">
      <w:bodyDiv w:val="1"/>
      <w:marLeft w:val="0"/>
      <w:marRight w:val="0"/>
      <w:marTop w:val="0"/>
      <w:marBottom w:val="0"/>
      <w:divBdr>
        <w:top w:val="none" w:sz="0" w:space="0" w:color="auto"/>
        <w:left w:val="none" w:sz="0" w:space="0" w:color="auto"/>
        <w:bottom w:val="none" w:sz="0" w:space="0" w:color="auto"/>
        <w:right w:val="none" w:sz="0" w:space="0" w:color="auto"/>
      </w:divBdr>
    </w:div>
    <w:div w:id="1433472723">
      <w:bodyDiv w:val="1"/>
      <w:marLeft w:val="0"/>
      <w:marRight w:val="0"/>
      <w:marTop w:val="0"/>
      <w:marBottom w:val="0"/>
      <w:divBdr>
        <w:top w:val="none" w:sz="0" w:space="0" w:color="auto"/>
        <w:left w:val="none" w:sz="0" w:space="0" w:color="auto"/>
        <w:bottom w:val="none" w:sz="0" w:space="0" w:color="auto"/>
        <w:right w:val="none" w:sz="0" w:space="0" w:color="auto"/>
      </w:divBdr>
    </w:div>
    <w:div w:id="1433672177">
      <w:bodyDiv w:val="1"/>
      <w:marLeft w:val="0"/>
      <w:marRight w:val="0"/>
      <w:marTop w:val="0"/>
      <w:marBottom w:val="0"/>
      <w:divBdr>
        <w:top w:val="none" w:sz="0" w:space="0" w:color="auto"/>
        <w:left w:val="none" w:sz="0" w:space="0" w:color="auto"/>
        <w:bottom w:val="none" w:sz="0" w:space="0" w:color="auto"/>
        <w:right w:val="none" w:sz="0" w:space="0" w:color="auto"/>
      </w:divBdr>
    </w:div>
    <w:div w:id="1433935267">
      <w:bodyDiv w:val="1"/>
      <w:marLeft w:val="0"/>
      <w:marRight w:val="0"/>
      <w:marTop w:val="0"/>
      <w:marBottom w:val="0"/>
      <w:divBdr>
        <w:top w:val="none" w:sz="0" w:space="0" w:color="auto"/>
        <w:left w:val="none" w:sz="0" w:space="0" w:color="auto"/>
        <w:bottom w:val="none" w:sz="0" w:space="0" w:color="auto"/>
        <w:right w:val="none" w:sz="0" w:space="0" w:color="auto"/>
      </w:divBdr>
    </w:div>
    <w:div w:id="1434476431">
      <w:bodyDiv w:val="1"/>
      <w:marLeft w:val="0"/>
      <w:marRight w:val="0"/>
      <w:marTop w:val="0"/>
      <w:marBottom w:val="0"/>
      <w:divBdr>
        <w:top w:val="none" w:sz="0" w:space="0" w:color="auto"/>
        <w:left w:val="none" w:sz="0" w:space="0" w:color="auto"/>
        <w:bottom w:val="none" w:sz="0" w:space="0" w:color="auto"/>
        <w:right w:val="none" w:sz="0" w:space="0" w:color="auto"/>
      </w:divBdr>
    </w:div>
    <w:div w:id="1434595635">
      <w:bodyDiv w:val="1"/>
      <w:marLeft w:val="0"/>
      <w:marRight w:val="0"/>
      <w:marTop w:val="0"/>
      <w:marBottom w:val="0"/>
      <w:divBdr>
        <w:top w:val="none" w:sz="0" w:space="0" w:color="auto"/>
        <w:left w:val="none" w:sz="0" w:space="0" w:color="auto"/>
        <w:bottom w:val="none" w:sz="0" w:space="0" w:color="auto"/>
        <w:right w:val="none" w:sz="0" w:space="0" w:color="auto"/>
      </w:divBdr>
    </w:div>
    <w:div w:id="1434977410">
      <w:bodyDiv w:val="1"/>
      <w:marLeft w:val="0"/>
      <w:marRight w:val="0"/>
      <w:marTop w:val="0"/>
      <w:marBottom w:val="0"/>
      <w:divBdr>
        <w:top w:val="none" w:sz="0" w:space="0" w:color="auto"/>
        <w:left w:val="none" w:sz="0" w:space="0" w:color="auto"/>
        <w:bottom w:val="none" w:sz="0" w:space="0" w:color="auto"/>
        <w:right w:val="none" w:sz="0" w:space="0" w:color="auto"/>
      </w:divBdr>
    </w:div>
    <w:div w:id="1435174174">
      <w:bodyDiv w:val="1"/>
      <w:marLeft w:val="0"/>
      <w:marRight w:val="0"/>
      <w:marTop w:val="0"/>
      <w:marBottom w:val="0"/>
      <w:divBdr>
        <w:top w:val="none" w:sz="0" w:space="0" w:color="auto"/>
        <w:left w:val="none" w:sz="0" w:space="0" w:color="auto"/>
        <w:bottom w:val="none" w:sz="0" w:space="0" w:color="auto"/>
        <w:right w:val="none" w:sz="0" w:space="0" w:color="auto"/>
      </w:divBdr>
    </w:div>
    <w:div w:id="1435251649">
      <w:bodyDiv w:val="1"/>
      <w:marLeft w:val="0"/>
      <w:marRight w:val="0"/>
      <w:marTop w:val="0"/>
      <w:marBottom w:val="0"/>
      <w:divBdr>
        <w:top w:val="none" w:sz="0" w:space="0" w:color="auto"/>
        <w:left w:val="none" w:sz="0" w:space="0" w:color="auto"/>
        <w:bottom w:val="none" w:sz="0" w:space="0" w:color="auto"/>
        <w:right w:val="none" w:sz="0" w:space="0" w:color="auto"/>
      </w:divBdr>
    </w:div>
    <w:div w:id="1435586969">
      <w:bodyDiv w:val="1"/>
      <w:marLeft w:val="0"/>
      <w:marRight w:val="0"/>
      <w:marTop w:val="0"/>
      <w:marBottom w:val="0"/>
      <w:divBdr>
        <w:top w:val="none" w:sz="0" w:space="0" w:color="auto"/>
        <w:left w:val="none" w:sz="0" w:space="0" w:color="auto"/>
        <w:bottom w:val="none" w:sz="0" w:space="0" w:color="auto"/>
        <w:right w:val="none" w:sz="0" w:space="0" w:color="auto"/>
      </w:divBdr>
    </w:div>
    <w:div w:id="1435979039">
      <w:bodyDiv w:val="1"/>
      <w:marLeft w:val="0"/>
      <w:marRight w:val="0"/>
      <w:marTop w:val="0"/>
      <w:marBottom w:val="0"/>
      <w:divBdr>
        <w:top w:val="none" w:sz="0" w:space="0" w:color="auto"/>
        <w:left w:val="none" w:sz="0" w:space="0" w:color="auto"/>
        <w:bottom w:val="none" w:sz="0" w:space="0" w:color="auto"/>
        <w:right w:val="none" w:sz="0" w:space="0" w:color="auto"/>
      </w:divBdr>
    </w:div>
    <w:div w:id="1436094990">
      <w:bodyDiv w:val="1"/>
      <w:marLeft w:val="0"/>
      <w:marRight w:val="0"/>
      <w:marTop w:val="0"/>
      <w:marBottom w:val="0"/>
      <w:divBdr>
        <w:top w:val="none" w:sz="0" w:space="0" w:color="auto"/>
        <w:left w:val="none" w:sz="0" w:space="0" w:color="auto"/>
        <w:bottom w:val="none" w:sz="0" w:space="0" w:color="auto"/>
        <w:right w:val="none" w:sz="0" w:space="0" w:color="auto"/>
      </w:divBdr>
    </w:div>
    <w:div w:id="1436249125">
      <w:bodyDiv w:val="1"/>
      <w:marLeft w:val="0"/>
      <w:marRight w:val="0"/>
      <w:marTop w:val="0"/>
      <w:marBottom w:val="0"/>
      <w:divBdr>
        <w:top w:val="none" w:sz="0" w:space="0" w:color="auto"/>
        <w:left w:val="none" w:sz="0" w:space="0" w:color="auto"/>
        <w:bottom w:val="none" w:sz="0" w:space="0" w:color="auto"/>
        <w:right w:val="none" w:sz="0" w:space="0" w:color="auto"/>
      </w:divBdr>
    </w:div>
    <w:div w:id="1436635406">
      <w:bodyDiv w:val="1"/>
      <w:marLeft w:val="0"/>
      <w:marRight w:val="0"/>
      <w:marTop w:val="0"/>
      <w:marBottom w:val="0"/>
      <w:divBdr>
        <w:top w:val="none" w:sz="0" w:space="0" w:color="auto"/>
        <w:left w:val="none" w:sz="0" w:space="0" w:color="auto"/>
        <w:bottom w:val="none" w:sz="0" w:space="0" w:color="auto"/>
        <w:right w:val="none" w:sz="0" w:space="0" w:color="auto"/>
      </w:divBdr>
    </w:div>
    <w:div w:id="1437018338">
      <w:bodyDiv w:val="1"/>
      <w:marLeft w:val="0"/>
      <w:marRight w:val="0"/>
      <w:marTop w:val="0"/>
      <w:marBottom w:val="0"/>
      <w:divBdr>
        <w:top w:val="none" w:sz="0" w:space="0" w:color="auto"/>
        <w:left w:val="none" w:sz="0" w:space="0" w:color="auto"/>
        <w:bottom w:val="none" w:sz="0" w:space="0" w:color="auto"/>
        <w:right w:val="none" w:sz="0" w:space="0" w:color="auto"/>
      </w:divBdr>
    </w:div>
    <w:div w:id="1437360141">
      <w:bodyDiv w:val="1"/>
      <w:marLeft w:val="0"/>
      <w:marRight w:val="0"/>
      <w:marTop w:val="0"/>
      <w:marBottom w:val="0"/>
      <w:divBdr>
        <w:top w:val="none" w:sz="0" w:space="0" w:color="auto"/>
        <w:left w:val="none" w:sz="0" w:space="0" w:color="auto"/>
        <w:bottom w:val="none" w:sz="0" w:space="0" w:color="auto"/>
        <w:right w:val="none" w:sz="0" w:space="0" w:color="auto"/>
      </w:divBdr>
    </w:div>
    <w:div w:id="1437561955">
      <w:bodyDiv w:val="1"/>
      <w:marLeft w:val="0"/>
      <w:marRight w:val="0"/>
      <w:marTop w:val="0"/>
      <w:marBottom w:val="0"/>
      <w:divBdr>
        <w:top w:val="none" w:sz="0" w:space="0" w:color="auto"/>
        <w:left w:val="none" w:sz="0" w:space="0" w:color="auto"/>
        <w:bottom w:val="none" w:sz="0" w:space="0" w:color="auto"/>
        <w:right w:val="none" w:sz="0" w:space="0" w:color="auto"/>
      </w:divBdr>
    </w:div>
    <w:div w:id="1438406519">
      <w:bodyDiv w:val="1"/>
      <w:marLeft w:val="0"/>
      <w:marRight w:val="0"/>
      <w:marTop w:val="0"/>
      <w:marBottom w:val="0"/>
      <w:divBdr>
        <w:top w:val="none" w:sz="0" w:space="0" w:color="auto"/>
        <w:left w:val="none" w:sz="0" w:space="0" w:color="auto"/>
        <w:bottom w:val="none" w:sz="0" w:space="0" w:color="auto"/>
        <w:right w:val="none" w:sz="0" w:space="0" w:color="auto"/>
      </w:divBdr>
    </w:div>
    <w:div w:id="1438450955">
      <w:bodyDiv w:val="1"/>
      <w:marLeft w:val="0"/>
      <w:marRight w:val="0"/>
      <w:marTop w:val="0"/>
      <w:marBottom w:val="0"/>
      <w:divBdr>
        <w:top w:val="none" w:sz="0" w:space="0" w:color="auto"/>
        <w:left w:val="none" w:sz="0" w:space="0" w:color="auto"/>
        <w:bottom w:val="none" w:sz="0" w:space="0" w:color="auto"/>
        <w:right w:val="none" w:sz="0" w:space="0" w:color="auto"/>
      </w:divBdr>
    </w:div>
    <w:div w:id="1438519488">
      <w:bodyDiv w:val="1"/>
      <w:marLeft w:val="0"/>
      <w:marRight w:val="0"/>
      <w:marTop w:val="0"/>
      <w:marBottom w:val="0"/>
      <w:divBdr>
        <w:top w:val="none" w:sz="0" w:space="0" w:color="auto"/>
        <w:left w:val="none" w:sz="0" w:space="0" w:color="auto"/>
        <w:bottom w:val="none" w:sz="0" w:space="0" w:color="auto"/>
        <w:right w:val="none" w:sz="0" w:space="0" w:color="auto"/>
      </w:divBdr>
    </w:div>
    <w:div w:id="1439136073">
      <w:bodyDiv w:val="1"/>
      <w:marLeft w:val="0"/>
      <w:marRight w:val="0"/>
      <w:marTop w:val="0"/>
      <w:marBottom w:val="0"/>
      <w:divBdr>
        <w:top w:val="none" w:sz="0" w:space="0" w:color="auto"/>
        <w:left w:val="none" w:sz="0" w:space="0" w:color="auto"/>
        <w:bottom w:val="none" w:sz="0" w:space="0" w:color="auto"/>
        <w:right w:val="none" w:sz="0" w:space="0" w:color="auto"/>
      </w:divBdr>
    </w:div>
    <w:div w:id="1439637684">
      <w:bodyDiv w:val="1"/>
      <w:marLeft w:val="0"/>
      <w:marRight w:val="0"/>
      <w:marTop w:val="0"/>
      <w:marBottom w:val="0"/>
      <w:divBdr>
        <w:top w:val="none" w:sz="0" w:space="0" w:color="auto"/>
        <w:left w:val="none" w:sz="0" w:space="0" w:color="auto"/>
        <w:bottom w:val="none" w:sz="0" w:space="0" w:color="auto"/>
        <w:right w:val="none" w:sz="0" w:space="0" w:color="auto"/>
      </w:divBdr>
    </w:div>
    <w:div w:id="1439789457">
      <w:bodyDiv w:val="1"/>
      <w:marLeft w:val="0"/>
      <w:marRight w:val="0"/>
      <w:marTop w:val="0"/>
      <w:marBottom w:val="0"/>
      <w:divBdr>
        <w:top w:val="none" w:sz="0" w:space="0" w:color="auto"/>
        <w:left w:val="none" w:sz="0" w:space="0" w:color="auto"/>
        <w:bottom w:val="none" w:sz="0" w:space="0" w:color="auto"/>
        <w:right w:val="none" w:sz="0" w:space="0" w:color="auto"/>
      </w:divBdr>
    </w:div>
    <w:div w:id="1439834207">
      <w:bodyDiv w:val="1"/>
      <w:marLeft w:val="0"/>
      <w:marRight w:val="0"/>
      <w:marTop w:val="0"/>
      <w:marBottom w:val="0"/>
      <w:divBdr>
        <w:top w:val="none" w:sz="0" w:space="0" w:color="auto"/>
        <w:left w:val="none" w:sz="0" w:space="0" w:color="auto"/>
        <w:bottom w:val="none" w:sz="0" w:space="0" w:color="auto"/>
        <w:right w:val="none" w:sz="0" w:space="0" w:color="auto"/>
      </w:divBdr>
    </w:div>
    <w:div w:id="1440027587">
      <w:bodyDiv w:val="1"/>
      <w:marLeft w:val="0"/>
      <w:marRight w:val="0"/>
      <w:marTop w:val="0"/>
      <w:marBottom w:val="0"/>
      <w:divBdr>
        <w:top w:val="none" w:sz="0" w:space="0" w:color="auto"/>
        <w:left w:val="none" w:sz="0" w:space="0" w:color="auto"/>
        <w:bottom w:val="none" w:sz="0" w:space="0" w:color="auto"/>
        <w:right w:val="none" w:sz="0" w:space="0" w:color="auto"/>
      </w:divBdr>
    </w:div>
    <w:div w:id="1441560899">
      <w:bodyDiv w:val="1"/>
      <w:marLeft w:val="0"/>
      <w:marRight w:val="0"/>
      <w:marTop w:val="0"/>
      <w:marBottom w:val="0"/>
      <w:divBdr>
        <w:top w:val="none" w:sz="0" w:space="0" w:color="auto"/>
        <w:left w:val="none" w:sz="0" w:space="0" w:color="auto"/>
        <w:bottom w:val="none" w:sz="0" w:space="0" w:color="auto"/>
        <w:right w:val="none" w:sz="0" w:space="0" w:color="auto"/>
      </w:divBdr>
    </w:div>
    <w:div w:id="1441610266">
      <w:bodyDiv w:val="1"/>
      <w:marLeft w:val="0"/>
      <w:marRight w:val="0"/>
      <w:marTop w:val="0"/>
      <w:marBottom w:val="0"/>
      <w:divBdr>
        <w:top w:val="none" w:sz="0" w:space="0" w:color="auto"/>
        <w:left w:val="none" w:sz="0" w:space="0" w:color="auto"/>
        <w:bottom w:val="none" w:sz="0" w:space="0" w:color="auto"/>
        <w:right w:val="none" w:sz="0" w:space="0" w:color="auto"/>
      </w:divBdr>
    </w:div>
    <w:div w:id="1441797252">
      <w:bodyDiv w:val="1"/>
      <w:marLeft w:val="0"/>
      <w:marRight w:val="0"/>
      <w:marTop w:val="0"/>
      <w:marBottom w:val="0"/>
      <w:divBdr>
        <w:top w:val="none" w:sz="0" w:space="0" w:color="auto"/>
        <w:left w:val="none" w:sz="0" w:space="0" w:color="auto"/>
        <w:bottom w:val="none" w:sz="0" w:space="0" w:color="auto"/>
        <w:right w:val="none" w:sz="0" w:space="0" w:color="auto"/>
      </w:divBdr>
    </w:div>
    <w:div w:id="1441802047">
      <w:bodyDiv w:val="1"/>
      <w:marLeft w:val="0"/>
      <w:marRight w:val="0"/>
      <w:marTop w:val="0"/>
      <w:marBottom w:val="0"/>
      <w:divBdr>
        <w:top w:val="none" w:sz="0" w:space="0" w:color="auto"/>
        <w:left w:val="none" w:sz="0" w:space="0" w:color="auto"/>
        <w:bottom w:val="none" w:sz="0" w:space="0" w:color="auto"/>
        <w:right w:val="none" w:sz="0" w:space="0" w:color="auto"/>
      </w:divBdr>
    </w:div>
    <w:div w:id="1441952967">
      <w:bodyDiv w:val="1"/>
      <w:marLeft w:val="0"/>
      <w:marRight w:val="0"/>
      <w:marTop w:val="0"/>
      <w:marBottom w:val="0"/>
      <w:divBdr>
        <w:top w:val="none" w:sz="0" w:space="0" w:color="auto"/>
        <w:left w:val="none" w:sz="0" w:space="0" w:color="auto"/>
        <w:bottom w:val="none" w:sz="0" w:space="0" w:color="auto"/>
        <w:right w:val="none" w:sz="0" w:space="0" w:color="auto"/>
      </w:divBdr>
    </w:div>
    <w:div w:id="1441994857">
      <w:bodyDiv w:val="1"/>
      <w:marLeft w:val="0"/>
      <w:marRight w:val="0"/>
      <w:marTop w:val="0"/>
      <w:marBottom w:val="0"/>
      <w:divBdr>
        <w:top w:val="none" w:sz="0" w:space="0" w:color="auto"/>
        <w:left w:val="none" w:sz="0" w:space="0" w:color="auto"/>
        <w:bottom w:val="none" w:sz="0" w:space="0" w:color="auto"/>
        <w:right w:val="none" w:sz="0" w:space="0" w:color="auto"/>
      </w:divBdr>
    </w:div>
    <w:div w:id="1442530046">
      <w:bodyDiv w:val="1"/>
      <w:marLeft w:val="0"/>
      <w:marRight w:val="0"/>
      <w:marTop w:val="0"/>
      <w:marBottom w:val="0"/>
      <w:divBdr>
        <w:top w:val="none" w:sz="0" w:space="0" w:color="auto"/>
        <w:left w:val="none" w:sz="0" w:space="0" w:color="auto"/>
        <w:bottom w:val="none" w:sz="0" w:space="0" w:color="auto"/>
        <w:right w:val="none" w:sz="0" w:space="0" w:color="auto"/>
      </w:divBdr>
    </w:div>
    <w:div w:id="1442605301">
      <w:bodyDiv w:val="1"/>
      <w:marLeft w:val="0"/>
      <w:marRight w:val="0"/>
      <w:marTop w:val="0"/>
      <w:marBottom w:val="0"/>
      <w:divBdr>
        <w:top w:val="none" w:sz="0" w:space="0" w:color="auto"/>
        <w:left w:val="none" w:sz="0" w:space="0" w:color="auto"/>
        <w:bottom w:val="none" w:sz="0" w:space="0" w:color="auto"/>
        <w:right w:val="none" w:sz="0" w:space="0" w:color="auto"/>
      </w:divBdr>
    </w:div>
    <w:div w:id="1442644247">
      <w:bodyDiv w:val="1"/>
      <w:marLeft w:val="0"/>
      <w:marRight w:val="0"/>
      <w:marTop w:val="0"/>
      <w:marBottom w:val="0"/>
      <w:divBdr>
        <w:top w:val="none" w:sz="0" w:space="0" w:color="auto"/>
        <w:left w:val="none" w:sz="0" w:space="0" w:color="auto"/>
        <w:bottom w:val="none" w:sz="0" w:space="0" w:color="auto"/>
        <w:right w:val="none" w:sz="0" w:space="0" w:color="auto"/>
      </w:divBdr>
    </w:div>
    <w:div w:id="1442918485">
      <w:bodyDiv w:val="1"/>
      <w:marLeft w:val="0"/>
      <w:marRight w:val="0"/>
      <w:marTop w:val="0"/>
      <w:marBottom w:val="0"/>
      <w:divBdr>
        <w:top w:val="none" w:sz="0" w:space="0" w:color="auto"/>
        <w:left w:val="none" w:sz="0" w:space="0" w:color="auto"/>
        <w:bottom w:val="none" w:sz="0" w:space="0" w:color="auto"/>
        <w:right w:val="none" w:sz="0" w:space="0" w:color="auto"/>
      </w:divBdr>
    </w:div>
    <w:div w:id="1442919845">
      <w:bodyDiv w:val="1"/>
      <w:marLeft w:val="0"/>
      <w:marRight w:val="0"/>
      <w:marTop w:val="0"/>
      <w:marBottom w:val="0"/>
      <w:divBdr>
        <w:top w:val="none" w:sz="0" w:space="0" w:color="auto"/>
        <w:left w:val="none" w:sz="0" w:space="0" w:color="auto"/>
        <w:bottom w:val="none" w:sz="0" w:space="0" w:color="auto"/>
        <w:right w:val="none" w:sz="0" w:space="0" w:color="auto"/>
      </w:divBdr>
    </w:div>
    <w:div w:id="1442996766">
      <w:bodyDiv w:val="1"/>
      <w:marLeft w:val="0"/>
      <w:marRight w:val="0"/>
      <w:marTop w:val="0"/>
      <w:marBottom w:val="0"/>
      <w:divBdr>
        <w:top w:val="none" w:sz="0" w:space="0" w:color="auto"/>
        <w:left w:val="none" w:sz="0" w:space="0" w:color="auto"/>
        <w:bottom w:val="none" w:sz="0" w:space="0" w:color="auto"/>
        <w:right w:val="none" w:sz="0" w:space="0" w:color="auto"/>
      </w:divBdr>
    </w:div>
    <w:div w:id="1443112207">
      <w:bodyDiv w:val="1"/>
      <w:marLeft w:val="0"/>
      <w:marRight w:val="0"/>
      <w:marTop w:val="0"/>
      <w:marBottom w:val="0"/>
      <w:divBdr>
        <w:top w:val="none" w:sz="0" w:space="0" w:color="auto"/>
        <w:left w:val="none" w:sz="0" w:space="0" w:color="auto"/>
        <w:bottom w:val="none" w:sz="0" w:space="0" w:color="auto"/>
        <w:right w:val="none" w:sz="0" w:space="0" w:color="auto"/>
      </w:divBdr>
    </w:div>
    <w:div w:id="1443183565">
      <w:bodyDiv w:val="1"/>
      <w:marLeft w:val="0"/>
      <w:marRight w:val="0"/>
      <w:marTop w:val="0"/>
      <w:marBottom w:val="0"/>
      <w:divBdr>
        <w:top w:val="none" w:sz="0" w:space="0" w:color="auto"/>
        <w:left w:val="none" w:sz="0" w:space="0" w:color="auto"/>
        <w:bottom w:val="none" w:sz="0" w:space="0" w:color="auto"/>
        <w:right w:val="none" w:sz="0" w:space="0" w:color="auto"/>
      </w:divBdr>
    </w:div>
    <w:div w:id="1443190542">
      <w:bodyDiv w:val="1"/>
      <w:marLeft w:val="0"/>
      <w:marRight w:val="0"/>
      <w:marTop w:val="0"/>
      <w:marBottom w:val="0"/>
      <w:divBdr>
        <w:top w:val="none" w:sz="0" w:space="0" w:color="auto"/>
        <w:left w:val="none" w:sz="0" w:space="0" w:color="auto"/>
        <w:bottom w:val="none" w:sz="0" w:space="0" w:color="auto"/>
        <w:right w:val="none" w:sz="0" w:space="0" w:color="auto"/>
      </w:divBdr>
    </w:div>
    <w:div w:id="1443190969">
      <w:bodyDiv w:val="1"/>
      <w:marLeft w:val="0"/>
      <w:marRight w:val="0"/>
      <w:marTop w:val="0"/>
      <w:marBottom w:val="0"/>
      <w:divBdr>
        <w:top w:val="none" w:sz="0" w:space="0" w:color="auto"/>
        <w:left w:val="none" w:sz="0" w:space="0" w:color="auto"/>
        <w:bottom w:val="none" w:sz="0" w:space="0" w:color="auto"/>
        <w:right w:val="none" w:sz="0" w:space="0" w:color="auto"/>
      </w:divBdr>
    </w:div>
    <w:div w:id="1443572253">
      <w:bodyDiv w:val="1"/>
      <w:marLeft w:val="0"/>
      <w:marRight w:val="0"/>
      <w:marTop w:val="0"/>
      <w:marBottom w:val="0"/>
      <w:divBdr>
        <w:top w:val="none" w:sz="0" w:space="0" w:color="auto"/>
        <w:left w:val="none" w:sz="0" w:space="0" w:color="auto"/>
        <w:bottom w:val="none" w:sz="0" w:space="0" w:color="auto"/>
        <w:right w:val="none" w:sz="0" w:space="0" w:color="auto"/>
      </w:divBdr>
    </w:div>
    <w:div w:id="1443692977">
      <w:bodyDiv w:val="1"/>
      <w:marLeft w:val="0"/>
      <w:marRight w:val="0"/>
      <w:marTop w:val="0"/>
      <w:marBottom w:val="0"/>
      <w:divBdr>
        <w:top w:val="none" w:sz="0" w:space="0" w:color="auto"/>
        <w:left w:val="none" w:sz="0" w:space="0" w:color="auto"/>
        <w:bottom w:val="none" w:sz="0" w:space="0" w:color="auto"/>
        <w:right w:val="none" w:sz="0" w:space="0" w:color="auto"/>
      </w:divBdr>
    </w:div>
    <w:div w:id="1443768189">
      <w:bodyDiv w:val="1"/>
      <w:marLeft w:val="0"/>
      <w:marRight w:val="0"/>
      <w:marTop w:val="0"/>
      <w:marBottom w:val="0"/>
      <w:divBdr>
        <w:top w:val="none" w:sz="0" w:space="0" w:color="auto"/>
        <w:left w:val="none" w:sz="0" w:space="0" w:color="auto"/>
        <w:bottom w:val="none" w:sz="0" w:space="0" w:color="auto"/>
        <w:right w:val="none" w:sz="0" w:space="0" w:color="auto"/>
      </w:divBdr>
    </w:div>
    <w:div w:id="1443916929">
      <w:bodyDiv w:val="1"/>
      <w:marLeft w:val="0"/>
      <w:marRight w:val="0"/>
      <w:marTop w:val="0"/>
      <w:marBottom w:val="0"/>
      <w:divBdr>
        <w:top w:val="none" w:sz="0" w:space="0" w:color="auto"/>
        <w:left w:val="none" w:sz="0" w:space="0" w:color="auto"/>
        <w:bottom w:val="none" w:sz="0" w:space="0" w:color="auto"/>
        <w:right w:val="none" w:sz="0" w:space="0" w:color="auto"/>
      </w:divBdr>
    </w:div>
    <w:div w:id="1443920224">
      <w:bodyDiv w:val="1"/>
      <w:marLeft w:val="0"/>
      <w:marRight w:val="0"/>
      <w:marTop w:val="0"/>
      <w:marBottom w:val="0"/>
      <w:divBdr>
        <w:top w:val="none" w:sz="0" w:space="0" w:color="auto"/>
        <w:left w:val="none" w:sz="0" w:space="0" w:color="auto"/>
        <w:bottom w:val="none" w:sz="0" w:space="0" w:color="auto"/>
        <w:right w:val="none" w:sz="0" w:space="0" w:color="auto"/>
      </w:divBdr>
    </w:div>
    <w:div w:id="1444495340">
      <w:bodyDiv w:val="1"/>
      <w:marLeft w:val="0"/>
      <w:marRight w:val="0"/>
      <w:marTop w:val="0"/>
      <w:marBottom w:val="0"/>
      <w:divBdr>
        <w:top w:val="none" w:sz="0" w:space="0" w:color="auto"/>
        <w:left w:val="none" w:sz="0" w:space="0" w:color="auto"/>
        <w:bottom w:val="none" w:sz="0" w:space="0" w:color="auto"/>
        <w:right w:val="none" w:sz="0" w:space="0" w:color="auto"/>
      </w:divBdr>
    </w:div>
    <w:div w:id="1444568552">
      <w:bodyDiv w:val="1"/>
      <w:marLeft w:val="0"/>
      <w:marRight w:val="0"/>
      <w:marTop w:val="0"/>
      <w:marBottom w:val="0"/>
      <w:divBdr>
        <w:top w:val="none" w:sz="0" w:space="0" w:color="auto"/>
        <w:left w:val="none" w:sz="0" w:space="0" w:color="auto"/>
        <w:bottom w:val="none" w:sz="0" w:space="0" w:color="auto"/>
        <w:right w:val="none" w:sz="0" w:space="0" w:color="auto"/>
      </w:divBdr>
    </w:div>
    <w:div w:id="1444576198">
      <w:bodyDiv w:val="1"/>
      <w:marLeft w:val="0"/>
      <w:marRight w:val="0"/>
      <w:marTop w:val="0"/>
      <w:marBottom w:val="0"/>
      <w:divBdr>
        <w:top w:val="none" w:sz="0" w:space="0" w:color="auto"/>
        <w:left w:val="none" w:sz="0" w:space="0" w:color="auto"/>
        <w:bottom w:val="none" w:sz="0" w:space="0" w:color="auto"/>
        <w:right w:val="none" w:sz="0" w:space="0" w:color="auto"/>
      </w:divBdr>
    </w:div>
    <w:div w:id="1444762234">
      <w:bodyDiv w:val="1"/>
      <w:marLeft w:val="0"/>
      <w:marRight w:val="0"/>
      <w:marTop w:val="0"/>
      <w:marBottom w:val="0"/>
      <w:divBdr>
        <w:top w:val="none" w:sz="0" w:space="0" w:color="auto"/>
        <w:left w:val="none" w:sz="0" w:space="0" w:color="auto"/>
        <w:bottom w:val="none" w:sz="0" w:space="0" w:color="auto"/>
        <w:right w:val="none" w:sz="0" w:space="0" w:color="auto"/>
      </w:divBdr>
    </w:div>
    <w:div w:id="1444957113">
      <w:bodyDiv w:val="1"/>
      <w:marLeft w:val="0"/>
      <w:marRight w:val="0"/>
      <w:marTop w:val="0"/>
      <w:marBottom w:val="0"/>
      <w:divBdr>
        <w:top w:val="none" w:sz="0" w:space="0" w:color="auto"/>
        <w:left w:val="none" w:sz="0" w:space="0" w:color="auto"/>
        <w:bottom w:val="none" w:sz="0" w:space="0" w:color="auto"/>
        <w:right w:val="none" w:sz="0" w:space="0" w:color="auto"/>
      </w:divBdr>
    </w:div>
    <w:div w:id="1444958407">
      <w:bodyDiv w:val="1"/>
      <w:marLeft w:val="0"/>
      <w:marRight w:val="0"/>
      <w:marTop w:val="0"/>
      <w:marBottom w:val="0"/>
      <w:divBdr>
        <w:top w:val="none" w:sz="0" w:space="0" w:color="auto"/>
        <w:left w:val="none" w:sz="0" w:space="0" w:color="auto"/>
        <w:bottom w:val="none" w:sz="0" w:space="0" w:color="auto"/>
        <w:right w:val="none" w:sz="0" w:space="0" w:color="auto"/>
      </w:divBdr>
    </w:div>
    <w:div w:id="1445267316">
      <w:bodyDiv w:val="1"/>
      <w:marLeft w:val="0"/>
      <w:marRight w:val="0"/>
      <w:marTop w:val="0"/>
      <w:marBottom w:val="0"/>
      <w:divBdr>
        <w:top w:val="none" w:sz="0" w:space="0" w:color="auto"/>
        <w:left w:val="none" w:sz="0" w:space="0" w:color="auto"/>
        <w:bottom w:val="none" w:sz="0" w:space="0" w:color="auto"/>
        <w:right w:val="none" w:sz="0" w:space="0" w:color="auto"/>
      </w:divBdr>
    </w:div>
    <w:div w:id="1445493052">
      <w:bodyDiv w:val="1"/>
      <w:marLeft w:val="0"/>
      <w:marRight w:val="0"/>
      <w:marTop w:val="0"/>
      <w:marBottom w:val="0"/>
      <w:divBdr>
        <w:top w:val="none" w:sz="0" w:space="0" w:color="auto"/>
        <w:left w:val="none" w:sz="0" w:space="0" w:color="auto"/>
        <w:bottom w:val="none" w:sz="0" w:space="0" w:color="auto"/>
        <w:right w:val="none" w:sz="0" w:space="0" w:color="auto"/>
      </w:divBdr>
    </w:div>
    <w:div w:id="1445807870">
      <w:bodyDiv w:val="1"/>
      <w:marLeft w:val="0"/>
      <w:marRight w:val="0"/>
      <w:marTop w:val="0"/>
      <w:marBottom w:val="0"/>
      <w:divBdr>
        <w:top w:val="none" w:sz="0" w:space="0" w:color="auto"/>
        <w:left w:val="none" w:sz="0" w:space="0" w:color="auto"/>
        <w:bottom w:val="none" w:sz="0" w:space="0" w:color="auto"/>
        <w:right w:val="none" w:sz="0" w:space="0" w:color="auto"/>
      </w:divBdr>
    </w:div>
    <w:div w:id="1445878473">
      <w:bodyDiv w:val="1"/>
      <w:marLeft w:val="0"/>
      <w:marRight w:val="0"/>
      <w:marTop w:val="0"/>
      <w:marBottom w:val="0"/>
      <w:divBdr>
        <w:top w:val="none" w:sz="0" w:space="0" w:color="auto"/>
        <w:left w:val="none" w:sz="0" w:space="0" w:color="auto"/>
        <w:bottom w:val="none" w:sz="0" w:space="0" w:color="auto"/>
        <w:right w:val="none" w:sz="0" w:space="0" w:color="auto"/>
      </w:divBdr>
    </w:div>
    <w:div w:id="1445883194">
      <w:bodyDiv w:val="1"/>
      <w:marLeft w:val="0"/>
      <w:marRight w:val="0"/>
      <w:marTop w:val="0"/>
      <w:marBottom w:val="0"/>
      <w:divBdr>
        <w:top w:val="none" w:sz="0" w:space="0" w:color="auto"/>
        <w:left w:val="none" w:sz="0" w:space="0" w:color="auto"/>
        <w:bottom w:val="none" w:sz="0" w:space="0" w:color="auto"/>
        <w:right w:val="none" w:sz="0" w:space="0" w:color="auto"/>
      </w:divBdr>
    </w:div>
    <w:div w:id="1445997849">
      <w:bodyDiv w:val="1"/>
      <w:marLeft w:val="0"/>
      <w:marRight w:val="0"/>
      <w:marTop w:val="0"/>
      <w:marBottom w:val="0"/>
      <w:divBdr>
        <w:top w:val="none" w:sz="0" w:space="0" w:color="auto"/>
        <w:left w:val="none" w:sz="0" w:space="0" w:color="auto"/>
        <w:bottom w:val="none" w:sz="0" w:space="0" w:color="auto"/>
        <w:right w:val="none" w:sz="0" w:space="0" w:color="auto"/>
      </w:divBdr>
    </w:div>
    <w:div w:id="1446121311">
      <w:bodyDiv w:val="1"/>
      <w:marLeft w:val="0"/>
      <w:marRight w:val="0"/>
      <w:marTop w:val="0"/>
      <w:marBottom w:val="0"/>
      <w:divBdr>
        <w:top w:val="none" w:sz="0" w:space="0" w:color="auto"/>
        <w:left w:val="none" w:sz="0" w:space="0" w:color="auto"/>
        <w:bottom w:val="none" w:sz="0" w:space="0" w:color="auto"/>
        <w:right w:val="none" w:sz="0" w:space="0" w:color="auto"/>
      </w:divBdr>
    </w:div>
    <w:div w:id="1446271943">
      <w:bodyDiv w:val="1"/>
      <w:marLeft w:val="0"/>
      <w:marRight w:val="0"/>
      <w:marTop w:val="0"/>
      <w:marBottom w:val="0"/>
      <w:divBdr>
        <w:top w:val="none" w:sz="0" w:space="0" w:color="auto"/>
        <w:left w:val="none" w:sz="0" w:space="0" w:color="auto"/>
        <w:bottom w:val="none" w:sz="0" w:space="0" w:color="auto"/>
        <w:right w:val="none" w:sz="0" w:space="0" w:color="auto"/>
      </w:divBdr>
    </w:div>
    <w:div w:id="1446805145">
      <w:bodyDiv w:val="1"/>
      <w:marLeft w:val="0"/>
      <w:marRight w:val="0"/>
      <w:marTop w:val="0"/>
      <w:marBottom w:val="0"/>
      <w:divBdr>
        <w:top w:val="none" w:sz="0" w:space="0" w:color="auto"/>
        <w:left w:val="none" w:sz="0" w:space="0" w:color="auto"/>
        <w:bottom w:val="none" w:sz="0" w:space="0" w:color="auto"/>
        <w:right w:val="none" w:sz="0" w:space="0" w:color="auto"/>
      </w:divBdr>
    </w:div>
    <w:div w:id="1446999787">
      <w:bodyDiv w:val="1"/>
      <w:marLeft w:val="0"/>
      <w:marRight w:val="0"/>
      <w:marTop w:val="0"/>
      <w:marBottom w:val="0"/>
      <w:divBdr>
        <w:top w:val="none" w:sz="0" w:space="0" w:color="auto"/>
        <w:left w:val="none" w:sz="0" w:space="0" w:color="auto"/>
        <w:bottom w:val="none" w:sz="0" w:space="0" w:color="auto"/>
        <w:right w:val="none" w:sz="0" w:space="0" w:color="auto"/>
      </w:divBdr>
    </w:div>
    <w:div w:id="1447113265">
      <w:bodyDiv w:val="1"/>
      <w:marLeft w:val="0"/>
      <w:marRight w:val="0"/>
      <w:marTop w:val="0"/>
      <w:marBottom w:val="0"/>
      <w:divBdr>
        <w:top w:val="none" w:sz="0" w:space="0" w:color="auto"/>
        <w:left w:val="none" w:sz="0" w:space="0" w:color="auto"/>
        <w:bottom w:val="none" w:sz="0" w:space="0" w:color="auto"/>
        <w:right w:val="none" w:sz="0" w:space="0" w:color="auto"/>
      </w:divBdr>
    </w:div>
    <w:div w:id="1447193058">
      <w:bodyDiv w:val="1"/>
      <w:marLeft w:val="0"/>
      <w:marRight w:val="0"/>
      <w:marTop w:val="0"/>
      <w:marBottom w:val="0"/>
      <w:divBdr>
        <w:top w:val="none" w:sz="0" w:space="0" w:color="auto"/>
        <w:left w:val="none" w:sz="0" w:space="0" w:color="auto"/>
        <w:bottom w:val="none" w:sz="0" w:space="0" w:color="auto"/>
        <w:right w:val="none" w:sz="0" w:space="0" w:color="auto"/>
      </w:divBdr>
    </w:div>
    <w:div w:id="1447581833">
      <w:bodyDiv w:val="1"/>
      <w:marLeft w:val="0"/>
      <w:marRight w:val="0"/>
      <w:marTop w:val="0"/>
      <w:marBottom w:val="0"/>
      <w:divBdr>
        <w:top w:val="none" w:sz="0" w:space="0" w:color="auto"/>
        <w:left w:val="none" w:sz="0" w:space="0" w:color="auto"/>
        <w:bottom w:val="none" w:sz="0" w:space="0" w:color="auto"/>
        <w:right w:val="none" w:sz="0" w:space="0" w:color="auto"/>
      </w:divBdr>
    </w:div>
    <w:div w:id="1447650583">
      <w:bodyDiv w:val="1"/>
      <w:marLeft w:val="0"/>
      <w:marRight w:val="0"/>
      <w:marTop w:val="0"/>
      <w:marBottom w:val="0"/>
      <w:divBdr>
        <w:top w:val="none" w:sz="0" w:space="0" w:color="auto"/>
        <w:left w:val="none" w:sz="0" w:space="0" w:color="auto"/>
        <w:bottom w:val="none" w:sz="0" w:space="0" w:color="auto"/>
        <w:right w:val="none" w:sz="0" w:space="0" w:color="auto"/>
      </w:divBdr>
    </w:div>
    <w:div w:id="1447698519">
      <w:bodyDiv w:val="1"/>
      <w:marLeft w:val="0"/>
      <w:marRight w:val="0"/>
      <w:marTop w:val="0"/>
      <w:marBottom w:val="0"/>
      <w:divBdr>
        <w:top w:val="none" w:sz="0" w:space="0" w:color="auto"/>
        <w:left w:val="none" w:sz="0" w:space="0" w:color="auto"/>
        <w:bottom w:val="none" w:sz="0" w:space="0" w:color="auto"/>
        <w:right w:val="none" w:sz="0" w:space="0" w:color="auto"/>
      </w:divBdr>
    </w:div>
    <w:div w:id="1447702483">
      <w:bodyDiv w:val="1"/>
      <w:marLeft w:val="0"/>
      <w:marRight w:val="0"/>
      <w:marTop w:val="0"/>
      <w:marBottom w:val="0"/>
      <w:divBdr>
        <w:top w:val="none" w:sz="0" w:space="0" w:color="auto"/>
        <w:left w:val="none" w:sz="0" w:space="0" w:color="auto"/>
        <w:bottom w:val="none" w:sz="0" w:space="0" w:color="auto"/>
        <w:right w:val="none" w:sz="0" w:space="0" w:color="auto"/>
      </w:divBdr>
    </w:div>
    <w:div w:id="1448239335">
      <w:bodyDiv w:val="1"/>
      <w:marLeft w:val="0"/>
      <w:marRight w:val="0"/>
      <w:marTop w:val="0"/>
      <w:marBottom w:val="0"/>
      <w:divBdr>
        <w:top w:val="none" w:sz="0" w:space="0" w:color="auto"/>
        <w:left w:val="none" w:sz="0" w:space="0" w:color="auto"/>
        <w:bottom w:val="none" w:sz="0" w:space="0" w:color="auto"/>
        <w:right w:val="none" w:sz="0" w:space="0" w:color="auto"/>
      </w:divBdr>
    </w:div>
    <w:div w:id="1448616778">
      <w:bodyDiv w:val="1"/>
      <w:marLeft w:val="0"/>
      <w:marRight w:val="0"/>
      <w:marTop w:val="0"/>
      <w:marBottom w:val="0"/>
      <w:divBdr>
        <w:top w:val="none" w:sz="0" w:space="0" w:color="auto"/>
        <w:left w:val="none" w:sz="0" w:space="0" w:color="auto"/>
        <w:bottom w:val="none" w:sz="0" w:space="0" w:color="auto"/>
        <w:right w:val="none" w:sz="0" w:space="0" w:color="auto"/>
      </w:divBdr>
    </w:div>
    <w:div w:id="1448814073">
      <w:bodyDiv w:val="1"/>
      <w:marLeft w:val="0"/>
      <w:marRight w:val="0"/>
      <w:marTop w:val="0"/>
      <w:marBottom w:val="0"/>
      <w:divBdr>
        <w:top w:val="none" w:sz="0" w:space="0" w:color="auto"/>
        <w:left w:val="none" w:sz="0" w:space="0" w:color="auto"/>
        <w:bottom w:val="none" w:sz="0" w:space="0" w:color="auto"/>
        <w:right w:val="none" w:sz="0" w:space="0" w:color="auto"/>
      </w:divBdr>
    </w:div>
    <w:div w:id="1448936687">
      <w:bodyDiv w:val="1"/>
      <w:marLeft w:val="0"/>
      <w:marRight w:val="0"/>
      <w:marTop w:val="0"/>
      <w:marBottom w:val="0"/>
      <w:divBdr>
        <w:top w:val="none" w:sz="0" w:space="0" w:color="auto"/>
        <w:left w:val="none" w:sz="0" w:space="0" w:color="auto"/>
        <w:bottom w:val="none" w:sz="0" w:space="0" w:color="auto"/>
        <w:right w:val="none" w:sz="0" w:space="0" w:color="auto"/>
      </w:divBdr>
    </w:div>
    <w:div w:id="1449005089">
      <w:bodyDiv w:val="1"/>
      <w:marLeft w:val="0"/>
      <w:marRight w:val="0"/>
      <w:marTop w:val="0"/>
      <w:marBottom w:val="0"/>
      <w:divBdr>
        <w:top w:val="none" w:sz="0" w:space="0" w:color="auto"/>
        <w:left w:val="none" w:sz="0" w:space="0" w:color="auto"/>
        <w:bottom w:val="none" w:sz="0" w:space="0" w:color="auto"/>
        <w:right w:val="none" w:sz="0" w:space="0" w:color="auto"/>
      </w:divBdr>
    </w:div>
    <w:div w:id="1449199883">
      <w:bodyDiv w:val="1"/>
      <w:marLeft w:val="0"/>
      <w:marRight w:val="0"/>
      <w:marTop w:val="0"/>
      <w:marBottom w:val="0"/>
      <w:divBdr>
        <w:top w:val="none" w:sz="0" w:space="0" w:color="auto"/>
        <w:left w:val="none" w:sz="0" w:space="0" w:color="auto"/>
        <w:bottom w:val="none" w:sz="0" w:space="0" w:color="auto"/>
        <w:right w:val="none" w:sz="0" w:space="0" w:color="auto"/>
      </w:divBdr>
    </w:div>
    <w:div w:id="1449349185">
      <w:bodyDiv w:val="1"/>
      <w:marLeft w:val="0"/>
      <w:marRight w:val="0"/>
      <w:marTop w:val="0"/>
      <w:marBottom w:val="0"/>
      <w:divBdr>
        <w:top w:val="none" w:sz="0" w:space="0" w:color="auto"/>
        <w:left w:val="none" w:sz="0" w:space="0" w:color="auto"/>
        <w:bottom w:val="none" w:sz="0" w:space="0" w:color="auto"/>
        <w:right w:val="none" w:sz="0" w:space="0" w:color="auto"/>
      </w:divBdr>
    </w:div>
    <w:div w:id="1449350828">
      <w:bodyDiv w:val="1"/>
      <w:marLeft w:val="0"/>
      <w:marRight w:val="0"/>
      <w:marTop w:val="0"/>
      <w:marBottom w:val="0"/>
      <w:divBdr>
        <w:top w:val="none" w:sz="0" w:space="0" w:color="auto"/>
        <w:left w:val="none" w:sz="0" w:space="0" w:color="auto"/>
        <w:bottom w:val="none" w:sz="0" w:space="0" w:color="auto"/>
        <w:right w:val="none" w:sz="0" w:space="0" w:color="auto"/>
      </w:divBdr>
    </w:div>
    <w:div w:id="1449423278">
      <w:bodyDiv w:val="1"/>
      <w:marLeft w:val="0"/>
      <w:marRight w:val="0"/>
      <w:marTop w:val="0"/>
      <w:marBottom w:val="0"/>
      <w:divBdr>
        <w:top w:val="none" w:sz="0" w:space="0" w:color="auto"/>
        <w:left w:val="none" w:sz="0" w:space="0" w:color="auto"/>
        <w:bottom w:val="none" w:sz="0" w:space="0" w:color="auto"/>
        <w:right w:val="none" w:sz="0" w:space="0" w:color="auto"/>
      </w:divBdr>
    </w:div>
    <w:div w:id="1450121338">
      <w:bodyDiv w:val="1"/>
      <w:marLeft w:val="0"/>
      <w:marRight w:val="0"/>
      <w:marTop w:val="0"/>
      <w:marBottom w:val="0"/>
      <w:divBdr>
        <w:top w:val="none" w:sz="0" w:space="0" w:color="auto"/>
        <w:left w:val="none" w:sz="0" w:space="0" w:color="auto"/>
        <w:bottom w:val="none" w:sz="0" w:space="0" w:color="auto"/>
        <w:right w:val="none" w:sz="0" w:space="0" w:color="auto"/>
      </w:divBdr>
    </w:div>
    <w:div w:id="1450198163">
      <w:bodyDiv w:val="1"/>
      <w:marLeft w:val="0"/>
      <w:marRight w:val="0"/>
      <w:marTop w:val="0"/>
      <w:marBottom w:val="0"/>
      <w:divBdr>
        <w:top w:val="none" w:sz="0" w:space="0" w:color="auto"/>
        <w:left w:val="none" w:sz="0" w:space="0" w:color="auto"/>
        <w:bottom w:val="none" w:sz="0" w:space="0" w:color="auto"/>
        <w:right w:val="none" w:sz="0" w:space="0" w:color="auto"/>
      </w:divBdr>
    </w:div>
    <w:div w:id="1450247390">
      <w:bodyDiv w:val="1"/>
      <w:marLeft w:val="0"/>
      <w:marRight w:val="0"/>
      <w:marTop w:val="0"/>
      <w:marBottom w:val="0"/>
      <w:divBdr>
        <w:top w:val="none" w:sz="0" w:space="0" w:color="auto"/>
        <w:left w:val="none" w:sz="0" w:space="0" w:color="auto"/>
        <w:bottom w:val="none" w:sz="0" w:space="0" w:color="auto"/>
        <w:right w:val="none" w:sz="0" w:space="0" w:color="auto"/>
      </w:divBdr>
    </w:div>
    <w:div w:id="1450271505">
      <w:bodyDiv w:val="1"/>
      <w:marLeft w:val="0"/>
      <w:marRight w:val="0"/>
      <w:marTop w:val="0"/>
      <w:marBottom w:val="0"/>
      <w:divBdr>
        <w:top w:val="none" w:sz="0" w:space="0" w:color="auto"/>
        <w:left w:val="none" w:sz="0" w:space="0" w:color="auto"/>
        <w:bottom w:val="none" w:sz="0" w:space="0" w:color="auto"/>
        <w:right w:val="none" w:sz="0" w:space="0" w:color="auto"/>
      </w:divBdr>
    </w:div>
    <w:div w:id="1450585013">
      <w:bodyDiv w:val="1"/>
      <w:marLeft w:val="0"/>
      <w:marRight w:val="0"/>
      <w:marTop w:val="0"/>
      <w:marBottom w:val="0"/>
      <w:divBdr>
        <w:top w:val="none" w:sz="0" w:space="0" w:color="auto"/>
        <w:left w:val="none" w:sz="0" w:space="0" w:color="auto"/>
        <w:bottom w:val="none" w:sz="0" w:space="0" w:color="auto"/>
        <w:right w:val="none" w:sz="0" w:space="0" w:color="auto"/>
      </w:divBdr>
    </w:div>
    <w:div w:id="1450660658">
      <w:bodyDiv w:val="1"/>
      <w:marLeft w:val="0"/>
      <w:marRight w:val="0"/>
      <w:marTop w:val="0"/>
      <w:marBottom w:val="0"/>
      <w:divBdr>
        <w:top w:val="none" w:sz="0" w:space="0" w:color="auto"/>
        <w:left w:val="none" w:sz="0" w:space="0" w:color="auto"/>
        <w:bottom w:val="none" w:sz="0" w:space="0" w:color="auto"/>
        <w:right w:val="none" w:sz="0" w:space="0" w:color="auto"/>
      </w:divBdr>
    </w:div>
    <w:div w:id="1450667087">
      <w:bodyDiv w:val="1"/>
      <w:marLeft w:val="0"/>
      <w:marRight w:val="0"/>
      <w:marTop w:val="0"/>
      <w:marBottom w:val="0"/>
      <w:divBdr>
        <w:top w:val="none" w:sz="0" w:space="0" w:color="auto"/>
        <w:left w:val="none" w:sz="0" w:space="0" w:color="auto"/>
        <w:bottom w:val="none" w:sz="0" w:space="0" w:color="auto"/>
        <w:right w:val="none" w:sz="0" w:space="0" w:color="auto"/>
      </w:divBdr>
    </w:div>
    <w:div w:id="1450733410">
      <w:bodyDiv w:val="1"/>
      <w:marLeft w:val="0"/>
      <w:marRight w:val="0"/>
      <w:marTop w:val="0"/>
      <w:marBottom w:val="0"/>
      <w:divBdr>
        <w:top w:val="none" w:sz="0" w:space="0" w:color="auto"/>
        <w:left w:val="none" w:sz="0" w:space="0" w:color="auto"/>
        <w:bottom w:val="none" w:sz="0" w:space="0" w:color="auto"/>
        <w:right w:val="none" w:sz="0" w:space="0" w:color="auto"/>
      </w:divBdr>
    </w:div>
    <w:div w:id="1450733566">
      <w:bodyDiv w:val="1"/>
      <w:marLeft w:val="0"/>
      <w:marRight w:val="0"/>
      <w:marTop w:val="0"/>
      <w:marBottom w:val="0"/>
      <w:divBdr>
        <w:top w:val="none" w:sz="0" w:space="0" w:color="auto"/>
        <w:left w:val="none" w:sz="0" w:space="0" w:color="auto"/>
        <w:bottom w:val="none" w:sz="0" w:space="0" w:color="auto"/>
        <w:right w:val="none" w:sz="0" w:space="0" w:color="auto"/>
      </w:divBdr>
    </w:div>
    <w:div w:id="1450852002">
      <w:bodyDiv w:val="1"/>
      <w:marLeft w:val="0"/>
      <w:marRight w:val="0"/>
      <w:marTop w:val="0"/>
      <w:marBottom w:val="0"/>
      <w:divBdr>
        <w:top w:val="none" w:sz="0" w:space="0" w:color="auto"/>
        <w:left w:val="none" w:sz="0" w:space="0" w:color="auto"/>
        <w:bottom w:val="none" w:sz="0" w:space="0" w:color="auto"/>
        <w:right w:val="none" w:sz="0" w:space="0" w:color="auto"/>
      </w:divBdr>
    </w:div>
    <w:div w:id="1450860960">
      <w:bodyDiv w:val="1"/>
      <w:marLeft w:val="0"/>
      <w:marRight w:val="0"/>
      <w:marTop w:val="0"/>
      <w:marBottom w:val="0"/>
      <w:divBdr>
        <w:top w:val="none" w:sz="0" w:space="0" w:color="auto"/>
        <w:left w:val="none" w:sz="0" w:space="0" w:color="auto"/>
        <w:bottom w:val="none" w:sz="0" w:space="0" w:color="auto"/>
        <w:right w:val="none" w:sz="0" w:space="0" w:color="auto"/>
      </w:divBdr>
    </w:div>
    <w:div w:id="1451048013">
      <w:bodyDiv w:val="1"/>
      <w:marLeft w:val="0"/>
      <w:marRight w:val="0"/>
      <w:marTop w:val="0"/>
      <w:marBottom w:val="0"/>
      <w:divBdr>
        <w:top w:val="none" w:sz="0" w:space="0" w:color="auto"/>
        <w:left w:val="none" w:sz="0" w:space="0" w:color="auto"/>
        <w:bottom w:val="none" w:sz="0" w:space="0" w:color="auto"/>
        <w:right w:val="none" w:sz="0" w:space="0" w:color="auto"/>
      </w:divBdr>
    </w:div>
    <w:div w:id="1451163943">
      <w:bodyDiv w:val="1"/>
      <w:marLeft w:val="0"/>
      <w:marRight w:val="0"/>
      <w:marTop w:val="0"/>
      <w:marBottom w:val="0"/>
      <w:divBdr>
        <w:top w:val="none" w:sz="0" w:space="0" w:color="auto"/>
        <w:left w:val="none" w:sz="0" w:space="0" w:color="auto"/>
        <w:bottom w:val="none" w:sz="0" w:space="0" w:color="auto"/>
        <w:right w:val="none" w:sz="0" w:space="0" w:color="auto"/>
      </w:divBdr>
    </w:div>
    <w:div w:id="1451167819">
      <w:bodyDiv w:val="1"/>
      <w:marLeft w:val="0"/>
      <w:marRight w:val="0"/>
      <w:marTop w:val="0"/>
      <w:marBottom w:val="0"/>
      <w:divBdr>
        <w:top w:val="none" w:sz="0" w:space="0" w:color="auto"/>
        <w:left w:val="none" w:sz="0" w:space="0" w:color="auto"/>
        <w:bottom w:val="none" w:sz="0" w:space="0" w:color="auto"/>
        <w:right w:val="none" w:sz="0" w:space="0" w:color="auto"/>
      </w:divBdr>
    </w:div>
    <w:div w:id="1451362396">
      <w:bodyDiv w:val="1"/>
      <w:marLeft w:val="0"/>
      <w:marRight w:val="0"/>
      <w:marTop w:val="0"/>
      <w:marBottom w:val="0"/>
      <w:divBdr>
        <w:top w:val="none" w:sz="0" w:space="0" w:color="auto"/>
        <w:left w:val="none" w:sz="0" w:space="0" w:color="auto"/>
        <w:bottom w:val="none" w:sz="0" w:space="0" w:color="auto"/>
        <w:right w:val="none" w:sz="0" w:space="0" w:color="auto"/>
      </w:divBdr>
    </w:div>
    <w:div w:id="1452089493">
      <w:bodyDiv w:val="1"/>
      <w:marLeft w:val="0"/>
      <w:marRight w:val="0"/>
      <w:marTop w:val="0"/>
      <w:marBottom w:val="0"/>
      <w:divBdr>
        <w:top w:val="none" w:sz="0" w:space="0" w:color="auto"/>
        <w:left w:val="none" w:sz="0" w:space="0" w:color="auto"/>
        <w:bottom w:val="none" w:sz="0" w:space="0" w:color="auto"/>
        <w:right w:val="none" w:sz="0" w:space="0" w:color="auto"/>
      </w:divBdr>
    </w:div>
    <w:div w:id="1452242624">
      <w:bodyDiv w:val="1"/>
      <w:marLeft w:val="0"/>
      <w:marRight w:val="0"/>
      <w:marTop w:val="0"/>
      <w:marBottom w:val="0"/>
      <w:divBdr>
        <w:top w:val="none" w:sz="0" w:space="0" w:color="auto"/>
        <w:left w:val="none" w:sz="0" w:space="0" w:color="auto"/>
        <w:bottom w:val="none" w:sz="0" w:space="0" w:color="auto"/>
        <w:right w:val="none" w:sz="0" w:space="0" w:color="auto"/>
      </w:divBdr>
    </w:div>
    <w:div w:id="1452280866">
      <w:bodyDiv w:val="1"/>
      <w:marLeft w:val="0"/>
      <w:marRight w:val="0"/>
      <w:marTop w:val="0"/>
      <w:marBottom w:val="0"/>
      <w:divBdr>
        <w:top w:val="none" w:sz="0" w:space="0" w:color="auto"/>
        <w:left w:val="none" w:sz="0" w:space="0" w:color="auto"/>
        <w:bottom w:val="none" w:sz="0" w:space="0" w:color="auto"/>
        <w:right w:val="none" w:sz="0" w:space="0" w:color="auto"/>
      </w:divBdr>
    </w:div>
    <w:div w:id="1452623927">
      <w:bodyDiv w:val="1"/>
      <w:marLeft w:val="0"/>
      <w:marRight w:val="0"/>
      <w:marTop w:val="0"/>
      <w:marBottom w:val="0"/>
      <w:divBdr>
        <w:top w:val="none" w:sz="0" w:space="0" w:color="auto"/>
        <w:left w:val="none" w:sz="0" w:space="0" w:color="auto"/>
        <w:bottom w:val="none" w:sz="0" w:space="0" w:color="auto"/>
        <w:right w:val="none" w:sz="0" w:space="0" w:color="auto"/>
      </w:divBdr>
    </w:div>
    <w:div w:id="1452701280">
      <w:bodyDiv w:val="1"/>
      <w:marLeft w:val="0"/>
      <w:marRight w:val="0"/>
      <w:marTop w:val="0"/>
      <w:marBottom w:val="0"/>
      <w:divBdr>
        <w:top w:val="none" w:sz="0" w:space="0" w:color="auto"/>
        <w:left w:val="none" w:sz="0" w:space="0" w:color="auto"/>
        <w:bottom w:val="none" w:sz="0" w:space="0" w:color="auto"/>
        <w:right w:val="none" w:sz="0" w:space="0" w:color="auto"/>
      </w:divBdr>
    </w:div>
    <w:div w:id="1452751416">
      <w:bodyDiv w:val="1"/>
      <w:marLeft w:val="0"/>
      <w:marRight w:val="0"/>
      <w:marTop w:val="0"/>
      <w:marBottom w:val="0"/>
      <w:divBdr>
        <w:top w:val="none" w:sz="0" w:space="0" w:color="auto"/>
        <w:left w:val="none" w:sz="0" w:space="0" w:color="auto"/>
        <w:bottom w:val="none" w:sz="0" w:space="0" w:color="auto"/>
        <w:right w:val="none" w:sz="0" w:space="0" w:color="auto"/>
      </w:divBdr>
    </w:div>
    <w:div w:id="1453012626">
      <w:bodyDiv w:val="1"/>
      <w:marLeft w:val="0"/>
      <w:marRight w:val="0"/>
      <w:marTop w:val="0"/>
      <w:marBottom w:val="0"/>
      <w:divBdr>
        <w:top w:val="none" w:sz="0" w:space="0" w:color="auto"/>
        <w:left w:val="none" w:sz="0" w:space="0" w:color="auto"/>
        <w:bottom w:val="none" w:sz="0" w:space="0" w:color="auto"/>
        <w:right w:val="none" w:sz="0" w:space="0" w:color="auto"/>
      </w:divBdr>
    </w:div>
    <w:div w:id="1453358468">
      <w:bodyDiv w:val="1"/>
      <w:marLeft w:val="0"/>
      <w:marRight w:val="0"/>
      <w:marTop w:val="0"/>
      <w:marBottom w:val="0"/>
      <w:divBdr>
        <w:top w:val="none" w:sz="0" w:space="0" w:color="auto"/>
        <w:left w:val="none" w:sz="0" w:space="0" w:color="auto"/>
        <w:bottom w:val="none" w:sz="0" w:space="0" w:color="auto"/>
        <w:right w:val="none" w:sz="0" w:space="0" w:color="auto"/>
      </w:divBdr>
    </w:div>
    <w:div w:id="1453594214">
      <w:bodyDiv w:val="1"/>
      <w:marLeft w:val="0"/>
      <w:marRight w:val="0"/>
      <w:marTop w:val="0"/>
      <w:marBottom w:val="0"/>
      <w:divBdr>
        <w:top w:val="none" w:sz="0" w:space="0" w:color="auto"/>
        <w:left w:val="none" w:sz="0" w:space="0" w:color="auto"/>
        <w:bottom w:val="none" w:sz="0" w:space="0" w:color="auto"/>
        <w:right w:val="none" w:sz="0" w:space="0" w:color="auto"/>
      </w:divBdr>
    </w:div>
    <w:div w:id="1453939675">
      <w:bodyDiv w:val="1"/>
      <w:marLeft w:val="0"/>
      <w:marRight w:val="0"/>
      <w:marTop w:val="0"/>
      <w:marBottom w:val="0"/>
      <w:divBdr>
        <w:top w:val="none" w:sz="0" w:space="0" w:color="auto"/>
        <w:left w:val="none" w:sz="0" w:space="0" w:color="auto"/>
        <w:bottom w:val="none" w:sz="0" w:space="0" w:color="auto"/>
        <w:right w:val="none" w:sz="0" w:space="0" w:color="auto"/>
      </w:divBdr>
    </w:div>
    <w:div w:id="1454205254">
      <w:bodyDiv w:val="1"/>
      <w:marLeft w:val="0"/>
      <w:marRight w:val="0"/>
      <w:marTop w:val="0"/>
      <w:marBottom w:val="0"/>
      <w:divBdr>
        <w:top w:val="none" w:sz="0" w:space="0" w:color="auto"/>
        <w:left w:val="none" w:sz="0" w:space="0" w:color="auto"/>
        <w:bottom w:val="none" w:sz="0" w:space="0" w:color="auto"/>
        <w:right w:val="none" w:sz="0" w:space="0" w:color="auto"/>
      </w:divBdr>
    </w:div>
    <w:div w:id="1454325271">
      <w:bodyDiv w:val="1"/>
      <w:marLeft w:val="0"/>
      <w:marRight w:val="0"/>
      <w:marTop w:val="0"/>
      <w:marBottom w:val="0"/>
      <w:divBdr>
        <w:top w:val="none" w:sz="0" w:space="0" w:color="auto"/>
        <w:left w:val="none" w:sz="0" w:space="0" w:color="auto"/>
        <w:bottom w:val="none" w:sz="0" w:space="0" w:color="auto"/>
        <w:right w:val="none" w:sz="0" w:space="0" w:color="auto"/>
      </w:divBdr>
    </w:div>
    <w:div w:id="1454329744">
      <w:bodyDiv w:val="1"/>
      <w:marLeft w:val="0"/>
      <w:marRight w:val="0"/>
      <w:marTop w:val="0"/>
      <w:marBottom w:val="0"/>
      <w:divBdr>
        <w:top w:val="none" w:sz="0" w:space="0" w:color="auto"/>
        <w:left w:val="none" w:sz="0" w:space="0" w:color="auto"/>
        <w:bottom w:val="none" w:sz="0" w:space="0" w:color="auto"/>
        <w:right w:val="none" w:sz="0" w:space="0" w:color="auto"/>
      </w:divBdr>
    </w:div>
    <w:div w:id="1454515928">
      <w:bodyDiv w:val="1"/>
      <w:marLeft w:val="0"/>
      <w:marRight w:val="0"/>
      <w:marTop w:val="0"/>
      <w:marBottom w:val="0"/>
      <w:divBdr>
        <w:top w:val="none" w:sz="0" w:space="0" w:color="auto"/>
        <w:left w:val="none" w:sz="0" w:space="0" w:color="auto"/>
        <w:bottom w:val="none" w:sz="0" w:space="0" w:color="auto"/>
        <w:right w:val="none" w:sz="0" w:space="0" w:color="auto"/>
      </w:divBdr>
    </w:div>
    <w:div w:id="1454787263">
      <w:bodyDiv w:val="1"/>
      <w:marLeft w:val="0"/>
      <w:marRight w:val="0"/>
      <w:marTop w:val="0"/>
      <w:marBottom w:val="0"/>
      <w:divBdr>
        <w:top w:val="none" w:sz="0" w:space="0" w:color="auto"/>
        <w:left w:val="none" w:sz="0" w:space="0" w:color="auto"/>
        <w:bottom w:val="none" w:sz="0" w:space="0" w:color="auto"/>
        <w:right w:val="none" w:sz="0" w:space="0" w:color="auto"/>
      </w:divBdr>
    </w:div>
    <w:div w:id="1455172747">
      <w:bodyDiv w:val="1"/>
      <w:marLeft w:val="0"/>
      <w:marRight w:val="0"/>
      <w:marTop w:val="0"/>
      <w:marBottom w:val="0"/>
      <w:divBdr>
        <w:top w:val="none" w:sz="0" w:space="0" w:color="auto"/>
        <w:left w:val="none" w:sz="0" w:space="0" w:color="auto"/>
        <w:bottom w:val="none" w:sz="0" w:space="0" w:color="auto"/>
        <w:right w:val="none" w:sz="0" w:space="0" w:color="auto"/>
      </w:divBdr>
    </w:div>
    <w:div w:id="1456216656">
      <w:bodyDiv w:val="1"/>
      <w:marLeft w:val="0"/>
      <w:marRight w:val="0"/>
      <w:marTop w:val="0"/>
      <w:marBottom w:val="0"/>
      <w:divBdr>
        <w:top w:val="none" w:sz="0" w:space="0" w:color="auto"/>
        <w:left w:val="none" w:sz="0" w:space="0" w:color="auto"/>
        <w:bottom w:val="none" w:sz="0" w:space="0" w:color="auto"/>
        <w:right w:val="none" w:sz="0" w:space="0" w:color="auto"/>
      </w:divBdr>
    </w:div>
    <w:div w:id="1457143462">
      <w:bodyDiv w:val="1"/>
      <w:marLeft w:val="0"/>
      <w:marRight w:val="0"/>
      <w:marTop w:val="0"/>
      <w:marBottom w:val="0"/>
      <w:divBdr>
        <w:top w:val="none" w:sz="0" w:space="0" w:color="auto"/>
        <w:left w:val="none" w:sz="0" w:space="0" w:color="auto"/>
        <w:bottom w:val="none" w:sz="0" w:space="0" w:color="auto"/>
        <w:right w:val="none" w:sz="0" w:space="0" w:color="auto"/>
      </w:divBdr>
    </w:div>
    <w:div w:id="1457455481">
      <w:bodyDiv w:val="1"/>
      <w:marLeft w:val="0"/>
      <w:marRight w:val="0"/>
      <w:marTop w:val="0"/>
      <w:marBottom w:val="0"/>
      <w:divBdr>
        <w:top w:val="none" w:sz="0" w:space="0" w:color="auto"/>
        <w:left w:val="none" w:sz="0" w:space="0" w:color="auto"/>
        <w:bottom w:val="none" w:sz="0" w:space="0" w:color="auto"/>
        <w:right w:val="none" w:sz="0" w:space="0" w:color="auto"/>
      </w:divBdr>
    </w:div>
    <w:div w:id="1457599780">
      <w:bodyDiv w:val="1"/>
      <w:marLeft w:val="0"/>
      <w:marRight w:val="0"/>
      <w:marTop w:val="0"/>
      <w:marBottom w:val="0"/>
      <w:divBdr>
        <w:top w:val="none" w:sz="0" w:space="0" w:color="auto"/>
        <w:left w:val="none" w:sz="0" w:space="0" w:color="auto"/>
        <w:bottom w:val="none" w:sz="0" w:space="0" w:color="auto"/>
        <w:right w:val="none" w:sz="0" w:space="0" w:color="auto"/>
      </w:divBdr>
    </w:div>
    <w:div w:id="1457720553">
      <w:bodyDiv w:val="1"/>
      <w:marLeft w:val="0"/>
      <w:marRight w:val="0"/>
      <w:marTop w:val="0"/>
      <w:marBottom w:val="0"/>
      <w:divBdr>
        <w:top w:val="none" w:sz="0" w:space="0" w:color="auto"/>
        <w:left w:val="none" w:sz="0" w:space="0" w:color="auto"/>
        <w:bottom w:val="none" w:sz="0" w:space="0" w:color="auto"/>
        <w:right w:val="none" w:sz="0" w:space="0" w:color="auto"/>
      </w:divBdr>
    </w:div>
    <w:div w:id="1457986346">
      <w:bodyDiv w:val="1"/>
      <w:marLeft w:val="0"/>
      <w:marRight w:val="0"/>
      <w:marTop w:val="0"/>
      <w:marBottom w:val="0"/>
      <w:divBdr>
        <w:top w:val="none" w:sz="0" w:space="0" w:color="auto"/>
        <w:left w:val="none" w:sz="0" w:space="0" w:color="auto"/>
        <w:bottom w:val="none" w:sz="0" w:space="0" w:color="auto"/>
        <w:right w:val="none" w:sz="0" w:space="0" w:color="auto"/>
      </w:divBdr>
    </w:div>
    <w:div w:id="1458140706">
      <w:bodyDiv w:val="1"/>
      <w:marLeft w:val="0"/>
      <w:marRight w:val="0"/>
      <w:marTop w:val="0"/>
      <w:marBottom w:val="0"/>
      <w:divBdr>
        <w:top w:val="none" w:sz="0" w:space="0" w:color="auto"/>
        <w:left w:val="none" w:sz="0" w:space="0" w:color="auto"/>
        <w:bottom w:val="none" w:sz="0" w:space="0" w:color="auto"/>
        <w:right w:val="none" w:sz="0" w:space="0" w:color="auto"/>
      </w:divBdr>
    </w:div>
    <w:div w:id="1458142735">
      <w:bodyDiv w:val="1"/>
      <w:marLeft w:val="0"/>
      <w:marRight w:val="0"/>
      <w:marTop w:val="0"/>
      <w:marBottom w:val="0"/>
      <w:divBdr>
        <w:top w:val="none" w:sz="0" w:space="0" w:color="auto"/>
        <w:left w:val="none" w:sz="0" w:space="0" w:color="auto"/>
        <w:bottom w:val="none" w:sz="0" w:space="0" w:color="auto"/>
        <w:right w:val="none" w:sz="0" w:space="0" w:color="auto"/>
      </w:divBdr>
    </w:div>
    <w:div w:id="1458261450">
      <w:bodyDiv w:val="1"/>
      <w:marLeft w:val="0"/>
      <w:marRight w:val="0"/>
      <w:marTop w:val="0"/>
      <w:marBottom w:val="0"/>
      <w:divBdr>
        <w:top w:val="none" w:sz="0" w:space="0" w:color="auto"/>
        <w:left w:val="none" w:sz="0" w:space="0" w:color="auto"/>
        <w:bottom w:val="none" w:sz="0" w:space="0" w:color="auto"/>
        <w:right w:val="none" w:sz="0" w:space="0" w:color="auto"/>
      </w:divBdr>
    </w:div>
    <w:div w:id="1458331184">
      <w:bodyDiv w:val="1"/>
      <w:marLeft w:val="0"/>
      <w:marRight w:val="0"/>
      <w:marTop w:val="0"/>
      <w:marBottom w:val="0"/>
      <w:divBdr>
        <w:top w:val="none" w:sz="0" w:space="0" w:color="auto"/>
        <w:left w:val="none" w:sz="0" w:space="0" w:color="auto"/>
        <w:bottom w:val="none" w:sz="0" w:space="0" w:color="auto"/>
        <w:right w:val="none" w:sz="0" w:space="0" w:color="auto"/>
      </w:divBdr>
    </w:div>
    <w:div w:id="1458335261">
      <w:bodyDiv w:val="1"/>
      <w:marLeft w:val="0"/>
      <w:marRight w:val="0"/>
      <w:marTop w:val="0"/>
      <w:marBottom w:val="0"/>
      <w:divBdr>
        <w:top w:val="none" w:sz="0" w:space="0" w:color="auto"/>
        <w:left w:val="none" w:sz="0" w:space="0" w:color="auto"/>
        <w:bottom w:val="none" w:sz="0" w:space="0" w:color="auto"/>
        <w:right w:val="none" w:sz="0" w:space="0" w:color="auto"/>
      </w:divBdr>
    </w:div>
    <w:div w:id="1458335755">
      <w:bodyDiv w:val="1"/>
      <w:marLeft w:val="0"/>
      <w:marRight w:val="0"/>
      <w:marTop w:val="0"/>
      <w:marBottom w:val="0"/>
      <w:divBdr>
        <w:top w:val="none" w:sz="0" w:space="0" w:color="auto"/>
        <w:left w:val="none" w:sz="0" w:space="0" w:color="auto"/>
        <w:bottom w:val="none" w:sz="0" w:space="0" w:color="auto"/>
        <w:right w:val="none" w:sz="0" w:space="0" w:color="auto"/>
      </w:divBdr>
    </w:div>
    <w:div w:id="1458643241">
      <w:bodyDiv w:val="1"/>
      <w:marLeft w:val="0"/>
      <w:marRight w:val="0"/>
      <w:marTop w:val="0"/>
      <w:marBottom w:val="0"/>
      <w:divBdr>
        <w:top w:val="none" w:sz="0" w:space="0" w:color="auto"/>
        <w:left w:val="none" w:sz="0" w:space="0" w:color="auto"/>
        <w:bottom w:val="none" w:sz="0" w:space="0" w:color="auto"/>
        <w:right w:val="none" w:sz="0" w:space="0" w:color="auto"/>
      </w:divBdr>
    </w:div>
    <w:div w:id="1458723464">
      <w:bodyDiv w:val="1"/>
      <w:marLeft w:val="0"/>
      <w:marRight w:val="0"/>
      <w:marTop w:val="0"/>
      <w:marBottom w:val="0"/>
      <w:divBdr>
        <w:top w:val="none" w:sz="0" w:space="0" w:color="auto"/>
        <w:left w:val="none" w:sz="0" w:space="0" w:color="auto"/>
        <w:bottom w:val="none" w:sz="0" w:space="0" w:color="auto"/>
        <w:right w:val="none" w:sz="0" w:space="0" w:color="auto"/>
      </w:divBdr>
    </w:div>
    <w:div w:id="1458913796">
      <w:bodyDiv w:val="1"/>
      <w:marLeft w:val="0"/>
      <w:marRight w:val="0"/>
      <w:marTop w:val="0"/>
      <w:marBottom w:val="0"/>
      <w:divBdr>
        <w:top w:val="none" w:sz="0" w:space="0" w:color="auto"/>
        <w:left w:val="none" w:sz="0" w:space="0" w:color="auto"/>
        <w:bottom w:val="none" w:sz="0" w:space="0" w:color="auto"/>
        <w:right w:val="none" w:sz="0" w:space="0" w:color="auto"/>
      </w:divBdr>
    </w:div>
    <w:div w:id="1459101410">
      <w:bodyDiv w:val="1"/>
      <w:marLeft w:val="0"/>
      <w:marRight w:val="0"/>
      <w:marTop w:val="0"/>
      <w:marBottom w:val="0"/>
      <w:divBdr>
        <w:top w:val="none" w:sz="0" w:space="0" w:color="auto"/>
        <w:left w:val="none" w:sz="0" w:space="0" w:color="auto"/>
        <w:bottom w:val="none" w:sz="0" w:space="0" w:color="auto"/>
        <w:right w:val="none" w:sz="0" w:space="0" w:color="auto"/>
      </w:divBdr>
    </w:div>
    <w:div w:id="1459912485">
      <w:bodyDiv w:val="1"/>
      <w:marLeft w:val="0"/>
      <w:marRight w:val="0"/>
      <w:marTop w:val="0"/>
      <w:marBottom w:val="0"/>
      <w:divBdr>
        <w:top w:val="none" w:sz="0" w:space="0" w:color="auto"/>
        <w:left w:val="none" w:sz="0" w:space="0" w:color="auto"/>
        <w:bottom w:val="none" w:sz="0" w:space="0" w:color="auto"/>
        <w:right w:val="none" w:sz="0" w:space="0" w:color="auto"/>
      </w:divBdr>
    </w:div>
    <w:div w:id="1460143917">
      <w:bodyDiv w:val="1"/>
      <w:marLeft w:val="0"/>
      <w:marRight w:val="0"/>
      <w:marTop w:val="0"/>
      <w:marBottom w:val="0"/>
      <w:divBdr>
        <w:top w:val="none" w:sz="0" w:space="0" w:color="auto"/>
        <w:left w:val="none" w:sz="0" w:space="0" w:color="auto"/>
        <w:bottom w:val="none" w:sz="0" w:space="0" w:color="auto"/>
        <w:right w:val="none" w:sz="0" w:space="0" w:color="auto"/>
      </w:divBdr>
    </w:div>
    <w:div w:id="1460687529">
      <w:bodyDiv w:val="1"/>
      <w:marLeft w:val="0"/>
      <w:marRight w:val="0"/>
      <w:marTop w:val="0"/>
      <w:marBottom w:val="0"/>
      <w:divBdr>
        <w:top w:val="none" w:sz="0" w:space="0" w:color="auto"/>
        <w:left w:val="none" w:sz="0" w:space="0" w:color="auto"/>
        <w:bottom w:val="none" w:sz="0" w:space="0" w:color="auto"/>
        <w:right w:val="none" w:sz="0" w:space="0" w:color="auto"/>
      </w:divBdr>
    </w:div>
    <w:div w:id="1460805629">
      <w:bodyDiv w:val="1"/>
      <w:marLeft w:val="0"/>
      <w:marRight w:val="0"/>
      <w:marTop w:val="0"/>
      <w:marBottom w:val="0"/>
      <w:divBdr>
        <w:top w:val="none" w:sz="0" w:space="0" w:color="auto"/>
        <w:left w:val="none" w:sz="0" w:space="0" w:color="auto"/>
        <w:bottom w:val="none" w:sz="0" w:space="0" w:color="auto"/>
        <w:right w:val="none" w:sz="0" w:space="0" w:color="auto"/>
      </w:divBdr>
    </w:div>
    <w:div w:id="1460805857">
      <w:bodyDiv w:val="1"/>
      <w:marLeft w:val="0"/>
      <w:marRight w:val="0"/>
      <w:marTop w:val="0"/>
      <w:marBottom w:val="0"/>
      <w:divBdr>
        <w:top w:val="none" w:sz="0" w:space="0" w:color="auto"/>
        <w:left w:val="none" w:sz="0" w:space="0" w:color="auto"/>
        <w:bottom w:val="none" w:sz="0" w:space="0" w:color="auto"/>
        <w:right w:val="none" w:sz="0" w:space="0" w:color="auto"/>
      </w:divBdr>
    </w:div>
    <w:div w:id="1460879332">
      <w:bodyDiv w:val="1"/>
      <w:marLeft w:val="0"/>
      <w:marRight w:val="0"/>
      <w:marTop w:val="0"/>
      <w:marBottom w:val="0"/>
      <w:divBdr>
        <w:top w:val="none" w:sz="0" w:space="0" w:color="auto"/>
        <w:left w:val="none" w:sz="0" w:space="0" w:color="auto"/>
        <w:bottom w:val="none" w:sz="0" w:space="0" w:color="auto"/>
        <w:right w:val="none" w:sz="0" w:space="0" w:color="auto"/>
      </w:divBdr>
    </w:div>
    <w:div w:id="1460958445">
      <w:bodyDiv w:val="1"/>
      <w:marLeft w:val="0"/>
      <w:marRight w:val="0"/>
      <w:marTop w:val="0"/>
      <w:marBottom w:val="0"/>
      <w:divBdr>
        <w:top w:val="none" w:sz="0" w:space="0" w:color="auto"/>
        <w:left w:val="none" w:sz="0" w:space="0" w:color="auto"/>
        <w:bottom w:val="none" w:sz="0" w:space="0" w:color="auto"/>
        <w:right w:val="none" w:sz="0" w:space="0" w:color="auto"/>
      </w:divBdr>
    </w:div>
    <w:div w:id="1461261713">
      <w:bodyDiv w:val="1"/>
      <w:marLeft w:val="0"/>
      <w:marRight w:val="0"/>
      <w:marTop w:val="0"/>
      <w:marBottom w:val="0"/>
      <w:divBdr>
        <w:top w:val="none" w:sz="0" w:space="0" w:color="auto"/>
        <w:left w:val="none" w:sz="0" w:space="0" w:color="auto"/>
        <w:bottom w:val="none" w:sz="0" w:space="0" w:color="auto"/>
        <w:right w:val="none" w:sz="0" w:space="0" w:color="auto"/>
      </w:divBdr>
    </w:div>
    <w:div w:id="1461415007">
      <w:bodyDiv w:val="1"/>
      <w:marLeft w:val="0"/>
      <w:marRight w:val="0"/>
      <w:marTop w:val="0"/>
      <w:marBottom w:val="0"/>
      <w:divBdr>
        <w:top w:val="none" w:sz="0" w:space="0" w:color="auto"/>
        <w:left w:val="none" w:sz="0" w:space="0" w:color="auto"/>
        <w:bottom w:val="none" w:sz="0" w:space="0" w:color="auto"/>
        <w:right w:val="none" w:sz="0" w:space="0" w:color="auto"/>
      </w:divBdr>
    </w:div>
    <w:div w:id="1461455182">
      <w:bodyDiv w:val="1"/>
      <w:marLeft w:val="0"/>
      <w:marRight w:val="0"/>
      <w:marTop w:val="0"/>
      <w:marBottom w:val="0"/>
      <w:divBdr>
        <w:top w:val="none" w:sz="0" w:space="0" w:color="auto"/>
        <w:left w:val="none" w:sz="0" w:space="0" w:color="auto"/>
        <w:bottom w:val="none" w:sz="0" w:space="0" w:color="auto"/>
        <w:right w:val="none" w:sz="0" w:space="0" w:color="auto"/>
      </w:divBdr>
    </w:div>
    <w:div w:id="1461653087">
      <w:bodyDiv w:val="1"/>
      <w:marLeft w:val="0"/>
      <w:marRight w:val="0"/>
      <w:marTop w:val="0"/>
      <w:marBottom w:val="0"/>
      <w:divBdr>
        <w:top w:val="none" w:sz="0" w:space="0" w:color="auto"/>
        <w:left w:val="none" w:sz="0" w:space="0" w:color="auto"/>
        <w:bottom w:val="none" w:sz="0" w:space="0" w:color="auto"/>
        <w:right w:val="none" w:sz="0" w:space="0" w:color="auto"/>
      </w:divBdr>
    </w:div>
    <w:div w:id="1461803468">
      <w:bodyDiv w:val="1"/>
      <w:marLeft w:val="0"/>
      <w:marRight w:val="0"/>
      <w:marTop w:val="0"/>
      <w:marBottom w:val="0"/>
      <w:divBdr>
        <w:top w:val="none" w:sz="0" w:space="0" w:color="auto"/>
        <w:left w:val="none" w:sz="0" w:space="0" w:color="auto"/>
        <w:bottom w:val="none" w:sz="0" w:space="0" w:color="auto"/>
        <w:right w:val="none" w:sz="0" w:space="0" w:color="auto"/>
      </w:divBdr>
    </w:div>
    <w:div w:id="1461848778">
      <w:bodyDiv w:val="1"/>
      <w:marLeft w:val="0"/>
      <w:marRight w:val="0"/>
      <w:marTop w:val="0"/>
      <w:marBottom w:val="0"/>
      <w:divBdr>
        <w:top w:val="none" w:sz="0" w:space="0" w:color="auto"/>
        <w:left w:val="none" w:sz="0" w:space="0" w:color="auto"/>
        <w:bottom w:val="none" w:sz="0" w:space="0" w:color="auto"/>
        <w:right w:val="none" w:sz="0" w:space="0" w:color="auto"/>
      </w:divBdr>
    </w:div>
    <w:div w:id="1461997153">
      <w:bodyDiv w:val="1"/>
      <w:marLeft w:val="0"/>
      <w:marRight w:val="0"/>
      <w:marTop w:val="0"/>
      <w:marBottom w:val="0"/>
      <w:divBdr>
        <w:top w:val="none" w:sz="0" w:space="0" w:color="auto"/>
        <w:left w:val="none" w:sz="0" w:space="0" w:color="auto"/>
        <w:bottom w:val="none" w:sz="0" w:space="0" w:color="auto"/>
        <w:right w:val="none" w:sz="0" w:space="0" w:color="auto"/>
      </w:divBdr>
    </w:div>
    <w:div w:id="1462186696">
      <w:bodyDiv w:val="1"/>
      <w:marLeft w:val="0"/>
      <w:marRight w:val="0"/>
      <w:marTop w:val="0"/>
      <w:marBottom w:val="0"/>
      <w:divBdr>
        <w:top w:val="none" w:sz="0" w:space="0" w:color="auto"/>
        <w:left w:val="none" w:sz="0" w:space="0" w:color="auto"/>
        <w:bottom w:val="none" w:sz="0" w:space="0" w:color="auto"/>
        <w:right w:val="none" w:sz="0" w:space="0" w:color="auto"/>
      </w:divBdr>
    </w:div>
    <w:div w:id="1462504068">
      <w:bodyDiv w:val="1"/>
      <w:marLeft w:val="0"/>
      <w:marRight w:val="0"/>
      <w:marTop w:val="0"/>
      <w:marBottom w:val="0"/>
      <w:divBdr>
        <w:top w:val="none" w:sz="0" w:space="0" w:color="auto"/>
        <w:left w:val="none" w:sz="0" w:space="0" w:color="auto"/>
        <w:bottom w:val="none" w:sz="0" w:space="0" w:color="auto"/>
        <w:right w:val="none" w:sz="0" w:space="0" w:color="auto"/>
      </w:divBdr>
    </w:div>
    <w:div w:id="1462576323">
      <w:bodyDiv w:val="1"/>
      <w:marLeft w:val="0"/>
      <w:marRight w:val="0"/>
      <w:marTop w:val="0"/>
      <w:marBottom w:val="0"/>
      <w:divBdr>
        <w:top w:val="none" w:sz="0" w:space="0" w:color="auto"/>
        <w:left w:val="none" w:sz="0" w:space="0" w:color="auto"/>
        <w:bottom w:val="none" w:sz="0" w:space="0" w:color="auto"/>
        <w:right w:val="none" w:sz="0" w:space="0" w:color="auto"/>
      </w:divBdr>
    </w:div>
    <w:div w:id="1462651110">
      <w:bodyDiv w:val="1"/>
      <w:marLeft w:val="0"/>
      <w:marRight w:val="0"/>
      <w:marTop w:val="0"/>
      <w:marBottom w:val="0"/>
      <w:divBdr>
        <w:top w:val="none" w:sz="0" w:space="0" w:color="auto"/>
        <w:left w:val="none" w:sz="0" w:space="0" w:color="auto"/>
        <w:bottom w:val="none" w:sz="0" w:space="0" w:color="auto"/>
        <w:right w:val="none" w:sz="0" w:space="0" w:color="auto"/>
      </w:divBdr>
    </w:div>
    <w:div w:id="1462843965">
      <w:bodyDiv w:val="1"/>
      <w:marLeft w:val="0"/>
      <w:marRight w:val="0"/>
      <w:marTop w:val="0"/>
      <w:marBottom w:val="0"/>
      <w:divBdr>
        <w:top w:val="none" w:sz="0" w:space="0" w:color="auto"/>
        <w:left w:val="none" w:sz="0" w:space="0" w:color="auto"/>
        <w:bottom w:val="none" w:sz="0" w:space="0" w:color="auto"/>
        <w:right w:val="none" w:sz="0" w:space="0" w:color="auto"/>
      </w:divBdr>
    </w:div>
    <w:div w:id="1463496149">
      <w:bodyDiv w:val="1"/>
      <w:marLeft w:val="0"/>
      <w:marRight w:val="0"/>
      <w:marTop w:val="0"/>
      <w:marBottom w:val="0"/>
      <w:divBdr>
        <w:top w:val="none" w:sz="0" w:space="0" w:color="auto"/>
        <w:left w:val="none" w:sz="0" w:space="0" w:color="auto"/>
        <w:bottom w:val="none" w:sz="0" w:space="0" w:color="auto"/>
        <w:right w:val="none" w:sz="0" w:space="0" w:color="auto"/>
      </w:divBdr>
    </w:div>
    <w:div w:id="1463958939">
      <w:bodyDiv w:val="1"/>
      <w:marLeft w:val="0"/>
      <w:marRight w:val="0"/>
      <w:marTop w:val="0"/>
      <w:marBottom w:val="0"/>
      <w:divBdr>
        <w:top w:val="none" w:sz="0" w:space="0" w:color="auto"/>
        <w:left w:val="none" w:sz="0" w:space="0" w:color="auto"/>
        <w:bottom w:val="none" w:sz="0" w:space="0" w:color="auto"/>
        <w:right w:val="none" w:sz="0" w:space="0" w:color="auto"/>
      </w:divBdr>
    </w:div>
    <w:div w:id="1464149985">
      <w:bodyDiv w:val="1"/>
      <w:marLeft w:val="0"/>
      <w:marRight w:val="0"/>
      <w:marTop w:val="0"/>
      <w:marBottom w:val="0"/>
      <w:divBdr>
        <w:top w:val="none" w:sz="0" w:space="0" w:color="auto"/>
        <w:left w:val="none" w:sz="0" w:space="0" w:color="auto"/>
        <w:bottom w:val="none" w:sz="0" w:space="0" w:color="auto"/>
        <w:right w:val="none" w:sz="0" w:space="0" w:color="auto"/>
      </w:divBdr>
    </w:div>
    <w:div w:id="1464276874">
      <w:bodyDiv w:val="1"/>
      <w:marLeft w:val="0"/>
      <w:marRight w:val="0"/>
      <w:marTop w:val="0"/>
      <w:marBottom w:val="0"/>
      <w:divBdr>
        <w:top w:val="none" w:sz="0" w:space="0" w:color="auto"/>
        <w:left w:val="none" w:sz="0" w:space="0" w:color="auto"/>
        <w:bottom w:val="none" w:sz="0" w:space="0" w:color="auto"/>
        <w:right w:val="none" w:sz="0" w:space="0" w:color="auto"/>
      </w:divBdr>
    </w:div>
    <w:div w:id="1464813883">
      <w:bodyDiv w:val="1"/>
      <w:marLeft w:val="0"/>
      <w:marRight w:val="0"/>
      <w:marTop w:val="0"/>
      <w:marBottom w:val="0"/>
      <w:divBdr>
        <w:top w:val="none" w:sz="0" w:space="0" w:color="auto"/>
        <w:left w:val="none" w:sz="0" w:space="0" w:color="auto"/>
        <w:bottom w:val="none" w:sz="0" w:space="0" w:color="auto"/>
        <w:right w:val="none" w:sz="0" w:space="0" w:color="auto"/>
      </w:divBdr>
    </w:div>
    <w:div w:id="1464957587">
      <w:bodyDiv w:val="1"/>
      <w:marLeft w:val="0"/>
      <w:marRight w:val="0"/>
      <w:marTop w:val="0"/>
      <w:marBottom w:val="0"/>
      <w:divBdr>
        <w:top w:val="none" w:sz="0" w:space="0" w:color="auto"/>
        <w:left w:val="none" w:sz="0" w:space="0" w:color="auto"/>
        <w:bottom w:val="none" w:sz="0" w:space="0" w:color="auto"/>
        <w:right w:val="none" w:sz="0" w:space="0" w:color="auto"/>
      </w:divBdr>
    </w:div>
    <w:div w:id="1465004760">
      <w:bodyDiv w:val="1"/>
      <w:marLeft w:val="0"/>
      <w:marRight w:val="0"/>
      <w:marTop w:val="0"/>
      <w:marBottom w:val="0"/>
      <w:divBdr>
        <w:top w:val="none" w:sz="0" w:space="0" w:color="auto"/>
        <w:left w:val="none" w:sz="0" w:space="0" w:color="auto"/>
        <w:bottom w:val="none" w:sz="0" w:space="0" w:color="auto"/>
        <w:right w:val="none" w:sz="0" w:space="0" w:color="auto"/>
      </w:divBdr>
    </w:div>
    <w:div w:id="1465124302">
      <w:bodyDiv w:val="1"/>
      <w:marLeft w:val="0"/>
      <w:marRight w:val="0"/>
      <w:marTop w:val="0"/>
      <w:marBottom w:val="0"/>
      <w:divBdr>
        <w:top w:val="none" w:sz="0" w:space="0" w:color="auto"/>
        <w:left w:val="none" w:sz="0" w:space="0" w:color="auto"/>
        <w:bottom w:val="none" w:sz="0" w:space="0" w:color="auto"/>
        <w:right w:val="none" w:sz="0" w:space="0" w:color="auto"/>
      </w:divBdr>
    </w:div>
    <w:div w:id="1465125507">
      <w:bodyDiv w:val="1"/>
      <w:marLeft w:val="0"/>
      <w:marRight w:val="0"/>
      <w:marTop w:val="0"/>
      <w:marBottom w:val="0"/>
      <w:divBdr>
        <w:top w:val="none" w:sz="0" w:space="0" w:color="auto"/>
        <w:left w:val="none" w:sz="0" w:space="0" w:color="auto"/>
        <w:bottom w:val="none" w:sz="0" w:space="0" w:color="auto"/>
        <w:right w:val="none" w:sz="0" w:space="0" w:color="auto"/>
      </w:divBdr>
    </w:div>
    <w:div w:id="1465392134">
      <w:bodyDiv w:val="1"/>
      <w:marLeft w:val="0"/>
      <w:marRight w:val="0"/>
      <w:marTop w:val="0"/>
      <w:marBottom w:val="0"/>
      <w:divBdr>
        <w:top w:val="none" w:sz="0" w:space="0" w:color="auto"/>
        <w:left w:val="none" w:sz="0" w:space="0" w:color="auto"/>
        <w:bottom w:val="none" w:sz="0" w:space="0" w:color="auto"/>
        <w:right w:val="none" w:sz="0" w:space="0" w:color="auto"/>
      </w:divBdr>
    </w:div>
    <w:div w:id="1465539505">
      <w:bodyDiv w:val="1"/>
      <w:marLeft w:val="0"/>
      <w:marRight w:val="0"/>
      <w:marTop w:val="0"/>
      <w:marBottom w:val="0"/>
      <w:divBdr>
        <w:top w:val="none" w:sz="0" w:space="0" w:color="auto"/>
        <w:left w:val="none" w:sz="0" w:space="0" w:color="auto"/>
        <w:bottom w:val="none" w:sz="0" w:space="0" w:color="auto"/>
        <w:right w:val="none" w:sz="0" w:space="0" w:color="auto"/>
      </w:divBdr>
    </w:div>
    <w:div w:id="1465658557">
      <w:bodyDiv w:val="1"/>
      <w:marLeft w:val="0"/>
      <w:marRight w:val="0"/>
      <w:marTop w:val="0"/>
      <w:marBottom w:val="0"/>
      <w:divBdr>
        <w:top w:val="none" w:sz="0" w:space="0" w:color="auto"/>
        <w:left w:val="none" w:sz="0" w:space="0" w:color="auto"/>
        <w:bottom w:val="none" w:sz="0" w:space="0" w:color="auto"/>
        <w:right w:val="none" w:sz="0" w:space="0" w:color="auto"/>
      </w:divBdr>
    </w:div>
    <w:div w:id="1465735087">
      <w:bodyDiv w:val="1"/>
      <w:marLeft w:val="0"/>
      <w:marRight w:val="0"/>
      <w:marTop w:val="0"/>
      <w:marBottom w:val="0"/>
      <w:divBdr>
        <w:top w:val="none" w:sz="0" w:space="0" w:color="auto"/>
        <w:left w:val="none" w:sz="0" w:space="0" w:color="auto"/>
        <w:bottom w:val="none" w:sz="0" w:space="0" w:color="auto"/>
        <w:right w:val="none" w:sz="0" w:space="0" w:color="auto"/>
      </w:divBdr>
    </w:div>
    <w:div w:id="1465855689">
      <w:bodyDiv w:val="1"/>
      <w:marLeft w:val="0"/>
      <w:marRight w:val="0"/>
      <w:marTop w:val="0"/>
      <w:marBottom w:val="0"/>
      <w:divBdr>
        <w:top w:val="none" w:sz="0" w:space="0" w:color="auto"/>
        <w:left w:val="none" w:sz="0" w:space="0" w:color="auto"/>
        <w:bottom w:val="none" w:sz="0" w:space="0" w:color="auto"/>
        <w:right w:val="none" w:sz="0" w:space="0" w:color="auto"/>
      </w:divBdr>
    </w:div>
    <w:div w:id="1466699952">
      <w:bodyDiv w:val="1"/>
      <w:marLeft w:val="0"/>
      <w:marRight w:val="0"/>
      <w:marTop w:val="0"/>
      <w:marBottom w:val="0"/>
      <w:divBdr>
        <w:top w:val="none" w:sz="0" w:space="0" w:color="auto"/>
        <w:left w:val="none" w:sz="0" w:space="0" w:color="auto"/>
        <w:bottom w:val="none" w:sz="0" w:space="0" w:color="auto"/>
        <w:right w:val="none" w:sz="0" w:space="0" w:color="auto"/>
      </w:divBdr>
    </w:div>
    <w:div w:id="1466703990">
      <w:bodyDiv w:val="1"/>
      <w:marLeft w:val="0"/>
      <w:marRight w:val="0"/>
      <w:marTop w:val="0"/>
      <w:marBottom w:val="0"/>
      <w:divBdr>
        <w:top w:val="none" w:sz="0" w:space="0" w:color="auto"/>
        <w:left w:val="none" w:sz="0" w:space="0" w:color="auto"/>
        <w:bottom w:val="none" w:sz="0" w:space="0" w:color="auto"/>
        <w:right w:val="none" w:sz="0" w:space="0" w:color="auto"/>
      </w:divBdr>
    </w:div>
    <w:div w:id="1466898377">
      <w:bodyDiv w:val="1"/>
      <w:marLeft w:val="0"/>
      <w:marRight w:val="0"/>
      <w:marTop w:val="0"/>
      <w:marBottom w:val="0"/>
      <w:divBdr>
        <w:top w:val="none" w:sz="0" w:space="0" w:color="auto"/>
        <w:left w:val="none" w:sz="0" w:space="0" w:color="auto"/>
        <w:bottom w:val="none" w:sz="0" w:space="0" w:color="auto"/>
        <w:right w:val="none" w:sz="0" w:space="0" w:color="auto"/>
      </w:divBdr>
    </w:div>
    <w:div w:id="1467313347">
      <w:bodyDiv w:val="1"/>
      <w:marLeft w:val="0"/>
      <w:marRight w:val="0"/>
      <w:marTop w:val="0"/>
      <w:marBottom w:val="0"/>
      <w:divBdr>
        <w:top w:val="none" w:sz="0" w:space="0" w:color="auto"/>
        <w:left w:val="none" w:sz="0" w:space="0" w:color="auto"/>
        <w:bottom w:val="none" w:sz="0" w:space="0" w:color="auto"/>
        <w:right w:val="none" w:sz="0" w:space="0" w:color="auto"/>
      </w:divBdr>
    </w:div>
    <w:div w:id="1467506705">
      <w:bodyDiv w:val="1"/>
      <w:marLeft w:val="0"/>
      <w:marRight w:val="0"/>
      <w:marTop w:val="0"/>
      <w:marBottom w:val="0"/>
      <w:divBdr>
        <w:top w:val="none" w:sz="0" w:space="0" w:color="auto"/>
        <w:left w:val="none" w:sz="0" w:space="0" w:color="auto"/>
        <w:bottom w:val="none" w:sz="0" w:space="0" w:color="auto"/>
        <w:right w:val="none" w:sz="0" w:space="0" w:color="auto"/>
      </w:divBdr>
    </w:div>
    <w:div w:id="1467553743">
      <w:bodyDiv w:val="1"/>
      <w:marLeft w:val="0"/>
      <w:marRight w:val="0"/>
      <w:marTop w:val="0"/>
      <w:marBottom w:val="0"/>
      <w:divBdr>
        <w:top w:val="none" w:sz="0" w:space="0" w:color="auto"/>
        <w:left w:val="none" w:sz="0" w:space="0" w:color="auto"/>
        <w:bottom w:val="none" w:sz="0" w:space="0" w:color="auto"/>
        <w:right w:val="none" w:sz="0" w:space="0" w:color="auto"/>
      </w:divBdr>
    </w:div>
    <w:div w:id="1467623717">
      <w:bodyDiv w:val="1"/>
      <w:marLeft w:val="0"/>
      <w:marRight w:val="0"/>
      <w:marTop w:val="0"/>
      <w:marBottom w:val="0"/>
      <w:divBdr>
        <w:top w:val="none" w:sz="0" w:space="0" w:color="auto"/>
        <w:left w:val="none" w:sz="0" w:space="0" w:color="auto"/>
        <w:bottom w:val="none" w:sz="0" w:space="0" w:color="auto"/>
        <w:right w:val="none" w:sz="0" w:space="0" w:color="auto"/>
      </w:divBdr>
    </w:div>
    <w:div w:id="1467703155">
      <w:bodyDiv w:val="1"/>
      <w:marLeft w:val="0"/>
      <w:marRight w:val="0"/>
      <w:marTop w:val="0"/>
      <w:marBottom w:val="0"/>
      <w:divBdr>
        <w:top w:val="none" w:sz="0" w:space="0" w:color="auto"/>
        <w:left w:val="none" w:sz="0" w:space="0" w:color="auto"/>
        <w:bottom w:val="none" w:sz="0" w:space="0" w:color="auto"/>
        <w:right w:val="none" w:sz="0" w:space="0" w:color="auto"/>
      </w:divBdr>
    </w:div>
    <w:div w:id="1467775290">
      <w:bodyDiv w:val="1"/>
      <w:marLeft w:val="0"/>
      <w:marRight w:val="0"/>
      <w:marTop w:val="0"/>
      <w:marBottom w:val="0"/>
      <w:divBdr>
        <w:top w:val="none" w:sz="0" w:space="0" w:color="auto"/>
        <w:left w:val="none" w:sz="0" w:space="0" w:color="auto"/>
        <w:bottom w:val="none" w:sz="0" w:space="0" w:color="auto"/>
        <w:right w:val="none" w:sz="0" w:space="0" w:color="auto"/>
      </w:divBdr>
    </w:div>
    <w:div w:id="1468276540">
      <w:bodyDiv w:val="1"/>
      <w:marLeft w:val="0"/>
      <w:marRight w:val="0"/>
      <w:marTop w:val="0"/>
      <w:marBottom w:val="0"/>
      <w:divBdr>
        <w:top w:val="none" w:sz="0" w:space="0" w:color="auto"/>
        <w:left w:val="none" w:sz="0" w:space="0" w:color="auto"/>
        <w:bottom w:val="none" w:sz="0" w:space="0" w:color="auto"/>
        <w:right w:val="none" w:sz="0" w:space="0" w:color="auto"/>
      </w:divBdr>
    </w:div>
    <w:div w:id="1468283567">
      <w:bodyDiv w:val="1"/>
      <w:marLeft w:val="0"/>
      <w:marRight w:val="0"/>
      <w:marTop w:val="0"/>
      <w:marBottom w:val="0"/>
      <w:divBdr>
        <w:top w:val="none" w:sz="0" w:space="0" w:color="auto"/>
        <w:left w:val="none" w:sz="0" w:space="0" w:color="auto"/>
        <w:bottom w:val="none" w:sz="0" w:space="0" w:color="auto"/>
        <w:right w:val="none" w:sz="0" w:space="0" w:color="auto"/>
      </w:divBdr>
    </w:div>
    <w:div w:id="1468936252">
      <w:bodyDiv w:val="1"/>
      <w:marLeft w:val="0"/>
      <w:marRight w:val="0"/>
      <w:marTop w:val="0"/>
      <w:marBottom w:val="0"/>
      <w:divBdr>
        <w:top w:val="none" w:sz="0" w:space="0" w:color="auto"/>
        <w:left w:val="none" w:sz="0" w:space="0" w:color="auto"/>
        <w:bottom w:val="none" w:sz="0" w:space="0" w:color="auto"/>
        <w:right w:val="none" w:sz="0" w:space="0" w:color="auto"/>
      </w:divBdr>
    </w:div>
    <w:div w:id="1469280570">
      <w:bodyDiv w:val="1"/>
      <w:marLeft w:val="0"/>
      <w:marRight w:val="0"/>
      <w:marTop w:val="0"/>
      <w:marBottom w:val="0"/>
      <w:divBdr>
        <w:top w:val="none" w:sz="0" w:space="0" w:color="auto"/>
        <w:left w:val="none" w:sz="0" w:space="0" w:color="auto"/>
        <w:bottom w:val="none" w:sz="0" w:space="0" w:color="auto"/>
        <w:right w:val="none" w:sz="0" w:space="0" w:color="auto"/>
      </w:divBdr>
    </w:div>
    <w:div w:id="1469400296">
      <w:bodyDiv w:val="1"/>
      <w:marLeft w:val="0"/>
      <w:marRight w:val="0"/>
      <w:marTop w:val="0"/>
      <w:marBottom w:val="0"/>
      <w:divBdr>
        <w:top w:val="none" w:sz="0" w:space="0" w:color="auto"/>
        <w:left w:val="none" w:sz="0" w:space="0" w:color="auto"/>
        <w:bottom w:val="none" w:sz="0" w:space="0" w:color="auto"/>
        <w:right w:val="none" w:sz="0" w:space="0" w:color="auto"/>
      </w:divBdr>
    </w:div>
    <w:div w:id="1469588636">
      <w:bodyDiv w:val="1"/>
      <w:marLeft w:val="0"/>
      <w:marRight w:val="0"/>
      <w:marTop w:val="0"/>
      <w:marBottom w:val="0"/>
      <w:divBdr>
        <w:top w:val="none" w:sz="0" w:space="0" w:color="auto"/>
        <w:left w:val="none" w:sz="0" w:space="0" w:color="auto"/>
        <w:bottom w:val="none" w:sz="0" w:space="0" w:color="auto"/>
        <w:right w:val="none" w:sz="0" w:space="0" w:color="auto"/>
      </w:divBdr>
    </w:div>
    <w:div w:id="1469856861">
      <w:bodyDiv w:val="1"/>
      <w:marLeft w:val="0"/>
      <w:marRight w:val="0"/>
      <w:marTop w:val="0"/>
      <w:marBottom w:val="0"/>
      <w:divBdr>
        <w:top w:val="none" w:sz="0" w:space="0" w:color="auto"/>
        <w:left w:val="none" w:sz="0" w:space="0" w:color="auto"/>
        <w:bottom w:val="none" w:sz="0" w:space="0" w:color="auto"/>
        <w:right w:val="none" w:sz="0" w:space="0" w:color="auto"/>
      </w:divBdr>
    </w:div>
    <w:div w:id="1469973683">
      <w:bodyDiv w:val="1"/>
      <w:marLeft w:val="0"/>
      <w:marRight w:val="0"/>
      <w:marTop w:val="0"/>
      <w:marBottom w:val="0"/>
      <w:divBdr>
        <w:top w:val="none" w:sz="0" w:space="0" w:color="auto"/>
        <w:left w:val="none" w:sz="0" w:space="0" w:color="auto"/>
        <w:bottom w:val="none" w:sz="0" w:space="0" w:color="auto"/>
        <w:right w:val="none" w:sz="0" w:space="0" w:color="auto"/>
      </w:divBdr>
    </w:div>
    <w:div w:id="1470123838">
      <w:bodyDiv w:val="1"/>
      <w:marLeft w:val="0"/>
      <w:marRight w:val="0"/>
      <w:marTop w:val="0"/>
      <w:marBottom w:val="0"/>
      <w:divBdr>
        <w:top w:val="none" w:sz="0" w:space="0" w:color="auto"/>
        <w:left w:val="none" w:sz="0" w:space="0" w:color="auto"/>
        <w:bottom w:val="none" w:sz="0" w:space="0" w:color="auto"/>
        <w:right w:val="none" w:sz="0" w:space="0" w:color="auto"/>
      </w:divBdr>
    </w:div>
    <w:div w:id="1470169305">
      <w:bodyDiv w:val="1"/>
      <w:marLeft w:val="0"/>
      <w:marRight w:val="0"/>
      <w:marTop w:val="0"/>
      <w:marBottom w:val="0"/>
      <w:divBdr>
        <w:top w:val="none" w:sz="0" w:space="0" w:color="auto"/>
        <w:left w:val="none" w:sz="0" w:space="0" w:color="auto"/>
        <w:bottom w:val="none" w:sz="0" w:space="0" w:color="auto"/>
        <w:right w:val="none" w:sz="0" w:space="0" w:color="auto"/>
      </w:divBdr>
    </w:div>
    <w:div w:id="1470396008">
      <w:bodyDiv w:val="1"/>
      <w:marLeft w:val="0"/>
      <w:marRight w:val="0"/>
      <w:marTop w:val="0"/>
      <w:marBottom w:val="0"/>
      <w:divBdr>
        <w:top w:val="none" w:sz="0" w:space="0" w:color="auto"/>
        <w:left w:val="none" w:sz="0" w:space="0" w:color="auto"/>
        <w:bottom w:val="none" w:sz="0" w:space="0" w:color="auto"/>
        <w:right w:val="none" w:sz="0" w:space="0" w:color="auto"/>
      </w:divBdr>
    </w:div>
    <w:div w:id="1470630937">
      <w:bodyDiv w:val="1"/>
      <w:marLeft w:val="0"/>
      <w:marRight w:val="0"/>
      <w:marTop w:val="0"/>
      <w:marBottom w:val="0"/>
      <w:divBdr>
        <w:top w:val="none" w:sz="0" w:space="0" w:color="auto"/>
        <w:left w:val="none" w:sz="0" w:space="0" w:color="auto"/>
        <w:bottom w:val="none" w:sz="0" w:space="0" w:color="auto"/>
        <w:right w:val="none" w:sz="0" w:space="0" w:color="auto"/>
      </w:divBdr>
    </w:div>
    <w:div w:id="1470781472">
      <w:bodyDiv w:val="1"/>
      <w:marLeft w:val="0"/>
      <w:marRight w:val="0"/>
      <w:marTop w:val="0"/>
      <w:marBottom w:val="0"/>
      <w:divBdr>
        <w:top w:val="none" w:sz="0" w:space="0" w:color="auto"/>
        <w:left w:val="none" w:sz="0" w:space="0" w:color="auto"/>
        <w:bottom w:val="none" w:sz="0" w:space="0" w:color="auto"/>
        <w:right w:val="none" w:sz="0" w:space="0" w:color="auto"/>
      </w:divBdr>
    </w:div>
    <w:div w:id="1470783426">
      <w:bodyDiv w:val="1"/>
      <w:marLeft w:val="0"/>
      <w:marRight w:val="0"/>
      <w:marTop w:val="0"/>
      <w:marBottom w:val="0"/>
      <w:divBdr>
        <w:top w:val="none" w:sz="0" w:space="0" w:color="auto"/>
        <w:left w:val="none" w:sz="0" w:space="0" w:color="auto"/>
        <w:bottom w:val="none" w:sz="0" w:space="0" w:color="auto"/>
        <w:right w:val="none" w:sz="0" w:space="0" w:color="auto"/>
      </w:divBdr>
    </w:div>
    <w:div w:id="1470903220">
      <w:bodyDiv w:val="1"/>
      <w:marLeft w:val="0"/>
      <w:marRight w:val="0"/>
      <w:marTop w:val="0"/>
      <w:marBottom w:val="0"/>
      <w:divBdr>
        <w:top w:val="none" w:sz="0" w:space="0" w:color="auto"/>
        <w:left w:val="none" w:sz="0" w:space="0" w:color="auto"/>
        <w:bottom w:val="none" w:sz="0" w:space="0" w:color="auto"/>
        <w:right w:val="none" w:sz="0" w:space="0" w:color="auto"/>
      </w:divBdr>
    </w:div>
    <w:div w:id="1470980649">
      <w:bodyDiv w:val="1"/>
      <w:marLeft w:val="0"/>
      <w:marRight w:val="0"/>
      <w:marTop w:val="0"/>
      <w:marBottom w:val="0"/>
      <w:divBdr>
        <w:top w:val="none" w:sz="0" w:space="0" w:color="auto"/>
        <w:left w:val="none" w:sz="0" w:space="0" w:color="auto"/>
        <w:bottom w:val="none" w:sz="0" w:space="0" w:color="auto"/>
        <w:right w:val="none" w:sz="0" w:space="0" w:color="auto"/>
      </w:divBdr>
    </w:div>
    <w:div w:id="1471021506">
      <w:bodyDiv w:val="1"/>
      <w:marLeft w:val="0"/>
      <w:marRight w:val="0"/>
      <w:marTop w:val="0"/>
      <w:marBottom w:val="0"/>
      <w:divBdr>
        <w:top w:val="none" w:sz="0" w:space="0" w:color="auto"/>
        <w:left w:val="none" w:sz="0" w:space="0" w:color="auto"/>
        <w:bottom w:val="none" w:sz="0" w:space="0" w:color="auto"/>
        <w:right w:val="none" w:sz="0" w:space="0" w:color="auto"/>
      </w:divBdr>
    </w:div>
    <w:div w:id="1471246973">
      <w:bodyDiv w:val="1"/>
      <w:marLeft w:val="0"/>
      <w:marRight w:val="0"/>
      <w:marTop w:val="0"/>
      <w:marBottom w:val="0"/>
      <w:divBdr>
        <w:top w:val="none" w:sz="0" w:space="0" w:color="auto"/>
        <w:left w:val="none" w:sz="0" w:space="0" w:color="auto"/>
        <w:bottom w:val="none" w:sz="0" w:space="0" w:color="auto"/>
        <w:right w:val="none" w:sz="0" w:space="0" w:color="auto"/>
      </w:divBdr>
    </w:div>
    <w:div w:id="1471291990">
      <w:bodyDiv w:val="1"/>
      <w:marLeft w:val="0"/>
      <w:marRight w:val="0"/>
      <w:marTop w:val="0"/>
      <w:marBottom w:val="0"/>
      <w:divBdr>
        <w:top w:val="none" w:sz="0" w:space="0" w:color="auto"/>
        <w:left w:val="none" w:sz="0" w:space="0" w:color="auto"/>
        <w:bottom w:val="none" w:sz="0" w:space="0" w:color="auto"/>
        <w:right w:val="none" w:sz="0" w:space="0" w:color="auto"/>
      </w:divBdr>
    </w:div>
    <w:div w:id="1471365283">
      <w:bodyDiv w:val="1"/>
      <w:marLeft w:val="0"/>
      <w:marRight w:val="0"/>
      <w:marTop w:val="0"/>
      <w:marBottom w:val="0"/>
      <w:divBdr>
        <w:top w:val="none" w:sz="0" w:space="0" w:color="auto"/>
        <w:left w:val="none" w:sz="0" w:space="0" w:color="auto"/>
        <w:bottom w:val="none" w:sz="0" w:space="0" w:color="auto"/>
        <w:right w:val="none" w:sz="0" w:space="0" w:color="auto"/>
      </w:divBdr>
    </w:div>
    <w:div w:id="1471367302">
      <w:bodyDiv w:val="1"/>
      <w:marLeft w:val="0"/>
      <w:marRight w:val="0"/>
      <w:marTop w:val="0"/>
      <w:marBottom w:val="0"/>
      <w:divBdr>
        <w:top w:val="none" w:sz="0" w:space="0" w:color="auto"/>
        <w:left w:val="none" w:sz="0" w:space="0" w:color="auto"/>
        <w:bottom w:val="none" w:sz="0" w:space="0" w:color="auto"/>
        <w:right w:val="none" w:sz="0" w:space="0" w:color="auto"/>
      </w:divBdr>
    </w:div>
    <w:div w:id="1471552218">
      <w:bodyDiv w:val="1"/>
      <w:marLeft w:val="0"/>
      <w:marRight w:val="0"/>
      <w:marTop w:val="0"/>
      <w:marBottom w:val="0"/>
      <w:divBdr>
        <w:top w:val="none" w:sz="0" w:space="0" w:color="auto"/>
        <w:left w:val="none" w:sz="0" w:space="0" w:color="auto"/>
        <w:bottom w:val="none" w:sz="0" w:space="0" w:color="auto"/>
        <w:right w:val="none" w:sz="0" w:space="0" w:color="auto"/>
      </w:divBdr>
    </w:div>
    <w:div w:id="1471899650">
      <w:bodyDiv w:val="1"/>
      <w:marLeft w:val="0"/>
      <w:marRight w:val="0"/>
      <w:marTop w:val="0"/>
      <w:marBottom w:val="0"/>
      <w:divBdr>
        <w:top w:val="none" w:sz="0" w:space="0" w:color="auto"/>
        <w:left w:val="none" w:sz="0" w:space="0" w:color="auto"/>
        <w:bottom w:val="none" w:sz="0" w:space="0" w:color="auto"/>
        <w:right w:val="none" w:sz="0" w:space="0" w:color="auto"/>
      </w:divBdr>
    </w:div>
    <w:div w:id="1472018102">
      <w:bodyDiv w:val="1"/>
      <w:marLeft w:val="0"/>
      <w:marRight w:val="0"/>
      <w:marTop w:val="0"/>
      <w:marBottom w:val="0"/>
      <w:divBdr>
        <w:top w:val="none" w:sz="0" w:space="0" w:color="auto"/>
        <w:left w:val="none" w:sz="0" w:space="0" w:color="auto"/>
        <w:bottom w:val="none" w:sz="0" w:space="0" w:color="auto"/>
        <w:right w:val="none" w:sz="0" w:space="0" w:color="auto"/>
      </w:divBdr>
    </w:div>
    <w:div w:id="1472095881">
      <w:bodyDiv w:val="1"/>
      <w:marLeft w:val="0"/>
      <w:marRight w:val="0"/>
      <w:marTop w:val="0"/>
      <w:marBottom w:val="0"/>
      <w:divBdr>
        <w:top w:val="none" w:sz="0" w:space="0" w:color="auto"/>
        <w:left w:val="none" w:sz="0" w:space="0" w:color="auto"/>
        <w:bottom w:val="none" w:sz="0" w:space="0" w:color="auto"/>
        <w:right w:val="none" w:sz="0" w:space="0" w:color="auto"/>
      </w:divBdr>
    </w:div>
    <w:div w:id="1472287400">
      <w:bodyDiv w:val="1"/>
      <w:marLeft w:val="0"/>
      <w:marRight w:val="0"/>
      <w:marTop w:val="0"/>
      <w:marBottom w:val="0"/>
      <w:divBdr>
        <w:top w:val="none" w:sz="0" w:space="0" w:color="auto"/>
        <w:left w:val="none" w:sz="0" w:space="0" w:color="auto"/>
        <w:bottom w:val="none" w:sz="0" w:space="0" w:color="auto"/>
        <w:right w:val="none" w:sz="0" w:space="0" w:color="auto"/>
      </w:divBdr>
    </w:div>
    <w:div w:id="1472400389">
      <w:bodyDiv w:val="1"/>
      <w:marLeft w:val="0"/>
      <w:marRight w:val="0"/>
      <w:marTop w:val="0"/>
      <w:marBottom w:val="0"/>
      <w:divBdr>
        <w:top w:val="none" w:sz="0" w:space="0" w:color="auto"/>
        <w:left w:val="none" w:sz="0" w:space="0" w:color="auto"/>
        <w:bottom w:val="none" w:sz="0" w:space="0" w:color="auto"/>
        <w:right w:val="none" w:sz="0" w:space="0" w:color="auto"/>
      </w:divBdr>
    </w:div>
    <w:div w:id="1472861785">
      <w:bodyDiv w:val="1"/>
      <w:marLeft w:val="0"/>
      <w:marRight w:val="0"/>
      <w:marTop w:val="0"/>
      <w:marBottom w:val="0"/>
      <w:divBdr>
        <w:top w:val="none" w:sz="0" w:space="0" w:color="auto"/>
        <w:left w:val="none" w:sz="0" w:space="0" w:color="auto"/>
        <w:bottom w:val="none" w:sz="0" w:space="0" w:color="auto"/>
        <w:right w:val="none" w:sz="0" w:space="0" w:color="auto"/>
      </w:divBdr>
    </w:div>
    <w:div w:id="1472864203">
      <w:bodyDiv w:val="1"/>
      <w:marLeft w:val="0"/>
      <w:marRight w:val="0"/>
      <w:marTop w:val="0"/>
      <w:marBottom w:val="0"/>
      <w:divBdr>
        <w:top w:val="none" w:sz="0" w:space="0" w:color="auto"/>
        <w:left w:val="none" w:sz="0" w:space="0" w:color="auto"/>
        <w:bottom w:val="none" w:sz="0" w:space="0" w:color="auto"/>
        <w:right w:val="none" w:sz="0" w:space="0" w:color="auto"/>
      </w:divBdr>
    </w:div>
    <w:div w:id="1473130687">
      <w:bodyDiv w:val="1"/>
      <w:marLeft w:val="0"/>
      <w:marRight w:val="0"/>
      <w:marTop w:val="0"/>
      <w:marBottom w:val="0"/>
      <w:divBdr>
        <w:top w:val="none" w:sz="0" w:space="0" w:color="auto"/>
        <w:left w:val="none" w:sz="0" w:space="0" w:color="auto"/>
        <w:bottom w:val="none" w:sz="0" w:space="0" w:color="auto"/>
        <w:right w:val="none" w:sz="0" w:space="0" w:color="auto"/>
      </w:divBdr>
    </w:div>
    <w:div w:id="1473326030">
      <w:bodyDiv w:val="1"/>
      <w:marLeft w:val="0"/>
      <w:marRight w:val="0"/>
      <w:marTop w:val="0"/>
      <w:marBottom w:val="0"/>
      <w:divBdr>
        <w:top w:val="none" w:sz="0" w:space="0" w:color="auto"/>
        <w:left w:val="none" w:sz="0" w:space="0" w:color="auto"/>
        <w:bottom w:val="none" w:sz="0" w:space="0" w:color="auto"/>
        <w:right w:val="none" w:sz="0" w:space="0" w:color="auto"/>
      </w:divBdr>
    </w:div>
    <w:div w:id="1473328206">
      <w:bodyDiv w:val="1"/>
      <w:marLeft w:val="0"/>
      <w:marRight w:val="0"/>
      <w:marTop w:val="0"/>
      <w:marBottom w:val="0"/>
      <w:divBdr>
        <w:top w:val="none" w:sz="0" w:space="0" w:color="auto"/>
        <w:left w:val="none" w:sz="0" w:space="0" w:color="auto"/>
        <w:bottom w:val="none" w:sz="0" w:space="0" w:color="auto"/>
        <w:right w:val="none" w:sz="0" w:space="0" w:color="auto"/>
      </w:divBdr>
    </w:div>
    <w:div w:id="1473400984">
      <w:bodyDiv w:val="1"/>
      <w:marLeft w:val="0"/>
      <w:marRight w:val="0"/>
      <w:marTop w:val="0"/>
      <w:marBottom w:val="0"/>
      <w:divBdr>
        <w:top w:val="none" w:sz="0" w:space="0" w:color="auto"/>
        <w:left w:val="none" w:sz="0" w:space="0" w:color="auto"/>
        <w:bottom w:val="none" w:sz="0" w:space="0" w:color="auto"/>
        <w:right w:val="none" w:sz="0" w:space="0" w:color="auto"/>
      </w:divBdr>
    </w:div>
    <w:div w:id="1473517870">
      <w:bodyDiv w:val="1"/>
      <w:marLeft w:val="0"/>
      <w:marRight w:val="0"/>
      <w:marTop w:val="0"/>
      <w:marBottom w:val="0"/>
      <w:divBdr>
        <w:top w:val="none" w:sz="0" w:space="0" w:color="auto"/>
        <w:left w:val="none" w:sz="0" w:space="0" w:color="auto"/>
        <w:bottom w:val="none" w:sz="0" w:space="0" w:color="auto"/>
        <w:right w:val="none" w:sz="0" w:space="0" w:color="auto"/>
      </w:divBdr>
    </w:div>
    <w:div w:id="1473520759">
      <w:bodyDiv w:val="1"/>
      <w:marLeft w:val="0"/>
      <w:marRight w:val="0"/>
      <w:marTop w:val="0"/>
      <w:marBottom w:val="0"/>
      <w:divBdr>
        <w:top w:val="none" w:sz="0" w:space="0" w:color="auto"/>
        <w:left w:val="none" w:sz="0" w:space="0" w:color="auto"/>
        <w:bottom w:val="none" w:sz="0" w:space="0" w:color="auto"/>
        <w:right w:val="none" w:sz="0" w:space="0" w:color="auto"/>
      </w:divBdr>
    </w:div>
    <w:div w:id="1473911609">
      <w:bodyDiv w:val="1"/>
      <w:marLeft w:val="0"/>
      <w:marRight w:val="0"/>
      <w:marTop w:val="0"/>
      <w:marBottom w:val="0"/>
      <w:divBdr>
        <w:top w:val="none" w:sz="0" w:space="0" w:color="auto"/>
        <w:left w:val="none" w:sz="0" w:space="0" w:color="auto"/>
        <w:bottom w:val="none" w:sz="0" w:space="0" w:color="auto"/>
        <w:right w:val="none" w:sz="0" w:space="0" w:color="auto"/>
      </w:divBdr>
    </w:div>
    <w:div w:id="1473985713">
      <w:bodyDiv w:val="1"/>
      <w:marLeft w:val="0"/>
      <w:marRight w:val="0"/>
      <w:marTop w:val="0"/>
      <w:marBottom w:val="0"/>
      <w:divBdr>
        <w:top w:val="none" w:sz="0" w:space="0" w:color="auto"/>
        <w:left w:val="none" w:sz="0" w:space="0" w:color="auto"/>
        <w:bottom w:val="none" w:sz="0" w:space="0" w:color="auto"/>
        <w:right w:val="none" w:sz="0" w:space="0" w:color="auto"/>
      </w:divBdr>
    </w:div>
    <w:div w:id="1473987797">
      <w:bodyDiv w:val="1"/>
      <w:marLeft w:val="0"/>
      <w:marRight w:val="0"/>
      <w:marTop w:val="0"/>
      <w:marBottom w:val="0"/>
      <w:divBdr>
        <w:top w:val="none" w:sz="0" w:space="0" w:color="auto"/>
        <w:left w:val="none" w:sz="0" w:space="0" w:color="auto"/>
        <w:bottom w:val="none" w:sz="0" w:space="0" w:color="auto"/>
        <w:right w:val="none" w:sz="0" w:space="0" w:color="auto"/>
      </w:divBdr>
    </w:div>
    <w:div w:id="1474249747">
      <w:bodyDiv w:val="1"/>
      <w:marLeft w:val="0"/>
      <w:marRight w:val="0"/>
      <w:marTop w:val="0"/>
      <w:marBottom w:val="0"/>
      <w:divBdr>
        <w:top w:val="none" w:sz="0" w:space="0" w:color="auto"/>
        <w:left w:val="none" w:sz="0" w:space="0" w:color="auto"/>
        <w:bottom w:val="none" w:sz="0" w:space="0" w:color="auto"/>
        <w:right w:val="none" w:sz="0" w:space="0" w:color="auto"/>
      </w:divBdr>
    </w:div>
    <w:div w:id="1474760482">
      <w:bodyDiv w:val="1"/>
      <w:marLeft w:val="0"/>
      <w:marRight w:val="0"/>
      <w:marTop w:val="0"/>
      <w:marBottom w:val="0"/>
      <w:divBdr>
        <w:top w:val="none" w:sz="0" w:space="0" w:color="auto"/>
        <w:left w:val="none" w:sz="0" w:space="0" w:color="auto"/>
        <w:bottom w:val="none" w:sz="0" w:space="0" w:color="auto"/>
        <w:right w:val="none" w:sz="0" w:space="0" w:color="auto"/>
      </w:divBdr>
    </w:div>
    <w:div w:id="1475021923">
      <w:bodyDiv w:val="1"/>
      <w:marLeft w:val="0"/>
      <w:marRight w:val="0"/>
      <w:marTop w:val="0"/>
      <w:marBottom w:val="0"/>
      <w:divBdr>
        <w:top w:val="none" w:sz="0" w:space="0" w:color="auto"/>
        <w:left w:val="none" w:sz="0" w:space="0" w:color="auto"/>
        <w:bottom w:val="none" w:sz="0" w:space="0" w:color="auto"/>
        <w:right w:val="none" w:sz="0" w:space="0" w:color="auto"/>
      </w:divBdr>
    </w:div>
    <w:div w:id="1475025894">
      <w:bodyDiv w:val="1"/>
      <w:marLeft w:val="0"/>
      <w:marRight w:val="0"/>
      <w:marTop w:val="0"/>
      <w:marBottom w:val="0"/>
      <w:divBdr>
        <w:top w:val="none" w:sz="0" w:space="0" w:color="auto"/>
        <w:left w:val="none" w:sz="0" w:space="0" w:color="auto"/>
        <w:bottom w:val="none" w:sz="0" w:space="0" w:color="auto"/>
        <w:right w:val="none" w:sz="0" w:space="0" w:color="auto"/>
      </w:divBdr>
    </w:div>
    <w:div w:id="1475029310">
      <w:bodyDiv w:val="1"/>
      <w:marLeft w:val="0"/>
      <w:marRight w:val="0"/>
      <w:marTop w:val="0"/>
      <w:marBottom w:val="0"/>
      <w:divBdr>
        <w:top w:val="none" w:sz="0" w:space="0" w:color="auto"/>
        <w:left w:val="none" w:sz="0" w:space="0" w:color="auto"/>
        <w:bottom w:val="none" w:sz="0" w:space="0" w:color="auto"/>
        <w:right w:val="none" w:sz="0" w:space="0" w:color="auto"/>
      </w:divBdr>
    </w:div>
    <w:div w:id="1475678049">
      <w:bodyDiv w:val="1"/>
      <w:marLeft w:val="0"/>
      <w:marRight w:val="0"/>
      <w:marTop w:val="0"/>
      <w:marBottom w:val="0"/>
      <w:divBdr>
        <w:top w:val="none" w:sz="0" w:space="0" w:color="auto"/>
        <w:left w:val="none" w:sz="0" w:space="0" w:color="auto"/>
        <w:bottom w:val="none" w:sz="0" w:space="0" w:color="auto"/>
        <w:right w:val="none" w:sz="0" w:space="0" w:color="auto"/>
      </w:divBdr>
    </w:div>
    <w:div w:id="1475828345">
      <w:bodyDiv w:val="1"/>
      <w:marLeft w:val="0"/>
      <w:marRight w:val="0"/>
      <w:marTop w:val="0"/>
      <w:marBottom w:val="0"/>
      <w:divBdr>
        <w:top w:val="none" w:sz="0" w:space="0" w:color="auto"/>
        <w:left w:val="none" w:sz="0" w:space="0" w:color="auto"/>
        <w:bottom w:val="none" w:sz="0" w:space="0" w:color="auto"/>
        <w:right w:val="none" w:sz="0" w:space="0" w:color="auto"/>
      </w:divBdr>
    </w:div>
    <w:div w:id="1476069268">
      <w:bodyDiv w:val="1"/>
      <w:marLeft w:val="0"/>
      <w:marRight w:val="0"/>
      <w:marTop w:val="0"/>
      <w:marBottom w:val="0"/>
      <w:divBdr>
        <w:top w:val="none" w:sz="0" w:space="0" w:color="auto"/>
        <w:left w:val="none" w:sz="0" w:space="0" w:color="auto"/>
        <w:bottom w:val="none" w:sz="0" w:space="0" w:color="auto"/>
        <w:right w:val="none" w:sz="0" w:space="0" w:color="auto"/>
      </w:divBdr>
    </w:div>
    <w:div w:id="1476408228">
      <w:bodyDiv w:val="1"/>
      <w:marLeft w:val="0"/>
      <w:marRight w:val="0"/>
      <w:marTop w:val="0"/>
      <w:marBottom w:val="0"/>
      <w:divBdr>
        <w:top w:val="none" w:sz="0" w:space="0" w:color="auto"/>
        <w:left w:val="none" w:sz="0" w:space="0" w:color="auto"/>
        <w:bottom w:val="none" w:sz="0" w:space="0" w:color="auto"/>
        <w:right w:val="none" w:sz="0" w:space="0" w:color="auto"/>
      </w:divBdr>
    </w:div>
    <w:div w:id="1476531881">
      <w:bodyDiv w:val="1"/>
      <w:marLeft w:val="0"/>
      <w:marRight w:val="0"/>
      <w:marTop w:val="0"/>
      <w:marBottom w:val="0"/>
      <w:divBdr>
        <w:top w:val="none" w:sz="0" w:space="0" w:color="auto"/>
        <w:left w:val="none" w:sz="0" w:space="0" w:color="auto"/>
        <w:bottom w:val="none" w:sz="0" w:space="0" w:color="auto"/>
        <w:right w:val="none" w:sz="0" w:space="0" w:color="auto"/>
      </w:divBdr>
    </w:div>
    <w:div w:id="1476794858">
      <w:bodyDiv w:val="1"/>
      <w:marLeft w:val="0"/>
      <w:marRight w:val="0"/>
      <w:marTop w:val="0"/>
      <w:marBottom w:val="0"/>
      <w:divBdr>
        <w:top w:val="none" w:sz="0" w:space="0" w:color="auto"/>
        <w:left w:val="none" w:sz="0" w:space="0" w:color="auto"/>
        <w:bottom w:val="none" w:sz="0" w:space="0" w:color="auto"/>
        <w:right w:val="none" w:sz="0" w:space="0" w:color="auto"/>
      </w:divBdr>
    </w:div>
    <w:div w:id="1477455520">
      <w:bodyDiv w:val="1"/>
      <w:marLeft w:val="0"/>
      <w:marRight w:val="0"/>
      <w:marTop w:val="0"/>
      <w:marBottom w:val="0"/>
      <w:divBdr>
        <w:top w:val="none" w:sz="0" w:space="0" w:color="auto"/>
        <w:left w:val="none" w:sz="0" w:space="0" w:color="auto"/>
        <w:bottom w:val="none" w:sz="0" w:space="0" w:color="auto"/>
        <w:right w:val="none" w:sz="0" w:space="0" w:color="auto"/>
      </w:divBdr>
    </w:div>
    <w:div w:id="1477456440">
      <w:bodyDiv w:val="1"/>
      <w:marLeft w:val="0"/>
      <w:marRight w:val="0"/>
      <w:marTop w:val="0"/>
      <w:marBottom w:val="0"/>
      <w:divBdr>
        <w:top w:val="none" w:sz="0" w:space="0" w:color="auto"/>
        <w:left w:val="none" w:sz="0" w:space="0" w:color="auto"/>
        <w:bottom w:val="none" w:sz="0" w:space="0" w:color="auto"/>
        <w:right w:val="none" w:sz="0" w:space="0" w:color="auto"/>
      </w:divBdr>
    </w:div>
    <w:div w:id="1477601987">
      <w:bodyDiv w:val="1"/>
      <w:marLeft w:val="0"/>
      <w:marRight w:val="0"/>
      <w:marTop w:val="0"/>
      <w:marBottom w:val="0"/>
      <w:divBdr>
        <w:top w:val="none" w:sz="0" w:space="0" w:color="auto"/>
        <w:left w:val="none" w:sz="0" w:space="0" w:color="auto"/>
        <w:bottom w:val="none" w:sz="0" w:space="0" w:color="auto"/>
        <w:right w:val="none" w:sz="0" w:space="0" w:color="auto"/>
      </w:divBdr>
    </w:div>
    <w:div w:id="1477644080">
      <w:bodyDiv w:val="1"/>
      <w:marLeft w:val="0"/>
      <w:marRight w:val="0"/>
      <w:marTop w:val="0"/>
      <w:marBottom w:val="0"/>
      <w:divBdr>
        <w:top w:val="none" w:sz="0" w:space="0" w:color="auto"/>
        <w:left w:val="none" w:sz="0" w:space="0" w:color="auto"/>
        <w:bottom w:val="none" w:sz="0" w:space="0" w:color="auto"/>
        <w:right w:val="none" w:sz="0" w:space="0" w:color="auto"/>
      </w:divBdr>
    </w:div>
    <w:div w:id="1477839726">
      <w:bodyDiv w:val="1"/>
      <w:marLeft w:val="0"/>
      <w:marRight w:val="0"/>
      <w:marTop w:val="0"/>
      <w:marBottom w:val="0"/>
      <w:divBdr>
        <w:top w:val="none" w:sz="0" w:space="0" w:color="auto"/>
        <w:left w:val="none" w:sz="0" w:space="0" w:color="auto"/>
        <w:bottom w:val="none" w:sz="0" w:space="0" w:color="auto"/>
        <w:right w:val="none" w:sz="0" w:space="0" w:color="auto"/>
      </w:divBdr>
    </w:div>
    <w:div w:id="1477911277">
      <w:bodyDiv w:val="1"/>
      <w:marLeft w:val="0"/>
      <w:marRight w:val="0"/>
      <w:marTop w:val="0"/>
      <w:marBottom w:val="0"/>
      <w:divBdr>
        <w:top w:val="none" w:sz="0" w:space="0" w:color="auto"/>
        <w:left w:val="none" w:sz="0" w:space="0" w:color="auto"/>
        <w:bottom w:val="none" w:sz="0" w:space="0" w:color="auto"/>
        <w:right w:val="none" w:sz="0" w:space="0" w:color="auto"/>
      </w:divBdr>
    </w:div>
    <w:div w:id="1479028953">
      <w:bodyDiv w:val="1"/>
      <w:marLeft w:val="0"/>
      <w:marRight w:val="0"/>
      <w:marTop w:val="0"/>
      <w:marBottom w:val="0"/>
      <w:divBdr>
        <w:top w:val="none" w:sz="0" w:space="0" w:color="auto"/>
        <w:left w:val="none" w:sz="0" w:space="0" w:color="auto"/>
        <w:bottom w:val="none" w:sz="0" w:space="0" w:color="auto"/>
        <w:right w:val="none" w:sz="0" w:space="0" w:color="auto"/>
      </w:divBdr>
    </w:div>
    <w:div w:id="1479031390">
      <w:bodyDiv w:val="1"/>
      <w:marLeft w:val="0"/>
      <w:marRight w:val="0"/>
      <w:marTop w:val="0"/>
      <w:marBottom w:val="0"/>
      <w:divBdr>
        <w:top w:val="none" w:sz="0" w:space="0" w:color="auto"/>
        <w:left w:val="none" w:sz="0" w:space="0" w:color="auto"/>
        <w:bottom w:val="none" w:sz="0" w:space="0" w:color="auto"/>
        <w:right w:val="none" w:sz="0" w:space="0" w:color="auto"/>
      </w:divBdr>
    </w:div>
    <w:div w:id="1479108899">
      <w:bodyDiv w:val="1"/>
      <w:marLeft w:val="0"/>
      <w:marRight w:val="0"/>
      <w:marTop w:val="0"/>
      <w:marBottom w:val="0"/>
      <w:divBdr>
        <w:top w:val="none" w:sz="0" w:space="0" w:color="auto"/>
        <w:left w:val="none" w:sz="0" w:space="0" w:color="auto"/>
        <w:bottom w:val="none" w:sz="0" w:space="0" w:color="auto"/>
        <w:right w:val="none" w:sz="0" w:space="0" w:color="auto"/>
      </w:divBdr>
    </w:div>
    <w:div w:id="1479416709">
      <w:bodyDiv w:val="1"/>
      <w:marLeft w:val="0"/>
      <w:marRight w:val="0"/>
      <w:marTop w:val="0"/>
      <w:marBottom w:val="0"/>
      <w:divBdr>
        <w:top w:val="none" w:sz="0" w:space="0" w:color="auto"/>
        <w:left w:val="none" w:sz="0" w:space="0" w:color="auto"/>
        <w:bottom w:val="none" w:sz="0" w:space="0" w:color="auto"/>
        <w:right w:val="none" w:sz="0" w:space="0" w:color="auto"/>
      </w:divBdr>
    </w:div>
    <w:div w:id="1479570317">
      <w:bodyDiv w:val="1"/>
      <w:marLeft w:val="0"/>
      <w:marRight w:val="0"/>
      <w:marTop w:val="0"/>
      <w:marBottom w:val="0"/>
      <w:divBdr>
        <w:top w:val="none" w:sz="0" w:space="0" w:color="auto"/>
        <w:left w:val="none" w:sz="0" w:space="0" w:color="auto"/>
        <w:bottom w:val="none" w:sz="0" w:space="0" w:color="auto"/>
        <w:right w:val="none" w:sz="0" w:space="0" w:color="auto"/>
      </w:divBdr>
    </w:div>
    <w:div w:id="1480224847">
      <w:bodyDiv w:val="1"/>
      <w:marLeft w:val="0"/>
      <w:marRight w:val="0"/>
      <w:marTop w:val="0"/>
      <w:marBottom w:val="0"/>
      <w:divBdr>
        <w:top w:val="none" w:sz="0" w:space="0" w:color="auto"/>
        <w:left w:val="none" w:sz="0" w:space="0" w:color="auto"/>
        <w:bottom w:val="none" w:sz="0" w:space="0" w:color="auto"/>
        <w:right w:val="none" w:sz="0" w:space="0" w:color="auto"/>
      </w:divBdr>
    </w:div>
    <w:div w:id="1480227939">
      <w:bodyDiv w:val="1"/>
      <w:marLeft w:val="0"/>
      <w:marRight w:val="0"/>
      <w:marTop w:val="0"/>
      <w:marBottom w:val="0"/>
      <w:divBdr>
        <w:top w:val="none" w:sz="0" w:space="0" w:color="auto"/>
        <w:left w:val="none" w:sz="0" w:space="0" w:color="auto"/>
        <w:bottom w:val="none" w:sz="0" w:space="0" w:color="auto"/>
        <w:right w:val="none" w:sz="0" w:space="0" w:color="auto"/>
      </w:divBdr>
    </w:div>
    <w:div w:id="1480535385">
      <w:bodyDiv w:val="1"/>
      <w:marLeft w:val="0"/>
      <w:marRight w:val="0"/>
      <w:marTop w:val="0"/>
      <w:marBottom w:val="0"/>
      <w:divBdr>
        <w:top w:val="none" w:sz="0" w:space="0" w:color="auto"/>
        <w:left w:val="none" w:sz="0" w:space="0" w:color="auto"/>
        <w:bottom w:val="none" w:sz="0" w:space="0" w:color="auto"/>
        <w:right w:val="none" w:sz="0" w:space="0" w:color="auto"/>
      </w:divBdr>
    </w:div>
    <w:div w:id="1480609670">
      <w:bodyDiv w:val="1"/>
      <w:marLeft w:val="0"/>
      <w:marRight w:val="0"/>
      <w:marTop w:val="0"/>
      <w:marBottom w:val="0"/>
      <w:divBdr>
        <w:top w:val="none" w:sz="0" w:space="0" w:color="auto"/>
        <w:left w:val="none" w:sz="0" w:space="0" w:color="auto"/>
        <w:bottom w:val="none" w:sz="0" w:space="0" w:color="auto"/>
        <w:right w:val="none" w:sz="0" w:space="0" w:color="auto"/>
      </w:divBdr>
    </w:div>
    <w:div w:id="1480876573">
      <w:bodyDiv w:val="1"/>
      <w:marLeft w:val="0"/>
      <w:marRight w:val="0"/>
      <w:marTop w:val="0"/>
      <w:marBottom w:val="0"/>
      <w:divBdr>
        <w:top w:val="none" w:sz="0" w:space="0" w:color="auto"/>
        <w:left w:val="none" w:sz="0" w:space="0" w:color="auto"/>
        <w:bottom w:val="none" w:sz="0" w:space="0" w:color="auto"/>
        <w:right w:val="none" w:sz="0" w:space="0" w:color="auto"/>
      </w:divBdr>
    </w:div>
    <w:div w:id="1480925976">
      <w:bodyDiv w:val="1"/>
      <w:marLeft w:val="0"/>
      <w:marRight w:val="0"/>
      <w:marTop w:val="0"/>
      <w:marBottom w:val="0"/>
      <w:divBdr>
        <w:top w:val="none" w:sz="0" w:space="0" w:color="auto"/>
        <w:left w:val="none" w:sz="0" w:space="0" w:color="auto"/>
        <w:bottom w:val="none" w:sz="0" w:space="0" w:color="auto"/>
        <w:right w:val="none" w:sz="0" w:space="0" w:color="auto"/>
      </w:divBdr>
    </w:div>
    <w:div w:id="1481071605">
      <w:bodyDiv w:val="1"/>
      <w:marLeft w:val="0"/>
      <w:marRight w:val="0"/>
      <w:marTop w:val="0"/>
      <w:marBottom w:val="0"/>
      <w:divBdr>
        <w:top w:val="none" w:sz="0" w:space="0" w:color="auto"/>
        <w:left w:val="none" w:sz="0" w:space="0" w:color="auto"/>
        <w:bottom w:val="none" w:sz="0" w:space="0" w:color="auto"/>
        <w:right w:val="none" w:sz="0" w:space="0" w:color="auto"/>
      </w:divBdr>
    </w:div>
    <w:div w:id="1481146016">
      <w:bodyDiv w:val="1"/>
      <w:marLeft w:val="0"/>
      <w:marRight w:val="0"/>
      <w:marTop w:val="0"/>
      <w:marBottom w:val="0"/>
      <w:divBdr>
        <w:top w:val="none" w:sz="0" w:space="0" w:color="auto"/>
        <w:left w:val="none" w:sz="0" w:space="0" w:color="auto"/>
        <w:bottom w:val="none" w:sz="0" w:space="0" w:color="auto"/>
        <w:right w:val="none" w:sz="0" w:space="0" w:color="auto"/>
      </w:divBdr>
    </w:div>
    <w:div w:id="1481770788">
      <w:bodyDiv w:val="1"/>
      <w:marLeft w:val="0"/>
      <w:marRight w:val="0"/>
      <w:marTop w:val="0"/>
      <w:marBottom w:val="0"/>
      <w:divBdr>
        <w:top w:val="none" w:sz="0" w:space="0" w:color="auto"/>
        <w:left w:val="none" w:sz="0" w:space="0" w:color="auto"/>
        <w:bottom w:val="none" w:sz="0" w:space="0" w:color="auto"/>
        <w:right w:val="none" w:sz="0" w:space="0" w:color="auto"/>
      </w:divBdr>
    </w:div>
    <w:div w:id="1481845680">
      <w:bodyDiv w:val="1"/>
      <w:marLeft w:val="0"/>
      <w:marRight w:val="0"/>
      <w:marTop w:val="0"/>
      <w:marBottom w:val="0"/>
      <w:divBdr>
        <w:top w:val="none" w:sz="0" w:space="0" w:color="auto"/>
        <w:left w:val="none" w:sz="0" w:space="0" w:color="auto"/>
        <w:bottom w:val="none" w:sz="0" w:space="0" w:color="auto"/>
        <w:right w:val="none" w:sz="0" w:space="0" w:color="auto"/>
      </w:divBdr>
    </w:div>
    <w:div w:id="1482382695">
      <w:bodyDiv w:val="1"/>
      <w:marLeft w:val="0"/>
      <w:marRight w:val="0"/>
      <w:marTop w:val="0"/>
      <w:marBottom w:val="0"/>
      <w:divBdr>
        <w:top w:val="none" w:sz="0" w:space="0" w:color="auto"/>
        <w:left w:val="none" w:sz="0" w:space="0" w:color="auto"/>
        <w:bottom w:val="none" w:sz="0" w:space="0" w:color="auto"/>
        <w:right w:val="none" w:sz="0" w:space="0" w:color="auto"/>
      </w:divBdr>
    </w:div>
    <w:div w:id="1482572824">
      <w:bodyDiv w:val="1"/>
      <w:marLeft w:val="0"/>
      <w:marRight w:val="0"/>
      <w:marTop w:val="0"/>
      <w:marBottom w:val="0"/>
      <w:divBdr>
        <w:top w:val="none" w:sz="0" w:space="0" w:color="auto"/>
        <w:left w:val="none" w:sz="0" w:space="0" w:color="auto"/>
        <w:bottom w:val="none" w:sz="0" w:space="0" w:color="auto"/>
        <w:right w:val="none" w:sz="0" w:space="0" w:color="auto"/>
      </w:divBdr>
    </w:div>
    <w:div w:id="1482578246">
      <w:bodyDiv w:val="1"/>
      <w:marLeft w:val="0"/>
      <w:marRight w:val="0"/>
      <w:marTop w:val="0"/>
      <w:marBottom w:val="0"/>
      <w:divBdr>
        <w:top w:val="none" w:sz="0" w:space="0" w:color="auto"/>
        <w:left w:val="none" w:sz="0" w:space="0" w:color="auto"/>
        <w:bottom w:val="none" w:sz="0" w:space="0" w:color="auto"/>
        <w:right w:val="none" w:sz="0" w:space="0" w:color="auto"/>
      </w:divBdr>
    </w:div>
    <w:div w:id="1482649652">
      <w:bodyDiv w:val="1"/>
      <w:marLeft w:val="0"/>
      <w:marRight w:val="0"/>
      <w:marTop w:val="0"/>
      <w:marBottom w:val="0"/>
      <w:divBdr>
        <w:top w:val="none" w:sz="0" w:space="0" w:color="auto"/>
        <w:left w:val="none" w:sz="0" w:space="0" w:color="auto"/>
        <w:bottom w:val="none" w:sz="0" w:space="0" w:color="auto"/>
        <w:right w:val="none" w:sz="0" w:space="0" w:color="auto"/>
      </w:divBdr>
    </w:div>
    <w:div w:id="1482696448">
      <w:bodyDiv w:val="1"/>
      <w:marLeft w:val="0"/>
      <w:marRight w:val="0"/>
      <w:marTop w:val="0"/>
      <w:marBottom w:val="0"/>
      <w:divBdr>
        <w:top w:val="none" w:sz="0" w:space="0" w:color="auto"/>
        <w:left w:val="none" w:sz="0" w:space="0" w:color="auto"/>
        <w:bottom w:val="none" w:sz="0" w:space="0" w:color="auto"/>
        <w:right w:val="none" w:sz="0" w:space="0" w:color="auto"/>
      </w:divBdr>
    </w:div>
    <w:div w:id="1482893755">
      <w:bodyDiv w:val="1"/>
      <w:marLeft w:val="0"/>
      <w:marRight w:val="0"/>
      <w:marTop w:val="0"/>
      <w:marBottom w:val="0"/>
      <w:divBdr>
        <w:top w:val="none" w:sz="0" w:space="0" w:color="auto"/>
        <w:left w:val="none" w:sz="0" w:space="0" w:color="auto"/>
        <w:bottom w:val="none" w:sz="0" w:space="0" w:color="auto"/>
        <w:right w:val="none" w:sz="0" w:space="0" w:color="auto"/>
      </w:divBdr>
    </w:div>
    <w:div w:id="1483082647">
      <w:bodyDiv w:val="1"/>
      <w:marLeft w:val="0"/>
      <w:marRight w:val="0"/>
      <w:marTop w:val="0"/>
      <w:marBottom w:val="0"/>
      <w:divBdr>
        <w:top w:val="none" w:sz="0" w:space="0" w:color="auto"/>
        <w:left w:val="none" w:sz="0" w:space="0" w:color="auto"/>
        <w:bottom w:val="none" w:sz="0" w:space="0" w:color="auto"/>
        <w:right w:val="none" w:sz="0" w:space="0" w:color="auto"/>
      </w:divBdr>
    </w:div>
    <w:div w:id="1483084168">
      <w:bodyDiv w:val="1"/>
      <w:marLeft w:val="0"/>
      <w:marRight w:val="0"/>
      <w:marTop w:val="0"/>
      <w:marBottom w:val="0"/>
      <w:divBdr>
        <w:top w:val="none" w:sz="0" w:space="0" w:color="auto"/>
        <w:left w:val="none" w:sz="0" w:space="0" w:color="auto"/>
        <w:bottom w:val="none" w:sz="0" w:space="0" w:color="auto"/>
        <w:right w:val="none" w:sz="0" w:space="0" w:color="auto"/>
      </w:divBdr>
    </w:div>
    <w:div w:id="1483500928">
      <w:bodyDiv w:val="1"/>
      <w:marLeft w:val="0"/>
      <w:marRight w:val="0"/>
      <w:marTop w:val="0"/>
      <w:marBottom w:val="0"/>
      <w:divBdr>
        <w:top w:val="none" w:sz="0" w:space="0" w:color="auto"/>
        <w:left w:val="none" w:sz="0" w:space="0" w:color="auto"/>
        <w:bottom w:val="none" w:sz="0" w:space="0" w:color="auto"/>
        <w:right w:val="none" w:sz="0" w:space="0" w:color="auto"/>
      </w:divBdr>
    </w:div>
    <w:div w:id="1483544994">
      <w:bodyDiv w:val="1"/>
      <w:marLeft w:val="0"/>
      <w:marRight w:val="0"/>
      <w:marTop w:val="0"/>
      <w:marBottom w:val="0"/>
      <w:divBdr>
        <w:top w:val="none" w:sz="0" w:space="0" w:color="auto"/>
        <w:left w:val="none" w:sz="0" w:space="0" w:color="auto"/>
        <w:bottom w:val="none" w:sz="0" w:space="0" w:color="auto"/>
        <w:right w:val="none" w:sz="0" w:space="0" w:color="auto"/>
      </w:divBdr>
    </w:div>
    <w:div w:id="1483738602">
      <w:bodyDiv w:val="1"/>
      <w:marLeft w:val="0"/>
      <w:marRight w:val="0"/>
      <w:marTop w:val="0"/>
      <w:marBottom w:val="0"/>
      <w:divBdr>
        <w:top w:val="none" w:sz="0" w:space="0" w:color="auto"/>
        <w:left w:val="none" w:sz="0" w:space="0" w:color="auto"/>
        <w:bottom w:val="none" w:sz="0" w:space="0" w:color="auto"/>
        <w:right w:val="none" w:sz="0" w:space="0" w:color="auto"/>
      </w:divBdr>
    </w:div>
    <w:div w:id="1483813316">
      <w:bodyDiv w:val="1"/>
      <w:marLeft w:val="0"/>
      <w:marRight w:val="0"/>
      <w:marTop w:val="0"/>
      <w:marBottom w:val="0"/>
      <w:divBdr>
        <w:top w:val="none" w:sz="0" w:space="0" w:color="auto"/>
        <w:left w:val="none" w:sz="0" w:space="0" w:color="auto"/>
        <w:bottom w:val="none" w:sz="0" w:space="0" w:color="auto"/>
        <w:right w:val="none" w:sz="0" w:space="0" w:color="auto"/>
      </w:divBdr>
    </w:div>
    <w:div w:id="1484005309">
      <w:bodyDiv w:val="1"/>
      <w:marLeft w:val="0"/>
      <w:marRight w:val="0"/>
      <w:marTop w:val="0"/>
      <w:marBottom w:val="0"/>
      <w:divBdr>
        <w:top w:val="none" w:sz="0" w:space="0" w:color="auto"/>
        <w:left w:val="none" w:sz="0" w:space="0" w:color="auto"/>
        <w:bottom w:val="none" w:sz="0" w:space="0" w:color="auto"/>
        <w:right w:val="none" w:sz="0" w:space="0" w:color="auto"/>
      </w:divBdr>
    </w:div>
    <w:div w:id="1484348523">
      <w:bodyDiv w:val="1"/>
      <w:marLeft w:val="0"/>
      <w:marRight w:val="0"/>
      <w:marTop w:val="0"/>
      <w:marBottom w:val="0"/>
      <w:divBdr>
        <w:top w:val="none" w:sz="0" w:space="0" w:color="auto"/>
        <w:left w:val="none" w:sz="0" w:space="0" w:color="auto"/>
        <w:bottom w:val="none" w:sz="0" w:space="0" w:color="auto"/>
        <w:right w:val="none" w:sz="0" w:space="0" w:color="auto"/>
      </w:divBdr>
    </w:div>
    <w:div w:id="1484352759">
      <w:bodyDiv w:val="1"/>
      <w:marLeft w:val="0"/>
      <w:marRight w:val="0"/>
      <w:marTop w:val="0"/>
      <w:marBottom w:val="0"/>
      <w:divBdr>
        <w:top w:val="none" w:sz="0" w:space="0" w:color="auto"/>
        <w:left w:val="none" w:sz="0" w:space="0" w:color="auto"/>
        <w:bottom w:val="none" w:sz="0" w:space="0" w:color="auto"/>
        <w:right w:val="none" w:sz="0" w:space="0" w:color="auto"/>
      </w:divBdr>
    </w:div>
    <w:div w:id="1484614279">
      <w:bodyDiv w:val="1"/>
      <w:marLeft w:val="0"/>
      <w:marRight w:val="0"/>
      <w:marTop w:val="0"/>
      <w:marBottom w:val="0"/>
      <w:divBdr>
        <w:top w:val="none" w:sz="0" w:space="0" w:color="auto"/>
        <w:left w:val="none" w:sz="0" w:space="0" w:color="auto"/>
        <w:bottom w:val="none" w:sz="0" w:space="0" w:color="auto"/>
        <w:right w:val="none" w:sz="0" w:space="0" w:color="auto"/>
      </w:divBdr>
    </w:div>
    <w:div w:id="1484815640">
      <w:bodyDiv w:val="1"/>
      <w:marLeft w:val="0"/>
      <w:marRight w:val="0"/>
      <w:marTop w:val="0"/>
      <w:marBottom w:val="0"/>
      <w:divBdr>
        <w:top w:val="none" w:sz="0" w:space="0" w:color="auto"/>
        <w:left w:val="none" w:sz="0" w:space="0" w:color="auto"/>
        <w:bottom w:val="none" w:sz="0" w:space="0" w:color="auto"/>
        <w:right w:val="none" w:sz="0" w:space="0" w:color="auto"/>
      </w:divBdr>
    </w:div>
    <w:div w:id="1484850470">
      <w:bodyDiv w:val="1"/>
      <w:marLeft w:val="0"/>
      <w:marRight w:val="0"/>
      <w:marTop w:val="0"/>
      <w:marBottom w:val="0"/>
      <w:divBdr>
        <w:top w:val="none" w:sz="0" w:space="0" w:color="auto"/>
        <w:left w:val="none" w:sz="0" w:space="0" w:color="auto"/>
        <w:bottom w:val="none" w:sz="0" w:space="0" w:color="auto"/>
        <w:right w:val="none" w:sz="0" w:space="0" w:color="auto"/>
      </w:divBdr>
    </w:div>
    <w:div w:id="1485195189">
      <w:bodyDiv w:val="1"/>
      <w:marLeft w:val="0"/>
      <w:marRight w:val="0"/>
      <w:marTop w:val="0"/>
      <w:marBottom w:val="0"/>
      <w:divBdr>
        <w:top w:val="none" w:sz="0" w:space="0" w:color="auto"/>
        <w:left w:val="none" w:sz="0" w:space="0" w:color="auto"/>
        <w:bottom w:val="none" w:sz="0" w:space="0" w:color="auto"/>
        <w:right w:val="none" w:sz="0" w:space="0" w:color="auto"/>
      </w:divBdr>
    </w:div>
    <w:div w:id="1485195936">
      <w:bodyDiv w:val="1"/>
      <w:marLeft w:val="0"/>
      <w:marRight w:val="0"/>
      <w:marTop w:val="0"/>
      <w:marBottom w:val="0"/>
      <w:divBdr>
        <w:top w:val="none" w:sz="0" w:space="0" w:color="auto"/>
        <w:left w:val="none" w:sz="0" w:space="0" w:color="auto"/>
        <w:bottom w:val="none" w:sz="0" w:space="0" w:color="auto"/>
        <w:right w:val="none" w:sz="0" w:space="0" w:color="auto"/>
      </w:divBdr>
    </w:div>
    <w:div w:id="1485321476">
      <w:bodyDiv w:val="1"/>
      <w:marLeft w:val="0"/>
      <w:marRight w:val="0"/>
      <w:marTop w:val="0"/>
      <w:marBottom w:val="0"/>
      <w:divBdr>
        <w:top w:val="none" w:sz="0" w:space="0" w:color="auto"/>
        <w:left w:val="none" w:sz="0" w:space="0" w:color="auto"/>
        <w:bottom w:val="none" w:sz="0" w:space="0" w:color="auto"/>
        <w:right w:val="none" w:sz="0" w:space="0" w:color="auto"/>
      </w:divBdr>
    </w:div>
    <w:div w:id="1485396881">
      <w:bodyDiv w:val="1"/>
      <w:marLeft w:val="0"/>
      <w:marRight w:val="0"/>
      <w:marTop w:val="0"/>
      <w:marBottom w:val="0"/>
      <w:divBdr>
        <w:top w:val="none" w:sz="0" w:space="0" w:color="auto"/>
        <w:left w:val="none" w:sz="0" w:space="0" w:color="auto"/>
        <w:bottom w:val="none" w:sz="0" w:space="0" w:color="auto"/>
        <w:right w:val="none" w:sz="0" w:space="0" w:color="auto"/>
      </w:divBdr>
    </w:div>
    <w:div w:id="1485462948">
      <w:bodyDiv w:val="1"/>
      <w:marLeft w:val="0"/>
      <w:marRight w:val="0"/>
      <w:marTop w:val="0"/>
      <w:marBottom w:val="0"/>
      <w:divBdr>
        <w:top w:val="none" w:sz="0" w:space="0" w:color="auto"/>
        <w:left w:val="none" w:sz="0" w:space="0" w:color="auto"/>
        <w:bottom w:val="none" w:sz="0" w:space="0" w:color="auto"/>
        <w:right w:val="none" w:sz="0" w:space="0" w:color="auto"/>
      </w:divBdr>
    </w:div>
    <w:div w:id="1485701179">
      <w:bodyDiv w:val="1"/>
      <w:marLeft w:val="0"/>
      <w:marRight w:val="0"/>
      <w:marTop w:val="0"/>
      <w:marBottom w:val="0"/>
      <w:divBdr>
        <w:top w:val="none" w:sz="0" w:space="0" w:color="auto"/>
        <w:left w:val="none" w:sz="0" w:space="0" w:color="auto"/>
        <w:bottom w:val="none" w:sz="0" w:space="0" w:color="auto"/>
        <w:right w:val="none" w:sz="0" w:space="0" w:color="auto"/>
      </w:divBdr>
    </w:div>
    <w:div w:id="1485776057">
      <w:bodyDiv w:val="1"/>
      <w:marLeft w:val="0"/>
      <w:marRight w:val="0"/>
      <w:marTop w:val="0"/>
      <w:marBottom w:val="0"/>
      <w:divBdr>
        <w:top w:val="none" w:sz="0" w:space="0" w:color="auto"/>
        <w:left w:val="none" w:sz="0" w:space="0" w:color="auto"/>
        <w:bottom w:val="none" w:sz="0" w:space="0" w:color="auto"/>
        <w:right w:val="none" w:sz="0" w:space="0" w:color="auto"/>
      </w:divBdr>
    </w:div>
    <w:div w:id="1485928905">
      <w:bodyDiv w:val="1"/>
      <w:marLeft w:val="0"/>
      <w:marRight w:val="0"/>
      <w:marTop w:val="0"/>
      <w:marBottom w:val="0"/>
      <w:divBdr>
        <w:top w:val="none" w:sz="0" w:space="0" w:color="auto"/>
        <w:left w:val="none" w:sz="0" w:space="0" w:color="auto"/>
        <w:bottom w:val="none" w:sz="0" w:space="0" w:color="auto"/>
        <w:right w:val="none" w:sz="0" w:space="0" w:color="auto"/>
      </w:divBdr>
    </w:div>
    <w:div w:id="1486125995">
      <w:bodyDiv w:val="1"/>
      <w:marLeft w:val="0"/>
      <w:marRight w:val="0"/>
      <w:marTop w:val="0"/>
      <w:marBottom w:val="0"/>
      <w:divBdr>
        <w:top w:val="none" w:sz="0" w:space="0" w:color="auto"/>
        <w:left w:val="none" w:sz="0" w:space="0" w:color="auto"/>
        <w:bottom w:val="none" w:sz="0" w:space="0" w:color="auto"/>
        <w:right w:val="none" w:sz="0" w:space="0" w:color="auto"/>
      </w:divBdr>
    </w:div>
    <w:div w:id="1486581711">
      <w:bodyDiv w:val="1"/>
      <w:marLeft w:val="0"/>
      <w:marRight w:val="0"/>
      <w:marTop w:val="0"/>
      <w:marBottom w:val="0"/>
      <w:divBdr>
        <w:top w:val="none" w:sz="0" w:space="0" w:color="auto"/>
        <w:left w:val="none" w:sz="0" w:space="0" w:color="auto"/>
        <w:bottom w:val="none" w:sz="0" w:space="0" w:color="auto"/>
        <w:right w:val="none" w:sz="0" w:space="0" w:color="auto"/>
      </w:divBdr>
    </w:div>
    <w:div w:id="1486631509">
      <w:bodyDiv w:val="1"/>
      <w:marLeft w:val="0"/>
      <w:marRight w:val="0"/>
      <w:marTop w:val="0"/>
      <w:marBottom w:val="0"/>
      <w:divBdr>
        <w:top w:val="none" w:sz="0" w:space="0" w:color="auto"/>
        <w:left w:val="none" w:sz="0" w:space="0" w:color="auto"/>
        <w:bottom w:val="none" w:sz="0" w:space="0" w:color="auto"/>
        <w:right w:val="none" w:sz="0" w:space="0" w:color="auto"/>
      </w:divBdr>
    </w:div>
    <w:div w:id="1486893982">
      <w:bodyDiv w:val="1"/>
      <w:marLeft w:val="0"/>
      <w:marRight w:val="0"/>
      <w:marTop w:val="0"/>
      <w:marBottom w:val="0"/>
      <w:divBdr>
        <w:top w:val="none" w:sz="0" w:space="0" w:color="auto"/>
        <w:left w:val="none" w:sz="0" w:space="0" w:color="auto"/>
        <w:bottom w:val="none" w:sz="0" w:space="0" w:color="auto"/>
        <w:right w:val="none" w:sz="0" w:space="0" w:color="auto"/>
      </w:divBdr>
    </w:div>
    <w:div w:id="1486970018">
      <w:bodyDiv w:val="1"/>
      <w:marLeft w:val="0"/>
      <w:marRight w:val="0"/>
      <w:marTop w:val="0"/>
      <w:marBottom w:val="0"/>
      <w:divBdr>
        <w:top w:val="none" w:sz="0" w:space="0" w:color="auto"/>
        <w:left w:val="none" w:sz="0" w:space="0" w:color="auto"/>
        <w:bottom w:val="none" w:sz="0" w:space="0" w:color="auto"/>
        <w:right w:val="none" w:sz="0" w:space="0" w:color="auto"/>
      </w:divBdr>
    </w:div>
    <w:div w:id="1487091176">
      <w:bodyDiv w:val="1"/>
      <w:marLeft w:val="0"/>
      <w:marRight w:val="0"/>
      <w:marTop w:val="0"/>
      <w:marBottom w:val="0"/>
      <w:divBdr>
        <w:top w:val="none" w:sz="0" w:space="0" w:color="auto"/>
        <w:left w:val="none" w:sz="0" w:space="0" w:color="auto"/>
        <w:bottom w:val="none" w:sz="0" w:space="0" w:color="auto"/>
        <w:right w:val="none" w:sz="0" w:space="0" w:color="auto"/>
      </w:divBdr>
    </w:div>
    <w:div w:id="1487282570">
      <w:bodyDiv w:val="1"/>
      <w:marLeft w:val="0"/>
      <w:marRight w:val="0"/>
      <w:marTop w:val="0"/>
      <w:marBottom w:val="0"/>
      <w:divBdr>
        <w:top w:val="none" w:sz="0" w:space="0" w:color="auto"/>
        <w:left w:val="none" w:sz="0" w:space="0" w:color="auto"/>
        <w:bottom w:val="none" w:sz="0" w:space="0" w:color="auto"/>
        <w:right w:val="none" w:sz="0" w:space="0" w:color="auto"/>
      </w:divBdr>
    </w:div>
    <w:div w:id="1487353821">
      <w:bodyDiv w:val="1"/>
      <w:marLeft w:val="0"/>
      <w:marRight w:val="0"/>
      <w:marTop w:val="0"/>
      <w:marBottom w:val="0"/>
      <w:divBdr>
        <w:top w:val="none" w:sz="0" w:space="0" w:color="auto"/>
        <w:left w:val="none" w:sz="0" w:space="0" w:color="auto"/>
        <w:bottom w:val="none" w:sz="0" w:space="0" w:color="auto"/>
        <w:right w:val="none" w:sz="0" w:space="0" w:color="auto"/>
      </w:divBdr>
    </w:div>
    <w:div w:id="1487356013">
      <w:bodyDiv w:val="1"/>
      <w:marLeft w:val="0"/>
      <w:marRight w:val="0"/>
      <w:marTop w:val="0"/>
      <w:marBottom w:val="0"/>
      <w:divBdr>
        <w:top w:val="none" w:sz="0" w:space="0" w:color="auto"/>
        <w:left w:val="none" w:sz="0" w:space="0" w:color="auto"/>
        <w:bottom w:val="none" w:sz="0" w:space="0" w:color="auto"/>
        <w:right w:val="none" w:sz="0" w:space="0" w:color="auto"/>
      </w:divBdr>
    </w:div>
    <w:div w:id="1487823929">
      <w:bodyDiv w:val="1"/>
      <w:marLeft w:val="0"/>
      <w:marRight w:val="0"/>
      <w:marTop w:val="0"/>
      <w:marBottom w:val="0"/>
      <w:divBdr>
        <w:top w:val="none" w:sz="0" w:space="0" w:color="auto"/>
        <w:left w:val="none" w:sz="0" w:space="0" w:color="auto"/>
        <w:bottom w:val="none" w:sz="0" w:space="0" w:color="auto"/>
        <w:right w:val="none" w:sz="0" w:space="0" w:color="auto"/>
      </w:divBdr>
    </w:div>
    <w:div w:id="1487933032">
      <w:bodyDiv w:val="1"/>
      <w:marLeft w:val="0"/>
      <w:marRight w:val="0"/>
      <w:marTop w:val="0"/>
      <w:marBottom w:val="0"/>
      <w:divBdr>
        <w:top w:val="none" w:sz="0" w:space="0" w:color="auto"/>
        <w:left w:val="none" w:sz="0" w:space="0" w:color="auto"/>
        <w:bottom w:val="none" w:sz="0" w:space="0" w:color="auto"/>
        <w:right w:val="none" w:sz="0" w:space="0" w:color="auto"/>
      </w:divBdr>
    </w:div>
    <w:div w:id="1488011523">
      <w:bodyDiv w:val="1"/>
      <w:marLeft w:val="0"/>
      <w:marRight w:val="0"/>
      <w:marTop w:val="0"/>
      <w:marBottom w:val="0"/>
      <w:divBdr>
        <w:top w:val="none" w:sz="0" w:space="0" w:color="auto"/>
        <w:left w:val="none" w:sz="0" w:space="0" w:color="auto"/>
        <w:bottom w:val="none" w:sz="0" w:space="0" w:color="auto"/>
        <w:right w:val="none" w:sz="0" w:space="0" w:color="auto"/>
      </w:divBdr>
    </w:div>
    <w:div w:id="1488086587">
      <w:bodyDiv w:val="1"/>
      <w:marLeft w:val="0"/>
      <w:marRight w:val="0"/>
      <w:marTop w:val="0"/>
      <w:marBottom w:val="0"/>
      <w:divBdr>
        <w:top w:val="none" w:sz="0" w:space="0" w:color="auto"/>
        <w:left w:val="none" w:sz="0" w:space="0" w:color="auto"/>
        <w:bottom w:val="none" w:sz="0" w:space="0" w:color="auto"/>
        <w:right w:val="none" w:sz="0" w:space="0" w:color="auto"/>
      </w:divBdr>
    </w:div>
    <w:div w:id="1488665538">
      <w:bodyDiv w:val="1"/>
      <w:marLeft w:val="0"/>
      <w:marRight w:val="0"/>
      <w:marTop w:val="0"/>
      <w:marBottom w:val="0"/>
      <w:divBdr>
        <w:top w:val="none" w:sz="0" w:space="0" w:color="auto"/>
        <w:left w:val="none" w:sz="0" w:space="0" w:color="auto"/>
        <w:bottom w:val="none" w:sz="0" w:space="0" w:color="auto"/>
        <w:right w:val="none" w:sz="0" w:space="0" w:color="auto"/>
      </w:divBdr>
    </w:div>
    <w:div w:id="1488669605">
      <w:bodyDiv w:val="1"/>
      <w:marLeft w:val="0"/>
      <w:marRight w:val="0"/>
      <w:marTop w:val="0"/>
      <w:marBottom w:val="0"/>
      <w:divBdr>
        <w:top w:val="none" w:sz="0" w:space="0" w:color="auto"/>
        <w:left w:val="none" w:sz="0" w:space="0" w:color="auto"/>
        <w:bottom w:val="none" w:sz="0" w:space="0" w:color="auto"/>
        <w:right w:val="none" w:sz="0" w:space="0" w:color="auto"/>
      </w:divBdr>
    </w:div>
    <w:div w:id="1488861037">
      <w:bodyDiv w:val="1"/>
      <w:marLeft w:val="0"/>
      <w:marRight w:val="0"/>
      <w:marTop w:val="0"/>
      <w:marBottom w:val="0"/>
      <w:divBdr>
        <w:top w:val="none" w:sz="0" w:space="0" w:color="auto"/>
        <w:left w:val="none" w:sz="0" w:space="0" w:color="auto"/>
        <w:bottom w:val="none" w:sz="0" w:space="0" w:color="auto"/>
        <w:right w:val="none" w:sz="0" w:space="0" w:color="auto"/>
      </w:divBdr>
    </w:div>
    <w:div w:id="1489056448">
      <w:bodyDiv w:val="1"/>
      <w:marLeft w:val="0"/>
      <w:marRight w:val="0"/>
      <w:marTop w:val="0"/>
      <w:marBottom w:val="0"/>
      <w:divBdr>
        <w:top w:val="none" w:sz="0" w:space="0" w:color="auto"/>
        <w:left w:val="none" w:sz="0" w:space="0" w:color="auto"/>
        <w:bottom w:val="none" w:sz="0" w:space="0" w:color="auto"/>
        <w:right w:val="none" w:sz="0" w:space="0" w:color="auto"/>
      </w:divBdr>
    </w:div>
    <w:div w:id="1489830170">
      <w:bodyDiv w:val="1"/>
      <w:marLeft w:val="0"/>
      <w:marRight w:val="0"/>
      <w:marTop w:val="0"/>
      <w:marBottom w:val="0"/>
      <w:divBdr>
        <w:top w:val="none" w:sz="0" w:space="0" w:color="auto"/>
        <w:left w:val="none" w:sz="0" w:space="0" w:color="auto"/>
        <w:bottom w:val="none" w:sz="0" w:space="0" w:color="auto"/>
        <w:right w:val="none" w:sz="0" w:space="0" w:color="auto"/>
      </w:divBdr>
    </w:div>
    <w:div w:id="1489859890">
      <w:bodyDiv w:val="1"/>
      <w:marLeft w:val="0"/>
      <w:marRight w:val="0"/>
      <w:marTop w:val="0"/>
      <w:marBottom w:val="0"/>
      <w:divBdr>
        <w:top w:val="none" w:sz="0" w:space="0" w:color="auto"/>
        <w:left w:val="none" w:sz="0" w:space="0" w:color="auto"/>
        <w:bottom w:val="none" w:sz="0" w:space="0" w:color="auto"/>
        <w:right w:val="none" w:sz="0" w:space="0" w:color="auto"/>
      </w:divBdr>
    </w:div>
    <w:div w:id="1490440697">
      <w:bodyDiv w:val="1"/>
      <w:marLeft w:val="0"/>
      <w:marRight w:val="0"/>
      <w:marTop w:val="0"/>
      <w:marBottom w:val="0"/>
      <w:divBdr>
        <w:top w:val="none" w:sz="0" w:space="0" w:color="auto"/>
        <w:left w:val="none" w:sz="0" w:space="0" w:color="auto"/>
        <w:bottom w:val="none" w:sz="0" w:space="0" w:color="auto"/>
        <w:right w:val="none" w:sz="0" w:space="0" w:color="auto"/>
      </w:divBdr>
    </w:div>
    <w:div w:id="1490563103">
      <w:bodyDiv w:val="1"/>
      <w:marLeft w:val="0"/>
      <w:marRight w:val="0"/>
      <w:marTop w:val="0"/>
      <w:marBottom w:val="0"/>
      <w:divBdr>
        <w:top w:val="none" w:sz="0" w:space="0" w:color="auto"/>
        <w:left w:val="none" w:sz="0" w:space="0" w:color="auto"/>
        <w:bottom w:val="none" w:sz="0" w:space="0" w:color="auto"/>
        <w:right w:val="none" w:sz="0" w:space="0" w:color="auto"/>
      </w:divBdr>
    </w:div>
    <w:div w:id="1490753921">
      <w:bodyDiv w:val="1"/>
      <w:marLeft w:val="0"/>
      <w:marRight w:val="0"/>
      <w:marTop w:val="0"/>
      <w:marBottom w:val="0"/>
      <w:divBdr>
        <w:top w:val="none" w:sz="0" w:space="0" w:color="auto"/>
        <w:left w:val="none" w:sz="0" w:space="0" w:color="auto"/>
        <w:bottom w:val="none" w:sz="0" w:space="0" w:color="auto"/>
        <w:right w:val="none" w:sz="0" w:space="0" w:color="auto"/>
      </w:divBdr>
    </w:div>
    <w:div w:id="1490830619">
      <w:bodyDiv w:val="1"/>
      <w:marLeft w:val="0"/>
      <w:marRight w:val="0"/>
      <w:marTop w:val="0"/>
      <w:marBottom w:val="0"/>
      <w:divBdr>
        <w:top w:val="none" w:sz="0" w:space="0" w:color="auto"/>
        <w:left w:val="none" w:sz="0" w:space="0" w:color="auto"/>
        <w:bottom w:val="none" w:sz="0" w:space="0" w:color="auto"/>
        <w:right w:val="none" w:sz="0" w:space="0" w:color="auto"/>
      </w:divBdr>
    </w:div>
    <w:div w:id="1490948589">
      <w:bodyDiv w:val="1"/>
      <w:marLeft w:val="0"/>
      <w:marRight w:val="0"/>
      <w:marTop w:val="0"/>
      <w:marBottom w:val="0"/>
      <w:divBdr>
        <w:top w:val="none" w:sz="0" w:space="0" w:color="auto"/>
        <w:left w:val="none" w:sz="0" w:space="0" w:color="auto"/>
        <w:bottom w:val="none" w:sz="0" w:space="0" w:color="auto"/>
        <w:right w:val="none" w:sz="0" w:space="0" w:color="auto"/>
      </w:divBdr>
    </w:div>
    <w:div w:id="1491359994">
      <w:bodyDiv w:val="1"/>
      <w:marLeft w:val="0"/>
      <w:marRight w:val="0"/>
      <w:marTop w:val="0"/>
      <w:marBottom w:val="0"/>
      <w:divBdr>
        <w:top w:val="none" w:sz="0" w:space="0" w:color="auto"/>
        <w:left w:val="none" w:sz="0" w:space="0" w:color="auto"/>
        <w:bottom w:val="none" w:sz="0" w:space="0" w:color="auto"/>
        <w:right w:val="none" w:sz="0" w:space="0" w:color="auto"/>
      </w:divBdr>
    </w:div>
    <w:div w:id="1492019589">
      <w:bodyDiv w:val="1"/>
      <w:marLeft w:val="0"/>
      <w:marRight w:val="0"/>
      <w:marTop w:val="0"/>
      <w:marBottom w:val="0"/>
      <w:divBdr>
        <w:top w:val="none" w:sz="0" w:space="0" w:color="auto"/>
        <w:left w:val="none" w:sz="0" w:space="0" w:color="auto"/>
        <w:bottom w:val="none" w:sz="0" w:space="0" w:color="auto"/>
        <w:right w:val="none" w:sz="0" w:space="0" w:color="auto"/>
      </w:divBdr>
    </w:div>
    <w:div w:id="1492408148">
      <w:bodyDiv w:val="1"/>
      <w:marLeft w:val="0"/>
      <w:marRight w:val="0"/>
      <w:marTop w:val="0"/>
      <w:marBottom w:val="0"/>
      <w:divBdr>
        <w:top w:val="none" w:sz="0" w:space="0" w:color="auto"/>
        <w:left w:val="none" w:sz="0" w:space="0" w:color="auto"/>
        <w:bottom w:val="none" w:sz="0" w:space="0" w:color="auto"/>
        <w:right w:val="none" w:sz="0" w:space="0" w:color="auto"/>
      </w:divBdr>
    </w:div>
    <w:div w:id="1492527356">
      <w:bodyDiv w:val="1"/>
      <w:marLeft w:val="0"/>
      <w:marRight w:val="0"/>
      <w:marTop w:val="0"/>
      <w:marBottom w:val="0"/>
      <w:divBdr>
        <w:top w:val="none" w:sz="0" w:space="0" w:color="auto"/>
        <w:left w:val="none" w:sz="0" w:space="0" w:color="auto"/>
        <w:bottom w:val="none" w:sz="0" w:space="0" w:color="auto"/>
        <w:right w:val="none" w:sz="0" w:space="0" w:color="auto"/>
      </w:divBdr>
    </w:div>
    <w:div w:id="1492716564">
      <w:bodyDiv w:val="1"/>
      <w:marLeft w:val="0"/>
      <w:marRight w:val="0"/>
      <w:marTop w:val="0"/>
      <w:marBottom w:val="0"/>
      <w:divBdr>
        <w:top w:val="none" w:sz="0" w:space="0" w:color="auto"/>
        <w:left w:val="none" w:sz="0" w:space="0" w:color="auto"/>
        <w:bottom w:val="none" w:sz="0" w:space="0" w:color="auto"/>
        <w:right w:val="none" w:sz="0" w:space="0" w:color="auto"/>
      </w:divBdr>
    </w:div>
    <w:div w:id="1492716986">
      <w:bodyDiv w:val="1"/>
      <w:marLeft w:val="0"/>
      <w:marRight w:val="0"/>
      <w:marTop w:val="0"/>
      <w:marBottom w:val="0"/>
      <w:divBdr>
        <w:top w:val="none" w:sz="0" w:space="0" w:color="auto"/>
        <w:left w:val="none" w:sz="0" w:space="0" w:color="auto"/>
        <w:bottom w:val="none" w:sz="0" w:space="0" w:color="auto"/>
        <w:right w:val="none" w:sz="0" w:space="0" w:color="auto"/>
      </w:divBdr>
    </w:div>
    <w:div w:id="1493251248">
      <w:bodyDiv w:val="1"/>
      <w:marLeft w:val="0"/>
      <w:marRight w:val="0"/>
      <w:marTop w:val="0"/>
      <w:marBottom w:val="0"/>
      <w:divBdr>
        <w:top w:val="none" w:sz="0" w:space="0" w:color="auto"/>
        <w:left w:val="none" w:sz="0" w:space="0" w:color="auto"/>
        <w:bottom w:val="none" w:sz="0" w:space="0" w:color="auto"/>
        <w:right w:val="none" w:sz="0" w:space="0" w:color="auto"/>
      </w:divBdr>
    </w:div>
    <w:div w:id="1493255089">
      <w:bodyDiv w:val="1"/>
      <w:marLeft w:val="0"/>
      <w:marRight w:val="0"/>
      <w:marTop w:val="0"/>
      <w:marBottom w:val="0"/>
      <w:divBdr>
        <w:top w:val="none" w:sz="0" w:space="0" w:color="auto"/>
        <w:left w:val="none" w:sz="0" w:space="0" w:color="auto"/>
        <w:bottom w:val="none" w:sz="0" w:space="0" w:color="auto"/>
        <w:right w:val="none" w:sz="0" w:space="0" w:color="auto"/>
      </w:divBdr>
    </w:div>
    <w:div w:id="1493452001">
      <w:bodyDiv w:val="1"/>
      <w:marLeft w:val="0"/>
      <w:marRight w:val="0"/>
      <w:marTop w:val="0"/>
      <w:marBottom w:val="0"/>
      <w:divBdr>
        <w:top w:val="none" w:sz="0" w:space="0" w:color="auto"/>
        <w:left w:val="none" w:sz="0" w:space="0" w:color="auto"/>
        <w:bottom w:val="none" w:sz="0" w:space="0" w:color="auto"/>
        <w:right w:val="none" w:sz="0" w:space="0" w:color="auto"/>
      </w:divBdr>
    </w:div>
    <w:div w:id="1493521868">
      <w:bodyDiv w:val="1"/>
      <w:marLeft w:val="0"/>
      <w:marRight w:val="0"/>
      <w:marTop w:val="0"/>
      <w:marBottom w:val="0"/>
      <w:divBdr>
        <w:top w:val="none" w:sz="0" w:space="0" w:color="auto"/>
        <w:left w:val="none" w:sz="0" w:space="0" w:color="auto"/>
        <w:bottom w:val="none" w:sz="0" w:space="0" w:color="auto"/>
        <w:right w:val="none" w:sz="0" w:space="0" w:color="auto"/>
      </w:divBdr>
    </w:div>
    <w:div w:id="1493790457">
      <w:bodyDiv w:val="1"/>
      <w:marLeft w:val="0"/>
      <w:marRight w:val="0"/>
      <w:marTop w:val="0"/>
      <w:marBottom w:val="0"/>
      <w:divBdr>
        <w:top w:val="none" w:sz="0" w:space="0" w:color="auto"/>
        <w:left w:val="none" w:sz="0" w:space="0" w:color="auto"/>
        <w:bottom w:val="none" w:sz="0" w:space="0" w:color="auto"/>
        <w:right w:val="none" w:sz="0" w:space="0" w:color="auto"/>
      </w:divBdr>
    </w:div>
    <w:div w:id="1493793453">
      <w:bodyDiv w:val="1"/>
      <w:marLeft w:val="0"/>
      <w:marRight w:val="0"/>
      <w:marTop w:val="0"/>
      <w:marBottom w:val="0"/>
      <w:divBdr>
        <w:top w:val="none" w:sz="0" w:space="0" w:color="auto"/>
        <w:left w:val="none" w:sz="0" w:space="0" w:color="auto"/>
        <w:bottom w:val="none" w:sz="0" w:space="0" w:color="auto"/>
        <w:right w:val="none" w:sz="0" w:space="0" w:color="auto"/>
      </w:divBdr>
    </w:div>
    <w:div w:id="1493906762">
      <w:bodyDiv w:val="1"/>
      <w:marLeft w:val="0"/>
      <w:marRight w:val="0"/>
      <w:marTop w:val="0"/>
      <w:marBottom w:val="0"/>
      <w:divBdr>
        <w:top w:val="none" w:sz="0" w:space="0" w:color="auto"/>
        <w:left w:val="none" w:sz="0" w:space="0" w:color="auto"/>
        <w:bottom w:val="none" w:sz="0" w:space="0" w:color="auto"/>
        <w:right w:val="none" w:sz="0" w:space="0" w:color="auto"/>
      </w:divBdr>
    </w:div>
    <w:div w:id="1494024688">
      <w:bodyDiv w:val="1"/>
      <w:marLeft w:val="0"/>
      <w:marRight w:val="0"/>
      <w:marTop w:val="0"/>
      <w:marBottom w:val="0"/>
      <w:divBdr>
        <w:top w:val="none" w:sz="0" w:space="0" w:color="auto"/>
        <w:left w:val="none" w:sz="0" w:space="0" w:color="auto"/>
        <w:bottom w:val="none" w:sz="0" w:space="0" w:color="auto"/>
        <w:right w:val="none" w:sz="0" w:space="0" w:color="auto"/>
      </w:divBdr>
    </w:div>
    <w:div w:id="1494569337">
      <w:bodyDiv w:val="1"/>
      <w:marLeft w:val="0"/>
      <w:marRight w:val="0"/>
      <w:marTop w:val="0"/>
      <w:marBottom w:val="0"/>
      <w:divBdr>
        <w:top w:val="none" w:sz="0" w:space="0" w:color="auto"/>
        <w:left w:val="none" w:sz="0" w:space="0" w:color="auto"/>
        <w:bottom w:val="none" w:sz="0" w:space="0" w:color="auto"/>
        <w:right w:val="none" w:sz="0" w:space="0" w:color="auto"/>
      </w:divBdr>
    </w:div>
    <w:div w:id="1494880356">
      <w:bodyDiv w:val="1"/>
      <w:marLeft w:val="0"/>
      <w:marRight w:val="0"/>
      <w:marTop w:val="0"/>
      <w:marBottom w:val="0"/>
      <w:divBdr>
        <w:top w:val="none" w:sz="0" w:space="0" w:color="auto"/>
        <w:left w:val="none" w:sz="0" w:space="0" w:color="auto"/>
        <w:bottom w:val="none" w:sz="0" w:space="0" w:color="auto"/>
        <w:right w:val="none" w:sz="0" w:space="0" w:color="auto"/>
      </w:divBdr>
    </w:div>
    <w:div w:id="1494881728">
      <w:bodyDiv w:val="1"/>
      <w:marLeft w:val="0"/>
      <w:marRight w:val="0"/>
      <w:marTop w:val="0"/>
      <w:marBottom w:val="0"/>
      <w:divBdr>
        <w:top w:val="none" w:sz="0" w:space="0" w:color="auto"/>
        <w:left w:val="none" w:sz="0" w:space="0" w:color="auto"/>
        <w:bottom w:val="none" w:sz="0" w:space="0" w:color="auto"/>
        <w:right w:val="none" w:sz="0" w:space="0" w:color="auto"/>
      </w:divBdr>
    </w:div>
    <w:div w:id="1494907390">
      <w:bodyDiv w:val="1"/>
      <w:marLeft w:val="0"/>
      <w:marRight w:val="0"/>
      <w:marTop w:val="0"/>
      <w:marBottom w:val="0"/>
      <w:divBdr>
        <w:top w:val="none" w:sz="0" w:space="0" w:color="auto"/>
        <w:left w:val="none" w:sz="0" w:space="0" w:color="auto"/>
        <w:bottom w:val="none" w:sz="0" w:space="0" w:color="auto"/>
        <w:right w:val="none" w:sz="0" w:space="0" w:color="auto"/>
      </w:divBdr>
    </w:div>
    <w:div w:id="1495338917">
      <w:bodyDiv w:val="1"/>
      <w:marLeft w:val="0"/>
      <w:marRight w:val="0"/>
      <w:marTop w:val="0"/>
      <w:marBottom w:val="0"/>
      <w:divBdr>
        <w:top w:val="none" w:sz="0" w:space="0" w:color="auto"/>
        <w:left w:val="none" w:sz="0" w:space="0" w:color="auto"/>
        <w:bottom w:val="none" w:sz="0" w:space="0" w:color="auto"/>
        <w:right w:val="none" w:sz="0" w:space="0" w:color="auto"/>
      </w:divBdr>
    </w:div>
    <w:div w:id="1495367474">
      <w:bodyDiv w:val="1"/>
      <w:marLeft w:val="0"/>
      <w:marRight w:val="0"/>
      <w:marTop w:val="0"/>
      <w:marBottom w:val="0"/>
      <w:divBdr>
        <w:top w:val="none" w:sz="0" w:space="0" w:color="auto"/>
        <w:left w:val="none" w:sz="0" w:space="0" w:color="auto"/>
        <w:bottom w:val="none" w:sz="0" w:space="0" w:color="auto"/>
        <w:right w:val="none" w:sz="0" w:space="0" w:color="auto"/>
      </w:divBdr>
    </w:div>
    <w:div w:id="1495728139">
      <w:bodyDiv w:val="1"/>
      <w:marLeft w:val="0"/>
      <w:marRight w:val="0"/>
      <w:marTop w:val="0"/>
      <w:marBottom w:val="0"/>
      <w:divBdr>
        <w:top w:val="none" w:sz="0" w:space="0" w:color="auto"/>
        <w:left w:val="none" w:sz="0" w:space="0" w:color="auto"/>
        <w:bottom w:val="none" w:sz="0" w:space="0" w:color="auto"/>
        <w:right w:val="none" w:sz="0" w:space="0" w:color="auto"/>
      </w:divBdr>
    </w:div>
    <w:div w:id="1495951680">
      <w:bodyDiv w:val="1"/>
      <w:marLeft w:val="0"/>
      <w:marRight w:val="0"/>
      <w:marTop w:val="0"/>
      <w:marBottom w:val="0"/>
      <w:divBdr>
        <w:top w:val="none" w:sz="0" w:space="0" w:color="auto"/>
        <w:left w:val="none" w:sz="0" w:space="0" w:color="auto"/>
        <w:bottom w:val="none" w:sz="0" w:space="0" w:color="auto"/>
        <w:right w:val="none" w:sz="0" w:space="0" w:color="auto"/>
      </w:divBdr>
    </w:div>
    <w:div w:id="1495956409">
      <w:bodyDiv w:val="1"/>
      <w:marLeft w:val="0"/>
      <w:marRight w:val="0"/>
      <w:marTop w:val="0"/>
      <w:marBottom w:val="0"/>
      <w:divBdr>
        <w:top w:val="none" w:sz="0" w:space="0" w:color="auto"/>
        <w:left w:val="none" w:sz="0" w:space="0" w:color="auto"/>
        <w:bottom w:val="none" w:sz="0" w:space="0" w:color="auto"/>
        <w:right w:val="none" w:sz="0" w:space="0" w:color="auto"/>
      </w:divBdr>
    </w:div>
    <w:div w:id="1496071286">
      <w:bodyDiv w:val="1"/>
      <w:marLeft w:val="0"/>
      <w:marRight w:val="0"/>
      <w:marTop w:val="0"/>
      <w:marBottom w:val="0"/>
      <w:divBdr>
        <w:top w:val="none" w:sz="0" w:space="0" w:color="auto"/>
        <w:left w:val="none" w:sz="0" w:space="0" w:color="auto"/>
        <w:bottom w:val="none" w:sz="0" w:space="0" w:color="auto"/>
        <w:right w:val="none" w:sz="0" w:space="0" w:color="auto"/>
      </w:divBdr>
    </w:div>
    <w:div w:id="1496604501">
      <w:bodyDiv w:val="1"/>
      <w:marLeft w:val="0"/>
      <w:marRight w:val="0"/>
      <w:marTop w:val="0"/>
      <w:marBottom w:val="0"/>
      <w:divBdr>
        <w:top w:val="none" w:sz="0" w:space="0" w:color="auto"/>
        <w:left w:val="none" w:sz="0" w:space="0" w:color="auto"/>
        <w:bottom w:val="none" w:sz="0" w:space="0" w:color="auto"/>
        <w:right w:val="none" w:sz="0" w:space="0" w:color="auto"/>
      </w:divBdr>
    </w:div>
    <w:div w:id="1497111855">
      <w:bodyDiv w:val="1"/>
      <w:marLeft w:val="0"/>
      <w:marRight w:val="0"/>
      <w:marTop w:val="0"/>
      <w:marBottom w:val="0"/>
      <w:divBdr>
        <w:top w:val="none" w:sz="0" w:space="0" w:color="auto"/>
        <w:left w:val="none" w:sz="0" w:space="0" w:color="auto"/>
        <w:bottom w:val="none" w:sz="0" w:space="0" w:color="auto"/>
        <w:right w:val="none" w:sz="0" w:space="0" w:color="auto"/>
      </w:divBdr>
    </w:div>
    <w:div w:id="1498036120">
      <w:bodyDiv w:val="1"/>
      <w:marLeft w:val="0"/>
      <w:marRight w:val="0"/>
      <w:marTop w:val="0"/>
      <w:marBottom w:val="0"/>
      <w:divBdr>
        <w:top w:val="none" w:sz="0" w:space="0" w:color="auto"/>
        <w:left w:val="none" w:sz="0" w:space="0" w:color="auto"/>
        <w:bottom w:val="none" w:sz="0" w:space="0" w:color="auto"/>
        <w:right w:val="none" w:sz="0" w:space="0" w:color="auto"/>
      </w:divBdr>
    </w:div>
    <w:div w:id="1498111233">
      <w:bodyDiv w:val="1"/>
      <w:marLeft w:val="0"/>
      <w:marRight w:val="0"/>
      <w:marTop w:val="0"/>
      <w:marBottom w:val="0"/>
      <w:divBdr>
        <w:top w:val="none" w:sz="0" w:space="0" w:color="auto"/>
        <w:left w:val="none" w:sz="0" w:space="0" w:color="auto"/>
        <w:bottom w:val="none" w:sz="0" w:space="0" w:color="auto"/>
        <w:right w:val="none" w:sz="0" w:space="0" w:color="auto"/>
      </w:divBdr>
    </w:div>
    <w:div w:id="1498184543">
      <w:bodyDiv w:val="1"/>
      <w:marLeft w:val="0"/>
      <w:marRight w:val="0"/>
      <w:marTop w:val="0"/>
      <w:marBottom w:val="0"/>
      <w:divBdr>
        <w:top w:val="none" w:sz="0" w:space="0" w:color="auto"/>
        <w:left w:val="none" w:sz="0" w:space="0" w:color="auto"/>
        <w:bottom w:val="none" w:sz="0" w:space="0" w:color="auto"/>
        <w:right w:val="none" w:sz="0" w:space="0" w:color="auto"/>
      </w:divBdr>
    </w:div>
    <w:div w:id="1498299343">
      <w:bodyDiv w:val="1"/>
      <w:marLeft w:val="0"/>
      <w:marRight w:val="0"/>
      <w:marTop w:val="0"/>
      <w:marBottom w:val="0"/>
      <w:divBdr>
        <w:top w:val="none" w:sz="0" w:space="0" w:color="auto"/>
        <w:left w:val="none" w:sz="0" w:space="0" w:color="auto"/>
        <w:bottom w:val="none" w:sz="0" w:space="0" w:color="auto"/>
        <w:right w:val="none" w:sz="0" w:space="0" w:color="auto"/>
      </w:divBdr>
    </w:div>
    <w:div w:id="1498688204">
      <w:bodyDiv w:val="1"/>
      <w:marLeft w:val="0"/>
      <w:marRight w:val="0"/>
      <w:marTop w:val="0"/>
      <w:marBottom w:val="0"/>
      <w:divBdr>
        <w:top w:val="none" w:sz="0" w:space="0" w:color="auto"/>
        <w:left w:val="none" w:sz="0" w:space="0" w:color="auto"/>
        <w:bottom w:val="none" w:sz="0" w:space="0" w:color="auto"/>
        <w:right w:val="none" w:sz="0" w:space="0" w:color="auto"/>
      </w:divBdr>
    </w:div>
    <w:div w:id="1498765597">
      <w:bodyDiv w:val="1"/>
      <w:marLeft w:val="0"/>
      <w:marRight w:val="0"/>
      <w:marTop w:val="0"/>
      <w:marBottom w:val="0"/>
      <w:divBdr>
        <w:top w:val="none" w:sz="0" w:space="0" w:color="auto"/>
        <w:left w:val="none" w:sz="0" w:space="0" w:color="auto"/>
        <w:bottom w:val="none" w:sz="0" w:space="0" w:color="auto"/>
        <w:right w:val="none" w:sz="0" w:space="0" w:color="auto"/>
      </w:divBdr>
    </w:div>
    <w:div w:id="1499155637">
      <w:bodyDiv w:val="1"/>
      <w:marLeft w:val="0"/>
      <w:marRight w:val="0"/>
      <w:marTop w:val="0"/>
      <w:marBottom w:val="0"/>
      <w:divBdr>
        <w:top w:val="none" w:sz="0" w:space="0" w:color="auto"/>
        <w:left w:val="none" w:sz="0" w:space="0" w:color="auto"/>
        <w:bottom w:val="none" w:sz="0" w:space="0" w:color="auto"/>
        <w:right w:val="none" w:sz="0" w:space="0" w:color="auto"/>
      </w:divBdr>
    </w:div>
    <w:div w:id="1499273591">
      <w:bodyDiv w:val="1"/>
      <w:marLeft w:val="0"/>
      <w:marRight w:val="0"/>
      <w:marTop w:val="0"/>
      <w:marBottom w:val="0"/>
      <w:divBdr>
        <w:top w:val="none" w:sz="0" w:space="0" w:color="auto"/>
        <w:left w:val="none" w:sz="0" w:space="0" w:color="auto"/>
        <w:bottom w:val="none" w:sz="0" w:space="0" w:color="auto"/>
        <w:right w:val="none" w:sz="0" w:space="0" w:color="auto"/>
      </w:divBdr>
    </w:div>
    <w:div w:id="1499537390">
      <w:bodyDiv w:val="1"/>
      <w:marLeft w:val="0"/>
      <w:marRight w:val="0"/>
      <w:marTop w:val="0"/>
      <w:marBottom w:val="0"/>
      <w:divBdr>
        <w:top w:val="none" w:sz="0" w:space="0" w:color="auto"/>
        <w:left w:val="none" w:sz="0" w:space="0" w:color="auto"/>
        <w:bottom w:val="none" w:sz="0" w:space="0" w:color="auto"/>
        <w:right w:val="none" w:sz="0" w:space="0" w:color="auto"/>
      </w:divBdr>
    </w:div>
    <w:div w:id="1500191331">
      <w:bodyDiv w:val="1"/>
      <w:marLeft w:val="0"/>
      <w:marRight w:val="0"/>
      <w:marTop w:val="0"/>
      <w:marBottom w:val="0"/>
      <w:divBdr>
        <w:top w:val="none" w:sz="0" w:space="0" w:color="auto"/>
        <w:left w:val="none" w:sz="0" w:space="0" w:color="auto"/>
        <w:bottom w:val="none" w:sz="0" w:space="0" w:color="auto"/>
        <w:right w:val="none" w:sz="0" w:space="0" w:color="auto"/>
      </w:divBdr>
    </w:div>
    <w:div w:id="1500198403">
      <w:bodyDiv w:val="1"/>
      <w:marLeft w:val="0"/>
      <w:marRight w:val="0"/>
      <w:marTop w:val="0"/>
      <w:marBottom w:val="0"/>
      <w:divBdr>
        <w:top w:val="none" w:sz="0" w:space="0" w:color="auto"/>
        <w:left w:val="none" w:sz="0" w:space="0" w:color="auto"/>
        <w:bottom w:val="none" w:sz="0" w:space="0" w:color="auto"/>
        <w:right w:val="none" w:sz="0" w:space="0" w:color="auto"/>
      </w:divBdr>
    </w:div>
    <w:div w:id="1500582657">
      <w:bodyDiv w:val="1"/>
      <w:marLeft w:val="0"/>
      <w:marRight w:val="0"/>
      <w:marTop w:val="0"/>
      <w:marBottom w:val="0"/>
      <w:divBdr>
        <w:top w:val="none" w:sz="0" w:space="0" w:color="auto"/>
        <w:left w:val="none" w:sz="0" w:space="0" w:color="auto"/>
        <w:bottom w:val="none" w:sz="0" w:space="0" w:color="auto"/>
        <w:right w:val="none" w:sz="0" w:space="0" w:color="auto"/>
      </w:divBdr>
    </w:div>
    <w:div w:id="1500848695">
      <w:bodyDiv w:val="1"/>
      <w:marLeft w:val="0"/>
      <w:marRight w:val="0"/>
      <w:marTop w:val="0"/>
      <w:marBottom w:val="0"/>
      <w:divBdr>
        <w:top w:val="none" w:sz="0" w:space="0" w:color="auto"/>
        <w:left w:val="none" w:sz="0" w:space="0" w:color="auto"/>
        <w:bottom w:val="none" w:sz="0" w:space="0" w:color="auto"/>
        <w:right w:val="none" w:sz="0" w:space="0" w:color="auto"/>
      </w:divBdr>
    </w:div>
    <w:div w:id="1501040400">
      <w:bodyDiv w:val="1"/>
      <w:marLeft w:val="0"/>
      <w:marRight w:val="0"/>
      <w:marTop w:val="0"/>
      <w:marBottom w:val="0"/>
      <w:divBdr>
        <w:top w:val="none" w:sz="0" w:space="0" w:color="auto"/>
        <w:left w:val="none" w:sz="0" w:space="0" w:color="auto"/>
        <w:bottom w:val="none" w:sz="0" w:space="0" w:color="auto"/>
        <w:right w:val="none" w:sz="0" w:space="0" w:color="auto"/>
      </w:divBdr>
    </w:div>
    <w:div w:id="1501233714">
      <w:bodyDiv w:val="1"/>
      <w:marLeft w:val="0"/>
      <w:marRight w:val="0"/>
      <w:marTop w:val="0"/>
      <w:marBottom w:val="0"/>
      <w:divBdr>
        <w:top w:val="none" w:sz="0" w:space="0" w:color="auto"/>
        <w:left w:val="none" w:sz="0" w:space="0" w:color="auto"/>
        <w:bottom w:val="none" w:sz="0" w:space="0" w:color="auto"/>
        <w:right w:val="none" w:sz="0" w:space="0" w:color="auto"/>
      </w:divBdr>
    </w:div>
    <w:div w:id="1501314300">
      <w:bodyDiv w:val="1"/>
      <w:marLeft w:val="0"/>
      <w:marRight w:val="0"/>
      <w:marTop w:val="0"/>
      <w:marBottom w:val="0"/>
      <w:divBdr>
        <w:top w:val="none" w:sz="0" w:space="0" w:color="auto"/>
        <w:left w:val="none" w:sz="0" w:space="0" w:color="auto"/>
        <w:bottom w:val="none" w:sz="0" w:space="0" w:color="auto"/>
        <w:right w:val="none" w:sz="0" w:space="0" w:color="auto"/>
      </w:divBdr>
    </w:div>
    <w:div w:id="1501315129">
      <w:bodyDiv w:val="1"/>
      <w:marLeft w:val="0"/>
      <w:marRight w:val="0"/>
      <w:marTop w:val="0"/>
      <w:marBottom w:val="0"/>
      <w:divBdr>
        <w:top w:val="none" w:sz="0" w:space="0" w:color="auto"/>
        <w:left w:val="none" w:sz="0" w:space="0" w:color="auto"/>
        <w:bottom w:val="none" w:sz="0" w:space="0" w:color="auto"/>
        <w:right w:val="none" w:sz="0" w:space="0" w:color="auto"/>
      </w:divBdr>
    </w:div>
    <w:div w:id="1501626869">
      <w:bodyDiv w:val="1"/>
      <w:marLeft w:val="0"/>
      <w:marRight w:val="0"/>
      <w:marTop w:val="0"/>
      <w:marBottom w:val="0"/>
      <w:divBdr>
        <w:top w:val="none" w:sz="0" w:space="0" w:color="auto"/>
        <w:left w:val="none" w:sz="0" w:space="0" w:color="auto"/>
        <w:bottom w:val="none" w:sz="0" w:space="0" w:color="auto"/>
        <w:right w:val="none" w:sz="0" w:space="0" w:color="auto"/>
      </w:divBdr>
    </w:div>
    <w:div w:id="1501701297">
      <w:bodyDiv w:val="1"/>
      <w:marLeft w:val="0"/>
      <w:marRight w:val="0"/>
      <w:marTop w:val="0"/>
      <w:marBottom w:val="0"/>
      <w:divBdr>
        <w:top w:val="none" w:sz="0" w:space="0" w:color="auto"/>
        <w:left w:val="none" w:sz="0" w:space="0" w:color="auto"/>
        <w:bottom w:val="none" w:sz="0" w:space="0" w:color="auto"/>
        <w:right w:val="none" w:sz="0" w:space="0" w:color="auto"/>
      </w:divBdr>
    </w:div>
    <w:div w:id="1501850114">
      <w:bodyDiv w:val="1"/>
      <w:marLeft w:val="0"/>
      <w:marRight w:val="0"/>
      <w:marTop w:val="0"/>
      <w:marBottom w:val="0"/>
      <w:divBdr>
        <w:top w:val="none" w:sz="0" w:space="0" w:color="auto"/>
        <w:left w:val="none" w:sz="0" w:space="0" w:color="auto"/>
        <w:bottom w:val="none" w:sz="0" w:space="0" w:color="auto"/>
        <w:right w:val="none" w:sz="0" w:space="0" w:color="auto"/>
      </w:divBdr>
    </w:div>
    <w:div w:id="1502156573">
      <w:bodyDiv w:val="1"/>
      <w:marLeft w:val="0"/>
      <w:marRight w:val="0"/>
      <w:marTop w:val="0"/>
      <w:marBottom w:val="0"/>
      <w:divBdr>
        <w:top w:val="none" w:sz="0" w:space="0" w:color="auto"/>
        <w:left w:val="none" w:sz="0" w:space="0" w:color="auto"/>
        <w:bottom w:val="none" w:sz="0" w:space="0" w:color="auto"/>
        <w:right w:val="none" w:sz="0" w:space="0" w:color="auto"/>
      </w:divBdr>
    </w:div>
    <w:div w:id="1502236366">
      <w:bodyDiv w:val="1"/>
      <w:marLeft w:val="0"/>
      <w:marRight w:val="0"/>
      <w:marTop w:val="0"/>
      <w:marBottom w:val="0"/>
      <w:divBdr>
        <w:top w:val="none" w:sz="0" w:space="0" w:color="auto"/>
        <w:left w:val="none" w:sz="0" w:space="0" w:color="auto"/>
        <w:bottom w:val="none" w:sz="0" w:space="0" w:color="auto"/>
        <w:right w:val="none" w:sz="0" w:space="0" w:color="auto"/>
      </w:divBdr>
    </w:div>
    <w:div w:id="1502544177">
      <w:bodyDiv w:val="1"/>
      <w:marLeft w:val="0"/>
      <w:marRight w:val="0"/>
      <w:marTop w:val="0"/>
      <w:marBottom w:val="0"/>
      <w:divBdr>
        <w:top w:val="none" w:sz="0" w:space="0" w:color="auto"/>
        <w:left w:val="none" w:sz="0" w:space="0" w:color="auto"/>
        <w:bottom w:val="none" w:sz="0" w:space="0" w:color="auto"/>
        <w:right w:val="none" w:sz="0" w:space="0" w:color="auto"/>
      </w:divBdr>
    </w:div>
    <w:div w:id="1502700127">
      <w:bodyDiv w:val="1"/>
      <w:marLeft w:val="0"/>
      <w:marRight w:val="0"/>
      <w:marTop w:val="0"/>
      <w:marBottom w:val="0"/>
      <w:divBdr>
        <w:top w:val="none" w:sz="0" w:space="0" w:color="auto"/>
        <w:left w:val="none" w:sz="0" w:space="0" w:color="auto"/>
        <w:bottom w:val="none" w:sz="0" w:space="0" w:color="auto"/>
        <w:right w:val="none" w:sz="0" w:space="0" w:color="auto"/>
      </w:divBdr>
    </w:div>
    <w:div w:id="1502701390">
      <w:bodyDiv w:val="1"/>
      <w:marLeft w:val="0"/>
      <w:marRight w:val="0"/>
      <w:marTop w:val="0"/>
      <w:marBottom w:val="0"/>
      <w:divBdr>
        <w:top w:val="none" w:sz="0" w:space="0" w:color="auto"/>
        <w:left w:val="none" w:sz="0" w:space="0" w:color="auto"/>
        <w:bottom w:val="none" w:sz="0" w:space="0" w:color="auto"/>
        <w:right w:val="none" w:sz="0" w:space="0" w:color="auto"/>
      </w:divBdr>
    </w:div>
    <w:div w:id="1503618841">
      <w:bodyDiv w:val="1"/>
      <w:marLeft w:val="0"/>
      <w:marRight w:val="0"/>
      <w:marTop w:val="0"/>
      <w:marBottom w:val="0"/>
      <w:divBdr>
        <w:top w:val="none" w:sz="0" w:space="0" w:color="auto"/>
        <w:left w:val="none" w:sz="0" w:space="0" w:color="auto"/>
        <w:bottom w:val="none" w:sz="0" w:space="0" w:color="auto"/>
        <w:right w:val="none" w:sz="0" w:space="0" w:color="auto"/>
      </w:divBdr>
    </w:div>
    <w:div w:id="1504469158">
      <w:bodyDiv w:val="1"/>
      <w:marLeft w:val="0"/>
      <w:marRight w:val="0"/>
      <w:marTop w:val="0"/>
      <w:marBottom w:val="0"/>
      <w:divBdr>
        <w:top w:val="none" w:sz="0" w:space="0" w:color="auto"/>
        <w:left w:val="none" w:sz="0" w:space="0" w:color="auto"/>
        <w:bottom w:val="none" w:sz="0" w:space="0" w:color="auto"/>
        <w:right w:val="none" w:sz="0" w:space="0" w:color="auto"/>
      </w:divBdr>
    </w:div>
    <w:div w:id="1504978502">
      <w:bodyDiv w:val="1"/>
      <w:marLeft w:val="0"/>
      <w:marRight w:val="0"/>
      <w:marTop w:val="0"/>
      <w:marBottom w:val="0"/>
      <w:divBdr>
        <w:top w:val="none" w:sz="0" w:space="0" w:color="auto"/>
        <w:left w:val="none" w:sz="0" w:space="0" w:color="auto"/>
        <w:bottom w:val="none" w:sz="0" w:space="0" w:color="auto"/>
        <w:right w:val="none" w:sz="0" w:space="0" w:color="auto"/>
      </w:divBdr>
    </w:div>
    <w:div w:id="1505365595">
      <w:bodyDiv w:val="1"/>
      <w:marLeft w:val="0"/>
      <w:marRight w:val="0"/>
      <w:marTop w:val="0"/>
      <w:marBottom w:val="0"/>
      <w:divBdr>
        <w:top w:val="none" w:sz="0" w:space="0" w:color="auto"/>
        <w:left w:val="none" w:sz="0" w:space="0" w:color="auto"/>
        <w:bottom w:val="none" w:sz="0" w:space="0" w:color="auto"/>
        <w:right w:val="none" w:sz="0" w:space="0" w:color="auto"/>
      </w:divBdr>
    </w:div>
    <w:div w:id="1505512209">
      <w:bodyDiv w:val="1"/>
      <w:marLeft w:val="0"/>
      <w:marRight w:val="0"/>
      <w:marTop w:val="0"/>
      <w:marBottom w:val="0"/>
      <w:divBdr>
        <w:top w:val="none" w:sz="0" w:space="0" w:color="auto"/>
        <w:left w:val="none" w:sz="0" w:space="0" w:color="auto"/>
        <w:bottom w:val="none" w:sz="0" w:space="0" w:color="auto"/>
        <w:right w:val="none" w:sz="0" w:space="0" w:color="auto"/>
      </w:divBdr>
    </w:div>
    <w:div w:id="1505703199">
      <w:bodyDiv w:val="1"/>
      <w:marLeft w:val="0"/>
      <w:marRight w:val="0"/>
      <w:marTop w:val="0"/>
      <w:marBottom w:val="0"/>
      <w:divBdr>
        <w:top w:val="none" w:sz="0" w:space="0" w:color="auto"/>
        <w:left w:val="none" w:sz="0" w:space="0" w:color="auto"/>
        <w:bottom w:val="none" w:sz="0" w:space="0" w:color="auto"/>
        <w:right w:val="none" w:sz="0" w:space="0" w:color="auto"/>
      </w:divBdr>
    </w:div>
    <w:div w:id="1506245128">
      <w:bodyDiv w:val="1"/>
      <w:marLeft w:val="0"/>
      <w:marRight w:val="0"/>
      <w:marTop w:val="0"/>
      <w:marBottom w:val="0"/>
      <w:divBdr>
        <w:top w:val="none" w:sz="0" w:space="0" w:color="auto"/>
        <w:left w:val="none" w:sz="0" w:space="0" w:color="auto"/>
        <w:bottom w:val="none" w:sz="0" w:space="0" w:color="auto"/>
        <w:right w:val="none" w:sz="0" w:space="0" w:color="auto"/>
      </w:divBdr>
    </w:div>
    <w:div w:id="1506437012">
      <w:bodyDiv w:val="1"/>
      <w:marLeft w:val="0"/>
      <w:marRight w:val="0"/>
      <w:marTop w:val="0"/>
      <w:marBottom w:val="0"/>
      <w:divBdr>
        <w:top w:val="none" w:sz="0" w:space="0" w:color="auto"/>
        <w:left w:val="none" w:sz="0" w:space="0" w:color="auto"/>
        <w:bottom w:val="none" w:sz="0" w:space="0" w:color="auto"/>
        <w:right w:val="none" w:sz="0" w:space="0" w:color="auto"/>
      </w:divBdr>
    </w:div>
    <w:div w:id="1506629423">
      <w:bodyDiv w:val="1"/>
      <w:marLeft w:val="0"/>
      <w:marRight w:val="0"/>
      <w:marTop w:val="0"/>
      <w:marBottom w:val="0"/>
      <w:divBdr>
        <w:top w:val="none" w:sz="0" w:space="0" w:color="auto"/>
        <w:left w:val="none" w:sz="0" w:space="0" w:color="auto"/>
        <w:bottom w:val="none" w:sz="0" w:space="0" w:color="auto"/>
        <w:right w:val="none" w:sz="0" w:space="0" w:color="auto"/>
      </w:divBdr>
    </w:div>
    <w:div w:id="1506897911">
      <w:bodyDiv w:val="1"/>
      <w:marLeft w:val="0"/>
      <w:marRight w:val="0"/>
      <w:marTop w:val="0"/>
      <w:marBottom w:val="0"/>
      <w:divBdr>
        <w:top w:val="none" w:sz="0" w:space="0" w:color="auto"/>
        <w:left w:val="none" w:sz="0" w:space="0" w:color="auto"/>
        <w:bottom w:val="none" w:sz="0" w:space="0" w:color="auto"/>
        <w:right w:val="none" w:sz="0" w:space="0" w:color="auto"/>
      </w:divBdr>
    </w:div>
    <w:div w:id="1507554892">
      <w:bodyDiv w:val="1"/>
      <w:marLeft w:val="0"/>
      <w:marRight w:val="0"/>
      <w:marTop w:val="0"/>
      <w:marBottom w:val="0"/>
      <w:divBdr>
        <w:top w:val="none" w:sz="0" w:space="0" w:color="auto"/>
        <w:left w:val="none" w:sz="0" w:space="0" w:color="auto"/>
        <w:bottom w:val="none" w:sz="0" w:space="0" w:color="auto"/>
        <w:right w:val="none" w:sz="0" w:space="0" w:color="auto"/>
      </w:divBdr>
    </w:div>
    <w:div w:id="1507789932">
      <w:bodyDiv w:val="1"/>
      <w:marLeft w:val="0"/>
      <w:marRight w:val="0"/>
      <w:marTop w:val="0"/>
      <w:marBottom w:val="0"/>
      <w:divBdr>
        <w:top w:val="none" w:sz="0" w:space="0" w:color="auto"/>
        <w:left w:val="none" w:sz="0" w:space="0" w:color="auto"/>
        <w:bottom w:val="none" w:sz="0" w:space="0" w:color="auto"/>
        <w:right w:val="none" w:sz="0" w:space="0" w:color="auto"/>
      </w:divBdr>
    </w:div>
    <w:div w:id="1507792676">
      <w:bodyDiv w:val="1"/>
      <w:marLeft w:val="0"/>
      <w:marRight w:val="0"/>
      <w:marTop w:val="0"/>
      <w:marBottom w:val="0"/>
      <w:divBdr>
        <w:top w:val="none" w:sz="0" w:space="0" w:color="auto"/>
        <w:left w:val="none" w:sz="0" w:space="0" w:color="auto"/>
        <w:bottom w:val="none" w:sz="0" w:space="0" w:color="auto"/>
        <w:right w:val="none" w:sz="0" w:space="0" w:color="auto"/>
      </w:divBdr>
    </w:div>
    <w:div w:id="1507816994">
      <w:bodyDiv w:val="1"/>
      <w:marLeft w:val="0"/>
      <w:marRight w:val="0"/>
      <w:marTop w:val="0"/>
      <w:marBottom w:val="0"/>
      <w:divBdr>
        <w:top w:val="none" w:sz="0" w:space="0" w:color="auto"/>
        <w:left w:val="none" w:sz="0" w:space="0" w:color="auto"/>
        <w:bottom w:val="none" w:sz="0" w:space="0" w:color="auto"/>
        <w:right w:val="none" w:sz="0" w:space="0" w:color="auto"/>
      </w:divBdr>
    </w:div>
    <w:div w:id="1508208470">
      <w:bodyDiv w:val="1"/>
      <w:marLeft w:val="0"/>
      <w:marRight w:val="0"/>
      <w:marTop w:val="0"/>
      <w:marBottom w:val="0"/>
      <w:divBdr>
        <w:top w:val="none" w:sz="0" w:space="0" w:color="auto"/>
        <w:left w:val="none" w:sz="0" w:space="0" w:color="auto"/>
        <w:bottom w:val="none" w:sz="0" w:space="0" w:color="auto"/>
        <w:right w:val="none" w:sz="0" w:space="0" w:color="auto"/>
      </w:divBdr>
    </w:div>
    <w:div w:id="1508399860">
      <w:bodyDiv w:val="1"/>
      <w:marLeft w:val="0"/>
      <w:marRight w:val="0"/>
      <w:marTop w:val="0"/>
      <w:marBottom w:val="0"/>
      <w:divBdr>
        <w:top w:val="none" w:sz="0" w:space="0" w:color="auto"/>
        <w:left w:val="none" w:sz="0" w:space="0" w:color="auto"/>
        <w:bottom w:val="none" w:sz="0" w:space="0" w:color="auto"/>
        <w:right w:val="none" w:sz="0" w:space="0" w:color="auto"/>
      </w:divBdr>
    </w:div>
    <w:div w:id="1508981030">
      <w:bodyDiv w:val="1"/>
      <w:marLeft w:val="0"/>
      <w:marRight w:val="0"/>
      <w:marTop w:val="0"/>
      <w:marBottom w:val="0"/>
      <w:divBdr>
        <w:top w:val="none" w:sz="0" w:space="0" w:color="auto"/>
        <w:left w:val="none" w:sz="0" w:space="0" w:color="auto"/>
        <w:bottom w:val="none" w:sz="0" w:space="0" w:color="auto"/>
        <w:right w:val="none" w:sz="0" w:space="0" w:color="auto"/>
      </w:divBdr>
    </w:div>
    <w:div w:id="1509326616">
      <w:bodyDiv w:val="1"/>
      <w:marLeft w:val="0"/>
      <w:marRight w:val="0"/>
      <w:marTop w:val="0"/>
      <w:marBottom w:val="0"/>
      <w:divBdr>
        <w:top w:val="none" w:sz="0" w:space="0" w:color="auto"/>
        <w:left w:val="none" w:sz="0" w:space="0" w:color="auto"/>
        <w:bottom w:val="none" w:sz="0" w:space="0" w:color="auto"/>
        <w:right w:val="none" w:sz="0" w:space="0" w:color="auto"/>
      </w:divBdr>
    </w:div>
    <w:div w:id="1509441026">
      <w:bodyDiv w:val="1"/>
      <w:marLeft w:val="0"/>
      <w:marRight w:val="0"/>
      <w:marTop w:val="0"/>
      <w:marBottom w:val="0"/>
      <w:divBdr>
        <w:top w:val="none" w:sz="0" w:space="0" w:color="auto"/>
        <w:left w:val="none" w:sz="0" w:space="0" w:color="auto"/>
        <w:bottom w:val="none" w:sz="0" w:space="0" w:color="auto"/>
        <w:right w:val="none" w:sz="0" w:space="0" w:color="auto"/>
      </w:divBdr>
    </w:div>
    <w:div w:id="1509559009">
      <w:bodyDiv w:val="1"/>
      <w:marLeft w:val="0"/>
      <w:marRight w:val="0"/>
      <w:marTop w:val="0"/>
      <w:marBottom w:val="0"/>
      <w:divBdr>
        <w:top w:val="none" w:sz="0" w:space="0" w:color="auto"/>
        <w:left w:val="none" w:sz="0" w:space="0" w:color="auto"/>
        <w:bottom w:val="none" w:sz="0" w:space="0" w:color="auto"/>
        <w:right w:val="none" w:sz="0" w:space="0" w:color="auto"/>
      </w:divBdr>
    </w:div>
    <w:div w:id="1509559891">
      <w:bodyDiv w:val="1"/>
      <w:marLeft w:val="0"/>
      <w:marRight w:val="0"/>
      <w:marTop w:val="0"/>
      <w:marBottom w:val="0"/>
      <w:divBdr>
        <w:top w:val="none" w:sz="0" w:space="0" w:color="auto"/>
        <w:left w:val="none" w:sz="0" w:space="0" w:color="auto"/>
        <w:bottom w:val="none" w:sz="0" w:space="0" w:color="auto"/>
        <w:right w:val="none" w:sz="0" w:space="0" w:color="auto"/>
      </w:divBdr>
    </w:div>
    <w:div w:id="1509754237">
      <w:bodyDiv w:val="1"/>
      <w:marLeft w:val="0"/>
      <w:marRight w:val="0"/>
      <w:marTop w:val="0"/>
      <w:marBottom w:val="0"/>
      <w:divBdr>
        <w:top w:val="none" w:sz="0" w:space="0" w:color="auto"/>
        <w:left w:val="none" w:sz="0" w:space="0" w:color="auto"/>
        <w:bottom w:val="none" w:sz="0" w:space="0" w:color="auto"/>
        <w:right w:val="none" w:sz="0" w:space="0" w:color="auto"/>
      </w:divBdr>
    </w:div>
    <w:div w:id="1509830365">
      <w:bodyDiv w:val="1"/>
      <w:marLeft w:val="0"/>
      <w:marRight w:val="0"/>
      <w:marTop w:val="0"/>
      <w:marBottom w:val="0"/>
      <w:divBdr>
        <w:top w:val="none" w:sz="0" w:space="0" w:color="auto"/>
        <w:left w:val="none" w:sz="0" w:space="0" w:color="auto"/>
        <w:bottom w:val="none" w:sz="0" w:space="0" w:color="auto"/>
        <w:right w:val="none" w:sz="0" w:space="0" w:color="auto"/>
      </w:divBdr>
    </w:div>
    <w:div w:id="1510364027">
      <w:bodyDiv w:val="1"/>
      <w:marLeft w:val="0"/>
      <w:marRight w:val="0"/>
      <w:marTop w:val="0"/>
      <w:marBottom w:val="0"/>
      <w:divBdr>
        <w:top w:val="none" w:sz="0" w:space="0" w:color="auto"/>
        <w:left w:val="none" w:sz="0" w:space="0" w:color="auto"/>
        <w:bottom w:val="none" w:sz="0" w:space="0" w:color="auto"/>
        <w:right w:val="none" w:sz="0" w:space="0" w:color="auto"/>
      </w:divBdr>
    </w:div>
    <w:div w:id="1510632109">
      <w:bodyDiv w:val="1"/>
      <w:marLeft w:val="0"/>
      <w:marRight w:val="0"/>
      <w:marTop w:val="0"/>
      <w:marBottom w:val="0"/>
      <w:divBdr>
        <w:top w:val="none" w:sz="0" w:space="0" w:color="auto"/>
        <w:left w:val="none" w:sz="0" w:space="0" w:color="auto"/>
        <w:bottom w:val="none" w:sz="0" w:space="0" w:color="auto"/>
        <w:right w:val="none" w:sz="0" w:space="0" w:color="auto"/>
      </w:divBdr>
    </w:div>
    <w:div w:id="1511066379">
      <w:bodyDiv w:val="1"/>
      <w:marLeft w:val="0"/>
      <w:marRight w:val="0"/>
      <w:marTop w:val="0"/>
      <w:marBottom w:val="0"/>
      <w:divBdr>
        <w:top w:val="none" w:sz="0" w:space="0" w:color="auto"/>
        <w:left w:val="none" w:sz="0" w:space="0" w:color="auto"/>
        <w:bottom w:val="none" w:sz="0" w:space="0" w:color="auto"/>
        <w:right w:val="none" w:sz="0" w:space="0" w:color="auto"/>
      </w:divBdr>
    </w:div>
    <w:div w:id="1511140116">
      <w:bodyDiv w:val="1"/>
      <w:marLeft w:val="0"/>
      <w:marRight w:val="0"/>
      <w:marTop w:val="0"/>
      <w:marBottom w:val="0"/>
      <w:divBdr>
        <w:top w:val="none" w:sz="0" w:space="0" w:color="auto"/>
        <w:left w:val="none" w:sz="0" w:space="0" w:color="auto"/>
        <w:bottom w:val="none" w:sz="0" w:space="0" w:color="auto"/>
        <w:right w:val="none" w:sz="0" w:space="0" w:color="auto"/>
      </w:divBdr>
    </w:div>
    <w:div w:id="1511531491">
      <w:bodyDiv w:val="1"/>
      <w:marLeft w:val="0"/>
      <w:marRight w:val="0"/>
      <w:marTop w:val="0"/>
      <w:marBottom w:val="0"/>
      <w:divBdr>
        <w:top w:val="none" w:sz="0" w:space="0" w:color="auto"/>
        <w:left w:val="none" w:sz="0" w:space="0" w:color="auto"/>
        <w:bottom w:val="none" w:sz="0" w:space="0" w:color="auto"/>
        <w:right w:val="none" w:sz="0" w:space="0" w:color="auto"/>
      </w:divBdr>
    </w:div>
    <w:div w:id="1511797729">
      <w:bodyDiv w:val="1"/>
      <w:marLeft w:val="0"/>
      <w:marRight w:val="0"/>
      <w:marTop w:val="0"/>
      <w:marBottom w:val="0"/>
      <w:divBdr>
        <w:top w:val="none" w:sz="0" w:space="0" w:color="auto"/>
        <w:left w:val="none" w:sz="0" w:space="0" w:color="auto"/>
        <w:bottom w:val="none" w:sz="0" w:space="0" w:color="auto"/>
        <w:right w:val="none" w:sz="0" w:space="0" w:color="auto"/>
      </w:divBdr>
    </w:div>
    <w:div w:id="1511985305">
      <w:bodyDiv w:val="1"/>
      <w:marLeft w:val="0"/>
      <w:marRight w:val="0"/>
      <w:marTop w:val="0"/>
      <w:marBottom w:val="0"/>
      <w:divBdr>
        <w:top w:val="none" w:sz="0" w:space="0" w:color="auto"/>
        <w:left w:val="none" w:sz="0" w:space="0" w:color="auto"/>
        <w:bottom w:val="none" w:sz="0" w:space="0" w:color="auto"/>
        <w:right w:val="none" w:sz="0" w:space="0" w:color="auto"/>
      </w:divBdr>
    </w:div>
    <w:div w:id="1512574139">
      <w:bodyDiv w:val="1"/>
      <w:marLeft w:val="0"/>
      <w:marRight w:val="0"/>
      <w:marTop w:val="0"/>
      <w:marBottom w:val="0"/>
      <w:divBdr>
        <w:top w:val="none" w:sz="0" w:space="0" w:color="auto"/>
        <w:left w:val="none" w:sz="0" w:space="0" w:color="auto"/>
        <w:bottom w:val="none" w:sz="0" w:space="0" w:color="auto"/>
        <w:right w:val="none" w:sz="0" w:space="0" w:color="auto"/>
      </w:divBdr>
    </w:div>
    <w:div w:id="1512715441">
      <w:bodyDiv w:val="1"/>
      <w:marLeft w:val="0"/>
      <w:marRight w:val="0"/>
      <w:marTop w:val="0"/>
      <w:marBottom w:val="0"/>
      <w:divBdr>
        <w:top w:val="none" w:sz="0" w:space="0" w:color="auto"/>
        <w:left w:val="none" w:sz="0" w:space="0" w:color="auto"/>
        <w:bottom w:val="none" w:sz="0" w:space="0" w:color="auto"/>
        <w:right w:val="none" w:sz="0" w:space="0" w:color="auto"/>
      </w:divBdr>
    </w:div>
    <w:div w:id="1512715845">
      <w:bodyDiv w:val="1"/>
      <w:marLeft w:val="0"/>
      <w:marRight w:val="0"/>
      <w:marTop w:val="0"/>
      <w:marBottom w:val="0"/>
      <w:divBdr>
        <w:top w:val="none" w:sz="0" w:space="0" w:color="auto"/>
        <w:left w:val="none" w:sz="0" w:space="0" w:color="auto"/>
        <w:bottom w:val="none" w:sz="0" w:space="0" w:color="auto"/>
        <w:right w:val="none" w:sz="0" w:space="0" w:color="auto"/>
      </w:divBdr>
    </w:div>
    <w:div w:id="1512794579">
      <w:bodyDiv w:val="1"/>
      <w:marLeft w:val="0"/>
      <w:marRight w:val="0"/>
      <w:marTop w:val="0"/>
      <w:marBottom w:val="0"/>
      <w:divBdr>
        <w:top w:val="none" w:sz="0" w:space="0" w:color="auto"/>
        <w:left w:val="none" w:sz="0" w:space="0" w:color="auto"/>
        <w:bottom w:val="none" w:sz="0" w:space="0" w:color="auto"/>
        <w:right w:val="none" w:sz="0" w:space="0" w:color="auto"/>
      </w:divBdr>
    </w:div>
    <w:div w:id="1513227014">
      <w:bodyDiv w:val="1"/>
      <w:marLeft w:val="0"/>
      <w:marRight w:val="0"/>
      <w:marTop w:val="0"/>
      <w:marBottom w:val="0"/>
      <w:divBdr>
        <w:top w:val="none" w:sz="0" w:space="0" w:color="auto"/>
        <w:left w:val="none" w:sz="0" w:space="0" w:color="auto"/>
        <w:bottom w:val="none" w:sz="0" w:space="0" w:color="auto"/>
        <w:right w:val="none" w:sz="0" w:space="0" w:color="auto"/>
      </w:divBdr>
    </w:div>
    <w:div w:id="1513450353">
      <w:bodyDiv w:val="1"/>
      <w:marLeft w:val="0"/>
      <w:marRight w:val="0"/>
      <w:marTop w:val="0"/>
      <w:marBottom w:val="0"/>
      <w:divBdr>
        <w:top w:val="none" w:sz="0" w:space="0" w:color="auto"/>
        <w:left w:val="none" w:sz="0" w:space="0" w:color="auto"/>
        <w:bottom w:val="none" w:sz="0" w:space="0" w:color="auto"/>
        <w:right w:val="none" w:sz="0" w:space="0" w:color="auto"/>
      </w:divBdr>
    </w:div>
    <w:div w:id="1513570273">
      <w:bodyDiv w:val="1"/>
      <w:marLeft w:val="0"/>
      <w:marRight w:val="0"/>
      <w:marTop w:val="0"/>
      <w:marBottom w:val="0"/>
      <w:divBdr>
        <w:top w:val="none" w:sz="0" w:space="0" w:color="auto"/>
        <w:left w:val="none" w:sz="0" w:space="0" w:color="auto"/>
        <w:bottom w:val="none" w:sz="0" w:space="0" w:color="auto"/>
        <w:right w:val="none" w:sz="0" w:space="0" w:color="auto"/>
      </w:divBdr>
    </w:div>
    <w:div w:id="1513646150">
      <w:bodyDiv w:val="1"/>
      <w:marLeft w:val="0"/>
      <w:marRight w:val="0"/>
      <w:marTop w:val="0"/>
      <w:marBottom w:val="0"/>
      <w:divBdr>
        <w:top w:val="none" w:sz="0" w:space="0" w:color="auto"/>
        <w:left w:val="none" w:sz="0" w:space="0" w:color="auto"/>
        <w:bottom w:val="none" w:sz="0" w:space="0" w:color="auto"/>
        <w:right w:val="none" w:sz="0" w:space="0" w:color="auto"/>
      </w:divBdr>
    </w:div>
    <w:div w:id="1513953131">
      <w:bodyDiv w:val="1"/>
      <w:marLeft w:val="0"/>
      <w:marRight w:val="0"/>
      <w:marTop w:val="0"/>
      <w:marBottom w:val="0"/>
      <w:divBdr>
        <w:top w:val="none" w:sz="0" w:space="0" w:color="auto"/>
        <w:left w:val="none" w:sz="0" w:space="0" w:color="auto"/>
        <w:bottom w:val="none" w:sz="0" w:space="0" w:color="auto"/>
        <w:right w:val="none" w:sz="0" w:space="0" w:color="auto"/>
      </w:divBdr>
    </w:div>
    <w:div w:id="1514107787">
      <w:bodyDiv w:val="1"/>
      <w:marLeft w:val="0"/>
      <w:marRight w:val="0"/>
      <w:marTop w:val="0"/>
      <w:marBottom w:val="0"/>
      <w:divBdr>
        <w:top w:val="none" w:sz="0" w:space="0" w:color="auto"/>
        <w:left w:val="none" w:sz="0" w:space="0" w:color="auto"/>
        <w:bottom w:val="none" w:sz="0" w:space="0" w:color="auto"/>
        <w:right w:val="none" w:sz="0" w:space="0" w:color="auto"/>
      </w:divBdr>
    </w:div>
    <w:div w:id="1514224307">
      <w:bodyDiv w:val="1"/>
      <w:marLeft w:val="0"/>
      <w:marRight w:val="0"/>
      <w:marTop w:val="0"/>
      <w:marBottom w:val="0"/>
      <w:divBdr>
        <w:top w:val="none" w:sz="0" w:space="0" w:color="auto"/>
        <w:left w:val="none" w:sz="0" w:space="0" w:color="auto"/>
        <w:bottom w:val="none" w:sz="0" w:space="0" w:color="auto"/>
        <w:right w:val="none" w:sz="0" w:space="0" w:color="auto"/>
      </w:divBdr>
    </w:div>
    <w:div w:id="1514493078">
      <w:bodyDiv w:val="1"/>
      <w:marLeft w:val="0"/>
      <w:marRight w:val="0"/>
      <w:marTop w:val="0"/>
      <w:marBottom w:val="0"/>
      <w:divBdr>
        <w:top w:val="none" w:sz="0" w:space="0" w:color="auto"/>
        <w:left w:val="none" w:sz="0" w:space="0" w:color="auto"/>
        <w:bottom w:val="none" w:sz="0" w:space="0" w:color="auto"/>
        <w:right w:val="none" w:sz="0" w:space="0" w:color="auto"/>
      </w:divBdr>
    </w:div>
    <w:div w:id="1514878971">
      <w:bodyDiv w:val="1"/>
      <w:marLeft w:val="0"/>
      <w:marRight w:val="0"/>
      <w:marTop w:val="0"/>
      <w:marBottom w:val="0"/>
      <w:divBdr>
        <w:top w:val="none" w:sz="0" w:space="0" w:color="auto"/>
        <w:left w:val="none" w:sz="0" w:space="0" w:color="auto"/>
        <w:bottom w:val="none" w:sz="0" w:space="0" w:color="auto"/>
        <w:right w:val="none" w:sz="0" w:space="0" w:color="auto"/>
      </w:divBdr>
    </w:div>
    <w:div w:id="1515151866">
      <w:bodyDiv w:val="1"/>
      <w:marLeft w:val="0"/>
      <w:marRight w:val="0"/>
      <w:marTop w:val="0"/>
      <w:marBottom w:val="0"/>
      <w:divBdr>
        <w:top w:val="none" w:sz="0" w:space="0" w:color="auto"/>
        <w:left w:val="none" w:sz="0" w:space="0" w:color="auto"/>
        <w:bottom w:val="none" w:sz="0" w:space="0" w:color="auto"/>
        <w:right w:val="none" w:sz="0" w:space="0" w:color="auto"/>
      </w:divBdr>
    </w:div>
    <w:div w:id="1515341928">
      <w:bodyDiv w:val="1"/>
      <w:marLeft w:val="0"/>
      <w:marRight w:val="0"/>
      <w:marTop w:val="0"/>
      <w:marBottom w:val="0"/>
      <w:divBdr>
        <w:top w:val="none" w:sz="0" w:space="0" w:color="auto"/>
        <w:left w:val="none" w:sz="0" w:space="0" w:color="auto"/>
        <w:bottom w:val="none" w:sz="0" w:space="0" w:color="auto"/>
        <w:right w:val="none" w:sz="0" w:space="0" w:color="auto"/>
      </w:divBdr>
    </w:div>
    <w:div w:id="1515460926">
      <w:bodyDiv w:val="1"/>
      <w:marLeft w:val="0"/>
      <w:marRight w:val="0"/>
      <w:marTop w:val="0"/>
      <w:marBottom w:val="0"/>
      <w:divBdr>
        <w:top w:val="none" w:sz="0" w:space="0" w:color="auto"/>
        <w:left w:val="none" w:sz="0" w:space="0" w:color="auto"/>
        <w:bottom w:val="none" w:sz="0" w:space="0" w:color="auto"/>
        <w:right w:val="none" w:sz="0" w:space="0" w:color="auto"/>
      </w:divBdr>
    </w:div>
    <w:div w:id="1515530663">
      <w:bodyDiv w:val="1"/>
      <w:marLeft w:val="0"/>
      <w:marRight w:val="0"/>
      <w:marTop w:val="0"/>
      <w:marBottom w:val="0"/>
      <w:divBdr>
        <w:top w:val="none" w:sz="0" w:space="0" w:color="auto"/>
        <w:left w:val="none" w:sz="0" w:space="0" w:color="auto"/>
        <w:bottom w:val="none" w:sz="0" w:space="0" w:color="auto"/>
        <w:right w:val="none" w:sz="0" w:space="0" w:color="auto"/>
      </w:divBdr>
    </w:div>
    <w:div w:id="1515614299">
      <w:bodyDiv w:val="1"/>
      <w:marLeft w:val="0"/>
      <w:marRight w:val="0"/>
      <w:marTop w:val="0"/>
      <w:marBottom w:val="0"/>
      <w:divBdr>
        <w:top w:val="none" w:sz="0" w:space="0" w:color="auto"/>
        <w:left w:val="none" w:sz="0" w:space="0" w:color="auto"/>
        <w:bottom w:val="none" w:sz="0" w:space="0" w:color="auto"/>
        <w:right w:val="none" w:sz="0" w:space="0" w:color="auto"/>
      </w:divBdr>
    </w:div>
    <w:div w:id="1516337207">
      <w:bodyDiv w:val="1"/>
      <w:marLeft w:val="0"/>
      <w:marRight w:val="0"/>
      <w:marTop w:val="0"/>
      <w:marBottom w:val="0"/>
      <w:divBdr>
        <w:top w:val="none" w:sz="0" w:space="0" w:color="auto"/>
        <w:left w:val="none" w:sz="0" w:space="0" w:color="auto"/>
        <w:bottom w:val="none" w:sz="0" w:space="0" w:color="auto"/>
        <w:right w:val="none" w:sz="0" w:space="0" w:color="auto"/>
      </w:divBdr>
    </w:div>
    <w:div w:id="1516459432">
      <w:bodyDiv w:val="1"/>
      <w:marLeft w:val="0"/>
      <w:marRight w:val="0"/>
      <w:marTop w:val="0"/>
      <w:marBottom w:val="0"/>
      <w:divBdr>
        <w:top w:val="none" w:sz="0" w:space="0" w:color="auto"/>
        <w:left w:val="none" w:sz="0" w:space="0" w:color="auto"/>
        <w:bottom w:val="none" w:sz="0" w:space="0" w:color="auto"/>
        <w:right w:val="none" w:sz="0" w:space="0" w:color="auto"/>
      </w:divBdr>
    </w:div>
    <w:div w:id="1517233985">
      <w:bodyDiv w:val="1"/>
      <w:marLeft w:val="0"/>
      <w:marRight w:val="0"/>
      <w:marTop w:val="0"/>
      <w:marBottom w:val="0"/>
      <w:divBdr>
        <w:top w:val="none" w:sz="0" w:space="0" w:color="auto"/>
        <w:left w:val="none" w:sz="0" w:space="0" w:color="auto"/>
        <w:bottom w:val="none" w:sz="0" w:space="0" w:color="auto"/>
        <w:right w:val="none" w:sz="0" w:space="0" w:color="auto"/>
      </w:divBdr>
    </w:div>
    <w:div w:id="1517957600">
      <w:bodyDiv w:val="1"/>
      <w:marLeft w:val="0"/>
      <w:marRight w:val="0"/>
      <w:marTop w:val="0"/>
      <w:marBottom w:val="0"/>
      <w:divBdr>
        <w:top w:val="none" w:sz="0" w:space="0" w:color="auto"/>
        <w:left w:val="none" w:sz="0" w:space="0" w:color="auto"/>
        <w:bottom w:val="none" w:sz="0" w:space="0" w:color="auto"/>
        <w:right w:val="none" w:sz="0" w:space="0" w:color="auto"/>
      </w:divBdr>
    </w:div>
    <w:div w:id="1518150772">
      <w:bodyDiv w:val="1"/>
      <w:marLeft w:val="0"/>
      <w:marRight w:val="0"/>
      <w:marTop w:val="0"/>
      <w:marBottom w:val="0"/>
      <w:divBdr>
        <w:top w:val="none" w:sz="0" w:space="0" w:color="auto"/>
        <w:left w:val="none" w:sz="0" w:space="0" w:color="auto"/>
        <w:bottom w:val="none" w:sz="0" w:space="0" w:color="auto"/>
        <w:right w:val="none" w:sz="0" w:space="0" w:color="auto"/>
      </w:divBdr>
    </w:div>
    <w:div w:id="1518301923">
      <w:bodyDiv w:val="1"/>
      <w:marLeft w:val="0"/>
      <w:marRight w:val="0"/>
      <w:marTop w:val="0"/>
      <w:marBottom w:val="0"/>
      <w:divBdr>
        <w:top w:val="none" w:sz="0" w:space="0" w:color="auto"/>
        <w:left w:val="none" w:sz="0" w:space="0" w:color="auto"/>
        <w:bottom w:val="none" w:sz="0" w:space="0" w:color="auto"/>
        <w:right w:val="none" w:sz="0" w:space="0" w:color="auto"/>
      </w:divBdr>
    </w:div>
    <w:div w:id="1518544194">
      <w:bodyDiv w:val="1"/>
      <w:marLeft w:val="0"/>
      <w:marRight w:val="0"/>
      <w:marTop w:val="0"/>
      <w:marBottom w:val="0"/>
      <w:divBdr>
        <w:top w:val="none" w:sz="0" w:space="0" w:color="auto"/>
        <w:left w:val="none" w:sz="0" w:space="0" w:color="auto"/>
        <w:bottom w:val="none" w:sz="0" w:space="0" w:color="auto"/>
        <w:right w:val="none" w:sz="0" w:space="0" w:color="auto"/>
      </w:divBdr>
    </w:div>
    <w:div w:id="1518621950">
      <w:bodyDiv w:val="1"/>
      <w:marLeft w:val="0"/>
      <w:marRight w:val="0"/>
      <w:marTop w:val="0"/>
      <w:marBottom w:val="0"/>
      <w:divBdr>
        <w:top w:val="none" w:sz="0" w:space="0" w:color="auto"/>
        <w:left w:val="none" w:sz="0" w:space="0" w:color="auto"/>
        <w:bottom w:val="none" w:sz="0" w:space="0" w:color="auto"/>
        <w:right w:val="none" w:sz="0" w:space="0" w:color="auto"/>
      </w:divBdr>
    </w:div>
    <w:div w:id="1518688697">
      <w:bodyDiv w:val="1"/>
      <w:marLeft w:val="0"/>
      <w:marRight w:val="0"/>
      <w:marTop w:val="0"/>
      <w:marBottom w:val="0"/>
      <w:divBdr>
        <w:top w:val="none" w:sz="0" w:space="0" w:color="auto"/>
        <w:left w:val="none" w:sz="0" w:space="0" w:color="auto"/>
        <w:bottom w:val="none" w:sz="0" w:space="0" w:color="auto"/>
        <w:right w:val="none" w:sz="0" w:space="0" w:color="auto"/>
      </w:divBdr>
    </w:div>
    <w:div w:id="1518999201">
      <w:bodyDiv w:val="1"/>
      <w:marLeft w:val="0"/>
      <w:marRight w:val="0"/>
      <w:marTop w:val="0"/>
      <w:marBottom w:val="0"/>
      <w:divBdr>
        <w:top w:val="none" w:sz="0" w:space="0" w:color="auto"/>
        <w:left w:val="none" w:sz="0" w:space="0" w:color="auto"/>
        <w:bottom w:val="none" w:sz="0" w:space="0" w:color="auto"/>
        <w:right w:val="none" w:sz="0" w:space="0" w:color="auto"/>
      </w:divBdr>
    </w:div>
    <w:div w:id="1519779885">
      <w:bodyDiv w:val="1"/>
      <w:marLeft w:val="0"/>
      <w:marRight w:val="0"/>
      <w:marTop w:val="0"/>
      <w:marBottom w:val="0"/>
      <w:divBdr>
        <w:top w:val="none" w:sz="0" w:space="0" w:color="auto"/>
        <w:left w:val="none" w:sz="0" w:space="0" w:color="auto"/>
        <w:bottom w:val="none" w:sz="0" w:space="0" w:color="auto"/>
        <w:right w:val="none" w:sz="0" w:space="0" w:color="auto"/>
      </w:divBdr>
    </w:div>
    <w:div w:id="1519856937">
      <w:bodyDiv w:val="1"/>
      <w:marLeft w:val="0"/>
      <w:marRight w:val="0"/>
      <w:marTop w:val="0"/>
      <w:marBottom w:val="0"/>
      <w:divBdr>
        <w:top w:val="none" w:sz="0" w:space="0" w:color="auto"/>
        <w:left w:val="none" w:sz="0" w:space="0" w:color="auto"/>
        <w:bottom w:val="none" w:sz="0" w:space="0" w:color="auto"/>
        <w:right w:val="none" w:sz="0" w:space="0" w:color="auto"/>
      </w:divBdr>
    </w:div>
    <w:div w:id="1520050156">
      <w:bodyDiv w:val="1"/>
      <w:marLeft w:val="0"/>
      <w:marRight w:val="0"/>
      <w:marTop w:val="0"/>
      <w:marBottom w:val="0"/>
      <w:divBdr>
        <w:top w:val="none" w:sz="0" w:space="0" w:color="auto"/>
        <w:left w:val="none" w:sz="0" w:space="0" w:color="auto"/>
        <w:bottom w:val="none" w:sz="0" w:space="0" w:color="auto"/>
        <w:right w:val="none" w:sz="0" w:space="0" w:color="auto"/>
      </w:divBdr>
    </w:div>
    <w:div w:id="1520655527">
      <w:bodyDiv w:val="1"/>
      <w:marLeft w:val="0"/>
      <w:marRight w:val="0"/>
      <w:marTop w:val="0"/>
      <w:marBottom w:val="0"/>
      <w:divBdr>
        <w:top w:val="none" w:sz="0" w:space="0" w:color="auto"/>
        <w:left w:val="none" w:sz="0" w:space="0" w:color="auto"/>
        <w:bottom w:val="none" w:sz="0" w:space="0" w:color="auto"/>
        <w:right w:val="none" w:sz="0" w:space="0" w:color="auto"/>
      </w:divBdr>
    </w:div>
    <w:div w:id="1520972709">
      <w:bodyDiv w:val="1"/>
      <w:marLeft w:val="0"/>
      <w:marRight w:val="0"/>
      <w:marTop w:val="0"/>
      <w:marBottom w:val="0"/>
      <w:divBdr>
        <w:top w:val="none" w:sz="0" w:space="0" w:color="auto"/>
        <w:left w:val="none" w:sz="0" w:space="0" w:color="auto"/>
        <w:bottom w:val="none" w:sz="0" w:space="0" w:color="auto"/>
        <w:right w:val="none" w:sz="0" w:space="0" w:color="auto"/>
      </w:divBdr>
    </w:div>
    <w:div w:id="1521044111">
      <w:bodyDiv w:val="1"/>
      <w:marLeft w:val="0"/>
      <w:marRight w:val="0"/>
      <w:marTop w:val="0"/>
      <w:marBottom w:val="0"/>
      <w:divBdr>
        <w:top w:val="none" w:sz="0" w:space="0" w:color="auto"/>
        <w:left w:val="none" w:sz="0" w:space="0" w:color="auto"/>
        <w:bottom w:val="none" w:sz="0" w:space="0" w:color="auto"/>
        <w:right w:val="none" w:sz="0" w:space="0" w:color="auto"/>
      </w:divBdr>
    </w:div>
    <w:div w:id="1521502828">
      <w:bodyDiv w:val="1"/>
      <w:marLeft w:val="0"/>
      <w:marRight w:val="0"/>
      <w:marTop w:val="0"/>
      <w:marBottom w:val="0"/>
      <w:divBdr>
        <w:top w:val="none" w:sz="0" w:space="0" w:color="auto"/>
        <w:left w:val="none" w:sz="0" w:space="0" w:color="auto"/>
        <w:bottom w:val="none" w:sz="0" w:space="0" w:color="auto"/>
        <w:right w:val="none" w:sz="0" w:space="0" w:color="auto"/>
      </w:divBdr>
    </w:div>
    <w:div w:id="1521549893">
      <w:bodyDiv w:val="1"/>
      <w:marLeft w:val="0"/>
      <w:marRight w:val="0"/>
      <w:marTop w:val="0"/>
      <w:marBottom w:val="0"/>
      <w:divBdr>
        <w:top w:val="none" w:sz="0" w:space="0" w:color="auto"/>
        <w:left w:val="none" w:sz="0" w:space="0" w:color="auto"/>
        <w:bottom w:val="none" w:sz="0" w:space="0" w:color="auto"/>
        <w:right w:val="none" w:sz="0" w:space="0" w:color="auto"/>
      </w:divBdr>
    </w:div>
    <w:div w:id="1521624612">
      <w:bodyDiv w:val="1"/>
      <w:marLeft w:val="0"/>
      <w:marRight w:val="0"/>
      <w:marTop w:val="0"/>
      <w:marBottom w:val="0"/>
      <w:divBdr>
        <w:top w:val="none" w:sz="0" w:space="0" w:color="auto"/>
        <w:left w:val="none" w:sz="0" w:space="0" w:color="auto"/>
        <w:bottom w:val="none" w:sz="0" w:space="0" w:color="auto"/>
        <w:right w:val="none" w:sz="0" w:space="0" w:color="auto"/>
      </w:divBdr>
    </w:div>
    <w:div w:id="1521698111">
      <w:bodyDiv w:val="1"/>
      <w:marLeft w:val="0"/>
      <w:marRight w:val="0"/>
      <w:marTop w:val="0"/>
      <w:marBottom w:val="0"/>
      <w:divBdr>
        <w:top w:val="none" w:sz="0" w:space="0" w:color="auto"/>
        <w:left w:val="none" w:sz="0" w:space="0" w:color="auto"/>
        <w:bottom w:val="none" w:sz="0" w:space="0" w:color="auto"/>
        <w:right w:val="none" w:sz="0" w:space="0" w:color="auto"/>
      </w:divBdr>
    </w:div>
    <w:div w:id="1522284493">
      <w:bodyDiv w:val="1"/>
      <w:marLeft w:val="0"/>
      <w:marRight w:val="0"/>
      <w:marTop w:val="0"/>
      <w:marBottom w:val="0"/>
      <w:divBdr>
        <w:top w:val="none" w:sz="0" w:space="0" w:color="auto"/>
        <w:left w:val="none" w:sz="0" w:space="0" w:color="auto"/>
        <w:bottom w:val="none" w:sz="0" w:space="0" w:color="auto"/>
        <w:right w:val="none" w:sz="0" w:space="0" w:color="auto"/>
      </w:divBdr>
    </w:div>
    <w:div w:id="1523207480">
      <w:bodyDiv w:val="1"/>
      <w:marLeft w:val="0"/>
      <w:marRight w:val="0"/>
      <w:marTop w:val="0"/>
      <w:marBottom w:val="0"/>
      <w:divBdr>
        <w:top w:val="none" w:sz="0" w:space="0" w:color="auto"/>
        <w:left w:val="none" w:sz="0" w:space="0" w:color="auto"/>
        <w:bottom w:val="none" w:sz="0" w:space="0" w:color="auto"/>
        <w:right w:val="none" w:sz="0" w:space="0" w:color="auto"/>
      </w:divBdr>
    </w:div>
    <w:div w:id="1523323365">
      <w:bodyDiv w:val="1"/>
      <w:marLeft w:val="0"/>
      <w:marRight w:val="0"/>
      <w:marTop w:val="0"/>
      <w:marBottom w:val="0"/>
      <w:divBdr>
        <w:top w:val="none" w:sz="0" w:space="0" w:color="auto"/>
        <w:left w:val="none" w:sz="0" w:space="0" w:color="auto"/>
        <w:bottom w:val="none" w:sz="0" w:space="0" w:color="auto"/>
        <w:right w:val="none" w:sz="0" w:space="0" w:color="auto"/>
      </w:divBdr>
    </w:div>
    <w:div w:id="1523517687">
      <w:bodyDiv w:val="1"/>
      <w:marLeft w:val="0"/>
      <w:marRight w:val="0"/>
      <w:marTop w:val="0"/>
      <w:marBottom w:val="0"/>
      <w:divBdr>
        <w:top w:val="none" w:sz="0" w:space="0" w:color="auto"/>
        <w:left w:val="none" w:sz="0" w:space="0" w:color="auto"/>
        <w:bottom w:val="none" w:sz="0" w:space="0" w:color="auto"/>
        <w:right w:val="none" w:sz="0" w:space="0" w:color="auto"/>
      </w:divBdr>
    </w:div>
    <w:div w:id="1523591033">
      <w:bodyDiv w:val="1"/>
      <w:marLeft w:val="0"/>
      <w:marRight w:val="0"/>
      <w:marTop w:val="0"/>
      <w:marBottom w:val="0"/>
      <w:divBdr>
        <w:top w:val="none" w:sz="0" w:space="0" w:color="auto"/>
        <w:left w:val="none" w:sz="0" w:space="0" w:color="auto"/>
        <w:bottom w:val="none" w:sz="0" w:space="0" w:color="auto"/>
        <w:right w:val="none" w:sz="0" w:space="0" w:color="auto"/>
      </w:divBdr>
    </w:div>
    <w:div w:id="1523593912">
      <w:bodyDiv w:val="1"/>
      <w:marLeft w:val="0"/>
      <w:marRight w:val="0"/>
      <w:marTop w:val="0"/>
      <w:marBottom w:val="0"/>
      <w:divBdr>
        <w:top w:val="none" w:sz="0" w:space="0" w:color="auto"/>
        <w:left w:val="none" w:sz="0" w:space="0" w:color="auto"/>
        <w:bottom w:val="none" w:sz="0" w:space="0" w:color="auto"/>
        <w:right w:val="none" w:sz="0" w:space="0" w:color="auto"/>
      </w:divBdr>
    </w:div>
    <w:div w:id="1523713770">
      <w:bodyDiv w:val="1"/>
      <w:marLeft w:val="0"/>
      <w:marRight w:val="0"/>
      <w:marTop w:val="0"/>
      <w:marBottom w:val="0"/>
      <w:divBdr>
        <w:top w:val="none" w:sz="0" w:space="0" w:color="auto"/>
        <w:left w:val="none" w:sz="0" w:space="0" w:color="auto"/>
        <w:bottom w:val="none" w:sz="0" w:space="0" w:color="auto"/>
        <w:right w:val="none" w:sz="0" w:space="0" w:color="auto"/>
      </w:divBdr>
    </w:div>
    <w:div w:id="1523862900">
      <w:bodyDiv w:val="1"/>
      <w:marLeft w:val="0"/>
      <w:marRight w:val="0"/>
      <w:marTop w:val="0"/>
      <w:marBottom w:val="0"/>
      <w:divBdr>
        <w:top w:val="none" w:sz="0" w:space="0" w:color="auto"/>
        <w:left w:val="none" w:sz="0" w:space="0" w:color="auto"/>
        <w:bottom w:val="none" w:sz="0" w:space="0" w:color="auto"/>
        <w:right w:val="none" w:sz="0" w:space="0" w:color="auto"/>
      </w:divBdr>
    </w:div>
    <w:div w:id="1524055249">
      <w:bodyDiv w:val="1"/>
      <w:marLeft w:val="0"/>
      <w:marRight w:val="0"/>
      <w:marTop w:val="0"/>
      <w:marBottom w:val="0"/>
      <w:divBdr>
        <w:top w:val="none" w:sz="0" w:space="0" w:color="auto"/>
        <w:left w:val="none" w:sz="0" w:space="0" w:color="auto"/>
        <w:bottom w:val="none" w:sz="0" w:space="0" w:color="auto"/>
        <w:right w:val="none" w:sz="0" w:space="0" w:color="auto"/>
      </w:divBdr>
    </w:div>
    <w:div w:id="1524126840">
      <w:bodyDiv w:val="1"/>
      <w:marLeft w:val="0"/>
      <w:marRight w:val="0"/>
      <w:marTop w:val="0"/>
      <w:marBottom w:val="0"/>
      <w:divBdr>
        <w:top w:val="none" w:sz="0" w:space="0" w:color="auto"/>
        <w:left w:val="none" w:sz="0" w:space="0" w:color="auto"/>
        <w:bottom w:val="none" w:sz="0" w:space="0" w:color="auto"/>
        <w:right w:val="none" w:sz="0" w:space="0" w:color="auto"/>
      </w:divBdr>
    </w:div>
    <w:div w:id="1524203452">
      <w:bodyDiv w:val="1"/>
      <w:marLeft w:val="0"/>
      <w:marRight w:val="0"/>
      <w:marTop w:val="0"/>
      <w:marBottom w:val="0"/>
      <w:divBdr>
        <w:top w:val="none" w:sz="0" w:space="0" w:color="auto"/>
        <w:left w:val="none" w:sz="0" w:space="0" w:color="auto"/>
        <w:bottom w:val="none" w:sz="0" w:space="0" w:color="auto"/>
        <w:right w:val="none" w:sz="0" w:space="0" w:color="auto"/>
      </w:divBdr>
    </w:div>
    <w:div w:id="1524856163">
      <w:bodyDiv w:val="1"/>
      <w:marLeft w:val="0"/>
      <w:marRight w:val="0"/>
      <w:marTop w:val="0"/>
      <w:marBottom w:val="0"/>
      <w:divBdr>
        <w:top w:val="none" w:sz="0" w:space="0" w:color="auto"/>
        <w:left w:val="none" w:sz="0" w:space="0" w:color="auto"/>
        <w:bottom w:val="none" w:sz="0" w:space="0" w:color="auto"/>
        <w:right w:val="none" w:sz="0" w:space="0" w:color="auto"/>
      </w:divBdr>
    </w:div>
    <w:div w:id="1524856645">
      <w:bodyDiv w:val="1"/>
      <w:marLeft w:val="0"/>
      <w:marRight w:val="0"/>
      <w:marTop w:val="0"/>
      <w:marBottom w:val="0"/>
      <w:divBdr>
        <w:top w:val="none" w:sz="0" w:space="0" w:color="auto"/>
        <w:left w:val="none" w:sz="0" w:space="0" w:color="auto"/>
        <w:bottom w:val="none" w:sz="0" w:space="0" w:color="auto"/>
        <w:right w:val="none" w:sz="0" w:space="0" w:color="auto"/>
      </w:divBdr>
    </w:div>
    <w:div w:id="1525051343">
      <w:bodyDiv w:val="1"/>
      <w:marLeft w:val="0"/>
      <w:marRight w:val="0"/>
      <w:marTop w:val="0"/>
      <w:marBottom w:val="0"/>
      <w:divBdr>
        <w:top w:val="none" w:sz="0" w:space="0" w:color="auto"/>
        <w:left w:val="none" w:sz="0" w:space="0" w:color="auto"/>
        <w:bottom w:val="none" w:sz="0" w:space="0" w:color="auto"/>
        <w:right w:val="none" w:sz="0" w:space="0" w:color="auto"/>
      </w:divBdr>
    </w:div>
    <w:div w:id="1525895939">
      <w:bodyDiv w:val="1"/>
      <w:marLeft w:val="0"/>
      <w:marRight w:val="0"/>
      <w:marTop w:val="0"/>
      <w:marBottom w:val="0"/>
      <w:divBdr>
        <w:top w:val="none" w:sz="0" w:space="0" w:color="auto"/>
        <w:left w:val="none" w:sz="0" w:space="0" w:color="auto"/>
        <w:bottom w:val="none" w:sz="0" w:space="0" w:color="auto"/>
        <w:right w:val="none" w:sz="0" w:space="0" w:color="auto"/>
      </w:divBdr>
    </w:div>
    <w:div w:id="1526208856">
      <w:bodyDiv w:val="1"/>
      <w:marLeft w:val="0"/>
      <w:marRight w:val="0"/>
      <w:marTop w:val="0"/>
      <w:marBottom w:val="0"/>
      <w:divBdr>
        <w:top w:val="none" w:sz="0" w:space="0" w:color="auto"/>
        <w:left w:val="none" w:sz="0" w:space="0" w:color="auto"/>
        <w:bottom w:val="none" w:sz="0" w:space="0" w:color="auto"/>
        <w:right w:val="none" w:sz="0" w:space="0" w:color="auto"/>
      </w:divBdr>
    </w:div>
    <w:div w:id="1526672880">
      <w:bodyDiv w:val="1"/>
      <w:marLeft w:val="0"/>
      <w:marRight w:val="0"/>
      <w:marTop w:val="0"/>
      <w:marBottom w:val="0"/>
      <w:divBdr>
        <w:top w:val="none" w:sz="0" w:space="0" w:color="auto"/>
        <w:left w:val="none" w:sz="0" w:space="0" w:color="auto"/>
        <w:bottom w:val="none" w:sz="0" w:space="0" w:color="auto"/>
        <w:right w:val="none" w:sz="0" w:space="0" w:color="auto"/>
      </w:divBdr>
    </w:div>
    <w:div w:id="1527013180">
      <w:bodyDiv w:val="1"/>
      <w:marLeft w:val="0"/>
      <w:marRight w:val="0"/>
      <w:marTop w:val="0"/>
      <w:marBottom w:val="0"/>
      <w:divBdr>
        <w:top w:val="none" w:sz="0" w:space="0" w:color="auto"/>
        <w:left w:val="none" w:sz="0" w:space="0" w:color="auto"/>
        <w:bottom w:val="none" w:sz="0" w:space="0" w:color="auto"/>
        <w:right w:val="none" w:sz="0" w:space="0" w:color="auto"/>
      </w:divBdr>
    </w:div>
    <w:div w:id="1527059745">
      <w:bodyDiv w:val="1"/>
      <w:marLeft w:val="0"/>
      <w:marRight w:val="0"/>
      <w:marTop w:val="0"/>
      <w:marBottom w:val="0"/>
      <w:divBdr>
        <w:top w:val="none" w:sz="0" w:space="0" w:color="auto"/>
        <w:left w:val="none" w:sz="0" w:space="0" w:color="auto"/>
        <w:bottom w:val="none" w:sz="0" w:space="0" w:color="auto"/>
        <w:right w:val="none" w:sz="0" w:space="0" w:color="auto"/>
      </w:divBdr>
    </w:div>
    <w:div w:id="1527136006">
      <w:bodyDiv w:val="1"/>
      <w:marLeft w:val="0"/>
      <w:marRight w:val="0"/>
      <w:marTop w:val="0"/>
      <w:marBottom w:val="0"/>
      <w:divBdr>
        <w:top w:val="none" w:sz="0" w:space="0" w:color="auto"/>
        <w:left w:val="none" w:sz="0" w:space="0" w:color="auto"/>
        <w:bottom w:val="none" w:sz="0" w:space="0" w:color="auto"/>
        <w:right w:val="none" w:sz="0" w:space="0" w:color="auto"/>
      </w:divBdr>
    </w:div>
    <w:div w:id="1527328178">
      <w:bodyDiv w:val="1"/>
      <w:marLeft w:val="0"/>
      <w:marRight w:val="0"/>
      <w:marTop w:val="0"/>
      <w:marBottom w:val="0"/>
      <w:divBdr>
        <w:top w:val="none" w:sz="0" w:space="0" w:color="auto"/>
        <w:left w:val="none" w:sz="0" w:space="0" w:color="auto"/>
        <w:bottom w:val="none" w:sz="0" w:space="0" w:color="auto"/>
        <w:right w:val="none" w:sz="0" w:space="0" w:color="auto"/>
      </w:divBdr>
    </w:div>
    <w:div w:id="1527713351">
      <w:bodyDiv w:val="1"/>
      <w:marLeft w:val="0"/>
      <w:marRight w:val="0"/>
      <w:marTop w:val="0"/>
      <w:marBottom w:val="0"/>
      <w:divBdr>
        <w:top w:val="none" w:sz="0" w:space="0" w:color="auto"/>
        <w:left w:val="none" w:sz="0" w:space="0" w:color="auto"/>
        <w:bottom w:val="none" w:sz="0" w:space="0" w:color="auto"/>
        <w:right w:val="none" w:sz="0" w:space="0" w:color="auto"/>
      </w:divBdr>
    </w:div>
    <w:div w:id="1528524754">
      <w:bodyDiv w:val="1"/>
      <w:marLeft w:val="0"/>
      <w:marRight w:val="0"/>
      <w:marTop w:val="0"/>
      <w:marBottom w:val="0"/>
      <w:divBdr>
        <w:top w:val="none" w:sz="0" w:space="0" w:color="auto"/>
        <w:left w:val="none" w:sz="0" w:space="0" w:color="auto"/>
        <w:bottom w:val="none" w:sz="0" w:space="0" w:color="auto"/>
        <w:right w:val="none" w:sz="0" w:space="0" w:color="auto"/>
      </w:divBdr>
    </w:div>
    <w:div w:id="1529024963">
      <w:bodyDiv w:val="1"/>
      <w:marLeft w:val="0"/>
      <w:marRight w:val="0"/>
      <w:marTop w:val="0"/>
      <w:marBottom w:val="0"/>
      <w:divBdr>
        <w:top w:val="none" w:sz="0" w:space="0" w:color="auto"/>
        <w:left w:val="none" w:sz="0" w:space="0" w:color="auto"/>
        <w:bottom w:val="none" w:sz="0" w:space="0" w:color="auto"/>
        <w:right w:val="none" w:sz="0" w:space="0" w:color="auto"/>
      </w:divBdr>
    </w:div>
    <w:div w:id="1529488708">
      <w:bodyDiv w:val="1"/>
      <w:marLeft w:val="0"/>
      <w:marRight w:val="0"/>
      <w:marTop w:val="0"/>
      <w:marBottom w:val="0"/>
      <w:divBdr>
        <w:top w:val="none" w:sz="0" w:space="0" w:color="auto"/>
        <w:left w:val="none" w:sz="0" w:space="0" w:color="auto"/>
        <w:bottom w:val="none" w:sz="0" w:space="0" w:color="auto"/>
        <w:right w:val="none" w:sz="0" w:space="0" w:color="auto"/>
      </w:divBdr>
    </w:div>
    <w:div w:id="1529492782">
      <w:bodyDiv w:val="1"/>
      <w:marLeft w:val="0"/>
      <w:marRight w:val="0"/>
      <w:marTop w:val="0"/>
      <w:marBottom w:val="0"/>
      <w:divBdr>
        <w:top w:val="none" w:sz="0" w:space="0" w:color="auto"/>
        <w:left w:val="none" w:sz="0" w:space="0" w:color="auto"/>
        <w:bottom w:val="none" w:sz="0" w:space="0" w:color="auto"/>
        <w:right w:val="none" w:sz="0" w:space="0" w:color="auto"/>
      </w:divBdr>
    </w:div>
    <w:div w:id="1529559525">
      <w:bodyDiv w:val="1"/>
      <w:marLeft w:val="0"/>
      <w:marRight w:val="0"/>
      <w:marTop w:val="0"/>
      <w:marBottom w:val="0"/>
      <w:divBdr>
        <w:top w:val="none" w:sz="0" w:space="0" w:color="auto"/>
        <w:left w:val="none" w:sz="0" w:space="0" w:color="auto"/>
        <w:bottom w:val="none" w:sz="0" w:space="0" w:color="auto"/>
        <w:right w:val="none" w:sz="0" w:space="0" w:color="auto"/>
      </w:divBdr>
    </w:div>
    <w:div w:id="1529563383">
      <w:bodyDiv w:val="1"/>
      <w:marLeft w:val="0"/>
      <w:marRight w:val="0"/>
      <w:marTop w:val="0"/>
      <w:marBottom w:val="0"/>
      <w:divBdr>
        <w:top w:val="none" w:sz="0" w:space="0" w:color="auto"/>
        <w:left w:val="none" w:sz="0" w:space="0" w:color="auto"/>
        <w:bottom w:val="none" w:sz="0" w:space="0" w:color="auto"/>
        <w:right w:val="none" w:sz="0" w:space="0" w:color="auto"/>
      </w:divBdr>
    </w:div>
    <w:div w:id="1529566008">
      <w:bodyDiv w:val="1"/>
      <w:marLeft w:val="0"/>
      <w:marRight w:val="0"/>
      <w:marTop w:val="0"/>
      <w:marBottom w:val="0"/>
      <w:divBdr>
        <w:top w:val="none" w:sz="0" w:space="0" w:color="auto"/>
        <w:left w:val="none" w:sz="0" w:space="0" w:color="auto"/>
        <w:bottom w:val="none" w:sz="0" w:space="0" w:color="auto"/>
        <w:right w:val="none" w:sz="0" w:space="0" w:color="auto"/>
      </w:divBdr>
    </w:div>
    <w:div w:id="1529680731">
      <w:bodyDiv w:val="1"/>
      <w:marLeft w:val="0"/>
      <w:marRight w:val="0"/>
      <w:marTop w:val="0"/>
      <w:marBottom w:val="0"/>
      <w:divBdr>
        <w:top w:val="none" w:sz="0" w:space="0" w:color="auto"/>
        <w:left w:val="none" w:sz="0" w:space="0" w:color="auto"/>
        <w:bottom w:val="none" w:sz="0" w:space="0" w:color="auto"/>
        <w:right w:val="none" w:sz="0" w:space="0" w:color="auto"/>
      </w:divBdr>
    </w:div>
    <w:div w:id="1529686305">
      <w:bodyDiv w:val="1"/>
      <w:marLeft w:val="0"/>
      <w:marRight w:val="0"/>
      <w:marTop w:val="0"/>
      <w:marBottom w:val="0"/>
      <w:divBdr>
        <w:top w:val="none" w:sz="0" w:space="0" w:color="auto"/>
        <w:left w:val="none" w:sz="0" w:space="0" w:color="auto"/>
        <w:bottom w:val="none" w:sz="0" w:space="0" w:color="auto"/>
        <w:right w:val="none" w:sz="0" w:space="0" w:color="auto"/>
      </w:divBdr>
    </w:div>
    <w:div w:id="1529904312">
      <w:bodyDiv w:val="1"/>
      <w:marLeft w:val="0"/>
      <w:marRight w:val="0"/>
      <w:marTop w:val="0"/>
      <w:marBottom w:val="0"/>
      <w:divBdr>
        <w:top w:val="none" w:sz="0" w:space="0" w:color="auto"/>
        <w:left w:val="none" w:sz="0" w:space="0" w:color="auto"/>
        <w:bottom w:val="none" w:sz="0" w:space="0" w:color="auto"/>
        <w:right w:val="none" w:sz="0" w:space="0" w:color="auto"/>
      </w:divBdr>
    </w:div>
    <w:div w:id="1529947555">
      <w:bodyDiv w:val="1"/>
      <w:marLeft w:val="0"/>
      <w:marRight w:val="0"/>
      <w:marTop w:val="0"/>
      <w:marBottom w:val="0"/>
      <w:divBdr>
        <w:top w:val="none" w:sz="0" w:space="0" w:color="auto"/>
        <w:left w:val="none" w:sz="0" w:space="0" w:color="auto"/>
        <w:bottom w:val="none" w:sz="0" w:space="0" w:color="auto"/>
        <w:right w:val="none" w:sz="0" w:space="0" w:color="auto"/>
      </w:divBdr>
    </w:div>
    <w:div w:id="1530029302">
      <w:bodyDiv w:val="1"/>
      <w:marLeft w:val="0"/>
      <w:marRight w:val="0"/>
      <w:marTop w:val="0"/>
      <w:marBottom w:val="0"/>
      <w:divBdr>
        <w:top w:val="none" w:sz="0" w:space="0" w:color="auto"/>
        <w:left w:val="none" w:sz="0" w:space="0" w:color="auto"/>
        <w:bottom w:val="none" w:sz="0" w:space="0" w:color="auto"/>
        <w:right w:val="none" w:sz="0" w:space="0" w:color="auto"/>
      </w:divBdr>
    </w:div>
    <w:div w:id="1530148377">
      <w:bodyDiv w:val="1"/>
      <w:marLeft w:val="0"/>
      <w:marRight w:val="0"/>
      <w:marTop w:val="0"/>
      <w:marBottom w:val="0"/>
      <w:divBdr>
        <w:top w:val="none" w:sz="0" w:space="0" w:color="auto"/>
        <w:left w:val="none" w:sz="0" w:space="0" w:color="auto"/>
        <w:bottom w:val="none" w:sz="0" w:space="0" w:color="auto"/>
        <w:right w:val="none" w:sz="0" w:space="0" w:color="auto"/>
      </w:divBdr>
    </w:div>
    <w:div w:id="1530338252">
      <w:bodyDiv w:val="1"/>
      <w:marLeft w:val="0"/>
      <w:marRight w:val="0"/>
      <w:marTop w:val="0"/>
      <w:marBottom w:val="0"/>
      <w:divBdr>
        <w:top w:val="none" w:sz="0" w:space="0" w:color="auto"/>
        <w:left w:val="none" w:sz="0" w:space="0" w:color="auto"/>
        <w:bottom w:val="none" w:sz="0" w:space="0" w:color="auto"/>
        <w:right w:val="none" w:sz="0" w:space="0" w:color="auto"/>
      </w:divBdr>
    </w:div>
    <w:div w:id="1530487778">
      <w:bodyDiv w:val="1"/>
      <w:marLeft w:val="0"/>
      <w:marRight w:val="0"/>
      <w:marTop w:val="0"/>
      <w:marBottom w:val="0"/>
      <w:divBdr>
        <w:top w:val="none" w:sz="0" w:space="0" w:color="auto"/>
        <w:left w:val="none" w:sz="0" w:space="0" w:color="auto"/>
        <w:bottom w:val="none" w:sz="0" w:space="0" w:color="auto"/>
        <w:right w:val="none" w:sz="0" w:space="0" w:color="auto"/>
      </w:divBdr>
    </w:div>
    <w:div w:id="1530994813">
      <w:bodyDiv w:val="1"/>
      <w:marLeft w:val="0"/>
      <w:marRight w:val="0"/>
      <w:marTop w:val="0"/>
      <w:marBottom w:val="0"/>
      <w:divBdr>
        <w:top w:val="none" w:sz="0" w:space="0" w:color="auto"/>
        <w:left w:val="none" w:sz="0" w:space="0" w:color="auto"/>
        <w:bottom w:val="none" w:sz="0" w:space="0" w:color="auto"/>
        <w:right w:val="none" w:sz="0" w:space="0" w:color="auto"/>
      </w:divBdr>
    </w:div>
    <w:div w:id="1531797389">
      <w:bodyDiv w:val="1"/>
      <w:marLeft w:val="0"/>
      <w:marRight w:val="0"/>
      <w:marTop w:val="0"/>
      <w:marBottom w:val="0"/>
      <w:divBdr>
        <w:top w:val="none" w:sz="0" w:space="0" w:color="auto"/>
        <w:left w:val="none" w:sz="0" w:space="0" w:color="auto"/>
        <w:bottom w:val="none" w:sz="0" w:space="0" w:color="auto"/>
        <w:right w:val="none" w:sz="0" w:space="0" w:color="auto"/>
      </w:divBdr>
    </w:div>
    <w:div w:id="1531870034">
      <w:bodyDiv w:val="1"/>
      <w:marLeft w:val="0"/>
      <w:marRight w:val="0"/>
      <w:marTop w:val="0"/>
      <w:marBottom w:val="0"/>
      <w:divBdr>
        <w:top w:val="none" w:sz="0" w:space="0" w:color="auto"/>
        <w:left w:val="none" w:sz="0" w:space="0" w:color="auto"/>
        <w:bottom w:val="none" w:sz="0" w:space="0" w:color="auto"/>
        <w:right w:val="none" w:sz="0" w:space="0" w:color="auto"/>
      </w:divBdr>
    </w:div>
    <w:div w:id="1532036607">
      <w:bodyDiv w:val="1"/>
      <w:marLeft w:val="0"/>
      <w:marRight w:val="0"/>
      <w:marTop w:val="0"/>
      <w:marBottom w:val="0"/>
      <w:divBdr>
        <w:top w:val="none" w:sz="0" w:space="0" w:color="auto"/>
        <w:left w:val="none" w:sz="0" w:space="0" w:color="auto"/>
        <w:bottom w:val="none" w:sz="0" w:space="0" w:color="auto"/>
        <w:right w:val="none" w:sz="0" w:space="0" w:color="auto"/>
      </w:divBdr>
    </w:div>
    <w:div w:id="1532037136">
      <w:bodyDiv w:val="1"/>
      <w:marLeft w:val="0"/>
      <w:marRight w:val="0"/>
      <w:marTop w:val="0"/>
      <w:marBottom w:val="0"/>
      <w:divBdr>
        <w:top w:val="none" w:sz="0" w:space="0" w:color="auto"/>
        <w:left w:val="none" w:sz="0" w:space="0" w:color="auto"/>
        <w:bottom w:val="none" w:sz="0" w:space="0" w:color="auto"/>
        <w:right w:val="none" w:sz="0" w:space="0" w:color="auto"/>
      </w:divBdr>
    </w:div>
    <w:div w:id="1532107754">
      <w:bodyDiv w:val="1"/>
      <w:marLeft w:val="0"/>
      <w:marRight w:val="0"/>
      <w:marTop w:val="0"/>
      <w:marBottom w:val="0"/>
      <w:divBdr>
        <w:top w:val="none" w:sz="0" w:space="0" w:color="auto"/>
        <w:left w:val="none" w:sz="0" w:space="0" w:color="auto"/>
        <w:bottom w:val="none" w:sz="0" w:space="0" w:color="auto"/>
        <w:right w:val="none" w:sz="0" w:space="0" w:color="auto"/>
      </w:divBdr>
    </w:div>
    <w:div w:id="1532571744">
      <w:bodyDiv w:val="1"/>
      <w:marLeft w:val="0"/>
      <w:marRight w:val="0"/>
      <w:marTop w:val="0"/>
      <w:marBottom w:val="0"/>
      <w:divBdr>
        <w:top w:val="none" w:sz="0" w:space="0" w:color="auto"/>
        <w:left w:val="none" w:sz="0" w:space="0" w:color="auto"/>
        <w:bottom w:val="none" w:sz="0" w:space="0" w:color="auto"/>
        <w:right w:val="none" w:sz="0" w:space="0" w:color="auto"/>
      </w:divBdr>
    </w:div>
    <w:div w:id="1532837891">
      <w:bodyDiv w:val="1"/>
      <w:marLeft w:val="0"/>
      <w:marRight w:val="0"/>
      <w:marTop w:val="0"/>
      <w:marBottom w:val="0"/>
      <w:divBdr>
        <w:top w:val="none" w:sz="0" w:space="0" w:color="auto"/>
        <w:left w:val="none" w:sz="0" w:space="0" w:color="auto"/>
        <w:bottom w:val="none" w:sz="0" w:space="0" w:color="auto"/>
        <w:right w:val="none" w:sz="0" w:space="0" w:color="auto"/>
      </w:divBdr>
    </w:div>
    <w:div w:id="1533569408">
      <w:bodyDiv w:val="1"/>
      <w:marLeft w:val="0"/>
      <w:marRight w:val="0"/>
      <w:marTop w:val="0"/>
      <w:marBottom w:val="0"/>
      <w:divBdr>
        <w:top w:val="none" w:sz="0" w:space="0" w:color="auto"/>
        <w:left w:val="none" w:sz="0" w:space="0" w:color="auto"/>
        <w:bottom w:val="none" w:sz="0" w:space="0" w:color="auto"/>
        <w:right w:val="none" w:sz="0" w:space="0" w:color="auto"/>
      </w:divBdr>
    </w:div>
    <w:div w:id="1533690800">
      <w:bodyDiv w:val="1"/>
      <w:marLeft w:val="0"/>
      <w:marRight w:val="0"/>
      <w:marTop w:val="0"/>
      <w:marBottom w:val="0"/>
      <w:divBdr>
        <w:top w:val="none" w:sz="0" w:space="0" w:color="auto"/>
        <w:left w:val="none" w:sz="0" w:space="0" w:color="auto"/>
        <w:bottom w:val="none" w:sz="0" w:space="0" w:color="auto"/>
        <w:right w:val="none" w:sz="0" w:space="0" w:color="auto"/>
      </w:divBdr>
    </w:div>
    <w:div w:id="1533807087">
      <w:bodyDiv w:val="1"/>
      <w:marLeft w:val="0"/>
      <w:marRight w:val="0"/>
      <w:marTop w:val="0"/>
      <w:marBottom w:val="0"/>
      <w:divBdr>
        <w:top w:val="none" w:sz="0" w:space="0" w:color="auto"/>
        <w:left w:val="none" w:sz="0" w:space="0" w:color="auto"/>
        <w:bottom w:val="none" w:sz="0" w:space="0" w:color="auto"/>
        <w:right w:val="none" w:sz="0" w:space="0" w:color="auto"/>
      </w:divBdr>
    </w:div>
    <w:div w:id="1534033462">
      <w:bodyDiv w:val="1"/>
      <w:marLeft w:val="0"/>
      <w:marRight w:val="0"/>
      <w:marTop w:val="0"/>
      <w:marBottom w:val="0"/>
      <w:divBdr>
        <w:top w:val="none" w:sz="0" w:space="0" w:color="auto"/>
        <w:left w:val="none" w:sz="0" w:space="0" w:color="auto"/>
        <w:bottom w:val="none" w:sz="0" w:space="0" w:color="auto"/>
        <w:right w:val="none" w:sz="0" w:space="0" w:color="auto"/>
      </w:divBdr>
    </w:div>
    <w:div w:id="1534154441">
      <w:bodyDiv w:val="1"/>
      <w:marLeft w:val="0"/>
      <w:marRight w:val="0"/>
      <w:marTop w:val="0"/>
      <w:marBottom w:val="0"/>
      <w:divBdr>
        <w:top w:val="none" w:sz="0" w:space="0" w:color="auto"/>
        <w:left w:val="none" w:sz="0" w:space="0" w:color="auto"/>
        <w:bottom w:val="none" w:sz="0" w:space="0" w:color="auto"/>
        <w:right w:val="none" w:sz="0" w:space="0" w:color="auto"/>
      </w:divBdr>
    </w:div>
    <w:div w:id="1534228138">
      <w:bodyDiv w:val="1"/>
      <w:marLeft w:val="0"/>
      <w:marRight w:val="0"/>
      <w:marTop w:val="0"/>
      <w:marBottom w:val="0"/>
      <w:divBdr>
        <w:top w:val="none" w:sz="0" w:space="0" w:color="auto"/>
        <w:left w:val="none" w:sz="0" w:space="0" w:color="auto"/>
        <w:bottom w:val="none" w:sz="0" w:space="0" w:color="auto"/>
        <w:right w:val="none" w:sz="0" w:space="0" w:color="auto"/>
      </w:divBdr>
    </w:div>
    <w:div w:id="1534266259">
      <w:bodyDiv w:val="1"/>
      <w:marLeft w:val="0"/>
      <w:marRight w:val="0"/>
      <w:marTop w:val="0"/>
      <w:marBottom w:val="0"/>
      <w:divBdr>
        <w:top w:val="none" w:sz="0" w:space="0" w:color="auto"/>
        <w:left w:val="none" w:sz="0" w:space="0" w:color="auto"/>
        <w:bottom w:val="none" w:sz="0" w:space="0" w:color="auto"/>
        <w:right w:val="none" w:sz="0" w:space="0" w:color="auto"/>
      </w:divBdr>
    </w:div>
    <w:div w:id="1534343541">
      <w:bodyDiv w:val="1"/>
      <w:marLeft w:val="0"/>
      <w:marRight w:val="0"/>
      <w:marTop w:val="0"/>
      <w:marBottom w:val="0"/>
      <w:divBdr>
        <w:top w:val="none" w:sz="0" w:space="0" w:color="auto"/>
        <w:left w:val="none" w:sz="0" w:space="0" w:color="auto"/>
        <w:bottom w:val="none" w:sz="0" w:space="0" w:color="auto"/>
        <w:right w:val="none" w:sz="0" w:space="0" w:color="auto"/>
      </w:divBdr>
    </w:div>
    <w:div w:id="1534347512">
      <w:bodyDiv w:val="1"/>
      <w:marLeft w:val="0"/>
      <w:marRight w:val="0"/>
      <w:marTop w:val="0"/>
      <w:marBottom w:val="0"/>
      <w:divBdr>
        <w:top w:val="none" w:sz="0" w:space="0" w:color="auto"/>
        <w:left w:val="none" w:sz="0" w:space="0" w:color="auto"/>
        <w:bottom w:val="none" w:sz="0" w:space="0" w:color="auto"/>
        <w:right w:val="none" w:sz="0" w:space="0" w:color="auto"/>
      </w:divBdr>
    </w:div>
    <w:div w:id="1534464110">
      <w:bodyDiv w:val="1"/>
      <w:marLeft w:val="0"/>
      <w:marRight w:val="0"/>
      <w:marTop w:val="0"/>
      <w:marBottom w:val="0"/>
      <w:divBdr>
        <w:top w:val="none" w:sz="0" w:space="0" w:color="auto"/>
        <w:left w:val="none" w:sz="0" w:space="0" w:color="auto"/>
        <w:bottom w:val="none" w:sz="0" w:space="0" w:color="auto"/>
        <w:right w:val="none" w:sz="0" w:space="0" w:color="auto"/>
      </w:divBdr>
    </w:div>
    <w:div w:id="1534880750">
      <w:bodyDiv w:val="1"/>
      <w:marLeft w:val="0"/>
      <w:marRight w:val="0"/>
      <w:marTop w:val="0"/>
      <w:marBottom w:val="0"/>
      <w:divBdr>
        <w:top w:val="none" w:sz="0" w:space="0" w:color="auto"/>
        <w:left w:val="none" w:sz="0" w:space="0" w:color="auto"/>
        <w:bottom w:val="none" w:sz="0" w:space="0" w:color="auto"/>
        <w:right w:val="none" w:sz="0" w:space="0" w:color="auto"/>
      </w:divBdr>
    </w:div>
    <w:div w:id="1535580570">
      <w:bodyDiv w:val="1"/>
      <w:marLeft w:val="0"/>
      <w:marRight w:val="0"/>
      <w:marTop w:val="0"/>
      <w:marBottom w:val="0"/>
      <w:divBdr>
        <w:top w:val="none" w:sz="0" w:space="0" w:color="auto"/>
        <w:left w:val="none" w:sz="0" w:space="0" w:color="auto"/>
        <w:bottom w:val="none" w:sz="0" w:space="0" w:color="auto"/>
        <w:right w:val="none" w:sz="0" w:space="0" w:color="auto"/>
      </w:divBdr>
    </w:div>
    <w:div w:id="1535772079">
      <w:bodyDiv w:val="1"/>
      <w:marLeft w:val="0"/>
      <w:marRight w:val="0"/>
      <w:marTop w:val="0"/>
      <w:marBottom w:val="0"/>
      <w:divBdr>
        <w:top w:val="none" w:sz="0" w:space="0" w:color="auto"/>
        <w:left w:val="none" w:sz="0" w:space="0" w:color="auto"/>
        <w:bottom w:val="none" w:sz="0" w:space="0" w:color="auto"/>
        <w:right w:val="none" w:sz="0" w:space="0" w:color="auto"/>
      </w:divBdr>
    </w:div>
    <w:div w:id="1536043677">
      <w:bodyDiv w:val="1"/>
      <w:marLeft w:val="0"/>
      <w:marRight w:val="0"/>
      <w:marTop w:val="0"/>
      <w:marBottom w:val="0"/>
      <w:divBdr>
        <w:top w:val="none" w:sz="0" w:space="0" w:color="auto"/>
        <w:left w:val="none" w:sz="0" w:space="0" w:color="auto"/>
        <w:bottom w:val="none" w:sz="0" w:space="0" w:color="auto"/>
        <w:right w:val="none" w:sz="0" w:space="0" w:color="auto"/>
      </w:divBdr>
    </w:div>
    <w:div w:id="1536314161">
      <w:bodyDiv w:val="1"/>
      <w:marLeft w:val="0"/>
      <w:marRight w:val="0"/>
      <w:marTop w:val="0"/>
      <w:marBottom w:val="0"/>
      <w:divBdr>
        <w:top w:val="none" w:sz="0" w:space="0" w:color="auto"/>
        <w:left w:val="none" w:sz="0" w:space="0" w:color="auto"/>
        <w:bottom w:val="none" w:sz="0" w:space="0" w:color="auto"/>
        <w:right w:val="none" w:sz="0" w:space="0" w:color="auto"/>
      </w:divBdr>
    </w:div>
    <w:div w:id="1536503248">
      <w:bodyDiv w:val="1"/>
      <w:marLeft w:val="0"/>
      <w:marRight w:val="0"/>
      <w:marTop w:val="0"/>
      <w:marBottom w:val="0"/>
      <w:divBdr>
        <w:top w:val="none" w:sz="0" w:space="0" w:color="auto"/>
        <w:left w:val="none" w:sz="0" w:space="0" w:color="auto"/>
        <w:bottom w:val="none" w:sz="0" w:space="0" w:color="auto"/>
        <w:right w:val="none" w:sz="0" w:space="0" w:color="auto"/>
      </w:divBdr>
    </w:div>
    <w:div w:id="1536698926">
      <w:bodyDiv w:val="1"/>
      <w:marLeft w:val="0"/>
      <w:marRight w:val="0"/>
      <w:marTop w:val="0"/>
      <w:marBottom w:val="0"/>
      <w:divBdr>
        <w:top w:val="none" w:sz="0" w:space="0" w:color="auto"/>
        <w:left w:val="none" w:sz="0" w:space="0" w:color="auto"/>
        <w:bottom w:val="none" w:sz="0" w:space="0" w:color="auto"/>
        <w:right w:val="none" w:sz="0" w:space="0" w:color="auto"/>
      </w:divBdr>
    </w:div>
    <w:div w:id="1537041023">
      <w:bodyDiv w:val="1"/>
      <w:marLeft w:val="0"/>
      <w:marRight w:val="0"/>
      <w:marTop w:val="0"/>
      <w:marBottom w:val="0"/>
      <w:divBdr>
        <w:top w:val="none" w:sz="0" w:space="0" w:color="auto"/>
        <w:left w:val="none" w:sz="0" w:space="0" w:color="auto"/>
        <w:bottom w:val="none" w:sz="0" w:space="0" w:color="auto"/>
        <w:right w:val="none" w:sz="0" w:space="0" w:color="auto"/>
      </w:divBdr>
    </w:div>
    <w:div w:id="1537230404">
      <w:bodyDiv w:val="1"/>
      <w:marLeft w:val="0"/>
      <w:marRight w:val="0"/>
      <w:marTop w:val="0"/>
      <w:marBottom w:val="0"/>
      <w:divBdr>
        <w:top w:val="none" w:sz="0" w:space="0" w:color="auto"/>
        <w:left w:val="none" w:sz="0" w:space="0" w:color="auto"/>
        <w:bottom w:val="none" w:sz="0" w:space="0" w:color="auto"/>
        <w:right w:val="none" w:sz="0" w:space="0" w:color="auto"/>
      </w:divBdr>
    </w:div>
    <w:div w:id="1537233486">
      <w:bodyDiv w:val="1"/>
      <w:marLeft w:val="0"/>
      <w:marRight w:val="0"/>
      <w:marTop w:val="0"/>
      <w:marBottom w:val="0"/>
      <w:divBdr>
        <w:top w:val="none" w:sz="0" w:space="0" w:color="auto"/>
        <w:left w:val="none" w:sz="0" w:space="0" w:color="auto"/>
        <w:bottom w:val="none" w:sz="0" w:space="0" w:color="auto"/>
        <w:right w:val="none" w:sz="0" w:space="0" w:color="auto"/>
      </w:divBdr>
    </w:div>
    <w:div w:id="1537428227">
      <w:bodyDiv w:val="1"/>
      <w:marLeft w:val="0"/>
      <w:marRight w:val="0"/>
      <w:marTop w:val="0"/>
      <w:marBottom w:val="0"/>
      <w:divBdr>
        <w:top w:val="none" w:sz="0" w:space="0" w:color="auto"/>
        <w:left w:val="none" w:sz="0" w:space="0" w:color="auto"/>
        <w:bottom w:val="none" w:sz="0" w:space="0" w:color="auto"/>
        <w:right w:val="none" w:sz="0" w:space="0" w:color="auto"/>
      </w:divBdr>
    </w:div>
    <w:div w:id="1537497450">
      <w:bodyDiv w:val="1"/>
      <w:marLeft w:val="0"/>
      <w:marRight w:val="0"/>
      <w:marTop w:val="0"/>
      <w:marBottom w:val="0"/>
      <w:divBdr>
        <w:top w:val="none" w:sz="0" w:space="0" w:color="auto"/>
        <w:left w:val="none" w:sz="0" w:space="0" w:color="auto"/>
        <w:bottom w:val="none" w:sz="0" w:space="0" w:color="auto"/>
        <w:right w:val="none" w:sz="0" w:space="0" w:color="auto"/>
      </w:divBdr>
    </w:div>
    <w:div w:id="1537544208">
      <w:bodyDiv w:val="1"/>
      <w:marLeft w:val="0"/>
      <w:marRight w:val="0"/>
      <w:marTop w:val="0"/>
      <w:marBottom w:val="0"/>
      <w:divBdr>
        <w:top w:val="none" w:sz="0" w:space="0" w:color="auto"/>
        <w:left w:val="none" w:sz="0" w:space="0" w:color="auto"/>
        <w:bottom w:val="none" w:sz="0" w:space="0" w:color="auto"/>
        <w:right w:val="none" w:sz="0" w:space="0" w:color="auto"/>
      </w:divBdr>
    </w:div>
    <w:div w:id="1537618239">
      <w:bodyDiv w:val="1"/>
      <w:marLeft w:val="0"/>
      <w:marRight w:val="0"/>
      <w:marTop w:val="0"/>
      <w:marBottom w:val="0"/>
      <w:divBdr>
        <w:top w:val="none" w:sz="0" w:space="0" w:color="auto"/>
        <w:left w:val="none" w:sz="0" w:space="0" w:color="auto"/>
        <w:bottom w:val="none" w:sz="0" w:space="0" w:color="auto"/>
        <w:right w:val="none" w:sz="0" w:space="0" w:color="auto"/>
      </w:divBdr>
    </w:div>
    <w:div w:id="1537933852">
      <w:bodyDiv w:val="1"/>
      <w:marLeft w:val="0"/>
      <w:marRight w:val="0"/>
      <w:marTop w:val="0"/>
      <w:marBottom w:val="0"/>
      <w:divBdr>
        <w:top w:val="none" w:sz="0" w:space="0" w:color="auto"/>
        <w:left w:val="none" w:sz="0" w:space="0" w:color="auto"/>
        <w:bottom w:val="none" w:sz="0" w:space="0" w:color="auto"/>
        <w:right w:val="none" w:sz="0" w:space="0" w:color="auto"/>
      </w:divBdr>
    </w:div>
    <w:div w:id="1537963863">
      <w:bodyDiv w:val="1"/>
      <w:marLeft w:val="0"/>
      <w:marRight w:val="0"/>
      <w:marTop w:val="0"/>
      <w:marBottom w:val="0"/>
      <w:divBdr>
        <w:top w:val="none" w:sz="0" w:space="0" w:color="auto"/>
        <w:left w:val="none" w:sz="0" w:space="0" w:color="auto"/>
        <w:bottom w:val="none" w:sz="0" w:space="0" w:color="auto"/>
        <w:right w:val="none" w:sz="0" w:space="0" w:color="auto"/>
      </w:divBdr>
    </w:div>
    <w:div w:id="1538465308">
      <w:bodyDiv w:val="1"/>
      <w:marLeft w:val="0"/>
      <w:marRight w:val="0"/>
      <w:marTop w:val="0"/>
      <w:marBottom w:val="0"/>
      <w:divBdr>
        <w:top w:val="none" w:sz="0" w:space="0" w:color="auto"/>
        <w:left w:val="none" w:sz="0" w:space="0" w:color="auto"/>
        <w:bottom w:val="none" w:sz="0" w:space="0" w:color="auto"/>
        <w:right w:val="none" w:sz="0" w:space="0" w:color="auto"/>
      </w:divBdr>
    </w:div>
    <w:div w:id="1538620633">
      <w:bodyDiv w:val="1"/>
      <w:marLeft w:val="0"/>
      <w:marRight w:val="0"/>
      <w:marTop w:val="0"/>
      <w:marBottom w:val="0"/>
      <w:divBdr>
        <w:top w:val="none" w:sz="0" w:space="0" w:color="auto"/>
        <w:left w:val="none" w:sz="0" w:space="0" w:color="auto"/>
        <w:bottom w:val="none" w:sz="0" w:space="0" w:color="auto"/>
        <w:right w:val="none" w:sz="0" w:space="0" w:color="auto"/>
      </w:divBdr>
    </w:div>
    <w:div w:id="1538815771">
      <w:bodyDiv w:val="1"/>
      <w:marLeft w:val="0"/>
      <w:marRight w:val="0"/>
      <w:marTop w:val="0"/>
      <w:marBottom w:val="0"/>
      <w:divBdr>
        <w:top w:val="none" w:sz="0" w:space="0" w:color="auto"/>
        <w:left w:val="none" w:sz="0" w:space="0" w:color="auto"/>
        <w:bottom w:val="none" w:sz="0" w:space="0" w:color="auto"/>
        <w:right w:val="none" w:sz="0" w:space="0" w:color="auto"/>
      </w:divBdr>
    </w:div>
    <w:div w:id="1539119891">
      <w:bodyDiv w:val="1"/>
      <w:marLeft w:val="0"/>
      <w:marRight w:val="0"/>
      <w:marTop w:val="0"/>
      <w:marBottom w:val="0"/>
      <w:divBdr>
        <w:top w:val="none" w:sz="0" w:space="0" w:color="auto"/>
        <w:left w:val="none" w:sz="0" w:space="0" w:color="auto"/>
        <w:bottom w:val="none" w:sz="0" w:space="0" w:color="auto"/>
        <w:right w:val="none" w:sz="0" w:space="0" w:color="auto"/>
      </w:divBdr>
    </w:div>
    <w:div w:id="1539581793">
      <w:bodyDiv w:val="1"/>
      <w:marLeft w:val="0"/>
      <w:marRight w:val="0"/>
      <w:marTop w:val="0"/>
      <w:marBottom w:val="0"/>
      <w:divBdr>
        <w:top w:val="none" w:sz="0" w:space="0" w:color="auto"/>
        <w:left w:val="none" w:sz="0" w:space="0" w:color="auto"/>
        <w:bottom w:val="none" w:sz="0" w:space="0" w:color="auto"/>
        <w:right w:val="none" w:sz="0" w:space="0" w:color="auto"/>
      </w:divBdr>
    </w:div>
    <w:div w:id="1540237847">
      <w:bodyDiv w:val="1"/>
      <w:marLeft w:val="0"/>
      <w:marRight w:val="0"/>
      <w:marTop w:val="0"/>
      <w:marBottom w:val="0"/>
      <w:divBdr>
        <w:top w:val="none" w:sz="0" w:space="0" w:color="auto"/>
        <w:left w:val="none" w:sz="0" w:space="0" w:color="auto"/>
        <w:bottom w:val="none" w:sz="0" w:space="0" w:color="auto"/>
        <w:right w:val="none" w:sz="0" w:space="0" w:color="auto"/>
      </w:divBdr>
    </w:div>
    <w:div w:id="1540240797">
      <w:bodyDiv w:val="1"/>
      <w:marLeft w:val="0"/>
      <w:marRight w:val="0"/>
      <w:marTop w:val="0"/>
      <w:marBottom w:val="0"/>
      <w:divBdr>
        <w:top w:val="none" w:sz="0" w:space="0" w:color="auto"/>
        <w:left w:val="none" w:sz="0" w:space="0" w:color="auto"/>
        <w:bottom w:val="none" w:sz="0" w:space="0" w:color="auto"/>
        <w:right w:val="none" w:sz="0" w:space="0" w:color="auto"/>
      </w:divBdr>
    </w:div>
    <w:div w:id="1540388084">
      <w:bodyDiv w:val="1"/>
      <w:marLeft w:val="0"/>
      <w:marRight w:val="0"/>
      <w:marTop w:val="0"/>
      <w:marBottom w:val="0"/>
      <w:divBdr>
        <w:top w:val="none" w:sz="0" w:space="0" w:color="auto"/>
        <w:left w:val="none" w:sz="0" w:space="0" w:color="auto"/>
        <w:bottom w:val="none" w:sz="0" w:space="0" w:color="auto"/>
        <w:right w:val="none" w:sz="0" w:space="0" w:color="auto"/>
      </w:divBdr>
    </w:div>
    <w:div w:id="1540825829">
      <w:bodyDiv w:val="1"/>
      <w:marLeft w:val="0"/>
      <w:marRight w:val="0"/>
      <w:marTop w:val="0"/>
      <w:marBottom w:val="0"/>
      <w:divBdr>
        <w:top w:val="none" w:sz="0" w:space="0" w:color="auto"/>
        <w:left w:val="none" w:sz="0" w:space="0" w:color="auto"/>
        <w:bottom w:val="none" w:sz="0" w:space="0" w:color="auto"/>
        <w:right w:val="none" w:sz="0" w:space="0" w:color="auto"/>
      </w:divBdr>
    </w:div>
    <w:div w:id="1541163586">
      <w:bodyDiv w:val="1"/>
      <w:marLeft w:val="0"/>
      <w:marRight w:val="0"/>
      <w:marTop w:val="0"/>
      <w:marBottom w:val="0"/>
      <w:divBdr>
        <w:top w:val="none" w:sz="0" w:space="0" w:color="auto"/>
        <w:left w:val="none" w:sz="0" w:space="0" w:color="auto"/>
        <w:bottom w:val="none" w:sz="0" w:space="0" w:color="auto"/>
        <w:right w:val="none" w:sz="0" w:space="0" w:color="auto"/>
      </w:divBdr>
    </w:div>
    <w:div w:id="1541283963">
      <w:bodyDiv w:val="1"/>
      <w:marLeft w:val="0"/>
      <w:marRight w:val="0"/>
      <w:marTop w:val="0"/>
      <w:marBottom w:val="0"/>
      <w:divBdr>
        <w:top w:val="none" w:sz="0" w:space="0" w:color="auto"/>
        <w:left w:val="none" w:sz="0" w:space="0" w:color="auto"/>
        <w:bottom w:val="none" w:sz="0" w:space="0" w:color="auto"/>
        <w:right w:val="none" w:sz="0" w:space="0" w:color="auto"/>
      </w:divBdr>
    </w:div>
    <w:div w:id="1541741242">
      <w:bodyDiv w:val="1"/>
      <w:marLeft w:val="0"/>
      <w:marRight w:val="0"/>
      <w:marTop w:val="0"/>
      <w:marBottom w:val="0"/>
      <w:divBdr>
        <w:top w:val="none" w:sz="0" w:space="0" w:color="auto"/>
        <w:left w:val="none" w:sz="0" w:space="0" w:color="auto"/>
        <w:bottom w:val="none" w:sz="0" w:space="0" w:color="auto"/>
        <w:right w:val="none" w:sz="0" w:space="0" w:color="auto"/>
      </w:divBdr>
    </w:div>
    <w:div w:id="1541934529">
      <w:bodyDiv w:val="1"/>
      <w:marLeft w:val="0"/>
      <w:marRight w:val="0"/>
      <w:marTop w:val="0"/>
      <w:marBottom w:val="0"/>
      <w:divBdr>
        <w:top w:val="none" w:sz="0" w:space="0" w:color="auto"/>
        <w:left w:val="none" w:sz="0" w:space="0" w:color="auto"/>
        <w:bottom w:val="none" w:sz="0" w:space="0" w:color="auto"/>
        <w:right w:val="none" w:sz="0" w:space="0" w:color="auto"/>
      </w:divBdr>
    </w:div>
    <w:div w:id="1541940397">
      <w:bodyDiv w:val="1"/>
      <w:marLeft w:val="0"/>
      <w:marRight w:val="0"/>
      <w:marTop w:val="0"/>
      <w:marBottom w:val="0"/>
      <w:divBdr>
        <w:top w:val="none" w:sz="0" w:space="0" w:color="auto"/>
        <w:left w:val="none" w:sz="0" w:space="0" w:color="auto"/>
        <w:bottom w:val="none" w:sz="0" w:space="0" w:color="auto"/>
        <w:right w:val="none" w:sz="0" w:space="0" w:color="auto"/>
      </w:divBdr>
    </w:div>
    <w:div w:id="1542128724">
      <w:bodyDiv w:val="1"/>
      <w:marLeft w:val="0"/>
      <w:marRight w:val="0"/>
      <w:marTop w:val="0"/>
      <w:marBottom w:val="0"/>
      <w:divBdr>
        <w:top w:val="none" w:sz="0" w:space="0" w:color="auto"/>
        <w:left w:val="none" w:sz="0" w:space="0" w:color="auto"/>
        <w:bottom w:val="none" w:sz="0" w:space="0" w:color="auto"/>
        <w:right w:val="none" w:sz="0" w:space="0" w:color="auto"/>
      </w:divBdr>
    </w:div>
    <w:div w:id="1542476763">
      <w:bodyDiv w:val="1"/>
      <w:marLeft w:val="0"/>
      <w:marRight w:val="0"/>
      <w:marTop w:val="0"/>
      <w:marBottom w:val="0"/>
      <w:divBdr>
        <w:top w:val="none" w:sz="0" w:space="0" w:color="auto"/>
        <w:left w:val="none" w:sz="0" w:space="0" w:color="auto"/>
        <w:bottom w:val="none" w:sz="0" w:space="0" w:color="auto"/>
        <w:right w:val="none" w:sz="0" w:space="0" w:color="auto"/>
      </w:divBdr>
    </w:div>
    <w:div w:id="1542590810">
      <w:bodyDiv w:val="1"/>
      <w:marLeft w:val="0"/>
      <w:marRight w:val="0"/>
      <w:marTop w:val="0"/>
      <w:marBottom w:val="0"/>
      <w:divBdr>
        <w:top w:val="none" w:sz="0" w:space="0" w:color="auto"/>
        <w:left w:val="none" w:sz="0" w:space="0" w:color="auto"/>
        <w:bottom w:val="none" w:sz="0" w:space="0" w:color="auto"/>
        <w:right w:val="none" w:sz="0" w:space="0" w:color="auto"/>
      </w:divBdr>
    </w:div>
    <w:div w:id="1542747925">
      <w:bodyDiv w:val="1"/>
      <w:marLeft w:val="0"/>
      <w:marRight w:val="0"/>
      <w:marTop w:val="0"/>
      <w:marBottom w:val="0"/>
      <w:divBdr>
        <w:top w:val="none" w:sz="0" w:space="0" w:color="auto"/>
        <w:left w:val="none" w:sz="0" w:space="0" w:color="auto"/>
        <w:bottom w:val="none" w:sz="0" w:space="0" w:color="auto"/>
        <w:right w:val="none" w:sz="0" w:space="0" w:color="auto"/>
      </w:divBdr>
    </w:div>
    <w:div w:id="1542860114">
      <w:bodyDiv w:val="1"/>
      <w:marLeft w:val="0"/>
      <w:marRight w:val="0"/>
      <w:marTop w:val="0"/>
      <w:marBottom w:val="0"/>
      <w:divBdr>
        <w:top w:val="none" w:sz="0" w:space="0" w:color="auto"/>
        <w:left w:val="none" w:sz="0" w:space="0" w:color="auto"/>
        <w:bottom w:val="none" w:sz="0" w:space="0" w:color="auto"/>
        <w:right w:val="none" w:sz="0" w:space="0" w:color="auto"/>
      </w:divBdr>
    </w:div>
    <w:div w:id="1543177073">
      <w:bodyDiv w:val="1"/>
      <w:marLeft w:val="0"/>
      <w:marRight w:val="0"/>
      <w:marTop w:val="0"/>
      <w:marBottom w:val="0"/>
      <w:divBdr>
        <w:top w:val="none" w:sz="0" w:space="0" w:color="auto"/>
        <w:left w:val="none" w:sz="0" w:space="0" w:color="auto"/>
        <w:bottom w:val="none" w:sz="0" w:space="0" w:color="auto"/>
        <w:right w:val="none" w:sz="0" w:space="0" w:color="auto"/>
      </w:divBdr>
    </w:div>
    <w:div w:id="1543516685">
      <w:bodyDiv w:val="1"/>
      <w:marLeft w:val="0"/>
      <w:marRight w:val="0"/>
      <w:marTop w:val="0"/>
      <w:marBottom w:val="0"/>
      <w:divBdr>
        <w:top w:val="none" w:sz="0" w:space="0" w:color="auto"/>
        <w:left w:val="none" w:sz="0" w:space="0" w:color="auto"/>
        <w:bottom w:val="none" w:sz="0" w:space="0" w:color="auto"/>
        <w:right w:val="none" w:sz="0" w:space="0" w:color="auto"/>
      </w:divBdr>
    </w:div>
    <w:div w:id="1543597258">
      <w:bodyDiv w:val="1"/>
      <w:marLeft w:val="0"/>
      <w:marRight w:val="0"/>
      <w:marTop w:val="0"/>
      <w:marBottom w:val="0"/>
      <w:divBdr>
        <w:top w:val="none" w:sz="0" w:space="0" w:color="auto"/>
        <w:left w:val="none" w:sz="0" w:space="0" w:color="auto"/>
        <w:bottom w:val="none" w:sz="0" w:space="0" w:color="auto"/>
        <w:right w:val="none" w:sz="0" w:space="0" w:color="auto"/>
      </w:divBdr>
    </w:div>
    <w:div w:id="1543664946">
      <w:bodyDiv w:val="1"/>
      <w:marLeft w:val="0"/>
      <w:marRight w:val="0"/>
      <w:marTop w:val="0"/>
      <w:marBottom w:val="0"/>
      <w:divBdr>
        <w:top w:val="none" w:sz="0" w:space="0" w:color="auto"/>
        <w:left w:val="none" w:sz="0" w:space="0" w:color="auto"/>
        <w:bottom w:val="none" w:sz="0" w:space="0" w:color="auto"/>
        <w:right w:val="none" w:sz="0" w:space="0" w:color="auto"/>
      </w:divBdr>
    </w:div>
    <w:div w:id="1543782514">
      <w:bodyDiv w:val="1"/>
      <w:marLeft w:val="0"/>
      <w:marRight w:val="0"/>
      <w:marTop w:val="0"/>
      <w:marBottom w:val="0"/>
      <w:divBdr>
        <w:top w:val="none" w:sz="0" w:space="0" w:color="auto"/>
        <w:left w:val="none" w:sz="0" w:space="0" w:color="auto"/>
        <w:bottom w:val="none" w:sz="0" w:space="0" w:color="auto"/>
        <w:right w:val="none" w:sz="0" w:space="0" w:color="auto"/>
      </w:divBdr>
    </w:div>
    <w:div w:id="1544100642">
      <w:bodyDiv w:val="1"/>
      <w:marLeft w:val="0"/>
      <w:marRight w:val="0"/>
      <w:marTop w:val="0"/>
      <w:marBottom w:val="0"/>
      <w:divBdr>
        <w:top w:val="none" w:sz="0" w:space="0" w:color="auto"/>
        <w:left w:val="none" w:sz="0" w:space="0" w:color="auto"/>
        <w:bottom w:val="none" w:sz="0" w:space="0" w:color="auto"/>
        <w:right w:val="none" w:sz="0" w:space="0" w:color="auto"/>
      </w:divBdr>
    </w:div>
    <w:div w:id="1544514204">
      <w:bodyDiv w:val="1"/>
      <w:marLeft w:val="0"/>
      <w:marRight w:val="0"/>
      <w:marTop w:val="0"/>
      <w:marBottom w:val="0"/>
      <w:divBdr>
        <w:top w:val="none" w:sz="0" w:space="0" w:color="auto"/>
        <w:left w:val="none" w:sz="0" w:space="0" w:color="auto"/>
        <w:bottom w:val="none" w:sz="0" w:space="0" w:color="auto"/>
        <w:right w:val="none" w:sz="0" w:space="0" w:color="auto"/>
      </w:divBdr>
    </w:div>
    <w:div w:id="1544519643">
      <w:bodyDiv w:val="1"/>
      <w:marLeft w:val="0"/>
      <w:marRight w:val="0"/>
      <w:marTop w:val="0"/>
      <w:marBottom w:val="0"/>
      <w:divBdr>
        <w:top w:val="none" w:sz="0" w:space="0" w:color="auto"/>
        <w:left w:val="none" w:sz="0" w:space="0" w:color="auto"/>
        <w:bottom w:val="none" w:sz="0" w:space="0" w:color="auto"/>
        <w:right w:val="none" w:sz="0" w:space="0" w:color="auto"/>
      </w:divBdr>
    </w:div>
    <w:div w:id="1544707977">
      <w:bodyDiv w:val="1"/>
      <w:marLeft w:val="0"/>
      <w:marRight w:val="0"/>
      <w:marTop w:val="0"/>
      <w:marBottom w:val="0"/>
      <w:divBdr>
        <w:top w:val="none" w:sz="0" w:space="0" w:color="auto"/>
        <w:left w:val="none" w:sz="0" w:space="0" w:color="auto"/>
        <w:bottom w:val="none" w:sz="0" w:space="0" w:color="auto"/>
        <w:right w:val="none" w:sz="0" w:space="0" w:color="auto"/>
      </w:divBdr>
    </w:div>
    <w:div w:id="1544750211">
      <w:bodyDiv w:val="1"/>
      <w:marLeft w:val="0"/>
      <w:marRight w:val="0"/>
      <w:marTop w:val="0"/>
      <w:marBottom w:val="0"/>
      <w:divBdr>
        <w:top w:val="none" w:sz="0" w:space="0" w:color="auto"/>
        <w:left w:val="none" w:sz="0" w:space="0" w:color="auto"/>
        <w:bottom w:val="none" w:sz="0" w:space="0" w:color="auto"/>
        <w:right w:val="none" w:sz="0" w:space="0" w:color="auto"/>
      </w:divBdr>
    </w:div>
    <w:div w:id="1544905402">
      <w:bodyDiv w:val="1"/>
      <w:marLeft w:val="0"/>
      <w:marRight w:val="0"/>
      <w:marTop w:val="0"/>
      <w:marBottom w:val="0"/>
      <w:divBdr>
        <w:top w:val="none" w:sz="0" w:space="0" w:color="auto"/>
        <w:left w:val="none" w:sz="0" w:space="0" w:color="auto"/>
        <w:bottom w:val="none" w:sz="0" w:space="0" w:color="auto"/>
        <w:right w:val="none" w:sz="0" w:space="0" w:color="auto"/>
      </w:divBdr>
    </w:div>
    <w:div w:id="1544946371">
      <w:bodyDiv w:val="1"/>
      <w:marLeft w:val="0"/>
      <w:marRight w:val="0"/>
      <w:marTop w:val="0"/>
      <w:marBottom w:val="0"/>
      <w:divBdr>
        <w:top w:val="none" w:sz="0" w:space="0" w:color="auto"/>
        <w:left w:val="none" w:sz="0" w:space="0" w:color="auto"/>
        <w:bottom w:val="none" w:sz="0" w:space="0" w:color="auto"/>
        <w:right w:val="none" w:sz="0" w:space="0" w:color="auto"/>
      </w:divBdr>
    </w:div>
    <w:div w:id="1544975749">
      <w:bodyDiv w:val="1"/>
      <w:marLeft w:val="0"/>
      <w:marRight w:val="0"/>
      <w:marTop w:val="0"/>
      <w:marBottom w:val="0"/>
      <w:divBdr>
        <w:top w:val="none" w:sz="0" w:space="0" w:color="auto"/>
        <w:left w:val="none" w:sz="0" w:space="0" w:color="auto"/>
        <w:bottom w:val="none" w:sz="0" w:space="0" w:color="auto"/>
        <w:right w:val="none" w:sz="0" w:space="0" w:color="auto"/>
      </w:divBdr>
    </w:div>
    <w:div w:id="1545142621">
      <w:bodyDiv w:val="1"/>
      <w:marLeft w:val="0"/>
      <w:marRight w:val="0"/>
      <w:marTop w:val="0"/>
      <w:marBottom w:val="0"/>
      <w:divBdr>
        <w:top w:val="none" w:sz="0" w:space="0" w:color="auto"/>
        <w:left w:val="none" w:sz="0" w:space="0" w:color="auto"/>
        <w:bottom w:val="none" w:sz="0" w:space="0" w:color="auto"/>
        <w:right w:val="none" w:sz="0" w:space="0" w:color="auto"/>
      </w:divBdr>
    </w:div>
    <w:div w:id="1545286612">
      <w:bodyDiv w:val="1"/>
      <w:marLeft w:val="0"/>
      <w:marRight w:val="0"/>
      <w:marTop w:val="0"/>
      <w:marBottom w:val="0"/>
      <w:divBdr>
        <w:top w:val="none" w:sz="0" w:space="0" w:color="auto"/>
        <w:left w:val="none" w:sz="0" w:space="0" w:color="auto"/>
        <w:bottom w:val="none" w:sz="0" w:space="0" w:color="auto"/>
        <w:right w:val="none" w:sz="0" w:space="0" w:color="auto"/>
      </w:divBdr>
    </w:div>
    <w:div w:id="1545481101">
      <w:bodyDiv w:val="1"/>
      <w:marLeft w:val="0"/>
      <w:marRight w:val="0"/>
      <w:marTop w:val="0"/>
      <w:marBottom w:val="0"/>
      <w:divBdr>
        <w:top w:val="none" w:sz="0" w:space="0" w:color="auto"/>
        <w:left w:val="none" w:sz="0" w:space="0" w:color="auto"/>
        <w:bottom w:val="none" w:sz="0" w:space="0" w:color="auto"/>
        <w:right w:val="none" w:sz="0" w:space="0" w:color="auto"/>
      </w:divBdr>
    </w:div>
    <w:div w:id="1545748106">
      <w:bodyDiv w:val="1"/>
      <w:marLeft w:val="0"/>
      <w:marRight w:val="0"/>
      <w:marTop w:val="0"/>
      <w:marBottom w:val="0"/>
      <w:divBdr>
        <w:top w:val="none" w:sz="0" w:space="0" w:color="auto"/>
        <w:left w:val="none" w:sz="0" w:space="0" w:color="auto"/>
        <w:bottom w:val="none" w:sz="0" w:space="0" w:color="auto"/>
        <w:right w:val="none" w:sz="0" w:space="0" w:color="auto"/>
      </w:divBdr>
    </w:div>
    <w:div w:id="1545943516">
      <w:bodyDiv w:val="1"/>
      <w:marLeft w:val="0"/>
      <w:marRight w:val="0"/>
      <w:marTop w:val="0"/>
      <w:marBottom w:val="0"/>
      <w:divBdr>
        <w:top w:val="none" w:sz="0" w:space="0" w:color="auto"/>
        <w:left w:val="none" w:sz="0" w:space="0" w:color="auto"/>
        <w:bottom w:val="none" w:sz="0" w:space="0" w:color="auto"/>
        <w:right w:val="none" w:sz="0" w:space="0" w:color="auto"/>
      </w:divBdr>
    </w:div>
    <w:div w:id="1546016324">
      <w:bodyDiv w:val="1"/>
      <w:marLeft w:val="0"/>
      <w:marRight w:val="0"/>
      <w:marTop w:val="0"/>
      <w:marBottom w:val="0"/>
      <w:divBdr>
        <w:top w:val="none" w:sz="0" w:space="0" w:color="auto"/>
        <w:left w:val="none" w:sz="0" w:space="0" w:color="auto"/>
        <w:bottom w:val="none" w:sz="0" w:space="0" w:color="auto"/>
        <w:right w:val="none" w:sz="0" w:space="0" w:color="auto"/>
      </w:divBdr>
    </w:div>
    <w:div w:id="1546285335">
      <w:bodyDiv w:val="1"/>
      <w:marLeft w:val="0"/>
      <w:marRight w:val="0"/>
      <w:marTop w:val="0"/>
      <w:marBottom w:val="0"/>
      <w:divBdr>
        <w:top w:val="none" w:sz="0" w:space="0" w:color="auto"/>
        <w:left w:val="none" w:sz="0" w:space="0" w:color="auto"/>
        <w:bottom w:val="none" w:sz="0" w:space="0" w:color="auto"/>
        <w:right w:val="none" w:sz="0" w:space="0" w:color="auto"/>
      </w:divBdr>
    </w:div>
    <w:div w:id="1546404813">
      <w:bodyDiv w:val="1"/>
      <w:marLeft w:val="0"/>
      <w:marRight w:val="0"/>
      <w:marTop w:val="0"/>
      <w:marBottom w:val="0"/>
      <w:divBdr>
        <w:top w:val="none" w:sz="0" w:space="0" w:color="auto"/>
        <w:left w:val="none" w:sz="0" w:space="0" w:color="auto"/>
        <w:bottom w:val="none" w:sz="0" w:space="0" w:color="auto"/>
        <w:right w:val="none" w:sz="0" w:space="0" w:color="auto"/>
      </w:divBdr>
    </w:div>
    <w:div w:id="1546672972">
      <w:bodyDiv w:val="1"/>
      <w:marLeft w:val="0"/>
      <w:marRight w:val="0"/>
      <w:marTop w:val="0"/>
      <w:marBottom w:val="0"/>
      <w:divBdr>
        <w:top w:val="none" w:sz="0" w:space="0" w:color="auto"/>
        <w:left w:val="none" w:sz="0" w:space="0" w:color="auto"/>
        <w:bottom w:val="none" w:sz="0" w:space="0" w:color="auto"/>
        <w:right w:val="none" w:sz="0" w:space="0" w:color="auto"/>
      </w:divBdr>
    </w:div>
    <w:div w:id="1546717643">
      <w:bodyDiv w:val="1"/>
      <w:marLeft w:val="0"/>
      <w:marRight w:val="0"/>
      <w:marTop w:val="0"/>
      <w:marBottom w:val="0"/>
      <w:divBdr>
        <w:top w:val="none" w:sz="0" w:space="0" w:color="auto"/>
        <w:left w:val="none" w:sz="0" w:space="0" w:color="auto"/>
        <w:bottom w:val="none" w:sz="0" w:space="0" w:color="auto"/>
        <w:right w:val="none" w:sz="0" w:space="0" w:color="auto"/>
      </w:divBdr>
    </w:div>
    <w:div w:id="1546721569">
      <w:bodyDiv w:val="1"/>
      <w:marLeft w:val="0"/>
      <w:marRight w:val="0"/>
      <w:marTop w:val="0"/>
      <w:marBottom w:val="0"/>
      <w:divBdr>
        <w:top w:val="none" w:sz="0" w:space="0" w:color="auto"/>
        <w:left w:val="none" w:sz="0" w:space="0" w:color="auto"/>
        <w:bottom w:val="none" w:sz="0" w:space="0" w:color="auto"/>
        <w:right w:val="none" w:sz="0" w:space="0" w:color="auto"/>
      </w:divBdr>
    </w:div>
    <w:div w:id="1546721677">
      <w:bodyDiv w:val="1"/>
      <w:marLeft w:val="0"/>
      <w:marRight w:val="0"/>
      <w:marTop w:val="0"/>
      <w:marBottom w:val="0"/>
      <w:divBdr>
        <w:top w:val="none" w:sz="0" w:space="0" w:color="auto"/>
        <w:left w:val="none" w:sz="0" w:space="0" w:color="auto"/>
        <w:bottom w:val="none" w:sz="0" w:space="0" w:color="auto"/>
        <w:right w:val="none" w:sz="0" w:space="0" w:color="auto"/>
      </w:divBdr>
    </w:div>
    <w:div w:id="1547060834">
      <w:bodyDiv w:val="1"/>
      <w:marLeft w:val="0"/>
      <w:marRight w:val="0"/>
      <w:marTop w:val="0"/>
      <w:marBottom w:val="0"/>
      <w:divBdr>
        <w:top w:val="none" w:sz="0" w:space="0" w:color="auto"/>
        <w:left w:val="none" w:sz="0" w:space="0" w:color="auto"/>
        <w:bottom w:val="none" w:sz="0" w:space="0" w:color="auto"/>
        <w:right w:val="none" w:sz="0" w:space="0" w:color="auto"/>
      </w:divBdr>
    </w:div>
    <w:div w:id="1547527978">
      <w:bodyDiv w:val="1"/>
      <w:marLeft w:val="0"/>
      <w:marRight w:val="0"/>
      <w:marTop w:val="0"/>
      <w:marBottom w:val="0"/>
      <w:divBdr>
        <w:top w:val="none" w:sz="0" w:space="0" w:color="auto"/>
        <w:left w:val="none" w:sz="0" w:space="0" w:color="auto"/>
        <w:bottom w:val="none" w:sz="0" w:space="0" w:color="auto"/>
        <w:right w:val="none" w:sz="0" w:space="0" w:color="auto"/>
      </w:divBdr>
    </w:div>
    <w:div w:id="1547528122">
      <w:bodyDiv w:val="1"/>
      <w:marLeft w:val="0"/>
      <w:marRight w:val="0"/>
      <w:marTop w:val="0"/>
      <w:marBottom w:val="0"/>
      <w:divBdr>
        <w:top w:val="none" w:sz="0" w:space="0" w:color="auto"/>
        <w:left w:val="none" w:sz="0" w:space="0" w:color="auto"/>
        <w:bottom w:val="none" w:sz="0" w:space="0" w:color="auto"/>
        <w:right w:val="none" w:sz="0" w:space="0" w:color="auto"/>
      </w:divBdr>
    </w:div>
    <w:div w:id="1547714109">
      <w:bodyDiv w:val="1"/>
      <w:marLeft w:val="0"/>
      <w:marRight w:val="0"/>
      <w:marTop w:val="0"/>
      <w:marBottom w:val="0"/>
      <w:divBdr>
        <w:top w:val="none" w:sz="0" w:space="0" w:color="auto"/>
        <w:left w:val="none" w:sz="0" w:space="0" w:color="auto"/>
        <w:bottom w:val="none" w:sz="0" w:space="0" w:color="auto"/>
        <w:right w:val="none" w:sz="0" w:space="0" w:color="auto"/>
      </w:divBdr>
    </w:div>
    <w:div w:id="1547714707">
      <w:bodyDiv w:val="1"/>
      <w:marLeft w:val="0"/>
      <w:marRight w:val="0"/>
      <w:marTop w:val="0"/>
      <w:marBottom w:val="0"/>
      <w:divBdr>
        <w:top w:val="none" w:sz="0" w:space="0" w:color="auto"/>
        <w:left w:val="none" w:sz="0" w:space="0" w:color="auto"/>
        <w:bottom w:val="none" w:sz="0" w:space="0" w:color="auto"/>
        <w:right w:val="none" w:sz="0" w:space="0" w:color="auto"/>
      </w:divBdr>
    </w:div>
    <w:div w:id="1547793336">
      <w:bodyDiv w:val="1"/>
      <w:marLeft w:val="0"/>
      <w:marRight w:val="0"/>
      <w:marTop w:val="0"/>
      <w:marBottom w:val="0"/>
      <w:divBdr>
        <w:top w:val="none" w:sz="0" w:space="0" w:color="auto"/>
        <w:left w:val="none" w:sz="0" w:space="0" w:color="auto"/>
        <w:bottom w:val="none" w:sz="0" w:space="0" w:color="auto"/>
        <w:right w:val="none" w:sz="0" w:space="0" w:color="auto"/>
      </w:divBdr>
    </w:div>
    <w:div w:id="1547832484">
      <w:bodyDiv w:val="1"/>
      <w:marLeft w:val="0"/>
      <w:marRight w:val="0"/>
      <w:marTop w:val="0"/>
      <w:marBottom w:val="0"/>
      <w:divBdr>
        <w:top w:val="none" w:sz="0" w:space="0" w:color="auto"/>
        <w:left w:val="none" w:sz="0" w:space="0" w:color="auto"/>
        <w:bottom w:val="none" w:sz="0" w:space="0" w:color="auto"/>
        <w:right w:val="none" w:sz="0" w:space="0" w:color="auto"/>
      </w:divBdr>
    </w:div>
    <w:div w:id="1547907702">
      <w:bodyDiv w:val="1"/>
      <w:marLeft w:val="0"/>
      <w:marRight w:val="0"/>
      <w:marTop w:val="0"/>
      <w:marBottom w:val="0"/>
      <w:divBdr>
        <w:top w:val="none" w:sz="0" w:space="0" w:color="auto"/>
        <w:left w:val="none" w:sz="0" w:space="0" w:color="auto"/>
        <w:bottom w:val="none" w:sz="0" w:space="0" w:color="auto"/>
        <w:right w:val="none" w:sz="0" w:space="0" w:color="auto"/>
      </w:divBdr>
    </w:div>
    <w:div w:id="1548176746">
      <w:bodyDiv w:val="1"/>
      <w:marLeft w:val="0"/>
      <w:marRight w:val="0"/>
      <w:marTop w:val="0"/>
      <w:marBottom w:val="0"/>
      <w:divBdr>
        <w:top w:val="none" w:sz="0" w:space="0" w:color="auto"/>
        <w:left w:val="none" w:sz="0" w:space="0" w:color="auto"/>
        <w:bottom w:val="none" w:sz="0" w:space="0" w:color="auto"/>
        <w:right w:val="none" w:sz="0" w:space="0" w:color="auto"/>
      </w:divBdr>
    </w:div>
    <w:div w:id="1548563219">
      <w:bodyDiv w:val="1"/>
      <w:marLeft w:val="0"/>
      <w:marRight w:val="0"/>
      <w:marTop w:val="0"/>
      <w:marBottom w:val="0"/>
      <w:divBdr>
        <w:top w:val="none" w:sz="0" w:space="0" w:color="auto"/>
        <w:left w:val="none" w:sz="0" w:space="0" w:color="auto"/>
        <w:bottom w:val="none" w:sz="0" w:space="0" w:color="auto"/>
        <w:right w:val="none" w:sz="0" w:space="0" w:color="auto"/>
      </w:divBdr>
    </w:div>
    <w:div w:id="1548682891">
      <w:bodyDiv w:val="1"/>
      <w:marLeft w:val="0"/>
      <w:marRight w:val="0"/>
      <w:marTop w:val="0"/>
      <w:marBottom w:val="0"/>
      <w:divBdr>
        <w:top w:val="none" w:sz="0" w:space="0" w:color="auto"/>
        <w:left w:val="none" w:sz="0" w:space="0" w:color="auto"/>
        <w:bottom w:val="none" w:sz="0" w:space="0" w:color="auto"/>
        <w:right w:val="none" w:sz="0" w:space="0" w:color="auto"/>
      </w:divBdr>
    </w:div>
    <w:div w:id="1549755465">
      <w:bodyDiv w:val="1"/>
      <w:marLeft w:val="0"/>
      <w:marRight w:val="0"/>
      <w:marTop w:val="0"/>
      <w:marBottom w:val="0"/>
      <w:divBdr>
        <w:top w:val="none" w:sz="0" w:space="0" w:color="auto"/>
        <w:left w:val="none" w:sz="0" w:space="0" w:color="auto"/>
        <w:bottom w:val="none" w:sz="0" w:space="0" w:color="auto"/>
        <w:right w:val="none" w:sz="0" w:space="0" w:color="auto"/>
      </w:divBdr>
    </w:div>
    <w:div w:id="1550023313">
      <w:bodyDiv w:val="1"/>
      <w:marLeft w:val="0"/>
      <w:marRight w:val="0"/>
      <w:marTop w:val="0"/>
      <w:marBottom w:val="0"/>
      <w:divBdr>
        <w:top w:val="none" w:sz="0" w:space="0" w:color="auto"/>
        <w:left w:val="none" w:sz="0" w:space="0" w:color="auto"/>
        <w:bottom w:val="none" w:sz="0" w:space="0" w:color="auto"/>
        <w:right w:val="none" w:sz="0" w:space="0" w:color="auto"/>
      </w:divBdr>
    </w:div>
    <w:div w:id="1550068570">
      <w:bodyDiv w:val="1"/>
      <w:marLeft w:val="0"/>
      <w:marRight w:val="0"/>
      <w:marTop w:val="0"/>
      <w:marBottom w:val="0"/>
      <w:divBdr>
        <w:top w:val="none" w:sz="0" w:space="0" w:color="auto"/>
        <w:left w:val="none" w:sz="0" w:space="0" w:color="auto"/>
        <w:bottom w:val="none" w:sz="0" w:space="0" w:color="auto"/>
        <w:right w:val="none" w:sz="0" w:space="0" w:color="auto"/>
      </w:divBdr>
    </w:div>
    <w:div w:id="1550070009">
      <w:bodyDiv w:val="1"/>
      <w:marLeft w:val="0"/>
      <w:marRight w:val="0"/>
      <w:marTop w:val="0"/>
      <w:marBottom w:val="0"/>
      <w:divBdr>
        <w:top w:val="none" w:sz="0" w:space="0" w:color="auto"/>
        <w:left w:val="none" w:sz="0" w:space="0" w:color="auto"/>
        <w:bottom w:val="none" w:sz="0" w:space="0" w:color="auto"/>
        <w:right w:val="none" w:sz="0" w:space="0" w:color="auto"/>
      </w:divBdr>
    </w:div>
    <w:div w:id="1550260893">
      <w:bodyDiv w:val="1"/>
      <w:marLeft w:val="0"/>
      <w:marRight w:val="0"/>
      <w:marTop w:val="0"/>
      <w:marBottom w:val="0"/>
      <w:divBdr>
        <w:top w:val="none" w:sz="0" w:space="0" w:color="auto"/>
        <w:left w:val="none" w:sz="0" w:space="0" w:color="auto"/>
        <w:bottom w:val="none" w:sz="0" w:space="0" w:color="auto"/>
        <w:right w:val="none" w:sz="0" w:space="0" w:color="auto"/>
      </w:divBdr>
    </w:div>
    <w:div w:id="1550416844">
      <w:bodyDiv w:val="1"/>
      <w:marLeft w:val="0"/>
      <w:marRight w:val="0"/>
      <w:marTop w:val="0"/>
      <w:marBottom w:val="0"/>
      <w:divBdr>
        <w:top w:val="none" w:sz="0" w:space="0" w:color="auto"/>
        <w:left w:val="none" w:sz="0" w:space="0" w:color="auto"/>
        <w:bottom w:val="none" w:sz="0" w:space="0" w:color="auto"/>
        <w:right w:val="none" w:sz="0" w:space="0" w:color="auto"/>
      </w:divBdr>
    </w:div>
    <w:div w:id="1550458780">
      <w:bodyDiv w:val="1"/>
      <w:marLeft w:val="0"/>
      <w:marRight w:val="0"/>
      <w:marTop w:val="0"/>
      <w:marBottom w:val="0"/>
      <w:divBdr>
        <w:top w:val="none" w:sz="0" w:space="0" w:color="auto"/>
        <w:left w:val="none" w:sz="0" w:space="0" w:color="auto"/>
        <w:bottom w:val="none" w:sz="0" w:space="0" w:color="auto"/>
        <w:right w:val="none" w:sz="0" w:space="0" w:color="auto"/>
      </w:divBdr>
    </w:div>
    <w:div w:id="1550603320">
      <w:bodyDiv w:val="1"/>
      <w:marLeft w:val="0"/>
      <w:marRight w:val="0"/>
      <w:marTop w:val="0"/>
      <w:marBottom w:val="0"/>
      <w:divBdr>
        <w:top w:val="none" w:sz="0" w:space="0" w:color="auto"/>
        <w:left w:val="none" w:sz="0" w:space="0" w:color="auto"/>
        <w:bottom w:val="none" w:sz="0" w:space="0" w:color="auto"/>
        <w:right w:val="none" w:sz="0" w:space="0" w:color="auto"/>
      </w:divBdr>
    </w:div>
    <w:div w:id="1550919364">
      <w:bodyDiv w:val="1"/>
      <w:marLeft w:val="0"/>
      <w:marRight w:val="0"/>
      <w:marTop w:val="0"/>
      <w:marBottom w:val="0"/>
      <w:divBdr>
        <w:top w:val="none" w:sz="0" w:space="0" w:color="auto"/>
        <w:left w:val="none" w:sz="0" w:space="0" w:color="auto"/>
        <w:bottom w:val="none" w:sz="0" w:space="0" w:color="auto"/>
        <w:right w:val="none" w:sz="0" w:space="0" w:color="auto"/>
      </w:divBdr>
    </w:div>
    <w:div w:id="1551066230">
      <w:bodyDiv w:val="1"/>
      <w:marLeft w:val="0"/>
      <w:marRight w:val="0"/>
      <w:marTop w:val="0"/>
      <w:marBottom w:val="0"/>
      <w:divBdr>
        <w:top w:val="none" w:sz="0" w:space="0" w:color="auto"/>
        <w:left w:val="none" w:sz="0" w:space="0" w:color="auto"/>
        <w:bottom w:val="none" w:sz="0" w:space="0" w:color="auto"/>
        <w:right w:val="none" w:sz="0" w:space="0" w:color="auto"/>
      </w:divBdr>
    </w:div>
    <w:div w:id="1551190739">
      <w:bodyDiv w:val="1"/>
      <w:marLeft w:val="0"/>
      <w:marRight w:val="0"/>
      <w:marTop w:val="0"/>
      <w:marBottom w:val="0"/>
      <w:divBdr>
        <w:top w:val="none" w:sz="0" w:space="0" w:color="auto"/>
        <w:left w:val="none" w:sz="0" w:space="0" w:color="auto"/>
        <w:bottom w:val="none" w:sz="0" w:space="0" w:color="auto"/>
        <w:right w:val="none" w:sz="0" w:space="0" w:color="auto"/>
      </w:divBdr>
    </w:div>
    <w:div w:id="1551259914">
      <w:bodyDiv w:val="1"/>
      <w:marLeft w:val="0"/>
      <w:marRight w:val="0"/>
      <w:marTop w:val="0"/>
      <w:marBottom w:val="0"/>
      <w:divBdr>
        <w:top w:val="none" w:sz="0" w:space="0" w:color="auto"/>
        <w:left w:val="none" w:sz="0" w:space="0" w:color="auto"/>
        <w:bottom w:val="none" w:sz="0" w:space="0" w:color="auto"/>
        <w:right w:val="none" w:sz="0" w:space="0" w:color="auto"/>
      </w:divBdr>
    </w:div>
    <w:div w:id="1551262025">
      <w:bodyDiv w:val="1"/>
      <w:marLeft w:val="0"/>
      <w:marRight w:val="0"/>
      <w:marTop w:val="0"/>
      <w:marBottom w:val="0"/>
      <w:divBdr>
        <w:top w:val="none" w:sz="0" w:space="0" w:color="auto"/>
        <w:left w:val="none" w:sz="0" w:space="0" w:color="auto"/>
        <w:bottom w:val="none" w:sz="0" w:space="0" w:color="auto"/>
        <w:right w:val="none" w:sz="0" w:space="0" w:color="auto"/>
      </w:divBdr>
    </w:div>
    <w:div w:id="1551650542">
      <w:bodyDiv w:val="1"/>
      <w:marLeft w:val="0"/>
      <w:marRight w:val="0"/>
      <w:marTop w:val="0"/>
      <w:marBottom w:val="0"/>
      <w:divBdr>
        <w:top w:val="none" w:sz="0" w:space="0" w:color="auto"/>
        <w:left w:val="none" w:sz="0" w:space="0" w:color="auto"/>
        <w:bottom w:val="none" w:sz="0" w:space="0" w:color="auto"/>
        <w:right w:val="none" w:sz="0" w:space="0" w:color="auto"/>
      </w:divBdr>
    </w:div>
    <w:div w:id="1551653221">
      <w:bodyDiv w:val="1"/>
      <w:marLeft w:val="0"/>
      <w:marRight w:val="0"/>
      <w:marTop w:val="0"/>
      <w:marBottom w:val="0"/>
      <w:divBdr>
        <w:top w:val="none" w:sz="0" w:space="0" w:color="auto"/>
        <w:left w:val="none" w:sz="0" w:space="0" w:color="auto"/>
        <w:bottom w:val="none" w:sz="0" w:space="0" w:color="auto"/>
        <w:right w:val="none" w:sz="0" w:space="0" w:color="auto"/>
      </w:divBdr>
    </w:div>
    <w:div w:id="1552423235">
      <w:bodyDiv w:val="1"/>
      <w:marLeft w:val="0"/>
      <w:marRight w:val="0"/>
      <w:marTop w:val="0"/>
      <w:marBottom w:val="0"/>
      <w:divBdr>
        <w:top w:val="none" w:sz="0" w:space="0" w:color="auto"/>
        <w:left w:val="none" w:sz="0" w:space="0" w:color="auto"/>
        <w:bottom w:val="none" w:sz="0" w:space="0" w:color="auto"/>
        <w:right w:val="none" w:sz="0" w:space="0" w:color="auto"/>
      </w:divBdr>
    </w:div>
    <w:div w:id="1552576633">
      <w:bodyDiv w:val="1"/>
      <w:marLeft w:val="0"/>
      <w:marRight w:val="0"/>
      <w:marTop w:val="0"/>
      <w:marBottom w:val="0"/>
      <w:divBdr>
        <w:top w:val="none" w:sz="0" w:space="0" w:color="auto"/>
        <w:left w:val="none" w:sz="0" w:space="0" w:color="auto"/>
        <w:bottom w:val="none" w:sz="0" w:space="0" w:color="auto"/>
        <w:right w:val="none" w:sz="0" w:space="0" w:color="auto"/>
      </w:divBdr>
    </w:div>
    <w:div w:id="1552958277">
      <w:bodyDiv w:val="1"/>
      <w:marLeft w:val="0"/>
      <w:marRight w:val="0"/>
      <w:marTop w:val="0"/>
      <w:marBottom w:val="0"/>
      <w:divBdr>
        <w:top w:val="none" w:sz="0" w:space="0" w:color="auto"/>
        <w:left w:val="none" w:sz="0" w:space="0" w:color="auto"/>
        <w:bottom w:val="none" w:sz="0" w:space="0" w:color="auto"/>
        <w:right w:val="none" w:sz="0" w:space="0" w:color="auto"/>
      </w:divBdr>
    </w:div>
    <w:div w:id="1553081540">
      <w:bodyDiv w:val="1"/>
      <w:marLeft w:val="0"/>
      <w:marRight w:val="0"/>
      <w:marTop w:val="0"/>
      <w:marBottom w:val="0"/>
      <w:divBdr>
        <w:top w:val="none" w:sz="0" w:space="0" w:color="auto"/>
        <w:left w:val="none" w:sz="0" w:space="0" w:color="auto"/>
        <w:bottom w:val="none" w:sz="0" w:space="0" w:color="auto"/>
        <w:right w:val="none" w:sz="0" w:space="0" w:color="auto"/>
      </w:divBdr>
    </w:div>
    <w:div w:id="1553157500">
      <w:bodyDiv w:val="1"/>
      <w:marLeft w:val="0"/>
      <w:marRight w:val="0"/>
      <w:marTop w:val="0"/>
      <w:marBottom w:val="0"/>
      <w:divBdr>
        <w:top w:val="none" w:sz="0" w:space="0" w:color="auto"/>
        <w:left w:val="none" w:sz="0" w:space="0" w:color="auto"/>
        <w:bottom w:val="none" w:sz="0" w:space="0" w:color="auto"/>
        <w:right w:val="none" w:sz="0" w:space="0" w:color="auto"/>
      </w:divBdr>
    </w:div>
    <w:div w:id="1553346734">
      <w:bodyDiv w:val="1"/>
      <w:marLeft w:val="0"/>
      <w:marRight w:val="0"/>
      <w:marTop w:val="0"/>
      <w:marBottom w:val="0"/>
      <w:divBdr>
        <w:top w:val="none" w:sz="0" w:space="0" w:color="auto"/>
        <w:left w:val="none" w:sz="0" w:space="0" w:color="auto"/>
        <w:bottom w:val="none" w:sz="0" w:space="0" w:color="auto"/>
        <w:right w:val="none" w:sz="0" w:space="0" w:color="auto"/>
      </w:divBdr>
    </w:div>
    <w:div w:id="1553349775">
      <w:bodyDiv w:val="1"/>
      <w:marLeft w:val="0"/>
      <w:marRight w:val="0"/>
      <w:marTop w:val="0"/>
      <w:marBottom w:val="0"/>
      <w:divBdr>
        <w:top w:val="none" w:sz="0" w:space="0" w:color="auto"/>
        <w:left w:val="none" w:sz="0" w:space="0" w:color="auto"/>
        <w:bottom w:val="none" w:sz="0" w:space="0" w:color="auto"/>
        <w:right w:val="none" w:sz="0" w:space="0" w:color="auto"/>
      </w:divBdr>
    </w:div>
    <w:div w:id="1553468918">
      <w:bodyDiv w:val="1"/>
      <w:marLeft w:val="0"/>
      <w:marRight w:val="0"/>
      <w:marTop w:val="0"/>
      <w:marBottom w:val="0"/>
      <w:divBdr>
        <w:top w:val="none" w:sz="0" w:space="0" w:color="auto"/>
        <w:left w:val="none" w:sz="0" w:space="0" w:color="auto"/>
        <w:bottom w:val="none" w:sz="0" w:space="0" w:color="auto"/>
        <w:right w:val="none" w:sz="0" w:space="0" w:color="auto"/>
      </w:divBdr>
    </w:div>
    <w:div w:id="1553731343">
      <w:bodyDiv w:val="1"/>
      <w:marLeft w:val="0"/>
      <w:marRight w:val="0"/>
      <w:marTop w:val="0"/>
      <w:marBottom w:val="0"/>
      <w:divBdr>
        <w:top w:val="none" w:sz="0" w:space="0" w:color="auto"/>
        <w:left w:val="none" w:sz="0" w:space="0" w:color="auto"/>
        <w:bottom w:val="none" w:sz="0" w:space="0" w:color="auto"/>
        <w:right w:val="none" w:sz="0" w:space="0" w:color="auto"/>
      </w:divBdr>
    </w:div>
    <w:div w:id="1553804130">
      <w:bodyDiv w:val="1"/>
      <w:marLeft w:val="0"/>
      <w:marRight w:val="0"/>
      <w:marTop w:val="0"/>
      <w:marBottom w:val="0"/>
      <w:divBdr>
        <w:top w:val="none" w:sz="0" w:space="0" w:color="auto"/>
        <w:left w:val="none" w:sz="0" w:space="0" w:color="auto"/>
        <w:bottom w:val="none" w:sz="0" w:space="0" w:color="auto"/>
        <w:right w:val="none" w:sz="0" w:space="0" w:color="auto"/>
      </w:divBdr>
    </w:div>
    <w:div w:id="1554003336">
      <w:bodyDiv w:val="1"/>
      <w:marLeft w:val="0"/>
      <w:marRight w:val="0"/>
      <w:marTop w:val="0"/>
      <w:marBottom w:val="0"/>
      <w:divBdr>
        <w:top w:val="none" w:sz="0" w:space="0" w:color="auto"/>
        <w:left w:val="none" w:sz="0" w:space="0" w:color="auto"/>
        <w:bottom w:val="none" w:sz="0" w:space="0" w:color="auto"/>
        <w:right w:val="none" w:sz="0" w:space="0" w:color="auto"/>
      </w:divBdr>
    </w:div>
    <w:div w:id="1554076031">
      <w:bodyDiv w:val="1"/>
      <w:marLeft w:val="0"/>
      <w:marRight w:val="0"/>
      <w:marTop w:val="0"/>
      <w:marBottom w:val="0"/>
      <w:divBdr>
        <w:top w:val="none" w:sz="0" w:space="0" w:color="auto"/>
        <w:left w:val="none" w:sz="0" w:space="0" w:color="auto"/>
        <w:bottom w:val="none" w:sz="0" w:space="0" w:color="auto"/>
        <w:right w:val="none" w:sz="0" w:space="0" w:color="auto"/>
      </w:divBdr>
    </w:div>
    <w:div w:id="1554190800">
      <w:bodyDiv w:val="1"/>
      <w:marLeft w:val="0"/>
      <w:marRight w:val="0"/>
      <w:marTop w:val="0"/>
      <w:marBottom w:val="0"/>
      <w:divBdr>
        <w:top w:val="none" w:sz="0" w:space="0" w:color="auto"/>
        <w:left w:val="none" w:sz="0" w:space="0" w:color="auto"/>
        <w:bottom w:val="none" w:sz="0" w:space="0" w:color="auto"/>
        <w:right w:val="none" w:sz="0" w:space="0" w:color="auto"/>
      </w:divBdr>
    </w:div>
    <w:div w:id="1554349468">
      <w:bodyDiv w:val="1"/>
      <w:marLeft w:val="0"/>
      <w:marRight w:val="0"/>
      <w:marTop w:val="0"/>
      <w:marBottom w:val="0"/>
      <w:divBdr>
        <w:top w:val="none" w:sz="0" w:space="0" w:color="auto"/>
        <w:left w:val="none" w:sz="0" w:space="0" w:color="auto"/>
        <w:bottom w:val="none" w:sz="0" w:space="0" w:color="auto"/>
        <w:right w:val="none" w:sz="0" w:space="0" w:color="auto"/>
      </w:divBdr>
    </w:div>
    <w:div w:id="1554579840">
      <w:bodyDiv w:val="1"/>
      <w:marLeft w:val="0"/>
      <w:marRight w:val="0"/>
      <w:marTop w:val="0"/>
      <w:marBottom w:val="0"/>
      <w:divBdr>
        <w:top w:val="none" w:sz="0" w:space="0" w:color="auto"/>
        <w:left w:val="none" w:sz="0" w:space="0" w:color="auto"/>
        <w:bottom w:val="none" w:sz="0" w:space="0" w:color="auto"/>
        <w:right w:val="none" w:sz="0" w:space="0" w:color="auto"/>
      </w:divBdr>
    </w:div>
    <w:div w:id="1554584963">
      <w:bodyDiv w:val="1"/>
      <w:marLeft w:val="0"/>
      <w:marRight w:val="0"/>
      <w:marTop w:val="0"/>
      <w:marBottom w:val="0"/>
      <w:divBdr>
        <w:top w:val="none" w:sz="0" w:space="0" w:color="auto"/>
        <w:left w:val="none" w:sz="0" w:space="0" w:color="auto"/>
        <w:bottom w:val="none" w:sz="0" w:space="0" w:color="auto"/>
        <w:right w:val="none" w:sz="0" w:space="0" w:color="auto"/>
      </w:divBdr>
    </w:div>
    <w:div w:id="1554737360">
      <w:bodyDiv w:val="1"/>
      <w:marLeft w:val="0"/>
      <w:marRight w:val="0"/>
      <w:marTop w:val="0"/>
      <w:marBottom w:val="0"/>
      <w:divBdr>
        <w:top w:val="none" w:sz="0" w:space="0" w:color="auto"/>
        <w:left w:val="none" w:sz="0" w:space="0" w:color="auto"/>
        <w:bottom w:val="none" w:sz="0" w:space="0" w:color="auto"/>
        <w:right w:val="none" w:sz="0" w:space="0" w:color="auto"/>
      </w:divBdr>
    </w:div>
    <w:div w:id="1555189646">
      <w:bodyDiv w:val="1"/>
      <w:marLeft w:val="0"/>
      <w:marRight w:val="0"/>
      <w:marTop w:val="0"/>
      <w:marBottom w:val="0"/>
      <w:divBdr>
        <w:top w:val="none" w:sz="0" w:space="0" w:color="auto"/>
        <w:left w:val="none" w:sz="0" w:space="0" w:color="auto"/>
        <w:bottom w:val="none" w:sz="0" w:space="0" w:color="auto"/>
        <w:right w:val="none" w:sz="0" w:space="0" w:color="auto"/>
      </w:divBdr>
    </w:div>
    <w:div w:id="1555196064">
      <w:bodyDiv w:val="1"/>
      <w:marLeft w:val="0"/>
      <w:marRight w:val="0"/>
      <w:marTop w:val="0"/>
      <w:marBottom w:val="0"/>
      <w:divBdr>
        <w:top w:val="none" w:sz="0" w:space="0" w:color="auto"/>
        <w:left w:val="none" w:sz="0" w:space="0" w:color="auto"/>
        <w:bottom w:val="none" w:sz="0" w:space="0" w:color="auto"/>
        <w:right w:val="none" w:sz="0" w:space="0" w:color="auto"/>
      </w:divBdr>
    </w:div>
    <w:div w:id="1555504411">
      <w:bodyDiv w:val="1"/>
      <w:marLeft w:val="0"/>
      <w:marRight w:val="0"/>
      <w:marTop w:val="0"/>
      <w:marBottom w:val="0"/>
      <w:divBdr>
        <w:top w:val="none" w:sz="0" w:space="0" w:color="auto"/>
        <w:left w:val="none" w:sz="0" w:space="0" w:color="auto"/>
        <w:bottom w:val="none" w:sz="0" w:space="0" w:color="auto"/>
        <w:right w:val="none" w:sz="0" w:space="0" w:color="auto"/>
      </w:divBdr>
    </w:div>
    <w:div w:id="1555508227">
      <w:bodyDiv w:val="1"/>
      <w:marLeft w:val="0"/>
      <w:marRight w:val="0"/>
      <w:marTop w:val="0"/>
      <w:marBottom w:val="0"/>
      <w:divBdr>
        <w:top w:val="none" w:sz="0" w:space="0" w:color="auto"/>
        <w:left w:val="none" w:sz="0" w:space="0" w:color="auto"/>
        <w:bottom w:val="none" w:sz="0" w:space="0" w:color="auto"/>
        <w:right w:val="none" w:sz="0" w:space="0" w:color="auto"/>
      </w:divBdr>
    </w:div>
    <w:div w:id="1555853881">
      <w:bodyDiv w:val="1"/>
      <w:marLeft w:val="0"/>
      <w:marRight w:val="0"/>
      <w:marTop w:val="0"/>
      <w:marBottom w:val="0"/>
      <w:divBdr>
        <w:top w:val="none" w:sz="0" w:space="0" w:color="auto"/>
        <w:left w:val="none" w:sz="0" w:space="0" w:color="auto"/>
        <w:bottom w:val="none" w:sz="0" w:space="0" w:color="auto"/>
        <w:right w:val="none" w:sz="0" w:space="0" w:color="auto"/>
      </w:divBdr>
    </w:div>
    <w:div w:id="1555920636">
      <w:bodyDiv w:val="1"/>
      <w:marLeft w:val="0"/>
      <w:marRight w:val="0"/>
      <w:marTop w:val="0"/>
      <w:marBottom w:val="0"/>
      <w:divBdr>
        <w:top w:val="none" w:sz="0" w:space="0" w:color="auto"/>
        <w:left w:val="none" w:sz="0" w:space="0" w:color="auto"/>
        <w:bottom w:val="none" w:sz="0" w:space="0" w:color="auto"/>
        <w:right w:val="none" w:sz="0" w:space="0" w:color="auto"/>
      </w:divBdr>
    </w:div>
    <w:div w:id="1556552491">
      <w:bodyDiv w:val="1"/>
      <w:marLeft w:val="0"/>
      <w:marRight w:val="0"/>
      <w:marTop w:val="0"/>
      <w:marBottom w:val="0"/>
      <w:divBdr>
        <w:top w:val="none" w:sz="0" w:space="0" w:color="auto"/>
        <w:left w:val="none" w:sz="0" w:space="0" w:color="auto"/>
        <w:bottom w:val="none" w:sz="0" w:space="0" w:color="auto"/>
        <w:right w:val="none" w:sz="0" w:space="0" w:color="auto"/>
      </w:divBdr>
    </w:div>
    <w:div w:id="1556619340">
      <w:bodyDiv w:val="1"/>
      <w:marLeft w:val="0"/>
      <w:marRight w:val="0"/>
      <w:marTop w:val="0"/>
      <w:marBottom w:val="0"/>
      <w:divBdr>
        <w:top w:val="none" w:sz="0" w:space="0" w:color="auto"/>
        <w:left w:val="none" w:sz="0" w:space="0" w:color="auto"/>
        <w:bottom w:val="none" w:sz="0" w:space="0" w:color="auto"/>
        <w:right w:val="none" w:sz="0" w:space="0" w:color="auto"/>
      </w:divBdr>
    </w:div>
    <w:div w:id="1556703235">
      <w:bodyDiv w:val="1"/>
      <w:marLeft w:val="0"/>
      <w:marRight w:val="0"/>
      <w:marTop w:val="0"/>
      <w:marBottom w:val="0"/>
      <w:divBdr>
        <w:top w:val="none" w:sz="0" w:space="0" w:color="auto"/>
        <w:left w:val="none" w:sz="0" w:space="0" w:color="auto"/>
        <w:bottom w:val="none" w:sz="0" w:space="0" w:color="auto"/>
        <w:right w:val="none" w:sz="0" w:space="0" w:color="auto"/>
      </w:divBdr>
    </w:div>
    <w:div w:id="1556969299">
      <w:bodyDiv w:val="1"/>
      <w:marLeft w:val="0"/>
      <w:marRight w:val="0"/>
      <w:marTop w:val="0"/>
      <w:marBottom w:val="0"/>
      <w:divBdr>
        <w:top w:val="none" w:sz="0" w:space="0" w:color="auto"/>
        <w:left w:val="none" w:sz="0" w:space="0" w:color="auto"/>
        <w:bottom w:val="none" w:sz="0" w:space="0" w:color="auto"/>
        <w:right w:val="none" w:sz="0" w:space="0" w:color="auto"/>
      </w:divBdr>
    </w:div>
    <w:div w:id="1557080669">
      <w:bodyDiv w:val="1"/>
      <w:marLeft w:val="0"/>
      <w:marRight w:val="0"/>
      <w:marTop w:val="0"/>
      <w:marBottom w:val="0"/>
      <w:divBdr>
        <w:top w:val="none" w:sz="0" w:space="0" w:color="auto"/>
        <w:left w:val="none" w:sz="0" w:space="0" w:color="auto"/>
        <w:bottom w:val="none" w:sz="0" w:space="0" w:color="auto"/>
        <w:right w:val="none" w:sz="0" w:space="0" w:color="auto"/>
      </w:divBdr>
    </w:div>
    <w:div w:id="1557087917">
      <w:bodyDiv w:val="1"/>
      <w:marLeft w:val="0"/>
      <w:marRight w:val="0"/>
      <w:marTop w:val="0"/>
      <w:marBottom w:val="0"/>
      <w:divBdr>
        <w:top w:val="none" w:sz="0" w:space="0" w:color="auto"/>
        <w:left w:val="none" w:sz="0" w:space="0" w:color="auto"/>
        <w:bottom w:val="none" w:sz="0" w:space="0" w:color="auto"/>
        <w:right w:val="none" w:sz="0" w:space="0" w:color="auto"/>
      </w:divBdr>
    </w:div>
    <w:div w:id="1557160410">
      <w:bodyDiv w:val="1"/>
      <w:marLeft w:val="0"/>
      <w:marRight w:val="0"/>
      <w:marTop w:val="0"/>
      <w:marBottom w:val="0"/>
      <w:divBdr>
        <w:top w:val="none" w:sz="0" w:space="0" w:color="auto"/>
        <w:left w:val="none" w:sz="0" w:space="0" w:color="auto"/>
        <w:bottom w:val="none" w:sz="0" w:space="0" w:color="auto"/>
        <w:right w:val="none" w:sz="0" w:space="0" w:color="auto"/>
      </w:divBdr>
    </w:div>
    <w:div w:id="1557277063">
      <w:bodyDiv w:val="1"/>
      <w:marLeft w:val="0"/>
      <w:marRight w:val="0"/>
      <w:marTop w:val="0"/>
      <w:marBottom w:val="0"/>
      <w:divBdr>
        <w:top w:val="none" w:sz="0" w:space="0" w:color="auto"/>
        <w:left w:val="none" w:sz="0" w:space="0" w:color="auto"/>
        <w:bottom w:val="none" w:sz="0" w:space="0" w:color="auto"/>
        <w:right w:val="none" w:sz="0" w:space="0" w:color="auto"/>
      </w:divBdr>
    </w:div>
    <w:div w:id="1557353789">
      <w:bodyDiv w:val="1"/>
      <w:marLeft w:val="0"/>
      <w:marRight w:val="0"/>
      <w:marTop w:val="0"/>
      <w:marBottom w:val="0"/>
      <w:divBdr>
        <w:top w:val="none" w:sz="0" w:space="0" w:color="auto"/>
        <w:left w:val="none" w:sz="0" w:space="0" w:color="auto"/>
        <w:bottom w:val="none" w:sz="0" w:space="0" w:color="auto"/>
        <w:right w:val="none" w:sz="0" w:space="0" w:color="auto"/>
      </w:divBdr>
    </w:div>
    <w:div w:id="1557937777">
      <w:bodyDiv w:val="1"/>
      <w:marLeft w:val="0"/>
      <w:marRight w:val="0"/>
      <w:marTop w:val="0"/>
      <w:marBottom w:val="0"/>
      <w:divBdr>
        <w:top w:val="none" w:sz="0" w:space="0" w:color="auto"/>
        <w:left w:val="none" w:sz="0" w:space="0" w:color="auto"/>
        <w:bottom w:val="none" w:sz="0" w:space="0" w:color="auto"/>
        <w:right w:val="none" w:sz="0" w:space="0" w:color="auto"/>
      </w:divBdr>
    </w:div>
    <w:div w:id="1558317683">
      <w:bodyDiv w:val="1"/>
      <w:marLeft w:val="0"/>
      <w:marRight w:val="0"/>
      <w:marTop w:val="0"/>
      <w:marBottom w:val="0"/>
      <w:divBdr>
        <w:top w:val="none" w:sz="0" w:space="0" w:color="auto"/>
        <w:left w:val="none" w:sz="0" w:space="0" w:color="auto"/>
        <w:bottom w:val="none" w:sz="0" w:space="0" w:color="auto"/>
        <w:right w:val="none" w:sz="0" w:space="0" w:color="auto"/>
      </w:divBdr>
    </w:div>
    <w:div w:id="1558516375">
      <w:bodyDiv w:val="1"/>
      <w:marLeft w:val="0"/>
      <w:marRight w:val="0"/>
      <w:marTop w:val="0"/>
      <w:marBottom w:val="0"/>
      <w:divBdr>
        <w:top w:val="none" w:sz="0" w:space="0" w:color="auto"/>
        <w:left w:val="none" w:sz="0" w:space="0" w:color="auto"/>
        <w:bottom w:val="none" w:sz="0" w:space="0" w:color="auto"/>
        <w:right w:val="none" w:sz="0" w:space="0" w:color="auto"/>
      </w:divBdr>
    </w:div>
    <w:div w:id="1558708731">
      <w:bodyDiv w:val="1"/>
      <w:marLeft w:val="0"/>
      <w:marRight w:val="0"/>
      <w:marTop w:val="0"/>
      <w:marBottom w:val="0"/>
      <w:divBdr>
        <w:top w:val="none" w:sz="0" w:space="0" w:color="auto"/>
        <w:left w:val="none" w:sz="0" w:space="0" w:color="auto"/>
        <w:bottom w:val="none" w:sz="0" w:space="0" w:color="auto"/>
        <w:right w:val="none" w:sz="0" w:space="0" w:color="auto"/>
      </w:divBdr>
    </w:div>
    <w:div w:id="1559052530">
      <w:bodyDiv w:val="1"/>
      <w:marLeft w:val="0"/>
      <w:marRight w:val="0"/>
      <w:marTop w:val="0"/>
      <w:marBottom w:val="0"/>
      <w:divBdr>
        <w:top w:val="none" w:sz="0" w:space="0" w:color="auto"/>
        <w:left w:val="none" w:sz="0" w:space="0" w:color="auto"/>
        <w:bottom w:val="none" w:sz="0" w:space="0" w:color="auto"/>
        <w:right w:val="none" w:sz="0" w:space="0" w:color="auto"/>
      </w:divBdr>
    </w:div>
    <w:div w:id="1559244853">
      <w:bodyDiv w:val="1"/>
      <w:marLeft w:val="0"/>
      <w:marRight w:val="0"/>
      <w:marTop w:val="0"/>
      <w:marBottom w:val="0"/>
      <w:divBdr>
        <w:top w:val="none" w:sz="0" w:space="0" w:color="auto"/>
        <w:left w:val="none" w:sz="0" w:space="0" w:color="auto"/>
        <w:bottom w:val="none" w:sz="0" w:space="0" w:color="auto"/>
        <w:right w:val="none" w:sz="0" w:space="0" w:color="auto"/>
      </w:divBdr>
    </w:div>
    <w:div w:id="1559629287">
      <w:bodyDiv w:val="1"/>
      <w:marLeft w:val="0"/>
      <w:marRight w:val="0"/>
      <w:marTop w:val="0"/>
      <w:marBottom w:val="0"/>
      <w:divBdr>
        <w:top w:val="none" w:sz="0" w:space="0" w:color="auto"/>
        <w:left w:val="none" w:sz="0" w:space="0" w:color="auto"/>
        <w:bottom w:val="none" w:sz="0" w:space="0" w:color="auto"/>
        <w:right w:val="none" w:sz="0" w:space="0" w:color="auto"/>
      </w:divBdr>
    </w:div>
    <w:div w:id="1559710115">
      <w:bodyDiv w:val="1"/>
      <w:marLeft w:val="0"/>
      <w:marRight w:val="0"/>
      <w:marTop w:val="0"/>
      <w:marBottom w:val="0"/>
      <w:divBdr>
        <w:top w:val="none" w:sz="0" w:space="0" w:color="auto"/>
        <w:left w:val="none" w:sz="0" w:space="0" w:color="auto"/>
        <w:bottom w:val="none" w:sz="0" w:space="0" w:color="auto"/>
        <w:right w:val="none" w:sz="0" w:space="0" w:color="auto"/>
      </w:divBdr>
    </w:div>
    <w:div w:id="1559780414">
      <w:bodyDiv w:val="1"/>
      <w:marLeft w:val="0"/>
      <w:marRight w:val="0"/>
      <w:marTop w:val="0"/>
      <w:marBottom w:val="0"/>
      <w:divBdr>
        <w:top w:val="none" w:sz="0" w:space="0" w:color="auto"/>
        <w:left w:val="none" w:sz="0" w:space="0" w:color="auto"/>
        <w:bottom w:val="none" w:sz="0" w:space="0" w:color="auto"/>
        <w:right w:val="none" w:sz="0" w:space="0" w:color="auto"/>
      </w:divBdr>
    </w:div>
    <w:div w:id="1559825417">
      <w:bodyDiv w:val="1"/>
      <w:marLeft w:val="0"/>
      <w:marRight w:val="0"/>
      <w:marTop w:val="0"/>
      <w:marBottom w:val="0"/>
      <w:divBdr>
        <w:top w:val="none" w:sz="0" w:space="0" w:color="auto"/>
        <w:left w:val="none" w:sz="0" w:space="0" w:color="auto"/>
        <w:bottom w:val="none" w:sz="0" w:space="0" w:color="auto"/>
        <w:right w:val="none" w:sz="0" w:space="0" w:color="auto"/>
      </w:divBdr>
    </w:div>
    <w:div w:id="1559971980">
      <w:bodyDiv w:val="1"/>
      <w:marLeft w:val="0"/>
      <w:marRight w:val="0"/>
      <w:marTop w:val="0"/>
      <w:marBottom w:val="0"/>
      <w:divBdr>
        <w:top w:val="none" w:sz="0" w:space="0" w:color="auto"/>
        <w:left w:val="none" w:sz="0" w:space="0" w:color="auto"/>
        <w:bottom w:val="none" w:sz="0" w:space="0" w:color="auto"/>
        <w:right w:val="none" w:sz="0" w:space="0" w:color="auto"/>
      </w:divBdr>
    </w:div>
    <w:div w:id="1559977806">
      <w:bodyDiv w:val="1"/>
      <w:marLeft w:val="0"/>
      <w:marRight w:val="0"/>
      <w:marTop w:val="0"/>
      <w:marBottom w:val="0"/>
      <w:divBdr>
        <w:top w:val="none" w:sz="0" w:space="0" w:color="auto"/>
        <w:left w:val="none" w:sz="0" w:space="0" w:color="auto"/>
        <w:bottom w:val="none" w:sz="0" w:space="0" w:color="auto"/>
        <w:right w:val="none" w:sz="0" w:space="0" w:color="auto"/>
      </w:divBdr>
    </w:div>
    <w:div w:id="1560674590">
      <w:bodyDiv w:val="1"/>
      <w:marLeft w:val="0"/>
      <w:marRight w:val="0"/>
      <w:marTop w:val="0"/>
      <w:marBottom w:val="0"/>
      <w:divBdr>
        <w:top w:val="none" w:sz="0" w:space="0" w:color="auto"/>
        <w:left w:val="none" w:sz="0" w:space="0" w:color="auto"/>
        <w:bottom w:val="none" w:sz="0" w:space="0" w:color="auto"/>
        <w:right w:val="none" w:sz="0" w:space="0" w:color="auto"/>
      </w:divBdr>
    </w:div>
    <w:div w:id="1560744662">
      <w:bodyDiv w:val="1"/>
      <w:marLeft w:val="0"/>
      <w:marRight w:val="0"/>
      <w:marTop w:val="0"/>
      <w:marBottom w:val="0"/>
      <w:divBdr>
        <w:top w:val="none" w:sz="0" w:space="0" w:color="auto"/>
        <w:left w:val="none" w:sz="0" w:space="0" w:color="auto"/>
        <w:bottom w:val="none" w:sz="0" w:space="0" w:color="auto"/>
        <w:right w:val="none" w:sz="0" w:space="0" w:color="auto"/>
      </w:divBdr>
    </w:div>
    <w:div w:id="1561089671">
      <w:bodyDiv w:val="1"/>
      <w:marLeft w:val="0"/>
      <w:marRight w:val="0"/>
      <w:marTop w:val="0"/>
      <w:marBottom w:val="0"/>
      <w:divBdr>
        <w:top w:val="none" w:sz="0" w:space="0" w:color="auto"/>
        <w:left w:val="none" w:sz="0" w:space="0" w:color="auto"/>
        <w:bottom w:val="none" w:sz="0" w:space="0" w:color="auto"/>
        <w:right w:val="none" w:sz="0" w:space="0" w:color="auto"/>
      </w:divBdr>
    </w:div>
    <w:div w:id="1561095014">
      <w:bodyDiv w:val="1"/>
      <w:marLeft w:val="0"/>
      <w:marRight w:val="0"/>
      <w:marTop w:val="0"/>
      <w:marBottom w:val="0"/>
      <w:divBdr>
        <w:top w:val="none" w:sz="0" w:space="0" w:color="auto"/>
        <w:left w:val="none" w:sz="0" w:space="0" w:color="auto"/>
        <w:bottom w:val="none" w:sz="0" w:space="0" w:color="auto"/>
        <w:right w:val="none" w:sz="0" w:space="0" w:color="auto"/>
      </w:divBdr>
    </w:div>
    <w:div w:id="1561592959">
      <w:bodyDiv w:val="1"/>
      <w:marLeft w:val="0"/>
      <w:marRight w:val="0"/>
      <w:marTop w:val="0"/>
      <w:marBottom w:val="0"/>
      <w:divBdr>
        <w:top w:val="none" w:sz="0" w:space="0" w:color="auto"/>
        <w:left w:val="none" w:sz="0" w:space="0" w:color="auto"/>
        <w:bottom w:val="none" w:sz="0" w:space="0" w:color="auto"/>
        <w:right w:val="none" w:sz="0" w:space="0" w:color="auto"/>
      </w:divBdr>
    </w:div>
    <w:div w:id="1561819504">
      <w:bodyDiv w:val="1"/>
      <w:marLeft w:val="0"/>
      <w:marRight w:val="0"/>
      <w:marTop w:val="0"/>
      <w:marBottom w:val="0"/>
      <w:divBdr>
        <w:top w:val="none" w:sz="0" w:space="0" w:color="auto"/>
        <w:left w:val="none" w:sz="0" w:space="0" w:color="auto"/>
        <w:bottom w:val="none" w:sz="0" w:space="0" w:color="auto"/>
        <w:right w:val="none" w:sz="0" w:space="0" w:color="auto"/>
      </w:divBdr>
    </w:div>
    <w:div w:id="1562206993">
      <w:bodyDiv w:val="1"/>
      <w:marLeft w:val="0"/>
      <w:marRight w:val="0"/>
      <w:marTop w:val="0"/>
      <w:marBottom w:val="0"/>
      <w:divBdr>
        <w:top w:val="none" w:sz="0" w:space="0" w:color="auto"/>
        <w:left w:val="none" w:sz="0" w:space="0" w:color="auto"/>
        <w:bottom w:val="none" w:sz="0" w:space="0" w:color="auto"/>
        <w:right w:val="none" w:sz="0" w:space="0" w:color="auto"/>
      </w:divBdr>
    </w:div>
    <w:div w:id="1562251807">
      <w:bodyDiv w:val="1"/>
      <w:marLeft w:val="0"/>
      <w:marRight w:val="0"/>
      <w:marTop w:val="0"/>
      <w:marBottom w:val="0"/>
      <w:divBdr>
        <w:top w:val="none" w:sz="0" w:space="0" w:color="auto"/>
        <w:left w:val="none" w:sz="0" w:space="0" w:color="auto"/>
        <w:bottom w:val="none" w:sz="0" w:space="0" w:color="auto"/>
        <w:right w:val="none" w:sz="0" w:space="0" w:color="auto"/>
      </w:divBdr>
    </w:div>
    <w:div w:id="1563246626">
      <w:bodyDiv w:val="1"/>
      <w:marLeft w:val="0"/>
      <w:marRight w:val="0"/>
      <w:marTop w:val="0"/>
      <w:marBottom w:val="0"/>
      <w:divBdr>
        <w:top w:val="none" w:sz="0" w:space="0" w:color="auto"/>
        <w:left w:val="none" w:sz="0" w:space="0" w:color="auto"/>
        <w:bottom w:val="none" w:sz="0" w:space="0" w:color="auto"/>
        <w:right w:val="none" w:sz="0" w:space="0" w:color="auto"/>
      </w:divBdr>
    </w:div>
    <w:div w:id="1563365972">
      <w:bodyDiv w:val="1"/>
      <w:marLeft w:val="0"/>
      <w:marRight w:val="0"/>
      <w:marTop w:val="0"/>
      <w:marBottom w:val="0"/>
      <w:divBdr>
        <w:top w:val="none" w:sz="0" w:space="0" w:color="auto"/>
        <w:left w:val="none" w:sz="0" w:space="0" w:color="auto"/>
        <w:bottom w:val="none" w:sz="0" w:space="0" w:color="auto"/>
        <w:right w:val="none" w:sz="0" w:space="0" w:color="auto"/>
      </w:divBdr>
    </w:div>
    <w:div w:id="1563517369">
      <w:bodyDiv w:val="1"/>
      <w:marLeft w:val="0"/>
      <w:marRight w:val="0"/>
      <w:marTop w:val="0"/>
      <w:marBottom w:val="0"/>
      <w:divBdr>
        <w:top w:val="none" w:sz="0" w:space="0" w:color="auto"/>
        <w:left w:val="none" w:sz="0" w:space="0" w:color="auto"/>
        <w:bottom w:val="none" w:sz="0" w:space="0" w:color="auto"/>
        <w:right w:val="none" w:sz="0" w:space="0" w:color="auto"/>
      </w:divBdr>
    </w:div>
    <w:div w:id="1563758220">
      <w:bodyDiv w:val="1"/>
      <w:marLeft w:val="0"/>
      <w:marRight w:val="0"/>
      <w:marTop w:val="0"/>
      <w:marBottom w:val="0"/>
      <w:divBdr>
        <w:top w:val="none" w:sz="0" w:space="0" w:color="auto"/>
        <w:left w:val="none" w:sz="0" w:space="0" w:color="auto"/>
        <w:bottom w:val="none" w:sz="0" w:space="0" w:color="auto"/>
        <w:right w:val="none" w:sz="0" w:space="0" w:color="auto"/>
      </w:divBdr>
    </w:div>
    <w:div w:id="1563953136">
      <w:bodyDiv w:val="1"/>
      <w:marLeft w:val="0"/>
      <w:marRight w:val="0"/>
      <w:marTop w:val="0"/>
      <w:marBottom w:val="0"/>
      <w:divBdr>
        <w:top w:val="none" w:sz="0" w:space="0" w:color="auto"/>
        <w:left w:val="none" w:sz="0" w:space="0" w:color="auto"/>
        <w:bottom w:val="none" w:sz="0" w:space="0" w:color="auto"/>
        <w:right w:val="none" w:sz="0" w:space="0" w:color="auto"/>
      </w:divBdr>
    </w:div>
    <w:div w:id="1564027295">
      <w:bodyDiv w:val="1"/>
      <w:marLeft w:val="0"/>
      <w:marRight w:val="0"/>
      <w:marTop w:val="0"/>
      <w:marBottom w:val="0"/>
      <w:divBdr>
        <w:top w:val="none" w:sz="0" w:space="0" w:color="auto"/>
        <w:left w:val="none" w:sz="0" w:space="0" w:color="auto"/>
        <w:bottom w:val="none" w:sz="0" w:space="0" w:color="auto"/>
        <w:right w:val="none" w:sz="0" w:space="0" w:color="auto"/>
      </w:divBdr>
    </w:div>
    <w:div w:id="1564365368">
      <w:bodyDiv w:val="1"/>
      <w:marLeft w:val="0"/>
      <w:marRight w:val="0"/>
      <w:marTop w:val="0"/>
      <w:marBottom w:val="0"/>
      <w:divBdr>
        <w:top w:val="none" w:sz="0" w:space="0" w:color="auto"/>
        <w:left w:val="none" w:sz="0" w:space="0" w:color="auto"/>
        <w:bottom w:val="none" w:sz="0" w:space="0" w:color="auto"/>
        <w:right w:val="none" w:sz="0" w:space="0" w:color="auto"/>
      </w:divBdr>
    </w:div>
    <w:div w:id="1564481532">
      <w:bodyDiv w:val="1"/>
      <w:marLeft w:val="0"/>
      <w:marRight w:val="0"/>
      <w:marTop w:val="0"/>
      <w:marBottom w:val="0"/>
      <w:divBdr>
        <w:top w:val="none" w:sz="0" w:space="0" w:color="auto"/>
        <w:left w:val="none" w:sz="0" w:space="0" w:color="auto"/>
        <w:bottom w:val="none" w:sz="0" w:space="0" w:color="auto"/>
        <w:right w:val="none" w:sz="0" w:space="0" w:color="auto"/>
      </w:divBdr>
    </w:div>
    <w:div w:id="1564679046">
      <w:bodyDiv w:val="1"/>
      <w:marLeft w:val="0"/>
      <w:marRight w:val="0"/>
      <w:marTop w:val="0"/>
      <w:marBottom w:val="0"/>
      <w:divBdr>
        <w:top w:val="none" w:sz="0" w:space="0" w:color="auto"/>
        <w:left w:val="none" w:sz="0" w:space="0" w:color="auto"/>
        <w:bottom w:val="none" w:sz="0" w:space="0" w:color="auto"/>
        <w:right w:val="none" w:sz="0" w:space="0" w:color="auto"/>
      </w:divBdr>
    </w:div>
    <w:div w:id="1564832729">
      <w:bodyDiv w:val="1"/>
      <w:marLeft w:val="0"/>
      <w:marRight w:val="0"/>
      <w:marTop w:val="0"/>
      <w:marBottom w:val="0"/>
      <w:divBdr>
        <w:top w:val="none" w:sz="0" w:space="0" w:color="auto"/>
        <w:left w:val="none" w:sz="0" w:space="0" w:color="auto"/>
        <w:bottom w:val="none" w:sz="0" w:space="0" w:color="auto"/>
        <w:right w:val="none" w:sz="0" w:space="0" w:color="auto"/>
      </w:divBdr>
    </w:div>
    <w:div w:id="1565291705">
      <w:bodyDiv w:val="1"/>
      <w:marLeft w:val="0"/>
      <w:marRight w:val="0"/>
      <w:marTop w:val="0"/>
      <w:marBottom w:val="0"/>
      <w:divBdr>
        <w:top w:val="none" w:sz="0" w:space="0" w:color="auto"/>
        <w:left w:val="none" w:sz="0" w:space="0" w:color="auto"/>
        <w:bottom w:val="none" w:sz="0" w:space="0" w:color="auto"/>
        <w:right w:val="none" w:sz="0" w:space="0" w:color="auto"/>
      </w:divBdr>
    </w:div>
    <w:div w:id="1565332533">
      <w:bodyDiv w:val="1"/>
      <w:marLeft w:val="0"/>
      <w:marRight w:val="0"/>
      <w:marTop w:val="0"/>
      <w:marBottom w:val="0"/>
      <w:divBdr>
        <w:top w:val="none" w:sz="0" w:space="0" w:color="auto"/>
        <w:left w:val="none" w:sz="0" w:space="0" w:color="auto"/>
        <w:bottom w:val="none" w:sz="0" w:space="0" w:color="auto"/>
        <w:right w:val="none" w:sz="0" w:space="0" w:color="auto"/>
      </w:divBdr>
    </w:div>
    <w:div w:id="1565333138">
      <w:bodyDiv w:val="1"/>
      <w:marLeft w:val="0"/>
      <w:marRight w:val="0"/>
      <w:marTop w:val="0"/>
      <w:marBottom w:val="0"/>
      <w:divBdr>
        <w:top w:val="none" w:sz="0" w:space="0" w:color="auto"/>
        <w:left w:val="none" w:sz="0" w:space="0" w:color="auto"/>
        <w:bottom w:val="none" w:sz="0" w:space="0" w:color="auto"/>
        <w:right w:val="none" w:sz="0" w:space="0" w:color="auto"/>
      </w:divBdr>
    </w:div>
    <w:div w:id="1565524757">
      <w:bodyDiv w:val="1"/>
      <w:marLeft w:val="0"/>
      <w:marRight w:val="0"/>
      <w:marTop w:val="0"/>
      <w:marBottom w:val="0"/>
      <w:divBdr>
        <w:top w:val="none" w:sz="0" w:space="0" w:color="auto"/>
        <w:left w:val="none" w:sz="0" w:space="0" w:color="auto"/>
        <w:bottom w:val="none" w:sz="0" w:space="0" w:color="auto"/>
        <w:right w:val="none" w:sz="0" w:space="0" w:color="auto"/>
      </w:divBdr>
    </w:div>
    <w:div w:id="1565724095">
      <w:bodyDiv w:val="1"/>
      <w:marLeft w:val="0"/>
      <w:marRight w:val="0"/>
      <w:marTop w:val="0"/>
      <w:marBottom w:val="0"/>
      <w:divBdr>
        <w:top w:val="none" w:sz="0" w:space="0" w:color="auto"/>
        <w:left w:val="none" w:sz="0" w:space="0" w:color="auto"/>
        <w:bottom w:val="none" w:sz="0" w:space="0" w:color="auto"/>
        <w:right w:val="none" w:sz="0" w:space="0" w:color="auto"/>
      </w:divBdr>
    </w:div>
    <w:div w:id="1565990044">
      <w:bodyDiv w:val="1"/>
      <w:marLeft w:val="0"/>
      <w:marRight w:val="0"/>
      <w:marTop w:val="0"/>
      <w:marBottom w:val="0"/>
      <w:divBdr>
        <w:top w:val="none" w:sz="0" w:space="0" w:color="auto"/>
        <w:left w:val="none" w:sz="0" w:space="0" w:color="auto"/>
        <w:bottom w:val="none" w:sz="0" w:space="0" w:color="auto"/>
        <w:right w:val="none" w:sz="0" w:space="0" w:color="auto"/>
      </w:divBdr>
    </w:div>
    <w:div w:id="1566406378">
      <w:bodyDiv w:val="1"/>
      <w:marLeft w:val="0"/>
      <w:marRight w:val="0"/>
      <w:marTop w:val="0"/>
      <w:marBottom w:val="0"/>
      <w:divBdr>
        <w:top w:val="none" w:sz="0" w:space="0" w:color="auto"/>
        <w:left w:val="none" w:sz="0" w:space="0" w:color="auto"/>
        <w:bottom w:val="none" w:sz="0" w:space="0" w:color="auto"/>
        <w:right w:val="none" w:sz="0" w:space="0" w:color="auto"/>
      </w:divBdr>
    </w:div>
    <w:div w:id="1566452711">
      <w:bodyDiv w:val="1"/>
      <w:marLeft w:val="0"/>
      <w:marRight w:val="0"/>
      <w:marTop w:val="0"/>
      <w:marBottom w:val="0"/>
      <w:divBdr>
        <w:top w:val="none" w:sz="0" w:space="0" w:color="auto"/>
        <w:left w:val="none" w:sz="0" w:space="0" w:color="auto"/>
        <w:bottom w:val="none" w:sz="0" w:space="0" w:color="auto"/>
        <w:right w:val="none" w:sz="0" w:space="0" w:color="auto"/>
      </w:divBdr>
    </w:div>
    <w:div w:id="1566645585">
      <w:bodyDiv w:val="1"/>
      <w:marLeft w:val="0"/>
      <w:marRight w:val="0"/>
      <w:marTop w:val="0"/>
      <w:marBottom w:val="0"/>
      <w:divBdr>
        <w:top w:val="none" w:sz="0" w:space="0" w:color="auto"/>
        <w:left w:val="none" w:sz="0" w:space="0" w:color="auto"/>
        <w:bottom w:val="none" w:sz="0" w:space="0" w:color="auto"/>
        <w:right w:val="none" w:sz="0" w:space="0" w:color="auto"/>
      </w:divBdr>
    </w:div>
    <w:div w:id="1566837068">
      <w:bodyDiv w:val="1"/>
      <w:marLeft w:val="0"/>
      <w:marRight w:val="0"/>
      <w:marTop w:val="0"/>
      <w:marBottom w:val="0"/>
      <w:divBdr>
        <w:top w:val="none" w:sz="0" w:space="0" w:color="auto"/>
        <w:left w:val="none" w:sz="0" w:space="0" w:color="auto"/>
        <w:bottom w:val="none" w:sz="0" w:space="0" w:color="auto"/>
        <w:right w:val="none" w:sz="0" w:space="0" w:color="auto"/>
      </w:divBdr>
    </w:div>
    <w:div w:id="1567957344">
      <w:bodyDiv w:val="1"/>
      <w:marLeft w:val="0"/>
      <w:marRight w:val="0"/>
      <w:marTop w:val="0"/>
      <w:marBottom w:val="0"/>
      <w:divBdr>
        <w:top w:val="none" w:sz="0" w:space="0" w:color="auto"/>
        <w:left w:val="none" w:sz="0" w:space="0" w:color="auto"/>
        <w:bottom w:val="none" w:sz="0" w:space="0" w:color="auto"/>
        <w:right w:val="none" w:sz="0" w:space="0" w:color="auto"/>
      </w:divBdr>
    </w:div>
    <w:div w:id="1568373180">
      <w:bodyDiv w:val="1"/>
      <w:marLeft w:val="0"/>
      <w:marRight w:val="0"/>
      <w:marTop w:val="0"/>
      <w:marBottom w:val="0"/>
      <w:divBdr>
        <w:top w:val="none" w:sz="0" w:space="0" w:color="auto"/>
        <w:left w:val="none" w:sz="0" w:space="0" w:color="auto"/>
        <w:bottom w:val="none" w:sz="0" w:space="0" w:color="auto"/>
        <w:right w:val="none" w:sz="0" w:space="0" w:color="auto"/>
      </w:divBdr>
    </w:div>
    <w:div w:id="1568686558">
      <w:bodyDiv w:val="1"/>
      <w:marLeft w:val="0"/>
      <w:marRight w:val="0"/>
      <w:marTop w:val="0"/>
      <w:marBottom w:val="0"/>
      <w:divBdr>
        <w:top w:val="none" w:sz="0" w:space="0" w:color="auto"/>
        <w:left w:val="none" w:sz="0" w:space="0" w:color="auto"/>
        <w:bottom w:val="none" w:sz="0" w:space="0" w:color="auto"/>
        <w:right w:val="none" w:sz="0" w:space="0" w:color="auto"/>
      </w:divBdr>
    </w:div>
    <w:div w:id="1568954660">
      <w:bodyDiv w:val="1"/>
      <w:marLeft w:val="0"/>
      <w:marRight w:val="0"/>
      <w:marTop w:val="0"/>
      <w:marBottom w:val="0"/>
      <w:divBdr>
        <w:top w:val="none" w:sz="0" w:space="0" w:color="auto"/>
        <w:left w:val="none" w:sz="0" w:space="0" w:color="auto"/>
        <w:bottom w:val="none" w:sz="0" w:space="0" w:color="auto"/>
        <w:right w:val="none" w:sz="0" w:space="0" w:color="auto"/>
      </w:divBdr>
    </w:div>
    <w:div w:id="1568958356">
      <w:bodyDiv w:val="1"/>
      <w:marLeft w:val="0"/>
      <w:marRight w:val="0"/>
      <w:marTop w:val="0"/>
      <w:marBottom w:val="0"/>
      <w:divBdr>
        <w:top w:val="none" w:sz="0" w:space="0" w:color="auto"/>
        <w:left w:val="none" w:sz="0" w:space="0" w:color="auto"/>
        <w:bottom w:val="none" w:sz="0" w:space="0" w:color="auto"/>
        <w:right w:val="none" w:sz="0" w:space="0" w:color="auto"/>
      </w:divBdr>
    </w:div>
    <w:div w:id="1569531324">
      <w:bodyDiv w:val="1"/>
      <w:marLeft w:val="0"/>
      <w:marRight w:val="0"/>
      <w:marTop w:val="0"/>
      <w:marBottom w:val="0"/>
      <w:divBdr>
        <w:top w:val="none" w:sz="0" w:space="0" w:color="auto"/>
        <w:left w:val="none" w:sz="0" w:space="0" w:color="auto"/>
        <w:bottom w:val="none" w:sz="0" w:space="0" w:color="auto"/>
        <w:right w:val="none" w:sz="0" w:space="0" w:color="auto"/>
      </w:divBdr>
    </w:div>
    <w:div w:id="1569607867">
      <w:bodyDiv w:val="1"/>
      <w:marLeft w:val="0"/>
      <w:marRight w:val="0"/>
      <w:marTop w:val="0"/>
      <w:marBottom w:val="0"/>
      <w:divBdr>
        <w:top w:val="none" w:sz="0" w:space="0" w:color="auto"/>
        <w:left w:val="none" w:sz="0" w:space="0" w:color="auto"/>
        <w:bottom w:val="none" w:sz="0" w:space="0" w:color="auto"/>
        <w:right w:val="none" w:sz="0" w:space="0" w:color="auto"/>
      </w:divBdr>
    </w:div>
    <w:div w:id="1569682499">
      <w:bodyDiv w:val="1"/>
      <w:marLeft w:val="0"/>
      <w:marRight w:val="0"/>
      <w:marTop w:val="0"/>
      <w:marBottom w:val="0"/>
      <w:divBdr>
        <w:top w:val="none" w:sz="0" w:space="0" w:color="auto"/>
        <w:left w:val="none" w:sz="0" w:space="0" w:color="auto"/>
        <w:bottom w:val="none" w:sz="0" w:space="0" w:color="auto"/>
        <w:right w:val="none" w:sz="0" w:space="0" w:color="auto"/>
      </w:divBdr>
    </w:div>
    <w:div w:id="1569804843">
      <w:bodyDiv w:val="1"/>
      <w:marLeft w:val="0"/>
      <w:marRight w:val="0"/>
      <w:marTop w:val="0"/>
      <w:marBottom w:val="0"/>
      <w:divBdr>
        <w:top w:val="none" w:sz="0" w:space="0" w:color="auto"/>
        <w:left w:val="none" w:sz="0" w:space="0" w:color="auto"/>
        <w:bottom w:val="none" w:sz="0" w:space="0" w:color="auto"/>
        <w:right w:val="none" w:sz="0" w:space="0" w:color="auto"/>
      </w:divBdr>
    </w:div>
    <w:div w:id="1570000192">
      <w:bodyDiv w:val="1"/>
      <w:marLeft w:val="0"/>
      <w:marRight w:val="0"/>
      <w:marTop w:val="0"/>
      <w:marBottom w:val="0"/>
      <w:divBdr>
        <w:top w:val="none" w:sz="0" w:space="0" w:color="auto"/>
        <w:left w:val="none" w:sz="0" w:space="0" w:color="auto"/>
        <w:bottom w:val="none" w:sz="0" w:space="0" w:color="auto"/>
        <w:right w:val="none" w:sz="0" w:space="0" w:color="auto"/>
      </w:divBdr>
    </w:div>
    <w:div w:id="1570068972">
      <w:bodyDiv w:val="1"/>
      <w:marLeft w:val="0"/>
      <w:marRight w:val="0"/>
      <w:marTop w:val="0"/>
      <w:marBottom w:val="0"/>
      <w:divBdr>
        <w:top w:val="none" w:sz="0" w:space="0" w:color="auto"/>
        <w:left w:val="none" w:sz="0" w:space="0" w:color="auto"/>
        <w:bottom w:val="none" w:sz="0" w:space="0" w:color="auto"/>
        <w:right w:val="none" w:sz="0" w:space="0" w:color="auto"/>
      </w:divBdr>
    </w:div>
    <w:div w:id="1570311178">
      <w:bodyDiv w:val="1"/>
      <w:marLeft w:val="0"/>
      <w:marRight w:val="0"/>
      <w:marTop w:val="0"/>
      <w:marBottom w:val="0"/>
      <w:divBdr>
        <w:top w:val="none" w:sz="0" w:space="0" w:color="auto"/>
        <w:left w:val="none" w:sz="0" w:space="0" w:color="auto"/>
        <w:bottom w:val="none" w:sz="0" w:space="0" w:color="auto"/>
        <w:right w:val="none" w:sz="0" w:space="0" w:color="auto"/>
      </w:divBdr>
    </w:div>
    <w:div w:id="1570339095">
      <w:bodyDiv w:val="1"/>
      <w:marLeft w:val="0"/>
      <w:marRight w:val="0"/>
      <w:marTop w:val="0"/>
      <w:marBottom w:val="0"/>
      <w:divBdr>
        <w:top w:val="none" w:sz="0" w:space="0" w:color="auto"/>
        <w:left w:val="none" w:sz="0" w:space="0" w:color="auto"/>
        <w:bottom w:val="none" w:sz="0" w:space="0" w:color="auto"/>
        <w:right w:val="none" w:sz="0" w:space="0" w:color="auto"/>
      </w:divBdr>
    </w:div>
    <w:div w:id="1570572159">
      <w:bodyDiv w:val="1"/>
      <w:marLeft w:val="0"/>
      <w:marRight w:val="0"/>
      <w:marTop w:val="0"/>
      <w:marBottom w:val="0"/>
      <w:divBdr>
        <w:top w:val="none" w:sz="0" w:space="0" w:color="auto"/>
        <w:left w:val="none" w:sz="0" w:space="0" w:color="auto"/>
        <w:bottom w:val="none" w:sz="0" w:space="0" w:color="auto"/>
        <w:right w:val="none" w:sz="0" w:space="0" w:color="auto"/>
      </w:divBdr>
    </w:div>
    <w:div w:id="1570767451">
      <w:bodyDiv w:val="1"/>
      <w:marLeft w:val="0"/>
      <w:marRight w:val="0"/>
      <w:marTop w:val="0"/>
      <w:marBottom w:val="0"/>
      <w:divBdr>
        <w:top w:val="none" w:sz="0" w:space="0" w:color="auto"/>
        <w:left w:val="none" w:sz="0" w:space="0" w:color="auto"/>
        <w:bottom w:val="none" w:sz="0" w:space="0" w:color="auto"/>
        <w:right w:val="none" w:sz="0" w:space="0" w:color="auto"/>
      </w:divBdr>
    </w:div>
    <w:div w:id="1570799296">
      <w:bodyDiv w:val="1"/>
      <w:marLeft w:val="0"/>
      <w:marRight w:val="0"/>
      <w:marTop w:val="0"/>
      <w:marBottom w:val="0"/>
      <w:divBdr>
        <w:top w:val="none" w:sz="0" w:space="0" w:color="auto"/>
        <w:left w:val="none" w:sz="0" w:space="0" w:color="auto"/>
        <w:bottom w:val="none" w:sz="0" w:space="0" w:color="auto"/>
        <w:right w:val="none" w:sz="0" w:space="0" w:color="auto"/>
      </w:divBdr>
    </w:div>
    <w:div w:id="1571042966">
      <w:bodyDiv w:val="1"/>
      <w:marLeft w:val="0"/>
      <w:marRight w:val="0"/>
      <w:marTop w:val="0"/>
      <w:marBottom w:val="0"/>
      <w:divBdr>
        <w:top w:val="none" w:sz="0" w:space="0" w:color="auto"/>
        <w:left w:val="none" w:sz="0" w:space="0" w:color="auto"/>
        <w:bottom w:val="none" w:sz="0" w:space="0" w:color="auto"/>
        <w:right w:val="none" w:sz="0" w:space="0" w:color="auto"/>
      </w:divBdr>
    </w:div>
    <w:div w:id="1571231707">
      <w:bodyDiv w:val="1"/>
      <w:marLeft w:val="0"/>
      <w:marRight w:val="0"/>
      <w:marTop w:val="0"/>
      <w:marBottom w:val="0"/>
      <w:divBdr>
        <w:top w:val="none" w:sz="0" w:space="0" w:color="auto"/>
        <w:left w:val="none" w:sz="0" w:space="0" w:color="auto"/>
        <w:bottom w:val="none" w:sz="0" w:space="0" w:color="auto"/>
        <w:right w:val="none" w:sz="0" w:space="0" w:color="auto"/>
      </w:divBdr>
    </w:div>
    <w:div w:id="1571304675">
      <w:bodyDiv w:val="1"/>
      <w:marLeft w:val="0"/>
      <w:marRight w:val="0"/>
      <w:marTop w:val="0"/>
      <w:marBottom w:val="0"/>
      <w:divBdr>
        <w:top w:val="none" w:sz="0" w:space="0" w:color="auto"/>
        <w:left w:val="none" w:sz="0" w:space="0" w:color="auto"/>
        <w:bottom w:val="none" w:sz="0" w:space="0" w:color="auto"/>
        <w:right w:val="none" w:sz="0" w:space="0" w:color="auto"/>
      </w:divBdr>
    </w:div>
    <w:div w:id="1571426015">
      <w:bodyDiv w:val="1"/>
      <w:marLeft w:val="0"/>
      <w:marRight w:val="0"/>
      <w:marTop w:val="0"/>
      <w:marBottom w:val="0"/>
      <w:divBdr>
        <w:top w:val="none" w:sz="0" w:space="0" w:color="auto"/>
        <w:left w:val="none" w:sz="0" w:space="0" w:color="auto"/>
        <w:bottom w:val="none" w:sz="0" w:space="0" w:color="auto"/>
        <w:right w:val="none" w:sz="0" w:space="0" w:color="auto"/>
      </w:divBdr>
    </w:div>
    <w:div w:id="1571426322">
      <w:bodyDiv w:val="1"/>
      <w:marLeft w:val="0"/>
      <w:marRight w:val="0"/>
      <w:marTop w:val="0"/>
      <w:marBottom w:val="0"/>
      <w:divBdr>
        <w:top w:val="none" w:sz="0" w:space="0" w:color="auto"/>
        <w:left w:val="none" w:sz="0" w:space="0" w:color="auto"/>
        <w:bottom w:val="none" w:sz="0" w:space="0" w:color="auto"/>
        <w:right w:val="none" w:sz="0" w:space="0" w:color="auto"/>
      </w:divBdr>
    </w:div>
    <w:div w:id="1571426856">
      <w:bodyDiv w:val="1"/>
      <w:marLeft w:val="0"/>
      <w:marRight w:val="0"/>
      <w:marTop w:val="0"/>
      <w:marBottom w:val="0"/>
      <w:divBdr>
        <w:top w:val="none" w:sz="0" w:space="0" w:color="auto"/>
        <w:left w:val="none" w:sz="0" w:space="0" w:color="auto"/>
        <w:bottom w:val="none" w:sz="0" w:space="0" w:color="auto"/>
        <w:right w:val="none" w:sz="0" w:space="0" w:color="auto"/>
      </w:divBdr>
    </w:div>
    <w:div w:id="1571623078">
      <w:bodyDiv w:val="1"/>
      <w:marLeft w:val="0"/>
      <w:marRight w:val="0"/>
      <w:marTop w:val="0"/>
      <w:marBottom w:val="0"/>
      <w:divBdr>
        <w:top w:val="none" w:sz="0" w:space="0" w:color="auto"/>
        <w:left w:val="none" w:sz="0" w:space="0" w:color="auto"/>
        <w:bottom w:val="none" w:sz="0" w:space="0" w:color="auto"/>
        <w:right w:val="none" w:sz="0" w:space="0" w:color="auto"/>
      </w:divBdr>
    </w:div>
    <w:div w:id="1571694952">
      <w:bodyDiv w:val="1"/>
      <w:marLeft w:val="0"/>
      <w:marRight w:val="0"/>
      <w:marTop w:val="0"/>
      <w:marBottom w:val="0"/>
      <w:divBdr>
        <w:top w:val="none" w:sz="0" w:space="0" w:color="auto"/>
        <w:left w:val="none" w:sz="0" w:space="0" w:color="auto"/>
        <w:bottom w:val="none" w:sz="0" w:space="0" w:color="auto"/>
        <w:right w:val="none" w:sz="0" w:space="0" w:color="auto"/>
      </w:divBdr>
    </w:div>
    <w:div w:id="1572302637">
      <w:bodyDiv w:val="1"/>
      <w:marLeft w:val="0"/>
      <w:marRight w:val="0"/>
      <w:marTop w:val="0"/>
      <w:marBottom w:val="0"/>
      <w:divBdr>
        <w:top w:val="none" w:sz="0" w:space="0" w:color="auto"/>
        <w:left w:val="none" w:sz="0" w:space="0" w:color="auto"/>
        <w:bottom w:val="none" w:sz="0" w:space="0" w:color="auto"/>
        <w:right w:val="none" w:sz="0" w:space="0" w:color="auto"/>
      </w:divBdr>
    </w:div>
    <w:div w:id="1572426643">
      <w:bodyDiv w:val="1"/>
      <w:marLeft w:val="0"/>
      <w:marRight w:val="0"/>
      <w:marTop w:val="0"/>
      <w:marBottom w:val="0"/>
      <w:divBdr>
        <w:top w:val="none" w:sz="0" w:space="0" w:color="auto"/>
        <w:left w:val="none" w:sz="0" w:space="0" w:color="auto"/>
        <w:bottom w:val="none" w:sz="0" w:space="0" w:color="auto"/>
        <w:right w:val="none" w:sz="0" w:space="0" w:color="auto"/>
      </w:divBdr>
    </w:div>
    <w:div w:id="1572427427">
      <w:bodyDiv w:val="1"/>
      <w:marLeft w:val="0"/>
      <w:marRight w:val="0"/>
      <w:marTop w:val="0"/>
      <w:marBottom w:val="0"/>
      <w:divBdr>
        <w:top w:val="none" w:sz="0" w:space="0" w:color="auto"/>
        <w:left w:val="none" w:sz="0" w:space="0" w:color="auto"/>
        <w:bottom w:val="none" w:sz="0" w:space="0" w:color="auto"/>
        <w:right w:val="none" w:sz="0" w:space="0" w:color="auto"/>
      </w:divBdr>
    </w:div>
    <w:div w:id="1572882727">
      <w:bodyDiv w:val="1"/>
      <w:marLeft w:val="0"/>
      <w:marRight w:val="0"/>
      <w:marTop w:val="0"/>
      <w:marBottom w:val="0"/>
      <w:divBdr>
        <w:top w:val="none" w:sz="0" w:space="0" w:color="auto"/>
        <w:left w:val="none" w:sz="0" w:space="0" w:color="auto"/>
        <w:bottom w:val="none" w:sz="0" w:space="0" w:color="auto"/>
        <w:right w:val="none" w:sz="0" w:space="0" w:color="auto"/>
      </w:divBdr>
    </w:div>
    <w:div w:id="1573080813">
      <w:bodyDiv w:val="1"/>
      <w:marLeft w:val="0"/>
      <w:marRight w:val="0"/>
      <w:marTop w:val="0"/>
      <w:marBottom w:val="0"/>
      <w:divBdr>
        <w:top w:val="none" w:sz="0" w:space="0" w:color="auto"/>
        <w:left w:val="none" w:sz="0" w:space="0" w:color="auto"/>
        <w:bottom w:val="none" w:sz="0" w:space="0" w:color="auto"/>
        <w:right w:val="none" w:sz="0" w:space="0" w:color="auto"/>
      </w:divBdr>
    </w:div>
    <w:div w:id="1573082760">
      <w:bodyDiv w:val="1"/>
      <w:marLeft w:val="0"/>
      <w:marRight w:val="0"/>
      <w:marTop w:val="0"/>
      <w:marBottom w:val="0"/>
      <w:divBdr>
        <w:top w:val="none" w:sz="0" w:space="0" w:color="auto"/>
        <w:left w:val="none" w:sz="0" w:space="0" w:color="auto"/>
        <w:bottom w:val="none" w:sz="0" w:space="0" w:color="auto"/>
        <w:right w:val="none" w:sz="0" w:space="0" w:color="auto"/>
      </w:divBdr>
    </w:div>
    <w:div w:id="1573269123">
      <w:bodyDiv w:val="1"/>
      <w:marLeft w:val="0"/>
      <w:marRight w:val="0"/>
      <w:marTop w:val="0"/>
      <w:marBottom w:val="0"/>
      <w:divBdr>
        <w:top w:val="none" w:sz="0" w:space="0" w:color="auto"/>
        <w:left w:val="none" w:sz="0" w:space="0" w:color="auto"/>
        <w:bottom w:val="none" w:sz="0" w:space="0" w:color="auto"/>
        <w:right w:val="none" w:sz="0" w:space="0" w:color="auto"/>
      </w:divBdr>
    </w:div>
    <w:div w:id="1573351507">
      <w:bodyDiv w:val="1"/>
      <w:marLeft w:val="0"/>
      <w:marRight w:val="0"/>
      <w:marTop w:val="0"/>
      <w:marBottom w:val="0"/>
      <w:divBdr>
        <w:top w:val="none" w:sz="0" w:space="0" w:color="auto"/>
        <w:left w:val="none" w:sz="0" w:space="0" w:color="auto"/>
        <w:bottom w:val="none" w:sz="0" w:space="0" w:color="auto"/>
        <w:right w:val="none" w:sz="0" w:space="0" w:color="auto"/>
      </w:divBdr>
    </w:div>
    <w:div w:id="1573545704">
      <w:bodyDiv w:val="1"/>
      <w:marLeft w:val="0"/>
      <w:marRight w:val="0"/>
      <w:marTop w:val="0"/>
      <w:marBottom w:val="0"/>
      <w:divBdr>
        <w:top w:val="none" w:sz="0" w:space="0" w:color="auto"/>
        <w:left w:val="none" w:sz="0" w:space="0" w:color="auto"/>
        <w:bottom w:val="none" w:sz="0" w:space="0" w:color="auto"/>
        <w:right w:val="none" w:sz="0" w:space="0" w:color="auto"/>
      </w:divBdr>
    </w:div>
    <w:div w:id="1574462084">
      <w:bodyDiv w:val="1"/>
      <w:marLeft w:val="0"/>
      <w:marRight w:val="0"/>
      <w:marTop w:val="0"/>
      <w:marBottom w:val="0"/>
      <w:divBdr>
        <w:top w:val="none" w:sz="0" w:space="0" w:color="auto"/>
        <w:left w:val="none" w:sz="0" w:space="0" w:color="auto"/>
        <w:bottom w:val="none" w:sz="0" w:space="0" w:color="auto"/>
        <w:right w:val="none" w:sz="0" w:space="0" w:color="auto"/>
      </w:divBdr>
    </w:div>
    <w:div w:id="1574468460">
      <w:bodyDiv w:val="1"/>
      <w:marLeft w:val="0"/>
      <w:marRight w:val="0"/>
      <w:marTop w:val="0"/>
      <w:marBottom w:val="0"/>
      <w:divBdr>
        <w:top w:val="none" w:sz="0" w:space="0" w:color="auto"/>
        <w:left w:val="none" w:sz="0" w:space="0" w:color="auto"/>
        <w:bottom w:val="none" w:sz="0" w:space="0" w:color="auto"/>
        <w:right w:val="none" w:sz="0" w:space="0" w:color="auto"/>
      </w:divBdr>
    </w:div>
    <w:div w:id="1574775329">
      <w:bodyDiv w:val="1"/>
      <w:marLeft w:val="0"/>
      <w:marRight w:val="0"/>
      <w:marTop w:val="0"/>
      <w:marBottom w:val="0"/>
      <w:divBdr>
        <w:top w:val="none" w:sz="0" w:space="0" w:color="auto"/>
        <w:left w:val="none" w:sz="0" w:space="0" w:color="auto"/>
        <w:bottom w:val="none" w:sz="0" w:space="0" w:color="auto"/>
        <w:right w:val="none" w:sz="0" w:space="0" w:color="auto"/>
      </w:divBdr>
    </w:div>
    <w:div w:id="1574780859">
      <w:bodyDiv w:val="1"/>
      <w:marLeft w:val="0"/>
      <w:marRight w:val="0"/>
      <w:marTop w:val="0"/>
      <w:marBottom w:val="0"/>
      <w:divBdr>
        <w:top w:val="none" w:sz="0" w:space="0" w:color="auto"/>
        <w:left w:val="none" w:sz="0" w:space="0" w:color="auto"/>
        <w:bottom w:val="none" w:sz="0" w:space="0" w:color="auto"/>
        <w:right w:val="none" w:sz="0" w:space="0" w:color="auto"/>
      </w:divBdr>
    </w:div>
    <w:div w:id="1574895831">
      <w:bodyDiv w:val="1"/>
      <w:marLeft w:val="0"/>
      <w:marRight w:val="0"/>
      <w:marTop w:val="0"/>
      <w:marBottom w:val="0"/>
      <w:divBdr>
        <w:top w:val="none" w:sz="0" w:space="0" w:color="auto"/>
        <w:left w:val="none" w:sz="0" w:space="0" w:color="auto"/>
        <w:bottom w:val="none" w:sz="0" w:space="0" w:color="auto"/>
        <w:right w:val="none" w:sz="0" w:space="0" w:color="auto"/>
      </w:divBdr>
    </w:div>
    <w:div w:id="1575122969">
      <w:bodyDiv w:val="1"/>
      <w:marLeft w:val="0"/>
      <w:marRight w:val="0"/>
      <w:marTop w:val="0"/>
      <w:marBottom w:val="0"/>
      <w:divBdr>
        <w:top w:val="none" w:sz="0" w:space="0" w:color="auto"/>
        <w:left w:val="none" w:sz="0" w:space="0" w:color="auto"/>
        <w:bottom w:val="none" w:sz="0" w:space="0" w:color="auto"/>
        <w:right w:val="none" w:sz="0" w:space="0" w:color="auto"/>
      </w:divBdr>
    </w:div>
    <w:div w:id="1575361161">
      <w:bodyDiv w:val="1"/>
      <w:marLeft w:val="0"/>
      <w:marRight w:val="0"/>
      <w:marTop w:val="0"/>
      <w:marBottom w:val="0"/>
      <w:divBdr>
        <w:top w:val="none" w:sz="0" w:space="0" w:color="auto"/>
        <w:left w:val="none" w:sz="0" w:space="0" w:color="auto"/>
        <w:bottom w:val="none" w:sz="0" w:space="0" w:color="auto"/>
        <w:right w:val="none" w:sz="0" w:space="0" w:color="auto"/>
      </w:divBdr>
    </w:div>
    <w:div w:id="1575699817">
      <w:bodyDiv w:val="1"/>
      <w:marLeft w:val="0"/>
      <w:marRight w:val="0"/>
      <w:marTop w:val="0"/>
      <w:marBottom w:val="0"/>
      <w:divBdr>
        <w:top w:val="none" w:sz="0" w:space="0" w:color="auto"/>
        <w:left w:val="none" w:sz="0" w:space="0" w:color="auto"/>
        <w:bottom w:val="none" w:sz="0" w:space="0" w:color="auto"/>
        <w:right w:val="none" w:sz="0" w:space="0" w:color="auto"/>
      </w:divBdr>
    </w:div>
    <w:div w:id="1575967596">
      <w:bodyDiv w:val="1"/>
      <w:marLeft w:val="0"/>
      <w:marRight w:val="0"/>
      <w:marTop w:val="0"/>
      <w:marBottom w:val="0"/>
      <w:divBdr>
        <w:top w:val="none" w:sz="0" w:space="0" w:color="auto"/>
        <w:left w:val="none" w:sz="0" w:space="0" w:color="auto"/>
        <w:bottom w:val="none" w:sz="0" w:space="0" w:color="auto"/>
        <w:right w:val="none" w:sz="0" w:space="0" w:color="auto"/>
      </w:divBdr>
    </w:div>
    <w:div w:id="1576353133">
      <w:bodyDiv w:val="1"/>
      <w:marLeft w:val="0"/>
      <w:marRight w:val="0"/>
      <w:marTop w:val="0"/>
      <w:marBottom w:val="0"/>
      <w:divBdr>
        <w:top w:val="none" w:sz="0" w:space="0" w:color="auto"/>
        <w:left w:val="none" w:sz="0" w:space="0" w:color="auto"/>
        <w:bottom w:val="none" w:sz="0" w:space="0" w:color="auto"/>
        <w:right w:val="none" w:sz="0" w:space="0" w:color="auto"/>
      </w:divBdr>
    </w:div>
    <w:div w:id="1576354652">
      <w:bodyDiv w:val="1"/>
      <w:marLeft w:val="0"/>
      <w:marRight w:val="0"/>
      <w:marTop w:val="0"/>
      <w:marBottom w:val="0"/>
      <w:divBdr>
        <w:top w:val="none" w:sz="0" w:space="0" w:color="auto"/>
        <w:left w:val="none" w:sz="0" w:space="0" w:color="auto"/>
        <w:bottom w:val="none" w:sz="0" w:space="0" w:color="auto"/>
        <w:right w:val="none" w:sz="0" w:space="0" w:color="auto"/>
      </w:divBdr>
    </w:div>
    <w:div w:id="1576360587">
      <w:bodyDiv w:val="1"/>
      <w:marLeft w:val="0"/>
      <w:marRight w:val="0"/>
      <w:marTop w:val="0"/>
      <w:marBottom w:val="0"/>
      <w:divBdr>
        <w:top w:val="none" w:sz="0" w:space="0" w:color="auto"/>
        <w:left w:val="none" w:sz="0" w:space="0" w:color="auto"/>
        <w:bottom w:val="none" w:sz="0" w:space="0" w:color="auto"/>
        <w:right w:val="none" w:sz="0" w:space="0" w:color="auto"/>
      </w:divBdr>
    </w:div>
    <w:div w:id="1576554283">
      <w:bodyDiv w:val="1"/>
      <w:marLeft w:val="0"/>
      <w:marRight w:val="0"/>
      <w:marTop w:val="0"/>
      <w:marBottom w:val="0"/>
      <w:divBdr>
        <w:top w:val="none" w:sz="0" w:space="0" w:color="auto"/>
        <w:left w:val="none" w:sz="0" w:space="0" w:color="auto"/>
        <w:bottom w:val="none" w:sz="0" w:space="0" w:color="auto"/>
        <w:right w:val="none" w:sz="0" w:space="0" w:color="auto"/>
      </w:divBdr>
    </w:div>
    <w:div w:id="1576669169">
      <w:bodyDiv w:val="1"/>
      <w:marLeft w:val="0"/>
      <w:marRight w:val="0"/>
      <w:marTop w:val="0"/>
      <w:marBottom w:val="0"/>
      <w:divBdr>
        <w:top w:val="none" w:sz="0" w:space="0" w:color="auto"/>
        <w:left w:val="none" w:sz="0" w:space="0" w:color="auto"/>
        <w:bottom w:val="none" w:sz="0" w:space="0" w:color="auto"/>
        <w:right w:val="none" w:sz="0" w:space="0" w:color="auto"/>
      </w:divBdr>
    </w:div>
    <w:div w:id="1576670074">
      <w:bodyDiv w:val="1"/>
      <w:marLeft w:val="0"/>
      <w:marRight w:val="0"/>
      <w:marTop w:val="0"/>
      <w:marBottom w:val="0"/>
      <w:divBdr>
        <w:top w:val="none" w:sz="0" w:space="0" w:color="auto"/>
        <w:left w:val="none" w:sz="0" w:space="0" w:color="auto"/>
        <w:bottom w:val="none" w:sz="0" w:space="0" w:color="auto"/>
        <w:right w:val="none" w:sz="0" w:space="0" w:color="auto"/>
      </w:divBdr>
    </w:div>
    <w:div w:id="1577082415">
      <w:bodyDiv w:val="1"/>
      <w:marLeft w:val="0"/>
      <w:marRight w:val="0"/>
      <w:marTop w:val="0"/>
      <w:marBottom w:val="0"/>
      <w:divBdr>
        <w:top w:val="none" w:sz="0" w:space="0" w:color="auto"/>
        <w:left w:val="none" w:sz="0" w:space="0" w:color="auto"/>
        <w:bottom w:val="none" w:sz="0" w:space="0" w:color="auto"/>
        <w:right w:val="none" w:sz="0" w:space="0" w:color="auto"/>
      </w:divBdr>
    </w:div>
    <w:div w:id="1577207088">
      <w:bodyDiv w:val="1"/>
      <w:marLeft w:val="0"/>
      <w:marRight w:val="0"/>
      <w:marTop w:val="0"/>
      <w:marBottom w:val="0"/>
      <w:divBdr>
        <w:top w:val="none" w:sz="0" w:space="0" w:color="auto"/>
        <w:left w:val="none" w:sz="0" w:space="0" w:color="auto"/>
        <w:bottom w:val="none" w:sz="0" w:space="0" w:color="auto"/>
        <w:right w:val="none" w:sz="0" w:space="0" w:color="auto"/>
      </w:divBdr>
    </w:div>
    <w:div w:id="1577321210">
      <w:bodyDiv w:val="1"/>
      <w:marLeft w:val="0"/>
      <w:marRight w:val="0"/>
      <w:marTop w:val="0"/>
      <w:marBottom w:val="0"/>
      <w:divBdr>
        <w:top w:val="none" w:sz="0" w:space="0" w:color="auto"/>
        <w:left w:val="none" w:sz="0" w:space="0" w:color="auto"/>
        <w:bottom w:val="none" w:sz="0" w:space="0" w:color="auto"/>
        <w:right w:val="none" w:sz="0" w:space="0" w:color="auto"/>
      </w:divBdr>
    </w:div>
    <w:div w:id="1577401817">
      <w:bodyDiv w:val="1"/>
      <w:marLeft w:val="0"/>
      <w:marRight w:val="0"/>
      <w:marTop w:val="0"/>
      <w:marBottom w:val="0"/>
      <w:divBdr>
        <w:top w:val="none" w:sz="0" w:space="0" w:color="auto"/>
        <w:left w:val="none" w:sz="0" w:space="0" w:color="auto"/>
        <w:bottom w:val="none" w:sz="0" w:space="0" w:color="auto"/>
        <w:right w:val="none" w:sz="0" w:space="0" w:color="auto"/>
      </w:divBdr>
    </w:div>
    <w:div w:id="1577785213">
      <w:bodyDiv w:val="1"/>
      <w:marLeft w:val="0"/>
      <w:marRight w:val="0"/>
      <w:marTop w:val="0"/>
      <w:marBottom w:val="0"/>
      <w:divBdr>
        <w:top w:val="none" w:sz="0" w:space="0" w:color="auto"/>
        <w:left w:val="none" w:sz="0" w:space="0" w:color="auto"/>
        <w:bottom w:val="none" w:sz="0" w:space="0" w:color="auto"/>
        <w:right w:val="none" w:sz="0" w:space="0" w:color="auto"/>
      </w:divBdr>
    </w:div>
    <w:div w:id="1578049435">
      <w:bodyDiv w:val="1"/>
      <w:marLeft w:val="0"/>
      <w:marRight w:val="0"/>
      <w:marTop w:val="0"/>
      <w:marBottom w:val="0"/>
      <w:divBdr>
        <w:top w:val="none" w:sz="0" w:space="0" w:color="auto"/>
        <w:left w:val="none" w:sz="0" w:space="0" w:color="auto"/>
        <w:bottom w:val="none" w:sz="0" w:space="0" w:color="auto"/>
        <w:right w:val="none" w:sz="0" w:space="0" w:color="auto"/>
      </w:divBdr>
    </w:div>
    <w:div w:id="1578319846">
      <w:bodyDiv w:val="1"/>
      <w:marLeft w:val="0"/>
      <w:marRight w:val="0"/>
      <w:marTop w:val="0"/>
      <w:marBottom w:val="0"/>
      <w:divBdr>
        <w:top w:val="none" w:sz="0" w:space="0" w:color="auto"/>
        <w:left w:val="none" w:sz="0" w:space="0" w:color="auto"/>
        <w:bottom w:val="none" w:sz="0" w:space="0" w:color="auto"/>
        <w:right w:val="none" w:sz="0" w:space="0" w:color="auto"/>
      </w:divBdr>
    </w:div>
    <w:div w:id="1578394755">
      <w:bodyDiv w:val="1"/>
      <w:marLeft w:val="0"/>
      <w:marRight w:val="0"/>
      <w:marTop w:val="0"/>
      <w:marBottom w:val="0"/>
      <w:divBdr>
        <w:top w:val="none" w:sz="0" w:space="0" w:color="auto"/>
        <w:left w:val="none" w:sz="0" w:space="0" w:color="auto"/>
        <w:bottom w:val="none" w:sz="0" w:space="0" w:color="auto"/>
        <w:right w:val="none" w:sz="0" w:space="0" w:color="auto"/>
      </w:divBdr>
    </w:div>
    <w:div w:id="1579091931">
      <w:bodyDiv w:val="1"/>
      <w:marLeft w:val="0"/>
      <w:marRight w:val="0"/>
      <w:marTop w:val="0"/>
      <w:marBottom w:val="0"/>
      <w:divBdr>
        <w:top w:val="none" w:sz="0" w:space="0" w:color="auto"/>
        <w:left w:val="none" w:sz="0" w:space="0" w:color="auto"/>
        <w:bottom w:val="none" w:sz="0" w:space="0" w:color="auto"/>
        <w:right w:val="none" w:sz="0" w:space="0" w:color="auto"/>
      </w:divBdr>
    </w:div>
    <w:div w:id="1579094365">
      <w:bodyDiv w:val="1"/>
      <w:marLeft w:val="0"/>
      <w:marRight w:val="0"/>
      <w:marTop w:val="0"/>
      <w:marBottom w:val="0"/>
      <w:divBdr>
        <w:top w:val="none" w:sz="0" w:space="0" w:color="auto"/>
        <w:left w:val="none" w:sz="0" w:space="0" w:color="auto"/>
        <w:bottom w:val="none" w:sz="0" w:space="0" w:color="auto"/>
        <w:right w:val="none" w:sz="0" w:space="0" w:color="auto"/>
      </w:divBdr>
    </w:div>
    <w:div w:id="1579241722">
      <w:bodyDiv w:val="1"/>
      <w:marLeft w:val="0"/>
      <w:marRight w:val="0"/>
      <w:marTop w:val="0"/>
      <w:marBottom w:val="0"/>
      <w:divBdr>
        <w:top w:val="none" w:sz="0" w:space="0" w:color="auto"/>
        <w:left w:val="none" w:sz="0" w:space="0" w:color="auto"/>
        <w:bottom w:val="none" w:sz="0" w:space="0" w:color="auto"/>
        <w:right w:val="none" w:sz="0" w:space="0" w:color="auto"/>
      </w:divBdr>
    </w:div>
    <w:div w:id="1580213515">
      <w:bodyDiv w:val="1"/>
      <w:marLeft w:val="0"/>
      <w:marRight w:val="0"/>
      <w:marTop w:val="0"/>
      <w:marBottom w:val="0"/>
      <w:divBdr>
        <w:top w:val="none" w:sz="0" w:space="0" w:color="auto"/>
        <w:left w:val="none" w:sz="0" w:space="0" w:color="auto"/>
        <w:bottom w:val="none" w:sz="0" w:space="0" w:color="auto"/>
        <w:right w:val="none" w:sz="0" w:space="0" w:color="auto"/>
      </w:divBdr>
    </w:div>
    <w:div w:id="1580358636">
      <w:bodyDiv w:val="1"/>
      <w:marLeft w:val="0"/>
      <w:marRight w:val="0"/>
      <w:marTop w:val="0"/>
      <w:marBottom w:val="0"/>
      <w:divBdr>
        <w:top w:val="none" w:sz="0" w:space="0" w:color="auto"/>
        <w:left w:val="none" w:sz="0" w:space="0" w:color="auto"/>
        <w:bottom w:val="none" w:sz="0" w:space="0" w:color="auto"/>
        <w:right w:val="none" w:sz="0" w:space="0" w:color="auto"/>
      </w:divBdr>
    </w:div>
    <w:div w:id="1580868800">
      <w:bodyDiv w:val="1"/>
      <w:marLeft w:val="0"/>
      <w:marRight w:val="0"/>
      <w:marTop w:val="0"/>
      <w:marBottom w:val="0"/>
      <w:divBdr>
        <w:top w:val="none" w:sz="0" w:space="0" w:color="auto"/>
        <w:left w:val="none" w:sz="0" w:space="0" w:color="auto"/>
        <w:bottom w:val="none" w:sz="0" w:space="0" w:color="auto"/>
        <w:right w:val="none" w:sz="0" w:space="0" w:color="auto"/>
      </w:divBdr>
    </w:div>
    <w:div w:id="1580943445">
      <w:bodyDiv w:val="1"/>
      <w:marLeft w:val="0"/>
      <w:marRight w:val="0"/>
      <w:marTop w:val="0"/>
      <w:marBottom w:val="0"/>
      <w:divBdr>
        <w:top w:val="none" w:sz="0" w:space="0" w:color="auto"/>
        <w:left w:val="none" w:sz="0" w:space="0" w:color="auto"/>
        <w:bottom w:val="none" w:sz="0" w:space="0" w:color="auto"/>
        <w:right w:val="none" w:sz="0" w:space="0" w:color="auto"/>
      </w:divBdr>
    </w:div>
    <w:div w:id="1581134440">
      <w:bodyDiv w:val="1"/>
      <w:marLeft w:val="0"/>
      <w:marRight w:val="0"/>
      <w:marTop w:val="0"/>
      <w:marBottom w:val="0"/>
      <w:divBdr>
        <w:top w:val="none" w:sz="0" w:space="0" w:color="auto"/>
        <w:left w:val="none" w:sz="0" w:space="0" w:color="auto"/>
        <w:bottom w:val="none" w:sz="0" w:space="0" w:color="auto"/>
        <w:right w:val="none" w:sz="0" w:space="0" w:color="auto"/>
      </w:divBdr>
    </w:div>
    <w:div w:id="1581135990">
      <w:bodyDiv w:val="1"/>
      <w:marLeft w:val="0"/>
      <w:marRight w:val="0"/>
      <w:marTop w:val="0"/>
      <w:marBottom w:val="0"/>
      <w:divBdr>
        <w:top w:val="none" w:sz="0" w:space="0" w:color="auto"/>
        <w:left w:val="none" w:sz="0" w:space="0" w:color="auto"/>
        <w:bottom w:val="none" w:sz="0" w:space="0" w:color="auto"/>
        <w:right w:val="none" w:sz="0" w:space="0" w:color="auto"/>
      </w:divBdr>
    </w:div>
    <w:div w:id="1581596598">
      <w:bodyDiv w:val="1"/>
      <w:marLeft w:val="0"/>
      <w:marRight w:val="0"/>
      <w:marTop w:val="0"/>
      <w:marBottom w:val="0"/>
      <w:divBdr>
        <w:top w:val="none" w:sz="0" w:space="0" w:color="auto"/>
        <w:left w:val="none" w:sz="0" w:space="0" w:color="auto"/>
        <w:bottom w:val="none" w:sz="0" w:space="0" w:color="auto"/>
        <w:right w:val="none" w:sz="0" w:space="0" w:color="auto"/>
      </w:divBdr>
    </w:div>
    <w:div w:id="1581713888">
      <w:bodyDiv w:val="1"/>
      <w:marLeft w:val="0"/>
      <w:marRight w:val="0"/>
      <w:marTop w:val="0"/>
      <w:marBottom w:val="0"/>
      <w:divBdr>
        <w:top w:val="none" w:sz="0" w:space="0" w:color="auto"/>
        <w:left w:val="none" w:sz="0" w:space="0" w:color="auto"/>
        <w:bottom w:val="none" w:sz="0" w:space="0" w:color="auto"/>
        <w:right w:val="none" w:sz="0" w:space="0" w:color="auto"/>
      </w:divBdr>
    </w:div>
    <w:div w:id="1581716770">
      <w:bodyDiv w:val="1"/>
      <w:marLeft w:val="0"/>
      <w:marRight w:val="0"/>
      <w:marTop w:val="0"/>
      <w:marBottom w:val="0"/>
      <w:divBdr>
        <w:top w:val="none" w:sz="0" w:space="0" w:color="auto"/>
        <w:left w:val="none" w:sz="0" w:space="0" w:color="auto"/>
        <w:bottom w:val="none" w:sz="0" w:space="0" w:color="auto"/>
        <w:right w:val="none" w:sz="0" w:space="0" w:color="auto"/>
      </w:divBdr>
    </w:div>
    <w:div w:id="1581796457">
      <w:bodyDiv w:val="1"/>
      <w:marLeft w:val="0"/>
      <w:marRight w:val="0"/>
      <w:marTop w:val="0"/>
      <w:marBottom w:val="0"/>
      <w:divBdr>
        <w:top w:val="none" w:sz="0" w:space="0" w:color="auto"/>
        <w:left w:val="none" w:sz="0" w:space="0" w:color="auto"/>
        <w:bottom w:val="none" w:sz="0" w:space="0" w:color="auto"/>
        <w:right w:val="none" w:sz="0" w:space="0" w:color="auto"/>
      </w:divBdr>
    </w:div>
    <w:div w:id="1582058596">
      <w:bodyDiv w:val="1"/>
      <w:marLeft w:val="0"/>
      <w:marRight w:val="0"/>
      <w:marTop w:val="0"/>
      <w:marBottom w:val="0"/>
      <w:divBdr>
        <w:top w:val="none" w:sz="0" w:space="0" w:color="auto"/>
        <w:left w:val="none" w:sz="0" w:space="0" w:color="auto"/>
        <w:bottom w:val="none" w:sz="0" w:space="0" w:color="auto"/>
        <w:right w:val="none" w:sz="0" w:space="0" w:color="auto"/>
      </w:divBdr>
    </w:div>
    <w:div w:id="1582450195">
      <w:bodyDiv w:val="1"/>
      <w:marLeft w:val="0"/>
      <w:marRight w:val="0"/>
      <w:marTop w:val="0"/>
      <w:marBottom w:val="0"/>
      <w:divBdr>
        <w:top w:val="none" w:sz="0" w:space="0" w:color="auto"/>
        <w:left w:val="none" w:sz="0" w:space="0" w:color="auto"/>
        <w:bottom w:val="none" w:sz="0" w:space="0" w:color="auto"/>
        <w:right w:val="none" w:sz="0" w:space="0" w:color="auto"/>
      </w:divBdr>
    </w:div>
    <w:div w:id="1582564244">
      <w:bodyDiv w:val="1"/>
      <w:marLeft w:val="0"/>
      <w:marRight w:val="0"/>
      <w:marTop w:val="0"/>
      <w:marBottom w:val="0"/>
      <w:divBdr>
        <w:top w:val="none" w:sz="0" w:space="0" w:color="auto"/>
        <w:left w:val="none" w:sz="0" w:space="0" w:color="auto"/>
        <w:bottom w:val="none" w:sz="0" w:space="0" w:color="auto"/>
        <w:right w:val="none" w:sz="0" w:space="0" w:color="auto"/>
      </w:divBdr>
    </w:div>
    <w:div w:id="1582982363">
      <w:bodyDiv w:val="1"/>
      <w:marLeft w:val="0"/>
      <w:marRight w:val="0"/>
      <w:marTop w:val="0"/>
      <w:marBottom w:val="0"/>
      <w:divBdr>
        <w:top w:val="none" w:sz="0" w:space="0" w:color="auto"/>
        <w:left w:val="none" w:sz="0" w:space="0" w:color="auto"/>
        <w:bottom w:val="none" w:sz="0" w:space="0" w:color="auto"/>
        <w:right w:val="none" w:sz="0" w:space="0" w:color="auto"/>
      </w:divBdr>
    </w:div>
    <w:div w:id="1583106579">
      <w:bodyDiv w:val="1"/>
      <w:marLeft w:val="0"/>
      <w:marRight w:val="0"/>
      <w:marTop w:val="0"/>
      <w:marBottom w:val="0"/>
      <w:divBdr>
        <w:top w:val="none" w:sz="0" w:space="0" w:color="auto"/>
        <w:left w:val="none" w:sz="0" w:space="0" w:color="auto"/>
        <w:bottom w:val="none" w:sz="0" w:space="0" w:color="auto"/>
        <w:right w:val="none" w:sz="0" w:space="0" w:color="auto"/>
      </w:divBdr>
    </w:div>
    <w:div w:id="1583177725">
      <w:bodyDiv w:val="1"/>
      <w:marLeft w:val="0"/>
      <w:marRight w:val="0"/>
      <w:marTop w:val="0"/>
      <w:marBottom w:val="0"/>
      <w:divBdr>
        <w:top w:val="none" w:sz="0" w:space="0" w:color="auto"/>
        <w:left w:val="none" w:sz="0" w:space="0" w:color="auto"/>
        <w:bottom w:val="none" w:sz="0" w:space="0" w:color="auto"/>
        <w:right w:val="none" w:sz="0" w:space="0" w:color="auto"/>
      </w:divBdr>
    </w:div>
    <w:div w:id="1583298423">
      <w:bodyDiv w:val="1"/>
      <w:marLeft w:val="0"/>
      <w:marRight w:val="0"/>
      <w:marTop w:val="0"/>
      <w:marBottom w:val="0"/>
      <w:divBdr>
        <w:top w:val="none" w:sz="0" w:space="0" w:color="auto"/>
        <w:left w:val="none" w:sz="0" w:space="0" w:color="auto"/>
        <w:bottom w:val="none" w:sz="0" w:space="0" w:color="auto"/>
        <w:right w:val="none" w:sz="0" w:space="0" w:color="auto"/>
      </w:divBdr>
    </w:div>
    <w:div w:id="1583448018">
      <w:bodyDiv w:val="1"/>
      <w:marLeft w:val="0"/>
      <w:marRight w:val="0"/>
      <w:marTop w:val="0"/>
      <w:marBottom w:val="0"/>
      <w:divBdr>
        <w:top w:val="none" w:sz="0" w:space="0" w:color="auto"/>
        <w:left w:val="none" w:sz="0" w:space="0" w:color="auto"/>
        <w:bottom w:val="none" w:sz="0" w:space="0" w:color="auto"/>
        <w:right w:val="none" w:sz="0" w:space="0" w:color="auto"/>
      </w:divBdr>
    </w:div>
    <w:div w:id="1583686560">
      <w:bodyDiv w:val="1"/>
      <w:marLeft w:val="0"/>
      <w:marRight w:val="0"/>
      <w:marTop w:val="0"/>
      <w:marBottom w:val="0"/>
      <w:divBdr>
        <w:top w:val="none" w:sz="0" w:space="0" w:color="auto"/>
        <w:left w:val="none" w:sz="0" w:space="0" w:color="auto"/>
        <w:bottom w:val="none" w:sz="0" w:space="0" w:color="auto"/>
        <w:right w:val="none" w:sz="0" w:space="0" w:color="auto"/>
      </w:divBdr>
    </w:div>
    <w:div w:id="1583955197">
      <w:bodyDiv w:val="1"/>
      <w:marLeft w:val="0"/>
      <w:marRight w:val="0"/>
      <w:marTop w:val="0"/>
      <w:marBottom w:val="0"/>
      <w:divBdr>
        <w:top w:val="none" w:sz="0" w:space="0" w:color="auto"/>
        <w:left w:val="none" w:sz="0" w:space="0" w:color="auto"/>
        <w:bottom w:val="none" w:sz="0" w:space="0" w:color="auto"/>
        <w:right w:val="none" w:sz="0" w:space="0" w:color="auto"/>
      </w:divBdr>
    </w:div>
    <w:div w:id="1584071813">
      <w:bodyDiv w:val="1"/>
      <w:marLeft w:val="0"/>
      <w:marRight w:val="0"/>
      <w:marTop w:val="0"/>
      <w:marBottom w:val="0"/>
      <w:divBdr>
        <w:top w:val="none" w:sz="0" w:space="0" w:color="auto"/>
        <w:left w:val="none" w:sz="0" w:space="0" w:color="auto"/>
        <w:bottom w:val="none" w:sz="0" w:space="0" w:color="auto"/>
        <w:right w:val="none" w:sz="0" w:space="0" w:color="auto"/>
      </w:divBdr>
    </w:div>
    <w:div w:id="1584221456">
      <w:bodyDiv w:val="1"/>
      <w:marLeft w:val="0"/>
      <w:marRight w:val="0"/>
      <w:marTop w:val="0"/>
      <w:marBottom w:val="0"/>
      <w:divBdr>
        <w:top w:val="none" w:sz="0" w:space="0" w:color="auto"/>
        <w:left w:val="none" w:sz="0" w:space="0" w:color="auto"/>
        <w:bottom w:val="none" w:sz="0" w:space="0" w:color="auto"/>
        <w:right w:val="none" w:sz="0" w:space="0" w:color="auto"/>
      </w:divBdr>
    </w:div>
    <w:div w:id="1584338100">
      <w:bodyDiv w:val="1"/>
      <w:marLeft w:val="0"/>
      <w:marRight w:val="0"/>
      <w:marTop w:val="0"/>
      <w:marBottom w:val="0"/>
      <w:divBdr>
        <w:top w:val="none" w:sz="0" w:space="0" w:color="auto"/>
        <w:left w:val="none" w:sz="0" w:space="0" w:color="auto"/>
        <w:bottom w:val="none" w:sz="0" w:space="0" w:color="auto"/>
        <w:right w:val="none" w:sz="0" w:space="0" w:color="auto"/>
      </w:divBdr>
    </w:div>
    <w:div w:id="1585916998">
      <w:bodyDiv w:val="1"/>
      <w:marLeft w:val="0"/>
      <w:marRight w:val="0"/>
      <w:marTop w:val="0"/>
      <w:marBottom w:val="0"/>
      <w:divBdr>
        <w:top w:val="none" w:sz="0" w:space="0" w:color="auto"/>
        <w:left w:val="none" w:sz="0" w:space="0" w:color="auto"/>
        <w:bottom w:val="none" w:sz="0" w:space="0" w:color="auto"/>
        <w:right w:val="none" w:sz="0" w:space="0" w:color="auto"/>
      </w:divBdr>
    </w:div>
    <w:div w:id="1586065928">
      <w:bodyDiv w:val="1"/>
      <w:marLeft w:val="0"/>
      <w:marRight w:val="0"/>
      <w:marTop w:val="0"/>
      <w:marBottom w:val="0"/>
      <w:divBdr>
        <w:top w:val="none" w:sz="0" w:space="0" w:color="auto"/>
        <w:left w:val="none" w:sz="0" w:space="0" w:color="auto"/>
        <w:bottom w:val="none" w:sz="0" w:space="0" w:color="auto"/>
        <w:right w:val="none" w:sz="0" w:space="0" w:color="auto"/>
      </w:divBdr>
    </w:div>
    <w:div w:id="1586111244">
      <w:bodyDiv w:val="1"/>
      <w:marLeft w:val="0"/>
      <w:marRight w:val="0"/>
      <w:marTop w:val="0"/>
      <w:marBottom w:val="0"/>
      <w:divBdr>
        <w:top w:val="none" w:sz="0" w:space="0" w:color="auto"/>
        <w:left w:val="none" w:sz="0" w:space="0" w:color="auto"/>
        <w:bottom w:val="none" w:sz="0" w:space="0" w:color="auto"/>
        <w:right w:val="none" w:sz="0" w:space="0" w:color="auto"/>
      </w:divBdr>
    </w:div>
    <w:div w:id="1586180832">
      <w:bodyDiv w:val="1"/>
      <w:marLeft w:val="0"/>
      <w:marRight w:val="0"/>
      <w:marTop w:val="0"/>
      <w:marBottom w:val="0"/>
      <w:divBdr>
        <w:top w:val="none" w:sz="0" w:space="0" w:color="auto"/>
        <w:left w:val="none" w:sz="0" w:space="0" w:color="auto"/>
        <w:bottom w:val="none" w:sz="0" w:space="0" w:color="auto"/>
        <w:right w:val="none" w:sz="0" w:space="0" w:color="auto"/>
      </w:divBdr>
    </w:div>
    <w:div w:id="1586299700">
      <w:bodyDiv w:val="1"/>
      <w:marLeft w:val="0"/>
      <w:marRight w:val="0"/>
      <w:marTop w:val="0"/>
      <w:marBottom w:val="0"/>
      <w:divBdr>
        <w:top w:val="none" w:sz="0" w:space="0" w:color="auto"/>
        <w:left w:val="none" w:sz="0" w:space="0" w:color="auto"/>
        <w:bottom w:val="none" w:sz="0" w:space="0" w:color="auto"/>
        <w:right w:val="none" w:sz="0" w:space="0" w:color="auto"/>
      </w:divBdr>
    </w:div>
    <w:div w:id="1587112069">
      <w:bodyDiv w:val="1"/>
      <w:marLeft w:val="0"/>
      <w:marRight w:val="0"/>
      <w:marTop w:val="0"/>
      <w:marBottom w:val="0"/>
      <w:divBdr>
        <w:top w:val="none" w:sz="0" w:space="0" w:color="auto"/>
        <w:left w:val="none" w:sz="0" w:space="0" w:color="auto"/>
        <w:bottom w:val="none" w:sz="0" w:space="0" w:color="auto"/>
        <w:right w:val="none" w:sz="0" w:space="0" w:color="auto"/>
      </w:divBdr>
    </w:div>
    <w:div w:id="1587492228">
      <w:bodyDiv w:val="1"/>
      <w:marLeft w:val="0"/>
      <w:marRight w:val="0"/>
      <w:marTop w:val="0"/>
      <w:marBottom w:val="0"/>
      <w:divBdr>
        <w:top w:val="none" w:sz="0" w:space="0" w:color="auto"/>
        <w:left w:val="none" w:sz="0" w:space="0" w:color="auto"/>
        <w:bottom w:val="none" w:sz="0" w:space="0" w:color="auto"/>
        <w:right w:val="none" w:sz="0" w:space="0" w:color="auto"/>
      </w:divBdr>
    </w:div>
    <w:div w:id="1587497218">
      <w:bodyDiv w:val="1"/>
      <w:marLeft w:val="0"/>
      <w:marRight w:val="0"/>
      <w:marTop w:val="0"/>
      <w:marBottom w:val="0"/>
      <w:divBdr>
        <w:top w:val="none" w:sz="0" w:space="0" w:color="auto"/>
        <w:left w:val="none" w:sz="0" w:space="0" w:color="auto"/>
        <w:bottom w:val="none" w:sz="0" w:space="0" w:color="auto"/>
        <w:right w:val="none" w:sz="0" w:space="0" w:color="auto"/>
      </w:divBdr>
    </w:div>
    <w:div w:id="1587760035">
      <w:bodyDiv w:val="1"/>
      <w:marLeft w:val="0"/>
      <w:marRight w:val="0"/>
      <w:marTop w:val="0"/>
      <w:marBottom w:val="0"/>
      <w:divBdr>
        <w:top w:val="none" w:sz="0" w:space="0" w:color="auto"/>
        <w:left w:val="none" w:sz="0" w:space="0" w:color="auto"/>
        <w:bottom w:val="none" w:sz="0" w:space="0" w:color="auto"/>
        <w:right w:val="none" w:sz="0" w:space="0" w:color="auto"/>
      </w:divBdr>
    </w:div>
    <w:div w:id="1587769434">
      <w:bodyDiv w:val="1"/>
      <w:marLeft w:val="0"/>
      <w:marRight w:val="0"/>
      <w:marTop w:val="0"/>
      <w:marBottom w:val="0"/>
      <w:divBdr>
        <w:top w:val="none" w:sz="0" w:space="0" w:color="auto"/>
        <w:left w:val="none" w:sz="0" w:space="0" w:color="auto"/>
        <w:bottom w:val="none" w:sz="0" w:space="0" w:color="auto"/>
        <w:right w:val="none" w:sz="0" w:space="0" w:color="auto"/>
      </w:divBdr>
    </w:div>
    <w:div w:id="1587959645">
      <w:bodyDiv w:val="1"/>
      <w:marLeft w:val="0"/>
      <w:marRight w:val="0"/>
      <w:marTop w:val="0"/>
      <w:marBottom w:val="0"/>
      <w:divBdr>
        <w:top w:val="none" w:sz="0" w:space="0" w:color="auto"/>
        <w:left w:val="none" w:sz="0" w:space="0" w:color="auto"/>
        <w:bottom w:val="none" w:sz="0" w:space="0" w:color="auto"/>
        <w:right w:val="none" w:sz="0" w:space="0" w:color="auto"/>
      </w:divBdr>
    </w:div>
    <w:div w:id="1588264979">
      <w:bodyDiv w:val="1"/>
      <w:marLeft w:val="0"/>
      <w:marRight w:val="0"/>
      <w:marTop w:val="0"/>
      <w:marBottom w:val="0"/>
      <w:divBdr>
        <w:top w:val="none" w:sz="0" w:space="0" w:color="auto"/>
        <w:left w:val="none" w:sz="0" w:space="0" w:color="auto"/>
        <w:bottom w:val="none" w:sz="0" w:space="0" w:color="auto"/>
        <w:right w:val="none" w:sz="0" w:space="0" w:color="auto"/>
      </w:divBdr>
    </w:div>
    <w:div w:id="1588345858">
      <w:bodyDiv w:val="1"/>
      <w:marLeft w:val="0"/>
      <w:marRight w:val="0"/>
      <w:marTop w:val="0"/>
      <w:marBottom w:val="0"/>
      <w:divBdr>
        <w:top w:val="none" w:sz="0" w:space="0" w:color="auto"/>
        <w:left w:val="none" w:sz="0" w:space="0" w:color="auto"/>
        <w:bottom w:val="none" w:sz="0" w:space="0" w:color="auto"/>
        <w:right w:val="none" w:sz="0" w:space="0" w:color="auto"/>
      </w:divBdr>
    </w:div>
    <w:div w:id="1588462325">
      <w:bodyDiv w:val="1"/>
      <w:marLeft w:val="0"/>
      <w:marRight w:val="0"/>
      <w:marTop w:val="0"/>
      <w:marBottom w:val="0"/>
      <w:divBdr>
        <w:top w:val="none" w:sz="0" w:space="0" w:color="auto"/>
        <w:left w:val="none" w:sz="0" w:space="0" w:color="auto"/>
        <w:bottom w:val="none" w:sz="0" w:space="0" w:color="auto"/>
        <w:right w:val="none" w:sz="0" w:space="0" w:color="auto"/>
      </w:divBdr>
    </w:div>
    <w:div w:id="1588493709">
      <w:bodyDiv w:val="1"/>
      <w:marLeft w:val="0"/>
      <w:marRight w:val="0"/>
      <w:marTop w:val="0"/>
      <w:marBottom w:val="0"/>
      <w:divBdr>
        <w:top w:val="none" w:sz="0" w:space="0" w:color="auto"/>
        <w:left w:val="none" w:sz="0" w:space="0" w:color="auto"/>
        <w:bottom w:val="none" w:sz="0" w:space="0" w:color="auto"/>
        <w:right w:val="none" w:sz="0" w:space="0" w:color="auto"/>
      </w:divBdr>
    </w:div>
    <w:div w:id="1588541304">
      <w:bodyDiv w:val="1"/>
      <w:marLeft w:val="0"/>
      <w:marRight w:val="0"/>
      <w:marTop w:val="0"/>
      <w:marBottom w:val="0"/>
      <w:divBdr>
        <w:top w:val="none" w:sz="0" w:space="0" w:color="auto"/>
        <w:left w:val="none" w:sz="0" w:space="0" w:color="auto"/>
        <w:bottom w:val="none" w:sz="0" w:space="0" w:color="auto"/>
        <w:right w:val="none" w:sz="0" w:space="0" w:color="auto"/>
      </w:divBdr>
    </w:div>
    <w:div w:id="1588614230">
      <w:bodyDiv w:val="1"/>
      <w:marLeft w:val="0"/>
      <w:marRight w:val="0"/>
      <w:marTop w:val="0"/>
      <w:marBottom w:val="0"/>
      <w:divBdr>
        <w:top w:val="none" w:sz="0" w:space="0" w:color="auto"/>
        <w:left w:val="none" w:sz="0" w:space="0" w:color="auto"/>
        <w:bottom w:val="none" w:sz="0" w:space="0" w:color="auto"/>
        <w:right w:val="none" w:sz="0" w:space="0" w:color="auto"/>
      </w:divBdr>
    </w:div>
    <w:div w:id="1589188351">
      <w:bodyDiv w:val="1"/>
      <w:marLeft w:val="0"/>
      <w:marRight w:val="0"/>
      <w:marTop w:val="0"/>
      <w:marBottom w:val="0"/>
      <w:divBdr>
        <w:top w:val="none" w:sz="0" w:space="0" w:color="auto"/>
        <w:left w:val="none" w:sz="0" w:space="0" w:color="auto"/>
        <w:bottom w:val="none" w:sz="0" w:space="0" w:color="auto"/>
        <w:right w:val="none" w:sz="0" w:space="0" w:color="auto"/>
      </w:divBdr>
    </w:div>
    <w:div w:id="1589193479">
      <w:bodyDiv w:val="1"/>
      <w:marLeft w:val="0"/>
      <w:marRight w:val="0"/>
      <w:marTop w:val="0"/>
      <w:marBottom w:val="0"/>
      <w:divBdr>
        <w:top w:val="none" w:sz="0" w:space="0" w:color="auto"/>
        <w:left w:val="none" w:sz="0" w:space="0" w:color="auto"/>
        <w:bottom w:val="none" w:sz="0" w:space="0" w:color="auto"/>
        <w:right w:val="none" w:sz="0" w:space="0" w:color="auto"/>
      </w:divBdr>
    </w:div>
    <w:div w:id="1589273131">
      <w:bodyDiv w:val="1"/>
      <w:marLeft w:val="0"/>
      <w:marRight w:val="0"/>
      <w:marTop w:val="0"/>
      <w:marBottom w:val="0"/>
      <w:divBdr>
        <w:top w:val="none" w:sz="0" w:space="0" w:color="auto"/>
        <w:left w:val="none" w:sz="0" w:space="0" w:color="auto"/>
        <w:bottom w:val="none" w:sz="0" w:space="0" w:color="auto"/>
        <w:right w:val="none" w:sz="0" w:space="0" w:color="auto"/>
      </w:divBdr>
    </w:div>
    <w:div w:id="1589341687">
      <w:bodyDiv w:val="1"/>
      <w:marLeft w:val="0"/>
      <w:marRight w:val="0"/>
      <w:marTop w:val="0"/>
      <w:marBottom w:val="0"/>
      <w:divBdr>
        <w:top w:val="none" w:sz="0" w:space="0" w:color="auto"/>
        <w:left w:val="none" w:sz="0" w:space="0" w:color="auto"/>
        <w:bottom w:val="none" w:sz="0" w:space="0" w:color="auto"/>
        <w:right w:val="none" w:sz="0" w:space="0" w:color="auto"/>
      </w:divBdr>
    </w:div>
    <w:div w:id="1589389999">
      <w:bodyDiv w:val="1"/>
      <w:marLeft w:val="0"/>
      <w:marRight w:val="0"/>
      <w:marTop w:val="0"/>
      <w:marBottom w:val="0"/>
      <w:divBdr>
        <w:top w:val="none" w:sz="0" w:space="0" w:color="auto"/>
        <w:left w:val="none" w:sz="0" w:space="0" w:color="auto"/>
        <w:bottom w:val="none" w:sz="0" w:space="0" w:color="auto"/>
        <w:right w:val="none" w:sz="0" w:space="0" w:color="auto"/>
      </w:divBdr>
    </w:div>
    <w:div w:id="1590195815">
      <w:bodyDiv w:val="1"/>
      <w:marLeft w:val="0"/>
      <w:marRight w:val="0"/>
      <w:marTop w:val="0"/>
      <w:marBottom w:val="0"/>
      <w:divBdr>
        <w:top w:val="none" w:sz="0" w:space="0" w:color="auto"/>
        <w:left w:val="none" w:sz="0" w:space="0" w:color="auto"/>
        <w:bottom w:val="none" w:sz="0" w:space="0" w:color="auto"/>
        <w:right w:val="none" w:sz="0" w:space="0" w:color="auto"/>
      </w:divBdr>
    </w:div>
    <w:div w:id="1590693876">
      <w:bodyDiv w:val="1"/>
      <w:marLeft w:val="0"/>
      <w:marRight w:val="0"/>
      <w:marTop w:val="0"/>
      <w:marBottom w:val="0"/>
      <w:divBdr>
        <w:top w:val="none" w:sz="0" w:space="0" w:color="auto"/>
        <w:left w:val="none" w:sz="0" w:space="0" w:color="auto"/>
        <w:bottom w:val="none" w:sz="0" w:space="0" w:color="auto"/>
        <w:right w:val="none" w:sz="0" w:space="0" w:color="auto"/>
      </w:divBdr>
    </w:div>
    <w:div w:id="1590771759">
      <w:bodyDiv w:val="1"/>
      <w:marLeft w:val="0"/>
      <w:marRight w:val="0"/>
      <w:marTop w:val="0"/>
      <w:marBottom w:val="0"/>
      <w:divBdr>
        <w:top w:val="none" w:sz="0" w:space="0" w:color="auto"/>
        <w:left w:val="none" w:sz="0" w:space="0" w:color="auto"/>
        <w:bottom w:val="none" w:sz="0" w:space="0" w:color="auto"/>
        <w:right w:val="none" w:sz="0" w:space="0" w:color="auto"/>
      </w:divBdr>
    </w:div>
    <w:div w:id="1591112728">
      <w:bodyDiv w:val="1"/>
      <w:marLeft w:val="0"/>
      <w:marRight w:val="0"/>
      <w:marTop w:val="0"/>
      <w:marBottom w:val="0"/>
      <w:divBdr>
        <w:top w:val="none" w:sz="0" w:space="0" w:color="auto"/>
        <w:left w:val="none" w:sz="0" w:space="0" w:color="auto"/>
        <w:bottom w:val="none" w:sz="0" w:space="0" w:color="auto"/>
        <w:right w:val="none" w:sz="0" w:space="0" w:color="auto"/>
      </w:divBdr>
    </w:div>
    <w:div w:id="1591280935">
      <w:bodyDiv w:val="1"/>
      <w:marLeft w:val="0"/>
      <w:marRight w:val="0"/>
      <w:marTop w:val="0"/>
      <w:marBottom w:val="0"/>
      <w:divBdr>
        <w:top w:val="none" w:sz="0" w:space="0" w:color="auto"/>
        <w:left w:val="none" w:sz="0" w:space="0" w:color="auto"/>
        <w:bottom w:val="none" w:sz="0" w:space="0" w:color="auto"/>
        <w:right w:val="none" w:sz="0" w:space="0" w:color="auto"/>
      </w:divBdr>
    </w:div>
    <w:div w:id="1591623882">
      <w:bodyDiv w:val="1"/>
      <w:marLeft w:val="0"/>
      <w:marRight w:val="0"/>
      <w:marTop w:val="0"/>
      <w:marBottom w:val="0"/>
      <w:divBdr>
        <w:top w:val="none" w:sz="0" w:space="0" w:color="auto"/>
        <w:left w:val="none" w:sz="0" w:space="0" w:color="auto"/>
        <w:bottom w:val="none" w:sz="0" w:space="0" w:color="auto"/>
        <w:right w:val="none" w:sz="0" w:space="0" w:color="auto"/>
      </w:divBdr>
    </w:div>
    <w:div w:id="1591624681">
      <w:bodyDiv w:val="1"/>
      <w:marLeft w:val="0"/>
      <w:marRight w:val="0"/>
      <w:marTop w:val="0"/>
      <w:marBottom w:val="0"/>
      <w:divBdr>
        <w:top w:val="none" w:sz="0" w:space="0" w:color="auto"/>
        <w:left w:val="none" w:sz="0" w:space="0" w:color="auto"/>
        <w:bottom w:val="none" w:sz="0" w:space="0" w:color="auto"/>
        <w:right w:val="none" w:sz="0" w:space="0" w:color="auto"/>
      </w:divBdr>
    </w:div>
    <w:div w:id="1591691765">
      <w:bodyDiv w:val="1"/>
      <w:marLeft w:val="0"/>
      <w:marRight w:val="0"/>
      <w:marTop w:val="0"/>
      <w:marBottom w:val="0"/>
      <w:divBdr>
        <w:top w:val="none" w:sz="0" w:space="0" w:color="auto"/>
        <w:left w:val="none" w:sz="0" w:space="0" w:color="auto"/>
        <w:bottom w:val="none" w:sz="0" w:space="0" w:color="auto"/>
        <w:right w:val="none" w:sz="0" w:space="0" w:color="auto"/>
      </w:divBdr>
    </w:div>
    <w:div w:id="1592083576">
      <w:bodyDiv w:val="1"/>
      <w:marLeft w:val="0"/>
      <w:marRight w:val="0"/>
      <w:marTop w:val="0"/>
      <w:marBottom w:val="0"/>
      <w:divBdr>
        <w:top w:val="none" w:sz="0" w:space="0" w:color="auto"/>
        <w:left w:val="none" w:sz="0" w:space="0" w:color="auto"/>
        <w:bottom w:val="none" w:sz="0" w:space="0" w:color="auto"/>
        <w:right w:val="none" w:sz="0" w:space="0" w:color="auto"/>
      </w:divBdr>
    </w:div>
    <w:div w:id="1592200998">
      <w:bodyDiv w:val="1"/>
      <w:marLeft w:val="0"/>
      <w:marRight w:val="0"/>
      <w:marTop w:val="0"/>
      <w:marBottom w:val="0"/>
      <w:divBdr>
        <w:top w:val="none" w:sz="0" w:space="0" w:color="auto"/>
        <w:left w:val="none" w:sz="0" w:space="0" w:color="auto"/>
        <w:bottom w:val="none" w:sz="0" w:space="0" w:color="auto"/>
        <w:right w:val="none" w:sz="0" w:space="0" w:color="auto"/>
      </w:divBdr>
    </w:div>
    <w:div w:id="1592424674">
      <w:bodyDiv w:val="1"/>
      <w:marLeft w:val="0"/>
      <w:marRight w:val="0"/>
      <w:marTop w:val="0"/>
      <w:marBottom w:val="0"/>
      <w:divBdr>
        <w:top w:val="none" w:sz="0" w:space="0" w:color="auto"/>
        <w:left w:val="none" w:sz="0" w:space="0" w:color="auto"/>
        <w:bottom w:val="none" w:sz="0" w:space="0" w:color="auto"/>
        <w:right w:val="none" w:sz="0" w:space="0" w:color="auto"/>
      </w:divBdr>
    </w:div>
    <w:div w:id="1592809231">
      <w:bodyDiv w:val="1"/>
      <w:marLeft w:val="0"/>
      <w:marRight w:val="0"/>
      <w:marTop w:val="0"/>
      <w:marBottom w:val="0"/>
      <w:divBdr>
        <w:top w:val="none" w:sz="0" w:space="0" w:color="auto"/>
        <w:left w:val="none" w:sz="0" w:space="0" w:color="auto"/>
        <w:bottom w:val="none" w:sz="0" w:space="0" w:color="auto"/>
        <w:right w:val="none" w:sz="0" w:space="0" w:color="auto"/>
      </w:divBdr>
    </w:div>
    <w:div w:id="1592934987">
      <w:bodyDiv w:val="1"/>
      <w:marLeft w:val="0"/>
      <w:marRight w:val="0"/>
      <w:marTop w:val="0"/>
      <w:marBottom w:val="0"/>
      <w:divBdr>
        <w:top w:val="none" w:sz="0" w:space="0" w:color="auto"/>
        <w:left w:val="none" w:sz="0" w:space="0" w:color="auto"/>
        <w:bottom w:val="none" w:sz="0" w:space="0" w:color="auto"/>
        <w:right w:val="none" w:sz="0" w:space="0" w:color="auto"/>
      </w:divBdr>
    </w:div>
    <w:div w:id="1593274907">
      <w:bodyDiv w:val="1"/>
      <w:marLeft w:val="0"/>
      <w:marRight w:val="0"/>
      <w:marTop w:val="0"/>
      <w:marBottom w:val="0"/>
      <w:divBdr>
        <w:top w:val="none" w:sz="0" w:space="0" w:color="auto"/>
        <w:left w:val="none" w:sz="0" w:space="0" w:color="auto"/>
        <w:bottom w:val="none" w:sz="0" w:space="0" w:color="auto"/>
        <w:right w:val="none" w:sz="0" w:space="0" w:color="auto"/>
      </w:divBdr>
    </w:div>
    <w:div w:id="1593315017">
      <w:bodyDiv w:val="1"/>
      <w:marLeft w:val="0"/>
      <w:marRight w:val="0"/>
      <w:marTop w:val="0"/>
      <w:marBottom w:val="0"/>
      <w:divBdr>
        <w:top w:val="none" w:sz="0" w:space="0" w:color="auto"/>
        <w:left w:val="none" w:sz="0" w:space="0" w:color="auto"/>
        <w:bottom w:val="none" w:sz="0" w:space="0" w:color="auto"/>
        <w:right w:val="none" w:sz="0" w:space="0" w:color="auto"/>
      </w:divBdr>
    </w:div>
    <w:div w:id="1593390865">
      <w:bodyDiv w:val="1"/>
      <w:marLeft w:val="0"/>
      <w:marRight w:val="0"/>
      <w:marTop w:val="0"/>
      <w:marBottom w:val="0"/>
      <w:divBdr>
        <w:top w:val="none" w:sz="0" w:space="0" w:color="auto"/>
        <w:left w:val="none" w:sz="0" w:space="0" w:color="auto"/>
        <w:bottom w:val="none" w:sz="0" w:space="0" w:color="auto"/>
        <w:right w:val="none" w:sz="0" w:space="0" w:color="auto"/>
      </w:divBdr>
    </w:div>
    <w:div w:id="1593396012">
      <w:bodyDiv w:val="1"/>
      <w:marLeft w:val="0"/>
      <w:marRight w:val="0"/>
      <w:marTop w:val="0"/>
      <w:marBottom w:val="0"/>
      <w:divBdr>
        <w:top w:val="none" w:sz="0" w:space="0" w:color="auto"/>
        <w:left w:val="none" w:sz="0" w:space="0" w:color="auto"/>
        <w:bottom w:val="none" w:sz="0" w:space="0" w:color="auto"/>
        <w:right w:val="none" w:sz="0" w:space="0" w:color="auto"/>
      </w:divBdr>
    </w:div>
    <w:div w:id="1593901061">
      <w:bodyDiv w:val="1"/>
      <w:marLeft w:val="0"/>
      <w:marRight w:val="0"/>
      <w:marTop w:val="0"/>
      <w:marBottom w:val="0"/>
      <w:divBdr>
        <w:top w:val="none" w:sz="0" w:space="0" w:color="auto"/>
        <w:left w:val="none" w:sz="0" w:space="0" w:color="auto"/>
        <w:bottom w:val="none" w:sz="0" w:space="0" w:color="auto"/>
        <w:right w:val="none" w:sz="0" w:space="0" w:color="auto"/>
      </w:divBdr>
    </w:div>
    <w:div w:id="1593970790">
      <w:bodyDiv w:val="1"/>
      <w:marLeft w:val="0"/>
      <w:marRight w:val="0"/>
      <w:marTop w:val="0"/>
      <w:marBottom w:val="0"/>
      <w:divBdr>
        <w:top w:val="none" w:sz="0" w:space="0" w:color="auto"/>
        <w:left w:val="none" w:sz="0" w:space="0" w:color="auto"/>
        <w:bottom w:val="none" w:sz="0" w:space="0" w:color="auto"/>
        <w:right w:val="none" w:sz="0" w:space="0" w:color="auto"/>
      </w:divBdr>
    </w:div>
    <w:div w:id="1594165382">
      <w:bodyDiv w:val="1"/>
      <w:marLeft w:val="0"/>
      <w:marRight w:val="0"/>
      <w:marTop w:val="0"/>
      <w:marBottom w:val="0"/>
      <w:divBdr>
        <w:top w:val="none" w:sz="0" w:space="0" w:color="auto"/>
        <w:left w:val="none" w:sz="0" w:space="0" w:color="auto"/>
        <w:bottom w:val="none" w:sz="0" w:space="0" w:color="auto"/>
        <w:right w:val="none" w:sz="0" w:space="0" w:color="auto"/>
      </w:divBdr>
    </w:div>
    <w:div w:id="1594246798">
      <w:bodyDiv w:val="1"/>
      <w:marLeft w:val="0"/>
      <w:marRight w:val="0"/>
      <w:marTop w:val="0"/>
      <w:marBottom w:val="0"/>
      <w:divBdr>
        <w:top w:val="none" w:sz="0" w:space="0" w:color="auto"/>
        <w:left w:val="none" w:sz="0" w:space="0" w:color="auto"/>
        <w:bottom w:val="none" w:sz="0" w:space="0" w:color="auto"/>
        <w:right w:val="none" w:sz="0" w:space="0" w:color="auto"/>
      </w:divBdr>
    </w:div>
    <w:div w:id="1594317513">
      <w:bodyDiv w:val="1"/>
      <w:marLeft w:val="0"/>
      <w:marRight w:val="0"/>
      <w:marTop w:val="0"/>
      <w:marBottom w:val="0"/>
      <w:divBdr>
        <w:top w:val="none" w:sz="0" w:space="0" w:color="auto"/>
        <w:left w:val="none" w:sz="0" w:space="0" w:color="auto"/>
        <w:bottom w:val="none" w:sz="0" w:space="0" w:color="auto"/>
        <w:right w:val="none" w:sz="0" w:space="0" w:color="auto"/>
      </w:divBdr>
    </w:div>
    <w:div w:id="1594321425">
      <w:bodyDiv w:val="1"/>
      <w:marLeft w:val="0"/>
      <w:marRight w:val="0"/>
      <w:marTop w:val="0"/>
      <w:marBottom w:val="0"/>
      <w:divBdr>
        <w:top w:val="none" w:sz="0" w:space="0" w:color="auto"/>
        <w:left w:val="none" w:sz="0" w:space="0" w:color="auto"/>
        <w:bottom w:val="none" w:sz="0" w:space="0" w:color="auto"/>
        <w:right w:val="none" w:sz="0" w:space="0" w:color="auto"/>
      </w:divBdr>
    </w:div>
    <w:div w:id="1594699924">
      <w:bodyDiv w:val="1"/>
      <w:marLeft w:val="0"/>
      <w:marRight w:val="0"/>
      <w:marTop w:val="0"/>
      <w:marBottom w:val="0"/>
      <w:divBdr>
        <w:top w:val="none" w:sz="0" w:space="0" w:color="auto"/>
        <w:left w:val="none" w:sz="0" w:space="0" w:color="auto"/>
        <w:bottom w:val="none" w:sz="0" w:space="0" w:color="auto"/>
        <w:right w:val="none" w:sz="0" w:space="0" w:color="auto"/>
      </w:divBdr>
    </w:div>
    <w:div w:id="1594703100">
      <w:bodyDiv w:val="1"/>
      <w:marLeft w:val="0"/>
      <w:marRight w:val="0"/>
      <w:marTop w:val="0"/>
      <w:marBottom w:val="0"/>
      <w:divBdr>
        <w:top w:val="none" w:sz="0" w:space="0" w:color="auto"/>
        <w:left w:val="none" w:sz="0" w:space="0" w:color="auto"/>
        <w:bottom w:val="none" w:sz="0" w:space="0" w:color="auto"/>
        <w:right w:val="none" w:sz="0" w:space="0" w:color="auto"/>
      </w:divBdr>
    </w:div>
    <w:div w:id="1594775151">
      <w:bodyDiv w:val="1"/>
      <w:marLeft w:val="0"/>
      <w:marRight w:val="0"/>
      <w:marTop w:val="0"/>
      <w:marBottom w:val="0"/>
      <w:divBdr>
        <w:top w:val="none" w:sz="0" w:space="0" w:color="auto"/>
        <w:left w:val="none" w:sz="0" w:space="0" w:color="auto"/>
        <w:bottom w:val="none" w:sz="0" w:space="0" w:color="auto"/>
        <w:right w:val="none" w:sz="0" w:space="0" w:color="auto"/>
      </w:divBdr>
    </w:div>
    <w:div w:id="1594776496">
      <w:bodyDiv w:val="1"/>
      <w:marLeft w:val="0"/>
      <w:marRight w:val="0"/>
      <w:marTop w:val="0"/>
      <w:marBottom w:val="0"/>
      <w:divBdr>
        <w:top w:val="none" w:sz="0" w:space="0" w:color="auto"/>
        <w:left w:val="none" w:sz="0" w:space="0" w:color="auto"/>
        <w:bottom w:val="none" w:sz="0" w:space="0" w:color="auto"/>
        <w:right w:val="none" w:sz="0" w:space="0" w:color="auto"/>
      </w:divBdr>
    </w:div>
    <w:div w:id="1594779915">
      <w:bodyDiv w:val="1"/>
      <w:marLeft w:val="0"/>
      <w:marRight w:val="0"/>
      <w:marTop w:val="0"/>
      <w:marBottom w:val="0"/>
      <w:divBdr>
        <w:top w:val="none" w:sz="0" w:space="0" w:color="auto"/>
        <w:left w:val="none" w:sz="0" w:space="0" w:color="auto"/>
        <w:bottom w:val="none" w:sz="0" w:space="0" w:color="auto"/>
        <w:right w:val="none" w:sz="0" w:space="0" w:color="auto"/>
      </w:divBdr>
    </w:div>
    <w:div w:id="1595430133">
      <w:bodyDiv w:val="1"/>
      <w:marLeft w:val="0"/>
      <w:marRight w:val="0"/>
      <w:marTop w:val="0"/>
      <w:marBottom w:val="0"/>
      <w:divBdr>
        <w:top w:val="none" w:sz="0" w:space="0" w:color="auto"/>
        <w:left w:val="none" w:sz="0" w:space="0" w:color="auto"/>
        <w:bottom w:val="none" w:sz="0" w:space="0" w:color="auto"/>
        <w:right w:val="none" w:sz="0" w:space="0" w:color="auto"/>
      </w:divBdr>
    </w:div>
    <w:div w:id="1595556077">
      <w:bodyDiv w:val="1"/>
      <w:marLeft w:val="0"/>
      <w:marRight w:val="0"/>
      <w:marTop w:val="0"/>
      <w:marBottom w:val="0"/>
      <w:divBdr>
        <w:top w:val="none" w:sz="0" w:space="0" w:color="auto"/>
        <w:left w:val="none" w:sz="0" w:space="0" w:color="auto"/>
        <w:bottom w:val="none" w:sz="0" w:space="0" w:color="auto"/>
        <w:right w:val="none" w:sz="0" w:space="0" w:color="auto"/>
      </w:divBdr>
    </w:div>
    <w:div w:id="1595674241">
      <w:bodyDiv w:val="1"/>
      <w:marLeft w:val="0"/>
      <w:marRight w:val="0"/>
      <w:marTop w:val="0"/>
      <w:marBottom w:val="0"/>
      <w:divBdr>
        <w:top w:val="none" w:sz="0" w:space="0" w:color="auto"/>
        <w:left w:val="none" w:sz="0" w:space="0" w:color="auto"/>
        <w:bottom w:val="none" w:sz="0" w:space="0" w:color="auto"/>
        <w:right w:val="none" w:sz="0" w:space="0" w:color="auto"/>
      </w:divBdr>
    </w:div>
    <w:div w:id="1596019094">
      <w:bodyDiv w:val="1"/>
      <w:marLeft w:val="0"/>
      <w:marRight w:val="0"/>
      <w:marTop w:val="0"/>
      <w:marBottom w:val="0"/>
      <w:divBdr>
        <w:top w:val="none" w:sz="0" w:space="0" w:color="auto"/>
        <w:left w:val="none" w:sz="0" w:space="0" w:color="auto"/>
        <w:bottom w:val="none" w:sz="0" w:space="0" w:color="auto"/>
        <w:right w:val="none" w:sz="0" w:space="0" w:color="auto"/>
      </w:divBdr>
    </w:div>
    <w:div w:id="1597202686">
      <w:bodyDiv w:val="1"/>
      <w:marLeft w:val="0"/>
      <w:marRight w:val="0"/>
      <w:marTop w:val="0"/>
      <w:marBottom w:val="0"/>
      <w:divBdr>
        <w:top w:val="none" w:sz="0" w:space="0" w:color="auto"/>
        <w:left w:val="none" w:sz="0" w:space="0" w:color="auto"/>
        <w:bottom w:val="none" w:sz="0" w:space="0" w:color="auto"/>
        <w:right w:val="none" w:sz="0" w:space="0" w:color="auto"/>
      </w:divBdr>
    </w:div>
    <w:div w:id="1597249940">
      <w:bodyDiv w:val="1"/>
      <w:marLeft w:val="0"/>
      <w:marRight w:val="0"/>
      <w:marTop w:val="0"/>
      <w:marBottom w:val="0"/>
      <w:divBdr>
        <w:top w:val="none" w:sz="0" w:space="0" w:color="auto"/>
        <w:left w:val="none" w:sz="0" w:space="0" w:color="auto"/>
        <w:bottom w:val="none" w:sz="0" w:space="0" w:color="auto"/>
        <w:right w:val="none" w:sz="0" w:space="0" w:color="auto"/>
      </w:divBdr>
    </w:div>
    <w:div w:id="1598051530">
      <w:bodyDiv w:val="1"/>
      <w:marLeft w:val="0"/>
      <w:marRight w:val="0"/>
      <w:marTop w:val="0"/>
      <w:marBottom w:val="0"/>
      <w:divBdr>
        <w:top w:val="none" w:sz="0" w:space="0" w:color="auto"/>
        <w:left w:val="none" w:sz="0" w:space="0" w:color="auto"/>
        <w:bottom w:val="none" w:sz="0" w:space="0" w:color="auto"/>
        <w:right w:val="none" w:sz="0" w:space="0" w:color="auto"/>
      </w:divBdr>
    </w:div>
    <w:div w:id="1598054014">
      <w:bodyDiv w:val="1"/>
      <w:marLeft w:val="0"/>
      <w:marRight w:val="0"/>
      <w:marTop w:val="0"/>
      <w:marBottom w:val="0"/>
      <w:divBdr>
        <w:top w:val="none" w:sz="0" w:space="0" w:color="auto"/>
        <w:left w:val="none" w:sz="0" w:space="0" w:color="auto"/>
        <w:bottom w:val="none" w:sz="0" w:space="0" w:color="auto"/>
        <w:right w:val="none" w:sz="0" w:space="0" w:color="auto"/>
      </w:divBdr>
    </w:div>
    <w:div w:id="1598248926">
      <w:bodyDiv w:val="1"/>
      <w:marLeft w:val="0"/>
      <w:marRight w:val="0"/>
      <w:marTop w:val="0"/>
      <w:marBottom w:val="0"/>
      <w:divBdr>
        <w:top w:val="none" w:sz="0" w:space="0" w:color="auto"/>
        <w:left w:val="none" w:sz="0" w:space="0" w:color="auto"/>
        <w:bottom w:val="none" w:sz="0" w:space="0" w:color="auto"/>
        <w:right w:val="none" w:sz="0" w:space="0" w:color="auto"/>
      </w:divBdr>
    </w:div>
    <w:div w:id="1598445029">
      <w:bodyDiv w:val="1"/>
      <w:marLeft w:val="0"/>
      <w:marRight w:val="0"/>
      <w:marTop w:val="0"/>
      <w:marBottom w:val="0"/>
      <w:divBdr>
        <w:top w:val="none" w:sz="0" w:space="0" w:color="auto"/>
        <w:left w:val="none" w:sz="0" w:space="0" w:color="auto"/>
        <w:bottom w:val="none" w:sz="0" w:space="0" w:color="auto"/>
        <w:right w:val="none" w:sz="0" w:space="0" w:color="auto"/>
      </w:divBdr>
    </w:div>
    <w:div w:id="1598824261">
      <w:bodyDiv w:val="1"/>
      <w:marLeft w:val="0"/>
      <w:marRight w:val="0"/>
      <w:marTop w:val="0"/>
      <w:marBottom w:val="0"/>
      <w:divBdr>
        <w:top w:val="none" w:sz="0" w:space="0" w:color="auto"/>
        <w:left w:val="none" w:sz="0" w:space="0" w:color="auto"/>
        <w:bottom w:val="none" w:sz="0" w:space="0" w:color="auto"/>
        <w:right w:val="none" w:sz="0" w:space="0" w:color="auto"/>
      </w:divBdr>
    </w:div>
    <w:div w:id="1598904837">
      <w:bodyDiv w:val="1"/>
      <w:marLeft w:val="0"/>
      <w:marRight w:val="0"/>
      <w:marTop w:val="0"/>
      <w:marBottom w:val="0"/>
      <w:divBdr>
        <w:top w:val="none" w:sz="0" w:space="0" w:color="auto"/>
        <w:left w:val="none" w:sz="0" w:space="0" w:color="auto"/>
        <w:bottom w:val="none" w:sz="0" w:space="0" w:color="auto"/>
        <w:right w:val="none" w:sz="0" w:space="0" w:color="auto"/>
      </w:divBdr>
    </w:div>
    <w:div w:id="1599020233">
      <w:bodyDiv w:val="1"/>
      <w:marLeft w:val="0"/>
      <w:marRight w:val="0"/>
      <w:marTop w:val="0"/>
      <w:marBottom w:val="0"/>
      <w:divBdr>
        <w:top w:val="none" w:sz="0" w:space="0" w:color="auto"/>
        <w:left w:val="none" w:sz="0" w:space="0" w:color="auto"/>
        <w:bottom w:val="none" w:sz="0" w:space="0" w:color="auto"/>
        <w:right w:val="none" w:sz="0" w:space="0" w:color="auto"/>
      </w:divBdr>
    </w:div>
    <w:div w:id="1599362371">
      <w:bodyDiv w:val="1"/>
      <w:marLeft w:val="0"/>
      <w:marRight w:val="0"/>
      <w:marTop w:val="0"/>
      <w:marBottom w:val="0"/>
      <w:divBdr>
        <w:top w:val="none" w:sz="0" w:space="0" w:color="auto"/>
        <w:left w:val="none" w:sz="0" w:space="0" w:color="auto"/>
        <w:bottom w:val="none" w:sz="0" w:space="0" w:color="auto"/>
        <w:right w:val="none" w:sz="0" w:space="0" w:color="auto"/>
      </w:divBdr>
    </w:div>
    <w:div w:id="1599679043">
      <w:bodyDiv w:val="1"/>
      <w:marLeft w:val="0"/>
      <w:marRight w:val="0"/>
      <w:marTop w:val="0"/>
      <w:marBottom w:val="0"/>
      <w:divBdr>
        <w:top w:val="none" w:sz="0" w:space="0" w:color="auto"/>
        <w:left w:val="none" w:sz="0" w:space="0" w:color="auto"/>
        <w:bottom w:val="none" w:sz="0" w:space="0" w:color="auto"/>
        <w:right w:val="none" w:sz="0" w:space="0" w:color="auto"/>
      </w:divBdr>
    </w:div>
    <w:div w:id="1599681359">
      <w:bodyDiv w:val="1"/>
      <w:marLeft w:val="0"/>
      <w:marRight w:val="0"/>
      <w:marTop w:val="0"/>
      <w:marBottom w:val="0"/>
      <w:divBdr>
        <w:top w:val="none" w:sz="0" w:space="0" w:color="auto"/>
        <w:left w:val="none" w:sz="0" w:space="0" w:color="auto"/>
        <w:bottom w:val="none" w:sz="0" w:space="0" w:color="auto"/>
        <w:right w:val="none" w:sz="0" w:space="0" w:color="auto"/>
      </w:divBdr>
    </w:div>
    <w:div w:id="1599751934">
      <w:bodyDiv w:val="1"/>
      <w:marLeft w:val="0"/>
      <w:marRight w:val="0"/>
      <w:marTop w:val="0"/>
      <w:marBottom w:val="0"/>
      <w:divBdr>
        <w:top w:val="none" w:sz="0" w:space="0" w:color="auto"/>
        <w:left w:val="none" w:sz="0" w:space="0" w:color="auto"/>
        <w:bottom w:val="none" w:sz="0" w:space="0" w:color="auto"/>
        <w:right w:val="none" w:sz="0" w:space="0" w:color="auto"/>
      </w:divBdr>
    </w:div>
    <w:div w:id="1600330442">
      <w:bodyDiv w:val="1"/>
      <w:marLeft w:val="0"/>
      <w:marRight w:val="0"/>
      <w:marTop w:val="0"/>
      <w:marBottom w:val="0"/>
      <w:divBdr>
        <w:top w:val="none" w:sz="0" w:space="0" w:color="auto"/>
        <w:left w:val="none" w:sz="0" w:space="0" w:color="auto"/>
        <w:bottom w:val="none" w:sz="0" w:space="0" w:color="auto"/>
        <w:right w:val="none" w:sz="0" w:space="0" w:color="auto"/>
      </w:divBdr>
    </w:div>
    <w:div w:id="1600524108">
      <w:bodyDiv w:val="1"/>
      <w:marLeft w:val="0"/>
      <w:marRight w:val="0"/>
      <w:marTop w:val="0"/>
      <w:marBottom w:val="0"/>
      <w:divBdr>
        <w:top w:val="none" w:sz="0" w:space="0" w:color="auto"/>
        <w:left w:val="none" w:sz="0" w:space="0" w:color="auto"/>
        <w:bottom w:val="none" w:sz="0" w:space="0" w:color="auto"/>
        <w:right w:val="none" w:sz="0" w:space="0" w:color="auto"/>
      </w:divBdr>
    </w:div>
    <w:div w:id="1600680980">
      <w:bodyDiv w:val="1"/>
      <w:marLeft w:val="0"/>
      <w:marRight w:val="0"/>
      <w:marTop w:val="0"/>
      <w:marBottom w:val="0"/>
      <w:divBdr>
        <w:top w:val="none" w:sz="0" w:space="0" w:color="auto"/>
        <w:left w:val="none" w:sz="0" w:space="0" w:color="auto"/>
        <w:bottom w:val="none" w:sz="0" w:space="0" w:color="auto"/>
        <w:right w:val="none" w:sz="0" w:space="0" w:color="auto"/>
      </w:divBdr>
    </w:div>
    <w:div w:id="1600913704">
      <w:bodyDiv w:val="1"/>
      <w:marLeft w:val="0"/>
      <w:marRight w:val="0"/>
      <w:marTop w:val="0"/>
      <w:marBottom w:val="0"/>
      <w:divBdr>
        <w:top w:val="none" w:sz="0" w:space="0" w:color="auto"/>
        <w:left w:val="none" w:sz="0" w:space="0" w:color="auto"/>
        <w:bottom w:val="none" w:sz="0" w:space="0" w:color="auto"/>
        <w:right w:val="none" w:sz="0" w:space="0" w:color="auto"/>
      </w:divBdr>
    </w:div>
    <w:div w:id="1600916671">
      <w:bodyDiv w:val="1"/>
      <w:marLeft w:val="0"/>
      <w:marRight w:val="0"/>
      <w:marTop w:val="0"/>
      <w:marBottom w:val="0"/>
      <w:divBdr>
        <w:top w:val="none" w:sz="0" w:space="0" w:color="auto"/>
        <w:left w:val="none" w:sz="0" w:space="0" w:color="auto"/>
        <w:bottom w:val="none" w:sz="0" w:space="0" w:color="auto"/>
        <w:right w:val="none" w:sz="0" w:space="0" w:color="auto"/>
      </w:divBdr>
    </w:div>
    <w:div w:id="1601254318">
      <w:bodyDiv w:val="1"/>
      <w:marLeft w:val="0"/>
      <w:marRight w:val="0"/>
      <w:marTop w:val="0"/>
      <w:marBottom w:val="0"/>
      <w:divBdr>
        <w:top w:val="none" w:sz="0" w:space="0" w:color="auto"/>
        <w:left w:val="none" w:sz="0" w:space="0" w:color="auto"/>
        <w:bottom w:val="none" w:sz="0" w:space="0" w:color="auto"/>
        <w:right w:val="none" w:sz="0" w:space="0" w:color="auto"/>
      </w:divBdr>
    </w:div>
    <w:div w:id="1602957372">
      <w:bodyDiv w:val="1"/>
      <w:marLeft w:val="0"/>
      <w:marRight w:val="0"/>
      <w:marTop w:val="0"/>
      <w:marBottom w:val="0"/>
      <w:divBdr>
        <w:top w:val="none" w:sz="0" w:space="0" w:color="auto"/>
        <w:left w:val="none" w:sz="0" w:space="0" w:color="auto"/>
        <w:bottom w:val="none" w:sz="0" w:space="0" w:color="auto"/>
        <w:right w:val="none" w:sz="0" w:space="0" w:color="auto"/>
      </w:divBdr>
    </w:div>
    <w:div w:id="1603029054">
      <w:bodyDiv w:val="1"/>
      <w:marLeft w:val="0"/>
      <w:marRight w:val="0"/>
      <w:marTop w:val="0"/>
      <w:marBottom w:val="0"/>
      <w:divBdr>
        <w:top w:val="none" w:sz="0" w:space="0" w:color="auto"/>
        <w:left w:val="none" w:sz="0" w:space="0" w:color="auto"/>
        <w:bottom w:val="none" w:sz="0" w:space="0" w:color="auto"/>
        <w:right w:val="none" w:sz="0" w:space="0" w:color="auto"/>
      </w:divBdr>
    </w:div>
    <w:div w:id="1603148427">
      <w:bodyDiv w:val="1"/>
      <w:marLeft w:val="0"/>
      <w:marRight w:val="0"/>
      <w:marTop w:val="0"/>
      <w:marBottom w:val="0"/>
      <w:divBdr>
        <w:top w:val="none" w:sz="0" w:space="0" w:color="auto"/>
        <w:left w:val="none" w:sz="0" w:space="0" w:color="auto"/>
        <w:bottom w:val="none" w:sz="0" w:space="0" w:color="auto"/>
        <w:right w:val="none" w:sz="0" w:space="0" w:color="auto"/>
      </w:divBdr>
    </w:div>
    <w:div w:id="1603491242">
      <w:bodyDiv w:val="1"/>
      <w:marLeft w:val="0"/>
      <w:marRight w:val="0"/>
      <w:marTop w:val="0"/>
      <w:marBottom w:val="0"/>
      <w:divBdr>
        <w:top w:val="none" w:sz="0" w:space="0" w:color="auto"/>
        <w:left w:val="none" w:sz="0" w:space="0" w:color="auto"/>
        <w:bottom w:val="none" w:sz="0" w:space="0" w:color="auto"/>
        <w:right w:val="none" w:sz="0" w:space="0" w:color="auto"/>
      </w:divBdr>
    </w:div>
    <w:div w:id="1603535676">
      <w:bodyDiv w:val="1"/>
      <w:marLeft w:val="0"/>
      <w:marRight w:val="0"/>
      <w:marTop w:val="0"/>
      <w:marBottom w:val="0"/>
      <w:divBdr>
        <w:top w:val="none" w:sz="0" w:space="0" w:color="auto"/>
        <w:left w:val="none" w:sz="0" w:space="0" w:color="auto"/>
        <w:bottom w:val="none" w:sz="0" w:space="0" w:color="auto"/>
        <w:right w:val="none" w:sz="0" w:space="0" w:color="auto"/>
      </w:divBdr>
    </w:div>
    <w:div w:id="1603759609">
      <w:bodyDiv w:val="1"/>
      <w:marLeft w:val="0"/>
      <w:marRight w:val="0"/>
      <w:marTop w:val="0"/>
      <w:marBottom w:val="0"/>
      <w:divBdr>
        <w:top w:val="none" w:sz="0" w:space="0" w:color="auto"/>
        <w:left w:val="none" w:sz="0" w:space="0" w:color="auto"/>
        <w:bottom w:val="none" w:sz="0" w:space="0" w:color="auto"/>
        <w:right w:val="none" w:sz="0" w:space="0" w:color="auto"/>
      </w:divBdr>
    </w:div>
    <w:div w:id="1603873487">
      <w:bodyDiv w:val="1"/>
      <w:marLeft w:val="0"/>
      <w:marRight w:val="0"/>
      <w:marTop w:val="0"/>
      <w:marBottom w:val="0"/>
      <w:divBdr>
        <w:top w:val="none" w:sz="0" w:space="0" w:color="auto"/>
        <w:left w:val="none" w:sz="0" w:space="0" w:color="auto"/>
        <w:bottom w:val="none" w:sz="0" w:space="0" w:color="auto"/>
        <w:right w:val="none" w:sz="0" w:space="0" w:color="auto"/>
      </w:divBdr>
    </w:div>
    <w:div w:id="1603949832">
      <w:bodyDiv w:val="1"/>
      <w:marLeft w:val="0"/>
      <w:marRight w:val="0"/>
      <w:marTop w:val="0"/>
      <w:marBottom w:val="0"/>
      <w:divBdr>
        <w:top w:val="none" w:sz="0" w:space="0" w:color="auto"/>
        <w:left w:val="none" w:sz="0" w:space="0" w:color="auto"/>
        <w:bottom w:val="none" w:sz="0" w:space="0" w:color="auto"/>
        <w:right w:val="none" w:sz="0" w:space="0" w:color="auto"/>
      </w:divBdr>
    </w:div>
    <w:div w:id="1604072650">
      <w:bodyDiv w:val="1"/>
      <w:marLeft w:val="0"/>
      <w:marRight w:val="0"/>
      <w:marTop w:val="0"/>
      <w:marBottom w:val="0"/>
      <w:divBdr>
        <w:top w:val="none" w:sz="0" w:space="0" w:color="auto"/>
        <w:left w:val="none" w:sz="0" w:space="0" w:color="auto"/>
        <w:bottom w:val="none" w:sz="0" w:space="0" w:color="auto"/>
        <w:right w:val="none" w:sz="0" w:space="0" w:color="auto"/>
      </w:divBdr>
    </w:div>
    <w:div w:id="1604453164">
      <w:bodyDiv w:val="1"/>
      <w:marLeft w:val="0"/>
      <w:marRight w:val="0"/>
      <w:marTop w:val="0"/>
      <w:marBottom w:val="0"/>
      <w:divBdr>
        <w:top w:val="none" w:sz="0" w:space="0" w:color="auto"/>
        <w:left w:val="none" w:sz="0" w:space="0" w:color="auto"/>
        <w:bottom w:val="none" w:sz="0" w:space="0" w:color="auto"/>
        <w:right w:val="none" w:sz="0" w:space="0" w:color="auto"/>
      </w:divBdr>
    </w:div>
    <w:div w:id="1604529674">
      <w:bodyDiv w:val="1"/>
      <w:marLeft w:val="0"/>
      <w:marRight w:val="0"/>
      <w:marTop w:val="0"/>
      <w:marBottom w:val="0"/>
      <w:divBdr>
        <w:top w:val="none" w:sz="0" w:space="0" w:color="auto"/>
        <w:left w:val="none" w:sz="0" w:space="0" w:color="auto"/>
        <w:bottom w:val="none" w:sz="0" w:space="0" w:color="auto"/>
        <w:right w:val="none" w:sz="0" w:space="0" w:color="auto"/>
      </w:divBdr>
    </w:div>
    <w:div w:id="1604728514">
      <w:bodyDiv w:val="1"/>
      <w:marLeft w:val="0"/>
      <w:marRight w:val="0"/>
      <w:marTop w:val="0"/>
      <w:marBottom w:val="0"/>
      <w:divBdr>
        <w:top w:val="none" w:sz="0" w:space="0" w:color="auto"/>
        <w:left w:val="none" w:sz="0" w:space="0" w:color="auto"/>
        <w:bottom w:val="none" w:sz="0" w:space="0" w:color="auto"/>
        <w:right w:val="none" w:sz="0" w:space="0" w:color="auto"/>
      </w:divBdr>
    </w:div>
    <w:div w:id="1604917309">
      <w:bodyDiv w:val="1"/>
      <w:marLeft w:val="0"/>
      <w:marRight w:val="0"/>
      <w:marTop w:val="0"/>
      <w:marBottom w:val="0"/>
      <w:divBdr>
        <w:top w:val="none" w:sz="0" w:space="0" w:color="auto"/>
        <w:left w:val="none" w:sz="0" w:space="0" w:color="auto"/>
        <w:bottom w:val="none" w:sz="0" w:space="0" w:color="auto"/>
        <w:right w:val="none" w:sz="0" w:space="0" w:color="auto"/>
      </w:divBdr>
    </w:div>
    <w:div w:id="1605072287">
      <w:bodyDiv w:val="1"/>
      <w:marLeft w:val="0"/>
      <w:marRight w:val="0"/>
      <w:marTop w:val="0"/>
      <w:marBottom w:val="0"/>
      <w:divBdr>
        <w:top w:val="none" w:sz="0" w:space="0" w:color="auto"/>
        <w:left w:val="none" w:sz="0" w:space="0" w:color="auto"/>
        <w:bottom w:val="none" w:sz="0" w:space="0" w:color="auto"/>
        <w:right w:val="none" w:sz="0" w:space="0" w:color="auto"/>
      </w:divBdr>
    </w:div>
    <w:div w:id="1605116475">
      <w:bodyDiv w:val="1"/>
      <w:marLeft w:val="0"/>
      <w:marRight w:val="0"/>
      <w:marTop w:val="0"/>
      <w:marBottom w:val="0"/>
      <w:divBdr>
        <w:top w:val="none" w:sz="0" w:space="0" w:color="auto"/>
        <w:left w:val="none" w:sz="0" w:space="0" w:color="auto"/>
        <w:bottom w:val="none" w:sz="0" w:space="0" w:color="auto"/>
        <w:right w:val="none" w:sz="0" w:space="0" w:color="auto"/>
      </w:divBdr>
    </w:div>
    <w:div w:id="1605191976">
      <w:bodyDiv w:val="1"/>
      <w:marLeft w:val="0"/>
      <w:marRight w:val="0"/>
      <w:marTop w:val="0"/>
      <w:marBottom w:val="0"/>
      <w:divBdr>
        <w:top w:val="none" w:sz="0" w:space="0" w:color="auto"/>
        <w:left w:val="none" w:sz="0" w:space="0" w:color="auto"/>
        <w:bottom w:val="none" w:sz="0" w:space="0" w:color="auto"/>
        <w:right w:val="none" w:sz="0" w:space="0" w:color="auto"/>
      </w:divBdr>
    </w:div>
    <w:div w:id="1605262749">
      <w:bodyDiv w:val="1"/>
      <w:marLeft w:val="0"/>
      <w:marRight w:val="0"/>
      <w:marTop w:val="0"/>
      <w:marBottom w:val="0"/>
      <w:divBdr>
        <w:top w:val="none" w:sz="0" w:space="0" w:color="auto"/>
        <w:left w:val="none" w:sz="0" w:space="0" w:color="auto"/>
        <w:bottom w:val="none" w:sz="0" w:space="0" w:color="auto"/>
        <w:right w:val="none" w:sz="0" w:space="0" w:color="auto"/>
      </w:divBdr>
    </w:div>
    <w:div w:id="1605382763">
      <w:bodyDiv w:val="1"/>
      <w:marLeft w:val="0"/>
      <w:marRight w:val="0"/>
      <w:marTop w:val="0"/>
      <w:marBottom w:val="0"/>
      <w:divBdr>
        <w:top w:val="none" w:sz="0" w:space="0" w:color="auto"/>
        <w:left w:val="none" w:sz="0" w:space="0" w:color="auto"/>
        <w:bottom w:val="none" w:sz="0" w:space="0" w:color="auto"/>
        <w:right w:val="none" w:sz="0" w:space="0" w:color="auto"/>
      </w:divBdr>
    </w:div>
    <w:div w:id="1605383736">
      <w:bodyDiv w:val="1"/>
      <w:marLeft w:val="0"/>
      <w:marRight w:val="0"/>
      <w:marTop w:val="0"/>
      <w:marBottom w:val="0"/>
      <w:divBdr>
        <w:top w:val="none" w:sz="0" w:space="0" w:color="auto"/>
        <w:left w:val="none" w:sz="0" w:space="0" w:color="auto"/>
        <w:bottom w:val="none" w:sz="0" w:space="0" w:color="auto"/>
        <w:right w:val="none" w:sz="0" w:space="0" w:color="auto"/>
      </w:divBdr>
    </w:div>
    <w:div w:id="1605767491">
      <w:bodyDiv w:val="1"/>
      <w:marLeft w:val="0"/>
      <w:marRight w:val="0"/>
      <w:marTop w:val="0"/>
      <w:marBottom w:val="0"/>
      <w:divBdr>
        <w:top w:val="none" w:sz="0" w:space="0" w:color="auto"/>
        <w:left w:val="none" w:sz="0" w:space="0" w:color="auto"/>
        <w:bottom w:val="none" w:sz="0" w:space="0" w:color="auto"/>
        <w:right w:val="none" w:sz="0" w:space="0" w:color="auto"/>
      </w:divBdr>
    </w:div>
    <w:div w:id="1605770324">
      <w:bodyDiv w:val="1"/>
      <w:marLeft w:val="0"/>
      <w:marRight w:val="0"/>
      <w:marTop w:val="0"/>
      <w:marBottom w:val="0"/>
      <w:divBdr>
        <w:top w:val="none" w:sz="0" w:space="0" w:color="auto"/>
        <w:left w:val="none" w:sz="0" w:space="0" w:color="auto"/>
        <w:bottom w:val="none" w:sz="0" w:space="0" w:color="auto"/>
        <w:right w:val="none" w:sz="0" w:space="0" w:color="auto"/>
      </w:divBdr>
    </w:div>
    <w:div w:id="1605845693">
      <w:bodyDiv w:val="1"/>
      <w:marLeft w:val="0"/>
      <w:marRight w:val="0"/>
      <w:marTop w:val="0"/>
      <w:marBottom w:val="0"/>
      <w:divBdr>
        <w:top w:val="none" w:sz="0" w:space="0" w:color="auto"/>
        <w:left w:val="none" w:sz="0" w:space="0" w:color="auto"/>
        <w:bottom w:val="none" w:sz="0" w:space="0" w:color="auto"/>
        <w:right w:val="none" w:sz="0" w:space="0" w:color="auto"/>
      </w:divBdr>
    </w:div>
    <w:div w:id="1606376290">
      <w:bodyDiv w:val="1"/>
      <w:marLeft w:val="0"/>
      <w:marRight w:val="0"/>
      <w:marTop w:val="0"/>
      <w:marBottom w:val="0"/>
      <w:divBdr>
        <w:top w:val="none" w:sz="0" w:space="0" w:color="auto"/>
        <w:left w:val="none" w:sz="0" w:space="0" w:color="auto"/>
        <w:bottom w:val="none" w:sz="0" w:space="0" w:color="auto"/>
        <w:right w:val="none" w:sz="0" w:space="0" w:color="auto"/>
      </w:divBdr>
    </w:div>
    <w:div w:id="1606382205">
      <w:bodyDiv w:val="1"/>
      <w:marLeft w:val="0"/>
      <w:marRight w:val="0"/>
      <w:marTop w:val="0"/>
      <w:marBottom w:val="0"/>
      <w:divBdr>
        <w:top w:val="none" w:sz="0" w:space="0" w:color="auto"/>
        <w:left w:val="none" w:sz="0" w:space="0" w:color="auto"/>
        <w:bottom w:val="none" w:sz="0" w:space="0" w:color="auto"/>
        <w:right w:val="none" w:sz="0" w:space="0" w:color="auto"/>
      </w:divBdr>
    </w:div>
    <w:div w:id="1606885685">
      <w:bodyDiv w:val="1"/>
      <w:marLeft w:val="0"/>
      <w:marRight w:val="0"/>
      <w:marTop w:val="0"/>
      <w:marBottom w:val="0"/>
      <w:divBdr>
        <w:top w:val="none" w:sz="0" w:space="0" w:color="auto"/>
        <w:left w:val="none" w:sz="0" w:space="0" w:color="auto"/>
        <w:bottom w:val="none" w:sz="0" w:space="0" w:color="auto"/>
        <w:right w:val="none" w:sz="0" w:space="0" w:color="auto"/>
      </w:divBdr>
    </w:div>
    <w:div w:id="1607077798">
      <w:bodyDiv w:val="1"/>
      <w:marLeft w:val="0"/>
      <w:marRight w:val="0"/>
      <w:marTop w:val="0"/>
      <w:marBottom w:val="0"/>
      <w:divBdr>
        <w:top w:val="none" w:sz="0" w:space="0" w:color="auto"/>
        <w:left w:val="none" w:sz="0" w:space="0" w:color="auto"/>
        <w:bottom w:val="none" w:sz="0" w:space="0" w:color="auto"/>
        <w:right w:val="none" w:sz="0" w:space="0" w:color="auto"/>
      </w:divBdr>
    </w:div>
    <w:div w:id="1607349236">
      <w:bodyDiv w:val="1"/>
      <w:marLeft w:val="0"/>
      <w:marRight w:val="0"/>
      <w:marTop w:val="0"/>
      <w:marBottom w:val="0"/>
      <w:divBdr>
        <w:top w:val="none" w:sz="0" w:space="0" w:color="auto"/>
        <w:left w:val="none" w:sz="0" w:space="0" w:color="auto"/>
        <w:bottom w:val="none" w:sz="0" w:space="0" w:color="auto"/>
        <w:right w:val="none" w:sz="0" w:space="0" w:color="auto"/>
      </w:divBdr>
    </w:div>
    <w:div w:id="1608125325">
      <w:bodyDiv w:val="1"/>
      <w:marLeft w:val="0"/>
      <w:marRight w:val="0"/>
      <w:marTop w:val="0"/>
      <w:marBottom w:val="0"/>
      <w:divBdr>
        <w:top w:val="none" w:sz="0" w:space="0" w:color="auto"/>
        <w:left w:val="none" w:sz="0" w:space="0" w:color="auto"/>
        <w:bottom w:val="none" w:sz="0" w:space="0" w:color="auto"/>
        <w:right w:val="none" w:sz="0" w:space="0" w:color="auto"/>
      </w:divBdr>
    </w:div>
    <w:div w:id="1608392576">
      <w:bodyDiv w:val="1"/>
      <w:marLeft w:val="0"/>
      <w:marRight w:val="0"/>
      <w:marTop w:val="0"/>
      <w:marBottom w:val="0"/>
      <w:divBdr>
        <w:top w:val="none" w:sz="0" w:space="0" w:color="auto"/>
        <w:left w:val="none" w:sz="0" w:space="0" w:color="auto"/>
        <w:bottom w:val="none" w:sz="0" w:space="0" w:color="auto"/>
        <w:right w:val="none" w:sz="0" w:space="0" w:color="auto"/>
      </w:divBdr>
    </w:div>
    <w:div w:id="1608463020">
      <w:bodyDiv w:val="1"/>
      <w:marLeft w:val="0"/>
      <w:marRight w:val="0"/>
      <w:marTop w:val="0"/>
      <w:marBottom w:val="0"/>
      <w:divBdr>
        <w:top w:val="none" w:sz="0" w:space="0" w:color="auto"/>
        <w:left w:val="none" w:sz="0" w:space="0" w:color="auto"/>
        <w:bottom w:val="none" w:sz="0" w:space="0" w:color="auto"/>
        <w:right w:val="none" w:sz="0" w:space="0" w:color="auto"/>
      </w:divBdr>
    </w:div>
    <w:div w:id="1608538230">
      <w:bodyDiv w:val="1"/>
      <w:marLeft w:val="0"/>
      <w:marRight w:val="0"/>
      <w:marTop w:val="0"/>
      <w:marBottom w:val="0"/>
      <w:divBdr>
        <w:top w:val="none" w:sz="0" w:space="0" w:color="auto"/>
        <w:left w:val="none" w:sz="0" w:space="0" w:color="auto"/>
        <w:bottom w:val="none" w:sz="0" w:space="0" w:color="auto"/>
        <w:right w:val="none" w:sz="0" w:space="0" w:color="auto"/>
      </w:divBdr>
    </w:div>
    <w:div w:id="1608808972">
      <w:bodyDiv w:val="1"/>
      <w:marLeft w:val="0"/>
      <w:marRight w:val="0"/>
      <w:marTop w:val="0"/>
      <w:marBottom w:val="0"/>
      <w:divBdr>
        <w:top w:val="none" w:sz="0" w:space="0" w:color="auto"/>
        <w:left w:val="none" w:sz="0" w:space="0" w:color="auto"/>
        <w:bottom w:val="none" w:sz="0" w:space="0" w:color="auto"/>
        <w:right w:val="none" w:sz="0" w:space="0" w:color="auto"/>
      </w:divBdr>
    </w:div>
    <w:div w:id="1608923275">
      <w:bodyDiv w:val="1"/>
      <w:marLeft w:val="0"/>
      <w:marRight w:val="0"/>
      <w:marTop w:val="0"/>
      <w:marBottom w:val="0"/>
      <w:divBdr>
        <w:top w:val="none" w:sz="0" w:space="0" w:color="auto"/>
        <w:left w:val="none" w:sz="0" w:space="0" w:color="auto"/>
        <w:bottom w:val="none" w:sz="0" w:space="0" w:color="auto"/>
        <w:right w:val="none" w:sz="0" w:space="0" w:color="auto"/>
      </w:divBdr>
    </w:div>
    <w:div w:id="1609384028">
      <w:bodyDiv w:val="1"/>
      <w:marLeft w:val="0"/>
      <w:marRight w:val="0"/>
      <w:marTop w:val="0"/>
      <w:marBottom w:val="0"/>
      <w:divBdr>
        <w:top w:val="none" w:sz="0" w:space="0" w:color="auto"/>
        <w:left w:val="none" w:sz="0" w:space="0" w:color="auto"/>
        <w:bottom w:val="none" w:sz="0" w:space="0" w:color="auto"/>
        <w:right w:val="none" w:sz="0" w:space="0" w:color="auto"/>
      </w:divBdr>
    </w:div>
    <w:div w:id="1609502161">
      <w:bodyDiv w:val="1"/>
      <w:marLeft w:val="0"/>
      <w:marRight w:val="0"/>
      <w:marTop w:val="0"/>
      <w:marBottom w:val="0"/>
      <w:divBdr>
        <w:top w:val="none" w:sz="0" w:space="0" w:color="auto"/>
        <w:left w:val="none" w:sz="0" w:space="0" w:color="auto"/>
        <w:bottom w:val="none" w:sz="0" w:space="0" w:color="auto"/>
        <w:right w:val="none" w:sz="0" w:space="0" w:color="auto"/>
      </w:divBdr>
    </w:div>
    <w:div w:id="1609775045">
      <w:bodyDiv w:val="1"/>
      <w:marLeft w:val="0"/>
      <w:marRight w:val="0"/>
      <w:marTop w:val="0"/>
      <w:marBottom w:val="0"/>
      <w:divBdr>
        <w:top w:val="none" w:sz="0" w:space="0" w:color="auto"/>
        <w:left w:val="none" w:sz="0" w:space="0" w:color="auto"/>
        <w:bottom w:val="none" w:sz="0" w:space="0" w:color="auto"/>
        <w:right w:val="none" w:sz="0" w:space="0" w:color="auto"/>
      </w:divBdr>
    </w:div>
    <w:div w:id="1609969224">
      <w:bodyDiv w:val="1"/>
      <w:marLeft w:val="0"/>
      <w:marRight w:val="0"/>
      <w:marTop w:val="0"/>
      <w:marBottom w:val="0"/>
      <w:divBdr>
        <w:top w:val="none" w:sz="0" w:space="0" w:color="auto"/>
        <w:left w:val="none" w:sz="0" w:space="0" w:color="auto"/>
        <w:bottom w:val="none" w:sz="0" w:space="0" w:color="auto"/>
        <w:right w:val="none" w:sz="0" w:space="0" w:color="auto"/>
      </w:divBdr>
    </w:div>
    <w:div w:id="1610115626">
      <w:bodyDiv w:val="1"/>
      <w:marLeft w:val="0"/>
      <w:marRight w:val="0"/>
      <w:marTop w:val="0"/>
      <w:marBottom w:val="0"/>
      <w:divBdr>
        <w:top w:val="none" w:sz="0" w:space="0" w:color="auto"/>
        <w:left w:val="none" w:sz="0" w:space="0" w:color="auto"/>
        <w:bottom w:val="none" w:sz="0" w:space="0" w:color="auto"/>
        <w:right w:val="none" w:sz="0" w:space="0" w:color="auto"/>
      </w:divBdr>
    </w:div>
    <w:div w:id="1610316154">
      <w:bodyDiv w:val="1"/>
      <w:marLeft w:val="0"/>
      <w:marRight w:val="0"/>
      <w:marTop w:val="0"/>
      <w:marBottom w:val="0"/>
      <w:divBdr>
        <w:top w:val="none" w:sz="0" w:space="0" w:color="auto"/>
        <w:left w:val="none" w:sz="0" w:space="0" w:color="auto"/>
        <w:bottom w:val="none" w:sz="0" w:space="0" w:color="auto"/>
        <w:right w:val="none" w:sz="0" w:space="0" w:color="auto"/>
      </w:divBdr>
    </w:div>
    <w:div w:id="1610358284">
      <w:bodyDiv w:val="1"/>
      <w:marLeft w:val="0"/>
      <w:marRight w:val="0"/>
      <w:marTop w:val="0"/>
      <w:marBottom w:val="0"/>
      <w:divBdr>
        <w:top w:val="none" w:sz="0" w:space="0" w:color="auto"/>
        <w:left w:val="none" w:sz="0" w:space="0" w:color="auto"/>
        <w:bottom w:val="none" w:sz="0" w:space="0" w:color="auto"/>
        <w:right w:val="none" w:sz="0" w:space="0" w:color="auto"/>
      </w:divBdr>
    </w:div>
    <w:div w:id="1610622735">
      <w:bodyDiv w:val="1"/>
      <w:marLeft w:val="0"/>
      <w:marRight w:val="0"/>
      <w:marTop w:val="0"/>
      <w:marBottom w:val="0"/>
      <w:divBdr>
        <w:top w:val="none" w:sz="0" w:space="0" w:color="auto"/>
        <w:left w:val="none" w:sz="0" w:space="0" w:color="auto"/>
        <w:bottom w:val="none" w:sz="0" w:space="0" w:color="auto"/>
        <w:right w:val="none" w:sz="0" w:space="0" w:color="auto"/>
      </w:divBdr>
    </w:div>
    <w:div w:id="1610694303">
      <w:bodyDiv w:val="1"/>
      <w:marLeft w:val="0"/>
      <w:marRight w:val="0"/>
      <w:marTop w:val="0"/>
      <w:marBottom w:val="0"/>
      <w:divBdr>
        <w:top w:val="none" w:sz="0" w:space="0" w:color="auto"/>
        <w:left w:val="none" w:sz="0" w:space="0" w:color="auto"/>
        <w:bottom w:val="none" w:sz="0" w:space="0" w:color="auto"/>
        <w:right w:val="none" w:sz="0" w:space="0" w:color="auto"/>
      </w:divBdr>
    </w:div>
    <w:div w:id="1610773948">
      <w:bodyDiv w:val="1"/>
      <w:marLeft w:val="0"/>
      <w:marRight w:val="0"/>
      <w:marTop w:val="0"/>
      <w:marBottom w:val="0"/>
      <w:divBdr>
        <w:top w:val="none" w:sz="0" w:space="0" w:color="auto"/>
        <w:left w:val="none" w:sz="0" w:space="0" w:color="auto"/>
        <w:bottom w:val="none" w:sz="0" w:space="0" w:color="auto"/>
        <w:right w:val="none" w:sz="0" w:space="0" w:color="auto"/>
      </w:divBdr>
    </w:div>
    <w:div w:id="1610890052">
      <w:bodyDiv w:val="1"/>
      <w:marLeft w:val="0"/>
      <w:marRight w:val="0"/>
      <w:marTop w:val="0"/>
      <w:marBottom w:val="0"/>
      <w:divBdr>
        <w:top w:val="none" w:sz="0" w:space="0" w:color="auto"/>
        <w:left w:val="none" w:sz="0" w:space="0" w:color="auto"/>
        <w:bottom w:val="none" w:sz="0" w:space="0" w:color="auto"/>
        <w:right w:val="none" w:sz="0" w:space="0" w:color="auto"/>
      </w:divBdr>
    </w:div>
    <w:div w:id="1610971609">
      <w:bodyDiv w:val="1"/>
      <w:marLeft w:val="0"/>
      <w:marRight w:val="0"/>
      <w:marTop w:val="0"/>
      <w:marBottom w:val="0"/>
      <w:divBdr>
        <w:top w:val="none" w:sz="0" w:space="0" w:color="auto"/>
        <w:left w:val="none" w:sz="0" w:space="0" w:color="auto"/>
        <w:bottom w:val="none" w:sz="0" w:space="0" w:color="auto"/>
        <w:right w:val="none" w:sz="0" w:space="0" w:color="auto"/>
      </w:divBdr>
    </w:div>
    <w:div w:id="1611203479">
      <w:bodyDiv w:val="1"/>
      <w:marLeft w:val="0"/>
      <w:marRight w:val="0"/>
      <w:marTop w:val="0"/>
      <w:marBottom w:val="0"/>
      <w:divBdr>
        <w:top w:val="none" w:sz="0" w:space="0" w:color="auto"/>
        <w:left w:val="none" w:sz="0" w:space="0" w:color="auto"/>
        <w:bottom w:val="none" w:sz="0" w:space="0" w:color="auto"/>
        <w:right w:val="none" w:sz="0" w:space="0" w:color="auto"/>
      </w:divBdr>
    </w:div>
    <w:div w:id="1612393594">
      <w:bodyDiv w:val="1"/>
      <w:marLeft w:val="0"/>
      <w:marRight w:val="0"/>
      <w:marTop w:val="0"/>
      <w:marBottom w:val="0"/>
      <w:divBdr>
        <w:top w:val="none" w:sz="0" w:space="0" w:color="auto"/>
        <w:left w:val="none" w:sz="0" w:space="0" w:color="auto"/>
        <w:bottom w:val="none" w:sz="0" w:space="0" w:color="auto"/>
        <w:right w:val="none" w:sz="0" w:space="0" w:color="auto"/>
      </w:divBdr>
    </w:div>
    <w:div w:id="1612739653">
      <w:bodyDiv w:val="1"/>
      <w:marLeft w:val="0"/>
      <w:marRight w:val="0"/>
      <w:marTop w:val="0"/>
      <w:marBottom w:val="0"/>
      <w:divBdr>
        <w:top w:val="none" w:sz="0" w:space="0" w:color="auto"/>
        <w:left w:val="none" w:sz="0" w:space="0" w:color="auto"/>
        <w:bottom w:val="none" w:sz="0" w:space="0" w:color="auto"/>
        <w:right w:val="none" w:sz="0" w:space="0" w:color="auto"/>
      </w:divBdr>
    </w:div>
    <w:div w:id="1612785034">
      <w:bodyDiv w:val="1"/>
      <w:marLeft w:val="0"/>
      <w:marRight w:val="0"/>
      <w:marTop w:val="0"/>
      <w:marBottom w:val="0"/>
      <w:divBdr>
        <w:top w:val="none" w:sz="0" w:space="0" w:color="auto"/>
        <w:left w:val="none" w:sz="0" w:space="0" w:color="auto"/>
        <w:bottom w:val="none" w:sz="0" w:space="0" w:color="auto"/>
        <w:right w:val="none" w:sz="0" w:space="0" w:color="auto"/>
      </w:divBdr>
    </w:div>
    <w:div w:id="1613200808">
      <w:bodyDiv w:val="1"/>
      <w:marLeft w:val="0"/>
      <w:marRight w:val="0"/>
      <w:marTop w:val="0"/>
      <w:marBottom w:val="0"/>
      <w:divBdr>
        <w:top w:val="none" w:sz="0" w:space="0" w:color="auto"/>
        <w:left w:val="none" w:sz="0" w:space="0" w:color="auto"/>
        <w:bottom w:val="none" w:sz="0" w:space="0" w:color="auto"/>
        <w:right w:val="none" w:sz="0" w:space="0" w:color="auto"/>
      </w:divBdr>
    </w:div>
    <w:div w:id="1613397728">
      <w:bodyDiv w:val="1"/>
      <w:marLeft w:val="0"/>
      <w:marRight w:val="0"/>
      <w:marTop w:val="0"/>
      <w:marBottom w:val="0"/>
      <w:divBdr>
        <w:top w:val="none" w:sz="0" w:space="0" w:color="auto"/>
        <w:left w:val="none" w:sz="0" w:space="0" w:color="auto"/>
        <w:bottom w:val="none" w:sz="0" w:space="0" w:color="auto"/>
        <w:right w:val="none" w:sz="0" w:space="0" w:color="auto"/>
      </w:divBdr>
    </w:div>
    <w:div w:id="1613630374">
      <w:bodyDiv w:val="1"/>
      <w:marLeft w:val="0"/>
      <w:marRight w:val="0"/>
      <w:marTop w:val="0"/>
      <w:marBottom w:val="0"/>
      <w:divBdr>
        <w:top w:val="none" w:sz="0" w:space="0" w:color="auto"/>
        <w:left w:val="none" w:sz="0" w:space="0" w:color="auto"/>
        <w:bottom w:val="none" w:sz="0" w:space="0" w:color="auto"/>
        <w:right w:val="none" w:sz="0" w:space="0" w:color="auto"/>
      </w:divBdr>
    </w:div>
    <w:div w:id="1613896712">
      <w:bodyDiv w:val="1"/>
      <w:marLeft w:val="0"/>
      <w:marRight w:val="0"/>
      <w:marTop w:val="0"/>
      <w:marBottom w:val="0"/>
      <w:divBdr>
        <w:top w:val="none" w:sz="0" w:space="0" w:color="auto"/>
        <w:left w:val="none" w:sz="0" w:space="0" w:color="auto"/>
        <w:bottom w:val="none" w:sz="0" w:space="0" w:color="auto"/>
        <w:right w:val="none" w:sz="0" w:space="0" w:color="auto"/>
      </w:divBdr>
    </w:div>
    <w:div w:id="1614048273">
      <w:bodyDiv w:val="1"/>
      <w:marLeft w:val="0"/>
      <w:marRight w:val="0"/>
      <w:marTop w:val="0"/>
      <w:marBottom w:val="0"/>
      <w:divBdr>
        <w:top w:val="none" w:sz="0" w:space="0" w:color="auto"/>
        <w:left w:val="none" w:sz="0" w:space="0" w:color="auto"/>
        <w:bottom w:val="none" w:sz="0" w:space="0" w:color="auto"/>
        <w:right w:val="none" w:sz="0" w:space="0" w:color="auto"/>
      </w:divBdr>
    </w:div>
    <w:div w:id="1614510430">
      <w:bodyDiv w:val="1"/>
      <w:marLeft w:val="0"/>
      <w:marRight w:val="0"/>
      <w:marTop w:val="0"/>
      <w:marBottom w:val="0"/>
      <w:divBdr>
        <w:top w:val="none" w:sz="0" w:space="0" w:color="auto"/>
        <w:left w:val="none" w:sz="0" w:space="0" w:color="auto"/>
        <w:bottom w:val="none" w:sz="0" w:space="0" w:color="auto"/>
        <w:right w:val="none" w:sz="0" w:space="0" w:color="auto"/>
      </w:divBdr>
    </w:div>
    <w:div w:id="1614558954">
      <w:bodyDiv w:val="1"/>
      <w:marLeft w:val="0"/>
      <w:marRight w:val="0"/>
      <w:marTop w:val="0"/>
      <w:marBottom w:val="0"/>
      <w:divBdr>
        <w:top w:val="none" w:sz="0" w:space="0" w:color="auto"/>
        <w:left w:val="none" w:sz="0" w:space="0" w:color="auto"/>
        <w:bottom w:val="none" w:sz="0" w:space="0" w:color="auto"/>
        <w:right w:val="none" w:sz="0" w:space="0" w:color="auto"/>
      </w:divBdr>
    </w:div>
    <w:div w:id="1614559804">
      <w:bodyDiv w:val="1"/>
      <w:marLeft w:val="0"/>
      <w:marRight w:val="0"/>
      <w:marTop w:val="0"/>
      <w:marBottom w:val="0"/>
      <w:divBdr>
        <w:top w:val="none" w:sz="0" w:space="0" w:color="auto"/>
        <w:left w:val="none" w:sz="0" w:space="0" w:color="auto"/>
        <w:bottom w:val="none" w:sz="0" w:space="0" w:color="auto"/>
        <w:right w:val="none" w:sz="0" w:space="0" w:color="auto"/>
      </w:divBdr>
    </w:div>
    <w:div w:id="1614633355">
      <w:bodyDiv w:val="1"/>
      <w:marLeft w:val="0"/>
      <w:marRight w:val="0"/>
      <w:marTop w:val="0"/>
      <w:marBottom w:val="0"/>
      <w:divBdr>
        <w:top w:val="none" w:sz="0" w:space="0" w:color="auto"/>
        <w:left w:val="none" w:sz="0" w:space="0" w:color="auto"/>
        <w:bottom w:val="none" w:sz="0" w:space="0" w:color="auto"/>
        <w:right w:val="none" w:sz="0" w:space="0" w:color="auto"/>
      </w:divBdr>
    </w:div>
    <w:div w:id="1614701984">
      <w:bodyDiv w:val="1"/>
      <w:marLeft w:val="0"/>
      <w:marRight w:val="0"/>
      <w:marTop w:val="0"/>
      <w:marBottom w:val="0"/>
      <w:divBdr>
        <w:top w:val="none" w:sz="0" w:space="0" w:color="auto"/>
        <w:left w:val="none" w:sz="0" w:space="0" w:color="auto"/>
        <w:bottom w:val="none" w:sz="0" w:space="0" w:color="auto"/>
        <w:right w:val="none" w:sz="0" w:space="0" w:color="auto"/>
      </w:divBdr>
    </w:div>
    <w:div w:id="1614819927">
      <w:bodyDiv w:val="1"/>
      <w:marLeft w:val="0"/>
      <w:marRight w:val="0"/>
      <w:marTop w:val="0"/>
      <w:marBottom w:val="0"/>
      <w:divBdr>
        <w:top w:val="none" w:sz="0" w:space="0" w:color="auto"/>
        <w:left w:val="none" w:sz="0" w:space="0" w:color="auto"/>
        <w:bottom w:val="none" w:sz="0" w:space="0" w:color="auto"/>
        <w:right w:val="none" w:sz="0" w:space="0" w:color="auto"/>
      </w:divBdr>
    </w:div>
    <w:div w:id="1614823253">
      <w:bodyDiv w:val="1"/>
      <w:marLeft w:val="0"/>
      <w:marRight w:val="0"/>
      <w:marTop w:val="0"/>
      <w:marBottom w:val="0"/>
      <w:divBdr>
        <w:top w:val="none" w:sz="0" w:space="0" w:color="auto"/>
        <w:left w:val="none" w:sz="0" w:space="0" w:color="auto"/>
        <w:bottom w:val="none" w:sz="0" w:space="0" w:color="auto"/>
        <w:right w:val="none" w:sz="0" w:space="0" w:color="auto"/>
      </w:divBdr>
    </w:div>
    <w:div w:id="1614945586">
      <w:bodyDiv w:val="1"/>
      <w:marLeft w:val="0"/>
      <w:marRight w:val="0"/>
      <w:marTop w:val="0"/>
      <w:marBottom w:val="0"/>
      <w:divBdr>
        <w:top w:val="none" w:sz="0" w:space="0" w:color="auto"/>
        <w:left w:val="none" w:sz="0" w:space="0" w:color="auto"/>
        <w:bottom w:val="none" w:sz="0" w:space="0" w:color="auto"/>
        <w:right w:val="none" w:sz="0" w:space="0" w:color="auto"/>
      </w:divBdr>
    </w:div>
    <w:div w:id="1615668916">
      <w:bodyDiv w:val="1"/>
      <w:marLeft w:val="0"/>
      <w:marRight w:val="0"/>
      <w:marTop w:val="0"/>
      <w:marBottom w:val="0"/>
      <w:divBdr>
        <w:top w:val="none" w:sz="0" w:space="0" w:color="auto"/>
        <w:left w:val="none" w:sz="0" w:space="0" w:color="auto"/>
        <w:bottom w:val="none" w:sz="0" w:space="0" w:color="auto"/>
        <w:right w:val="none" w:sz="0" w:space="0" w:color="auto"/>
      </w:divBdr>
    </w:div>
    <w:div w:id="1616063647">
      <w:bodyDiv w:val="1"/>
      <w:marLeft w:val="0"/>
      <w:marRight w:val="0"/>
      <w:marTop w:val="0"/>
      <w:marBottom w:val="0"/>
      <w:divBdr>
        <w:top w:val="none" w:sz="0" w:space="0" w:color="auto"/>
        <w:left w:val="none" w:sz="0" w:space="0" w:color="auto"/>
        <w:bottom w:val="none" w:sz="0" w:space="0" w:color="auto"/>
        <w:right w:val="none" w:sz="0" w:space="0" w:color="auto"/>
      </w:divBdr>
    </w:div>
    <w:div w:id="1616446768">
      <w:bodyDiv w:val="1"/>
      <w:marLeft w:val="0"/>
      <w:marRight w:val="0"/>
      <w:marTop w:val="0"/>
      <w:marBottom w:val="0"/>
      <w:divBdr>
        <w:top w:val="none" w:sz="0" w:space="0" w:color="auto"/>
        <w:left w:val="none" w:sz="0" w:space="0" w:color="auto"/>
        <w:bottom w:val="none" w:sz="0" w:space="0" w:color="auto"/>
        <w:right w:val="none" w:sz="0" w:space="0" w:color="auto"/>
      </w:divBdr>
    </w:div>
    <w:div w:id="1616860460">
      <w:bodyDiv w:val="1"/>
      <w:marLeft w:val="0"/>
      <w:marRight w:val="0"/>
      <w:marTop w:val="0"/>
      <w:marBottom w:val="0"/>
      <w:divBdr>
        <w:top w:val="none" w:sz="0" w:space="0" w:color="auto"/>
        <w:left w:val="none" w:sz="0" w:space="0" w:color="auto"/>
        <w:bottom w:val="none" w:sz="0" w:space="0" w:color="auto"/>
        <w:right w:val="none" w:sz="0" w:space="0" w:color="auto"/>
      </w:divBdr>
    </w:div>
    <w:div w:id="1617369787">
      <w:bodyDiv w:val="1"/>
      <w:marLeft w:val="0"/>
      <w:marRight w:val="0"/>
      <w:marTop w:val="0"/>
      <w:marBottom w:val="0"/>
      <w:divBdr>
        <w:top w:val="none" w:sz="0" w:space="0" w:color="auto"/>
        <w:left w:val="none" w:sz="0" w:space="0" w:color="auto"/>
        <w:bottom w:val="none" w:sz="0" w:space="0" w:color="auto"/>
        <w:right w:val="none" w:sz="0" w:space="0" w:color="auto"/>
      </w:divBdr>
    </w:div>
    <w:div w:id="1617372389">
      <w:bodyDiv w:val="1"/>
      <w:marLeft w:val="0"/>
      <w:marRight w:val="0"/>
      <w:marTop w:val="0"/>
      <w:marBottom w:val="0"/>
      <w:divBdr>
        <w:top w:val="none" w:sz="0" w:space="0" w:color="auto"/>
        <w:left w:val="none" w:sz="0" w:space="0" w:color="auto"/>
        <w:bottom w:val="none" w:sz="0" w:space="0" w:color="auto"/>
        <w:right w:val="none" w:sz="0" w:space="0" w:color="auto"/>
      </w:divBdr>
    </w:div>
    <w:div w:id="1617519376">
      <w:bodyDiv w:val="1"/>
      <w:marLeft w:val="0"/>
      <w:marRight w:val="0"/>
      <w:marTop w:val="0"/>
      <w:marBottom w:val="0"/>
      <w:divBdr>
        <w:top w:val="none" w:sz="0" w:space="0" w:color="auto"/>
        <w:left w:val="none" w:sz="0" w:space="0" w:color="auto"/>
        <w:bottom w:val="none" w:sz="0" w:space="0" w:color="auto"/>
        <w:right w:val="none" w:sz="0" w:space="0" w:color="auto"/>
      </w:divBdr>
    </w:div>
    <w:div w:id="1617562128">
      <w:bodyDiv w:val="1"/>
      <w:marLeft w:val="0"/>
      <w:marRight w:val="0"/>
      <w:marTop w:val="0"/>
      <w:marBottom w:val="0"/>
      <w:divBdr>
        <w:top w:val="none" w:sz="0" w:space="0" w:color="auto"/>
        <w:left w:val="none" w:sz="0" w:space="0" w:color="auto"/>
        <w:bottom w:val="none" w:sz="0" w:space="0" w:color="auto"/>
        <w:right w:val="none" w:sz="0" w:space="0" w:color="auto"/>
      </w:divBdr>
    </w:div>
    <w:div w:id="1617562904">
      <w:bodyDiv w:val="1"/>
      <w:marLeft w:val="0"/>
      <w:marRight w:val="0"/>
      <w:marTop w:val="0"/>
      <w:marBottom w:val="0"/>
      <w:divBdr>
        <w:top w:val="none" w:sz="0" w:space="0" w:color="auto"/>
        <w:left w:val="none" w:sz="0" w:space="0" w:color="auto"/>
        <w:bottom w:val="none" w:sz="0" w:space="0" w:color="auto"/>
        <w:right w:val="none" w:sz="0" w:space="0" w:color="auto"/>
      </w:divBdr>
    </w:div>
    <w:div w:id="1617827177">
      <w:bodyDiv w:val="1"/>
      <w:marLeft w:val="0"/>
      <w:marRight w:val="0"/>
      <w:marTop w:val="0"/>
      <w:marBottom w:val="0"/>
      <w:divBdr>
        <w:top w:val="none" w:sz="0" w:space="0" w:color="auto"/>
        <w:left w:val="none" w:sz="0" w:space="0" w:color="auto"/>
        <w:bottom w:val="none" w:sz="0" w:space="0" w:color="auto"/>
        <w:right w:val="none" w:sz="0" w:space="0" w:color="auto"/>
      </w:divBdr>
    </w:div>
    <w:div w:id="1617830112">
      <w:bodyDiv w:val="1"/>
      <w:marLeft w:val="0"/>
      <w:marRight w:val="0"/>
      <w:marTop w:val="0"/>
      <w:marBottom w:val="0"/>
      <w:divBdr>
        <w:top w:val="none" w:sz="0" w:space="0" w:color="auto"/>
        <w:left w:val="none" w:sz="0" w:space="0" w:color="auto"/>
        <w:bottom w:val="none" w:sz="0" w:space="0" w:color="auto"/>
        <w:right w:val="none" w:sz="0" w:space="0" w:color="auto"/>
      </w:divBdr>
    </w:div>
    <w:div w:id="1617985025">
      <w:bodyDiv w:val="1"/>
      <w:marLeft w:val="0"/>
      <w:marRight w:val="0"/>
      <w:marTop w:val="0"/>
      <w:marBottom w:val="0"/>
      <w:divBdr>
        <w:top w:val="none" w:sz="0" w:space="0" w:color="auto"/>
        <w:left w:val="none" w:sz="0" w:space="0" w:color="auto"/>
        <w:bottom w:val="none" w:sz="0" w:space="0" w:color="auto"/>
        <w:right w:val="none" w:sz="0" w:space="0" w:color="auto"/>
      </w:divBdr>
    </w:div>
    <w:div w:id="1618684223">
      <w:bodyDiv w:val="1"/>
      <w:marLeft w:val="0"/>
      <w:marRight w:val="0"/>
      <w:marTop w:val="0"/>
      <w:marBottom w:val="0"/>
      <w:divBdr>
        <w:top w:val="none" w:sz="0" w:space="0" w:color="auto"/>
        <w:left w:val="none" w:sz="0" w:space="0" w:color="auto"/>
        <w:bottom w:val="none" w:sz="0" w:space="0" w:color="auto"/>
        <w:right w:val="none" w:sz="0" w:space="0" w:color="auto"/>
      </w:divBdr>
    </w:div>
    <w:div w:id="1618758486">
      <w:bodyDiv w:val="1"/>
      <w:marLeft w:val="0"/>
      <w:marRight w:val="0"/>
      <w:marTop w:val="0"/>
      <w:marBottom w:val="0"/>
      <w:divBdr>
        <w:top w:val="none" w:sz="0" w:space="0" w:color="auto"/>
        <w:left w:val="none" w:sz="0" w:space="0" w:color="auto"/>
        <w:bottom w:val="none" w:sz="0" w:space="0" w:color="auto"/>
        <w:right w:val="none" w:sz="0" w:space="0" w:color="auto"/>
      </w:divBdr>
    </w:div>
    <w:div w:id="1618833174">
      <w:bodyDiv w:val="1"/>
      <w:marLeft w:val="0"/>
      <w:marRight w:val="0"/>
      <w:marTop w:val="0"/>
      <w:marBottom w:val="0"/>
      <w:divBdr>
        <w:top w:val="none" w:sz="0" w:space="0" w:color="auto"/>
        <w:left w:val="none" w:sz="0" w:space="0" w:color="auto"/>
        <w:bottom w:val="none" w:sz="0" w:space="0" w:color="auto"/>
        <w:right w:val="none" w:sz="0" w:space="0" w:color="auto"/>
      </w:divBdr>
    </w:div>
    <w:div w:id="1619294143">
      <w:bodyDiv w:val="1"/>
      <w:marLeft w:val="0"/>
      <w:marRight w:val="0"/>
      <w:marTop w:val="0"/>
      <w:marBottom w:val="0"/>
      <w:divBdr>
        <w:top w:val="none" w:sz="0" w:space="0" w:color="auto"/>
        <w:left w:val="none" w:sz="0" w:space="0" w:color="auto"/>
        <w:bottom w:val="none" w:sz="0" w:space="0" w:color="auto"/>
        <w:right w:val="none" w:sz="0" w:space="0" w:color="auto"/>
      </w:divBdr>
    </w:div>
    <w:div w:id="1619751213">
      <w:bodyDiv w:val="1"/>
      <w:marLeft w:val="0"/>
      <w:marRight w:val="0"/>
      <w:marTop w:val="0"/>
      <w:marBottom w:val="0"/>
      <w:divBdr>
        <w:top w:val="none" w:sz="0" w:space="0" w:color="auto"/>
        <w:left w:val="none" w:sz="0" w:space="0" w:color="auto"/>
        <w:bottom w:val="none" w:sz="0" w:space="0" w:color="auto"/>
        <w:right w:val="none" w:sz="0" w:space="0" w:color="auto"/>
      </w:divBdr>
    </w:div>
    <w:div w:id="1620331523">
      <w:bodyDiv w:val="1"/>
      <w:marLeft w:val="0"/>
      <w:marRight w:val="0"/>
      <w:marTop w:val="0"/>
      <w:marBottom w:val="0"/>
      <w:divBdr>
        <w:top w:val="none" w:sz="0" w:space="0" w:color="auto"/>
        <w:left w:val="none" w:sz="0" w:space="0" w:color="auto"/>
        <w:bottom w:val="none" w:sz="0" w:space="0" w:color="auto"/>
        <w:right w:val="none" w:sz="0" w:space="0" w:color="auto"/>
      </w:divBdr>
    </w:div>
    <w:div w:id="1620797415">
      <w:bodyDiv w:val="1"/>
      <w:marLeft w:val="0"/>
      <w:marRight w:val="0"/>
      <w:marTop w:val="0"/>
      <w:marBottom w:val="0"/>
      <w:divBdr>
        <w:top w:val="none" w:sz="0" w:space="0" w:color="auto"/>
        <w:left w:val="none" w:sz="0" w:space="0" w:color="auto"/>
        <w:bottom w:val="none" w:sz="0" w:space="0" w:color="auto"/>
        <w:right w:val="none" w:sz="0" w:space="0" w:color="auto"/>
      </w:divBdr>
    </w:div>
    <w:div w:id="1620985626">
      <w:bodyDiv w:val="1"/>
      <w:marLeft w:val="0"/>
      <w:marRight w:val="0"/>
      <w:marTop w:val="0"/>
      <w:marBottom w:val="0"/>
      <w:divBdr>
        <w:top w:val="none" w:sz="0" w:space="0" w:color="auto"/>
        <w:left w:val="none" w:sz="0" w:space="0" w:color="auto"/>
        <w:bottom w:val="none" w:sz="0" w:space="0" w:color="auto"/>
        <w:right w:val="none" w:sz="0" w:space="0" w:color="auto"/>
      </w:divBdr>
    </w:div>
    <w:div w:id="1621065088">
      <w:bodyDiv w:val="1"/>
      <w:marLeft w:val="0"/>
      <w:marRight w:val="0"/>
      <w:marTop w:val="0"/>
      <w:marBottom w:val="0"/>
      <w:divBdr>
        <w:top w:val="none" w:sz="0" w:space="0" w:color="auto"/>
        <w:left w:val="none" w:sz="0" w:space="0" w:color="auto"/>
        <w:bottom w:val="none" w:sz="0" w:space="0" w:color="auto"/>
        <w:right w:val="none" w:sz="0" w:space="0" w:color="auto"/>
      </w:divBdr>
    </w:div>
    <w:div w:id="1621300545">
      <w:bodyDiv w:val="1"/>
      <w:marLeft w:val="0"/>
      <w:marRight w:val="0"/>
      <w:marTop w:val="0"/>
      <w:marBottom w:val="0"/>
      <w:divBdr>
        <w:top w:val="none" w:sz="0" w:space="0" w:color="auto"/>
        <w:left w:val="none" w:sz="0" w:space="0" w:color="auto"/>
        <w:bottom w:val="none" w:sz="0" w:space="0" w:color="auto"/>
        <w:right w:val="none" w:sz="0" w:space="0" w:color="auto"/>
      </w:divBdr>
    </w:div>
    <w:div w:id="1621689794">
      <w:bodyDiv w:val="1"/>
      <w:marLeft w:val="0"/>
      <w:marRight w:val="0"/>
      <w:marTop w:val="0"/>
      <w:marBottom w:val="0"/>
      <w:divBdr>
        <w:top w:val="none" w:sz="0" w:space="0" w:color="auto"/>
        <w:left w:val="none" w:sz="0" w:space="0" w:color="auto"/>
        <w:bottom w:val="none" w:sz="0" w:space="0" w:color="auto"/>
        <w:right w:val="none" w:sz="0" w:space="0" w:color="auto"/>
      </w:divBdr>
    </w:div>
    <w:div w:id="1622030792">
      <w:bodyDiv w:val="1"/>
      <w:marLeft w:val="0"/>
      <w:marRight w:val="0"/>
      <w:marTop w:val="0"/>
      <w:marBottom w:val="0"/>
      <w:divBdr>
        <w:top w:val="none" w:sz="0" w:space="0" w:color="auto"/>
        <w:left w:val="none" w:sz="0" w:space="0" w:color="auto"/>
        <w:bottom w:val="none" w:sz="0" w:space="0" w:color="auto"/>
        <w:right w:val="none" w:sz="0" w:space="0" w:color="auto"/>
      </w:divBdr>
    </w:div>
    <w:div w:id="1622151811">
      <w:bodyDiv w:val="1"/>
      <w:marLeft w:val="0"/>
      <w:marRight w:val="0"/>
      <w:marTop w:val="0"/>
      <w:marBottom w:val="0"/>
      <w:divBdr>
        <w:top w:val="none" w:sz="0" w:space="0" w:color="auto"/>
        <w:left w:val="none" w:sz="0" w:space="0" w:color="auto"/>
        <w:bottom w:val="none" w:sz="0" w:space="0" w:color="auto"/>
        <w:right w:val="none" w:sz="0" w:space="0" w:color="auto"/>
      </w:divBdr>
    </w:div>
    <w:div w:id="1622879141">
      <w:bodyDiv w:val="1"/>
      <w:marLeft w:val="0"/>
      <w:marRight w:val="0"/>
      <w:marTop w:val="0"/>
      <w:marBottom w:val="0"/>
      <w:divBdr>
        <w:top w:val="none" w:sz="0" w:space="0" w:color="auto"/>
        <w:left w:val="none" w:sz="0" w:space="0" w:color="auto"/>
        <w:bottom w:val="none" w:sz="0" w:space="0" w:color="auto"/>
        <w:right w:val="none" w:sz="0" w:space="0" w:color="auto"/>
      </w:divBdr>
    </w:div>
    <w:div w:id="1623003041">
      <w:bodyDiv w:val="1"/>
      <w:marLeft w:val="0"/>
      <w:marRight w:val="0"/>
      <w:marTop w:val="0"/>
      <w:marBottom w:val="0"/>
      <w:divBdr>
        <w:top w:val="none" w:sz="0" w:space="0" w:color="auto"/>
        <w:left w:val="none" w:sz="0" w:space="0" w:color="auto"/>
        <w:bottom w:val="none" w:sz="0" w:space="0" w:color="auto"/>
        <w:right w:val="none" w:sz="0" w:space="0" w:color="auto"/>
      </w:divBdr>
    </w:div>
    <w:div w:id="1623268722">
      <w:bodyDiv w:val="1"/>
      <w:marLeft w:val="0"/>
      <w:marRight w:val="0"/>
      <w:marTop w:val="0"/>
      <w:marBottom w:val="0"/>
      <w:divBdr>
        <w:top w:val="none" w:sz="0" w:space="0" w:color="auto"/>
        <w:left w:val="none" w:sz="0" w:space="0" w:color="auto"/>
        <w:bottom w:val="none" w:sz="0" w:space="0" w:color="auto"/>
        <w:right w:val="none" w:sz="0" w:space="0" w:color="auto"/>
      </w:divBdr>
    </w:div>
    <w:div w:id="1623419630">
      <w:bodyDiv w:val="1"/>
      <w:marLeft w:val="0"/>
      <w:marRight w:val="0"/>
      <w:marTop w:val="0"/>
      <w:marBottom w:val="0"/>
      <w:divBdr>
        <w:top w:val="none" w:sz="0" w:space="0" w:color="auto"/>
        <w:left w:val="none" w:sz="0" w:space="0" w:color="auto"/>
        <w:bottom w:val="none" w:sz="0" w:space="0" w:color="auto"/>
        <w:right w:val="none" w:sz="0" w:space="0" w:color="auto"/>
      </w:divBdr>
    </w:div>
    <w:div w:id="1623731365">
      <w:bodyDiv w:val="1"/>
      <w:marLeft w:val="0"/>
      <w:marRight w:val="0"/>
      <w:marTop w:val="0"/>
      <w:marBottom w:val="0"/>
      <w:divBdr>
        <w:top w:val="none" w:sz="0" w:space="0" w:color="auto"/>
        <w:left w:val="none" w:sz="0" w:space="0" w:color="auto"/>
        <w:bottom w:val="none" w:sz="0" w:space="0" w:color="auto"/>
        <w:right w:val="none" w:sz="0" w:space="0" w:color="auto"/>
      </w:divBdr>
    </w:div>
    <w:div w:id="1623876870">
      <w:bodyDiv w:val="1"/>
      <w:marLeft w:val="0"/>
      <w:marRight w:val="0"/>
      <w:marTop w:val="0"/>
      <w:marBottom w:val="0"/>
      <w:divBdr>
        <w:top w:val="none" w:sz="0" w:space="0" w:color="auto"/>
        <w:left w:val="none" w:sz="0" w:space="0" w:color="auto"/>
        <w:bottom w:val="none" w:sz="0" w:space="0" w:color="auto"/>
        <w:right w:val="none" w:sz="0" w:space="0" w:color="auto"/>
      </w:divBdr>
    </w:div>
    <w:div w:id="1623922924">
      <w:bodyDiv w:val="1"/>
      <w:marLeft w:val="0"/>
      <w:marRight w:val="0"/>
      <w:marTop w:val="0"/>
      <w:marBottom w:val="0"/>
      <w:divBdr>
        <w:top w:val="none" w:sz="0" w:space="0" w:color="auto"/>
        <w:left w:val="none" w:sz="0" w:space="0" w:color="auto"/>
        <w:bottom w:val="none" w:sz="0" w:space="0" w:color="auto"/>
        <w:right w:val="none" w:sz="0" w:space="0" w:color="auto"/>
      </w:divBdr>
    </w:div>
    <w:div w:id="1624192084">
      <w:bodyDiv w:val="1"/>
      <w:marLeft w:val="0"/>
      <w:marRight w:val="0"/>
      <w:marTop w:val="0"/>
      <w:marBottom w:val="0"/>
      <w:divBdr>
        <w:top w:val="none" w:sz="0" w:space="0" w:color="auto"/>
        <w:left w:val="none" w:sz="0" w:space="0" w:color="auto"/>
        <w:bottom w:val="none" w:sz="0" w:space="0" w:color="auto"/>
        <w:right w:val="none" w:sz="0" w:space="0" w:color="auto"/>
      </w:divBdr>
    </w:div>
    <w:div w:id="1624381388">
      <w:bodyDiv w:val="1"/>
      <w:marLeft w:val="0"/>
      <w:marRight w:val="0"/>
      <w:marTop w:val="0"/>
      <w:marBottom w:val="0"/>
      <w:divBdr>
        <w:top w:val="none" w:sz="0" w:space="0" w:color="auto"/>
        <w:left w:val="none" w:sz="0" w:space="0" w:color="auto"/>
        <w:bottom w:val="none" w:sz="0" w:space="0" w:color="auto"/>
        <w:right w:val="none" w:sz="0" w:space="0" w:color="auto"/>
      </w:divBdr>
    </w:div>
    <w:div w:id="1624387161">
      <w:bodyDiv w:val="1"/>
      <w:marLeft w:val="0"/>
      <w:marRight w:val="0"/>
      <w:marTop w:val="0"/>
      <w:marBottom w:val="0"/>
      <w:divBdr>
        <w:top w:val="none" w:sz="0" w:space="0" w:color="auto"/>
        <w:left w:val="none" w:sz="0" w:space="0" w:color="auto"/>
        <w:bottom w:val="none" w:sz="0" w:space="0" w:color="auto"/>
        <w:right w:val="none" w:sz="0" w:space="0" w:color="auto"/>
      </w:divBdr>
    </w:div>
    <w:div w:id="1624574959">
      <w:bodyDiv w:val="1"/>
      <w:marLeft w:val="0"/>
      <w:marRight w:val="0"/>
      <w:marTop w:val="0"/>
      <w:marBottom w:val="0"/>
      <w:divBdr>
        <w:top w:val="none" w:sz="0" w:space="0" w:color="auto"/>
        <w:left w:val="none" w:sz="0" w:space="0" w:color="auto"/>
        <w:bottom w:val="none" w:sz="0" w:space="0" w:color="auto"/>
        <w:right w:val="none" w:sz="0" w:space="0" w:color="auto"/>
      </w:divBdr>
    </w:div>
    <w:div w:id="1624728330">
      <w:bodyDiv w:val="1"/>
      <w:marLeft w:val="0"/>
      <w:marRight w:val="0"/>
      <w:marTop w:val="0"/>
      <w:marBottom w:val="0"/>
      <w:divBdr>
        <w:top w:val="none" w:sz="0" w:space="0" w:color="auto"/>
        <w:left w:val="none" w:sz="0" w:space="0" w:color="auto"/>
        <w:bottom w:val="none" w:sz="0" w:space="0" w:color="auto"/>
        <w:right w:val="none" w:sz="0" w:space="0" w:color="auto"/>
      </w:divBdr>
    </w:div>
    <w:div w:id="1624993282">
      <w:bodyDiv w:val="1"/>
      <w:marLeft w:val="0"/>
      <w:marRight w:val="0"/>
      <w:marTop w:val="0"/>
      <w:marBottom w:val="0"/>
      <w:divBdr>
        <w:top w:val="none" w:sz="0" w:space="0" w:color="auto"/>
        <w:left w:val="none" w:sz="0" w:space="0" w:color="auto"/>
        <w:bottom w:val="none" w:sz="0" w:space="0" w:color="auto"/>
        <w:right w:val="none" w:sz="0" w:space="0" w:color="auto"/>
      </w:divBdr>
    </w:div>
    <w:div w:id="1624997560">
      <w:bodyDiv w:val="1"/>
      <w:marLeft w:val="0"/>
      <w:marRight w:val="0"/>
      <w:marTop w:val="0"/>
      <w:marBottom w:val="0"/>
      <w:divBdr>
        <w:top w:val="none" w:sz="0" w:space="0" w:color="auto"/>
        <w:left w:val="none" w:sz="0" w:space="0" w:color="auto"/>
        <w:bottom w:val="none" w:sz="0" w:space="0" w:color="auto"/>
        <w:right w:val="none" w:sz="0" w:space="0" w:color="auto"/>
      </w:divBdr>
    </w:div>
    <w:div w:id="1625118076">
      <w:bodyDiv w:val="1"/>
      <w:marLeft w:val="0"/>
      <w:marRight w:val="0"/>
      <w:marTop w:val="0"/>
      <w:marBottom w:val="0"/>
      <w:divBdr>
        <w:top w:val="none" w:sz="0" w:space="0" w:color="auto"/>
        <w:left w:val="none" w:sz="0" w:space="0" w:color="auto"/>
        <w:bottom w:val="none" w:sz="0" w:space="0" w:color="auto"/>
        <w:right w:val="none" w:sz="0" w:space="0" w:color="auto"/>
      </w:divBdr>
    </w:div>
    <w:div w:id="1625231486">
      <w:bodyDiv w:val="1"/>
      <w:marLeft w:val="0"/>
      <w:marRight w:val="0"/>
      <w:marTop w:val="0"/>
      <w:marBottom w:val="0"/>
      <w:divBdr>
        <w:top w:val="none" w:sz="0" w:space="0" w:color="auto"/>
        <w:left w:val="none" w:sz="0" w:space="0" w:color="auto"/>
        <w:bottom w:val="none" w:sz="0" w:space="0" w:color="auto"/>
        <w:right w:val="none" w:sz="0" w:space="0" w:color="auto"/>
      </w:divBdr>
    </w:div>
    <w:div w:id="1625456358">
      <w:bodyDiv w:val="1"/>
      <w:marLeft w:val="0"/>
      <w:marRight w:val="0"/>
      <w:marTop w:val="0"/>
      <w:marBottom w:val="0"/>
      <w:divBdr>
        <w:top w:val="none" w:sz="0" w:space="0" w:color="auto"/>
        <w:left w:val="none" w:sz="0" w:space="0" w:color="auto"/>
        <w:bottom w:val="none" w:sz="0" w:space="0" w:color="auto"/>
        <w:right w:val="none" w:sz="0" w:space="0" w:color="auto"/>
      </w:divBdr>
    </w:div>
    <w:div w:id="1625699737">
      <w:bodyDiv w:val="1"/>
      <w:marLeft w:val="0"/>
      <w:marRight w:val="0"/>
      <w:marTop w:val="0"/>
      <w:marBottom w:val="0"/>
      <w:divBdr>
        <w:top w:val="none" w:sz="0" w:space="0" w:color="auto"/>
        <w:left w:val="none" w:sz="0" w:space="0" w:color="auto"/>
        <w:bottom w:val="none" w:sz="0" w:space="0" w:color="auto"/>
        <w:right w:val="none" w:sz="0" w:space="0" w:color="auto"/>
      </w:divBdr>
    </w:div>
    <w:div w:id="1626085832">
      <w:bodyDiv w:val="1"/>
      <w:marLeft w:val="0"/>
      <w:marRight w:val="0"/>
      <w:marTop w:val="0"/>
      <w:marBottom w:val="0"/>
      <w:divBdr>
        <w:top w:val="none" w:sz="0" w:space="0" w:color="auto"/>
        <w:left w:val="none" w:sz="0" w:space="0" w:color="auto"/>
        <w:bottom w:val="none" w:sz="0" w:space="0" w:color="auto"/>
        <w:right w:val="none" w:sz="0" w:space="0" w:color="auto"/>
      </w:divBdr>
    </w:div>
    <w:div w:id="1626306608">
      <w:bodyDiv w:val="1"/>
      <w:marLeft w:val="0"/>
      <w:marRight w:val="0"/>
      <w:marTop w:val="0"/>
      <w:marBottom w:val="0"/>
      <w:divBdr>
        <w:top w:val="none" w:sz="0" w:space="0" w:color="auto"/>
        <w:left w:val="none" w:sz="0" w:space="0" w:color="auto"/>
        <w:bottom w:val="none" w:sz="0" w:space="0" w:color="auto"/>
        <w:right w:val="none" w:sz="0" w:space="0" w:color="auto"/>
      </w:divBdr>
    </w:div>
    <w:div w:id="1626350800">
      <w:bodyDiv w:val="1"/>
      <w:marLeft w:val="0"/>
      <w:marRight w:val="0"/>
      <w:marTop w:val="0"/>
      <w:marBottom w:val="0"/>
      <w:divBdr>
        <w:top w:val="none" w:sz="0" w:space="0" w:color="auto"/>
        <w:left w:val="none" w:sz="0" w:space="0" w:color="auto"/>
        <w:bottom w:val="none" w:sz="0" w:space="0" w:color="auto"/>
        <w:right w:val="none" w:sz="0" w:space="0" w:color="auto"/>
      </w:divBdr>
    </w:div>
    <w:div w:id="1626424267">
      <w:bodyDiv w:val="1"/>
      <w:marLeft w:val="0"/>
      <w:marRight w:val="0"/>
      <w:marTop w:val="0"/>
      <w:marBottom w:val="0"/>
      <w:divBdr>
        <w:top w:val="none" w:sz="0" w:space="0" w:color="auto"/>
        <w:left w:val="none" w:sz="0" w:space="0" w:color="auto"/>
        <w:bottom w:val="none" w:sz="0" w:space="0" w:color="auto"/>
        <w:right w:val="none" w:sz="0" w:space="0" w:color="auto"/>
      </w:divBdr>
    </w:div>
    <w:div w:id="1626692158">
      <w:bodyDiv w:val="1"/>
      <w:marLeft w:val="0"/>
      <w:marRight w:val="0"/>
      <w:marTop w:val="0"/>
      <w:marBottom w:val="0"/>
      <w:divBdr>
        <w:top w:val="none" w:sz="0" w:space="0" w:color="auto"/>
        <w:left w:val="none" w:sz="0" w:space="0" w:color="auto"/>
        <w:bottom w:val="none" w:sz="0" w:space="0" w:color="auto"/>
        <w:right w:val="none" w:sz="0" w:space="0" w:color="auto"/>
      </w:divBdr>
    </w:div>
    <w:div w:id="1626892177">
      <w:bodyDiv w:val="1"/>
      <w:marLeft w:val="0"/>
      <w:marRight w:val="0"/>
      <w:marTop w:val="0"/>
      <w:marBottom w:val="0"/>
      <w:divBdr>
        <w:top w:val="none" w:sz="0" w:space="0" w:color="auto"/>
        <w:left w:val="none" w:sz="0" w:space="0" w:color="auto"/>
        <w:bottom w:val="none" w:sz="0" w:space="0" w:color="auto"/>
        <w:right w:val="none" w:sz="0" w:space="0" w:color="auto"/>
      </w:divBdr>
    </w:div>
    <w:div w:id="1627076083">
      <w:bodyDiv w:val="1"/>
      <w:marLeft w:val="0"/>
      <w:marRight w:val="0"/>
      <w:marTop w:val="0"/>
      <w:marBottom w:val="0"/>
      <w:divBdr>
        <w:top w:val="none" w:sz="0" w:space="0" w:color="auto"/>
        <w:left w:val="none" w:sz="0" w:space="0" w:color="auto"/>
        <w:bottom w:val="none" w:sz="0" w:space="0" w:color="auto"/>
        <w:right w:val="none" w:sz="0" w:space="0" w:color="auto"/>
      </w:divBdr>
    </w:div>
    <w:div w:id="1627276299">
      <w:bodyDiv w:val="1"/>
      <w:marLeft w:val="0"/>
      <w:marRight w:val="0"/>
      <w:marTop w:val="0"/>
      <w:marBottom w:val="0"/>
      <w:divBdr>
        <w:top w:val="none" w:sz="0" w:space="0" w:color="auto"/>
        <w:left w:val="none" w:sz="0" w:space="0" w:color="auto"/>
        <w:bottom w:val="none" w:sz="0" w:space="0" w:color="auto"/>
        <w:right w:val="none" w:sz="0" w:space="0" w:color="auto"/>
      </w:divBdr>
    </w:div>
    <w:div w:id="1627740440">
      <w:bodyDiv w:val="1"/>
      <w:marLeft w:val="0"/>
      <w:marRight w:val="0"/>
      <w:marTop w:val="0"/>
      <w:marBottom w:val="0"/>
      <w:divBdr>
        <w:top w:val="none" w:sz="0" w:space="0" w:color="auto"/>
        <w:left w:val="none" w:sz="0" w:space="0" w:color="auto"/>
        <w:bottom w:val="none" w:sz="0" w:space="0" w:color="auto"/>
        <w:right w:val="none" w:sz="0" w:space="0" w:color="auto"/>
      </w:divBdr>
    </w:div>
    <w:div w:id="1627810801">
      <w:bodyDiv w:val="1"/>
      <w:marLeft w:val="0"/>
      <w:marRight w:val="0"/>
      <w:marTop w:val="0"/>
      <w:marBottom w:val="0"/>
      <w:divBdr>
        <w:top w:val="none" w:sz="0" w:space="0" w:color="auto"/>
        <w:left w:val="none" w:sz="0" w:space="0" w:color="auto"/>
        <w:bottom w:val="none" w:sz="0" w:space="0" w:color="auto"/>
        <w:right w:val="none" w:sz="0" w:space="0" w:color="auto"/>
      </w:divBdr>
    </w:div>
    <w:div w:id="1628201574">
      <w:bodyDiv w:val="1"/>
      <w:marLeft w:val="0"/>
      <w:marRight w:val="0"/>
      <w:marTop w:val="0"/>
      <w:marBottom w:val="0"/>
      <w:divBdr>
        <w:top w:val="none" w:sz="0" w:space="0" w:color="auto"/>
        <w:left w:val="none" w:sz="0" w:space="0" w:color="auto"/>
        <w:bottom w:val="none" w:sz="0" w:space="0" w:color="auto"/>
        <w:right w:val="none" w:sz="0" w:space="0" w:color="auto"/>
      </w:divBdr>
    </w:div>
    <w:div w:id="1628464592">
      <w:bodyDiv w:val="1"/>
      <w:marLeft w:val="0"/>
      <w:marRight w:val="0"/>
      <w:marTop w:val="0"/>
      <w:marBottom w:val="0"/>
      <w:divBdr>
        <w:top w:val="none" w:sz="0" w:space="0" w:color="auto"/>
        <w:left w:val="none" w:sz="0" w:space="0" w:color="auto"/>
        <w:bottom w:val="none" w:sz="0" w:space="0" w:color="auto"/>
        <w:right w:val="none" w:sz="0" w:space="0" w:color="auto"/>
      </w:divBdr>
    </w:div>
    <w:div w:id="1628513507">
      <w:bodyDiv w:val="1"/>
      <w:marLeft w:val="0"/>
      <w:marRight w:val="0"/>
      <w:marTop w:val="0"/>
      <w:marBottom w:val="0"/>
      <w:divBdr>
        <w:top w:val="none" w:sz="0" w:space="0" w:color="auto"/>
        <w:left w:val="none" w:sz="0" w:space="0" w:color="auto"/>
        <w:bottom w:val="none" w:sz="0" w:space="0" w:color="auto"/>
        <w:right w:val="none" w:sz="0" w:space="0" w:color="auto"/>
      </w:divBdr>
    </w:div>
    <w:div w:id="1628589097">
      <w:bodyDiv w:val="1"/>
      <w:marLeft w:val="0"/>
      <w:marRight w:val="0"/>
      <w:marTop w:val="0"/>
      <w:marBottom w:val="0"/>
      <w:divBdr>
        <w:top w:val="none" w:sz="0" w:space="0" w:color="auto"/>
        <w:left w:val="none" w:sz="0" w:space="0" w:color="auto"/>
        <w:bottom w:val="none" w:sz="0" w:space="0" w:color="auto"/>
        <w:right w:val="none" w:sz="0" w:space="0" w:color="auto"/>
      </w:divBdr>
    </w:div>
    <w:div w:id="1628661385">
      <w:bodyDiv w:val="1"/>
      <w:marLeft w:val="0"/>
      <w:marRight w:val="0"/>
      <w:marTop w:val="0"/>
      <w:marBottom w:val="0"/>
      <w:divBdr>
        <w:top w:val="none" w:sz="0" w:space="0" w:color="auto"/>
        <w:left w:val="none" w:sz="0" w:space="0" w:color="auto"/>
        <w:bottom w:val="none" w:sz="0" w:space="0" w:color="auto"/>
        <w:right w:val="none" w:sz="0" w:space="0" w:color="auto"/>
      </w:divBdr>
    </w:div>
    <w:div w:id="1628929407">
      <w:bodyDiv w:val="1"/>
      <w:marLeft w:val="0"/>
      <w:marRight w:val="0"/>
      <w:marTop w:val="0"/>
      <w:marBottom w:val="0"/>
      <w:divBdr>
        <w:top w:val="none" w:sz="0" w:space="0" w:color="auto"/>
        <w:left w:val="none" w:sz="0" w:space="0" w:color="auto"/>
        <w:bottom w:val="none" w:sz="0" w:space="0" w:color="auto"/>
        <w:right w:val="none" w:sz="0" w:space="0" w:color="auto"/>
      </w:divBdr>
    </w:div>
    <w:div w:id="1629047145">
      <w:bodyDiv w:val="1"/>
      <w:marLeft w:val="0"/>
      <w:marRight w:val="0"/>
      <w:marTop w:val="0"/>
      <w:marBottom w:val="0"/>
      <w:divBdr>
        <w:top w:val="none" w:sz="0" w:space="0" w:color="auto"/>
        <w:left w:val="none" w:sz="0" w:space="0" w:color="auto"/>
        <w:bottom w:val="none" w:sz="0" w:space="0" w:color="auto"/>
        <w:right w:val="none" w:sz="0" w:space="0" w:color="auto"/>
      </w:divBdr>
    </w:div>
    <w:div w:id="1629121355">
      <w:bodyDiv w:val="1"/>
      <w:marLeft w:val="0"/>
      <w:marRight w:val="0"/>
      <w:marTop w:val="0"/>
      <w:marBottom w:val="0"/>
      <w:divBdr>
        <w:top w:val="none" w:sz="0" w:space="0" w:color="auto"/>
        <w:left w:val="none" w:sz="0" w:space="0" w:color="auto"/>
        <w:bottom w:val="none" w:sz="0" w:space="0" w:color="auto"/>
        <w:right w:val="none" w:sz="0" w:space="0" w:color="auto"/>
      </w:divBdr>
    </w:div>
    <w:div w:id="1629122223">
      <w:bodyDiv w:val="1"/>
      <w:marLeft w:val="0"/>
      <w:marRight w:val="0"/>
      <w:marTop w:val="0"/>
      <w:marBottom w:val="0"/>
      <w:divBdr>
        <w:top w:val="none" w:sz="0" w:space="0" w:color="auto"/>
        <w:left w:val="none" w:sz="0" w:space="0" w:color="auto"/>
        <w:bottom w:val="none" w:sz="0" w:space="0" w:color="auto"/>
        <w:right w:val="none" w:sz="0" w:space="0" w:color="auto"/>
      </w:divBdr>
    </w:div>
    <w:div w:id="1629122298">
      <w:bodyDiv w:val="1"/>
      <w:marLeft w:val="0"/>
      <w:marRight w:val="0"/>
      <w:marTop w:val="0"/>
      <w:marBottom w:val="0"/>
      <w:divBdr>
        <w:top w:val="none" w:sz="0" w:space="0" w:color="auto"/>
        <w:left w:val="none" w:sz="0" w:space="0" w:color="auto"/>
        <w:bottom w:val="none" w:sz="0" w:space="0" w:color="auto"/>
        <w:right w:val="none" w:sz="0" w:space="0" w:color="auto"/>
      </w:divBdr>
    </w:div>
    <w:div w:id="1629435514">
      <w:bodyDiv w:val="1"/>
      <w:marLeft w:val="0"/>
      <w:marRight w:val="0"/>
      <w:marTop w:val="0"/>
      <w:marBottom w:val="0"/>
      <w:divBdr>
        <w:top w:val="none" w:sz="0" w:space="0" w:color="auto"/>
        <w:left w:val="none" w:sz="0" w:space="0" w:color="auto"/>
        <w:bottom w:val="none" w:sz="0" w:space="0" w:color="auto"/>
        <w:right w:val="none" w:sz="0" w:space="0" w:color="auto"/>
      </w:divBdr>
    </w:div>
    <w:div w:id="1629436397">
      <w:bodyDiv w:val="1"/>
      <w:marLeft w:val="0"/>
      <w:marRight w:val="0"/>
      <w:marTop w:val="0"/>
      <w:marBottom w:val="0"/>
      <w:divBdr>
        <w:top w:val="none" w:sz="0" w:space="0" w:color="auto"/>
        <w:left w:val="none" w:sz="0" w:space="0" w:color="auto"/>
        <w:bottom w:val="none" w:sz="0" w:space="0" w:color="auto"/>
        <w:right w:val="none" w:sz="0" w:space="0" w:color="auto"/>
      </w:divBdr>
    </w:div>
    <w:div w:id="1629703157">
      <w:bodyDiv w:val="1"/>
      <w:marLeft w:val="0"/>
      <w:marRight w:val="0"/>
      <w:marTop w:val="0"/>
      <w:marBottom w:val="0"/>
      <w:divBdr>
        <w:top w:val="none" w:sz="0" w:space="0" w:color="auto"/>
        <w:left w:val="none" w:sz="0" w:space="0" w:color="auto"/>
        <w:bottom w:val="none" w:sz="0" w:space="0" w:color="auto"/>
        <w:right w:val="none" w:sz="0" w:space="0" w:color="auto"/>
      </w:divBdr>
    </w:div>
    <w:div w:id="1629821756">
      <w:bodyDiv w:val="1"/>
      <w:marLeft w:val="0"/>
      <w:marRight w:val="0"/>
      <w:marTop w:val="0"/>
      <w:marBottom w:val="0"/>
      <w:divBdr>
        <w:top w:val="none" w:sz="0" w:space="0" w:color="auto"/>
        <w:left w:val="none" w:sz="0" w:space="0" w:color="auto"/>
        <w:bottom w:val="none" w:sz="0" w:space="0" w:color="auto"/>
        <w:right w:val="none" w:sz="0" w:space="0" w:color="auto"/>
      </w:divBdr>
    </w:div>
    <w:div w:id="1629895962">
      <w:bodyDiv w:val="1"/>
      <w:marLeft w:val="0"/>
      <w:marRight w:val="0"/>
      <w:marTop w:val="0"/>
      <w:marBottom w:val="0"/>
      <w:divBdr>
        <w:top w:val="none" w:sz="0" w:space="0" w:color="auto"/>
        <w:left w:val="none" w:sz="0" w:space="0" w:color="auto"/>
        <w:bottom w:val="none" w:sz="0" w:space="0" w:color="auto"/>
        <w:right w:val="none" w:sz="0" w:space="0" w:color="auto"/>
      </w:divBdr>
    </w:div>
    <w:div w:id="1630090210">
      <w:bodyDiv w:val="1"/>
      <w:marLeft w:val="0"/>
      <w:marRight w:val="0"/>
      <w:marTop w:val="0"/>
      <w:marBottom w:val="0"/>
      <w:divBdr>
        <w:top w:val="none" w:sz="0" w:space="0" w:color="auto"/>
        <w:left w:val="none" w:sz="0" w:space="0" w:color="auto"/>
        <w:bottom w:val="none" w:sz="0" w:space="0" w:color="auto"/>
        <w:right w:val="none" w:sz="0" w:space="0" w:color="auto"/>
      </w:divBdr>
    </w:div>
    <w:div w:id="1630279504">
      <w:bodyDiv w:val="1"/>
      <w:marLeft w:val="0"/>
      <w:marRight w:val="0"/>
      <w:marTop w:val="0"/>
      <w:marBottom w:val="0"/>
      <w:divBdr>
        <w:top w:val="none" w:sz="0" w:space="0" w:color="auto"/>
        <w:left w:val="none" w:sz="0" w:space="0" w:color="auto"/>
        <w:bottom w:val="none" w:sz="0" w:space="0" w:color="auto"/>
        <w:right w:val="none" w:sz="0" w:space="0" w:color="auto"/>
      </w:divBdr>
    </w:div>
    <w:div w:id="1630280845">
      <w:bodyDiv w:val="1"/>
      <w:marLeft w:val="0"/>
      <w:marRight w:val="0"/>
      <w:marTop w:val="0"/>
      <w:marBottom w:val="0"/>
      <w:divBdr>
        <w:top w:val="none" w:sz="0" w:space="0" w:color="auto"/>
        <w:left w:val="none" w:sz="0" w:space="0" w:color="auto"/>
        <w:bottom w:val="none" w:sz="0" w:space="0" w:color="auto"/>
        <w:right w:val="none" w:sz="0" w:space="0" w:color="auto"/>
      </w:divBdr>
    </w:div>
    <w:div w:id="1630549989">
      <w:bodyDiv w:val="1"/>
      <w:marLeft w:val="0"/>
      <w:marRight w:val="0"/>
      <w:marTop w:val="0"/>
      <w:marBottom w:val="0"/>
      <w:divBdr>
        <w:top w:val="none" w:sz="0" w:space="0" w:color="auto"/>
        <w:left w:val="none" w:sz="0" w:space="0" w:color="auto"/>
        <w:bottom w:val="none" w:sz="0" w:space="0" w:color="auto"/>
        <w:right w:val="none" w:sz="0" w:space="0" w:color="auto"/>
      </w:divBdr>
    </w:div>
    <w:div w:id="1631205843">
      <w:bodyDiv w:val="1"/>
      <w:marLeft w:val="0"/>
      <w:marRight w:val="0"/>
      <w:marTop w:val="0"/>
      <w:marBottom w:val="0"/>
      <w:divBdr>
        <w:top w:val="none" w:sz="0" w:space="0" w:color="auto"/>
        <w:left w:val="none" w:sz="0" w:space="0" w:color="auto"/>
        <w:bottom w:val="none" w:sz="0" w:space="0" w:color="auto"/>
        <w:right w:val="none" w:sz="0" w:space="0" w:color="auto"/>
      </w:divBdr>
    </w:div>
    <w:div w:id="1631328095">
      <w:bodyDiv w:val="1"/>
      <w:marLeft w:val="0"/>
      <w:marRight w:val="0"/>
      <w:marTop w:val="0"/>
      <w:marBottom w:val="0"/>
      <w:divBdr>
        <w:top w:val="none" w:sz="0" w:space="0" w:color="auto"/>
        <w:left w:val="none" w:sz="0" w:space="0" w:color="auto"/>
        <w:bottom w:val="none" w:sz="0" w:space="0" w:color="auto"/>
        <w:right w:val="none" w:sz="0" w:space="0" w:color="auto"/>
      </w:divBdr>
    </w:div>
    <w:div w:id="1631473524">
      <w:bodyDiv w:val="1"/>
      <w:marLeft w:val="0"/>
      <w:marRight w:val="0"/>
      <w:marTop w:val="0"/>
      <w:marBottom w:val="0"/>
      <w:divBdr>
        <w:top w:val="none" w:sz="0" w:space="0" w:color="auto"/>
        <w:left w:val="none" w:sz="0" w:space="0" w:color="auto"/>
        <w:bottom w:val="none" w:sz="0" w:space="0" w:color="auto"/>
        <w:right w:val="none" w:sz="0" w:space="0" w:color="auto"/>
      </w:divBdr>
    </w:div>
    <w:div w:id="1631982662">
      <w:bodyDiv w:val="1"/>
      <w:marLeft w:val="0"/>
      <w:marRight w:val="0"/>
      <w:marTop w:val="0"/>
      <w:marBottom w:val="0"/>
      <w:divBdr>
        <w:top w:val="none" w:sz="0" w:space="0" w:color="auto"/>
        <w:left w:val="none" w:sz="0" w:space="0" w:color="auto"/>
        <w:bottom w:val="none" w:sz="0" w:space="0" w:color="auto"/>
        <w:right w:val="none" w:sz="0" w:space="0" w:color="auto"/>
      </w:divBdr>
    </w:div>
    <w:div w:id="1633245213">
      <w:bodyDiv w:val="1"/>
      <w:marLeft w:val="0"/>
      <w:marRight w:val="0"/>
      <w:marTop w:val="0"/>
      <w:marBottom w:val="0"/>
      <w:divBdr>
        <w:top w:val="none" w:sz="0" w:space="0" w:color="auto"/>
        <w:left w:val="none" w:sz="0" w:space="0" w:color="auto"/>
        <w:bottom w:val="none" w:sz="0" w:space="0" w:color="auto"/>
        <w:right w:val="none" w:sz="0" w:space="0" w:color="auto"/>
      </w:divBdr>
    </w:div>
    <w:div w:id="1633557069">
      <w:bodyDiv w:val="1"/>
      <w:marLeft w:val="0"/>
      <w:marRight w:val="0"/>
      <w:marTop w:val="0"/>
      <w:marBottom w:val="0"/>
      <w:divBdr>
        <w:top w:val="none" w:sz="0" w:space="0" w:color="auto"/>
        <w:left w:val="none" w:sz="0" w:space="0" w:color="auto"/>
        <w:bottom w:val="none" w:sz="0" w:space="0" w:color="auto"/>
        <w:right w:val="none" w:sz="0" w:space="0" w:color="auto"/>
      </w:divBdr>
    </w:div>
    <w:div w:id="1633631958">
      <w:bodyDiv w:val="1"/>
      <w:marLeft w:val="0"/>
      <w:marRight w:val="0"/>
      <w:marTop w:val="0"/>
      <w:marBottom w:val="0"/>
      <w:divBdr>
        <w:top w:val="none" w:sz="0" w:space="0" w:color="auto"/>
        <w:left w:val="none" w:sz="0" w:space="0" w:color="auto"/>
        <w:bottom w:val="none" w:sz="0" w:space="0" w:color="auto"/>
        <w:right w:val="none" w:sz="0" w:space="0" w:color="auto"/>
      </w:divBdr>
    </w:div>
    <w:div w:id="1633709965">
      <w:bodyDiv w:val="1"/>
      <w:marLeft w:val="0"/>
      <w:marRight w:val="0"/>
      <w:marTop w:val="0"/>
      <w:marBottom w:val="0"/>
      <w:divBdr>
        <w:top w:val="none" w:sz="0" w:space="0" w:color="auto"/>
        <w:left w:val="none" w:sz="0" w:space="0" w:color="auto"/>
        <w:bottom w:val="none" w:sz="0" w:space="0" w:color="auto"/>
        <w:right w:val="none" w:sz="0" w:space="0" w:color="auto"/>
      </w:divBdr>
    </w:div>
    <w:div w:id="1634290685">
      <w:bodyDiv w:val="1"/>
      <w:marLeft w:val="0"/>
      <w:marRight w:val="0"/>
      <w:marTop w:val="0"/>
      <w:marBottom w:val="0"/>
      <w:divBdr>
        <w:top w:val="none" w:sz="0" w:space="0" w:color="auto"/>
        <w:left w:val="none" w:sz="0" w:space="0" w:color="auto"/>
        <w:bottom w:val="none" w:sz="0" w:space="0" w:color="auto"/>
        <w:right w:val="none" w:sz="0" w:space="0" w:color="auto"/>
      </w:divBdr>
    </w:div>
    <w:div w:id="1634479612">
      <w:bodyDiv w:val="1"/>
      <w:marLeft w:val="0"/>
      <w:marRight w:val="0"/>
      <w:marTop w:val="0"/>
      <w:marBottom w:val="0"/>
      <w:divBdr>
        <w:top w:val="none" w:sz="0" w:space="0" w:color="auto"/>
        <w:left w:val="none" w:sz="0" w:space="0" w:color="auto"/>
        <w:bottom w:val="none" w:sz="0" w:space="0" w:color="auto"/>
        <w:right w:val="none" w:sz="0" w:space="0" w:color="auto"/>
      </w:divBdr>
    </w:div>
    <w:div w:id="1634942456">
      <w:bodyDiv w:val="1"/>
      <w:marLeft w:val="0"/>
      <w:marRight w:val="0"/>
      <w:marTop w:val="0"/>
      <w:marBottom w:val="0"/>
      <w:divBdr>
        <w:top w:val="none" w:sz="0" w:space="0" w:color="auto"/>
        <w:left w:val="none" w:sz="0" w:space="0" w:color="auto"/>
        <w:bottom w:val="none" w:sz="0" w:space="0" w:color="auto"/>
        <w:right w:val="none" w:sz="0" w:space="0" w:color="auto"/>
      </w:divBdr>
    </w:div>
    <w:div w:id="1635211966">
      <w:bodyDiv w:val="1"/>
      <w:marLeft w:val="0"/>
      <w:marRight w:val="0"/>
      <w:marTop w:val="0"/>
      <w:marBottom w:val="0"/>
      <w:divBdr>
        <w:top w:val="none" w:sz="0" w:space="0" w:color="auto"/>
        <w:left w:val="none" w:sz="0" w:space="0" w:color="auto"/>
        <w:bottom w:val="none" w:sz="0" w:space="0" w:color="auto"/>
        <w:right w:val="none" w:sz="0" w:space="0" w:color="auto"/>
      </w:divBdr>
    </w:div>
    <w:div w:id="1635333147">
      <w:bodyDiv w:val="1"/>
      <w:marLeft w:val="0"/>
      <w:marRight w:val="0"/>
      <w:marTop w:val="0"/>
      <w:marBottom w:val="0"/>
      <w:divBdr>
        <w:top w:val="none" w:sz="0" w:space="0" w:color="auto"/>
        <w:left w:val="none" w:sz="0" w:space="0" w:color="auto"/>
        <w:bottom w:val="none" w:sz="0" w:space="0" w:color="auto"/>
        <w:right w:val="none" w:sz="0" w:space="0" w:color="auto"/>
      </w:divBdr>
    </w:div>
    <w:div w:id="1635453060">
      <w:bodyDiv w:val="1"/>
      <w:marLeft w:val="0"/>
      <w:marRight w:val="0"/>
      <w:marTop w:val="0"/>
      <w:marBottom w:val="0"/>
      <w:divBdr>
        <w:top w:val="none" w:sz="0" w:space="0" w:color="auto"/>
        <w:left w:val="none" w:sz="0" w:space="0" w:color="auto"/>
        <w:bottom w:val="none" w:sz="0" w:space="0" w:color="auto"/>
        <w:right w:val="none" w:sz="0" w:space="0" w:color="auto"/>
      </w:divBdr>
    </w:div>
    <w:div w:id="1636059411">
      <w:bodyDiv w:val="1"/>
      <w:marLeft w:val="0"/>
      <w:marRight w:val="0"/>
      <w:marTop w:val="0"/>
      <w:marBottom w:val="0"/>
      <w:divBdr>
        <w:top w:val="none" w:sz="0" w:space="0" w:color="auto"/>
        <w:left w:val="none" w:sz="0" w:space="0" w:color="auto"/>
        <w:bottom w:val="none" w:sz="0" w:space="0" w:color="auto"/>
        <w:right w:val="none" w:sz="0" w:space="0" w:color="auto"/>
      </w:divBdr>
    </w:div>
    <w:div w:id="1636106305">
      <w:bodyDiv w:val="1"/>
      <w:marLeft w:val="0"/>
      <w:marRight w:val="0"/>
      <w:marTop w:val="0"/>
      <w:marBottom w:val="0"/>
      <w:divBdr>
        <w:top w:val="none" w:sz="0" w:space="0" w:color="auto"/>
        <w:left w:val="none" w:sz="0" w:space="0" w:color="auto"/>
        <w:bottom w:val="none" w:sz="0" w:space="0" w:color="auto"/>
        <w:right w:val="none" w:sz="0" w:space="0" w:color="auto"/>
      </w:divBdr>
    </w:div>
    <w:div w:id="1636133727">
      <w:bodyDiv w:val="1"/>
      <w:marLeft w:val="0"/>
      <w:marRight w:val="0"/>
      <w:marTop w:val="0"/>
      <w:marBottom w:val="0"/>
      <w:divBdr>
        <w:top w:val="none" w:sz="0" w:space="0" w:color="auto"/>
        <w:left w:val="none" w:sz="0" w:space="0" w:color="auto"/>
        <w:bottom w:val="none" w:sz="0" w:space="0" w:color="auto"/>
        <w:right w:val="none" w:sz="0" w:space="0" w:color="auto"/>
      </w:divBdr>
    </w:div>
    <w:div w:id="1636329992">
      <w:bodyDiv w:val="1"/>
      <w:marLeft w:val="0"/>
      <w:marRight w:val="0"/>
      <w:marTop w:val="0"/>
      <w:marBottom w:val="0"/>
      <w:divBdr>
        <w:top w:val="none" w:sz="0" w:space="0" w:color="auto"/>
        <w:left w:val="none" w:sz="0" w:space="0" w:color="auto"/>
        <w:bottom w:val="none" w:sz="0" w:space="0" w:color="auto"/>
        <w:right w:val="none" w:sz="0" w:space="0" w:color="auto"/>
      </w:divBdr>
    </w:div>
    <w:div w:id="1636567563">
      <w:bodyDiv w:val="1"/>
      <w:marLeft w:val="0"/>
      <w:marRight w:val="0"/>
      <w:marTop w:val="0"/>
      <w:marBottom w:val="0"/>
      <w:divBdr>
        <w:top w:val="none" w:sz="0" w:space="0" w:color="auto"/>
        <w:left w:val="none" w:sz="0" w:space="0" w:color="auto"/>
        <w:bottom w:val="none" w:sz="0" w:space="0" w:color="auto"/>
        <w:right w:val="none" w:sz="0" w:space="0" w:color="auto"/>
      </w:divBdr>
    </w:div>
    <w:div w:id="1636788396">
      <w:bodyDiv w:val="1"/>
      <w:marLeft w:val="0"/>
      <w:marRight w:val="0"/>
      <w:marTop w:val="0"/>
      <w:marBottom w:val="0"/>
      <w:divBdr>
        <w:top w:val="none" w:sz="0" w:space="0" w:color="auto"/>
        <w:left w:val="none" w:sz="0" w:space="0" w:color="auto"/>
        <w:bottom w:val="none" w:sz="0" w:space="0" w:color="auto"/>
        <w:right w:val="none" w:sz="0" w:space="0" w:color="auto"/>
      </w:divBdr>
    </w:div>
    <w:div w:id="1636791842">
      <w:bodyDiv w:val="1"/>
      <w:marLeft w:val="0"/>
      <w:marRight w:val="0"/>
      <w:marTop w:val="0"/>
      <w:marBottom w:val="0"/>
      <w:divBdr>
        <w:top w:val="none" w:sz="0" w:space="0" w:color="auto"/>
        <w:left w:val="none" w:sz="0" w:space="0" w:color="auto"/>
        <w:bottom w:val="none" w:sz="0" w:space="0" w:color="auto"/>
        <w:right w:val="none" w:sz="0" w:space="0" w:color="auto"/>
      </w:divBdr>
    </w:div>
    <w:div w:id="1636833261">
      <w:bodyDiv w:val="1"/>
      <w:marLeft w:val="0"/>
      <w:marRight w:val="0"/>
      <w:marTop w:val="0"/>
      <w:marBottom w:val="0"/>
      <w:divBdr>
        <w:top w:val="none" w:sz="0" w:space="0" w:color="auto"/>
        <w:left w:val="none" w:sz="0" w:space="0" w:color="auto"/>
        <w:bottom w:val="none" w:sz="0" w:space="0" w:color="auto"/>
        <w:right w:val="none" w:sz="0" w:space="0" w:color="auto"/>
      </w:divBdr>
    </w:div>
    <w:div w:id="1636905683">
      <w:bodyDiv w:val="1"/>
      <w:marLeft w:val="0"/>
      <w:marRight w:val="0"/>
      <w:marTop w:val="0"/>
      <w:marBottom w:val="0"/>
      <w:divBdr>
        <w:top w:val="none" w:sz="0" w:space="0" w:color="auto"/>
        <w:left w:val="none" w:sz="0" w:space="0" w:color="auto"/>
        <w:bottom w:val="none" w:sz="0" w:space="0" w:color="auto"/>
        <w:right w:val="none" w:sz="0" w:space="0" w:color="auto"/>
      </w:divBdr>
    </w:div>
    <w:div w:id="1637031037">
      <w:bodyDiv w:val="1"/>
      <w:marLeft w:val="0"/>
      <w:marRight w:val="0"/>
      <w:marTop w:val="0"/>
      <w:marBottom w:val="0"/>
      <w:divBdr>
        <w:top w:val="none" w:sz="0" w:space="0" w:color="auto"/>
        <w:left w:val="none" w:sz="0" w:space="0" w:color="auto"/>
        <w:bottom w:val="none" w:sz="0" w:space="0" w:color="auto"/>
        <w:right w:val="none" w:sz="0" w:space="0" w:color="auto"/>
      </w:divBdr>
    </w:div>
    <w:div w:id="1637181010">
      <w:bodyDiv w:val="1"/>
      <w:marLeft w:val="0"/>
      <w:marRight w:val="0"/>
      <w:marTop w:val="0"/>
      <w:marBottom w:val="0"/>
      <w:divBdr>
        <w:top w:val="none" w:sz="0" w:space="0" w:color="auto"/>
        <w:left w:val="none" w:sz="0" w:space="0" w:color="auto"/>
        <w:bottom w:val="none" w:sz="0" w:space="0" w:color="auto"/>
        <w:right w:val="none" w:sz="0" w:space="0" w:color="auto"/>
      </w:divBdr>
    </w:div>
    <w:div w:id="1637644818">
      <w:bodyDiv w:val="1"/>
      <w:marLeft w:val="0"/>
      <w:marRight w:val="0"/>
      <w:marTop w:val="0"/>
      <w:marBottom w:val="0"/>
      <w:divBdr>
        <w:top w:val="none" w:sz="0" w:space="0" w:color="auto"/>
        <w:left w:val="none" w:sz="0" w:space="0" w:color="auto"/>
        <w:bottom w:val="none" w:sz="0" w:space="0" w:color="auto"/>
        <w:right w:val="none" w:sz="0" w:space="0" w:color="auto"/>
      </w:divBdr>
    </w:div>
    <w:div w:id="1637952223">
      <w:bodyDiv w:val="1"/>
      <w:marLeft w:val="0"/>
      <w:marRight w:val="0"/>
      <w:marTop w:val="0"/>
      <w:marBottom w:val="0"/>
      <w:divBdr>
        <w:top w:val="none" w:sz="0" w:space="0" w:color="auto"/>
        <w:left w:val="none" w:sz="0" w:space="0" w:color="auto"/>
        <w:bottom w:val="none" w:sz="0" w:space="0" w:color="auto"/>
        <w:right w:val="none" w:sz="0" w:space="0" w:color="auto"/>
      </w:divBdr>
    </w:div>
    <w:div w:id="1638025483">
      <w:bodyDiv w:val="1"/>
      <w:marLeft w:val="0"/>
      <w:marRight w:val="0"/>
      <w:marTop w:val="0"/>
      <w:marBottom w:val="0"/>
      <w:divBdr>
        <w:top w:val="none" w:sz="0" w:space="0" w:color="auto"/>
        <w:left w:val="none" w:sz="0" w:space="0" w:color="auto"/>
        <w:bottom w:val="none" w:sz="0" w:space="0" w:color="auto"/>
        <w:right w:val="none" w:sz="0" w:space="0" w:color="auto"/>
      </w:divBdr>
    </w:div>
    <w:div w:id="1638144922">
      <w:bodyDiv w:val="1"/>
      <w:marLeft w:val="0"/>
      <w:marRight w:val="0"/>
      <w:marTop w:val="0"/>
      <w:marBottom w:val="0"/>
      <w:divBdr>
        <w:top w:val="none" w:sz="0" w:space="0" w:color="auto"/>
        <w:left w:val="none" w:sz="0" w:space="0" w:color="auto"/>
        <w:bottom w:val="none" w:sz="0" w:space="0" w:color="auto"/>
        <w:right w:val="none" w:sz="0" w:space="0" w:color="auto"/>
      </w:divBdr>
    </w:div>
    <w:div w:id="1638756151">
      <w:bodyDiv w:val="1"/>
      <w:marLeft w:val="0"/>
      <w:marRight w:val="0"/>
      <w:marTop w:val="0"/>
      <w:marBottom w:val="0"/>
      <w:divBdr>
        <w:top w:val="none" w:sz="0" w:space="0" w:color="auto"/>
        <w:left w:val="none" w:sz="0" w:space="0" w:color="auto"/>
        <w:bottom w:val="none" w:sz="0" w:space="0" w:color="auto"/>
        <w:right w:val="none" w:sz="0" w:space="0" w:color="auto"/>
      </w:divBdr>
    </w:div>
    <w:div w:id="1638991403">
      <w:bodyDiv w:val="1"/>
      <w:marLeft w:val="0"/>
      <w:marRight w:val="0"/>
      <w:marTop w:val="0"/>
      <w:marBottom w:val="0"/>
      <w:divBdr>
        <w:top w:val="none" w:sz="0" w:space="0" w:color="auto"/>
        <w:left w:val="none" w:sz="0" w:space="0" w:color="auto"/>
        <w:bottom w:val="none" w:sz="0" w:space="0" w:color="auto"/>
        <w:right w:val="none" w:sz="0" w:space="0" w:color="auto"/>
      </w:divBdr>
    </w:div>
    <w:div w:id="1639187965">
      <w:bodyDiv w:val="1"/>
      <w:marLeft w:val="0"/>
      <w:marRight w:val="0"/>
      <w:marTop w:val="0"/>
      <w:marBottom w:val="0"/>
      <w:divBdr>
        <w:top w:val="none" w:sz="0" w:space="0" w:color="auto"/>
        <w:left w:val="none" w:sz="0" w:space="0" w:color="auto"/>
        <w:bottom w:val="none" w:sz="0" w:space="0" w:color="auto"/>
        <w:right w:val="none" w:sz="0" w:space="0" w:color="auto"/>
      </w:divBdr>
    </w:div>
    <w:div w:id="1639264206">
      <w:bodyDiv w:val="1"/>
      <w:marLeft w:val="0"/>
      <w:marRight w:val="0"/>
      <w:marTop w:val="0"/>
      <w:marBottom w:val="0"/>
      <w:divBdr>
        <w:top w:val="none" w:sz="0" w:space="0" w:color="auto"/>
        <w:left w:val="none" w:sz="0" w:space="0" w:color="auto"/>
        <w:bottom w:val="none" w:sz="0" w:space="0" w:color="auto"/>
        <w:right w:val="none" w:sz="0" w:space="0" w:color="auto"/>
      </w:divBdr>
    </w:div>
    <w:div w:id="1639339932">
      <w:bodyDiv w:val="1"/>
      <w:marLeft w:val="0"/>
      <w:marRight w:val="0"/>
      <w:marTop w:val="0"/>
      <w:marBottom w:val="0"/>
      <w:divBdr>
        <w:top w:val="none" w:sz="0" w:space="0" w:color="auto"/>
        <w:left w:val="none" w:sz="0" w:space="0" w:color="auto"/>
        <w:bottom w:val="none" w:sz="0" w:space="0" w:color="auto"/>
        <w:right w:val="none" w:sz="0" w:space="0" w:color="auto"/>
      </w:divBdr>
    </w:div>
    <w:div w:id="1639606752">
      <w:bodyDiv w:val="1"/>
      <w:marLeft w:val="0"/>
      <w:marRight w:val="0"/>
      <w:marTop w:val="0"/>
      <w:marBottom w:val="0"/>
      <w:divBdr>
        <w:top w:val="none" w:sz="0" w:space="0" w:color="auto"/>
        <w:left w:val="none" w:sz="0" w:space="0" w:color="auto"/>
        <w:bottom w:val="none" w:sz="0" w:space="0" w:color="auto"/>
        <w:right w:val="none" w:sz="0" w:space="0" w:color="auto"/>
      </w:divBdr>
    </w:div>
    <w:div w:id="1639650684">
      <w:bodyDiv w:val="1"/>
      <w:marLeft w:val="0"/>
      <w:marRight w:val="0"/>
      <w:marTop w:val="0"/>
      <w:marBottom w:val="0"/>
      <w:divBdr>
        <w:top w:val="none" w:sz="0" w:space="0" w:color="auto"/>
        <w:left w:val="none" w:sz="0" w:space="0" w:color="auto"/>
        <w:bottom w:val="none" w:sz="0" w:space="0" w:color="auto"/>
        <w:right w:val="none" w:sz="0" w:space="0" w:color="auto"/>
      </w:divBdr>
    </w:div>
    <w:div w:id="1640109324">
      <w:bodyDiv w:val="1"/>
      <w:marLeft w:val="0"/>
      <w:marRight w:val="0"/>
      <w:marTop w:val="0"/>
      <w:marBottom w:val="0"/>
      <w:divBdr>
        <w:top w:val="none" w:sz="0" w:space="0" w:color="auto"/>
        <w:left w:val="none" w:sz="0" w:space="0" w:color="auto"/>
        <w:bottom w:val="none" w:sz="0" w:space="0" w:color="auto"/>
        <w:right w:val="none" w:sz="0" w:space="0" w:color="auto"/>
      </w:divBdr>
    </w:div>
    <w:div w:id="1640501550">
      <w:bodyDiv w:val="1"/>
      <w:marLeft w:val="0"/>
      <w:marRight w:val="0"/>
      <w:marTop w:val="0"/>
      <w:marBottom w:val="0"/>
      <w:divBdr>
        <w:top w:val="none" w:sz="0" w:space="0" w:color="auto"/>
        <w:left w:val="none" w:sz="0" w:space="0" w:color="auto"/>
        <w:bottom w:val="none" w:sz="0" w:space="0" w:color="auto"/>
        <w:right w:val="none" w:sz="0" w:space="0" w:color="auto"/>
      </w:divBdr>
    </w:div>
    <w:div w:id="1640568069">
      <w:bodyDiv w:val="1"/>
      <w:marLeft w:val="0"/>
      <w:marRight w:val="0"/>
      <w:marTop w:val="0"/>
      <w:marBottom w:val="0"/>
      <w:divBdr>
        <w:top w:val="none" w:sz="0" w:space="0" w:color="auto"/>
        <w:left w:val="none" w:sz="0" w:space="0" w:color="auto"/>
        <w:bottom w:val="none" w:sz="0" w:space="0" w:color="auto"/>
        <w:right w:val="none" w:sz="0" w:space="0" w:color="auto"/>
      </w:divBdr>
    </w:div>
    <w:div w:id="1640843437">
      <w:bodyDiv w:val="1"/>
      <w:marLeft w:val="0"/>
      <w:marRight w:val="0"/>
      <w:marTop w:val="0"/>
      <w:marBottom w:val="0"/>
      <w:divBdr>
        <w:top w:val="none" w:sz="0" w:space="0" w:color="auto"/>
        <w:left w:val="none" w:sz="0" w:space="0" w:color="auto"/>
        <w:bottom w:val="none" w:sz="0" w:space="0" w:color="auto"/>
        <w:right w:val="none" w:sz="0" w:space="0" w:color="auto"/>
      </w:divBdr>
    </w:div>
    <w:div w:id="1640911931">
      <w:bodyDiv w:val="1"/>
      <w:marLeft w:val="0"/>
      <w:marRight w:val="0"/>
      <w:marTop w:val="0"/>
      <w:marBottom w:val="0"/>
      <w:divBdr>
        <w:top w:val="none" w:sz="0" w:space="0" w:color="auto"/>
        <w:left w:val="none" w:sz="0" w:space="0" w:color="auto"/>
        <w:bottom w:val="none" w:sz="0" w:space="0" w:color="auto"/>
        <w:right w:val="none" w:sz="0" w:space="0" w:color="auto"/>
      </w:divBdr>
    </w:div>
    <w:div w:id="1640962632">
      <w:bodyDiv w:val="1"/>
      <w:marLeft w:val="0"/>
      <w:marRight w:val="0"/>
      <w:marTop w:val="0"/>
      <w:marBottom w:val="0"/>
      <w:divBdr>
        <w:top w:val="none" w:sz="0" w:space="0" w:color="auto"/>
        <w:left w:val="none" w:sz="0" w:space="0" w:color="auto"/>
        <w:bottom w:val="none" w:sz="0" w:space="0" w:color="auto"/>
        <w:right w:val="none" w:sz="0" w:space="0" w:color="auto"/>
      </w:divBdr>
    </w:div>
    <w:div w:id="1641231791">
      <w:bodyDiv w:val="1"/>
      <w:marLeft w:val="0"/>
      <w:marRight w:val="0"/>
      <w:marTop w:val="0"/>
      <w:marBottom w:val="0"/>
      <w:divBdr>
        <w:top w:val="none" w:sz="0" w:space="0" w:color="auto"/>
        <w:left w:val="none" w:sz="0" w:space="0" w:color="auto"/>
        <w:bottom w:val="none" w:sz="0" w:space="0" w:color="auto"/>
        <w:right w:val="none" w:sz="0" w:space="0" w:color="auto"/>
      </w:divBdr>
    </w:div>
    <w:div w:id="1641811086">
      <w:bodyDiv w:val="1"/>
      <w:marLeft w:val="0"/>
      <w:marRight w:val="0"/>
      <w:marTop w:val="0"/>
      <w:marBottom w:val="0"/>
      <w:divBdr>
        <w:top w:val="none" w:sz="0" w:space="0" w:color="auto"/>
        <w:left w:val="none" w:sz="0" w:space="0" w:color="auto"/>
        <w:bottom w:val="none" w:sz="0" w:space="0" w:color="auto"/>
        <w:right w:val="none" w:sz="0" w:space="0" w:color="auto"/>
      </w:divBdr>
    </w:div>
    <w:div w:id="1641812728">
      <w:bodyDiv w:val="1"/>
      <w:marLeft w:val="0"/>
      <w:marRight w:val="0"/>
      <w:marTop w:val="0"/>
      <w:marBottom w:val="0"/>
      <w:divBdr>
        <w:top w:val="none" w:sz="0" w:space="0" w:color="auto"/>
        <w:left w:val="none" w:sz="0" w:space="0" w:color="auto"/>
        <w:bottom w:val="none" w:sz="0" w:space="0" w:color="auto"/>
        <w:right w:val="none" w:sz="0" w:space="0" w:color="auto"/>
      </w:divBdr>
    </w:div>
    <w:div w:id="1641956422">
      <w:bodyDiv w:val="1"/>
      <w:marLeft w:val="0"/>
      <w:marRight w:val="0"/>
      <w:marTop w:val="0"/>
      <w:marBottom w:val="0"/>
      <w:divBdr>
        <w:top w:val="none" w:sz="0" w:space="0" w:color="auto"/>
        <w:left w:val="none" w:sz="0" w:space="0" w:color="auto"/>
        <w:bottom w:val="none" w:sz="0" w:space="0" w:color="auto"/>
        <w:right w:val="none" w:sz="0" w:space="0" w:color="auto"/>
      </w:divBdr>
    </w:div>
    <w:div w:id="1642155930">
      <w:bodyDiv w:val="1"/>
      <w:marLeft w:val="0"/>
      <w:marRight w:val="0"/>
      <w:marTop w:val="0"/>
      <w:marBottom w:val="0"/>
      <w:divBdr>
        <w:top w:val="none" w:sz="0" w:space="0" w:color="auto"/>
        <w:left w:val="none" w:sz="0" w:space="0" w:color="auto"/>
        <w:bottom w:val="none" w:sz="0" w:space="0" w:color="auto"/>
        <w:right w:val="none" w:sz="0" w:space="0" w:color="auto"/>
      </w:divBdr>
    </w:div>
    <w:div w:id="1642227469">
      <w:bodyDiv w:val="1"/>
      <w:marLeft w:val="0"/>
      <w:marRight w:val="0"/>
      <w:marTop w:val="0"/>
      <w:marBottom w:val="0"/>
      <w:divBdr>
        <w:top w:val="none" w:sz="0" w:space="0" w:color="auto"/>
        <w:left w:val="none" w:sz="0" w:space="0" w:color="auto"/>
        <w:bottom w:val="none" w:sz="0" w:space="0" w:color="auto"/>
        <w:right w:val="none" w:sz="0" w:space="0" w:color="auto"/>
      </w:divBdr>
    </w:div>
    <w:div w:id="1642228796">
      <w:bodyDiv w:val="1"/>
      <w:marLeft w:val="0"/>
      <w:marRight w:val="0"/>
      <w:marTop w:val="0"/>
      <w:marBottom w:val="0"/>
      <w:divBdr>
        <w:top w:val="none" w:sz="0" w:space="0" w:color="auto"/>
        <w:left w:val="none" w:sz="0" w:space="0" w:color="auto"/>
        <w:bottom w:val="none" w:sz="0" w:space="0" w:color="auto"/>
        <w:right w:val="none" w:sz="0" w:space="0" w:color="auto"/>
      </w:divBdr>
    </w:div>
    <w:div w:id="1642423218">
      <w:bodyDiv w:val="1"/>
      <w:marLeft w:val="0"/>
      <w:marRight w:val="0"/>
      <w:marTop w:val="0"/>
      <w:marBottom w:val="0"/>
      <w:divBdr>
        <w:top w:val="none" w:sz="0" w:space="0" w:color="auto"/>
        <w:left w:val="none" w:sz="0" w:space="0" w:color="auto"/>
        <w:bottom w:val="none" w:sz="0" w:space="0" w:color="auto"/>
        <w:right w:val="none" w:sz="0" w:space="0" w:color="auto"/>
      </w:divBdr>
    </w:div>
    <w:div w:id="1642732105">
      <w:bodyDiv w:val="1"/>
      <w:marLeft w:val="0"/>
      <w:marRight w:val="0"/>
      <w:marTop w:val="0"/>
      <w:marBottom w:val="0"/>
      <w:divBdr>
        <w:top w:val="none" w:sz="0" w:space="0" w:color="auto"/>
        <w:left w:val="none" w:sz="0" w:space="0" w:color="auto"/>
        <w:bottom w:val="none" w:sz="0" w:space="0" w:color="auto"/>
        <w:right w:val="none" w:sz="0" w:space="0" w:color="auto"/>
      </w:divBdr>
    </w:div>
    <w:div w:id="1642811806">
      <w:bodyDiv w:val="1"/>
      <w:marLeft w:val="0"/>
      <w:marRight w:val="0"/>
      <w:marTop w:val="0"/>
      <w:marBottom w:val="0"/>
      <w:divBdr>
        <w:top w:val="none" w:sz="0" w:space="0" w:color="auto"/>
        <w:left w:val="none" w:sz="0" w:space="0" w:color="auto"/>
        <w:bottom w:val="none" w:sz="0" w:space="0" w:color="auto"/>
        <w:right w:val="none" w:sz="0" w:space="0" w:color="auto"/>
      </w:divBdr>
    </w:div>
    <w:div w:id="1642885365">
      <w:bodyDiv w:val="1"/>
      <w:marLeft w:val="0"/>
      <w:marRight w:val="0"/>
      <w:marTop w:val="0"/>
      <w:marBottom w:val="0"/>
      <w:divBdr>
        <w:top w:val="none" w:sz="0" w:space="0" w:color="auto"/>
        <w:left w:val="none" w:sz="0" w:space="0" w:color="auto"/>
        <w:bottom w:val="none" w:sz="0" w:space="0" w:color="auto"/>
        <w:right w:val="none" w:sz="0" w:space="0" w:color="auto"/>
      </w:divBdr>
    </w:div>
    <w:div w:id="1642924008">
      <w:bodyDiv w:val="1"/>
      <w:marLeft w:val="0"/>
      <w:marRight w:val="0"/>
      <w:marTop w:val="0"/>
      <w:marBottom w:val="0"/>
      <w:divBdr>
        <w:top w:val="none" w:sz="0" w:space="0" w:color="auto"/>
        <w:left w:val="none" w:sz="0" w:space="0" w:color="auto"/>
        <w:bottom w:val="none" w:sz="0" w:space="0" w:color="auto"/>
        <w:right w:val="none" w:sz="0" w:space="0" w:color="auto"/>
      </w:divBdr>
    </w:div>
    <w:div w:id="1643080422">
      <w:bodyDiv w:val="1"/>
      <w:marLeft w:val="0"/>
      <w:marRight w:val="0"/>
      <w:marTop w:val="0"/>
      <w:marBottom w:val="0"/>
      <w:divBdr>
        <w:top w:val="none" w:sz="0" w:space="0" w:color="auto"/>
        <w:left w:val="none" w:sz="0" w:space="0" w:color="auto"/>
        <w:bottom w:val="none" w:sz="0" w:space="0" w:color="auto"/>
        <w:right w:val="none" w:sz="0" w:space="0" w:color="auto"/>
      </w:divBdr>
    </w:div>
    <w:div w:id="1643149658">
      <w:bodyDiv w:val="1"/>
      <w:marLeft w:val="0"/>
      <w:marRight w:val="0"/>
      <w:marTop w:val="0"/>
      <w:marBottom w:val="0"/>
      <w:divBdr>
        <w:top w:val="none" w:sz="0" w:space="0" w:color="auto"/>
        <w:left w:val="none" w:sz="0" w:space="0" w:color="auto"/>
        <w:bottom w:val="none" w:sz="0" w:space="0" w:color="auto"/>
        <w:right w:val="none" w:sz="0" w:space="0" w:color="auto"/>
      </w:divBdr>
    </w:div>
    <w:div w:id="1643534086">
      <w:bodyDiv w:val="1"/>
      <w:marLeft w:val="0"/>
      <w:marRight w:val="0"/>
      <w:marTop w:val="0"/>
      <w:marBottom w:val="0"/>
      <w:divBdr>
        <w:top w:val="none" w:sz="0" w:space="0" w:color="auto"/>
        <w:left w:val="none" w:sz="0" w:space="0" w:color="auto"/>
        <w:bottom w:val="none" w:sz="0" w:space="0" w:color="auto"/>
        <w:right w:val="none" w:sz="0" w:space="0" w:color="auto"/>
      </w:divBdr>
    </w:div>
    <w:div w:id="1643846800">
      <w:bodyDiv w:val="1"/>
      <w:marLeft w:val="0"/>
      <w:marRight w:val="0"/>
      <w:marTop w:val="0"/>
      <w:marBottom w:val="0"/>
      <w:divBdr>
        <w:top w:val="none" w:sz="0" w:space="0" w:color="auto"/>
        <w:left w:val="none" w:sz="0" w:space="0" w:color="auto"/>
        <w:bottom w:val="none" w:sz="0" w:space="0" w:color="auto"/>
        <w:right w:val="none" w:sz="0" w:space="0" w:color="auto"/>
      </w:divBdr>
    </w:div>
    <w:div w:id="1643922268">
      <w:bodyDiv w:val="1"/>
      <w:marLeft w:val="0"/>
      <w:marRight w:val="0"/>
      <w:marTop w:val="0"/>
      <w:marBottom w:val="0"/>
      <w:divBdr>
        <w:top w:val="none" w:sz="0" w:space="0" w:color="auto"/>
        <w:left w:val="none" w:sz="0" w:space="0" w:color="auto"/>
        <w:bottom w:val="none" w:sz="0" w:space="0" w:color="auto"/>
        <w:right w:val="none" w:sz="0" w:space="0" w:color="auto"/>
      </w:divBdr>
    </w:div>
    <w:div w:id="1643997348">
      <w:bodyDiv w:val="1"/>
      <w:marLeft w:val="0"/>
      <w:marRight w:val="0"/>
      <w:marTop w:val="0"/>
      <w:marBottom w:val="0"/>
      <w:divBdr>
        <w:top w:val="none" w:sz="0" w:space="0" w:color="auto"/>
        <w:left w:val="none" w:sz="0" w:space="0" w:color="auto"/>
        <w:bottom w:val="none" w:sz="0" w:space="0" w:color="auto"/>
        <w:right w:val="none" w:sz="0" w:space="0" w:color="auto"/>
      </w:divBdr>
    </w:div>
    <w:div w:id="1644117668">
      <w:bodyDiv w:val="1"/>
      <w:marLeft w:val="0"/>
      <w:marRight w:val="0"/>
      <w:marTop w:val="0"/>
      <w:marBottom w:val="0"/>
      <w:divBdr>
        <w:top w:val="none" w:sz="0" w:space="0" w:color="auto"/>
        <w:left w:val="none" w:sz="0" w:space="0" w:color="auto"/>
        <w:bottom w:val="none" w:sz="0" w:space="0" w:color="auto"/>
        <w:right w:val="none" w:sz="0" w:space="0" w:color="auto"/>
      </w:divBdr>
    </w:div>
    <w:div w:id="1644431357">
      <w:bodyDiv w:val="1"/>
      <w:marLeft w:val="0"/>
      <w:marRight w:val="0"/>
      <w:marTop w:val="0"/>
      <w:marBottom w:val="0"/>
      <w:divBdr>
        <w:top w:val="none" w:sz="0" w:space="0" w:color="auto"/>
        <w:left w:val="none" w:sz="0" w:space="0" w:color="auto"/>
        <w:bottom w:val="none" w:sz="0" w:space="0" w:color="auto"/>
        <w:right w:val="none" w:sz="0" w:space="0" w:color="auto"/>
      </w:divBdr>
    </w:div>
    <w:div w:id="1644964886">
      <w:bodyDiv w:val="1"/>
      <w:marLeft w:val="0"/>
      <w:marRight w:val="0"/>
      <w:marTop w:val="0"/>
      <w:marBottom w:val="0"/>
      <w:divBdr>
        <w:top w:val="none" w:sz="0" w:space="0" w:color="auto"/>
        <w:left w:val="none" w:sz="0" w:space="0" w:color="auto"/>
        <w:bottom w:val="none" w:sz="0" w:space="0" w:color="auto"/>
        <w:right w:val="none" w:sz="0" w:space="0" w:color="auto"/>
      </w:divBdr>
    </w:div>
    <w:div w:id="1644965666">
      <w:bodyDiv w:val="1"/>
      <w:marLeft w:val="0"/>
      <w:marRight w:val="0"/>
      <w:marTop w:val="0"/>
      <w:marBottom w:val="0"/>
      <w:divBdr>
        <w:top w:val="none" w:sz="0" w:space="0" w:color="auto"/>
        <w:left w:val="none" w:sz="0" w:space="0" w:color="auto"/>
        <w:bottom w:val="none" w:sz="0" w:space="0" w:color="auto"/>
        <w:right w:val="none" w:sz="0" w:space="0" w:color="auto"/>
      </w:divBdr>
    </w:div>
    <w:div w:id="1644969319">
      <w:bodyDiv w:val="1"/>
      <w:marLeft w:val="0"/>
      <w:marRight w:val="0"/>
      <w:marTop w:val="0"/>
      <w:marBottom w:val="0"/>
      <w:divBdr>
        <w:top w:val="none" w:sz="0" w:space="0" w:color="auto"/>
        <w:left w:val="none" w:sz="0" w:space="0" w:color="auto"/>
        <w:bottom w:val="none" w:sz="0" w:space="0" w:color="auto"/>
        <w:right w:val="none" w:sz="0" w:space="0" w:color="auto"/>
      </w:divBdr>
    </w:div>
    <w:div w:id="1645425525">
      <w:bodyDiv w:val="1"/>
      <w:marLeft w:val="0"/>
      <w:marRight w:val="0"/>
      <w:marTop w:val="0"/>
      <w:marBottom w:val="0"/>
      <w:divBdr>
        <w:top w:val="none" w:sz="0" w:space="0" w:color="auto"/>
        <w:left w:val="none" w:sz="0" w:space="0" w:color="auto"/>
        <w:bottom w:val="none" w:sz="0" w:space="0" w:color="auto"/>
        <w:right w:val="none" w:sz="0" w:space="0" w:color="auto"/>
      </w:divBdr>
    </w:div>
    <w:div w:id="1646201955">
      <w:bodyDiv w:val="1"/>
      <w:marLeft w:val="0"/>
      <w:marRight w:val="0"/>
      <w:marTop w:val="0"/>
      <w:marBottom w:val="0"/>
      <w:divBdr>
        <w:top w:val="none" w:sz="0" w:space="0" w:color="auto"/>
        <w:left w:val="none" w:sz="0" w:space="0" w:color="auto"/>
        <w:bottom w:val="none" w:sz="0" w:space="0" w:color="auto"/>
        <w:right w:val="none" w:sz="0" w:space="0" w:color="auto"/>
      </w:divBdr>
    </w:div>
    <w:div w:id="1646735781">
      <w:bodyDiv w:val="1"/>
      <w:marLeft w:val="0"/>
      <w:marRight w:val="0"/>
      <w:marTop w:val="0"/>
      <w:marBottom w:val="0"/>
      <w:divBdr>
        <w:top w:val="none" w:sz="0" w:space="0" w:color="auto"/>
        <w:left w:val="none" w:sz="0" w:space="0" w:color="auto"/>
        <w:bottom w:val="none" w:sz="0" w:space="0" w:color="auto"/>
        <w:right w:val="none" w:sz="0" w:space="0" w:color="auto"/>
      </w:divBdr>
    </w:div>
    <w:div w:id="1646736327">
      <w:bodyDiv w:val="1"/>
      <w:marLeft w:val="0"/>
      <w:marRight w:val="0"/>
      <w:marTop w:val="0"/>
      <w:marBottom w:val="0"/>
      <w:divBdr>
        <w:top w:val="none" w:sz="0" w:space="0" w:color="auto"/>
        <w:left w:val="none" w:sz="0" w:space="0" w:color="auto"/>
        <w:bottom w:val="none" w:sz="0" w:space="0" w:color="auto"/>
        <w:right w:val="none" w:sz="0" w:space="0" w:color="auto"/>
      </w:divBdr>
    </w:div>
    <w:div w:id="1647204720">
      <w:bodyDiv w:val="1"/>
      <w:marLeft w:val="0"/>
      <w:marRight w:val="0"/>
      <w:marTop w:val="0"/>
      <w:marBottom w:val="0"/>
      <w:divBdr>
        <w:top w:val="none" w:sz="0" w:space="0" w:color="auto"/>
        <w:left w:val="none" w:sz="0" w:space="0" w:color="auto"/>
        <w:bottom w:val="none" w:sz="0" w:space="0" w:color="auto"/>
        <w:right w:val="none" w:sz="0" w:space="0" w:color="auto"/>
      </w:divBdr>
    </w:div>
    <w:div w:id="1647512089">
      <w:bodyDiv w:val="1"/>
      <w:marLeft w:val="0"/>
      <w:marRight w:val="0"/>
      <w:marTop w:val="0"/>
      <w:marBottom w:val="0"/>
      <w:divBdr>
        <w:top w:val="none" w:sz="0" w:space="0" w:color="auto"/>
        <w:left w:val="none" w:sz="0" w:space="0" w:color="auto"/>
        <w:bottom w:val="none" w:sz="0" w:space="0" w:color="auto"/>
        <w:right w:val="none" w:sz="0" w:space="0" w:color="auto"/>
      </w:divBdr>
    </w:div>
    <w:div w:id="1647733895">
      <w:bodyDiv w:val="1"/>
      <w:marLeft w:val="0"/>
      <w:marRight w:val="0"/>
      <w:marTop w:val="0"/>
      <w:marBottom w:val="0"/>
      <w:divBdr>
        <w:top w:val="none" w:sz="0" w:space="0" w:color="auto"/>
        <w:left w:val="none" w:sz="0" w:space="0" w:color="auto"/>
        <w:bottom w:val="none" w:sz="0" w:space="0" w:color="auto"/>
        <w:right w:val="none" w:sz="0" w:space="0" w:color="auto"/>
      </w:divBdr>
    </w:div>
    <w:div w:id="1647860695">
      <w:bodyDiv w:val="1"/>
      <w:marLeft w:val="0"/>
      <w:marRight w:val="0"/>
      <w:marTop w:val="0"/>
      <w:marBottom w:val="0"/>
      <w:divBdr>
        <w:top w:val="none" w:sz="0" w:space="0" w:color="auto"/>
        <w:left w:val="none" w:sz="0" w:space="0" w:color="auto"/>
        <w:bottom w:val="none" w:sz="0" w:space="0" w:color="auto"/>
        <w:right w:val="none" w:sz="0" w:space="0" w:color="auto"/>
      </w:divBdr>
    </w:div>
    <w:div w:id="1647935244">
      <w:bodyDiv w:val="1"/>
      <w:marLeft w:val="0"/>
      <w:marRight w:val="0"/>
      <w:marTop w:val="0"/>
      <w:marBottom w:val="0"/>
      <w:divBdr>
        <w:top w:val="none" w:sz="0" w:space="0" w:color="auto"/>
        <w:left w:val="none" w:sz="0" w:space="0" w:color="auto"/>
        <w:bottom w:val="none" w:sz="0" w:space="0" w:color="auto"/>
        <w:right w:val="none" w:sz="0" w:space="0" w:color="auto"/>
      </w:divBdr>
    </w:div>
    <w:div w:id="1648239410">
      <w:bodyDiv w:val="1"/>
      <w:marLeft w:val="0"/>
      <w:marRight w:val="0"/>
      <w:marTop w:val="0"/>
      <w:marBottom w:val="0"/>
      <w:divBdr>
        <w:top w:val="none" w:sz="0" w:space="0" w:color="auto"/>
        <w:left w:val="none" w:sz="0" w:space="0" w:color="auto"/>
        <w:bottom w:val="none" w:sz="0" w:space="0" w:color="auto"/>
        <w:right w:val="none" w:sz="0" w:space="0" w:color="auto"/>
      </w:divBdr>
    </w:div>
    <w:div w:id="1648509586">
      <w:bodyDiv w:val="1"/>
      <w:marLeft w:val="0"/>
      <w:marRight w:val="0"/>
      <w:marTop w:val="0"/>
      <w:marBottom w:val="0"/>
      <w:divBdr>
        <w:top w:val="none" w:sz="0" w:space="0" w:color="auto"/>
        <w:left w:val="none" w:sz="0" w:space="0" w:color="auto"/>
        <w:bottom w:val="none" w:sz="0" w:space="0" w:color="auto"/>
        <w:right w:val="none" w:sz="0" w:space="0" w:color="auto"/>
      </w:divBdr>
    </w:div>
    <w:div w:id="1649242327">
      <w:bodyDiv w:val="1"/>
      <w:marLeft w:val="0"/>
      <w:marRight w:val="0"/>
      <w:marTop w:val="0"/>
      <w:marBottom w:val="0"/>
      <w:divBdr>
        <w:top w:val="none" w:sz="0" w:space="0" w:color="auto"/>
        <w:left w:val="none" w:sz="0" w:space="0" w:color="auto"/>
        <w:bottom w:val="none" w:sz="0" w:space="0" w:color="auto"/>
        <w:right w:val="none" w:sz="0" w:space="0" w:color="auto"/>
      </w:divBdr>
    </w:div>
    <w:div w:id="1649629933">
      <w:bodyDiv w:val="1"/>
      <w:marLeft w:val="0"/>
      <w:marRight w:val="0"/>
      <w:marTop w:val="0"/>
      <w:marBottom w:val="0"/>
      <w:divBdr>
        <w:top w:val="none" w:sz="0" w:space="0" w:color="auto"/>
        <w:left w:val="none" w:sz="0" w:space="0" w:color="auto"/>
        <w:bottom w:val="none" w:sz="0" w:space="0" w:color="auto"/>
        <w:right w:val="none" w:sz="0" w:space="0" w:color="auto"/>
      </w:divBdr>
    </w:div>
    <w:div w:id="1649632671">
      <w:bodyDiv w:val="1"/>
      <w:marLeft w:val="0"/>
      <w:marRight w:val="0"/>
      <w:marTop w:val="0"/>
      <w:marBottom w:val="0"/>
      <w:divBdr>
        <w:top w:val="none" w:sz="0" w:space="0" w:color="auto"/>
        <w:left w:val="none" w:sz="0" w:space="0" w:color="auto"/>
        <w:bottom w:val="none" w:sz="0" w:space="0" w:color="auto"/>
        <w:right w:val="none" w:sz="0" w:space="0" w:color="auto"/>
      </w:divBdr>
    </w:div>
    <w:div w:id="1650019496">
      <w:bodyDiv w:val="1"/>
      <w:marLeft w:val="0"/>
      <w:marRight w:val="0"/>
      <w:marTop w:val="0"/>
      <w:marBottom w:val="0"/>
      <w:divBdr>
        <w:top w:val="none" w:sz="0" w:space="0" w:color="auto"/>
        <w:left w:val="none" w:sz="0" w:space="0" w:color="auto"/>
        <w:bottom w:val="none" w:sz="0" w:space="0" w:color="auto"/>
        <w:right w:val="none" w:sz="0" w:space="0" w:color="auto"/>
      </w:divBdr>
    </w:div>
    <w:div w:id="1650212976">
      <w:bodyDiv w:val="1"/>
      <w:marLeft w:val="0"/>
      <w:marRight w:val="0"/>
      <w:marTop w:val="0"/>
      <w:marBottom w:val="0"/>
      <w:divBdr>
        <w:top w:val="none" w:sz="0" w:space="0" w:color="auto"/>
        <w:left w:val="none" w:sz="0" w:space="0" w:color="auto"/>
        <w:bottom w:val="none" w:sz="0" w:space="0" w:color="auto"/>
        <w:right w:val="none" w:sz="0" w:space="0" w:color="auto"/>
      </w:divBdr>
    </w:div>
    <w:div w:id="1651061182">
      <w:bodyDiv w:val="1"/>
      <w:marLeft w:val="0"/>
      <w:marRight w:val="0"/>
      <w:marTop w:val="0"/>
      <w:marBottom w:val="0"/>
      <w:divBdr>
        <w:top w:val="none" w:sz="0" w:space="0" w:color="auto"/>
        <w:left w:val="none" w:sz="0" w:space="0" w:color="auto"/>
        <w:bottom w:val="none" w:sz="0" w:space="0" w:color="auto"/>
        <w:right w:val="none" w:sz="0" w:space="0" w:color="auto"/>
      </w:divBdr>
    </w:div>
    <w:div w:id="1651205999">
      <w:bodyDiv w:val="1"/>
      <w:marLeft w:val="0"/>
      <w:marRight w:val="0"/>
      <w:marTop w:val="0"/>
      <w:marBottom w:val="0"/>
      <w:divBdr>
        <w:top w:val="none" w:sz="0" w:space="0" w:color="auto"/>
        <w:left w:val="none" w:sz="0" w:space="0" w:color="auto"/>
        <w:bottom w:val="none" w:sz="0" w:space="0" w:color="auto"/>
        <w:right w:val="none" w:sz="0" w:space="0" w:color="auto"/>
      </w:divBdr>
    </w:div>
    <w:div w:id="1651592995">
      <w:bodyDiv w:val="1"/>
      <w:marLeft w:val="0"/>
      <w:marRight w:val="0"/>
      <w:marTop w:val="0"/>
      <w:marBottom w:val="0"/>
      <w:divBdr>
        <w:top w:val="none" w:sz="0" w:space="0" w:color="auto"/>
        <w:left w:val="none" w:sz="0" w:space="0" w:color="auto"/>
        <w:bottom w:val="none" w:sz="0" w:space="0" w:color="auto"/>
        <w:right w:val="none" w:sz="0" w:space="0" w:color="auto"/>
      </w:divBdr>
    </w:div>
    <w:div w:id="1651861702">
      <w:bodyDiv w:val="1"/>
      <w:marLeft w:val="0"/>
      <w:marRight w:val="0"/>
      <w:marTop w:val="0"/>
      <w:marBottom w:val="0"/>
      <w:divBdr>
        <w:top w:val="none" w:sz="0" w:space="0" w:color="auto"/>
        <w:left w:val="none" w:sz="0" w:space="0" w:color="auto"/>
        <w:bottom w:val="none" w:sz="0" w:space="0" w:color="auto"/>
        <w:right w:val="none" w:sz="0" w:space="0" w:color="auto"/>
      </w:divBdr>
    </w:div>
    <w:div w:id="1651865096">
      <w:bodyDiv w:val="1"/>
      <w:marLeft w:val="0"/>
      <w:marRight w:val="0"/>
      <w:marTop w:val="0"/>
      <w:marBottom w:val="0"/>
      <w:divBdr>
        <w:top w:val="none" w:sz="0" w:space="0" w:color="auto"/>
        <w:left w:val="none" w:sz="0" w:space="0" w:color="auto"/>
        <w:bottom w:val="none" w:sz="0" w:space="0" w:color="auto"/>
        <w:right w:val="none" w:sz="0" w:space="0" w:color="auto"/>
      </w:divBdr>
    </w:div>
    <w:div w:id="1652324211">
      <w:bodyDiv w:val="1"/>
      <w:marLeft w:val="0"/>
      <w:marRight w:val="0"/>
      <w:marTop w:val="0"/>
      <w:marBottom w:val="0"/>
      <w:divBdr>
        <w:top w:val="none" w:sz="0" w:space="0" w:color="auto"/>
        <w:left w:val="none" w:sz="0" w:space="0" w:color="auto"/>
        <w:bottom w:val="none" w:sz="0" w:space="0" w:color="auto"/>
        <w:right w:val="none" w:sz="0" w:space="0" w:color="auto"/>
      </w:divBdr>
    </w:div>
    <w:div w:id="1652520191">
      <w:bodyDiv w:val="1"/>
      <w:marLeft w:val="0"/>
      <w:marRight w:val="0"/>
      <w:marTop w:val="0"/>
      <w:marBottom w:val="0"/>
      <w:divBdr>
        <w:top w:val="none" w:sz="0" w:space="0" w:color="auto"/>
        <w:left w:val="none" w:sz="0" w:space="0" w:color="auto"/>
        <w:bottom w:val="none" w:sz="0" w:space="0" w:color="auto"/>
        <w:right w:val="none" w:sz="0" w:space="0" w:color="auto"/>
      </w:divBdr>
    </w:div>
    <w:div w:id="1653018974">
      <w:bodyDiv w:val="1"/>
      <w:marLeft w:val="0"/>
      <w:marRight w:val="0"/>
      <w:marTop w:val="0"/>
      <w:marBottom w:val="0"/>
      <w:divBdr>
        <w:top w:val="none" w:sz="0" w:space="0" w:color="auto"/>
        <w:left w:val="none" w:sz="0" w:space="0" w:color="auto"/>
        <w:bottom w:val="none" w:sz="0" w:space="0" w:color="auto"/>
        <w:right w:val="none" w:sz="0" w:space="0" w:color="auto"/>
      </w:divBdr>
    </w:div>
    <w:div w:id="1653370387">
      <w:bodyDiv w:val="1"/>
      <w:marLeft w:val="0"/>
      <w:marRight w:val="0"/>
      <w:marTop w:val="0"/>
      <w:marBottom w:val="0"/>
      <w:divBdr>
        <w:top w:val="none" w:sz="0" w:space="0" w:color="auto"/>
        <w:left w:val="none" w:sz="0" w:space="0" w:color="auto"/>
        <w:bottom w:val="none" w:sz="0" w:space="0" w:color="auto"/>
        <w:right w:val="none" w:sz="0" w:space="0" w:color="auto"/>
      </w:divBdr>
    </w:div>
    <w:div w:id="1653757774">
      <w:bodyDiv w:val="1"/>
      <w:marLeft w:val="0"/>
      <w:marRight w:val="0"/>
      <w:marTop w:val="0"/>
      <w:marBottom w:val="0"/>
      <w:divBdr>
        <w:top w:val="none" w:sz="0" w:space="0" w:color="auto"/>
        <w:left w:val="none" w:sz="0" w:space="0" w:color="auto"/>
        <w:bottom w:val="none" w:sz="0" w:space="0" w:color="auto"/>
        <w:right w:val="none" w:sz="0" w:space="0" w:color="auto"/>
      </w:divBdr>
    </w:div>
    <w:div w:id="1654144369">
      <w:bodyDiv w:val="1"/>
      <w:marLeft w:val="0"/>
      <w:marRight w:val="0"/>
      <w:marTop w:val="0"/>
      <w:marBottom w:val="0"/>
      <w:divBdr>
        <w:top w:val="none" w:sz="0" w:space="0" w:color="auto"/>
        <w:left w:val="none" w:sz="0" w:space="0" w:color="auto"/>
        <w:bottom w:val="none" w:sz="0" w:space="0" w:color="auto"/>
        <w:right w:val="none" w:sz="0" w:space="0" w:color="auto"/>
      </w:divBdr>
    </w:div>
    <w:div w:id="1654484879">
      <w:bodyDiv w:val="1"/>
      <w:marLeft w:val="0"/>
      <w:marRight w:val="0"/>
      <w:marTop w:val="0"/>
      <w:marBottom w:val="0"/>
      <w:divBdr>
        <w:top w:val="none" w:sz="0" w:space="0" w:color="auto"/>
        <w:left w:val="none" w:sz="0" w:space="0" w:color="auto"/>
        <w:bottom w:val="none" w:sz="0" w:space="0" w:color="auto"/>
        <w:right w:val="none" w:sz="0" w:space="0" w:color="auto"/>
      </w:divBdr>
    </w:div>
    <w:div w:id="1654530592">
      <w:bodyDiv w:val="1"/>
      <w:marLeft w:val="0"/>
      <w:marRight w:val="0"/>
      <w:marTop w:val="0"/>
      <w:marBottom w:val="0"/>
      <w:divBdr>
        <w:top w:val="none" w:sz="0" w:space="0" w:color="auto"/>
        <w:left w:val="none" w:sz="0" w:space="0" w:color="auto"/>
        <w:bottom w:val="none" w:sz="0" w:space="0" w:color="auto"/>
        <w:right w:val="none" w:sz="0" w:space="0" w:color="auto"/>
      </w:divBdr>
    </w:div>
    <w:div w:id="1654672666">
      <w:bodyDiv w:val="1"/>
      <w:marLeft w:val="0"/>
      <w:marRight w:val="0"/>
      <w:marTop w:val="0"/>
      <w:marBottom w:val="0"/>
      <w:divBdr>
        <w:top w:val="none" w:sz="0" w:space="0" w:color="auto"/>
        <w:left w:val="none" w:sz="0" w:space="0" w:color="auto"/>
        <w:bottom w:val="none" w:sz="0" w:space="0" w:color="auto"/>
        <w:right w:val="none" w:sz="0" w:space="0" w:color="auto"/>
      </w:divBdr>
    </w:div>
    <w:div w:id="1655068745">
      <w:bodyDiv w:val="1"/>
      <w:marLeft w:val="0"/>
      <w:marRight w:val="0"/>
      <w:marTop w:val="0"/>
      <w:marBottom w:val="0"/>
      <w:divBdr>
        <w:top w:val="none" w:sz="0" w:space="0" w:color="auto"/>
        <w:left w:val="none" w:sz="0" w:space="0" w:color="auto"/>
        <w:bottom w:val="none" w:sz="0" w:space="0" w:color="auto"/>
        <w:right w:val="none" w:sz="0" w:space="0" w:color="auto"/>
      </w:divBdr>
    </w:div>
    <w:div w:id="1655182255">
      <w:bodyDiv w:val="1"/>
      <w:marLeft w:val="0"/>
      <w:marRight w:val="0"/>
      <w:marTop w:val="0"/>
      <w:marBottom w:val="0"/>
      <w:divBdr>
        <w:top w:val="none" w:sz="0" w:space="0" w:color="auto"/>
        <w:left w:val="none" w:sz="0" w:space="0" w:color="auto"/>
        <w:bottom w:val="none" w:sz="0" w:space="0" w:color="auto"/>
        <w:right w:val="none" w:sz="0" w:space="0" w:color="auto"/>
      </w:divBdr>
    </w:div>
    <w:div w:id="1655259565">
      <w:bodyDiv w:val="1"/>
      <w:marLeft w:val="0"/>
      <w:marRight w:val="0"/>
      <w:marTop w:val="0"/>
      <w:marBottom w:val="0"/>
      <w:divBdr>
        <w:top w:val="none" w:sz="0" w:space="0" w:color="auto"/>
        <w:left w:val="none" w:sz="0" w:space="0" w:color="auto"/>
        <w:bottom w:val="none" w:sz="0" w:space="0" w:color="auto"/>
        <w:right w:val="none" w:sz="0" w:space="0" w:color="auto"/>
      </w:divBdr>
    </w:div>
    <w:div w:id="1655329974">
      <w:bodyDiv w:val="1"/>
      <w:marLeft w:val="0"/>
      <w:marRight w:val="0"/>
      <w:marTop w:val="0"/>
      <w:marBottom w:val="0"/>
      <w:divBdr>
        <w:top w:val="none" w:sz="0" w:space="0" w:color="auto"/>
        <w:left w:val="none" w:sz="0" w:space="0" w:color="auto"/>
        <w:bottom w:val="none" w:sz="0" w:space="0" w:color="auto"/>
        <w:right w:val="none" w:sz="0" w:space="0" w:color="auto"/>
      </w:divBdr>
    </w:div>
    <w:div w:id="1655522183">
      <w:bodyDiv w:val="1"/>
      <w:marLeft w:val="0"/>
      <w:marRight w:val="0"/>
      <w:marTop w:val="0"/>
      <w:marBottom w:val="0"/>
      <w:divBdr>
        <w:top w:val="none" w:sz="0" w:space="0" w:color="auto"/>
        <w:left w:val="none" w:sz="0" w:space="0" w:color="auto"/>
        <w:bottom w:val="none" w:sz="0" w:space="0" w:color="auto"/>
        <w:right w:val="none" w:sz="0" w:space="0" w:color="auto"/>
      </w:divBdr>
    </w:div>
    <w:div w:id="1655596798">
      <w:bodyDiv w:val="1"/>
      <w:marLeft w:val="0"/>
      <w:marRight w:val="0"/>
      <w:marTop w:val="0"/>
      <w:marBottom w:val="0"/>
      <w:divBdr>
        <w:top w:val="none" w:sz="0" w:space="0" w:color="auto"/>
        <w:left w:val="none" w:sz="0" w:space="0" w:color="auto"/>
        <w:bottom w:val="none" w:sz="0" w:space="0" w:color="auto"/>
        <w:right w:val="none" w:sz="0" w:space="0" w:color="auto"/>
      </w:divBdr>
    </w:div>
    <w:div w:id="1655641833">
      <w:bodyDiv w:val="1"/>
      <w:marLeft w:val="0"/>
      <w:marRight w:val="0"/>
      <w:marTop w:val="0"/>
      <w:marBottom w:val="0"/>
      <w:divBdr>
        <w:top w:val="none" w:sz="0" w:space="0" w:color="auto"/>
        <w:left w:val="none" w:sz="0" w:space="0" w:color="auto"/>
        <w:bottom w:val="none" w:sz="0" w:space="0" w:color="auto"/>
        <w:right w:val="none" w:sz="0" w:space="0" w:color="auto"/>
      </w:divBdr>
    </w:div>
    <w:div w:id="1655836728">
      <w:bodyDiv w:val="1"/>
      <w:marLeft w:val="0"/>
      <w:marRight w:val="0"/>
      <w:marTop w:val="0"/>
      <w:marBottom w:val="0"/>
      <w:divBdr>
        <w:top w:val="none" w:sz="0" w:space="0" w:color="auto"/>
        <w:left w:val="none" w:sz="0" w:space="0" w:color="auto"/>
        <w:bottom w:val="none" w:sz="0" w:space="0" w:color="auto"/>
        <w:right w:val="none" w:sz="0" w:space="0" w:color="auto"/>
      </w:divBdr>
    </w:div>
    <w:div w:id="1656061407">
      <w:bodyDiv w:val="1"/>
      <w:marLeft w:val="0"/>
      <w:marRight w:val="0"/>
      <w:marTop w:val="0"/>
      <w:marBottom w:val="0"/>
      <w:divBdr>
        <w:top w:val="none" w:sz="0" w:space="0" w:color="auto"/>
        <w:left w:val="none" w:sz="0" w:space="0" w:color="auto"/>
        <w:bottom w:val="none" w:sz="0" w:space="0" w:color="auto"/>
        <w:right w:val="none" w:sz="0" w:space="0" w:color="auto"/>
      </w:divBdr>
    </w:div>
    <w:div w:id="1656445353">
      <w:bodyDiv w:val="1"/>
      <w:marLeft w:val="0"/>
      <w:marRight w:val="0"/>
      <w:marTop w:val="0"/>
      <w:marBottom w:val="0"/>
      <w:divBdr>
        <w:top w:val="none" w:sz="0" w:space="0" w:color="auto"/>
        <w:left w:val="none" w:sz="0" w:space="0" w:color="auto"/>
        <w:bottom w:val="none" w:sz="0" w:space="0" w:color="auto"/>
        <w:right w:val="none" w:sz="0" w:space="0" w:color="auto"/>
      </w:divBdr>
    </w:div>
    <w:div w:id="1657299492">
      <w:bodyDiv w:val="1"/>
      <w:marLeft w:val="0"/>
      <w:marRight w:val="0"/>
      <w:marTop w:val="0"/>
      <w:marBottom w:val="0"/>
      <w:divBdr>
        <w:top w:val="none" w:sz="0" w:space="0" w:color="auto"/>
        <w:left w:val="none" w:sz="0" w:space="0" w:color="auto"/>
        <w:bottom w:val="none" w:sz="0" w:space="0" w:color="auto"/>
        <w:right w:val="none" w:sz="0" w:space="0" w:color="auto"/>
      </w:divBdr>
    </w:div>
    <w:div w:id="1657301456">
      <w:bodyDiv w:val="1"/>
      <w:marLeft w:val="0"/>
      <w:marRight w:val="0"/>
      <w:marTop w:val="0"/>
      <w:marBottom w:val="0"/>
      <w:divBdr>
        <w:top w:val="none" w:sz="0" w:space="0" w:color="auto"/>
        <w:left w:val="none" w:sz="0" w:space="0" w:color="auto"/>
        <w:bottom w:val="none" w:sz="0" w:space="0" w:color="auto"/>
        <w:right w:val="none" w:sz="0" w:space="0" w:color="auto"/>
      </w:divBdr>
    </w:div>
    <w:div w:id="1657489765">
      <w:bodyDiv w:val="1"/>
      <w:marLeft w:val="0"/>
      <w:marRight w:val="0"/>
      <w:marTop w:val="0"/>
      <w:marBottom w:val="0"/>
      <w:divBdr>
        <w:top w:val="none" w:sz="0" w:space="0" w:color="auto"/>
        <w:left w:val="none" w:sz="0" w:space="0" w:color="auto"/>
        <w:bottom w:val="none" w:sz="0" w:space="0" w:color="auto"/>
        <w:right w:val="none" w:sz="0" w:space="0" w:color="auto"/>
      </w:divBdr>
    </w:div>
    <w:div w:id="1657490486">
      <w:bodyDiv w:val="1"/>
      <w:marLeft w:val="0"/>
      <w:marRight w:val="0"/>
      <w:marTop w:val="0"/>
      <w:marBottom w:val="0"/>
      <w:divBdr>
        <w:top w:val="none" w:sz="0" w:space="0" w:color="auto"/>
        <w:left w:val="none" w:sz="0" w:space="0" w:color="auto"/>
        <w:bottom w:val="none" w:sz="0" w:space="0" w:color="auto"/>
        <w:right w:val="none" w:sz="0" w:space="0" w:color="auto"/>
      </w:divBdr>
    </w:div>
    <w:div w:id="1657684374">
      <w:bodyDiv w:val="1"/>
      <w:marLeft w:val="0"/>
      <w:marRight w:val="0"/>
      <w:marTop w:val="0"/>
      <w:marBottom w:val="0"/>
      <w:divBdr>
        <w:top w:val="none" w:sz="0" w:space="0" w:color="auto"/>
        <w:left w:val="none" w:sz="0" w:space="0" w:color="auto"/>
        <w:bottom w:val="none" w:sz="0" w:space="0" w:color="auto"/>
        <w:right w:val="none" w:sz="0" w:space="0" w:color="auto"/>
      </w:divBdr>
    </w:div>
    <w:div w:id="1658149587">
      <w:bodyDiv w:val="1"/>
      <w:marLeft w:val="0"/>
      <w:marRight w:val="0"/>
      <w:marTop w:val="0"/>
      <w:marBottom w:val="0"/>
      <w:divBdr>
        <w:top w:val="none" w:sz="0" w:space="0" w:color="auto"/>
        <w:left w:val="none" w:sz="0" w:space="0" w:color="auto"/>
        <w:bottom w:val="none" w:sz="0" w:space="0" w:color="auto"/>
        <w:right w:val="none" w:sz="0" w:space="0" w:color="auto"/>
      </w:divBdr>
    </w:div>
    <w:div w:id="1658219048">
      <w:bodyDiv w:val="1"/>
      <w:marLeft w:val="0"/>
      <w:marRight w:val="0"/>
      <w:marTop w:val="0"/>
      <w:marBottom w:val="0"/>
      <w:divBdr>
        <w:top w:val="none" w:sz="0" w:space="0" w:color="auto"/>
        <w:left w:val="none" w:sz="0" w:space="0" w:color="auto"/>
        <w:bottom w:val="none" w:sz="0" w:space="0" w:color="auto"/>
        <w:right w:val="none" w:sz="0" w:space="0" w:color="auto"/>
      </w:divBdr>
    </w:div>
    <w:div w:id="1658222204">
      <w:bodyDiv w:val="1"/>
      <w:marLeft w:val="0"/>
      <w:marRight w:val="0"/>
      <w:marTop w:val="0"/>
      <w:marBottom w:val="0"/>
      <w:divBdr>
        <w:top w:val="none" w:sz="0" w:space="0" w:color="auto"/>
        <w:left w:val="none" w:sz="0" w:space="0" w:color="auto"/>
        <w:bottom w:val="none" w:sz="0" w:space="0" w:color="auto"/>
        <w:right w:val="none" w:sz="0" w:space="0" w:color="auto"/>
      </w:divBdr>
    </w:div>
    <w:div w:id="1658412349">
      <w:bodyDiv w:val="1"/>
      <w:marLeft w:val="0"/>
      <w:marRight w:val="0"/>
      <w:marTop w:val="0"/>
      <w:marBottom w:val="0"/>
      <w:divBdr>
        <w:top w:val="none" w:sz="0" w:space="0" w:color="auto"/>
        <w:left w:val="none" w:sz="0" w:space="0" w:color="auto"/>
        <w:bottom w:val="none" w:sz="0" w:space="0" w:color="auto"/>
        <w:right w:val="none" w:sz="0" w:space="0" w:color="auto"/>
      </w:divBdr>
    </w:div>
    <w:div w:id="1658530061">
      <w:bodyDiv w:val="1"/>
      <w:marLeft w:val="0"/>
      <w:marRight w:val="0"/>
      <w:marTop w:val="0"/>
      <w:marBottom w:val="0"/>
      <w:divBdr>
        <w:top w:val="none" w:sz="0" w:space="0" w:color="auto"/>
        <w:left w:val="none" w:sz="0" w:space="0" w:color="auto"/>
        <w:bottom w:val="none" w:sz="0" w:space="0" w:color="auto"/>
        <w:right w:val="none" w:sz="0" w:space="0" w:color="auto"/>
      </w:divBdr>
    </w:div>
    <w:div w:id="1658536516">
      <w:bodyDiv w:val="1"/>
      <w:marLeft w:val="0"/>
      <w:marRight w:val="0"/>
      <w:marTop w:val="0"/>
      <w:marBottom w:val="0"/>
      <w:divBdr>
        <w:top w:val="none" w:sz="0" w:space="0" w:color="auto"/>
        <w:left w:val="none" w:sz="0" w:space="0" w:color="auto"/>
        <w:bottom w:val="none" w:sz="0" w:space="0" w:color="auto"/>
        <w:right w:val="none" w:sz="0" w:space="0" w:color="auto"/>
      </w:divBdr>
    </w:div>
    <w:div w:id="1658920041">
      <w:bodyDiv w:val="1"/>
      <w:marLeft w:val="0"/>
      <w:marRight w:val="0"/>
      <w:marTop w:val="0"/>
      <w:marBottom w:val="0"/>
      <w:divBdr>
        <w:top w:val="none" w:sz="0" w:space="0" w:color="auto"/>
        <w:left w:val="none" w:sz="0" w:space="0" w:color="auto"/>
        <w:bottom w:val="none" w:sz="0" w:space="0" w:color="auto"/>
        <w:right w:val="none" w:sz="0" w:space="0" w:color="auto"/>
      </w:divBdr>
    </w:div>
    <w:div w:id="1659382283">
      <w:bodyDiv w:val="1"/>
      <w:marLeft w:val="0"/>
      <w:marRight w:val="0"/>
      <w:marTop w:val="0"/>
      <w:marBottom w:val="0"/>
      <w:divBdr>
        <w:top w:val="none" w:sz="0" w:space="0" w:color="auto"/>
        <w:left w:val="none" w:sz="0" w:space="0" w:color="auto"/>
        <w:bottom w:val="none" w:sz="0" w:space="0" w:color="auto"/>
        <w:right w:val="none" w:sz="0" w:space="0" w:color="auto"/>
      </w:divBdr>
    </w:div>
    <w:div w:id="1659918018">
      <w:bodyDiv w:val="1"/>
      <w:marLeft w:val="0"/>
      <w:marRight w:val="0"/>
      <w:marTop w:val="0"/>
      <w:marBottom w:val="0"/>
      <w:divBdr>
        <w:top w:val="none" w:sz="0" w:space="0" w:color="auto"/>
        <w:left w:val="none" w:sz="0" w:space="0" w:color="auto"/>
        <w:bottom w:val="none" w:sz="0" w:space="0" w:color="auto"/>
        <w:right w:val="none" w:sz="0" w:space="0" w:color="auto"/>
      </w:divBdr>
    </w:div>
    <w:div w:id="1659966321">
      <w:bodyDiv w:val="1"/>
      <w:marLeft w:val="0"/>
      <w:marRight w:val="0"/>
      <w:marTop w:val="0"/>
      <w:marBottom w:val="0"/>
      <w:divBdr>
        <w:top w:val="none" w:sz="0" w:space="0" w:color="auto"/>
        <w:left w:val="none" w:sz="0" w:space="0" w:color="auto"/>
        <w:bottom w:val="none" w:sz="0" w:space="0" w:color="auto"/>
        <w:right w:val="none" w:sz="0" w:space="0" w:color="auto"/>
      </w:divBdr>
    </w:div>
    <w:div w:id="1660188174">
      <w:bodyDiv w:val="1"/>
      <w:marLeft w:val="0"/>
      <w:marRight w:val="0"/>
      <w:marTop w:val="0"/>
      <w:marBottom w:val="0"/>
      <w:divBdr>
        <w:top w:val="none" w:sz="0" w:space="0" w:color="auto"/>
        <w:left w:val="none" w:sz="0" w:space="0" w:color="auto"/>
        <w:bottom w:val="none" w:sz="0" w:space="0" w:color="auto"/>
        <w:right w:val="none" w:sz="0" w:space="0" w:color="auto"/>
      </w:divBdr>
    </w:div>
    <w:div w:id="1660229153">
      <w:bodyDiv w:val="1"/>
      <w:marLeft w:val="0"/>
      <w:marRight w:val="0"/>
      <w:marTop w:val="0"/>
      <w:marBottom w:val="0"/>
      <w:divBdr>
        <w:top w:val="none" w:sz="0" w:space="0" w:color="auto"/>
        <w:left w:val="none" w:sz="0" w:space="0" w:color="auto"/>
        <w:bottom w:val="none" w:sz="0" w:space="0" w:color="auto"/>
        <w:right w:val="none" w:sz="0" w:space="0" w:color="auto"/>
      </w:divBdr>
    </w:div>
    <w:div w:id="1660232793">
      <w:bodyDiv w:val="1"/>
      <w:marLeft w:val="0"/>
      <w:marRight w:val="0"/>
      <w:marTop w:val="0"/>
      <w:marBottom w:val="0"/>
      <w:divBdr>
        <w:top w:val="none" w:sz="0" w:space="0" w:color="auto"/>
        <w:left w:val="none" w:sz="0" w:space="0" w:color="auto"/>
        <w:bottom w:val="none" w:sz="0" w:space="0" w:color="auto"/>
        <w:right w:val="none" w:sz="0" w:space="0" w:color="auto"/>
      </w:divBdr>
    </w:div>
    <w:div w:id="1660574643">
      <w:bodyDiv w:val="1"/>
      <w:marLeft w:val="0"/>
      <w:marRight w:val="0"/>
      <w:marTop w:val="0"/>
      <w:marBottom w:val="0"/>
      <w:divBdr>
        <w:top w:val="none" w:sz="0" w:space="0" w:color="auto"/>
        <w:left w:val="none" w:sz="0" w:space="0" w:color="auto"/>
        <w:bottom w:val="none" w:sz="0" w:space="0" w:color="auto"/>
        <w:right w:val="none" w:sz="0" w:space="0" w:color="auto"/>
      </w:divBdr>
    </w:div>
    <w:div w:id="1660768771">
      <w:bodyDiv w:val="1"/>
      <w:marLeft w:val="0"/>
      <w:marRight w:val="0"/>
      <w:marTop w:val="0"/>
      <w:marBottom w:val="0"/>
      <w:divBdr>
        <w:top w:val="none" w:sz="0" w:space="0" w:color="auto"/>
        <w:left w:val="none" w:sz="0" w:space="0" w:color="auto"/>
        <w:bottom w:val="none" w:sz="0" w:space="0" w:color="auto"/>
        <w:right w:val="none" w:sz="0" w:space="0" w:color="auto"/>
      </w:divBdr>
    </w:div>
    <w:div w:id="1660840495">
      <w:bodyDiv w:val="1"/>
      <w:marLeft w:val="0"/>
      <w:marRight w:val="0"/>
      <w:marTop w:val="0"/>
      <w:marBottom w:val="0"/>
      <w:divBdr>
        <w:top w:val="none" w:sz="0" w:space="0" w:color="auto"/>
        <w:left w:val="none" w:sz="0" w:space="0" w:color="auto"/>
        <w:bottom w:val="none" w:sz="0" w:space="0" w:color="auto"/>
        <w:right w:val="none" w:sz="0" w:space="0" w:color="auto"/>
      </w:divBdr>
    </w:div>
    <w:div w:id="1660841582">
      <w:bodyDiv w:val="1"/>
      <w:marLeft w:val="0"/>
      <w:marRight w:val="0"/>
      <w:marTop w:val="0"/>
      <w:marBottom w:val="0"/>
      <w:divBdr>
        <w:top w:val="none" w:sz="0" w:space="0" w:color="auto"/>
        <w:left w:val="none" w:sz="0" w:space="0" w:color="auto"/>
        <w:bottom w:val="none" w:sz="0" w:space="0" w:color="auto"/>
        <w:right w:val="none" w:sz="0" w:space="0" w:color="auto"/>
      </w:divBdr>
    </w:div>
    <w:div w:id="1661039966">
      <w:bodyDiv w:val="1"/>
      <w:marLeft w:val="0"/>
      <w:marRight w:val="0"/>
      <w:marTop w:val="0"/>
      <w:marBottom w:val="0"/>
      <w:divBdr>
        <w:top w:val="none" w:sz="0" w:space="0" w:color="auto"/>
        <w:left w:val="none" w:sz="0" w:space="0" w:color="auto"/>
        <w:bottom w:val="none" w:sz="0" w:space="0" w:color="auto"/>
        <w:right w:val="none" w:sz="0" w:space="0" w:color="auto"/>
      </w:divBdr>
    </w:div>
    <w:div w:id="1661349382">
      <w:bodyDiv w:val="1"/>
      <w:marLeft w:val="0"/>
      <w:marRight w:val="0"/>
      <w:marTop w:val="0"/>
      <w:marBottom w:val="0"/>
      <w:divBdr>
        <w:top w:val="none" w:sz="0" w:space="0" w:color="auto"/>
        <w:left w:val="none" w:sz="0" w:space="0" w:color="auto"/>
        <w:bottom w:val="none" w:sz="0" w:space="0" w:color="auto"/>
        <w:right w:val="none" w:sz="0" w:space="0" w:color="auto"/>
      </w:divBdr>
    </w:div>
    <w:div w:id="1661422603">
      <w:bodyDiv w:val="1"/>
      <w:marLeft w:val="0"/>
      <w:marRight w:val="0"/>
      <w:marTop w:val="0"/>
      <w:marBottom w:val="0"/>
      <w:divBdr>
        <w:top w:val="none" w:sz="0" w:space="0" w:color="auto"/>
        <w:left w:val="none" w:sz="0" w:space="0" w:color="auto"/>
        <w:bottom w:val="none" w:sz="0" w:space="0" w:color="auto"/>
        <w:right w:val="none" w:sz="0" w:space="0" w:color="auto"/>
      </w:divBdr>
    </w:div>
    <w:div w:id="1661616230">
      <w:bodyDiv w:val="1"/>
      <w:marLeft w:val="0"/>
      <w:marRight w:val="0"/>
      <w:marTop w:val="0"/>
      <w:marBottom w:val="0"/>
      <w:divBdr>
        <w:top w:val="none" w:sz="0" w:space="0" w:color="auto"/>
        <w:left w:val="none" w:sz="0" w:space="0" w:color="auto"/>
        <w:bottom w:val="none" w:sz="0" w:space="0" w:color="auto"/>
        <w:right w:val="none" w:sz="0" w:space="0" w:color="auto"/>
      </w:divBdr>
    </w:div>
    <w:div w:id="1661690703">
      <w:bodyDiv w:val="1"/>
      <w:marLeft w:val="0"/>
      <w:marRight w:val="0"/>
      <w:marTop w:val="0"/>
      <w:marBottom w:val="0"/>
      <w:divBdr>
        <w:top w:val="none" w:sz="0" w:space="0" w:color="auto"/>
        <w:left w:val="none" w:sz="0" w:space="0" w:color="auto"/>
        <w:bottom w:val="none" w:sz="0" w:space="0" w:color="auto"/>
        <w:right w:val="none" w:sz="0" w:space="0" w:color="auto"/>
      </w:divBdr>
    </w:div>
    <w:div w:id="1661736389">
      <w:bodyDiv w:val="1"/>
      <w:marLeft w:val="0"/>
      <w:marRight w:val="0"/>
      <w:marTop w:val="0"/>
      <w:marBottom w:val="0"/>
      <w:divBdr>
        <w:top w:val="none" w:sz="0" w:space="0" w:color="auto"/>
        <w:left w:val="none" w:sz="0" w:space="0" w:color="auto"/>
        <w:bottom w:val="none" w:sz="0" w:space="0" w:color="auto"/>
        <w:right w:val="none" w:sz="0" w:space="0" w:color="auto"/>
      </w:divBdr>
    </w:div>
    <w:div w:id="1662074010">
      <w:bodyDiv w:val="1"/>
      <w:marLeft w:val="0"/>
      <w:marRight w:val="0"/>
      <w:marTop w:val="0"/>
      <w:marBottom w:val="0"/>
      <w:divBdr>
        <w:top w:val="none" w:sz="0" w:space="0" w:color="auto"/>
        <w:left w:val="none" w:sz="0" w:space="0" w:color="auto"/>
        <w:bottom w:val="none" w:sz="0" w:space="0" w:color="auto"/>
        <w:right w:val="none" w:sz="0" w:space="0" w:color="auto"/>
      </w:divBdr>
    </w:div>
    <w:div w:id="1662541151">
      <w:bodyDiv w:val="1"/>
      <w:marLeft w:val="0"/>
      <w:marRight w:val="0"/>
      <w:marTop w:val="0"/>
      <w:marBottom w:val="0"/>
      <w:divBdr>
        <w:top w:val="none" w:sz="0" w:space="0" w:color="auto"/>
        <w:left w:val="none" w:sz="0" w:space="0" w:color="auto"/>
        <w:bottom w:val="none" w:sz="0" w:space="0" w:color="auto"/>
        <w:right w:val="none" w:sz="0" w:space="0" w:color="auto"/>
      </w:divBdr>
    </w:div>
    <w:div w:id="1662735848">
      <w:bodyDiv w:val="1"/>
      <w:marLeft w:val="0"/>
      <w:marRight w:val="0"/>
      <w:marTop w:val="0"/>
      <w:marBottom w:val="0"/>
      <w:divBdr>
        <w:top w:val="none" w:sz="0" w:space="0" w:color="auto"/>
        <w:left w:val="none" w:sz="0" w:space="0" w:color="auto"/>
        <w:bottom w:val="none" w:sz="0" w:space="0" w:color="auto"/>
        <w:right w:val="none" w:sz="0" w:space="0" w:color="auto"/>
      </w:divBdr>
    </w:div>
    <w:div w:id="1662807836">
      <w:bodyDiv w:val="1"/>
      <w:marLeft w:val="0"/>
      <w:marRight w:val="0"/>
      <w:marTop w:val="0"/>
      <w:marBottom w:val="0"/>
      <w:divBdr>
        <w:top w:val="none" w:sz="0" w:space="0" w:color="auto"/>
        <w:left w:val="none" w:sz="0" w:space="0" w:color="auto"/>
        <w:bottom w:val="none" w:sz="0" w:space="0" w:color="auto"/>
        <w:right w:val="none" w:sz="0" w:space="0" w:color="auto"/>
      </w:divBdr>
    </w:div>
    <w:div w:id="1663002943">
      <w:bodyDiv w:val="1"/>
      <w:marLeft w:val="0"/>
      <w:marRight w:val="0"/>
      <w:marTop w:val="0"/>
      <w:marBottom w:val="0"/>
      <w:divBdr>
        <w:top w:val="none" w:sz="0" w:space="0" w:color="auto"/>
        <w:left w:val="none" w:sz="0" w:space="0" w:color="auto"/>
        <w:bottom w:val="none" w:sz="0" w:space="0" w:color="auto"/>
        <w:right w:val="none" w:sz="0" w:space="0" w:color="auto"/>
      </w:divBdr>
    </w:div>
    <w:div w:id="1663120451">
      <w:bodyDiv w:val="1"/>
      <w:marLeft w:val="0"/>
      <w:marRight w:val="0"/>
      <w:marTop w:val="0"/>
      <w:marBottom w:val="0"/>
      <w:divBdr>
        <w:top w:val="none" w:sz="0" w:space="0" w:color="auto"/>
        <w:left w:val="none" w:sz="0" w:space="0" w:color="auto"/>
        <w:bottom w:val="none" w:sz="0" w:space="0" w:color="auto"/>
        <w:right w:val="none" w:sz="0" w:space="0" w:color="auto"/>
      </w:divBdr>
    </w:div>
    <w:div w:id="1663385026">
      <w:bodyDiv w:val="1"/>
      <w:marLeft w:val="0"/>
      <w:marRight w:val="0"/>
      <w:marTop w:val="0"/>
      <w:marBottom w:val="0"/>
      <w:divBdr>
        <w:top w:val="none" w:sz="0" w:space="0" w:color="auto"/>
        <w:left w:val="none" w:sz="0" w:space="0" w:color="auto"/>
        <w:bottom w:val="none" w:sz="0" w:space="0" w:color="auto"/>
        <w:right w:val="none" w:sz="0" w:space="0" w:color="auto"/>
      </w:divBdr>
    </w:div>
    <w:div w:id="1663436573">
      <w:bodyDiv w:val="1"/>
      <w:marLeft w:val="0"/>
      <w:marRight w:val="0"/>
      <w:marTop w:val="0"/>
      <w:marBottom w:val="0"/>
      <w:divBdr>
        <w:top w:val="none" w:sz="0" w:space="0" w:color="auto"/>
        <w:left w:val="none" w:sz="0" w:space="0" w:color="auto"/>
        <w:bottom w:val="none" w:sz="0" w:space="0" w:color="auto"/>
        <w:right w:val="none" w:sz="0" w:space="0" w:color="auto"/>
      </w:divBdr>
    </w:div>
    <w:div w:id="1663701638">
      <w:bodyDiv w:val="1"/>
      <w:marLeft w:val="0"/>
      <w:marRight w:val="0"/>
      <w:marTop w:val="0"/>
      <w:marBottom w:val="0"/>
      <w:divBdr>
        <w:top w:val="none" w:sz="0" w:space="0" w:color="auto"/>
        <w:left w:val="none" w:sz="0" w:space="0" w:color="auto"/>
        <w:bottom w:val="none" w:sz="0" w:space="0" w:color="auto"/>
        <w:right w:val="none" w:sz="0" w:space="0" w:color="auto"/>
      </w:divBdr>
    </w:div>
    <w:div w:id="1663855954">
      <w:bodyDiv w:val="1"/>
      <w:marLeft w:val="0"/>
      <w:marRight w:val="0"/>
      <w:marTop w:val="0"/>
      <w:marBottom w:val="0"/>
      <w:divBdr>
        <w:top w:val="none" w:sz="0" w:space="0" w:color="auto"/>
        <w:left w:val="none" w:sz="0" w:space="0" w:color="auto"/>
        <w:bottom w:val="none" w:sz="0" w:space="0" w:color="auto"/>
        <w:right w:val="none" w:sz="0" w:space="0" w:color="auto"/>
      </w:divBdr>
    </w:div>
    <w:div w:id="1664427748">
      <w:bodyDiv w:val="1"/>
      <w:marLeft w:val="0"/>
      <w:marRight w:val="0"/>
      <w:marTop w:val="0"/>
      <w:marBottom w:val="0"/>
      <w:divBdr>
        <w:top w:val="none" w:sz="0" w:space="0" w:color="auto"/>
        <w:left w:val="none" w:sz="0" w:space="0" w:color="auto"/>
        <w:bottom w:val="none" w:sz="0" w:space="0" w:color="auto"/>
        <w:right w:val="none" w:sz="0" w:space="0" w:color="auto"/>
      </w:divBdr>
    </w:div>
    <w:div w:id="1665008376">
      <w:bodyDiv w:val="1"/>
      <w:marLeft w:val="0"/>
      <w:marRight w:val="0"/>
      <w:marTop w:val="0"/>
      <w:marBottom w:val="0"/>
      <w:divBdr>
        <w:top w:val="none" w:sz="0" w:space="0" w:color="auto"/>
        <w:left w:val="none" w:sz="0" w:space="0" w:color="auto"/>
        <w:bottom w:val="none" w:sz="0" w:space="0" w:color="auto"/>
        <w:right w:val="none" w:sz="0" w:space="0" w:color="auto"/>
      </w:divBdr>
    </w:div>
    <w:div w:id="1665090501">
      <w:bodyDiv w:val="1"/>
      <w:marLeft w:val="0"/>
      <w:marRight w:val="0"/>
      <w:marTop w:val="0"/>
      <w:marBottom w:val="0"/>
      <w:divBdr>
        <w:top w:val="none" w:sz="0" w:space="0" w:color="auto"/>
        <w:left w:val="none" w:sz="0" w:space="0" w:color="auto"/>
        <w:bottom w:val="none" w:sz="0" w:space="0" w:color="auto"/>
        <w:right w:val="none" w:sz="0" w:space="0" w:color="auto"/>
      </w:divBdr>
    </w:div>
    <w:div w:id="1665817748">
      <w:bodyDiv w:val="1"/>
      <w:marLeft w:val="0"/>
      <w:marRight w:val="0"/>
      <w:marTop w:val="0"/>
      <w:marBottom w:val="0"/>
      <w:divBdr>
        <w:top w:val="none" w:sz="0" w:space="0" w:color="auto"/>
        <w:left w:val="none" w:sz="0" w:space="0" w:color="auto"/>
        <w:bottom w:val="none" w:sz="0" w:space="0" w:color="auto"/>
        <w:right w:val="none" w:sz="0" w:space="0" w:color="auto"/>
      </w:divBdr>
    </w:div>
    <w:div w:id="1665819274">
      <w:bodyDiv w:val="1"/>
      <w:marLeft w:val="0"/>
      <w:marRight w:val="0"/>
      <w:marTop w:val="0"/>
      <w:marBottom w:val="0"/>
      <w:divBdr>
        <w:top w:val="none" w:sz="0" w:space="0" w:color="auto"/>
        <w:left w:val="none" w:sz="0" w:space="0" w:color="auto"/>
        <w:bottom w:val="none" w:sz="0" w:space="0" w:color="auto"/>
        <w:right w:val="none" w:sz="0" w:space="0" w:color="auto"/>
      </w:divBdr>
    </w:div>
    <w:div w:id="1665820973">
      <w:bodyDiv w:val="1"/>
      <w:marLeft w:val="0"/>
      <w:marRight w:val="0"/>
      <w:marTop w:val="0"/>
      <w:marBottom w:val="0"/>
      <w:divBdr>
        <w:top w:val="none" w:sz="0" w:space="0" w:color="auto"/>
        <w:left w:val="none" w:sz="0" w:space="0" w:color="auto"/>
        <w:bottom w:val="none" w:sz="0" w:space="0" w:color="auto"/>
        <w:right w:val="none" w:sz="0" w:space="0" w:color="auto"/>
      </w:divBdr>
    </w:div>
    <w:div w:id="1666013318">
      <w:bodyDiv w:val="1"/>
      <w:marLeft w:val="0"/>
      <w:marRight w:val="0"/>
      <w:marTop w:val="0"/>
      <w:marBottom w:val="0"/>
      <w:divBdr>
        <w:top w:val="none" w:sz="0" w:space="0" w:color="auto"/>
        <w:left w:val="none" w:sz="0" w:space="0" w:color="auto"/>
        <w:bottom w:val="none" w:sz="0" w:space="0" w:color="auto"/>
        <w:right w:val="none" w:sz="0" w:space="0" w:color="auto"/>
      </w:divBdr>
    </w:div>
    <w:div w:id="1666085844">
      <w:bodyDiv w:val="1"/>
      <w:marLeft w:val="0"/>
      <w:marRight w:val="0"/>
      <w:marTop w:val="0"/>
      <w:marBottom w:val="0"/>
      <w:divBdr>
        <w:top w:val="none" w:sz="0" w:space="0" w:color="auto"/>
        <w:left w:val="none" w:sz="0" w:space="0" w:color="auto"/>
        <w:bottom w:val="none" w:sz="0" w:space="0" w:color="auto"/>
        <w:right w:val="none" w:sz="0" w:space="0" w:color="auto"/>
      </w:divBdr>
    </w:div>
    <w:div w:id="1666088268">
      <w:bodyDiv w:val="1"/>
      <w:marLeft w:val="0"/>
      <w:marRight w:val="0"/>
      <w:marTop w:val="0"/>
      <w:marBottom w:val="0"/>
      <w:divBdr>
        <w:top w:val="none" w:sz="0" w:space="0" w:color="auto"/>
        <w:left w:val="none" w:sz="0" w:space="0" w:color="auto"/>
        <w:bottom w:val="none" w:sz="0" w:space="0" w:color="auto"/>
        <w:right w:val="none" w:sz="0" w:space="0" w:color="auto"/>
      </w:divBdr>
    </w:div>
    <w:div w:id="1666127282">
      <w:bodyDiv w:val="1"/>
      <w:marLeft w:val="0"/>
      <w:marRight w:val="0"/>
      <w:marTop w:val="0"/>
      <w:marBottom w:val="0"/>
      <w:divBdr>
        <w:top w:val="none" w:sz="0" w:space="0" w:color="auto"/>
        <w:left w:val="none" w:sz="0" w:space="0" w:color="auto"/>
        <w:bottom w:val="none" w:sz="0" w:space="0" w:color="auto"/>
        <w:right w:val="none" w:sz="0" w:space="0" w:color="auto"/>
      </w:divBdr>
    </w:div>
    <w:div w:id="1666282701">
      <w:bodyDiv w:val="1"/>
      <w:marLeft w:val="0"/>
      <w:marRight w:val="0"/>
      <w:marTop w:val="0"/>
      <w:marBottom w:val="0"/>
      <w:divBdr>
        <w:top w:val="none" w:sz="0" w:space="0" w:color="auto"/>
        <w:left w:val="none" w:sz="0" w:space="0" w:color="auto"/>
        <w:bottom w:val="none" w:sz="0" w:space="0" w:color="auto"/>
        <w:right w:val="none" w:sz="0" w:space="0" w:color="auto"/>
      </w:divBdr>
    </w:div>
    <w:div w:id="1666470742">
      <w:bodyDiv w:val="1"/>
      <w:marLeft w:val="0"/>
      <w:marRight w:val="0"/>
      <w:marTop w:val="0"/>
      <w:marBottom w:val="0"/>
      <w:divBdr>
        <w:top w:val="none" w:sz="0" w:space="0" w:color="auto"/>
        <w:left w:val="none" w:sz="0" w:space="0" w:color="auto"/>
        <w:bottom w:val="none" w:sz="0" w:space="0" w:color="auto"/>
        <w:right w:val="none" w:sz="0" w:space="0" w:color="auto"/>
      </w:divBdr>
    </w:div>
    <w:div w:id="1666588333">
      <w:bodyDiv w:val="1"/>
      <w:marLeft w:val="0"/>
      <w:marRight w:val="0"/>
      <w:marTop w:val="0"/>
      <w:marBottom w:val="0"/>
      <w:divBdr>
        <w:top w:val="none" w:sz="0" w:space="0" w:color="auto"/>
        <w:left w:val="none" w:sz="0" w:space="0" w:color="auto"/>
        <w:bottom w:val="none" w:sz="0" w:space="0" w:color="auto"/>
        <w:right w:val="none" w:sz="0" w:space="0" w:color="auto"/>
      </w:divBdr>
    </w:div>
    <w:div w:id="1666974460">
      <w:bodyDiv w:val="1"/>
      <w:marLeft w:val="0"/>
      <w:marRight w:val="0"/>
      <w:marTop w:val="0"/>
      <w:marBottom w:val="0"/>
      <w:divBdr>
        <w:top w:val="none" w:sz="0" w:space="0" w:color="auto"/>
        <w:left w:val="none" w:sz="0" w:space="0" w:color="auto"/>
        <w:bottom w:val="none" w:sz="0" w:space="0" w:color="auto"/>
        <w:right w:val="none" w:sz="0" w:space="0" w:color="auto"/>
      </w:divBdr>
    </w:div>
    <w:div w:id="1667055380">
      <w:bodyDiv w:val="1"/>
      <w:marLeft w:val="0"/>
      <w:marRight w:val="0"/>
      <w:marTop w:val="0"/>
      <w:marBottom w:val="0"/>
      <w:divBdr>
        <w:top w:val="none" w:sz="0" w:space="0" w:color="auto"/>
        <w:left w:val="none" w:sz="0" w:space="0" w:color="auto"/>
        <w:bottom w:val="none" w:sz="0" w:space="0" w:color="auto"/>
        <w:right w:val="none" w:sz="0" w:space="0" w:color="auto"/>
      </w:divBdr>
    </w:div>
    <w:div w:id="1667901546">
      <w:bodyDiv w:val="1"/>
      <w:marLeft w:val="0"/>
      <w:marRight w:val="0"/>
      <w:marTop w:val="0"/>
      <w:marBottom w:val="0"/>
      <w:divBdr>
        <w:top w:val="none" w:sz="0" w:space="0" w:color="auto"/>
        <w:left w:val="none" w:sz="0" w:space="0" w:color="auto"/>
        <w:bottom w:val="none" w:sz="0" w:space="0" w:color="auto"/>
        <w:right w:val="none" w:sz="0" w:space="0" w:color="auto"/>
      </w:divBdr>
    </w:div>
    <w:div w:id="1667905476">
      <w:bodyDiv w:val="1"/>
      <w:marLeft w:val="0"/>
      <w:marRight w:val="0"/>
      <w:marTop w:val="0"/>
      <w:marBottom w:val="0"/>
      <w:divBdr>
        <w:top w:val="none" w:sz="0" w:space="0" w:color="auto"/>
        <w:left w:val="none" w:sz="0" w:space="0" w:color="auto"/>
        <w:bottom w:val="none" w:sz="0" w:space="0" w:color="auto"/>
        <w:right w:val="none" w:sz="0" w:space="0" w:color="auto"/>
      </w:divBdr>
    </w:div>
    <w:div w:id="1668481061">
      <w:bodyDiv w:val="1"/>
      <w:marLeft w:val="0"/>
      <w:marRight w:val="0"/>
      <w:marTop w:val="0"/>
      <w:marBottom w:val="0"/>
      <w:divBdr>
        <w:top w:val="none" w:sz="0" w:space="0" w:color="auto"/>
        <w:left w:val="none" w:sz="0" w:space="0" w:color="auto"/>
        <w:bottom w:val="none" w:sz="0" w:space="0" w:color="auto"/>
        <w:right w:val="none" w:sz="0" w:space="0" w:color="auto"/>
      </w:divBdr>
    </w:div>
    <w:div w:id="1668821171">
      <w:bodyDiv w:val="1"/>
      <w:marLeft w:val="0"/>
      <w:marRight w:val="0"/>
      <w:marTop w:val="0"/>
      <w:marBottom w:val="0"/>
      <w:divBdr>
        <w:top w:val="none" w:sz="0" w:space="0" w:color="auto"/>
        <w:left w:val="none" w:sz="0" w:space="0" w:color="auto"/>
        <w:bottom w:val="none" w:sz="0" w:space="0" w:color="auto"/>
        <w:right w:val="none" w:sz="0" w:space="0" w:color="auto"/>
      </w:divBdr>
    </w:div>
    <w:div w:id="1669137739">
      <w:bodyDiv w:val="1"/>
      <w:marLeft w:val="0"/>
      <w:marRight w:val="0"/>
      <w:marTop w:val="0"/>
      <w:marBottom w:val="0"/>
      <w:divBdr>
        <w:top w:val="none" w:sz="0" w:space="0" w:color="auto"/>
        <w:left w:val="none" w:sz="0" w:space="0" w:color="auto"/>
        <w:bottom w:val="none" w:sz="0" w:space="0" w:color="auto"/>
        <w:right w:val="none" w:sz="0" w:space="0" w:color="auto"/>
      </w:divBdr>
    </w:div>
    <w:div w:id="1669358854">
      <w:bodyDiv w:val="1"/>
      <w:marLeft w:val="0"/>
      <w:marRight w:val="0"/>
      <w:marTop w:val="0"/>
      <w:marBottom w:val="0"/>
      <w:divBdr>
        <w:top w:val="none" w:sz="0" w:space="0" w:color="auto"/>
        <w:left w:val="none" w:sz="0" w:space="0" w:color="auto"/>
        <w:bottom w:val="none" w:sz="0" w:space="0" w:color="auto"/>
        <w:right w:val="none" w:sz="0" w:space="0" w:color="auto"/>
      </w:divBdr>
    </w:div>
    <w:div w:id="1669362647">
      <w:bodyDiv w:val="1"/>
      <w:marLeft w:val="0"/>
      <w:marRight w:val="0"/>
      <w:marTop w:val="0"/>
      <w:marBottom w:val="0"/>
      <w:divBdr>
        <w:top w:val="none" w:sz="0" w:space="0" w:color="auto"/>
        <w:left w:val="none" w:sz="0" w:space="0" w:color="auto"/>
        <w:bottom w:val="none" w:sz="0" w:space="0" w:color="auto"/>
        <w:right w:val="none" w:sz="0" w:space="0" w:color="auto"/>
      </w:divBdr>
    </w:div>
    <w:div w:id="1669365308">
      <w:bodyDiv w:val="1"/>
      <w:marLeft w:val="0"/>
      <w:marRight w:val="0"/>
      <w:marTop w:val="0"/>
      <w:marBottom w:val="0"/>
      <w:divBdr>
        <w:top w:val="none" w:sz="0" w:space="0" w:color="auto"/>
        <w:left w:val="none" w:sz="0" w:space="0" w:color="auto"/>
        <w:bottom w:val="none" w:sz="0" w:space="0" w:color="auto"/>
        <w:right w:val="none" w:sz="0" w:space="0" w:color="auto"/>
      </w:divBdr>
    </w:div>
    <w:div w:id="1669676776">
      <w:bodyDiv w:val="1"/>
      <w:marLeft w:val="0"/>
      <w:marRight w:val="0"/>
      <w:marTop w:val="0"/>
      <w:marBottom w:val="0"/>
      <w:divBdr>
        <w:top w:val="none" w:sz="0" w:space="0" w:color="auto"/>
        <w:left w:val="none" w:sz="0" w:space="0" w:color="auto"/>
        <w:bottom w:val="none" w:sz="0" w:space="0" w:color="auto"/>
        <w:right w:val="none" w:sz="0" w:space="0" w:color="auto"/>
      </w:divBdr>
    </w:div>
    <w:div w:id="1669939725">
      <w:bodyDiv w:val="1"/>
      <w:marLeft w:val="0"/>
      <w:marRight w:val="0"/>
      <w:marTop w:val="0"/>
      <w:marBottom w:val="0"/>
      <w:divBdr>
        <w:top w:val="none" w:sz="0" w:space="0" w:color="auto"/>
        <w:left w:val="none" w:sz="0" w:space="0" w:color="auto"/>
        <w:bottom w:val="none" w:sz="0" w:space="0" w:color="auto"/>
        <w:right w:val="none" w:sz="0" w:space="0" w:color="auto"/>
      </w:divBdr>
    </w:div>
    <w:div w:id="1670056517">
      <w:bodyDiv w:val="1"/>
      <w:marLeft w:val="0"/>
      <w:marRight w:val="0"/>
      <w:marTop w:val="0"/>
      <w:marBottom w:val="0"/>
      <w:divBdr>
        <w:top w:val="none" w:sz="0" w:space="0" w:color="auto"/>
        <w:left w:val="none" w:sz="0" w:space="0" w:color="auto"/>
        <w:bottom w:val="none" w:sz="0" w:space="0" w:color="auto"/>
        <w:right w:val="none" w:sz="0" w:space="0" w:color="auto"/>
      </w:divBdr>
    </w:div>
    <w:div w:id="1670404593">
      <w:bodyDiv w:val="1"/>
      <w:marLeft w:val="0"/>
      <w:marRight w:val="0"/>
      <w:marTop w:val="0"/>
      <w:marBottom w:val="0"/>
      <w:divBdr>
        <w:top w:val="none" w:sz="0" w:space="0" w:color="auto"/>
        <w:left w:val="none" w:sz="0" w:space="0" w:color="auto"/>
        <w:bottom w:val="none" w:sz="0" w:space="0" w:color="auto"/>
        <w:right w:val="none" w:sz="0" w:space="0" w:color="auto"/>
      </w:divBdr>
    </w:div>
    <w:div w:id="1670405841">
      <w:bodyDiv w:val="1"/>
      <w:marLeft w:val="0"/>
      <w:marRight w:val="0"/>
      <w:marTop w:val="0"/>
      <w:marBottom w:val="0"/>
      <w:divBdr>
        <w:top w:val="none" w:sz="0" w:space="0" w:color="auto"/>
        <w:left w:val="none" w:sz="0" w:space="0" w:color="auto"/>
        <w:bottom w:val="none" w:sz="0" w:space="0" w:color="auto"/>
        <w:right w:val="none" w:sz="0" w:space="0" w:color="auto"/>
      </w:divBdr>
    </w:div>
    <w:div w:id="1670787181">
      <w:bodyDiv w:val="1"/>
      <w:marLeft w:val="0"/>
      <w:marRight w:val="0"/>
      <w:marTop w:val="0"/>
      <w:marBottom w:val="0"/>
      <w:divBdr>
        <w:top w:val="none" w:sz="0" w:space="0" w:color="auto"/>
        <w:left w:val="none" w:sz="0" w:space="0" w:color="auto"/>
        <w:bottom w:val="none" w:sz="0" w:space="0" w:color="auto"/>
        <w:right w:val="none" w:sz="0" w:space="0" w:color="auto"/>
      </w:divBdr>
    </w:div>
    <w:div w:id="1670868172">
      <w:bodyDiv w:val="1"/>
      <w:marLeft w:val="0"/>
      <w:marRight w:val="0"/>
      <w:marTop w:val="0"/>
      <w:marBottom w:val="0"/>
      <w:divBdr>
        <w:top w:val="none" w:sz="0" w:space="0" w:color="auto"/>
        <w:left w:val="none" w:sz="0" w:space="0" w:color="auto"/>
        <w:bottom w:val="none" w:sz="0" w:space="0" w:color="auto"/>
        <w:right w:val="none" w:sz="0" w:space="0" w:color="auto"/>
      </w:divBdr>
    </w:div>
    <w:div w:id="1671132744">
      <w:bodyDiv w:val="1"/>
      <w:marLeft w:val="0"/>
      <w:marRight w:val="0"/>
      <w:marTop w:val="0"/>
      <w:marBottom w:val="0"/>
      <w:divBdr>
        <w:top w:val="none" w:sz="0" w:space="0" w:color="auto"/>
        <w:left w:val="none" w:sz="0" w:space="0" w:color="auto"/>
        <w:bottom w:val="none" w:sz="0" w:space="0" w:color="auto"/>
        <w:right w:val="none" w:sz="0" w:space="0" w:color="auto"/>
      </w:divBdr>
    </w:div>
    <w:div w:id="1671173747">
      <w:bodyDiv w:val="1"/>
      <w:marLeft w:val="0"/>
      <w:marRight w:val="0"/>
      <w:marTop w:val="0"/>
      <w:marBottom w:val="0"/>
      <w:divBdr>
        <w:top w:val="none" w:sz="0" w:space="0" w:color="auto"/>
        <w:left w:val="none" w:sz="0" w:space="0" w:color="auto"/>
        <w:bottom w:val="none" w:sz="0" w:space="0" w:color="auto"/>
        <w:right w:val="none" w:sz="0" w:space="0" w:color="auto"/>
      </w:divBdr>
    </w:div>
    <w:div w:id="1671717215">
      <w:bodyDiv w:val="1"/>
      <w:marLeft w:val="0"/>
      <w:marRight w:val="0"/>
      <w:marTop w:val="0"/>
      <w:marBottom w:val="0"/>
      <w:divBdr>
        <w:top w:val="none" w:sz="0" w:space="0" w:color="auto"/>
        <w:left w:val="none" w:sz="0" w:space="0" w:color="auto"/>
        <w:bottom w:val="none" w:sz="0" w:space="0" w:color="auto"/>
        <w:right w:val="none" w:sz="0" w:space="0" w:color="auto"/>
      </w:divBdr>
    </w:div>
    <w:div w:id="1671717365">
      <w:bodyDiv w:val="1"/>
      <w:marLeft w:val="0"/>
      <w:marRight w:val="0"/>
      <w:marTop w:val="0"/>
      <w:marBottom w:val="0"/>
      <w:divBdr>
        <w:top w:val="none" w:sz="0" w:space="0" w:color="auto"/>
        <w:left w:val="none" w:sz="0" w:space="0" w:color="auto"/>
        <w:bottom w:val="none" w:sz="0" w:space="0" w:color="auto"/>
        <w:right w:val="none" w:sz="0" w:space="0" w:color="auto"/>
      </w:divBdr>
    </w:div>
    <w:div w:id="1671905890">
      <w:bodyDiv w:val="1"/>
      <w:marLeft w:val="0"/>
      <w:marRight w:val="0"/>
      <w:marTop w:val="0"/>
      <w:marBottom w:val="0"/>
      <w:divBdr>
        <w:top w:val="none" w:sz="0" w:space="0" w:color="auto"/>
        <w:left w:val="none" w:sz="0" w:space="0" w:color="auto"/>
        <w:bottom w:val="none" w:sz="0" w:space="0" w:color="auto"/>
        <w:right w:val="none" w:sz="0" w:space="0" w:color="auto"/>
      </w:divBdr>
    </w:div>
    <w:div w:id="1671982403">
      <w:bodyDiv w:val="1"/>
      <w:marLeft w:val="0"/>
      <w:marRight w:val="0"/>
      <w:marTop w:val="0"/>
      <w:marBottom w:val="0"/>
      <w:divBdr>
        <w:top w:val="none" w:sz="0" w:space="0" w:color="auto"/>
        <w:left w:val="none" w:sz="0" w:space="0" w:color="auto"/>
        <w:bottom w:val="none" w:sz="0" w:space="0" w:color="auto"/>
        <w:right w:val="none" w:sz="0" w:space="0" w:color="auto"/>
      </w:divBdr>
    </w:div>
    <w:div w:id="1671984052">
      <w:bodyDiv w:val="1"/>
      <w:marLeft w:val="0"/>
      <w:marRight w:val="0"/>
      <w:marTop w:val="0"/>
      <w:marBottom w:val="0"/>
      <w:divBdr>
        <w:top w:val="none" w:sz="0" w:space="0" w:color="auto"/>
        <w:left w:val="none" w:sz="0" w:space="0" w:color="auto"/>
        <w:bottom w:val="none" w:sz="0" w:space="0" w:color="auto"/>
        <w:right w:val="none" w:sz="0" w:space="0" w:color="auto"/>
      </w:divBdr>
    </w:div>
    <w:div w:id="1672097135">
      <w:bodyDiv w:val="1"/>
      <w:marLeft w:val="0"/>
      <w:marRight w:val="0"/>
      <w:marTop w:val="0"/>
      <w:marBottom w:val="0"/>
      <w:divBdr>
        <w:top w:val="none" w:sz="0" w:space="0" w:color="auto"/>
        <w:left w:val="none" w:sz="0" w:space="0" w:color="auto"/>
        <w:bottom w:val="none" w:sz="0" w:space="0" w:color="auto"/>
        <w:right w:val="none" w:sz="0" w:space="0" w:color="auto"/>
      </w:divBdr>
    </w:div>
    <w:div w:id="1672221419">
      <w:bodyDiv w:val="1"/>
      <w:marLeft w:val="0"/>
      <w:marRight w:val="0"/>
      <w:marTop w:val="0"/>
      <w:marBottom w:val="0"/>
      <w:divBdr>
        <w:top w:val="none" w:sz="0" w:space="0" w:color="auto"/>
        <w:left w:val="none" w:sz="0" w:space="0" w:color="auto"/>
        <w:bottom w:val="none" w:sz="0" w:space="0" w:color="auto"/>
        <w:right w:val="none" w:sz="0" w:space="0" w:color="auto"/>
      </w:divBdr>
    </w:div>
    <w:div w:id="1672222944">
      <w:bodyDiv w:val="1"/>
      <w:marLeft w:val="0"/>
      <w:marRight w:val="0"/>
      <w:marTop w:val="0"/>
      <w:marBottom w:val="0"/>
      <w:divBdr>
        <w:top w:val="none" w:sz="0" w:space="0" w:color="auto"/>
        <w:left w:val="none" w:sz="0" w:space="0" w:color="auto"/>
        <w:bottom w:val="none" w:sz="0" w:space="0" w:color="auto"/>
        <w:right w:val="none" w:sz="0" w:space="0" w:color="auto"/>
      </w:divBdr>
    </w:div>
    <w:div w:id="1672289805">
      <w:bodyDiv w:val="1"/>
      <w:marLeft w:val="0"/>
      <w:marRight w:val="0"/>
      <w:marTop w:val="0"/>
      <w:marBottom w:val="0"/>
      <w:divBdr>
        <w:top w:val="none" w:sz="0" w:space="0" w:color="auto"/>
        <w:left w:val="none" w:sz="0" w:space="0" w:color="auto"/>
        <w:bottom w:val="none" w:sz="0" w:space="0" w:color="auto"/>
        <w:right w:val="none" w:sz="0" w:space="0" w:color="auto"/>
      </w:divBdr>
    </w:div>
    <w:div w:id="1672297117">
      <w:bodyDiv w:val="1"/>
      <w:marLeft w:val="0"/>
      <w:marRight w:val="0"/>
      <w:marTop w:val="0"/>
      <w:marBottom w:val="0"/>
      <w:divBdr>
        <w:top w:val="none" w:sz="0" w:space="0" w:color="auto"/>
        <w:left w:val="none" w:sz="0" w:space="0" w:color="auto"/>
        <w:bottom w:val="none" w:sz="0" w:space="0" w:color="auto"/>
        <w:right w:val="none" w:sz="0" w:space="0" w:color="auto"/>
      </w:divBdr>
    </w:div>
    <w:div w:id="1672366761">
      <w:bodyDiv w:val="1"/>
      <w:marLeft w:val="0"/>
      <w:marRight w:val="0"/>
      <w:marTop w:val="0"/>
      <w:marBottom w:val="0"/>
      <w:divBdr>
        <w:top w:val="none" w:sz="0" w:space="0" w:color="auto"/>
        <w:left w:val="none" w:sz="0" w:space="0" w:color="auto"/>
        <w:bottom w:val="none" w:sz="0" w:space="0" w:color="auto"/>
        <w:right w:val="none" w:sz="0" w:space="0" w:color="auto"/>
      </w:divBdr>
    </w:div>
    <w:div w:id="1672442141">
      <w:bodyDiv w:val="1"/>
      <w:marLeft w:val="0"/>
      <w:marRight w:val="0"/>
      <w:marTop w:val="0"/>
      <w:marBottom w:val="0"/>
      <w:divBdr>
        <w:top w:val="none" w:sz="0" w:space="0" w:color="auto"/>
        <w:left w:val="none" w:sz="0" w:space="0" w:color="auto"/>
        <w:bottom w:val="none" w:sz="0" w:space="0" w:color="auto"/>
        <w:right w:val="none" w:sz="0" w:space="0" w:color="auto"/>
      </w:divBdr>
    </w:div>
    <w:div w:id="1672561004">
      <w:bodyDiv w:val="1"/>
      <w:marLeft w:val="0"/>
      <w:marRight w:val="0"/>
      <w:marTop w:val="0"/>
      <w:marBottom w:val="0"/>
      <w:divBdr>
        <w:top w:val="none" w:sz="0" w:space="0" w:color="auto"/>
        <w:left w:val="none" w:sz="0" w:space="0" w:color="auto"/>
        <w:bottom w:val="none" w:sz="0" w:space="0" w:color="auto"/>
        <w:right w:val="none" w:sz="0" w:space="0" w:color="auto"/>
      </w:divBdr>
    </w:div>
    <w:div w:id="1672564976">
      <w:bodyDiv w:val="1"/>
      <w:marLeft w:val="0"/>
      <w:marRight w:val="0"/>
      <w:marTop w:val="0"/>
      <w:marBottom w:val="0"/>
      <w:divBdr>
        <w:top w:val="none" w:sz="0" w:space="0" w:color="auto"/>
        <w:left w:val="none" w:sz="0" w:space="0" w:color="auto"/>
        <w:bottom w:val="none" w:sz="0" w:space="0" w:color="auto"/>
        <w:right w:val="none" w:sz="0" w:space="0" w:color="auto"/>
      </w:divBdr>
    </w:div>
    <w:div w:id="1672757227">
      <w:bodyDiv w:val="1"/>
      <w:marLeft w:val="0"/>
      <w:marRight w:val="0"/>
      <w:marTop w:val="0"/>
      <w:marBottom w:val="0"/>
      <w:divBdr>
        <w:top w:val="none" w:sz="0" w:space="0" w:color="auto"/>
        <w:left w:val="none" w:sz="0" w:space="0" w:color="auto"/>
        <w:bottom w:val="none" w:sz="0" w:space="0" w:color="auto"/>
        <w:right w:val="none" w:sz="0" w:space="0" w:color="auto"/>
      </w:divBdr>
    </w:div>
    <w:div w:id="1673095805">
      <w:bodyDiv w:val="1"/>
      <w:marLeft w:val="0"/>
      <w:marRight w:val="0"/>
      <w:marTop w:val="0"/>
      <w:marBottom w:val="0"/>
      <w:divBdr>
        <w:top w:val="none" w:sz="0" w:space="0" w:color="auto"/>
        <w:left w:val="none" w:sz="0" w:space="0" w:color="auto"/>
        <w:bottom w:val="none" w:sz="0" w:space="0" w:color="auto"/>
        <w:right w:val="none" w:sz="0" w:space="0" w:color="auto"/>
      </w:divBdr>
    </w:div>
    <w:div w:id="1673291185">
      <w:bodyDiv w:val="1"/>
      <w:marLeft w:val="0"/>
      <w:marRight w:val="0"/>
      <w:marTop w:val="0"/>
      <w:marBottom w:val="0"/>
      <w:divBdr>
        <w:top w:val="none" w:sz="0" w:space="0" w:color="auto"/>
        <w:left w:val="none" w:sz="0" w:space="0" w:color="auto"/>
        <w:bottom w:val="none" w:sz="0" w:space="0" w:color="auto"/>
        <w:right w:val="none" w:sz="0" w:space="0" w:color="auto"/>
      </w:divBdr>
    </w:div>
    <w:div w:id="1673336706">
      <w:bodyDiv w:val="1"/>
      <w:marLeft w:val="0"/>
      <w:marRight w:val="0"/>
      <w:marTop w:val="0"/>
      <w:marBottom w:val="0"/>
      <w:divBdr>
        <w:top w:val="none" w:sz="0" w:space="0" w:color="auto"/>
        <w:left w:val="none" w:sz="0" w:space="0" w:color="auto"/>
        <w:bottom w:val="none" w:sz="0" w:space="0" w:color="auto"/>
        <w:right w:val="none" w:sz="0" w:space="0" w:color="auto"/>
      </w:divBdr>
    </w:div>
    <w:div w:id="1673407644">
      <w:bodyDiv w:val="1"/>
      <w:marLeft w:val="0"/>
      <w:marRight w:val="0"/>
      <w:marTop w:val="0"/>
      <w:marBottom w:val="0"/>
      <w:divBdr>
        <w:top w:val="none" w:sz="0" w:space="0" w:color="auto"/>
        <w:left w:val="none" w:sz="0" w:space="0" w:color="auto"/>
        <w:bottom w:val="none" w:sz="0" w:space="0" w:color="auto"/>
        <w:right w:val="none" w:sz="0" w:space="0" w:color="auto"/>
      </w:divBdr>
    </w:div>
    <w:div w:id="1673491781">
      <w:bodyDiv w:val="1"/>
      <w:marLeft w:val="0"/>
      <w:marRight w:val="0"/>
      <w:marTop w:val="0"/>
      <w:marBottom w:val="0"/>
      <w:divBdr>
        <w:top w:val="none" w:sz="0" w:space="0" w:color="auto"/>
        <w:left w:val="none" w:sz="0" w:space="0" w:color="auto"/>
        <w:bottom w:val="none" w:sz="0" w:space="0" w:color="auto"/>
        <w:right w:val="none" w:sz="0" w:space="0" w:color="auto"/>
      </w:divBdr>
    </w:div>
    <w:div w:id="1673605714">
      <w:bodyDiv w:val="1"/>
      <w:marLeft w:val="0"/>
      <w:marRight w:val="0"/>
      <w:marTop w:val="0"/>
      <w:marBottom w:val="0"/>
      <w:divBdr>
        <w:top w:val="none" w:sz="0" w:space="0" w:color="auto"/>
        <w:left w:val="none" w:sz="0" w:space="0" w:color="auto"/>
        <w:bottom w:val="none" w:sz="0" w:space="0" w:color="auto"/>
        <w:right w:val="none" w:sz="0" w:space="0" w:color="auto"/>
      </w:divBdr>
    </w:div>
    <w:div w:id="1673798382">
      <w:bodyDiv w:val="1"/>
      <w:marLeft w:val="0"/>
      <w:marRight w:val="0"/>
      <w:marTop w:val="0"/>
      <w:marBottom w:val="0"/>
      <w:divBdr>
        <w:top w:val="none" w:sz="0" w:space="0" w:color="auto"/>
        <w:left w:val="none" w:sz="0" w:space="0" w:color="auto"/>
        <w:bottom w:val="none" w:sz="0" w:space="0" w:color="auto"/>
        <w:right w:val="none" w:sz="0" w:space="0" w:color="auto"/>
      </w:divBdr>
    </w:div>
    <w:div w:id="1673948339">
      <w:bodyDiv w:val="1"/>
      <w:marLeft w:val="0"/>
      <w:marRight w:val="0"/>
      <w:marTop w:val="0"/>
      <w:marBottom w:val="0"/>
      <w:divBdr>
        <w:top w:val="none" w:sz="0" w:space="0" w:color="auto"/>
        <w:left w:val="none" w:sz="0" w:space="0" w:color="auto"/>
        <w:bottom w:val="none" w:sz="0" w:space="0" w:color="auto"/>
        <w:right w:val="none" w:sz="0" w:space="0" w:color="auto"/>
      </w:divBdr>
    </w:div>
    <w:div w:id="1673951865">
      <w:bodyDiv w:val="1"/>
      <w:marLeft w:val="0"/>
      <w:marRight w:val="0"/>
      <w:marTop w:val="0"/>
      <w:marBottom w:val="0"/>
      <w:divBdr>
        <w:top w:val="none" w:sz="0" w:space="0" w:color="auto"/>
        <w:left w:val="none" w:sz="0" w:space="0" w:color="auto"/>
        <w:bottom w:val="none" w:sz="0" w:space="0" w:color="auto"/>
        <w:right w:val="none" w:sz="0" w:space="0" w:color="auto"/>
      </w:divBdr>
    </w:div>
    <w:div w:id="1673952078">
      <w:bodyDiv w:val="1"/>
      <w:marLeft w:val="0"/>
      <w:marRight w:val="0"/>
      <w:marTop w:val="0"/>
      <w:marBottom w:val="0"/>
      <w:divBdr>
        <w:top w:val="none" w:sz="0" w:space="0" w:color="auto"/>
        <w:left w:val="none" w:sz="0" w:space="0" w:color="auto"/>
        <w:bottom w:val="none" w:sz="0" w:space="0" w:color="auto"/>
        <w:right w:val="none" w:sz="0" w:space="0" w:color="auto"/>
      </w:divBdr>
    </w:div>
    <w:div w:id="1673991021">
      <w:bodyDiv w:val="1"/>
      <w:marLeft w:val="0"/>
      <w:marRight w:val="0"/>
      <w:marTop w:val="0"/>
      <w:marBottom w:val="0"/>
      <w:divBdr>
        <w:top w:val="none" w:sz="0" w:space="0" w:color="auto"/>
        <w:left w:val="none" w:sz="0" w:space="0" w:color="auto"/>
        <w:bottom w:val="none" w:sz="0" w:space="0" w:color="auto"/>
        <w:right w:val="none" w:sz="0" w:space="0" w:color="auto"/>
      </w:divBdr>
    </w:div>
    <w:div w:id="1673992275">
      <w:bodyDiv w:val="1"/>
      <w:marLeft w:val="0"/>
      <w:marRight w:val="0"/>
      <w:marTop w:val="0"/>
      <w:marBottom w:val="0"/>
      <w:divBdr>
        <w:top w:val="none" w:sz="0" w:space="0" w:color="auto"/>
        <w:left w:val="none" w:sz="0" w:space="0" w:color="auto"/>
        <w:bottom w:val="none" w:sz="0" w:space="0" w:color="auto"/>
        <w:right w:val="none" w:sz="0" w:space="0" w:color="auto"/>
      </w:divBdr>
    </w:div>
    <w:div w:id="1674063815">
      <w:bodyDiv w:val="1"/>
      <w:marLeft w:val="0"/>
      <w:marRight w:val="0"/>
      <w:marTop w:val="0"/>
      <w:marBottom w:val="0"/>
      <w:divBdr>
        <w:top w:val="none" w:sz="0" w:space="0" w:color="auto"/>
        <w:left w:val="none" w:sz="0" w:space="0" w:color="auto"/>
        <w:bottom w:val="none" w:sz="0" w:space="0" w:color="auto"/>
        <w:right w:val="none" w:sz="0" w:space="0" w:color="auto"/>
      </w:divBdr>
    </w:div>
    <w:div w:id="1674140575">
      <w:bodyDiv w:val="1"/>
      <w:marLeft w:val="0"/>
      <w:marRight w:val="0"/>
      <w:marTop w:val="0"/>
      <w:marBottom w:val="0"/>
      <w:divBdr>
        <w:top w:val="none" w:sz="0" w:space="0" w:color="auto"/>
        <w:left w:val="none" w:sz="0" w:space="0" w:color="auto"/>
        <w:bottom w:val="none" w:sz="0" w:space="0" w:color="auto"/>
        <w:right w:val="none" w:sz="0" w:space="0" w:color="auto"/>
      </w:divBdr>
    </w:div>
    <w:div w:id="1674143575">
      <w:bodyDiv w:val="1"/>
      <w:marLeft w:val="0"/>
      <w:marRight w:val="0"/>
      <w:marTop w:val="0"/>
      <w:marBottom w:val="0"/>
      <w:divBdr>
        <w:top w:val="none" w:sz="0" w:space="0" w:color="auto"/>
        <w:left w:val="none" w:sz="0" w:space="0" w:color="auto"/>
        <w:bottom w:val="none" w:sz="0" w:space="0" w:color="auto"/>
        <w:right w:val="none" w:sz="0" w:space="0" w:color="auto"/>
      </w:divBdr>
    </w:div>
    <w:div w:id="1674145199">
      <w:bodyDiv w:val="1"/>
      <w:marLeft w:val="0"/>
      <w:marRight w:val="0"/>
      <w:marTop w:val="0"/>
      <w:marBottom w:val="0"/>
      <w:divBdr>
        <w:top w:val="none" w:sz="0" w:space="0" w:color="auto"/>
        <w:left w:val="none" w:sz="0" w:space="0" w:color="auto"/>
        <w:bottom w:val="none" w:sz="0" w:space="0" w:color="auto"/>
        <w:right w:val="none" w:sz="0" w:space="0" w:color="auto"/>
      </w:divBdr>
    </w:div>
    <w:div w:id="1674605123">
      <w:bodyDiv w:val="1"/>
      <w:marLeft w:val="0"/>
      <w:marRight w:val="0"/>
      <w:marTop w:val="0"/>
      <w:marBottom w:val="0"/>
      <w:divBdr>
        <w:top w:val="none" w:sz="0" w:space="0" w:color="auto"/>
        <w:left w:val="none" w:sz="0" w:space="0" w:color="auto"/>
        <w:bottom w:val="none" w:sz="0" w:space="0" w:color="auto"/>
        <w:right w:val="none" w:sz="0" w:space="0" w:color="auto"/>
      </w:divBdr>
    </w:div>
    <w:div w:id="1674642954">
      <w:bodyDiv w:val="1"/>
      <w:marLeft w:val="0"/>
      <w:marRight w:val="0"/>
      <w:marTop w:val="0"/>
      <w:marBottom w:val="0"/>
      <w:divBdr>
        <w:top w:val="none" w:sz="0" w:space="0" w:color="auto"/>
        <w:left w:val="none" w:sz="0" w:space="0" w:color="auto"/>
        <w:bottom w:val="none" w:sz="0" w:space="0" w:color="auto"/>
        <w:right w:val="none" w:sz="0" w:space="0" w:color="auto"/>
      </w:divBdr>
    </w:div>
    <w:div w:id="1674646191">
      <w:bodyDiv w:val="1"/>
      <w:marLeft w:val="0"/>
      <w:marRight w:val="0"/>
      <w:marTop w:val="0"/>
      <w:marBottom w:val="0"/>
      <w:divBdr>
        <w:top w:val="none" w:sz="0" w:space="0" w:color="auto"/>
        <w:left w:val="none" w:sz="0" w:space="0" w:color="auto"/>
        <w:bottom w:val="none" w:sz="0" w:space="0" w:color="auto"/>
        <w:right w:val="none" w:sz="0" w:space="0" w:color="auto"/>
      </w:divBdr>
    </w:div>
    <w:div w:id="1675035108">
      <w:bodyDiv w:val="1"/>
      <w:marLeft w:val="0"/>
      <w:marRight w:val="0"/>
      <w:marTop w:val="0"/>
      <w:marBottom w:val="0"/>
      <w:divBdr>
        <w:top w:val="none" w:sz="0" w:space="0" w:color="auto"/>
        <w:left w:val="none" w:sz="0" w:space="0" w:color="auto"/>
        <w:bottom w:val="none" w:sz="0" w:space="0" w:color="auto"/>
        <w:right w:val="none" w:sz="0" w:space="0" w:color="auto"/>
      </w:divBdr>
    </w:div>
    <w:div w:id="1675451454">
      <w:bodyDiv w:val="1"/>
      <w:marLeft w:val="0"/>
      <w:marRight w:val="0"/>
      <w:marTop w:val="0"/>
      <w:marBottom w:val="0"/>
      <w:divBdr>
        <w:top w:val="none" w:sz="0" w:space="0" w:color="auto"/>
        <w:left w:val="none" w:sz="0" w:space="0" w:color="auto"/>
        <w:bottom w:val="none" w:sz="0" w:space="0" w:color="auto"/>
        <w:right w:val="none" w:sz="0" w:space="0" w:color="auto"/>
      </w:divBdr>
    </w:div>
    <w:div w:id="1676224280">
      <w:bodyDiv w:val="1"/>
      <w:marLeft w:val="0"/>
      <w:marRight w:val="0"/>
      <w:marTop w:val="0"/>
      <w:marBottom w:val="0"/>
      <w:divBdr>
        <w:top w:val="none" w:sz="0" w:space="0" w:color="auto"/>
        <w:left w:val="none" w:sz="0" w:space="0" w:color="auto"/>
        <w:bottom w:val="none" w:sz="0" w:space="0" w:color="auto"/>
        <w:right w:val="none" w:sz="0" w:space="0" w:color="auto"/>
      </w:divBdr>
    </w:div>
    <w:div w:id="1676301745">
      <w:bodyDiv w:val="1"/>
      <w:marLeft w:val="0"/>
      <w:marRight w:val="0"/>
      <w:marTop w:val="0"/>
      <w:marBottom w:val="0"/>
      <w:divBdr>
        <w:top w:val="none" w:sz="0" w:space="0" w:color="auto"/>
        <w:left w:val="none" w:sz="0" w:space="0" w:color="auto"/>
        <w:bottom w:val="none" w:sz="0" w:space="0" w:color="auto"/>
        <w:right w:val="none" w:sz="0" w:space="0" w:color="auto"/>
      </w:divBdr>
    </w:div>
    <w:div w:id="1676305172">
      <w:bodyDiv w:val="1"/>
      <w:marLeft w:val="0"/>
      <w:marRight w:val="0"/>
      <w:marTop w:val="0"/>
      <w:marBottom w:val="0"/>
      <w:divBdr>
        <w:top w:val="none" w:sz="0" w:space="0" w:color="auto"/>
        <w:left w:val="none" w:sz="0" w:space="0" w:color="auto"/>
        <w:bottom w:val="none" w:sz="0" w:space="0" w:color="auto"/>
        <w:right w:val="none" w:sz="0" w:space="0" w:color="auto"/>
      </w:divBdr>
    </w:div>
    <w:div w:id="1676684496">
      <w:bodyDiv w:val="1"/>
      <w:marLeft w:val="0"/>
      <w:marRight w:val="0"/>
      <w:marTop w:val="0"/>
      <w:marBottom w:val="0"/>
      <w:divBdr>
        <w:top w:val="none" w:sz="0" w:space="0" w:color="auto"/>
        <w:left w:val="none" w:sz="0" w:space="0" w:color="auto"/>
        <w:bottom w:val="none" w:sz="0" w:space="0" w:color="auto"/>
        <w:right w:val="none" w:sz="0" w:space="0" w:color="auto"/>
      </w:divBdr>
    </w:div>
    <w:div w:id="1677268729">
      <w:bodyDiv w:val="1"/>
      <w:marLeft w:val="0"/>
      <w:marRight w:val="0"/>
      <w:marTop w:val="0"/>
      <w:marBottom w:val="0"/>
      <w:divBdr>
        <w:top w:val="none" w:sz="0" w:space="0" w:color="auto"/>
        <w:left w:val="none" w:sz="0" w:space="0" w:color="auto"/>
        <w:bottom w:val="none" w:sz="0" w:space="0" w:color="auto"/>
        <w:right w:val="none" w:sz="0" w:space="0" w:color="auto"/>
      </w:divBdr>
    </w:div>
    <w:div w:id="1677347749">
      <w:bodyDiv w:val="1"/>
      <w:marLeft w:val="0"/>
      <w:marRight w:val="0"/>
      <w:marTop w:val="0"/>
      <w:marBottom w:val="0"/>
      <w:divBdr>
        <w:top w:val="none" w:sz="0" w:space="0" w:color="auto"/>
        <w:left w:val="none" w:sz="0" w:space="0" w:color="auto"/>
        <w:bottom w:val="none" w:sz="0" w:space="0" w:color="auto"/>
        <w:right w:val="none" w:sz="0" w:space="0" w:color="auto"/>
      </w:divBdr>
    </w:div>
    <w:div w:id="1677539640">
      <w:bodyDiv w:val="1"/>
      <w:marLeft w:val="0"/>
      <w:marRight w:val="0"/>
      <w:marTop w:val="0"/>
      <w:marBottom w:val="0"/>
      <w:divBdr>
        <w:top w:val="none" w:sz="0" w:space="0" w:color="auto"/>
        <w:left w:val="none" w:sz="0" w:space="0" w:color="auto"/>
        <w:bottom w:val="none" w:sz="0" w:space="0" w:color="auto"/>
        <w:right w:val="none" w:sz="0" w:space="0" w:color="auto"/>
      </w:divBdr>
    </w:div>
    <w:div w:id="1677880534">
      <w:bodyDiv w:val="1"/>
      <w:marLeft w:val="0"/>
      <w:marRight w:val="0"/>
      <w:marTop w:val="0"/>
      <w:marBottom w:val="0"/>
      <w:divBdr>
        <w:top w:val="none" w:sz="0" w:space="0" w:color="auto"/>
        <w:left w:val="none" w:sz="0" w:space="0" w:color="auto"/>
        <w:bottom w:val="none" w:sz="0" w:space="0" w:color="auto"/>
        <w:right w:val="none" w:sz="0" w:space="0" w:color="auto"/>
      </w:divBdr>
    </w:div>
    <w:div w:id="1678076819">
      <w:bodyDiv w:val="1"/>
      <w:marLeft w:val="0"/>
      <w:marRight w:val="0"/>
      <w:marTop w:val="0"/>
      <w:marBottom w:val="0"/>
      <w:divBdr>
        <w:top w:val="none" w:sz="0" w:space="0" w:color="auto"/>
        <w:left w:val="none" w:sz="0" w:space="0" w:color="auto"/>
        <w:bottom w:val="none" w:sz="0" w:space="0" w:color="auto"/>
        <w:right w:val="none" w:sz="0" w:space="0" w:color="auto"/>
      </w:divBdr>
    </w:div>
    <w:div w:id="1678191235">
      <w:bodyDiv w:val="1"/>
      <w:marLeft w:val="0"/>
      <w:marRight w:val="0"/>
      <w:marTop w:val="0"/>
      <w:marBottom w:val="0"/>
      <w:divBdr>
        <w:top w:val="none" w:sz="0" w:space="0" w:color="auto"/>
        <w:left w:val="none" w:sz="0" w:space="0" w:color="auto"/>
        <w:bottom w:val="none" w:sz="0" w:space="0" w:color="auto"/>
        <w:right w:val="none" w:sz="0" w:space="0" w:color="auto"/>
      </w:divBdr>
    </w:div>
    <w:div w:id="1678381244">
      <w:bodyDiv w:val="1"/>
      <w:marLeft w:val="0"/>
      <w:marRight w:val="0"/>
      <w:marTop w:val="0"/>
      <w:marBottom w:val="0"/>
      <w:divBdr>
        <w:top w:val="none" w:sz="0" w:space="0" w:color="auto"/>
        <w:left w:val="none" w:sz="0" w:space="0" w:color="auto"/>
        <w:bottom w:val="none" w:sz="0" w:space="0" w:color="auto"/>
        <w:right w:val="none" w:sz="0" w:space="0" w:color="auto"/>
      </w:divBdr>
    </w:div>
    <w:div w:id="1678533692">
      <w:bodyDiv w:val="1"/>
      <w:marLeft w:val="0"/>
      <w:marRight w:val="0"/>
      <w:marTop w:val="0"/>
      <w:marBottom w:val="0"/>
      <w:divBdr>
        <w:top w:val="none" w:sz="0" w:space="0" w:color="auto"/>
        <w:left w:val="none" w:sz="0" w:space="0" w:color="auto"/>
        <w:bottom w:val="none" w:sz="0" w:space="0" w:color="auto"/>
        <w:right w:val="none" w:sz="0" w:space="0" w:color="auto"/>
      </w:divBdr>
    </w:div>
    <w:div w:id="1678923921">
      <w:bodyDiv w:val="1"/>
      <w:marLeft w:val="0"/>
      <w:marRight w:val="0"/>
      <w:marTop w:val="0"/>
      <w:marBottom w:val="0"/>
      <w:divBdr>
        <w:top w:val="none" w:sz="0" w:space="0" w:color="auto"/>
        <w:left w:val="none" w:sz="0" w:space="0" w:color="auto"/>
        <w:bottom w:val="none" w:sz="0" w:space="0" w:color="auto"/>
        <w:right w:val="none" w:sz="0" w:space="0" w:color="auto"/>
      </w:divBdr>
    </w:div>
    <w:div w:id="1678997649">
      <w:bodyDiv w:val="1"/>
      <w:marLeft w:val="0"/>
      <w:marRight w:val="0"/>
      <w:marTop w:val="0"/>
      <w:marBottom w:val="0"/>
      <w:divBdr>
        <w:top w:val="none" w:sz="0" w:space="0" w:color="auto"/>
        <w:left w:val="none" w:sz="0" w:space="0" w:color="auto"/>
        <w:bottom w:val="none" w:sz="0" w:space="0" w:color="auto"/>
        <w:right w:val="none" w:sz="0" w:space="0" w:color="auto"/>
      </w:divBdr>
    </w:div>
    <w:div w:id="1679041584">
      <w:bodyDiv w:val="1"/>
      <w:marLeft w:val="0"/>
      <w:marRight w:val="0"/>
      <w:marTop w:val="0"/>
      <w:marBottom w:val="0"/>
      <w:divBdr>
        <w:top w:val="none" w:sz="0" w:space="0" w:color="auto"/>
        <w:left w:val="none" w:sz="0" w:space="0" w:color="auto"/>
        <w:bottom w:val="none" w:sz="0" w:space="0" w:color="auto"/>
        <w:right w:val="none" w:sz="0" w:space="0" w:color="auto"/>
      </w:divBdr>
    </w:div>
    <w:div w:id="1679114843">
      <w:bodyDiv w:val="1"/>
      <w:marLeft w:val="0"/>
      <w:marRight w:val="0"/>
      <w:marTop w:val="0"/>
      <w:marBottom w:val="0"/>
      <w:divBdr>
        <w:top w:val="none" w:sz="0" w:space="0" w:color="auto"/>
        <w:left w:val="none" w:sz="0" w:space="0" w:color="auto"/>
        <w:bottom w:val="none" w:sz="0" w:space="0" w:color="auto"/>
        <w:right w:val="none" w:sz="0" w:space="0" w:color="auto"/>
      </w:divBdr>
    </w:div>
    <w:div w:id="1679230206">
      <w:bodyDiv w:val="1"/>
      <w:marLeft w:val="0"/>
      <w:marRight w:val="0"/>
      <w:marTop w:val="0"/>
      <w:marBottom w:val="0"/>
      <w:divBdr>
        <w:top w:val="none" w:sz="0" w:space="0" w:color="auto"/>
        <w:left w:val="none" w:sz="0" w:space="0" w:color="auto"/>
        <w:bottom w:val="none" w:sz="0" w:space="0" w:color="auto"/>
        <w:right w:val="none" w:sz="0" w:space="0" w:color="auto"/>
      </w:divBdr>
    </w:div>
    <w:div w:id="1679573139">
      <w:bodyDiv w:val="1"/>
      <w:marLeft w:val="0"/>
      <w:marRight w:val="0"/>
      <w:marTop w:val="0"/>
      <w:marBottom w:val="0"/>
      <w:divBdr>
        <w:top w:val="none" w:sz="0" w:space="0" w:color="auto"/>
        <w:left w:val="none" w:sz="0" w:space="0" w:color="auto"/>
        <w:bottom w:val="none" w:sz="0" w:space="0" w:color="auto"/>
        <w:right w:val="none" w:sz="0" w:space="0" w:color="auto"/>
      </w:divBdr>
    </w:div>
    <w:div w:id="1680157634">
      <w:bodyDiv w:val="1"/>
      <w:marLeft w:val="0"/>
      <w:marRight w:val="0"/>
      <w:marTop w:val="0"/>
      <w:marBottom w:val="0"/>
      <w:divBdr>
        <w:top w:val="none" w:sz="0" w:space="0" w:color="auto"/>
        <w:left w:val="none" w:sz="0" w:space="0" w:color="auto"/>
        <w:bottom w:val="none" w:sz="0" w:space="0" w:color="auto"/>
        <w:right w:val="none" w:sz="0" w:space="0" w:color="auto"/>
      </w:divBdr>
    </w:div>
    <w:div w:id="1680424459">
      <w:bodyDiv w:val="1"/>
      <w:marLeft w:val="0"/>
      <w:marRight w:val="0"/>
      <w:marTop w:val="0"/>
      <w:marBottom w:val="0"/>
      <w:divBdr>
        <w:top w:val="none" w:sz="0" w:space="0" w:color="auto"/>
        <w:left w:val="none" w:sz="0" w:space="0" w:color="auto"/>
        <w:bottom w:val="none" w:sz="0" w:space="0" w:color="auto"/>
        <w:right w:val="none" w:sz="0" w:space="0" w:color="auto"/>
      </w:divBdr>
    </w:div>
    <w:div w:id="1680502427">
      <w:bodyDiv w:val="1"/>
      <w:marLeft w:val="0"/>
      <w:marRight w:val="0"/>
      <w:marTop w:val="0"/>
      <w:marBottom w:val="0"/>
      <w:divBdr>
        <w:top w:val="none" w:sz="0" w:space="0" w:color="auto"/>
        <w:left w:val="none" w:sz="0" w:space="0" w:color="auto"/>
        <w:bottom w:val="none" w:sz="0" w:space="0" w:color="auto"/>
        <w:right w:val="none" w:sz="0" w:space="0" w:color="auto"/>
      </w:divBdr>
    </w:div>
    <w:div w:id="1680506415">
      <w:bodyDiv w:val="1"/>
      <w:marLeft w:val="0"/>
      <w:marRight w:val="0"/>
      <w:marTop w:val="0"/>
      <w:marBottom w:val="0"/>
      <w:divBdr>
        <w:top w:val="none" w:sz="0" w:space="0" w:color="auto"/>
        <w:left w:val="none" w:sz="0" w:space="0" w:color="auto"/>
        <w:bottom w:val="none" w:sz="0" w:space="0" w:color="auto"/>
        <w:right w:val="none" w:sz="0" w:space="0" w:color="auto"/>
      </w:divBdr>
    </w:div>
    <w:div w:id="1680809579">
      <w:bodyDiv w:val="1"/>
      <w:marLeft w:val="0"/>
      <w:marRight w:val="0"/>
      <w:marTop w:val="0"/>
      <w:marBottom w:val="0"/>
      <w:divBdr>
        <w:top w:val="none" w:sz="0" w:space="0" w:color="auto"/>
        <w:left w:val="none" w:sz="0" w:space="0" w:color="auto"/>
        <w:bottom w:val="none" w:sz="0" w:space="0" w:color="auto"/>
        <w:right w:val="none" w:sz="0" w:space="0" w:color="auto"/>
      </w:divBdr>
    </w:div>
    <w:div w:id="1681085254">
      <w:bodyDiv w:val="1"/>
      <w:marLeft w:val="0"/>
      <w:marRight w:val="0"/>
      <w:marTop w:val="0"/>
      <w:marBottom w:val="0"/>
      <w:divBdr>
        <w:top w:val="none" w:sz="0" w:space="0" w:color="auto"/>
        <w:left w:val="none" w:sz="0" w:space="0" w:color="auto"/>
        <w:bottom w:val="none" w:sz="0" w:space="0" w:color="auto"/>
        <w:right w:val="none" w:sz="0" w:space="0" w:color="auto"/>
      </w:divBdr>
    </w:div>
    <w:div w:id="1681469252">
      <w:bodyDiv w:val="1"/>
      <w:marLeft w:val="0"/>
      <w:marRight w:val="0"/>
      <w:marTop w:val="0"/>
      <w:marBottom w:val="0"/>
      <w:divBdr>
        <w:top w:val="none" w:sz="0" w:space="0" w:color="auto"/>
        <w:left w:val="none" w:sz="0" w:space="0" w:color="auto"/>
        <w:bottom w:val="none" w:sz="0" w:space="0" w:color="auto"/>
        <w:right w:val="none" w:sz="0" w:space="0" w:color="auto"/>
      </w:divBdr>
    </w:div>
    <w:div w:id="1681589525">
      <w:bodyDiv w:val="1"/>
      <w:marLeft w:val="0"/>
      <w:marRight w:val="0"/>
      <w:marTop w:val="0"/>
      <w:marBottom w:val="0"/>
      <w:divBdr>
        <w:top w:val="none" w:sz="0" w:space="0" w:color="auto"/>
        <w:left w:val="none" w:sz="0" w:space="0" w:color="auto"/>
        <w:bottom w:val="none" w:sz="0" w:space="0" w:color="auto"/>
        <w:right w:val="none" w:sz="0" w:space="0" w:color="auto"/>
      </w:divBdr>
    </w:div>
    <w:div w:id="1682079724">
      <w:bodyDiv w:val="1"/>
      <w:marLeft w:val="0"/>
      <w:marRight w:val="0"/>
      <w:marTop w:val="0"/>
      <w:marBottom w:val="0"/>
      <w:divBdr>
        <w:top w:val="none" w:sz="0" w:space="0" w:color="auto"/>
        <w:left w:val="none" w:sz="0" w:space="0" w:color="auto"/>
        <w:bottom w:val="none" w:sz="0" w:space="0" w:color="auto"/>
        <w:right w:val="none" w:sz="0" w:space="0" w:color="auto"/>
      </w:divBdr>
    </w:div>
    <w:div w:id="1682317042">
      <w:bodyDiv w:val="1"/>
      <w:marLeft w:val="0"/>
      <w:marRight w:val="0"/>
      <w:marTop w:val="0"/>
      <w:marBottom w:val="0"/>
      <w:divBdr>
        <w:top w:val="none" w:sz="0" w:space="0" w:color="auto"/>
        <w:left w:val="none" w:sz="0" w:space="0" w:color="auto"/>
        <w:bottom w:val="none" w:sz="0" w:space="0" w:color="auto"/>
        <w:right w:val="none" w:sz="0" w:space="0" w:color="auto"/>
      </w:divBdr>
    </w:div>
    <w:div w:id="1682395771">
      <w:bodyDiv w:val="1"/>
      <w:marLeft w:val="0"/>
      <w:marRight w:val="0"/>
      <w:marTop w:val="0"/>
      <w:marBottom w:val="0"/>
      <w:divBdr>
        <w:top w:val="none" w:sz="0" w:space="0" w:color="auto"/>
        <w:left w:val="none" w:sz="0" w:space="0" w:color="auto"/>
        <w:bottom w:val="none" w:sz="0" w:space="0" w:color="auto"/>
        <w:right w:val="none" w:sz="0" w:space="0" w:color="auto"/>
      </w:divBdr>
    </w:div>
    <w:div w:id="1682463216">
      <w:bodyDiv w:val="1"/>
      <w:marLeft w:val="0"/>
      <w:marRight w:val="0"/>
      <w:marTop w:val="0"/>
      <w:marBottom w:val="0"/>
      <w:divBdr>
        <w:top w:val="none" w:sz="0" w:space="0" w:color="auto"/>
        <w:left w:val="none" w:sz="0" w:space="0" w:color="auto"/>
        <w:bottom w:val="none" w:sz="0" w:space="0" w:color="auto"/>
        <w:right w:val="none" w:sz="0" w:space="0" w:color="auto"/>
      </w:divBdr>
    </w:div>
    <w:div w:id="1682513276">
      <w:bodyDiv w:val="1"/>
      <w:marLeft w:val="0"/>
      <w:marRight w:val="0"/>
      <w:marTop w:val="0"/>
      <w:marBottom w:val="0"/>
      <w:divBdr>
        <w:top w:val="none" w:sz="0" w:space="0" w:color="auto"/>
        <w:left w:val="none" w:sz="0" w:space="0" w:color="auto"/>
        <w:bottom w:val="none" w:sz="0" w:space="0" w:color="auto"/>
        <w:right w:val="none" w:sz="0" w:space="0" w:color="auto"/>
      </w:divBdr>
    </w:div>
    <w:div w:id="1682586216">
      <w:bodyDiv w:val="1"/>
      <w:marLeft w:val="0"/>
      <w:marRight w:val="0"/>
      <w:marTop w:val="0"/>
      <w:marBottom w:val="0"/>
      <w:divBdr>
        <w:top w:val="none" w:sz="0" w:space="0" w:color="auto"/>
        <w:left w:val="none" w:sz="0" w:space="0" w:color="auto"/>
        <w:bottom w:val="none" w:sz="0" w:space="0" w:color="auto"/>
        <w:right w:val="none" w:sz="0" w:space="0" w:color="auto"/>
      </w:divBdr>
    </w:div>
    <w:div w:id="1682734014">
      <w:bodyDiv w:val="1"/>
      <w:marLeft w:val="0"/>
      <w:marRight w:val="0"/>
      <w:marTop w:val="0"/>
      <w:marBottom w:val="0"/>
      <w:divBdr>
        <w:top w:val="none" w:sz="0" w:space="0" w:color="auto"/>
        <w:left w:val="none" w:sz="0" w:space="0" w:color="auto"/>
        <w:bottom w:val="none" w:sz="0" w:space="0" w:color="auto"/>
        <w:right w:val="none" w:sz="0" w:space="0" w:color="auto"/>
      </w:divBdr>
    </w:div>
    <w:div w:id="1683389813">
      <w:bodyDiv w:val="1"/>
      <w:marLeft w:val="0"/>
      <w:marRight w:val="0"/>
      <w:marTop w:val="0"/>
      <w:marBottom w:val="0"/>
      <w:divBdr>
        <w:top w:val="none" w:sz="0" w:space="0" w:color="auto"/>
        <w:left w:val="none" w:sz="0" w:space="0" w:color="auto"/>
        <w:bottom w:val="none" w:sz="0" w:space="0" w:color="auto"/>
        <w:right w:val="none" w:sz="0" w:space="0" w:color="auto"/>
      </w:divBdr>
    </w:div>
    <w:div w:id="1683624005">
      <w:bodyDiv w:val="1"/>
      <w:marLeft w:val="0"/>
      <w:marRight w:val="0"/>
      <w:marTop w:val="0"/>
      <w:marBottom w:val="0"/>
      <w:divBdr>
        <w:top w:val="none" w:sz="0" w:space="0" w:color="auto"/>
        <w:left w:val="none" w:sz="0" w:space="0" w:color="auto"/>
        <w:bottom w:val="none" w:sz="0" w:space="0" w:color="auto"/>
        <w:right w:val="none" w:sz="0" w:space="0" w:color="auto"/>
      </w:divBdr>
    </w:div>
    <w:div w:id="1683893833">
      <w:bodyDiv w:val="1"/>
      <w:marLeft w:val="0"/>
      <w:marRight w:val="0"/>
      <w:marTop w:val="0"/>
      <w:marBottom w:val="0"/>
      <w:divBdr>
        <w:top w:val="none" w:sz="0" w:space="0" w:color="auto"/>
        <w:left w:val="none" w:sz="0" w:space="0" w:color="auto"/>
        <w:bottom w:val="none" w:sz="0" w:space="0" w:color="auto"/>
        <w:right w:val="none" w:sz="0" w:space="0" w:color="auto"/>
      </w:divBdr>
    </w:div>
    <w:div w:id="1684164211">
      <w:bodyDiv w:val="1"/>
      <w:marLeft w:val="0"/>
      <w:marRight w:val="0"/>
      <w:marTop w:val="0"/>
      <w:marBottom w:val="0"/>
      <w:divBdr>
        <w:top w:val="none" w:sz="0" w:space="0" w:color="auto"/>
        <w:left w:val="none" w:sz="0" w:space="0" w:color="auto"/>
        <w:bottom w:val="none" w:sz="0" w:space="0" w:color="auto"/>
        <w:right w:val="none" w:sz="0" w:space="0" w:color="auto"/>
      </w:divBdr>
    </w:div>
    <w:div w:id="1684169181">
      <w:bodyDiv w:val="1"/>
      <w:marLeft w:val="0"/>
      <w:marRight w:val="0"/>
      <w:marTop w:val="0"/>
      <w:marBottom w:val="0"/>
      <w:divBdr>
        <w:top w:val="none" w:sz="0" w:space="0" w:color="auto"/>
        <w:left w:val="none" w:sz="0" w:space="0" w:color="auto"/>
        <w:bottom w:val="none" w:sz="0" w:space="0" w:color="auto"/>
        <w:right w:val="none" w:sz="0" w:space="0" w:color="auto"/>
      </w:divBdr>
    </w:div>
    <w:div w:id="1684285069">
      <w:bodyDiv w:val="1"/>
      <w:marLeft w:val="0"/>
      <w:marRight w:val="0"/>
      <w:marTop w:val="0"/>
      <w:marBottom w:val="0"/>
      <w:divBdr>
        <w:top w:val="none" w:sz="0" w:space="0" w:color="auto"/>
        <w:left w:val="none" w:sz="0" w:space="0" w:color="auto"/>
        <w:bottom w:val="none" w:sz="0" w:space="0" w:color="auto"/>
        <w:right w:val="none" w:sz="0" w:space="0" w:color="auto"/>
      </w:divBdr>
    </w:div>
    <w:div w:id="1684435034">
      <w:bodyDiv w:val="1"/>
      <w:marLeft w:val="0"/>
      <w:marRight w:val="0"/>
      <w:marTop w:val="0"/>
      <w:marBottom w:val="0"/>
      <w:divBdr>
        <w:top w:val="none" w:sz="0" w:space="0" w:color="auto"/>
        <w:left w:val="none" w:sz="0" w:space="0" w:color="auto"/>
        <w:bottom w:val="none" w:sz="0" w:space="0" w:color="auto"/>
        <w:right w:val="none" w:sz="0" w:space="0" w:color="auto"/>
      </w:divBdr>
    </w:div>
    <w:div w:id="1685207901">
      <w:bodyDiv w:val="1"/>
      <w:marLeft w:val="0"/>
      <w:marRight w:val="0"/>
      <w:marTop w:val="0"/>
      <w:marBottom w:val="0"/>
      <w:divBdr>
        <w:top w:val="none" w:sz="0" w:space="0" w:color="auto"/>
        <w:left w:val="none" w:sz="0" w:space="0" w:color="auto"/>
        <w:bottom w:val="none" w:sz="0" w:space="0" w:color="auto"/>
        <w:right w:val="none" w:sz="0" w:space="0" w:color="auto"/>
      </w:divBdr>
    </w:div>
    <w:div w:id="1685325442">
      <w:bodyDiv w:val="1"/>
      <w:marLeft w:val="0"/>
      <w:marRight w:val="0"/>
      <w:marTop w:val="0"/>
      <w:marBottom w:val="0"/>
      <w:divBdr>
        <w:top w:val="none" w:sz="0" w:space="0" w:color="auto"/>
        <w:left w:val="none" w:sz="0" w:space="0" w:color="auto"/>
        <w:bottom w:val="none" w:sz="0" w:space="0" w:color="auto"/>
        <w:right w:val="none" w:sz="0" w:space="0" w:color="auto"/>
      </w:divBdr>
    </w:div>
    <w:div w:id="1685477564">
      <w:bodyDiv w:val="1"/>
      <w:marLeft w:val="0"/>
      <w:marRight w:val="0"/>
      <w:marTop w:val="0"/>
      <w:marBottom w:val="0"/>
      <w:divBdr>
        <w:top w:val="none" w:sz="0" w:space="0" w:color="auto"/>
        <w:left w:val="none" w:sz="0" w:space="0" w:color="auto"/>
        <w:bottom w:val="none" w:sz="0" w:space="0" w:color="auto"/>
        <w:right w:val="none" w:sz="0" w:space="0" w:color="auto"/>
      </w:divBdr>
    </w:div>
    <w:div w:id="1685590399">
      <w:bodyDiv w:val="1"/>
      <w:marLeft w:val="0"/>
      <w:marRight w:val="0"/>
      <w:marTop w:val="0"/>
      <w:marBottom w:val="0"/>
      <w:divBdr>
        <w:top w:val="none" w:sz="0" w:space="0" w:color="auto"/>
        <w:left w:val="none" w:sz="0" w:space="0" w:color="auto"/>
        <w:bottom w:val="none" w:sz="0" w:space="0" w:color="auto"/>
        <w:right w:val="none" w:sz="0" w:space="0" w:color="auto"/>
      </w:divBdr>
    </w:div>
    <w:div w:id="1685596858">
      <w:bodyDiv w:val="1"/>
      <w:marLeft w:val="0"/>
      <w:marRight w:val="0"/>
      <w:marTop w:val="0"/>
      <w:marBottom w:val="0"/>
      <w:divBdr>
        <w:top w:val="none" w:sz="0" w:space="0" w:color="auto"/>
        <w:left w:val="none" w:sz="0" w:space="0" w:color="auto"/>
        <w:bottom w:val="none" w:sz="0" w:space="0" w:color="auto"/>
        <w:right w:val="none" w:sz="0" w:space="0" w:color="auto"/>
      </w:divBdr>
    </w:div>
    <w:div w:id="1686051182">
      <w:bodyDiv w:val="1"/>
      <w:marLeft w:val="0"/>
      <w:marRight w:val="0"/>
      <w:marTop w:val="0"/>
      <w:marBottom w:val="0"/>
      <w:divBdr>
        <w:top w:val="none" w:sz="0" w:space="0" w:color="auto"/>
        <w:left w:val="none" w:sz="0" w:space="0" w:color="auto"/>
        <w:bottom w:val="none" w:sz="0" w:space="0" w:color="auto"/>
        <w:right w:val="none" w:sz="0" w:space="0" w:color="auto"/>
      </w:divBdr>
    </w:div>
    <w:div w:id="1686052560">
      <w:bodyDiv w:val="1"/>
      <w:marLeft w:val="0"/>
      <w:marRight w:val="0"/>
      <w:marTop w:val="0"/>
      <w:marBottom w:val="0"/>
      <w:divBdr>
        <w:top w:val="none" w:sz="0" w:space="0" w:color="auto"/>
        <w:left w:val="none" w:sz="0" w:space="0" w:color="auto"/>
        <w:bottom w:val="none" w:sz="0" w:space="0" w:color="auto"/>
        <w:right w:val="none" w:sz="0" w:space="0" w:color="auto"/>
      </w:divBdr>
    </w:div>
    <w:div w:id="1686319761">
      <w:bodyDiv w:val="1"/>
      <w:marLeft w:val="0"/>
      <w:marRight w:val="0"/>
      <w:marTop w:val="0"/>
      <w:marBottom w:val="0"/>
      <w:divBdr>
        <w:top w:val="none" w:sz="0" w:space="0" w:color="auto"/>
        <w:left w:val="none" w:sz="0" w:space="0" w:color="auto"/>
        <w:bottom w:val="none" w:sz="0" w:space="0" w:color="auto"/>
        <w:right w:val="none" w:sz="0" w:space="0" w:color="auto"/>
      </w:divBdr>
    </w:div>
    <w:div w:id="1686636188">
      <w:bodyDiv w:val="1"/>
      <w:marLeft w:val="0"/>
      <w:marRight w:val="0"/>
      <w:marTop w:val="0"/>
      <w:marBottom w:val="0"/>
      <w:divBdr>
        <w:top w:val="none" w:sz="0" w:space="0" w:color="auto"/>
        <w:left w:val="none" w:sz="0" w:space="0" w:color="auto"/>
        <w:bottom w:val="none" w:sz="0" w:space="0" w:color="auto"/>
        <w:right w:val="none" w:sz="0" w:space="0" w:color="auto"/>
      </w:divBdr>
    </w:div>
    <w:div w:id="1686707995">
      <w:bodyDiv w:val="1"/>
      <w:marLeft w:val="0"/>
      <w:marRight w:val="0"/>
      <w:marTop w:val="0"/>
      <w:marBottom w:val="0"/>
      <w:divBdr>
        <w:top w:val="none" w:sz="0" w:space="0" w:color="auto"/>
        <w:left w:val="none" w:sz="0" w:space="0" w:color="auto"/>
        <w:bottom w:val="none" w:sz="0" w:space="0" w:color="auto"/>
        <w:right w:val="none" w:sz="0" w:space="0" w:color="auto"/>
      </w:divBdr>
    </w:div>
    <w:div w:id="1686977058">
      <w:bodyDiv w:val="1"/>
      <w:marLeft w:val="0"/>
      <w:marRight w:val="0"/>
      <w:marTop w:val="0"/>
      <w:marBottom w:val="0"/>
      <w:divBdr>
        <w:top w:val="none" w:sz="0" w:space="0" w:color="auto"/>
        <w:left w:val="none" w:sz="0" w:space="0" w:color="auto"/>
        <w:bottom w:val="none" w:sz="0" w:space="0" w:color="auto"/>
        <w:right w:val="none" w:sz="0" w:space="0" w:color="auto"/>
      </w:divBdr>
    </w:div>
    <w:div w:id="1687096706">
      <w:bodyDiv w:val="1"/>
      <w:marLeft w:val="0"/>
      <w:marRight w:val="0"/>
      <w:marTop w:val="0"/>
      <w:marBottom w:val="0"/>
      <w:divBdr>
        <w:top w:val="none" w:sz="0" w:space="0" w:color="auto"/>
        <w:left w:val="none" w:sz="0" w:space="0" w:color="auto"/>
        <w:bottom w:val="none" w:sz="0" w:space="0" w:color="auto"/>
        <w:right w:val="none" w:sz="0" w:space="0" w:color="auto"/>
      </w:divBdr>
    </w:div>
    <w:div w:id="1687098839">
      <w:bodyDiv w:val="1"/>
      <w:marLeft w:val="0"/>
      <w:marRight w:val="0"/>
      <w:marTop w:val="0"/>
      <w:marBottom w:val="0"/>
      <w:divBdr>
        <w:top w:val="none" w:sz="0" w:space="0" w:color="auto"/>
        <w:left w:val="none" w:sz="0" w:space="0" w:color="auto"/>
        <w:bottom w:val="none" w:sz="0" w:space="0" w:color="auto"/>
        <w:right w:val="none" w:sz="0" w:space="0" w:color="auto"/>
      </w:divBdr>
    </w:div>
    <w:div w:id="1687167605">
      <w:bodyDiv w:val="1"/>
      <w:marLeft w:val="0"/>
      <w:marRight w:val="0"/>
      <w:marTop w:val="0"/>
      <w:marBottom w:val="0"/>
      <w:divBdr>
        <w:top w:val="none" w:sz="0" w:space="0" w:color="auto"/>
        <w:left w:val="none" w:sz="0" w:space="0" w:color="auto"/>
        <w:bottom w:val="none" w:sz="0" w:space="0" w:color="auto"/>
        <w:right w:val="none" w:sz="0" w:space="0" w:color="auto"/>
      </w:divBdr>
    </w:div>
    <w:div w:id="1687444378">
      <w:bodyDiv w:val="1"/>
      <w:marLeft w:val="0"/>
      <w:marRight w:val="0"/>
      <w:marTop w:val="0"/>
      <w:marBottom w:val="0"/>
      <w:divBdr>
        <w:top w:val="none" w:sz="0" w:space="0" w:color="auto"/>
        <w:left w:val="none" w:sz="0" w:space="0" w:color="auto"/>
        <w:bottom w:val="none" w:sz="0" w:space="0" w:color="auto"/>
        <w:right w:val="none" w:sz="0" w:space="0" w:color="auto"/>
      </w:divBdr>
    </w:div>
    <w:div w:id="1687637877">
      <w:bodyDiv w:val="1"/>
      <w:marLeft w:val="0"/>
      <w:marRight w:val="0"/>
      <w:marTop w:val="0"/>
      <w:marBottom w:val="0"/>
      <w:divBdr>
        <w:top w:val="none" w:sz="0" w:space="0" w:color="auto"/>
        <w:left w:val="none" w:sz="0" w:space="0" w:color="auto"/>
        <w:bottom w:val="none" w:sz="0" w:space="0" w:color="auto"/>
        <w:right w:val="none" w:sz="0" w:space="0" w:color="auto"/>
      </w:divBdr>
    </w:div>
    <w:div w:id="1688286980">
      <w:bodyDiv w:val="1"/>
      <w:marLeft w:val="0"/>
      <w:marRight w:val="0"/>
      <w:marTop w:val="0"/>
      <w:marBottom w:val="0"/>
      <w:divBdr>
        <w:top w:val="none" w:sz="0" w:space="0" w:color="auto"/>
        <w:left w:val="none" w:sz="0" w:space="0" w:color="auto"/>
        <w:bottom w:val="none" w:sz="0" w:space="0" w:color="auto"/>
        <w:right w:val="none" w:sz="0" w:space="0" w:color="auto"/>
      </w:divBdr>
    </w:div>
    <w:div w:id="1688363167">
      <w:bodyDiv w:val="1"/>
      <w:marLeft w:val="0"/>
      <w:marRight w:val="0"/>
      <w:marTop w:val="0"/>
      <w:marBottom w:val="0"/>
      <w:divBdr>
        <w:top w:val="none" w:sz="0" w:space="0" w:color="auto"/>
        <w:left w:val="none" w:sz="0" w:space="0" w:color="auto"/>
        <w:bottom w:val="none" w:sz="0" w:space="0" w:color="auto"/>
        <w:right w:val="none" w:sz="0" w:space="0" w:color="auto"/>
      </w:divBdr>
    </w:div>
    <w:div w:id="1688484359">
      <w:bodyDiv w:val="1"/>
      <w:marLeft w:val="0"/>
      <w:marRight w:val="0"/>
      <w:marTop w:val="0"/>
      <w:marBottom w:val="0"/>
      <w:divBdr>
        <w:top w:val="none" w:sz="0" w:space="0" w:color="auto"/>
        <w:left w:val="none" w:sz="0" w:space="0" w:color="auto"/>
        <w:bottom w:val="none" w:sz="0" w:space="0" w:color="auto"/>
        <w:right w:val="none" w:sz="0" w:space="0" w:color="auto"/>
      </w:divBdr>
    </w:div>
    <w:div w:id="1688603313">
      <w:bodyDiv w:val="1"/>
      <w:marLeft w:val="0"/>
      <w:marRight w:val="0"/>
      <w:marTop w:val="0"/>
      <w:marBottom w:val="0"/>
      <w:divBdr>
        <w:top w:val="none" w:sz="0" w:space="0" w:color="auto"/>
        <w:left w:val="none" w:sz="0" w:space="0" w:color="auto"/>
        <w:bottom w:val="none" w:sz="0" w:space="0" w:color="auto"/>
        <w:right w:val="none" w:sz="0" w:space="0" w:color="auto"/>
      </w:divBdr>
    </w:div>
    <w:div w:id="1688747955">
      <w:bodyDiv w:val="1"/>
      <w:marLeft w:val="0"/>
      <w:marRight w:val="0"/>
      <w:marTop w:val="0"/>
      <w:marBottom w:val="0"/>
      <w:divBdr>
        <w:top w:val="none" w:sz="0" w:space="0" w:color="auto"/>
        <w:left w:val="none" w:sz="0" w:space="0" w:color="auto"/>
        <w:bottom w:val="none" w:sz="0" w:space="0" w:color="auto"/>
        <w:right w:val="none" w:sz="0" w:space="0" w:color="auto"/>
      </w:divBdr>
    </w:div>
    <w:div w:id="1689019094">
      <w:bodyDiv w:val="1"/>
      <w:marLeft w:val="0"/>
      <w:marRight w:val="0"/>
      <w:marTop w:val="0"/>
      <w:marBottom w:val="0"/>
      <w:divBdr>
        <w:top w:val="none" w:sz="0" w:space="0" w:color="auto"/>
        <w:left w:val="none" w:sz="0" w:space="0" w:color="auto"/>
        <w:bottom w:val="none" w:sz="0" w:space="0" w:color="auto"/>
        <w:right w:val="none" w:sz="0" w:space="0" w:color="auto"/>
      </w:divBdr>
    </w:div>
    <w:div w:id="1689066833">
      <w:bodyDiv w:val="1"/>
      <w:marLeft w:val="0"/>
      <w:marRight w:val="0"/>
      <w:marTop w:val="0"/>
      <w:marBottom w:val="0"/>
      <w:divBdr>
        <w:top w:val="none" w:sz="0" w:space="0" w:color="auto"/>
        <w:left w:val="none" w:sz="0" w:space="0" w:color="auto"/>
        <w:bottom w:val="none" w:sz="0" w:space="0" w:color="auto"/>
        <w:right w:val="none" w:sz="0" w:space="0" w:color="auto"/>
      </w:divBdr>
    </w:div>
    <w:div w:id="1689288296">
      <w:bodyDiv w:val="1"/>
      <w:marLeft w:val="0"/>
      <w:marRight w:val="0"/>
      <w:marTop w:val="0"/>
      <w:marBottom w:val="0"/>
      <w:divBdr>
        <w:top w:val="none" w:sz="0" w:space="0" w:color="auto"/>
        <w:left w:val="none" w:sz="0" w:space="0" w:color="auto"/>
        <w:bottom w:val="none" w:sz="0" w:space="0" w:color="auto"/>
        <w:right w:val="none" w:sz="0" w:space="0" w:color="auto"/>
      </w:divBdr>
    </w:div>
    <w:div w:id="1690060561">
      <w:bodyDiv w:val="1"/>
      <w:marLeft w:val="0"/>
      <w:marRight w:val="0"/>
      <w:marTop w:val="0"/>
      <w:marBottom w:val="0"/>
      <w:divBdr>
        <w:top w:val="none" w:sz="0" w:space="0" w:color="auto"/>
        <w:left w:val="none" w:sz="0" w:space="0" w:color="auto"/>
        <w:bottom w:val="none" w:sz="0" w:space="0" w:color="auto"/>
        <w:right w:val="none" w:sz="0" w:space="0" w:color="auto"/>
      </w:divBdr>
    </w:div>
    <w:div w:id="1690450092">
      <w:bodyDiv w:val="1"/>
      <w:marLeft w:val="0"/>
      <w:marRight w:val="0"/>
      <w:marTop w:val="0"/>
      <w:marBottom w:val="0"/>
      <w:divBdr>
        <w:top w:val="none" w:sz="0" w:space="0" w:color="auto"/>
        <w:left w:val="none" w:sz="0" w:space="0" w:color="auto"/>
        <w:bottom w:val="none" w:sz="0" w:space="0" w:color="auto"/>
        <w:right w:val="none" w:sz="0" w:space="0" w:color="auto"/>
      </w:divBdr>
    </w:div>
    <w:div w:id="1690521370">
      <w:bodyDiv w:val="1"/>
      <w:marLeft w:val="0"/>
      <w:marRight w:val="0"/>
      <w:marTop w:val="0"/>
      <w:marBottom w:val="0"/>
      <w:divBdr>
        <w:top w:val="none" w:sz="0" w:space="0" w:color="auto"/>
        <w:left w:val="none" w:sz="0" w:space="0" w:color="auto"/>
        <w:bottom w:val="none" w:sz="0" w:space="0" w:color="auto"/>
        <w:right w:val="none" w:sz="0" w:space="0" w:color="auto"/>
      </w:divBdr>
    </w:div>
    <w:div w:id="1690637239">
      <w:bodyDiv w:val="1"/>
      <w:marLeft w:val="0"/>
      <w:marRight w:val="0"/>
      <w:marTop w:val="0"/>
      <w:marBottom w:val="0"/>
      <w:divBdr>
        <w:top w:val="none" w:sz="0" w:space="0" w:color="auto"/>
        <w:left w:val="none" w:sz="0" w:space="0" w:color="auto"/>
        <w:bottom w:val="none" w:sz="0" w:space="0" w:color="auto"/>
        <w:right w:val="none" w:sz="0" w:space="0" w:color="auto"/>
      </w:divBdr>
    </w:div>
    <w:div w:id="1690908763">
      <w:bodyDiv w:val="1"/>
      <w:marLeft w:val="0"/>
      <w:marRight w:val="0"/>
      <w:marTop w:val="0"/>
      <w:marBottom w:val="0"/>
      <w:divBdr>
        <w:top w:val="none" w:sz="0" w:space="0" w:color="auto"/>
        <w:left w:val="none" w:sz="0" w:space="0" w:color="auto"/>
        <w:bottom w:val="none" w:sz="0" w:space="0" w:color="auto"/>
        <w:right w:val="none" w:sz="0" w:space="0" w:color="auto"/>
      </w:divBdr>
    </w:div>
    <w:div w:id="1691100387">
      <w:bodyDiv w:val="1"/>
      <w:marLeft w:val="0"/>
      <w:marRight w:val="0"/>
      <w:marTop w:val="0"/>
      <w:marBottom w:val="0"/>
      <w:divBdr>
        <w:top w:val="none" w:sz="0" w:space="0" w:color="auto"/>
        <w:left w:val="none" w:sz="0" w:space="0" w:color="auto"/>
        <w:bottom w:val="none" w:sz="0" w:space="0" w:color="auto"/>
        <w:right w:val="none" w:sz="0" w:space="0" w:color="auto"/>
      </w:divBdr>
    </w:div>
    <w:div w:id="1691177265">
      <w:bodyDiv w:val="1"/>
      <w:marLeft w:val="0"/>
      <w:marRight w:val="0"/>
      <w:marTop w:val="0"/>
      <w:marBottom w:val="0"/>
      <w:divBdr>
        <w:top w:val="none" w:sz="0" w:space="0" w:color="auto"/>
        <w:left w:val="none" w:sz="0" w:space="0" w:color="auto"/>
        <w:bottom w:val="none" w:sz="0" w:space="0" w:color="auto"/>
        <w:right w:val="none" w:sz="0" w:space="0" w:color="auto"/>
      </w:divBdr>
    </w:div>
    <w:div w:id="1691295540">
      <w:bodyDiv w:val="1"/>
      <w:marLeft w:val="0"/>
      <w:marRight w:val="0"/>
      <w:marTop w:val="0"/>
      <w:marBottom w:val="0"/>
      <w:divBdr>
        <w:top w:val="none" w:sz="0" w:space="0" w:color="auto"/>
        <w:left w:val="none" w:sz="0" w:space="0" w:color="auto"/>
        <w:bottom w:val="none" w:sz="0" w:space="0" w:color="auto"/>
        <w:right w:val="none" w:sz="0" w:space="0" w:color="auto"/>
      </w:divBdr>
    </w:div>
    <w:div w:id="1691759733">
      <w:bodyDiv w:val="1"/>
      <w:marLeft w:val="0"/>
      <w:marRight w:val="0"/>
      <w:marTop w:val="0"/>
      <w:marBottom w:val="0"/>
      <w:divBdr>
        <w:top w:val="none" w:sz="0" w:space="0" w:color="auto"/>
        <w:left w:val="none" w:sz="0" w:space="0" w:color="auto"/>
        <w:bottom w:val="none" w:sz="0" w:space="0" w:color="auto"/>
        <w:right w:val="none" w:sz="0" w:space="0" w:color="auto"/>
      </w:divBdr>
    </w:div>
    <w:div w:id="1691761466">
      <w:bodyDiv w:val="1"/>
      <w:marLeft w:val="0"/>
      <w:marRight w:val="0"/>
      <w:marTop w:val="0"/>
      <w:marBottom w:val="0"/>
      <w:divBdr>
        <w:top w:val="none" w:sz="0" w:space="0" w:color="auto"/>
        <w:left w:val="none" w:sz="0" w:space="0" w:color="auto"/>
        <w:bottom w:val="none" w:sz="0" w:space="0" w:color="auto"/>
        <w:right w:val="none" w:sz="0" w:space="0" w:color="auto"/>
      </w:divBdr>
    </w:div>
    <w:div w:id="1691831781">
      <w:bodyDiv w:val="1"/>
      <w:marLeft w:val="0"/>
      <w:marRight w:val="0"/>
      <w:marTop w:val="0"/>
      <w:marBottom w:val="0"/>
      <w:divBdr>
        <w:top w:val="none" w:sz="0" w:space="0" w:color="auto"/>
        <w:left w:val="none" w:sz="0" w:space="0" w:color="auto"/>
        <w:bottom w:val="none" w:sz="0" w:space="0" w:color="auto"/>
        <w:right w:val="none" w:sz="0" w:space="0" w:color="auto"/>
      </w:divBdr>
    </w:div>
    <w:div w:id="1691880261">
      <w:bodyDiv w:val="1"/>
      <w:marLeft w:val="0"/>
      <w:marRight w:val="0"/>
      <w:marTop w:val="0"/>
      <w:marBottom w:val="0"/>
      <w:divBdr>
        <w:top w:val="none" w:sz="0" w:space="0" w:color="auto"/>
        <w:left w:val="none" w:sz="0" w:space="0" w:color="auto"/>
        <w:bottom w:val="none" w:sz="0" w:space="0" w:color="auto"/>
        <w:right w:val="none" w:sz="0" w:space="0" w:color="auto"/>
      </w:divBdr>
    </w:div>
    <w:div w:id="1692225447">
      <w:bodyDiv w:val="1"/>
      <w:marLeft w:val="0"/>
      <w:marRight w:val="0"/>
      <w:marTop w:val="0"/>
      <w:marBottom w:val="0"/>
      <w:divBdr>
        <w:top w:val="none" w:sz="0" w:space="0" w:color="auto"/>
        <w:left w:val="none" w:sz="0" w:space="0" w:color="auto"/>
        <w:bottom w:val="none" w:sz="0" w:space="0" w:color="auto"/>
        <w:right w:val="none" w:sz="0" w:space="0" w:color="auto"/>
      </w:divBdr>
    </w:div>
    <w:div w:id="1692341681">
      <w:bodyDiv w:val="1"/>
      <w:marLeft w:val="0"/>
      <w:marRight w:val="0"/>
      <w:marTop w:val="0"/>
      <w:marBottom w:val="0"/>
      <w:divBdr>
        <w:top w:val="none" w:sz="0" w:space="0" w:color="auto"/>
        <w:left w:val="none" w:sz="0" w:space="0" w:color="auto"/>
        <w:bottom w:val="none" w:sz="0" w:space="0" w:color="auto"/>
        <w:right w:val="none" w:sz="0" w:space="0" w:color="auto"/>
      </w:divBdr>
    </w:div>
    <w:div w:id="1692486824">
      <w:bodyDiv w:val="1"/>
      <w:marLeft w:val="0"/>
      <w:marRight w:val="0"/>
      <w:marTop w:val="0"/>
      <w:marBottom w:val="0"/>
      <w:divBdr>
        <w:top w:val="none" w:sz="0" w:space="0" w:color="auto"/>
        <w:left w:val="none" w:sz="0" w:space="0" w:color="auto"/>
        <w:bottom w:val="none" w:sz="0" w:space="0" w:color="auto"/>
        <w:right w:val="none" w:sz="0" w:space="0" w:color="auto"/>
      </w:divBdr>
    </w:div>
    <w:div w:id="1692604108">
      <w:bodyDiv w:val="1"/>
      <w:marLeft w:val="0"/>
      <w:marRight w:val="0"/>
      <w:marTop w:val="0"/>
      <w:marBottom w:val="0"/>
      <w:divBdr>
        <w:top w:val="none" w:sz="0" w:space="0" w:color="auto"/>
        <w:left w:val="none" w:sz="0" w:space="0" w:color="auto"/>
        <w:bottom w:val="none" w:sz="0" w:space="0" w:color="auto"/>
        <w:right w:val="none" w:sz="0" w:space="0" w:color="auto"/>
      </w:divBdr>
    </w:div>
    <w:div w:id="1692872319">
      <w:bodyDiv w:val="1"/>
      <w:marLeft w:val="0"/>
      <w:marRight w:val="0"/>
      <w:marTop w:val="0"/>
      <w:marBottom w:val="0"/>
      <w:divBdr>
        <w:top w:val="none" w:sz="0" w:space="0" w:color="auto"/>
        <w:left w:val="none" w:sz="0" w:space="0" w:color="auto"/>
        <w:bottom w:val="none" w:sz="0" w:space="0" w:color="auto"/>
        <w:right w:val="none" w:sz="0" w:space="0" w:color="auto"/>
      </w:divBdr>
    </w:div>
    <w:div w:id="1693067544">
      <w:bodyDiv w:val="1"/>
      <w:marLeft w:val="0"/>
      <w:marRight w:val="0"/>
      <w:marTop w:val="0"/>
      <w:marBottom w:val="0"/>
      <w:divBdr>
        <w:top w:val="none" w:sz="0" w:space="0" w:color="auto"/>
        <w:left w:val="none" w:sz="0" w:space="0" w:color="auto"/>
        <w:bottom w:val="none" w:sz="0" w:space="0" w:color="auto"/>
        <w:right w:val="none" w:sz="0" w:space="0" w:color="auto"/>
      </w:divBdr>
    </w:div>
    <w:div w:id="1693335875">
      <w:bodyDiv w:val="1"/>
      <w:marLeft w:val="0"/>
      <w:marRight w:val="0"/>
      <w:marTop w:val="0"/>
      <w:marBottom w:val="0"/>
      <w:divBdr>
        <w:top w:val="none" w:sz="0" w:space="0" w:color="auto"/>
        <w:left w:val="none" w:sz="0" w:space="0" w:color="auto"/>
        <w:bottom w:val="none" w:sz="0" w:space="0" w:color="auto"/>
        <w:right w:val="none" w:sz="0" w:space="0" w:color="auto"/>
      </w:divBdr>
    </w:div>
    <w:div w:id="1693650903">
      <w:bodyDiv w:val="1"/>
      <w:marLeft w:val="0"/>
      <w:marRight w:val="0"/>
      <w:marTop w:val="0"/>
      <w:marBottom w:val="0"/>
      <w:divBdr>
        <w:top w:val="none" w:sz="0" w:space="0" w:color="auto"/>
        <w:left w:val="none" w:sz="0" w:space="0" w:color="auto"/>
        <w:bottom w:val="none" w:sz="0" w:space="0" w:color="auto"/>
        <w:right w:val="none" w:sz="0" w:space="0" w:color="auto"/>
      </w:divBdr>
    </w:div>
    <w:div w:id="1693726850">
      <w:bodyDiv w:val="1"/>
      <w:marLeft w:val="0"/>
      <w:marRight w:val="0"/>
      <w:marTop w:val="0"/>
      <w:marBottom w:val="0"/>
      <w:divBdr>
        <w:top w:val="none" w:sz="0" w:space="0" w:color="auto"/>
        <w:left w:val="none" w:sz="0" w:space="0" w:color="auto"/>
        <w:bottom w:val="none" w:sz="0" w:space="0" w:color="auto"/>
        <w:right w:val="none" w:sz="0" w:space="0" w:color="auto"/>
      </w:divBdr>
    </w:div>
    <w:div w:id="1693913606">
      <w:bodyDiv w:val="1"/>
      <w:marLeft w:val="0"/>
      <w:marRight w:val="0"/>
      <w:marTop w:val="0"/>
      <w:marBottom w:val="0"/>
      <w:divBdr>
        <w:top w:val="none" w:sz="0" w:space="0" w:color="auto"/>
        <w:left w:val="none" w:sz="0" w:space="0" w:color="auto"/>
        <w:bottom w:val="none" w:sz="0" w:space="0" w:color="auto"/>
        <w:right w:val="none" w:sz="0" w:space="0" w:color="auto"/>
      </w:divBdr>
    </w:div>
    <w:div w:id="1693914157">
      <w:bodyDiv w:val="1"/>
      <w:marLeft w:val="0"/>
      <w:marRight w:val="0"/>
      <w:marTop w:val="0"/>
      <w:marBottom w:val="0"/>
      <w:divBdr>
        <w:top w:val="none" w:sz="0" w:space="0" w:color="auto"/>
        <w:left w:val="none" w:sz="0" w:space="0" w:color="auto"/>
        <w:bottom w:val="none" w:sz="0" w:space="0" w:color="auto"/>
        <w:right w:val="none" w:sz="0" w:space="0" w:color="auto"/>
      </w:divBdr>
    </w:div>
    <w:div w:id="1693919525">
      <w:bodyDiv w:val="1"/>
      <w:marLeft w:val="0"/>
      <w:marRight w:val="0"/>
      <w:marTop w:val="0"/>
      <w:marBottom w:val="0"/>
      <w:divBdr>
        <w:top w:val="none" w:sz="0" w:space="0" w:color="auto"/>
        <w:left w:val="none" w:sz="0" w:space="0" w:color="auto"/>
        <w:bottom w:val="none" w:sz="0" w:space="0" w:color="auto"/>
        <w:right w:val="none" w:sz="0" w:space="0" w:color="auto"/>
      </w:divBdr>
    </w:div>
    <w:div w:id="1694066125">
      <w:bodyDiv w:val="1"/>
      <w:marLeft w:val="0"/>
      <w:marRight w:val="0"/>
      <w:marTop w:val="0"/>
      <w:marBottom w:val="0"/>
      <w:divBdr>
        <w:top w:val="none" w:sz="0" w:space="0" w:color="auto"/>
        <w:left w:val="none" w:sz="0" w:space="0" w:color="auto"/>
        <w:bottom w:val="none" w:sz="0" w:space="0" w:color="auto"/>
        <w:right w:val="none" w:sz="0" w:space="0" w:color="auto"/>
      </w:divBdr>
    </w:div>
    <w:div w:id="1694306782">
      <w:bodyDiv w:val="1"/>
      <w:marLeft w:val="0"/>
      <w:marRight w:val="0"/>
      <w:marTop w:val="0"/>
      <w:marBottom w:val="0"/>
      <w:divBdr>
        <w:top w:val="none" w:sz="0" w:space="0" w:color="auto"/>
        <w:left w:val="none" w:sz="0" w:space="0" w:color="auto"/>
        <w:bottom w:val="none" w:sz="0" w:space="0" w:color="auto"/>
        <w:right w:val="none" w:sz="0" w:space="0" w:color="auto"/>
      </w:divBdr>
    </w:div>
    <w:div w:id="1694652694">
      <w:bodyDiv w:val="1"/>
      <w:marLeft w:val="0"/>
      <w:marRight w:val="0"/>
      <w:marTop w:val="0"/>
      <w:marBottom w:val="0"/>
      <w:divBdr>
        <w:top w:val="none" w:sz="0" w:space="0" w:color="auto"/>
        <w:left w:val="none" w:sz="0" w:space="0" w:color="auto"/>
        <w:bottom w:val="none" w:sz="0" w:space="0" w:color="auto"/>
        <w:right w:val="none" w:sz="0" w:space="0" w:color="auto"/>
      </w:divBdr>
    </w:div>
    <w:div w:id="1694769796">
      <w:bodyDiv w:val="1"/>
      <w:marLeft w:val="0"/>
      <w:marRight w:val="0"/>
      <w:marTop w:val="0"/>
      <w:marBottom w:val="0"/>
      <w:divBdr>
        <w:top w:val="none" w:sz="0" w:space="0" w:color="auto"/>
        <w:left w:val="none" w:sz="0" w:space="0" w:color="auto"/>
        <w:bottom w:val="none" w:sz="0" w:space="0" w:color="auto"/>
        <w:right w:val="none" w:sz="0" w:space="0" w:color="auto"/>
      </w:divBdr>
    </w:div>
    <w:div w:id="1695351577">
      <w:bodyDiv w:val="1"/>
      <w:marLeft w:val="0"/>
      <w:marRight w:val="0"/>
      <w:marTop w:val="0"/>
      <w:marBottom w:val="0"/>
      <w:divBdr>
        <w:top w:val="none" w:sz="0" w:space="0" w:color="auto"/>
        <w:left w:val="none" w:sz="0" w:space="0" w:color="auto"/>
        <w:bottom w:val="none" w:sz="0" w:space="0" w:color="auto"/>
        <w:right w:val="none" w:sz="0" w:space="0" w:color="auto"/>
      </w:divBdr>
    </w:div>
    <w:div w:id="1695423280">
      <w:bodyDiv w:val="1"/>
      <w:marLeft w:val="0"/>
      <w:marRight w:val="0"/>
      <w:marTop w:val="0"/>
      <w:marBottom w:val="0"/>
      <w:divBdr>
        <w:top w:val="none" w:sz="0" w:space="0" w:color="auto"/>
        <w:left w:val="none" w:sz="0" w:space="0" w:color="auto"/>
        <w:bottom w:val="none" w:sz="0" w:space="0" w:color="auto"/>
        <w:right w:val="none" w:sz="0" w:space="0" w:color="auto"/>
      </w:divBdr>
    </w:div>
    <w:div w:id="1695810530">
      <w:bodyDiv w:val="1"/>
      <w:marLeft w:val="0"/>
      <w:marRight w:val="0"/>
      <w:marTop w:val="0"/>
      <w:marBottom w:val="0"/>
      <w:divBdr>
        <w:top w:val="none" w:sz="0" w:space="0" w:color="auto"/>
        <w:left w:val="none" w:sz="0" w:space="0" w:color="auto"/>
        <w:bottom w:val="none" w:sz="0" w:space="0" w:color="auto"/>
        <w:right w:val="none" w:sz="0" w:space="0" w:color="auto"/>
      </w:divBdr>
    </w:div>
    <w:div w:id="1696037473">
      <w:bodyDiv w:val="1"/>
      <w:marLeft w:val="0"/>
      <w:marRight w:val="0"/>
      <w:marTop w:val="0"/>
      <w:marBottom w:val="0"/>
      <w:divBdr>
        <w:top w:val="none" w:sz="0" w:space="0" w:color="auto"/>
        <w:left w:val="none" w:sz="0" w:space="0" w:color="auto"/>
        <w:bottom w:val="none" w:sz="0" w:space="0" w:color="auto"/>
        <w:right w:val="none" w:sz="0" w:space="0" w:color="auto"/>
      </w:divBdr>
    </w:div>
    <w:div w:id="1696299413">
      <w:bodyDiv w:val="1"/>
      <w:marLeft w:val="0"/>
      <w:marRight w:val="0"/>
      <w:marTop w:val="0"/>
      <w:marBottom w:val="0"/>
      <w:divBdr>
        <w:top w:val="none" w:sz="0" w:space="0" w:color="auto"/>
        <w:left w:val="none" w:sz="0" w:space="0" w:color="auto"/>
        <w:bottom w:val="none" w:sz="0" w:space="0" w:color="auto"/>
        <w:right w:val="none" w:sz="0" w:space="0" w:color="auto"/>
      </w:divBdr>
    </w:div>
    <w:div w:id="1696810194">
      <w:bodyDiv w:val="1"/>
      <w:marLeft w:val="0"/>
      <w:marRight w:val="0"/>
      <w:marTop w:val="0"/>
      <w:marBottom w:val="0"/>
      <w:divBdr>
        <w:top w:val="none" w:sz="0" w:space="0" w:color="auto"/>
        <w:left w:val="none" w:sz="0" w:space="0" w:color="auto"/>
        <w:bottom w:val="none" w:sz="0" w:space="0" w:color="auto"/>
        <w:right w:val="none" w:sz="0" w:space="0" w:color="auto"/>
      </w:divBdr>
    </w:div>
    <w:div w:id="1696926702">
      <w:bodyDiv w:val="1"/>
      <w:marLeft w:val="0"/>
      <w:marRight w:val="0"/>
      <w:marTop w:val="0"/>
      <w:marBottom w:val="0"/>
      <w:divBdr>
        <w:top w:val="none" w:sz="0" w:space="0" w:color="auto"/>
        <w:left w:val="none" w:sz="0" w:space="0" w:color="auto"/>
        <w:bottom w:val="none" w:sz="0" w:space="0" w:color="auto"/>
        <w:right w:val="none" w:sz="0" w:space="0" w:color="auto"/>
      </w:divBdr>
    </w:div>
    <w:div w:id="1697081262">
      <w:bodyDiv w:val="1"/>
      <w:marLeft w:val="0"/>
      <w:marRight w:val="0"/>
      <w:marTop w:val="0"/>
      <w:marBottom w:val="0"/>
      <w:divBdr>
        <w:top w:val="none" w:sz="0" w:space="0" w:color="auto"/>
        <w:left w:val="none" w:sz="0" w:space="0" w:color="auto"/>
        <w:bottom w:val="none" w:sz="0" w:space="0" w:color="auto"/>
        <w:right w:val="none" w:sz="0" w:space="0" w:color="auto"/>
      </w:divBdr>
    </w:div>
    <w:div w:id="1697585491">
      <w:bodyDiv w:val="1"/>
      <w:marLeft w:val="0"/>
      <w:marRight w:val="0"/>
      <w:marTop w:val="0"/>
      <w:marBottom w:val="0"/>
      <w:divBdr>
        <w:top w:val="none" w:sz="0" w:space="0" w:color="auto"/>
        <w:left w:val="none" w:sz="0" w:space="0" w:color="auto"/>
        <w:bottom w:val="none" w:sz="0" w:space="0" w:color="auto"/>
        <w:right w:val="none" w:sz="0" w:space="0" w:color="auto"/>
      </w:divBdr>
    </w:div>
    <w:div w:id="1697660278">
      <w:bodyDiv w:val="1"/>
      <w:marLeft w:val="0"/>
      <w:marRight w:val="0"/>
      <w:marTop w:val="0"/>
      <w:marBottom w:val="0"/>
      <w:divBdr>
        <w:top w:val="none" w:sz="0" w:space="0" w:color="auto"/>
        <w:left w:val="none" w:sz="0" w:space="0" w:color="auto"/>
        <w:bottom w:val="none" w:sz="0" w:space="0" w:color="auto"/>
        <w:right w:val="none" w:sz="0" w:space="0" w:color="auto"/>
      </w:divBdr>
    </w:div>
    <w:div w:id="1697995928">
      <w:bodyDiv w:val="1"/>
      <w:marLeft w:val="0"/>
      <w:marRight w:val="0"/>
      <w:marTop w:val="0"/>
      <w:marBottom w:val="0"/>
      <w:divBdr>
        <w:top w:val="none" w:sz="0" w:space="0" w:color="auto"/>
        <w:left w:val="none" w:sz="0" w:space="0" w:color="auto"/>
        <w:bottom w:val="none" w:sz="0" w:space="0" w:color="auto"/>
        <w:right w:val="none" w:sz="0" w:space="0" w:color="auto"/>
      </w:divBdr>
    </w:div>
    <w:div w:id="1698115154">
      <w:bodyDiv w:val="1"/>
      <w:marLeft w:val="0"/>
      <w:marRight w:val="0"/>
      <w:marTop w:val="0"/>
      <w:marBottom w:val="0"/>
      <w:divBdr>
        <w:top w:val="none" w:sz="0" w:space="0" w:color="auto"/>
        <w:left w:val="none" w:sz="0" w:space="0" w:color="auto"/>
        <w:bottom w:val="none" w:sz="0" w:space="0" w:color="auto"/>
        <w:right w:val="none" w:sz="0" w:space="0" w:color="auto"/>
      </w:divBdr>
    </w:div>
    <w:div w:id="1698193033">
      <w:bodyDiv w:val="1"/>
      <w:marLeft w:val="0"/>
      <w:marRight w:val="0"/>
      <w:marTop w:val="0"/>
      <w:marBottom w:val="0"/>
      <w:divBdr>
        <w:top w:val="none" w:sz="0" w:space="0" w:color="auto"/>
        <w:left w:val="none" w:sz="0" w:space="0" w:color="auto"/>
        <w:bottom w:val="none" w:sz="0" w:space="0" w:color="auto"/>
        <w:right w:val="none" w:sz="0" w:space="0" w:color="auto"/>
      </w:divBdr>
    </w:div>
    <w:div w:id="1698509201">
      <w:bodyDiv w:val="1"/>
      <w:marLeft w:val="0"/>
      <w:marRight w:val="0"/>
      <w:marTop w:val="0"/>
      <w:marBottom w:val="0"/>
      <w:divBdr>
        <w:top w:val="none" w:sz="0" w:space="0" w:color="auto"/>
        <w:left w:val="none" w:sz="0" w:space="0" w:color="auto"/>
        <w:bottom w:val="none" w:sz="0" w:space="0" w:color="auto"/>
        <w:right w:val="none" w:sz="0" w:space="0" w:color="auto"/>
      </w:divBdr>
    </w:div>
    <w:div w:id="1698695814">
      <w:bodyDiv w:val="1"/>
      <w:marLeft w:val="0"/>
      <w:marRight w:val="0"/>
      <w:marTop w:val="0"/>
      <w:marBottom w:val="0"/>
      <w:divBdr>
        <w:top w:val="none" w:sz="0" w:space="0" w:color="auto"/>
        <w:left w:val="none" w:sz="0" w:space="0" w:color="auto"/>
        <w:bottom w:val="none" w:sz="0" w:space="0" w:color="auto"/>
        <w:right w:val="none" w:sz="0" w:space="0" w:color="auto"/>
      </w:divBdr>
    </w:div>
    <w:div w:id="1699041627">
      <w:bodyDiv w:val="1"/>
      <w:marLeft w:val="0"/>
      <w:marRight w:val="0"/>
      <w:marTop w:val="0"/>
      <w:marBottom w:val="0"/>
      <w:divBdr>
        <w:top w:val="none" w:sz="0" w:space="0" w:color="auto"/>
        <w:left w:val="none" w:sz="0" w:space="0" w:color="auto"/>
        <w:bottom w:val="none" w:sz="0" w:space="0" w:color="auto"/>
        <w:right w:val="none" w:sz="0" w:space="0" w:color="auto"/>
      </w:divBdr>
    </w:div>
    <w:div w:id="1699352273">
      <w:bodyDiv w:val="1"/>
      <w:marLeft w:val="0"/>
      <w:marRight w:val="0"/>
      <w:marTop w:val="0"/>
      <w:marBottom w:val="0"/>
      <w:divBdr>
        <w:top w:val="none" w:sz="0" w:space="0" w:color="auto"/>
        <w:left w:val="none" w:sz="0" w:space="0" w:color="auto"/>
        <w:bottom w:val="none" w:sz="0" w:space="0" w:color="auto"/>
        <w:right w:val="none" w:sz="0" w:space="0" w:color="auto"/>
      </w:divBdr>
    </w:div>
    <w:div w:id="1699427620">
      <w:bodyDiv w:val="1"/>
      <w:marLeft w:val="0"/>
      <w:marRight w:val="0"/>
      <w:marTop w:val="0"/>
      <w:marBottom w:val="0"/>
      <w:divBdr>
        <w:top w:val="none" w:sz="0" w:space="0" w:color="auto"/>
        <w:left w:val="none" w:sz="0" w:space="0" w:color="auto"/>
        <w:bottom w:val="none" w:sz="0" w:space="0" w:color="auto"/>
        <w:right w:val="none" w:sz="0" w:space="0" w:color="auto"/>
      </w:divBdr>
    </w:div>
    <w:div w:id="1699623073">
      <w:bodyDiv w:val="1"/>
      <w:marLeft w:val="0"/>
      <w:marRight w:val="0"/>
      <w:marTop w:val="0"/>
      <w:marBottom w:val="0"/>
      <w:divBdr>
        <w:top w:val="none" w:sz="0" w:space="0" w:color="auto"/>
        <w:left w:val="none" w:sz="0" w:space="0" w:color="auto"/>
        <w:bottom w:val="none" w:sz="0" w:space="0" w:color="auto"/>
        <w:right w:val="none" w:sz="0" w:space="0" w:color="auto"/>
      </w:divBdr>
    </w:div>
    <w:div w:id="1699771470">
      <w:bodyDiv w:val="1"/>
      <w:marLeft w:val="0"/>
      <w:marRight w:val="0"/>
      <w:marTop w:val="0"/>
      <w:marBottom w:val="0"/>
      <w:divBdr>
        <w:top w:val="none" w:sz="0" w:space="0" w:color="auto"/>
        <w:left w:val="none" w:sz="0" w:space="0" w:color="auto"/>
        <w:bottom w:val="none" w:sz="0" w:space="0" w:color="auto"/>
        <w:right w:val="none" w:sz="0" w:space="0" w:color="auto"/>
      </w:divBdr>
    </w:div>
    <w:div w:id="1700426792">
      <w:bodyDiv w:val="1"/>
      <w:marLeft w:val="0"/>
      <w:marRight w:val="0"/>
      <w:marTop w:val="0"/>
      <w:marBottom w:val="0"/>
      <w:divBdr>
        <w:top w:val="none" w:sz="0" w:space="0" w:color="auto"/>
        <w:left w:val="none" w:sz="0" w:space="0" w:color="auto"/>
        <w:bottom w:val="none" w:sz="0" w:space="0" w:color="auto"/>
        <w:right w:val="none" w:sz="0" w:space="0" w:color="auto"/>
      </w:divBdr>
    </w:div>
    <w:div w:id="1700472155">
      <w:bodyDiv w:val="1"/>
      <w:marLeft w:val="0"/>
      <w:marRight w:val="0"/>
      <w:marTop w:val="0"/>
      <w:marBottom w:val="0"/>
      <w:divBdr>
        <w:top w:val="none" w:sz="0" w:space="0" w:color="auto"/>
        <w:left w:val="none" w:sz="0" w:space="0" w:color="auto"/>
        <w:bottom w:val="none" w:sz="0" w:space="0" w:color="auto"/>
        <w:right w:val="none" w:sz="0" w:space="0" w:color="auto"/>
      </w:divBdr>
    </w:div>
    <w:div w:id="1700666188">
      <w:bodyDiv w:val="1"/>
      <w:marLeft w:val="0"/>
      <w:marRight w:val="0"/>
      <w:marTop w:val="0"/>
      <w:marBottom w:val="0"/>
      <w:divBdr>
        <w:top w:val="none" w:sz="0" w:space="0" w:color="auto"/>
        <w:left w:val="none" w:sz="0" w:space="0" w:color="auto"/>
        <w:bottom w:val="none" w:sz="0" w:space="0" w:color="auto"/>
        <w:right w:val="none" w:sz="0" w:space="0" w:color="auto"/>
      </w:divBdr>
    </w:div>
    <w:div w:id="1700886099">
      <w:bodyDiv w:val="1"/>
      <w:marLeft w:val="0"/>
      <w:marRight w:val="0"/>
      <w:marTop w:val="0"/>
      <w:marBottom w:val="0"/>
      <w:divBdr>
        <w:top w:val="none" w:sz="0" w:space="0" w:color="auto"/>
        <w:left w:val="none" w:sz="0" w:space="0" w:color="auto"/>
        <w:bottom w:val="none" w:sz="0" w:space="0" w:color="auto"/>
        <w:right w:val="none" w:sz="0" w:space="0" w:color="auto"/>
      </w:divBdr>
    </w:div>
    <w:div w:id="1701123904">
      <w:bodyDiv w:val="1"/>
      <w:marLeft w:val="0"/>
      <w:marRight w:val="0"/>
      <w:marTop w:val="0"/>
      <w:marBottom w:val="0"/>
      <w:divBdr>
        <w:top w:val="none" w:sz="0" w:space="0" w:color="auto"/>
        <w:left w:val="none" w:sz="0" w:space="0" w:color="auto"/>
        <w:bottom w:val="none" w:sz="0" w:space="0" w:color="auto"/>
        <w:right w:val="none" w:sz="0" w:space="0" w:color="auto"/>
      </w:divBdr>
    </w:div>
    <w:div w:id="1701127079">
      <w:bodyDiv w:val="1"/>
      <w:marLeft w:val="0"/>
      <w:marRight w:val="0"/>
      <w:marTop w:val="0"/>
      <w:marBottom w:val="0"/>
      <w:divBdr>
        <w:top w:val="none" w:sz="0" w:space="0" w:color="auto"/>
        <w:left w:val="none" w:sz="0" w:space="0" w:color="auto"/>
        <w:bottom w:val="none" w:sz="0" w:space="0" w:color="auto"/>
        <w:right w:val="none" w:sz="0" w:space="0" w:color="auto"/>
      </w:divBdr>
    </w:div>
    <w:div w:id="1701198844">
      <w:bodyDiv w:val="1"/>
      <w:marLeft w:val="0"/>
      <w:marRight w:val="0"/>
      <w:marTop w:val="0"/>
      <w:marBottom w:val="0"/>
      <w:divBdr>
        <w:top w:val="none" w:sz="0" w:space="0" w:color="auto"/>
        <w:left w:val="none" w:sz="0" w:space="0" w:color="auto"/>
        <w:bottom w:val="none" w:sz="0" w:space="0" w:color="auto"/>
        <w:right w:val="none" w:sz="0" w:space="0" w:color="auto"/>
      </w:divBdr>
    </w:div>
    <w:div w:id="1701275185">
      <w:bodyDiv w:val="1"/>
      <w:marLeft w:val="0"/>
      <w:marRight w:val="0"/>
      <w:marTop w:val="0"/>
      <w:marBottom w:val="0"/>
      <w:divBdr>
        <w:top w:val="none" w:sz="0" w:space="0" w:color="auto"/>
        <w:left w:val="none" w:sz="0" w:space="0" w:color="auto"/>
        <w:bottom w:val="none" w:sz="0" w:space="0" w:color="auto"/>
        <w:right w:val="none" w:sz="0" w:space="0" w:color="auto"/>
      </w:divBdr>
    </w:div>
    <w:div w:id="1701735412">
      <w:bodyDiv w:val="1"/>
      <w:marLeft w:val="0"/>
      <w:marRight w:val="0"/>
      <w:marTop w:val="0"/>
      <w:marBottom w:val="0"/>
      <w:divBdr>
        <w:top w:val="none" w:sz="0" w:space="0" w:color="auto"/>
        <w:left w:val="none" w:sz="0" w:space="0" w:color="auto"/>
        <w:bottom w:val="none" w:sz="0" w:space="0" w:color="auto"/>
        <w:right w:val="none" w:sz="0" w:space="0" w:color="auto"/>
      </w:divBdr>
    </w:div>
    <w:div w:id="1701777679">
      <w:bodyDiv w:val="1"/>
      <w:marLeft w:val="0"/>
      <w:marRight w:val="0"/>
      <w:marTop w:val="0"/>
      <w:marBottom w:val="0"/>
      <w:divBdr>
        <w:top w:val="none" w:sz="0" w:space="0" w:color="auto"/>
        <w:left w:val="none" w:sz="0" w:space="0" w:color="auto"/>
        <w:bottom w:val="none" w:sz="0" w:space="0" w:color="auto"/>
        <w:right w:val="none" w:sz="0" w:space="0" w:color="auto"/>
      </w:divBdr>
    </w:div>
    <w:div w:id="1702171101">
      <w:bodyDiv w:val="1"/>
      <w:marLeft w:val="0"/>
      <w:marRight w:val="0"/>
      <w:marTop w:val="0"/>
      <w:marBottom w:val="0"/>
      <w:divBdr>
        <w:top w:val="none" w:sz="0" w:space="0" w:color="auto"/>
        <w:left w:val="none" w:sz="0" w:space="0" w:color="auto"/>
        <w:bottom w:val="none" w:sz="0" w:space="0" w:color="auto"/>
        <w:right w:val="none" w:sz="0" w:space="0" w:color="auto"/>
      </w:divBdr>
    </w:div>
    <w:div w:id="1702198422">
      <w:bodyDiv w:val="1"/>
      <w:marLeft w:val="0"/>
      <w:marRight w:val="0"/>
      <w:marTop w:val="0"/>
      <w:marBottom w:val="0"/>
      <w:divBdr>
        <w:top w:val="none" w:sz="0" w:space="0" w:color="auto"/>
        <w:left w:val="none" w:sz="0" w:space="0" w:color="auto"/>
        <w:bottom w:val="none" w:sz="0" w:space="0" w:color="auto"/>
        <w:right w:val="none" w:sz="0" w:space="0" w:color="auto"/>
      </w:divBdr>
    </w:div>
    <w:div w:id="1702970011">
      <w:bodyDiv w:val="1"/>
      <w:marLeft w:val="0"/>
      <w:marRight w:val="0"/>
      <w:marTop w:val="0"/>
      <w:marBottom w:val="0"/>
      <w:divBdr>
        <w:top w:val="none" w:sz="0" w:space="0" w:color="auto"/>
        <w:left w:val="none" w:sz="0" w:space="0" w:color="auto"/>
        <w:bottom w:val="none" w:sz="0" w:space="0" w:color="auto"/>
        <w:right w:val="none" w:sz="0" w:space="0" w:color="auto"/>
      </w:divBdr>
    </w:div>
    <w:div w:id="1702972335">
      <w:bodyDiv w:val="1"/>
      <w:marLeft w:val="0"/>
      <w:marRight w:val="0"/>
      <w:marTop w:val="0"/>
      <w:marBottom w:val="0"/>
      <w:divBdr>
        <w:top w:val="none" w:sz="0" w:space="0" w:color="auto"/>
        <w:left w:val="none" w:sz="0" w:space="0" w:color="auto"/>
        <w:bottom w:val="none" w:sz="0" w:space="0" w:color="auto"/>
        <w:right w:val="none" w:sz="0" w:space="0" w:color="auto"/>
      </w:divBdr>
    </w:div>
    <w:div w:id="1703435374">
      <w:bodyDiv w:val="1"/>
      <w:marLeft w:val="0"/>
      <w:marRight w:val="0"/>
      <w:marTop w:val="0"/>
      <w:marBottom w:val="0"/>
      <w:divBdr>
        <w:top w:val="none" w:sz="0" w:space="0" w:color="auto"/>
        <w:left w:val="none" w:sz="0" w:space="0" w:color="auto"/>
        <w:bottom w:val="none" w:sz="0" w:space="0" w:color="auto"/>
        <w:right w:val="none" w:sz="0" w:space="0" w:color="auto"/>
      </w:divBdr>
    </w:div>
    <w:div w:id="1703705387">
      <w:bodyDiv w:val="1"/>
      <w:marLeft w:val="0"/>
      <w:marRight w:val="0"/>
      <w:marTop w:val="0"/>
      <w:marBottom w:val="0"/>
      <w:divBdr>
        <w:top w:val="none" w:sz="0" w:space="0" w:color="auto"/>
        <w:left w:val="none" w:sz="0" w:space="0" w:color="auto"/>
        <w:bottom w:val="none" w:sz="0" w:space="0" w:color="auto"/>
        <w:right w:val="none" w:sz="0" w:space="0" w:color="auto"/>
      </w:divBdr>
    </w:div>
    <w:div w:id="1703745864">
      <w:bodyDiv w:val="1"/>
      <w:marLeft w:val="0"/>
      <w:marRight w:val="0"/>
      <w:marTop w:val="0"/>
      <w:marBottom w:val="0"/>
      <w:divBdr>
        <w:top w:val="none" w:sz="0" w:space="0" w:color="auto"/>
        <w:left w:val="none" w:sz="0" w:space="0" w:color="auto"/>
        <w:bottom w:val="none" w:sz="0" w:space="0" w:color="auto"/>
        <w:right w:val="none" w:sz="0" w:space="0" w:color="auto"/>
      </w:divBdr>
    </w:div>
    <w:div w:id="1703750045">
      <w:bodyDiv w:val="1"/>
      <w:marLeft w:val="0"/>
      <w:marRight w:val="0"/>
      <w:marTop w:val="0"/>
      <w:marBottom w:val="0"/>
      <w:divBdr>
        <w:top w:val="none" w:sz="0" w:space="0" w:color="auto"/>
        <w:left w:val="none" w:sz="0" w:space="0" w:color="auto"/>
        <w:bottom w:val="none" w:sz="0" w:space="0" w:color="auto"/>
        <w:right w:val="none" w:sz="0" w:space="0" w:color="auto"/>
      </w:divBdr>
    </w:div>
    <w:div w:id="1704012597">
      <w:bodyDiv w:val="1"/>
      <w:marLeft w:val="0"/>
      <w:marRight w:val="0"/>
      <w:marTop w:val="0"/>
      <w:marBottom w:val="0"/>
      <w:divBdr>
        <w:top w:val="none" w:sz="0" w:space="0" w:color="auto"/>
        <w:left w:val="none" w:sz="0" w:space="0" w:color="auto"/>
        <w:bottom w:val="none" w:sz="0" w:space="0" w:color="auto"/>
        <w:right w:val="none" w:sz="0" w:space="0" w:color="auto"/>
      </w:divBdr>
    </w:div>
    <w:div w:id="1704210400">
      <w:bodyDiv w:val="1"/>
      <w:marLeft w:val="0"/>
      <w:marRight w:val="0"/>
      <w:marTop w:val="0"/>
      <w:marBottom w:val="0"/>
      <w:divBdr>
        <w:top w:val="none" w:sz="0" w:space="0" w:color="auto"/>
        <w:left w:val="none" w:sz="0" w:space="0" w:color="auto"/>
        <w:bottom w:val="none" w:sz="0" w:space="0" w:color="auto"/>
        <w:right w:val="none" w:sz="0" w:space="0" w:color="auto"/>
      </w:divBdr>
    </w:div>
    <w:div w:id="1704817415">
      <w:bodyDiv w:val="1"/>
      <w:marLeft w:val="0"/>
      <w:marRight w:val="0"/>
      <w:marTop w:val="0"/>
      <w:marBottom w:val="0"/>
      <w:divBdr>
        <w:top w:val="none" w:sz="0" w:space="0" w:color="auto"/>
        <w:left w:val="none" w:sz="0" w:space="0" w:color="auto"/>
        <w:bottom w:val="none" w:sz="0" w:space="0" w:color="auto"/>
        <w:right w:val="none" w:sz="0" w:space="0" w:color="auto"/>
      </w:divBdr>
    </w:div>
    <w:div w:id="1704820666">
      <w:bodyDiv w:val="1"/>
      <w:marLeft w:val="0"/>
      <w:marRight w:val="0"/>
      <w:marTop w:val="0"/>
      <w:marBottom w:val="0"/>
      <w:divBdr>
        <w:top w:val="none" w:sz="0" w:space="0" w:color="auto"/>
        <w:left w:val="none" w:sz="0" w:space="0" w:color="auto"/>
        <w:bottom w:val="none" w:sz="0" w:space="0" w:color="auto"/>
        <w:right w:val="none" w:sz="0" w:space="0" w:color="auto"/>
      </w:divBdr>
    </w:div>
    <w:div w:id="1704865121">
      <w:bodyDiv w:val="1"/>
      <w:marLeft w:val="0"/>
      <w:marRight w:val="0"/>
      <w:marTop w:val="0"/>
      <w:marBottom w:val="0"/>
      <w:divBdr>
        <w:top w:val="none" w:sz="0" w:space="0" w:color="auto"/>
        <w:left w:val="none" w:sz="0" w:space="0" w:color="auto"/>
        <w:bottom w:val="none" w:sz="0" w:space="0" w:color="auto"/>
        <w:right w:val="none" w:sz="0" w:space="0" w:color="auto"/>
      </w:divBdr>
    </w:div>
    <w:div w:id="1704942637">
      <w:bodyDiv w:val="1"/>
      <w:marLeft w:val="0"/>
      <w:marRight w:val="0"/>
      <w:marTop w:val="0"/>
      <w:marBottom w:val="0"/>
      <w:divBdr>
        <w:top w:val="none" w:sz="0" w:space="0" w:color="auto"/>
        <w:left w:val="none" w:sz="0" w:space="0" w:color="auto"/>
        <w:bottom w:val="none" w:sz="0" w:space="0" w:color="auto"/>
        <w:right w:val="none" w:sz="0" w:space="0" w:color="auto"/>
      </w:divBdr>
    </w:div>
    <w:div w:id="1705056270">
      <w:bodyDiv w:val="1"/>
      <w:marLeft w:val="0"/>
      <w:marRight w:val="0"/>
      <w:marTop w:val="0"/>
      <w:marBottom w:val="0"/>
      <w:divBdr>
        <w:top w:val="none" w:sz="0" w:space="0" w:color="auto"/>
        <w:left w:val="none" w:sz="0" w:space="0" w:color="auto"/>
        <w:bottom w:val="none" w:sz="0" w:space="0" w:color="auto"/>
        <w:right w:val="none" w:sz="0" w:space="0" w:color="auto"/>
      </w:divBdr>
    </w:div>
    <w:div w:id="1705405285">
      <w:bodyDiv w:val="1"/>
      <w:marLeft w:val="0"/>
      <w:marRight w:val="0"/>
      <w:marTop w:val="0"/>
      <w:marBottom w:val="0"/>
      <w:divBdr>
        <w:top w:val="none" w:sz="0" w:space="0" w:color="auto"/>
        <w:left w:val="none" w:sz="0" w:space="0" w:color="auto"/>
        <w:bottom w:val="none" w:sz="0" w:space="0" w:color="auto"/>
        <w:right w:val="none" w:sz="0" w:space="0" w:color="auto"/>
      </w:divBdr>
    </w:div>
    <w:div w:id="1705708369">
      <w:bodyDiv w:val="1"/>
      <w:marLeft w:val="0"/>
      <w:marRight w:val="0"/>
      <w:marTop w:val="0"/>
      <w:marBottom w:val="0"/>
      <w:divBdr>
        <w:top w:val="none" w:sz="0" w:space="0" w:color="auto"/>
        <w:left w:val="none" w:sz="0" w:space="0" w:color="auto"/>
        <w:bottom w:val="none" w:sz="0" w:space="0" w:color="auto"/>
        <w:right w:val="none" w:sz="0" w:space="0" w:color="auto"/>
      </w:divBdr>
    </w:div>
    <w:div w:id="1706327862">
      <w:bodyDiv w:val="1"/>
      <w:marLeft w:val="0"/>
      <w:marRight w:val="0"/>
      <w:marTop w:val="0"/>
      <w:marBottom w:val="0"/>
      <w:divBdr>
        <w:top w:val="none" w:sz="0" w:space="0" w:color="auto"/>
        <w:left w:val="none" w:sz="0" w:space="0" w:color="auto"/>
        <w:bottom w:val="none" w:sz="0" w:space="0" w:color="auto"/>
        <w:right w:val="none" w:sz="0" w:space="0" w:color="auto"/>
      </w:divBdr>
    </w:div>
    <w:div w:id="1706368517">
      <w:bodyDiv w:val="1"/>
      <w:marLeft w:val="0"/>
      <w:marRight w:val="0"/>
      <w:marTop w:val="0"/>
      <w:marBottom w:val="0"/>
      <w:divBdr>
        <w:top w:val="none" w:sz="0" w:space="0" w:color="auto"/>
        <w:left w:val="none" w:sz="0" w:space="0" w:color="auto"/>
        <w:bottom w:val="none" w:sz="0" w:space="0" w:color="auto"/>
        <w:right w:val="none" w:sz="0" w:space="0" w:color="auto"/>
      </w:divBdr>
    </w:div>
    <w:div w:id="1706444104">
      <w:bodyDiv w:val="1"/>
      <w:marLeft w:val="0"/>
      <w:marRight w:val="0"/>
      <w:marTop w:val="0"/>
      <w:marBottom w:val="0"/>
      <w:divBdr>
        <w:top w:val="none" w:sz="0" w:space="0" w:color="auto"/>
        <w:left w:val="none" w:sz="0" w:space="0" w:color="auto"/>
        <w:bottom w:val="none" w:sz="0" w:space="0" w:color="auto"/>
        <w:right w:val="none" w:sz="0" w:space="0" w:color="auto"/>
      </w:divBdr>
    </w:div>
    <w:div w:id="1706558299">
      <w:bodyDiv w:val="1"/>
      <w:marLeft w:val="0"/>
      <w:marRight w:val="0"/>
      <w:marTop w:val="0"/>
      <w:marBottom w:val="0"/>
      <w:divBdr>
        <w:top w:val="none" w:sz="0" w:space="0" w:color="auto"/>
        <w:left w:val="none" w:sz="0" w:space="0" w:color="auto"/>
        <w:bottom w:val="none" w:sz="0" w:space="0" w:color="auto"/>
        <w:right w:val="none" w:sz="0" w:space="0" w:color="auto"/>
      </w:divBdr>
    </w:div>
    <w:div w:id="1706634183">
      <w:bodyDiv w:val="1"/>
      <w:marLeft w:val="0"/>
      <w:marRight w:val="0"/>
      <w:marTop w:val="0"/>
      <w:marBottom w:val="0"/>
      <w:divBdr>
        <w:top w:val="none" w:sz="0" w:space="0" w:color="auto"/>
        <w:left w:val="none" w:sz="0" w:space="0" w:color="auto"/>
        <w:bottom w:val="none" w:sz="0" w:space="0" w:color="auto"/>
        <w:right w:val="none" w:sz="0" w:space="0" w:color="auto"/>
      </w:divBdr>
    </w:div>
    <w:div w:id="1706636673">
      <w:bodyDiv w:val="1"/>
      <w:marLeft w:val="0"/>
      <w:marRight w:val="0"/>
      <w:marTop w:val="0"/>
      <w:marBottom w:val="0"/>
      <w:divBdr>
        <w:top w:val="none" w:sz="0" w:space="0" w:color="auto"/>
        <w:left w:val="none" w:sz="0" w:space="0" w:color="auto"/>
        <w:bottom w:val="none" w:sz="0" w:space="0" w:color="auto"/>
        <w:right w:val="none" w:sz="0" w:space="0" w:color="auto"/>
      </w:divBdr>
    </w:div>
    <w:div w:id="1706983264">
      <w:bodyDiv w:val="1"/>
      <w:marLeft w:val="0"/>
      <w:marRight w:val="0"/>
      <w:marTop w:val="0"/>
      <w:marBottom w:val="0"/>
      <w:divBdr>
        <w:top w:val="none" w:sz="0" w:space="0" w:color="auto"/>
        <w:left w:val="none" w:sz="0" w:space="0" w:color="auto"/>
        <w:bottom w:val="none" w:sz="0" w:space="0" w:color="auto"/>
        <w:right w:val="none" w:sz="0" w:space="0" w:color="auto"/>
      </w:divBdr>
    </w:div>
    <w:div w:id="1707095790">
      <w:bodyDiv w:val="1"/>
      <w:marLeft w:val="0"/>
      <w:marRight w:val="0"/>
      <w:marTop w:val="0"/>
      <w:marBottom w:val="0"/>
      <w:divBdr>
        <w:top w:val="none" w:sz="0" w:space="0" w:color="auto"/>
        <w:left w:val="none" w:sz="0" w:space="0" w:color="auto"/>
        <w:bottom w:val="none" w:sz="0" w:space="0" w:color="auto"/>
        <w:right w:val="none" w:sz="0" w:space="0" w:color="auto"/>
      </w:divBdr>
    </w:div>
    <w:div w:id="1707288314">
      <w:bodyDiv w:val="1"/>
      <w:marLeft w:val="0"/>
      <w:marRight w:val="0"/>
      <w:marTop w:val="0"/>
      <w:marBottom w:val="0"/>
      <w:divBdr>
        <w:top w:val="none" w:sz="0" w:space="0" w:color="auto"/>
        <w:left w:val="none" w:sz="0" w:space="0" w:color="auto"/>
        <w:bottom w:val="none" w:sz="0" w:space="0" w:color="auto"/>
        <w:right w:val="none" w:sz="0" w:space="0" w:color="auto"/>
      </w:divBdr>
    </w:div>
    <w:div w:id="1707363624">
      <w:bodyDiv w:val="1"/>
      <w:marLeft w:val="0"/>
      <w:marRight w:val="0"/>
      <w:marTop w:val="0"/>
      <w:marBottom w:val="0"/>
      <w:divBdr>
        <w:top w:val="none" w:sz="0" w:space="0" w:color="auto"/>
        <w:left w:val="none" w:sz="0" w:space="0" w:color="auto"/>
        <w:bottom w:val="none" w:sz="0" w:space="0" w:color="auto"/>
        <w:right w:val="none" w:sz="0" w:space="0" w:color="auto"/>
      </w:divBdr>
    </w:div>
    <w:div w:id="1708286761">
      <w:bodyDiv w:val="1"/>
      <w:marLeft w:val="0"/>
      <w:marRight w:val="0"/>
      <w:marTop w:val="0"/>
      <w:marBottom w:val="0"/>
      <w:divBdr>
        <w:top w:val="none" w:sz="0" w:space="0" w:color="auto"/>
        <w:left w:val="none" w:sz="0" w:space="0" w:color="auto"/>
        <w:bottom w:val="none" w:sz="0" w:space="0" w:color="auto"/>
        <w:right w:val="none" w:sz="0" w:space="0" w:color="auto"/>
      </w:divBdr>
    </w:div>
    <w:div w:id="1708487087">
      <w:bodyDiv w:val="1"/>
      <w:marLeft w:val="0"/>
      <w:marRight w:val="0"/>
      <w:marTop w:val="0"/>
      <w:marBottom w:val="0"/>
      <w:divBdr>
        <w:top w:val="none" w:sz="0" w:space="0" w:color="auto"/>
        <w:left w:val="none" w:sz="0" w:space="0" w:color="auto"/>
        <w:bottom w:val="none" w:sz="0" w:space="0" w:color="auto"/>
        <w:right w:val="none" w:sz="0" w:space="0" w:color="auto"/>
      </w:divBdr>
    </w:div>
    <w:div w:id="1708488236">
      <w:bodyDiv w:val="1"/>
      <w:marLeft w:val="0"/>
      <w:marRight w:val="0"/>
      <w:marTop w:val="0"/>
      <w:marBottom w:val="0"/>
      <w:divBdr>
        <w:top w:val="none" w:sz="0" w:space="0" w:color="auto"/>
        <w:left w:val="none" w:sz="0" w:space="0" w:color="auto"/>
        <w:bottom w:val="none" w:sz="0" w:space="0" w:color="auto"/>
        <w:right w:val="none" w:sz="0" w:space="0" w:color="auto"/>
      </w:divBdr>
    </w:div>
    <w:div w:id="1708600564">
      <w:bodyDiv w:val="1"/>
      <w:marLeft w:val="0"/>
      <w:marRight w:val="0"/>
      <w:marTop w:val="0"/>
      <w:marBottom w:val="0"/>
      <w:divBdr>
        <w:top w:val="none" w:sz="0" w:space="0" w:color="auto"/>
        <w:left w:val="none" w:sz="0" w:space="0" w:color="auto"/>
        <w:bottom w:val="none" w:sz="0" w:space="0" w:color="auto"/>
        <w:right w:val="none" w:sz="0" w:space="0" w:color="auto"/>
      </w:divBdr>
    </w:div>
    <w:div w:id="1708602182">
      <w:bodyDiv w:val="1"/>
      <w:marLeft w:val="0"/>
      <w:marRight w:val="0"/>
      <w:marTop w:val="0"/>
      <w:marBottom w:val="0"/>
      <w:divBdr>
        <w:top w:val="none" w:sz="0" w:space="0" w:color="auto"/>
        <w:left w:val="none" w:sz="0" w:space="0" w:color="auto"/>
        <w:bottom w:val="none" w:sz="0" w:space="0" w:color="auto"/>
        <w:right w:val="none" w:sz="0" w:space="0" w:color="auto"/>
      </w:divBdr>
    </w:div>
    <w:div w:id="1708682530">
      <w:bodyDiv w:val="1"/>
      <w:marLeft w:val="0"/>
      <w:marRight w:val="0"/>
      <w:marTop w:val="0"/>
      <w:marBottom w:val="0"/>
      <w:divBdr>
        <w:top w:val="none" w:sz="0" w:space="0" w:color="auto"/>
        <w:left w:val="none" w:sz="0" w:space="0" w:color="auto"/>
        <w:bottom w:val="none" w:sz="0" w:space="0" w:color="auto"/>
        <w:right w:val="none" w:sz="0" w:space="0" w:color="auto"/>
      </w:divBdr>
    </w:div>
    <w:div w:id="1708752084">
      <w:bodyDiv w:val="1"/>
      <w:marLeft w:val="0"/>
      <w:marRight w:val="0"/>
      <w:marTop w:val="0"/>
      <w:marBottom w:val="0"/>
      <w:divBdr>
        <w:top w:val="none" w:sz="0" w:space="0" w:color="auto"/>
        <w:left w:val="none" w:sz="0" w:space="0" w:color="auto"/>
        <w:bottom w:val="none" w:sz="0" w:space="0" w:color="auto"/>
        <w:right w:val="none" w:sz="0" w:space="0" w:color="auto"/>
      </w:divBdr>
    </w:div>
    <w:div w:id="1708870571">
      <w:bodyDiv w:val="1"/>
      <w:marLeft w:val="0"/>
      <w:marRight w:val="0"/>
      <w:marTop w:val="0"/>
      <w:marBottom w:val="0"/>
      <w:divBdr>
        <w:top w:val="none" w:sz="0" w:space="0" w:color="auto"/>
        <w:left w:val="none" w:sz="0" w:space="0" w:color="auto"/>
        <w:bottom w:val="none" w:sz="0" w:space="0" w:color="auto"/>
        <w:right w:val="none" w:sz="0" w:space="0" w:color="auto"/>
      </w:divBdr>
    </w:div>
    <w:div w:id="1708944868">
      <w:bodyDiv w:val="1"/>
      <w:marLeft w:val="0"/>
      <w:marRight w:val="0"/>
      <w:marTop w:val="0"/>
      <w:marBottom w:val="0"/>
      <w:divBdr>
        <w:top w:val="none" w:sz="0" w:space="0" w:color="auto"/>
        <w:left w:val="none" w:sz="0" w:space="0" w:color="auto"/>
        <w:bottom w:val="none" w:sz="0" w:space="0" w:color="auto"/>
        <w:right w:val="none" w:sz="0" w:space="0" w:color="auto"/>
      </w:divBdr>
    </w:div>
    <w:div w:id="1708946457">
      <w:bodyDiv w:val="1"/>
      <w:marLeft w:val="0"/>
      <w:marRight w:val="0"/>
      <w:marTop w:val="0"/>
      <w:marBottom w:val="0"/>
      <w:divBdr>
        <w:top w:val="none" w:sz="0" w:space="0" w:color="auto"/>
        <w:left w:val="none" w:sz="0" w:space="0" w:color="auto"/>
        <w:bottom w:val="none" w:sz="0" w:space="0" w:color="auto"/>
        <w:right w:val="none" w:sz="0" w:space="0" w:color="auto"/>
      </w:divBdr>
    </w:div>
    <w:div w:id="1709186575">
      <w:bodyDiv w:val="1"/>
      <w:marLeft w:val="0"/>
      <w:marRight w:val="0"/>
      <w:marTop w:val="0"/>
      <w:marBottom w:val="0"/>
      <w:divBdr>
        <w:top w:val="none" w:sz="0" w:space="0" w:color="auto"/>
        <w:left w:val="none" w:sz="0" w:space="0" w:color="auto"/>
        <w:bottom w:val="none" w:sz="0" w:space="0" w:color="auto"/>
        <w:right w:val="none" w:sz="0" w:space="0" w:color="auto"/>
      </w:divBdr>
    </w:div>
    <w:div w:id="1709336643">
      <w:bodyDiv w:val="1"/>
      <w:marLeft w:val="0"/>
      <w:marRight w:val="0"/>
      <w:marTop w:val="0"/>
      <w:marBottom w:val="0"/>
      <w:divBdr>
        <w:top w:val="none" w:sz="0" w:space="0" w:color="auto"/>
        <w:left w:val="none" w:sz="0" w:space="0" w:color="auto"/>
        <w:bottom w:val="none" w:sz="0" w:space="0" w:color="auto"/>
        <w:right w:val="none" w:sz="0" w:space="0" w:color="auto"/>
      </w:divBdr>
    </w:div>
    <w:div w:id="1709452358">
      <w:bodyDiv w:val="1"/>
      <w:marLeft w:val="0"/>
      <w:marRight w:val="0"/>
      <w:marTop w:val="0"/>
      <w:marBottom w:val="0"/>
      <w:divBdr>
        <w:top w:val="none" w:sz="0" w:space="0" w:color="auto"/>
        <w:left w:val="none" w:sz="0" w:space="0" w:color="auto"/>
        <w:bottom w:val="none" w:sz="0" w:space="0" w:color="auto"/>
        <w:right w:val="none" w:sz="0" w:space="0" w:color="auto"/>
      </w:divBdr>
    </w:div>
    <w:div w:id="1709603496">
      <w:bodyDiv w:val="1"/>
      <w:marLeft w:val="0"/>
      <w:marRight w:val="0"/>
      <w:marTop w:val="0"/>
      <w:marBottom w:val="0"/>
      <w:divBdr>
        <w:top w:val="none" w:sz="0" w:space="0" w:color="auto"/>
        <w:left w:val="none" w:sz="0" w:space="0" w:color="auto"/>
        <w:bottom w:val="none" w:sz="0" w:space="0" w:color="auto"/>
        <w:right w:val="none" w:sz="0" w:space="0" w:color="auto"/>
      </w:divBdr>
    </w:div>
    <w:div w:id="1710104590">
      <w:bodyDiv w:val="1"/>
      <w:marLeft w:val="0"/>
      <w:marRight w:val="0"/>
      <w:marTop w:val="0"/>
      <w:marBottom w:val="0"/>
      <w:divBdr>
        <w:top w:val="none" w:sz="0" w:space="0" w:color="auto"/>
        <w:left w:val="none" w:sz="0" w:space="0" w:color="auto"/>
        <w:bottom w:val="none" w:sz="0" w:space="0" w:color="auto"/>
        <w:right w:val="none" w:sz="0" w:space="0" w:color="auto"/>
      </w:divBdr>
    </w:div>
    <w:div w:id="1710177231">
      <w:bodyDiv w:val="1"/>
      <w:marLeft w:val="0"/>
      <w:marRight w:val="0"/>
      <w:marTop w:val="0"/>
      <w:marBottom w:val="0"/>
      <w:divBdr>
        <w:top w:val="none" w:sz="0" w:space="0" w:color="auto"/>
        <w:left w:val="none" w:sz="0" w:space="0" w:color="auto"/>
        <w:bottom w:val="none" w:sz="0" w:space="0" w:color="auto"/>
        <w:right w:val="none" w:sz="0" w:space="0" w:color="auto"/>
      </w:divBdr>
    </w:div>
    <w:div w:id="1710453155">
      <w:bodyDiv w:val="1"/>
      <w:marLeft w:val="0"/>
      <w:marRight w:val="0"/>
      <w:marTop w:val="0"/>
      <w:marBottom w:val="0"/>
      <w:divBdr>
        <w:top w:val="none" w:sz="0" w:space="0" w:color="auto"/>
        <w:left w:val="none" w:sz="0" w:space="0" w:color="auto"/>
        <w:bottom w:val="none" w:sz="0" w:space="0" w:color="auto"/>
        <w:right w:val="none" w:sz="0" w:space="0" w:color="auto"/>
      </w:divBdr>
    </w:div>
    <w:div w:id="1710572990">
      <w:bodyDiv w:val="1"/>
      <w:marLeft w:val="0"/>
      <w:marRight w:val="0"/>
      <w:marTop w:val="0"/>
      <w:marBottom w:val="0"/>
      <w:divBdr>
        <w:top w:val="none" w:sz="0" w:space="0" w:color="auto"/>
        <w:left w:val="none" w:sz="0" w:space="0" w:color="auto"/>
        <w:bottom w:val="none" w:sz="0" w:space="0" w:color="auto"/>
        <w:right w:val="none" w:sz="0" w:space="0" w:color="auto"/>
      </w:divBdr>
    </w:div>
    <w:div w:id="1710909919">
      <w:bodyDiv w:val="1"/>
      <w:marLeft w:val="0"/>
      <w:marRight w:val="0"/>
      <w:marTop w:val="0"/>
      <w:marBottom w:val="0"/>
      <w:divBdr>
        <w:top w:val="none" w:sz="0" w:space="0" w:color="auto"/>
        <w:left w:val="none" w:sz="0" w:space="0" w:color="auto"/>
        <w:bottom w:val="none" w:sz="0" w:space="0" w:color="auto"/>
        <w:right w:val="none" w:sz="0" w:space="0" w:color="auto"/>
      </w:divBdr>
    </w:div>
    <w:div w:id="1711105897">
      <w:bodyDiv w:val="1"/>
      <w:marLeft w:val="0"/>
      <w:marRight w:val="0"/>
      <w:marTop w:val="0"/>
      <w:marBottom w:val="0"/>
      <w:divBdr>
        <w:top w:val="none" w:sz="0" w:space="0" w:color="auto"/>
        <w:left w:val="none" w:sz="0" w:space="0" w:color="auto"/>
        <w:bottom w:val="none" w:sz="0" w:space="0" w:color="auto"/>
        <w:right w:val="none" w:sz="0" w:space="0" w:color="auto"/>
      </w:divBdr>
    </w:div>
    <w:div w:id="1711421241">
      <w:bodyDiv w:val="1"/>
      <w:marLeft w:val="0"/>
      <w:marRight w:val="0"/>
      <w:marTop w:val="0"/>
      <w:marBottom w:val="0"/>
      <w:divBdr>
        <w:top w:val="none" w:sz="0" w:space="0" w:color="auto"/>
        <w:left w:val="none" w:sz="0" w:space="0" w:color="auto"/>
        <w:bottom w:val="none" w:sz="0" w:space="0" w:color="auto"/>
        <w:right w:val="none" w:sz="0" w:space="0" w:color="auto"/>
      </w:divBdr>
    </w:div>
    <w:div w:id="1711421285">
      <w:bodyDiv w:val="1"/>
      <w:marLeft w:val="0"/>
      <w:marRight w:val="0"/>
      <w:marTop w:val="0"/>
      <w:marBottom w:val="0"/>
      <w:divBdr>
        <w:top w:val="none" w:sz="0" w:space="0" w:color="auto"/>
        <w:left w:val="none" w:sz="0" w:space="0" w:color="auto"/>
        <w:bottom w:val="none" w:sz="0" w:space="0" w:color="auto"/>
        <w:right w:val="none" w:sz="0" w:space="0" w:color="auto"/>
      </w:divBdr>
    </w:div>
    <w:div w:id="1711764653">
      <w:bodyDiv w:val="1"/>
      <w:marLeft w:val="0"/>
      <w:marRight w:val="0"/>
      <w:marTop w:val="0"/>
      <w:marBottom w:val="0"/>
      <w:divBdr>
        <w:top w:val="none" w:sz="0" w:space="0" w:color="auto"/>
        <w:left w:val="none" w:sz="0" w:space="0" w:color="auto"/>
        <w:bottom w:val="none" w:sz="0" w:space="0" w:color="auto"/>
        <w:right w:val="none" w:sz="0" w:space="0" w:color="auto"/>
      </w:divBdr>
    </w:div>
    <w:div w:id="1711882224">
      <w:bodyDiv w:val="1"/>
      <w:marLeft w:val="0"/>
      <w:marRight w:val="0"/>
      <w:marTop w:val="0"/>
      <w:marBottom w:val="0"/>
      <w:divBdr>
        <w:top w:val="none" w:sz="0" w:space="0" w:color="auto"/>
        <w:left w:val="none" w:sz="0" w:space="0" w:color="auto"/>
        <w:bottom w:val="none" w:sz="0" w:space="0" w:color="auto"/>
        <w:right w:val="none" w:sz="0" w:space="0" w:color="auto"/>
      </w:divBdr>
    </w:div>
    <w:div w:id="1712225002">
      <w:bodyDiv w:val="1"/>
      <w:marLeft w:val="0"/>
      <w:marRight w:val="0"/>
      <w:marTop w:val="0"/>
      <w:marBottom w:val="0"/>
      <w:divBdr>
        <w:top w:val="none" w:sz="0" w:space="0" w:color="auto"/>
        <w:left w:val="none" w:sz="0" w:space="0" w:color="auto"/>
        <w:bottom w:val="none" w:sz="0" w:space="0" w:color="auto"/>
        <w:right w:val="none" w:sz="0" w:space="0" w:color="auto"/>
      </w:divBdr>
    </w:div>
    <w:div w:id="1712225957">
      <w:bodyDiv w:val="1"/>
      <w:marLeft w:val="0"/>
      <w:marRight w:val="0"/>
      <w:marTop w:val="0"/>
      <w:marBottom w:val="0"/>
      <w:divBdr>
        <w:top w:val="none" w:sz="0" w:space="0" w:color="auto"/>
        <w:left w:val="none" w:sz="0" w:space="0" w:color="auto"/>
        <w:bottom w:val="none" w:sz="0" w:space="0" w:color="auto"/>
        <w:right w:val="none" w:sz="0" w:space="0" w:color="auto"/>
      </w:divBdr>
    </w:div>
    <w:div w:id="1712264172">
      <w:bodyDiv w:val="1"/>
      <w:marLeft w:val="0"/>
      <w:marRight w:val="0"/>
      <w:marTop w:val="0"/>
      <w:marBottom w:val="0"/>
      <w:divBdr>
        <w:top w:val="none" w:sz="0" w:space="0" w:color="auto"/>
        <w:left w:val="none" w:sz="0" w:space="0" w:color="auto"/>
        <w:bottom w:val="none" w:sz="0" w:space="0" w:color="auto"/>
        <w:right w:val="none" w:sz="0" w:space="0" w:color="auto"/>
      </w:divBdr>
    </w:div>
    <w:div w:id="1712343378">
      <w:bodyDiv w:val="1"/>
      <w:marLeft w:val="0"/>
      <w:marRight w:val="0"/>
      <w:marTop w:val="0"/>
      <w:marBottom w:val="0"/>
      <w:divBdr>
        <w:top w:val="none" w:sz="0" w:space="0" w:color="auto"/>
        <w:left w:val="none" w:sz="0" w:space="0" w:color="auto"/>
        <w:bottom w:val="none" w:sz="0" w:space="0" w:color="auto"/>
        <w:right w:val="none" w:sz="0" w:space="0" w:color="auto"/>
      </w:divBdr>
    </w:div>
    <w:div w:id="1712415680">
      <w:bodyDiv w:val="1"/>
      <w:marLeft w:val="0"/>
      <w:marRight w:val="0"/>
      <w:marTop w:val="0"/>
      <w:marBottom w:val="0"/>
      <w:divBdr>
        <w:top w:val="none" w:sz="0" w:space="0" w:color="auto"/>
        <w:left w:val="none" w:sz="0" w:space="0" w:color="auto"/>
        <w:bottom w:val="none" w:sz="0" w:space="0" w:color="auto"/>
        <w:right w:val="none" w:sz="0" w:space="0" w:color="auto"/>
      </w:divBdr>
    </w:div>
    <w:div w:id="1712728888">
      <w:bodyDiv w:val="1"/>
      <w:marLeft w:val="0"/>
      <w:marRight w:val="0"/>
      <w:marTop w:val="0"/>
      <w:marBottom w:val="0"/>
      <w:divBdr>
        <w:top w:val="none" w:sz="0" w:space="0" w:color="auto"/>
        <w:left w:val="none" w:sz="0" w:space="0" w:color="auto"/>
        <w:bottom w:val="none" w:sz="0" w:space="0" w:color="auto"/>
        <w:right w:val="none" w:sz="0" w:space="0" w:color="auto"/>
      </w:divBdr>
    </w:div>
    <w:div w:id="1712923233">
      <w:bodyDiv w:val="1"/>
      <w:marLeft w:val="0"/>
      <w:marRight w:val="0"/>
      <w:marTop w:val="0"/>
      <w:marBottom w:val="0"/>
      <w:divBdr>
        <w:top w:val="none" w:sz="0" w:space="0" w:color="auto"/>
        <w:left w:val="none" w:sz="0" w:space="0" w:color="auto"/>
        <w:bottom w:val="none" w:sz="0" w:space="0" w:color="auto"/>
        <w:right w:val="none" w:sz="0" w:space="0" w:color="auto"/>
      </w:divBdr>
    </w:div>
    <w:div w:id="1713269538">
      <w:bodyDiv w:val="1"/>
      <w:marLeft w:val="0"/>
      <w:marRight w:val="0"/>
      <w:marTop w:val="0"/>
      <w:marBottom w:val="0"/>
      <w:divBdr>
        <w:top w:val="none" w:sz="0" w:space="0" w:color="auto"/>
        <w:left w:val="none" w:sz="0" w:space="0" w:color="auto"/>
        <w:bottom w:val="none" w:sz="0" w:space="0" w:color="auto"/>
        <w:right w:val="none" w:sz="0" w:space="0" w:color="auto"/>
      </w:divBdr>
    </w:div>
    <w:div w:id="1713380490">
      <w:bodyDiv w:val="1"/>
      <w:marLeft w:val="0"/>
      <w:marRight w:val="0"/>
      <w:marTop w:val="0"/>
      <w:marBottom w:val="0"/>
      <w:divBdr>
        <w:top w:val="none" w:sz="0" w:space="0" w:color="auto"/>
        <w:left w:val="none" w:sz="0" w:space="0" w:color="auto"/>
        <w:bottom w:val="none" w:sz="0" w:space="0" w:color="auto"/>
        <w:right w:val="none" w:sz="0" w:space="0" w:color="auto"/>
      </w:divBdr>
    </w:div>
    <w:div w:id="1713462084">
      <w:bodyDiv w:val="1"/>
      <w:marLeft w:val="0"/>
      <w:marRight w:val="0"/>
      <w:marTop w:val="0"/>
      <w:marBottom w:val="0"/>
      <w:divBdr>
        <w:top w:val="none" w:sz="0" w:space="0" w:color="auto"/>
        <w:left w:val="none" w:sz="0" w:space="0" w:color="auto"/>
        <w:bottom w:val="none" w:sz="0" w:space="0" w:color="auto"/>
        <w:right w:val="none" w:sz="0" w:space="0" w:color="auto"/>
      </w:divBdr>
    </w:div>
    <w:div w:id="1713995463">
      <w:bodyDiv w:val="1"/>
      <w:marLeft w:val="0"/>
      <w:marRight w:val="0"/>
      <w:marTop w:val="0"/>
      <w:marBottom w:val="0"/>
      <w:divBdr>
        <w:top w:val="none" w:sz="0" w:space="0" w:color="auto"/>
        <w:left w:val="none" w:sz="0" w:space="0" w:color="auto"/>
        <w:bottom w:val="none" w:sz="0" w:space="0" w:color="auto"/>
        <w:right w:val="none" w:sz="0" w:space="0" w:color="auto"/>
      </w:divBdr>
    </w:div>
    <w:div w:id="1714109569">
      <w:bodyDiv w:val="1"/>
      <w:marLeft w:val="0"/>
      <w:marRight w:val="0"/>
      <w:marTop w:val="0"/>
      <w:marBottom w:val="0"/>
      <w:divBdr>
        <w:top w:val="none" w:sz="0" w:space="0" w:color="auto"/>
        <w:left w:val="none" w:sz="0" w:space="0" w:color="auto"/>
        <w:bottom w:val="none" w:sz="0" w:space="0" w:color="auto"/>
        <w:right w:val="none" w:sz="0" w:space="0" w:color="auto"/>
      </w:divBdr>
    </w:div>
    <w:div w:id="1714577261">
      <w:bodyDiv w:val="1"/>
      <w:marLeft w:val="0"/>
      <w:marRight w:val="0"/>
      <w:marTop w:val="0"/>
      <w:marBottom w:val="0"/>
      <w:divBdr>
        <w:top w:val="none" w:sz="0" w:space="0" w:color="auto"/>
        <w:left w:val="none" w:sz="0" w:space="0" w:color="auto"/>
        <w:bottom w:val="none" w:sz="0" w:space="0" w:color="auto"/>
        <w:right w:val="none" w:sz="0" w:space="0" w:color="auto"/>
      </w:divBdr>
    </w:div>
    <w:div w:id="1714694333">
      <w:bodyDiv w:val="1"/>
      <w:marLeft w:val="0"/>
      <w:marRight w:val="0"/>
      <w:marTop w:val="0"/>
      <w:marBottom w:val="0"/>
      <w:divBdr>
        <w:top w:val="none" w:sz="0" w:space="0" w:color="auto"/>
        <w:left w:val="none" w:sz="0" w:space="0" w:color="auto"/>
        <w:bottom w:val="none" w:sz="0" w:space="0" w:color="auto"/>
        <w:right w:val="none" w:sz="0" w:space="0" w:color="auto"/>
      </w:divBdr>
    </w:div>
    <w:div w:id="1716003448">
      <w:bodyDiv w:val="1"/>
      <w:marLeft w:val="0"/>
      <w:marRight w:val="0"/>
      <w:marTop w:val="0"/>
      <w:marBottom w:val="0"/>
      <w:divBdr>
        <w:top w:val="none" w:sz="0" w:space="0" w:color="auto"/>
        <w:left w:val="none" w:sz="0" w:space="0" w:color="auto"/>
        <w:bottom w:val="none" w:sz="0" w:space="0" w:color="auto"/>
        <w:right w:val="none" w:sz="0" w:space="0" w:color="auto"/>
      </w:divBdr>
    </w:div>
    <w:div w:id="1716345406">
      <w:bodyDiv w:val="1"/>
      <w:marLeft w:val="0"/>
      <w:marRight w:val="0"/>
      <w:marTop w:val="0"/>
      <w:marBottom w:val="0"/>
      <w:divBdr>
        <w:top w:val="none" w:sz="0" w:space="0" w:color="auto"/>
        <w:left w:val="none" w:sz="0" w:space="0" w:color="auto"/>
        <w:bottom w:val="none" w:sz="0" w:space="0" w:color="auto"/>
        <w:right w:val="none" w:sz="0" w:space="0" w:color="auto"/>
      </w:divBdr>
    </w:div>
    <w:div w:id="1716656893">
      <w:bodyDiv w:val="1"/>
      <w:marLeft w:val="0"/>
      <w:marRight w:val="0"/>
      <w:marTop w:val="0"/>
      <w:marBottom w:val="0"/>
      <w:divBdr>
        <w:top w:val="none" w:sz="0" w:space="0" w:color="auto"/>
        <w:left w:val="none" w:sz="0" w:space="0" w:color="auto"/>
        <w:bottom w:val="none" w:sz="0" w:space="0" w:color="auto"/>
        <w:right w:val="none" w:sz="0" w:space="0" w:color="auto"/>
      </w:divBdr>
    </w:div>
    <w:div w:id="1716736681">
      <w:bodyDiv w:val="1"/>
      <w:marLeft w:val="0"/>
      <w:marRight w:val="0"/>
      <w:marTop w:val="0"/>
      <w:marBottom w:val="0"/>
      <w:divBdr>
        <w:top w:val="none" w:sz="0" w:space="0" w:color="auto"/>
        <w:left w:val="none" w:sz="0" w:space="0" w:color="auto"/>
        <w:bottom w:val="none" w:sz="0" w:space="0" w:color="auto"/>
        <w:right w:val="none" w:sz="0" w:space="0" w:color="auto"/>
      </w:divBdr>
    </w:div>
    <w:div w:id="1717045615">
      <w:bodyDiv w:val="1"/>
      <w:marLeft w:val="0"/>
      <w:marRight w:val="0"/>
      <w:marTop w:val="0"/>
      <w:marBottom w:val="0"/>
      <w:divBdr>
        <w:top w:val="none" w:sz="0" w:space="0" w:color="auto"/>
        <w:left w:val="none" w:sz="0" w:space="0" w:color="auto"/>
        <w:bottom w:val="none" w:sz="0" w:space="0" w:color="auto"/>
        <w:right w:val="none" w:sz="0" w:space="0" w:color="auto"/>
      </w:divBdr>
    </w:div>
    <w:div w:id="1717387120">
      <w:bodyDiv w:val="1"/>
      <w:marLeft w:val="0"/>
      <w:marRight w:val="0"/>
      <w:marTop w:val="0"/>
      <w:marBottom w:val="0"/>
      <w:divBdr>
        <w:top w:val="none" w:sz="0" w:space="0" w:color="auto"/>
        <w:left w:val="none" w:sz="0" w:space="0" w:color="auto"/>
        <w:bottom w:val="none" w:sz="0" w:space="0" w:color="auto"/>
        <w:right w:val="none" w:sz="0" w:space="0" w:color="auto"/>
      </w:divBdr>
    </w:div>
    <w:div w:id="1717465659">
      <w:bodyDiv w:val="1"/>
      <w:marLeft w:val="0"/>
      <w:marRight w:val="0"/>
      <w:marTop w:val="0"/>
      <w:marBottom w:val="0"/>
      <w:divBdr>
        <w:top w:val="none" w:sz="0" w:space="0" w:color="auto"/>
        <w:left w:val="none" w:sz="0" w:space="0" w:color="auto"/>
        <w:bottom w:val="none" w:sz="0" w:space="0" w:color="auto"/>
        <w:right w:val="none" w:sz="0" w:space="0" w:color="auto"/>
      </w:divBdr>
    </w:div>
    <w:div w:id="1717660488">
      <w:bodyDiv w:val="1"/>
      <w:marLeft w:val="0"/>
      <w:marRight w:val="0"/>
      <w:marTop w:val="0"/>
      <w:marBottom w:val="0"/>
      <w:divBdr>
        <w:top w:val="none" w:sz="0" w:space="0" w:color="auto"/>
        <w:left w:val="none" w:sz="0" w:space="0" w:color="auto"/>
        <w:bottom w:val="none" w:sz="0" w:space="0" w:color="auto"/>
        <w:right w:val="none" w:sz="0" w:space="0" w:color="auto"/>
      </w:divBdr>
    </w:div>
    <w:div w:id="1718552964">
      <w:bodyDiv w:val="1"/>
      <w:marLeft w:val="0"/>
      <w:marRight w:val="0"/>
      <w:marTop w:val="0"/>
      <w:marBottom w:val="0"/>
      <w:divBdr>
        <w:top w:val="none" w:sz="0" w:space="0" w:color="auto"/>
        <w:left w:val="none" w:sz="0" w:space="0" w:color="auto"/>
        <w:bottom w:val="none" w:sz="0" w:space="0" w:color="auto"/>
        <w:right w:val="none" w:sz="0" w:space="0" w:color="auto"/>
      </w:divBdr>
    </w:div>
    <w:div w:id="1718582209">
      <w:bodyDiv w:val="1"/>
      <w:marLeft w:val="0"/>
      <w:marRight w:val="0"/>
      <w:marTop w:val="0"/>
      <w:marBottom w:val="0"/>
      <w:divBdr>
        <w:top w:val="none" w:sz="0" w:space="0" w:color="auto"/>
        <w:left w:val="none" w:sz="0" w:space="0" w:color="auto"/>
        <w:bottom w:val="none" w:sz="0" w:space="0" w:color="auto"/>
        <w:right w:val="none" w:sz="0" w:space="0" w:color="auto"/>
      </w:divBdr>
    </w:div>
    <w:div w:id="1718628142">
      <w:bodyDiv w:val="1"/>
      <w:marLeft w:val="0"/>
      <w:marRight w:val="0"/>
      <w:marTop w:val="0"/>
      <w:marBottom w:val="0"/>
      <w:divBdr>
        <w:top w:val="none" w:sz="0" w:space="0" w:color="auto"/>
        <w:left w:val="none" w:sz="0" w:space="0" w:color="auto"/>
        <w:bottom w:val="none" w:sz="0" w:space="0" w:color="auto"/>
        <w:right w:val="none" w:sz="0" w:space="0" w:color="auto"/>
      </w:divBdr>
    </w:div>
    <w:div w:id="1718702887">
      <w:bodyDiv w:val="1"/>
      <w:marLeft w:val="0"/>
      <w:marRight w:val="0"/>
      <w:marTop w:val="0"/>
      <w:marBottom w:val="0"/>
      <w:divBdr>
        <w:top w:val="none" w:sz="0" w:space="0" w:color="auto"/>
        <w:left w:val="none" w:sz="0" w:space="0" w:color="auto"/>
        <w:bottom w:val="none" w:sz="0" w:space="0" w:color="auto"/>
        <w:right w:val="none" w:sz="0" w:space="0" w:color="auto"/>
      </w:divBdr>
    </w:div>
    <w:div w:id="1718970808">
      <w:bodyDiv w:val="1"/>
      <w:marLeft w:val="0"/>
      <w:marRight w:val="0"/>
      <w:marTop w:val="0"/>
      <w:marBottom w:val="0"/>
      <w:divBdr>
        <w:top w:val="none" w:sz="0" w:space="0" w:color="auto"/>
        <w:left w:val="none" w:sz="0" w:space="0" w:color="auto"/>
        <w:bottom w:val="none" w:sz="0" w:space="0" w:color="auto"/>
        <w:right w:val="none" w:sz="0" w:space="0" w:color="auto"/>
      </w:divBdr>
    </w:div>
    <w:div w:id="1719354237">
      <w:bodyDiv w:val="1"/>
      <w:marLeft w:val="0"/>
      <w:marRight w:val="0"/>
      <w:marTop w:val="0"/>
      <w:marBottom w:val="0"/>
      <w:divBdr>
        <w:top w:val="none" w:sz="0" w:space="0" w:color="auto"/>
        <w:left w:val="none" w:sz="0" w:space="0" w:color="auto"/>
        <w:bottom w:val="none" w:sz="0" w:space="0" w:color="auto"/>
        <w:right w:val="none" w:sz="0" w:space="0" w:color="auto"/>
      </w:divBdr>
    </w:div>
    <w:div w:id="1719621122">
      <w:bodyDiv w:val="1"/>
      <w:marLeft w:val="0"/>
      <w:marRight w:val="0"/>
      <w:marTop w:val="0"/>
      <w:marBottom w:val="0"/>
      <w:divBdr>
        <w:top w:val="none" w:sz="0" w:space="0" w:color="auto"/>
        <w:left w:val="none" w:sz="0" w:space="0" w:color="auto"/>
        <w:bottom w:val="none" w:sz="0" w:space="0" w:color="auto"/>
        <w:right w:val="none" w:sz="0" w:space="0" w:color="auto"/>
      </w:divBdr>
    </w:div>
    <w:div w:id="1719626525">
      <w:bodyDiv w:val="1"/>
      <w:marLeft w:val="0"/>
      <w:marRight w:val="0"/>
      <w:marTop w:val="0"/>
      <w:marBottom w:val="0"/>
      <w:divBdr>
        <w:top w:val="none" w:sz="0" w:space="0" w:color="auto"/>
        <w:left w:val="none" w:sz="0" w:space="0" w:color="auto"/>
        <w:bottom w:val="none" w:sz="0" w:space="0" w:color="auto"/>
        <w:right w:val="none" w:sz="0" w:space="0" w:color="auto"/>
      </w:divBdr>
    </w:div>
    <w:div w:id="1719819507">
      <w:bodyDiv w:val="1"/>
      <w:marLeft w:val="0"/>
      <w:marRight w:val="0"/>
      <w:marTop w:val="0"/>
      <w:marBottom w:val="0"/>
      <w:divBdr>
        <w:top w:val="none" w:sz="0" w:space="0" w:color="auto"/>
        <w:left w:val="none" w:sz="0" w:space="0" w:color="auto"/>
        <w:bottom w:val="none" w:sz="0" w:space="0" w:color="auto"/>
        <w:right w:val="none" w:sz="0" w:space="0" w:color="auto"/>
      </w:divBdr>
    </w:div>
    <w:div w:id="1720010348">
      <w:bodyDiv w:val="1"/>
      <w:marLeft w:val="0"/>
      <w:marRight w:val="0"/>
      <w:marTop w:val="0"/>
      <w:marBottom w:val="0"/>
      <w:divBdr>
        <w:top w:val="none" w:sz="0" w:space="0" w:color="auto"/>
        <w:left w:val="none" w:sz="0" w:space="0" w:color="auto"/>
        <w:bottom w:val="none" w:sz="0" w:space="0" w:color="auto"/>
        <w:right w:val="none" w:sz="0" w:space="0" w:color="auto"/>
      </w:divBdr>
    </w:div>
    <w:div w:id="1720473334">
      <w:bodyDiv w:val="1"/>
      <w:marLeft w:val="0"/>
      <w:marRight w:val="0"/>
      <w:marTop w:val="0"/>
      <w:marBottom w:val="0"/>
      <w:divBdr>
        <w:top w:val="none" w:sz="0" w:space="0" w:color="auto"/>
        <w:left w:val="none" w:sz="0" w:space="0" w:color="auto"/>
        <w:bottom w:val="none" w:sz="0" w:space="0" w:color="auto"/>
        <w:right w:val="none" w:sz="0" w:space="0" w:color="auto"/>
      </w:divBdr>
    </w:div>
    <w:div w:id="1720590513">
      <w:bodyDiv w:val="1"/>
      <w:marLeft w:val="0"/>
      <w:marRight w:val="0"/>
      <w:marTop w:val="0"/>
      <w:marBottom w:val="0"/>
      <w:divBdr>
        <w:top w:val="none" w:sz="0" w:space="0" w:color="auto"/>
        <w:left w:val="none" w:sz="0" w:space="0" w:color="auto"/>
        <w:bottom w:val="none" w:sz="0" w:space="0" w:color="auto"/>
        <w:right w:val="none" w:sz="0" w:space="0" w:color="auto"/>
      </w:divBdr>
    </w:div>
    <w:div w:id="1720785380">
      <w:bodyDiv w:val="1"/>
      <w:marLeft w:val="0"/>
      <w:marRight w:val="0"/>
      <w:marTop w:val="0"/>
      <w:marBottom w:val="0"/>
      <w:divBdr>
        <w:top w:val="none" w:sz="0" w:space="0" w:color="auto"/>
        <w:left w:val="none" w:sz="0" w:space="0" w:color="auto"/>
        <w:bottom w:val="none" w:sz="0" w:space="0" w:color="auto"/>
        <w:right w:val="none" w:sz="0" w:space="0" w:color="auto"/>
      </w:divBdr>
    </w:div>
    <w:div w:id="1721201259">
      <w:bodyDiv w:val="1"/>
      <w:marLeft w:val="0"/>
      <w:marRight w:val="0"/>
      <w:marTop w:val="0"/>
      <w:marBottom w:val="0"/>
      <w:divBdr>
        <w:top w:val="none" w:sz="0" w:space="0" w:color="auto"/>
        <w:left w:val="none" w:sz="0" w:space="0" w:color="auto"/>
        <w:bottom w:val="none" w:sz="0" w:space="0" w:color="auto"/>
        <w:right w:val="none" w:sz="0" w:space="0" w:color="auto"/>
      </w:divBdr>
    </w:div>
    <w:div w:id="1721321357">
      <w:bodyDiv w:val="1"/>
      <w:marLeft w:val="0"/>
      <w:marRight w:val="0"/>
      <w:marTop w:val="0"/>
      <w:marBottom w:val="0"/>
      <w:divBdr>
        <w:top w:val="none" w:sz="0" w:space="0" w:color="auto"/>
        <w:left w:val="none" w:sz="0" w:space="0" w:color="auto"/>
        <w:bottom w:val="none" w:sz="0" w:space="0" w:color="auto"/>
        <w:right w:val="none" w:sz="0" w:space="0" w:color="auto"/>
      </w:divBdr>
    </w:div>
    <w:div w:id="1721516889">
      <w:bodyDiv w:val="1"/>
      <w:marLeft w:val="0"/>
      <w:marRight w:val="0"/>
      <w:marTop w:val="0"/>
      <w:marBottom w:val="0"/>
      <w:divBdr>
        <w:top w:val="none" w:sz="0" w:space="0" w:color="auto"/>
        <w:left w:val="none" w:sz="0" w:space="0" w:color="auto"/>
        <w:bottom w:val="none" w:sz="0" w:space="0" w:color="auto"/>
        <w:right w:val="none" w:sz="0" w:space="0" w:color="auto"/>
      </w:divBdr>
    </w:div>
    <w:div w:id="1721709288">
      <w:bodyDiv w:val="1"/>
      <w:marLeft w:val="0"/>
      <w:marRight w:val="0"/>
      <w:marTop w:val="0"/>
      <w:marBottom w:val="0"/>
      <w:divBdr>
        <w:top w:val="none" w:sz="0" w:space="0" w:color="auto"/>
        <w:left w:val="none" w:sz="0" w:space="0" w:color="auto"/>
        <w:bottom w:val="none" w:sz="0" w:space="0" w:color="auto"/>
        <w:right w:val="none" w:sz="0" w:space="0" w:color="auto"/>
      </w:divBdr>
    </w:div>
    <w:div w:id="1721827671">
      <w:bodyDiv w:val="1"/>
      <w:marLeft w:val="0"/>
      <w:marRight w:val="0"/>
      <w:marTop w:val="0"/>
      <w:marBottom w:val="0"/>
      <w:divBdr>
        <w:top w:val="none" w:sz="0" w:space="0" w:color="auto"/>
        <w:left w:val="none" w:sz="0" w:space="0" w:color="auto"/>
        <w:bottom w:val="none" w:sz="0" w:space="0" w:color="auto"/>
        <w:right w:val="none" w:sz="0" w:space="0" w:color="auto"/>
      </w:divBdr>
    </w:div>
    <w:div w:id="1721859335">
      <w:bodyDiv w:val="1"/>
      <w:marLeft w:val="0"/>
      <w:marRight w:val="0"/>
      <w:marTop w:val="0"/>
      <w:marBottom w:val="0"/>
      <w:divBdr>
        <w:top w:val="none" w:sz="0" w:space="0" w:color="auto"/>
        <w:left w:val="none" w:sz="0" w:space="0" w:color="auto"/>
        <w:bottom w:val="none" w:sz="0" w:space="0" w:color="auto"/>
        <w:right w:val="none" w:sz="0" w:space="0" w:color="auto"/>
      </w:divBdr>
    </w:div>
    <w:div w:id="1722095659">
      <w:bodyDiv w:val="1"/>
      <w:marLeft w:val="0"/>
      <w:marRight w:val="0"/>
      <w:marTop w:val="0"/>
      <w:marBottom w:val="0"/>
      <w:divBdr>
        <w:top w:val="none" w:sz="0" w:space="0" w:color="auto"/>
        <w:left w:val="none" w:sz="0" w:space="0" w:color="auto"/>
        <w:bottom w:val="none" w:sz="0" w:space="0" w:color="auto"/>
        <w:right w:val="none" w:sz="0" w:space="0" w:color="auto"/>
      </w:divBdr>
    </w:div>
    <w:div w:id="1722630102">
      <w:bodyDiv w:val="1"/>
      <w:marLeft w:val="0"/>
      <w:marRight w:val="0"/>
      <w:marTop w:val="0"/>
      <w:marBottom w:val="0"/>
      <w:divBdr>
        <w:top w:val="none" w:sz="0" w:space="0" w:color="auto"/>
        <w:left w:val="none" w:sz="0" w:space="0" w:color="auto"/>
        <w:bottom w:val="none" w:sz="0" w:space="0" w:color="auto"/>
        <w:right w:val="none" w:sz="0" w:space="0" w:color="auto"/>
      </w:divBdr>
    </w:div>
    <w:div w:id="1722901628">
      <w:bodyDiv w:val="1"/>
      <w:marLeft w:val="0"/>
      <w:marRight w:val="0"/>
      <w:marTop w:val="0"/>
      <w:marBottom w:val="0"/>
      <w:divBdr>
        <w:top w:val="none" w:sz="0" w:space="0" w:color="auto"/>
        <w:left w:val="none" w:sz="0" w:space="0" w:color="auto"/>
        <w:bottom w:val="none" w:sz="0" w:space="0" w:color="auto"/>
        <w:right w:val="none" w:sz="0" w:space="0" w:color="auto"/>
      </w:divBdr>
    </w:div>
    <w:div w:id="1723092149">
      <w:bodyDiv w:val="1"/>
      <w:marLeft w:val="0"/>
      <w:marRight w:val="0"/>
      <w:marTop w:val="0"/>
      <w:marBottom w:val="0"/>
      <w:divBdr>
        <w:top w:val="none" w:sz="0" w:space="0" w:color="auto"/>
        <w:left w:val="none" w:sz="0" w:space="0" w:color="auto"/>
        <w:bottom w:val="none" w:sz="0" w:space="0" w:color="auto"/>
        <w:right w:val="none" w:sz="0" w:space="0" w:color="auto"/>
      </w:divBdr>
    </w:div>
    <w:div w:id="1723670127">
      <w:bodyDiv w:val="1"/>
      <w:marLeft w:val="0"/>
      <w:marRight w:val="0"/>
      <w:marTop w:val="0"/>
      <w:marBottom w:val="0"/>
      <w:divBdr>
        <w:top w:val="none" w:sz="0" w:space="0" w:color="auto"/>
        <w:left w:val="none" w:sz="0" w:space="0" w:color="auto"/>
        <w:bottom w:val="none" w:sz="0" w:space="0" w:color="auto"/>
        <w:right w:val="none" w:sz="0" w:space="0" w:color="auto"/>
      </w:divBdr>
    </w:div>
    <w:div w:id="1724284639">
      <w:bodyDiv w:val="1"/>
      <w:marLeft w:val="0"/>
      <w:marRight w:val="0"/>
      <w:marTop w:val="0"/>
      <w:marBottom w:val="0"/>
      <w:divBdr>
        <w:top w:val="none" w:sz="0" w:space="0" w:color="auto"/>
        <w:left w:val="none" w:sz="0" w:space="0" w:color="auto"/>
        <w:bottom w:val="none" w:sz="0" w:space="0" w:color="auto"/>
        <w:right w:val="none" w:sz="0" w:space="0" w:color="auto"/>
      </w:divBdr>
    </w:div>
    <w:div w:id="1724406219">
      <w:bodyDiv w:val="1"/>
      <w:marLeft w:val="0"/>
      <w:marRight w:val="0"/>
      <w:marTop w:val="0"/>
      <w:marBottom w:val="0"/>
      <w:divBdr>
        <w:top w:val="none" w:sz="0" w:space="0" w:color="auto"/>
        <w:left w:val="none" w:sz="0" w:space="0" w:color="auto"/>
        <w:bottom w:val="none" w:sz="0" w:space="0" w:color="auto"/>
        <w:right w:val="none" w:sz="0" w:space="0" w:color="auto"/>
      </w:divBdr>
    </w:div>
    <w:div w:id="1724451002">
      <w:bodyDiv w:val="1"/>
      <w:marLeft w:val="0"/>
      <w:marRight w:val="0"/>
      <w:marTop w:val="0"/>
      <w:marBottom w:val="0"/>
      <w:divBdr>
        <w:top w:val="none" w:sz="0" w:space="0" w:color="auto"/>
        <w:left w:val="none" w:sz="0" w:space="0" w:color="auto"/>
        <w:bottom w:val="none" w:sz="0" w:space="0" w:color="auto"/>
        <w:right w:val="none" w:sz="0" w:space="0" w:color="auto"/>
      </w:divBdr>
    </w:div>
    <w:div w:id="1724476992">
      <w:bodyDiv w:val="1"/>
      <w:marLeft w:val="0"/>
      <w:marRight w:val="0"/>
      <w:marTop w:val="0"/>
      <w:marBottom w:val="0"/>
      <w:divBdr>
        <w:top w:val="none" w:sz="0" w:space="0" w:color="auto"/>
        <w:left w:val="none" w:sz="0" w:space="0" w:color="auto"/>
        <w:bottom w:val="none" w:sz="0" w:space="0" w:color="auto"/>
        <w:right w:val="none" w:sz="0" w:space="0" w:color="auto"/>
      </w:divBdr>
    </w:div>
    <w:div w:id="1724524953">
      <w:bodyDiv w:val="1"/>
      <w:marLeft w:val="0"/>
      <w:marRight w:val="0"/>
      <w:marTop w:val="0"/>
      <w:marBottom w:val="0"/>
      <w:divBdr>
        <w:top w:val="none" w:sz="0" w:space="0" w:color="auto"/>
        <w:left w:val="none" w:sz="0" w:space="0" w:color="auto"/>
        <w:bottom w:val="none" w:sz="0" w:space="0" w:color="auto"/>
        <w:right w:val="none" w:sz="0" w:space="0" w:color="auto"/>
      </w:divBdr>
    </w:div>
    <w:div w:id="1724602620">
      <w:bodyDiv w:val="1"/>
      <w:marLeft w:val="0"/>
      <w:marRight w:val="0"/>
      <w:marTop w:val="0"/>
      <w:marBottom w:val="0"/>
      <w:divBdr>
        <w:top w:val="none" w:sz="0" w:space="0" w:color="auto"/>
        <w:left w:val="none" w:sz="0" w:space="0" w:color="auto"/>
        <w:bottom w:val="none" w:sz="0" w:space="0" w:color="auto"/>
        <w:right w:val="none" w:sz="0" w:space="0" w:color="auto"/>
      </w:divBdr>
    </w:div>
    <w:div w:id="1725248327">
      <w:bodyDiv w:val="1"/>
      <w:marLeft w:val="0"/>
      <w:marRight w:val="0"/>
      <w:marTop w:val="0"/>
      <w:marBottom w:val="0"/>
      <w:divBdr>
        <w:top w:val="none" w:sz="0" w:space="0" w:color="auto"/>
        <w:left w:val="none" w:sz="0" w:space="0" w:color="auto"/>
        <w:bottom w:val="none" w:sz="0" w:space="0" w:color="auto"/>
        <w:right w:val="none" w:sz="0" w:space="0" w:color="auto"/>
      </w:divBdr>
    </w:div>
    <w:div w:id="1725450087">
      <w:bodyDiv w:val="1"/>
      <w:marLeft w:val="0"/>
      <w:marRight w:val="0"/>
      <w:marTop w:val="0"/>
      <w:marBottom w:val="0"/>
      <w:divBdr>
        <w:top w:val="none" w:sz="0" w:space="0" w:color="auto"/>
        <w:left w:val="none" w:sz="0" w:space="0" w:color="auto"/>
        <w:bottom w:val="none" w:sz="0" w:space="0" w:color="auto"/>
        <w:right w:val="none" w:sz="0" w:space="0" w:color="auto"/>
      </w:divBdr>
    </w:div>
    <w:div w:id="1725593419">
      <w:bodyDiv w:val="1"/>
      <w:marLeft w:val="0"/>
      <w:marRight w:val="0"/>
      <w:marTop w:val="0"/>
      <w:marBottom w:val="0"/>
      <w:divBdr>
        <w:top w:val="none" w:sz="0" w:space="0" w:color="auto"/>
        <w:left w:val="none" w:sz="0" w:space="0" w:color="auto"/>
        <w:bottom w:val="none" w:sz="0" w:space="0" w:color="auto"/>
        <w:right w:val="none" w:sz="0" w:space="0" w:color="auto"/>
      </w:divBdr>
    </w:div>
    <w:div w:id="1725713485">
      <w:bodyDiv w:val="1"/>
      <w:marLeft w:val="0"/>
      <w:marRight w:val="0"/>
      <w:marTop w:val="0"/>
      <w:marBottom w:val="0"/>
      <w:divBdr>
        <w:top w:val="none" w:sz="0" w:space="0" w:color="auto"/>
        <w:left w:val="none" w:sz="0" w:space="0" w:color="auto"/>
        <w:bottom w:val="none" w:sz="0" w:space="0" w:color="auto"/>
        <w:right w:val="none" w:sz="0" w:space="0" w:color="auto"/>
      </w:divBdr>
    </w:div>
    <w:div w:id="1725716496">
      <w:bodyDiv w:val="1"/>
      <w:marLeft w:val="0"/>
      <w:marRight w:val="0"/>
      <w:marTop w:val="0"/>
      <w:marBottom w:val="0"/>
      <w:divBdr>
        <w:top w:val="none" w:sz="0" w:space="0" w:color="auto"/>
        <w:left w:val="none" w:sz="0" w:space="0" w:color="auto"/>
        <w:bottom w:val="none" w:sz="0" w:space="0" w:color="auto"/>
        <w:right w:val="none" w:sz="0" w:space="0" w:color="auto"/>
      </w:divBdr>
    </w:div>
    <w:div w:id="1725790579">
      <w:bodyDiv w:val="1"/>
      <w:marLeft w:val="0"/>
      <w:marRight w:val="0"/>
      <w:marTop w:val="0"/>
      <w:marBottom w:val="0"/>
      <w:divBdr>
        <w:top w:val="none" w:sz="0" w:space="0" w:color="auto"/>
        <w:left w:val="none" w:sz="0" w:space="0" w:color="auto"/>
        <w:bottom w:val="none" w:sz="0" w:space="0" w:color="auto"/>
        <w:right w:val="none" w:sz="0" w:space="0" w:color="auto"/>
      </w:divBdr>
    </w:div>
    <w:div w:id="1725983531">
      <w:bodyDiv w:val="1"/>
      <w:marLeft w:val="0"/>
      <w:marRight w:val="0"/>
      <w:marTop w:val="0"/>
      <w:marBottom w:val="0"/>
      <w:divBdr>
        <w:top w:val="none" w:sz="0" w:space="0" w:color="auto"/>
        <w:left w:val="none" w:sz="0" w:space="0" w:color="auto"/>
        <w:bottom w:val="none" w:sz="0" w:space="0" w:color="auto"/>
        <w:right w:val="none" w:sz="0" w:space="0" w:color="auto"/>
      </w:divBdr>
    </w:div>
    <w:div w:id="1726416378">
      <w:bodyDiv w:val="1"/>
      <w:marLeft w:val="0"/>
      <w:marRight w:val="0"/>
      <w:marTop w:val="0"/>
      <w:marBottom w:val="0"/>
      <w:divBdr>
        <w:top w:val="none" w:sz="0" w:space="0" w:color="auto"/>
        <w:left w:val="none" w:sz="0" w:space="0" w:color="auto"/>
        <w:bottom w:val="none" w:sz="0" w:space="0" w:color="auto"/>
        <w:right w:val="none" w:sz="0" w:space="0" w:color="auto"/>
      </w:divBdr>
    </w:div>
    <w:div w:id="1726681535">
      <w:bodyDiv w:val="1"/>
      <w:marLeft w:val="0"/>
      <w:marRight w:val="0"/>
      <w:marTop w:val="0"/>
      <w:marBottom w:val="0"/>
      <w:divBdr>
        <w:top w:val="none" w:sz="0" w:space="0" w:color="auto"/>
        <w:left w:val="none" w:sz="0" w:space="0" w:color="auto"/>
        <w:bottom w:val="none" w:sz="0" w:space="0" w:color="auto"/>
        <w:right w:val="none" w:sz="0" w:space="0" w:color="auto"/>
      </w:divBdr>
    </w:div>
    <w:div w:id="1727140888">
      <w:bodyDiv w:val="1"/>
      <w:marLeft w:val="0"/>
      <w:marRight w:val="0"/>
      <w:marTop w:val="0"/>
      <w:marBottom w:val="0"/>
      <w:divBdr>
        <w:top w:val="none" w:sz="0" w:space="0" w:color="auto"/>
        <w:left w:val="none" w:sz="0" w:space="0" w:color="auto"/>
        <w:bottom w:val="none" w:sz="0" w:space="0" w:color="auto"/>
        <w:right w:val="none" w:sz="0" w:space="0" w:color="auto"/>
      </w:divBdr>
    </w:div>
    <w:div w:id="1727337255">
      <w:bodyDiv w:val="1"/>
      <w:marLeft w:val="0"/>
      <w:marRight w:val="0"/>
      <w:marTop w:val="0"/>
      <w:marBottom w:val="0"/>
      <w:divBdr>
        <w:top w:val="none" w:sz="0" w:space="0" w:color="auto"/>
        <w:left w:val="none" w:sz="0" w:space="0" w:color="auto"/>
        <w:bottom w:val="none" w:sz="0" w:space="0" w:color="auto"/>
        <w:right w:val="none" w:sz="0" w:space="0" w:color="auto"/>
      </w:divBdr>
    </w:div>
    <w:div w:id="1727409137">
      <w:bodyDiv w:val="1"/>
      <w:marLeft w:val="0"/>
      <w:marRight w:val="0"/>
      <w:marTop w:val="0"/>
      <w:marBottom w:val="0"/>
      <w:divBdr>
        <w:top w:val="none" w:sz="0" w:space="0" w:color="auto"/>
        <w:left w:val="none" w:sz="0" w:space="0" w:color="auto"/>
        <w:bottom w:val="none" w:sz="0" w:space="0" w:color="auto"/>
        <w:right w:val="none" w:sz="0" w:space="0" w:color="auto"/>
      </w:divBdr>
    </w:div>
    <w:div w:id="1727683361">
      <w:bodyDiv w:val="1"/>
      <w:marLeft w:val="0"/>
      <w:marRight w:val="0"/>
      <w:marTop w:val="0"/>
      <w:marBottom w:val="0"/>
      <w:divBdr>
        <w:top w:val="none" w:sz="0" w:space="0" w:color="auto"/>
        <w:left w:val="none" w:sz="0" w:space="0" w:color="auto"/>
        <w:bottom w:val="none" w:sz="0" w:space="0" w:color="auto"/>
        <w:right w:val="none" w:sz="0" w:space="0" w:color="auto"/>
      </w:divBdr>
    </w:div>
    <w:div w:id="1728067595">
      <w:bodyDiv w:val="1"/>
      <w:marLeft w:val="0"/>
      <w:marRight w:val="0"/>
      <w:marTop w:val="0"/>
      <w:marBottom w:val="0"/>
      <w:divBdr>
        <w:top w:val="none" w:sz="0" w:space="0" w:color="auto"/>
        <w:left w:val="none" w:sz="0" w:space="0" w:color="auto"/>
        <w:bottom w:val="none" w:sz="0" w:space="0" w:color="auto"/>
        <w:right w:val="none" w:sz="0" w:space="0" w:color="auto"/>
      </w:divBdr>
    </w:div>
    <w:div w:id="1728912678">
      <w:bodyDiv w:val="1"/>
      <w:marLeft w:val="0"/>
      <w:marRight w:val="0"/>
      <w:marTop w:val="0"/>
      <w:marBottom w:val="0"/>
      <w:divBdr>
        <w:top w:val="none" w:sz="0" w:space="0" w:color="auto"/>
        <w:left w:val="none" w:sz="0" w:space="0" w:color="auto"/>
        <w:bottom w:val="none" w:sz="0" w:space="0" w:color="auto"/>
        <w:right w:val="none" w:sz="0" w:space="0" w:color="auto"/>
      </w:divBdr>
    </w:div>
    <w:div w:id="1729112821">
      <w:bodyDiv w:val="1"/>
      <w:marLeft w:val="0"/>
      <w:marRight w:val="0"/>
      <w:marTop w:val="0"/>
      <w:marBottom w:val="0"/>
      <w:divBdr>
        <w:top w:val="none" w:sz="0" w:space="0" w:color="auto"/>
        <w:left w:val="none" w:sz="0" w:space="0" w:color="auto"/>
        <w:bottom w:val="none" w:sz="0" w:space="0" w:color="auto"/>
        <w:right w:val="none" w:sz="0" w:space="0" w:color="auto"/>
      </w:divBdr>
    </w:div>
    <w:div w:id="1729376821">
      <w:bodyDiv w:val="1"/>
      <w:marLeft w:val="0"/>
      <w:marRight w:val="0"/>
      <w:marTop w:val="0"/>
      <w:marBottom w:val="0"/>
      <w:divBdr>
        <w:top w:val="none" w:sz="0" w:space="0" w:color="auto"/>
        <w:left w:val="none" w:sz="0" w:space="0" w:color="auto"/>
        <w:bottom w:val="none" w:sz="0" w:space="0" w:color="auto"/>
        <w:right w:val="none" w:sz="0" w:space="0" w:color="auto"/>
      </w:divBdr>
    </w:div>
    <w:div w:id="1729718849">
      <w:bodyDiv w:val="1"/>
      <w:marLeft w:val="0"/>
      <w:marRight w:val="0"/>
      <w:marTop w:val="0"/>
      <w:marBottom w:val="0"/>
      <w:divBdr>
        <w:top w:val="none" w:sz="0" w:space="0" w:color="auto"/>
        <w:left w:val="none" w:sz="0" w:space="0" w:color="auto"/>
        <w:bottom w:val="none" w:sz="0" w:space="0" w:color="auto"/>
        <w:right w:val="none" w:sz="0" w:space="0" w:color="auto"/>
      </w:divBdr>
    </w:div>
    <w:div w:id="1730033790">
      <w:bodyDiv w:val="1"/>
      <w:marLeft w:val="0"/>
      <w:marRight w:val="0"/>
      <w:marTop w:val="0"/>
      <w:marBottom w:val="0"/>
      <w:divBdr>
        <w:top w:val="none" w:sz="0" w:space="0" w:color="auto"/>
        <w:left w:val="none" w:sz="0" w:space="0" w:color="auto"/>
        <w:bottom w:val="none" w:sz="0" w:space="0" w:color="auto"/>
        <w:right w:val="none" w:sz="0" w:space="0" w:color="auto"/>
      </w:divBdr>
    </w:div>
    <w:div w:id="1730415156">
      <w:bodyDiv w:val="1"/>
      <w:marLeft w:val="0"/>
      <w:marRight w:val="0"/>
      <w:marTop w:val="0"/>
      <w:marBottom w:val="0"/>
      <w:divBdr>
        <w:top w:val="none" w:sz="0" w:space="0" w:color="auto"/>
        <w:left w:val="none" w:sz="0" w:space="0" w:color="auto"/>
        <w:bottom w:val="none" w:sz="0" w:space="0" w:color="auto"/>
        <w:right w:val="none" w:sz="0" w:space="0" w:color="auto"/>
      </w:divBdr>
    </w:div>
    <w:div w:id="1730424412">
      <w:bodyDiv w:val="1"/>
      <w:marLeft w:val="0"/>
      <w:marRight w:val="0"/>
      <w:marTop w:val="0"/>
      <w:marBottom w:val="0"/>
      <w:divBdr>
        <w:top w:val="none" w:sz="0" w:space="0" w:color="auto"/>
        <w:left w:val="none" w:sz="0" w:space="0" w:color="auto"/>
        <w:bottom w:val="none" w:sz="0" w:space="0" w:color="auto"/>
        <w:right w:val="none" w:sz="0" w:space="0" w:color="auto"/>
      </w:divBdr>
    </w:div>
    <w:div w:id="1731149543">
      <w:bodyDiv w:val="1"/>
      <w:marLeft w:val="0"/>
      <w:marRight w:val="0"/>
      <w:marTop w:val="0"/>
      <w:marBottom w:val="0"/>
      <w:divBdr>
        <w:top w:val="none" w:sz="0" w:space="0" w:color="auto"/>
        <w:left w:val="none" w:sz="0" w:space="0" w:color="auto"/>
        <w:bottom w:val="none" w:sz="0" w:space="0" w:color="auto"/>
        <w:right w:val="none" w:sz="0" w:space="0" w:color="auto"/>
      </w:divBdr>
    </w:div>
    <w:div w:id="1731155379">
      <w:bodyDiv w:val="1"/>
      <w:marLeft w:val="0"/>
      <w:marRight w:val="0"/>
      <w:marTop w:val="0"/>
      <w:marBottom w:val="0"/>
      <w:divBdr>
        <w:top w:val="none" w:sz="0" w:space="0" w:color="auto"/>
        <w:left w:val="none" w:sz="0" w:space="0" w:color="auto"/>
        <w:bottom w:val="none" w:sz="0" w:space="0" w:color="auto"/>
        <w:right w:val="none" w:sz="0" w:space="0" w:color="auto"/>
      </w:divBdr>
    </w:div>
    <w:div w:id="1731414885">
      <w:bodyDiv w:val="1"/>
      <w:marLeft w:val="0"/>
      <w:marRight w:val="0"/>
      <w:marTop w:val="0"/>
      <w:marBottom w:val="0"/>
      <w:divBdr>
        <w:top w:val="none" w:sz="0" w:space="0" w:color="auto"/>
        <w:left w:val="none" w:sz="0" w:space="0" w:color="auto"/>
        <w:bottom w:val="none" w:sz="0" w:space="0" w:color="auto"/>
        <w:right w:val="none" w:sz="0" w:space="0" w:color="auto"/>
      </w:divBdr>
    </w:div>
    <w:div w:id="1731539661">
      <w:bodyDiv w:val="1"/>
      <w:marLeft w:val="0"/>
      <w:marRight w:val="0"/>
      <w:marTop w:val="0"/>
      <w:marBottom w:val="0"/>
      <w:divBdr>
        <w:top w:val="none" w:sz="0" w:space="0" w:color="auto"/>
        <w:left w:val="none" w:sz="0" w:space="0" w:color="auto"/>
        <w:bottom w:val="none" w:sz="0" w:space="0" w:color="auto"/>
        <w:right w:val="none" w:sz="0" w:space="0" w:color="auto"/>
      </w:divBdr>
    </w:div>
    <w:div w:id="1731920867">
      <w:bodyDiv w:val="1"/>
      <w:marLeft w:val="0"/>
      <w:marRight w:val="0"/>
      <w:marTop w:val="0"/>
      <w:marBottom w:val="0"/>
      <w:divBdr>
        <w:top w:val="none" w:sz="0" w:space="0" w:color="auto"/>
        <w:left w:val="none" w:sz="0" w:space="0" w:color="auto"/>
        <w:bottom w:val="none" w:sz="0" w:space="0" w:color="auto"/>
        <w:right w:val="none" w:sz="0" w:space="0" w:color="auto"/>
      </w:divBdr>
    </w:div>
    <w:div w:id="1731921394">
      <w:bodyDiv w:val="1"/>
      <w:marLeft w:val="0"/>
      <w:marRight w:val="0"/>
      <w:marTop w:val="0"/>
      <w:marBottom w:val="0"/>
      <w:divBdr>
        <w:top w:val="none" w:sz="0" w:space="0" w:color="auto"/>
        <w:left w:val="none" w:sz="0" w:space="0" w:color="auto"/>
        <w:bottom w:val="none" w:sz="0" w:space="0" w:color="auto"/>
        <w:right w:val="none" w:sz="0" w:space="0" w:color="auto"/>
      </w:divBdr>
    </w:div>
    <w:div w:id="1732004075">
      <w:bodyDiv w:val="1"/>
      <w:marLeft w:val="0"/>
      <w:marRight w:val="0"/>
      <w:marTop w:val="0"/>
      <w:marBottom w:val="0"/>
      <w:divBdr>
        <w:top w:val="none" w:sz="0" w:space="0" w:color="auto"/>
        <w:left w:val="none" w:sz="0" w:space="0" w:color="auto"/>
        <w:bottom w:val="none" w:sz="0" w:space="0" w:color="auto"/>
        <w:right w:val="none" w:sz="0" w:space="0" w:color="auto"/>
      </w:divBdr>
    </w:div>
    <w:div w:id="1732071964">
      <w:bodyDiv w:val="1"/>
      <w:marLeft w:val="0"/>
      <w:marRight w:val="0"/>
      <w:marTop w:val="0"/>
      <w:marBottom w:val="0"/>
      <w:divBdr>
        <w:top w:val="none" w:sz="0" w:space="0" w:color="auto"/>
        <w:left w:val="none" w:sz="0" w:space="0" w:color="auto"/>
        <w:bottom w:val="none" w:sz="0" w:space="0" w:color="auto"/>
        <w:right w:val="none" w:sz="0" w:space="0" w:color="auto"/>
      </w:divBdr>
    </w:div>
    <w:div w:id="1732388202">
      <w:bodyDiv w:val="1"/>
      <w:marLeft w:val="0"/>
      <w:marRight w:val="0"/>
      <w:marTop w:val="0"/>
      <w:marBottom w:val="0"/>
      <w:divBdr>
        <w:top w:val="none" w:sz="0" w:space="0" w:color="auto"/>
        <w:left w:val="none" w:sz="0" w:space="0" w:color="auto"/>
        <w:bottom w:val="none" w:sz="0" w:space="0" w:color="auto"/>
        <w:right w:val="none" w:sz="0" w:space="0" w:color="auto"/>
      </w:divBdr>
    </w:div>
    <w:div w:id="1732575285">
      <w:bodyDiv w:val="1"/>
      <w:marLeft w:val="0"/>
      <w:marRight w:val="0"/>
      <w:marTop w:val="0"/>
      <w:marBottom w:val="0"/>
      <w:divBdr>
        <w:top w:val="none" w:sz="0" w:space="0" w:color="auto"/>
        <w:left w:val="none" w:sz="0" w:space="0" w:color="auto"/>
        <w:bottom w:val="none" w:sz="0" w:space="0" w:color="auto"/>
        <w:right w:val="none" w:sz="0" w:space="0" w:color="auto"/>
      </w:divBdr>
    </w:div>
    <w:div w:id="1732775678">
      <w:bodyDiv w:val="1"/>
      <w:marLeft w:val="0"/>
      <w:marRight w:val="0"/>
      <w:marTop w:val="0"/>
      <w:marBottom w:val="0"/>
      <w:divBdr>
        <w:top w:val="none" w:sz="0" w:space="0" w:color="auto"/>
        <w:left w:val="none" w:sz="0" w:space="0" w:color="auto"/>
        <w:bottom w:val="none" w:sz="0" w:space="0" w:color="auto"/>
        <w:right w:val="none" w:sz="0" w:space="0" w:color="auto"/>
      </w:divBdr>
    </w:div>
    <w:div w:id="1732922717">
      <w:bodyDiv w:val="1"/>
      <w:marLeft w:val="0"/>
      <w:marRight w:val="0"/>
      <w:marTop w:val="0"/>
      <w:marBottom w:val="0"/>
      <w:divBdr>
        <w:top w:val="none" w:sz="0" w:space="0" w:color="auto"/>
        <w:left w:val="none" w:sz="0" w:space="0" w:color="auto"/>
        <w:bottom w:val="none" w:sz="0" w:space="0" w:color="auto"/>
        <w:right w:val="none" w:sz="0" w:space="0" w:color="auto"/>
      </w:divBdr>
    </w:div>
    <w:div w:id="1733506874">
      <w:bodyDiv w:val="1"/>
      <w:marLeft w:val="0"/>
      <w:marRight w:val="0"/>
      <w:marTop w:val="0"/>
      <w:marBottom w:val="0"/>
      <w:divBdr>
        <w:top w:val="none" w:sz="0" w:space="0" w:color="auto"/>
        <w:left w:val="none" w:sz="0" w:space="0" w:color="auto"/>
        <w:bottom w:val="none" w:sz="0" w:space="0" w:color="auto"/>
        <w:right w:val="none" w:sz="0" w:space="0" w:color="auto"/>
      </w:divBdr>
    </w:div>
    <w:div w:id="1734237396">
      <w:bodyDiv w:val="1"/>
      <w:marLeft w:val="0"/>
      <w:marRight w:val="0"/>
      <w:marTop w:val="0"/>
      <w:marBottom w:val="0"/>
      <w:divBdr>
        <w:top w:val="none" w:sz="0" w:space="0" w:color="auto"/>
        <w:left w:val="none" w:sz="0" w:space="0" w:color="auto"/>
        <w:bottom w:val="none" w:sz="0" w:space="0" w:color="auto"/>
        <w:right w:val="none" w:sz="0" w:space="0" w:color="auto"/>
      </w:divBdr>
    </w:div>
    <w:div w:id="1734809532">
      <w:bodyDiv w:val="1"/>
      <w:marLeft w:val="0"/>
      <w:marRight w:val="0"/>
      <w:marTop w:val="0"/>
      <w:marBottom w:val="0"/>
      <w:divBdr>
        <w:top w:val="none" w:sz="0" w:space="0" w:color="auto"/>
        <w:left w:val="none" w:sz="0" w:space="0" w:color="auto"/>
        <w:bottom w:val="none" w:sz="0" w:space="0" w:color="auto"/>
        <w:right w:val="none" w:sz="0" w:space="0" w:color="auto"/>
      </w:divBdr>
    </w:div>
    <w:div w:id="1735154127">
      <w:bodyDiv w:val="1"/>
      <w:marLeft w:val="0"/>
      <w:marRight w:val="0"/>
      <w:marTop w:val="0"/>
      <w:marBottom w:val="0"/>
      <w:divBdr>
        <w:top w:val="none" w:sz="0" w:space="0" w:color="auto"/>
        <w:left w:val="none" w:sz="0" w:space="0" w:color="auto"/>
        <w:bottom w:val="none" w:sz="0" w:space="0" w:color="auto"/>
        <w:right w:val="none" w:sz="0" w:space="0" w:color="auto"/>
      </w:divBdr>
    </w:div>
    <w:div w:id="1735160725">
      <w:bodyDiv w:val="1"/>
      <w:marLeft w:val="0"/>
      <w:marRight w:val="0"/>
      <w:marTop w:val="0"/>
      <w:marBottom w:val="0"/>
      <w:divBdr>
        <w:top w:val="none" w:sz="0" w:space="0" w:color="auto"/>
        <w:left w:val="none" w:sz="0" w:space="0" w:color="auto"/>
        <w:bottom w:val="none" w:sz="0" w:space="0" w:color="auto"/>
        <w:right w:val="none" w:sz="0" w:space="0" w:color="auto"/>
      </w:divBdr>
    </w:div>
    <w:div w:id="1735196918">
      <w:bodyDiv w:val="1"/>
      <w:marLeft w:val="0"/>
      <w:marRight w:val="0"/>
      <w:marTop w:val="0"/>
      <w:marBottom w:val="0"/>
      <w:divBdr>
        <w:top w:val="none" w:sz="0" w:space="0" w:color="auto"/>
        <w:left w:val="none" w:sz="0" w:space="0" w:color="auto"/>
        <w:bottom w:val="none" w:sz="0" w:space="0" w:color="auto"/>
        <w:right w:val="none" w:sz="0" w:space="0" w:color="auto"/>
      </w:divBdr>
    </w:div>
    <w:div w:id="1735397835">
      <w:bodyDiv w:val="1"/>
      <w:marLeft w:val="0"/>
      <w:marRight w:val="0"/>
      <w:marTop w:val="0"/>
      <w:marBottom w:val="0"/>
      <w:divBdr>
        <w:top w:val="none" w:sz="0" w:space="0" w:color="auto"/>
        <w:left w:val="none" w:sz="0" w:space="0" w:color="auto"/>
        <w:bottom w:val="none" w:sz="0" w:space="0" w:color="auto"/>
        <w:right w:val="none" w:sz="0" w:space="0" w:color="auto"/>
      </w:divBdr>
    </w:div>
    <w:div w:id="1735466248">
      <w:bodyDiv w:val="1"/>
      <w:marLeft w:val="0"/>
      <w:marRight w:val="0"/>
      <w:marTop w:val="0"/>
      <w:marBottom w:val="0"/>
      <w:divBdr>
        <w:top w:val="none" w:sz="0" w:space="0" w:color="auto"/>
        <w:left w:val="none" w:sz="0" w:space="0" w:color="auto"/>
        <w:bottom w:val="none" w:sz="0" w:space="0" w:color="auto"/>
        <w:right w:val="none" w:sz="0" w:space="0" w:color="auto"/>
      </w:divBdr>
    </w:div>
    <w:div w:id="1735618496">
      <w:bodyDiv w:val="1"/>
      <w:marLeft w:val="0"/>
      <w:marRight w:val="0"/>
      <w:marTop w:val="0"/>
      <w:marBottom w:val="0"/>
      <w:divBdr>
        <w:top w:val="none" w:sz="0" w:space="0" w:color="auto"/>
        <w:left w:val="none" w:sz="0" w:space="0" w:color="auto"/>
        <w:bottom w:val="none" w:sz="0" w:space="0" w:color="auto"/>
        <w:right w:val="none" w:sz="0" w:space="0" w:color="auto"/>
      </w:divBdr>
    </w:div>
    <w:div w:id="1735734053">
      <w:bodyDiv w:val="1"/>
      <w:marLeft w:val="0"/>
      <w:marRight w:val="0"/>
      <w:marTop w:val="0"/>
      <w:marBottom w:val="0"/>
      <w:divBdr>
        <w:top w:val="none" w:sz="0" w:space="0" w:color="auto"/>
        <w:left w:val="none" w:sz="0" w:space="0" w:color="auto"/>
        <w:bottom w:val="none" w:sz="0" w:space="0" w:color="auto"/>
        <w:right w:val="none" w:sz="0" w:space="0" w:color="auto"/>
      </w:divBdr>
    </w:div>
    <w:div w:id="1735813410">
      <w:bodyDiv w:val="1"/>
      <w:marLeft w:val="0"/>
      <w:marRight w:val="0"/>
      <w:marTop w:val="0"/>
      <w:marBottom w:val="0"/>
      <w:divBdr>
        <w:top w:val="none" w:sz="0" w:space="0" w:color="auto"/>
        <w:left w:val="none" w:sz="0" w:space="0" w:color="auto"/>
        <w:bottom w:val="none" w:sz="0" w:space="0" w:color="auto"/>
        <w:right w:val="none" w:sz="0" w:space="0" w:color="auto"/>
      </w:divBdr>
    </w:div>
    <w:div w:id="1735814596">
      <w:bodyDiv w:val="1"/>
      <w:marLeft w:val="0"/>
      <w:marRight w:val="0"/>
      <w:marTop w:val="0"/>
      <w:marBottom w:val="0"/>
      <w:divBdr>
        <w:top w:val="none" w:sz="0" w:space="0" w:color="auto"/>
        <w:left w:val="none" w:sz="0" w:space="0" w:color="auto"/>
        <w:bottom w:val="none" w:sz="0" w:space="0" w:color="auto"/>
        <w:right w:val="none" w:sz="0" w:space="0" w:color="auto"/>
      </w:divBdr>
    </w:div>
    <w:div w:id="1735857850">
      <w:bodyDiv w:val="1"/>
      <w:marLeft w:val="0"/>
      <w:marRight w:val="0"/>
      <w:marTop w:val="0"/>
      <w:marBottom w:val="0"/>
      <w:divBdr>
        <w:top w:val="none" w:sz="0" w:space="0" w:color="auto"/>
        <w:left w:val="none" w:sz="0" w:space="0" w:color="auto"/>
        <w:bottom w:val="none" w:sz="0" w:space="0" w:color="auto"/>
        <w:right w:val="none" w:sz="0" w:space="0" w:color="auto"/>
      </w:divBdr>
    </w:div>
    <w:div w:id="1736198609">
      <w:bodyDiv w:val="1"/>
      <w:marLeft w:val="0"/>
      <w:marRight w:val="0"/>
      <w:marTop w:val="0"/>
      <w:marBottom w:val="0"/>
      <w:divBdr>
        <w:top w:val="none" w:sz="0" w:space="0" w:color="auto"/>
        <w:left w:val="none" w:sz="0" w:space="0" w:color="auto"/>
        <w:bottom w:val="none" w:sz="0" w:space="0" w:color="auto"/>
        <w:right w:val="none" w:sz="0" w:space="0" w:color="auto"/>
      </w:divBdr>
    </w:div>
    <w:div w:id="1736515265">
      <w:bodyDiv w:val="1"/>
      <w:marLeft w:val="0"/>
      <w:marRight w:val="0"/>
      <w:marTop w:val="0"/>
      <w:marBottom w:val="0"/>
      <w:divBdr>
        <w:top w:val="none" w:sz="0" w:space="0" w:color="auto"/>
        <w:left w:val="none" w:sz="0" w:space="0" w:color="auto"/>
        <w:bottom w:val="none" w:sz="0" w:space="0" w:color="auto"/>
        <w:right w:val="none" w:sz="0" w:space="0" w:color="auto"/>
      </w:divBdr>
    </w:div>
    <w:div w:id="1737167235">
      <w:bodyDiv w:val="1"/>
      <w:marLeft w:val="0"/>
      <w:marRight w:val="0"/>
      <w:marTop w:val="0"/>
      <w:marBottom w:val="0"/>
      <w:divBdr>
        <w:top w:val="none" w:sz="0" w:space="0" w:color="auto"/>
        <w:left w:val="none" w:sz="0" w:space="0" w:color="auto"/>
        <w:bottom w:val="none" w:sz="0" w:space="0" w:color="auto"/>
        <w:right w:val="none" w:sz="0" w:space="0" w:color="auto"/>
      </w:divBdr>
    </w:div>
    <w:div w:id="1737194242">
      <w:bodyDiv w:val="1"/>
      <w:marLeft w:val="0"/>
      <w:marRight w:val="0"/>
      <w:marTop w:val="0"/>
      <w:marBottom w:val="0"/>
      <w:divBdr>
        <w:top w:val="none" w:sz="0" w:space="0" w:color="auto"/>
        <w:left w:val="none" w:sz="0" w:space="0" w:color="auto"/>
        <w:bottom w:val="none" w:sz="0" w:space="0" w:color="auto"/>
        <w:right w:val="none" w:sz="0" w:space="0" w:color="auto"/>
      </w:divBdr>
    </w:div>
    <w:div w:id="1737779324">
      <w:bodyDiv w:val="1"/>
      <w:marLeft w:val="0"/>
      <w:marRight w:val="0"/>
      <w:marTop w:val="0"/>
      <w:marBottom w:val="0"/>
      <w:divBdr>
        <w:top w:val="none" w:sz="0" w:space="0" w:color="auto"/>
        <w:left w:val="none" w:sz="0" w:space="0" w:color="auto"/>
        <w:bottom w:val="none" w:sz="0" w:space="0" w:color="auto"/>
        <w:right w:val="none" w:sz="0" w:space="0" w:color="auto"/>
      </w:divBdr>
    </w:div>
    <w:div w:id="1737823306">
      <w:bodyDiv w:val="1"/>
      <w:marLeft w:val="0"/>
      <w:marRight w:val="0"/>
      <w:marTop w:val="0"/>
      <w:marBottom w:val="0"/>
      <w:divBdr>
        <w:top w:val="none" w:sz="0" w:space="0" w:color="auto"/>
        <w:left w:val="none" w:sz="0" w:space="0" w:color="auto"/>
        <w:bottom w:val="none" w:sz="0" w:space="0" w:color="auto"/>
        <w:right w:val="none" w:sz="0" w:space="0" w:color="auto"/>
      </w:divBdr>
    </w:div>
    <w:div w:id="1737895845">
      <w:bodyDiv w:val="1"/>
      <w:marLeft w:val="0"/>
      <w:marRight w:val="0"/>
      <w:marTop w:val="0"/>
      <w:marBottom w:val="0"/>
      <w:divBdr>
        <w:top w:val="none" w:sz="0" w:space="0" w:color="auto"/>
        <w:left w:val="none" w:sz="0" w:space="0" w:color="auto"/>
        <w:bottom w:val="none" w:sz="0" w:space="0" w:color="auto"/>
        <w:right w:val="none" w:sz="0" w:space="0" w:color="auto"/>
      </w:divBdr>
    </w:div>
    <w:div w:id="1737973833">
      <w:bodyDiv w:val="1"/>
      <w:marLeft w:val="0"/>
      <w:marRight w:val="0"/>
      <w:marTop w:val="0"/>
      <w:marBottom w:val="0"/>
      <w:divBdr>
        <w:top w:val="none" w:sz="0" w:space="0" w:color="auto"/>
        <w:left w:val="none" w:sz="0" w:space="0" w:color="auto"/>
        <w:bottom w:val="none" w:sz="0" w:space="0" w:color="auto"/>
        <w:right w:val="none" w:sz="0" w:space="0" w:color="auto"/>
      </w:divBdr>
    </w:div>
    <w:div w:id="1738017463">
      <w:bodyDiv w:val="1"/>
      <w:marLeft w:val="0"/>
      <w:marRight w:val="0"/>
      <w:marTop w:val="0"/>
      <w:marBottom w:val="0"/>
      <w:divBdr>
        <w:top w:val="none" w:sz="0" w:space="0" w:color="auto"/>
        <w:left w:val="none" w:sz="0" w:space="0" w:color="auto"/>
        <w:bottom w:val="none" w:sz="0" w:space="0" w:color="auto"/>
        <w:right w:val="none" w:sz="0" w:space="0" w:color="auto"/>
      </w:divBdr>
    </w:div>
    <w:div w:id="1738093212">
      <w:bodyDiv w:val="1"/>
      <w:marLeft w:val="0"/>
      <w:marRight w:val="0"/>
      <w:marTop w:val="0"/>
      <w:marBottom w:val="0"/>
      <w:divBdr>
        <w:top w:val="none" w:sz="0" w:space="0" w:color="auto"/>
        <w:left w:val="none" w:sz="0" w:space="0" w:color="auto"/>
        <w:bottom w:val="none" w:sz="0" w:space="0" w:color="auto"/>
        <w:right w:val="none" w:sz="0" w:space="0" w:color="auto"/>
      </w:divBdr>
    </w:div>
    <w:div w:id="1738169928">
      <w:bodyDiv w:val="1"/>
      <w:marLeft w:val="0"/>
      <w:marRight w:val="0"/>
      <w:marTop w:val="0"/>
      <w:marBottom w:val="0"/>
      <w:divBdr>
        <w:top w:val="none" w:sz="0" w:space="0" w:color="auto"/>
        <w:left w:val="none" w:sz="0" w:space="0" w:color="auto"/>
        <w:bottom w:val="none" w:sz="0" w:space="0" w:color="auto"/>
        <w:right w:val="none" w:sz="0" w:space="0" w:color="auto"/>
      </w:divBdr>
    </w:div>
    <w:div w:id="1738238745">
      <w:bodyDiv w:val="1"/>
      <w:marLeft w:val="0"/>
      <w:marRight w:val="0"/>
      <w:marTop w:val="0"/>
      <w:marBottom w:val="0"/>
      <w:divBdr>
        <w:top w:val="none" w:sz="0" w:space="0" w:color="auto"/>
        <w:left w:val="none" w:sz="0" w:space="0" w:color="auto"/>
        <w:bottom w:val="none" w:sz="0" w:space="0" w:color="auto"/>
        <w:right w:val="none" w:sz="0" w:space="0" w:color="auto"/>
      </w:divBdr>
    </w:div>
    <w:div w:id="1738280081">
      <w:bodyDiv w:val="1"/>
      <w:marLeft w:val="0"/>
      <w:marRight w:val="0"/>
      <w:marTop w:val="0"/>
      <w:marBottom w:val="0"/>
      <w:divBdr>
        <w:top w:val="none" w:sz="0" w:space="0" w:color="auto"/>
        <w:left w:val="none" w:sz="0" w:space="0" w:color="auto"/>
        <w:bottom w:val="none" w:sz="0" w:space="0" w:color="auto"/>
        <w:right w:val="none" w:sz="0" w:space="0" w:color="auto"/>
      </w:divBdr>
    </w:div>
    <w:div w:id="1738362335">
      <w:bodyDiv w:val="1"/>
      <w:marLeft w:val="0"/>
      <w:marRight w:val="0"/>
      <w:marTop w:val="0"/>
      <w:marBottom w:val="0"/>
      <w:divBdr>
        <w:top w:val="none" w:sz="0" w:space="0" w:color="auto"/>
        <w:left w:val="none" w:sz="0" w:space="0" w:color="auto"/>
        <w:bottom w:val="none" w:sz="0" w:space="0" w:color="auto"/>
        <w:right w:val="none" w:sz="0" w:space="0" w:color="auto"/>
      </w:divBdr>
    </w:div>
    <w:div w:id="1738629323">
      <w:bodyDiv w:val="1"/>
      <w:marLeft w:val="0"/>
      <w:marRight w:val="0"/>
      <w:marTop w:val="0"/>
      <w:marBottom w:val="0"/>
      <w:divBdr>
        <w:top w:val="none" w:sz="0" w:space="0" w:color="auto"/>
        <w:left w:val="none" w:sz="0" w:space="0" w:color="auto"/>
        <w:bottom w:val="none" w:sz="0" w:space="0" w:color="auto"/>
        <w:right w:val="none" w:sz="0" w:space="0" w:color="auto"/>
      </w:divBdr>
    </w:div>
    <w:div w:id="1738744138">
      <w:bodyDiv w:val="1"/>
      <w:marLeft w:val="0"/>
      <w:marRight w:val="0"/>
      <w:marTop w:val="0"/>
      <w:marBottom w:val="0"/>
      <w:divBdr>
        <w:top w:val="none" w:sz="0" w:space="0" w:color="auto"/>
        <w:left w:val="none" w:sz="0" w:space="0" w:color="auto"/>
        <w:bottom w:val="none" w:sz="0" w:space="0" w:color="auto"/>
        <w:right w:val="none" w:sz="0" w:space="0" w:color="auto"/>
      </w:divBdr>
    </w:div>
    <w:div w:id="1738816980">
      <w:bodyDiv w:val="1"/>
      <w:marLeft w:val="0"/>
      <w:marRight w:val="0"/>
      <w:marTop w:val="0"/>
      <w:marBottom w:val="0"/>
      <w:divBdr>
        <w:top w:val="none" w:sz="0" w:space="0" w:color="auto"/>
        <w:left w:val="none" w:sz="0" w:space="0" w:color="auto"/>
        <w:bottom w:val="none" w:sz="0" w:space="0" w:color="auto"/>
        <w:right w:val="none" w:sz="0" w:space="0" w:color="auto"/>
      </w:divBdr>
    </w:div>
    <w:div w:id="1739009167">
      <w:bodyDiv w:val="1"/>
      <w:marLeft w:val="0"/>
      <w:marRight w:val="0"/>
      <w:marTop w:val="0"/>
      <w:marBottom w:val="0"/>
      <w:divBdr>
        <w:top w:val="none" w:sz="0" w:space="0" w:color="auto"/>
        <w:left w:val="none" w:sz="0" w:space="0" w:color="auto"/>
        <w:bottom w:val="none" w:sz="0" w:space="0" w:color="auto"/>
        <w:right w:val="none" w:sz="0" w:space="0" w:color="auto"/>
      </w:divBdr>
    </w:div>
    <w:div w:id="1739478630">
      <w:bodyDiv w:val="1"/>
      <w:marLeft w:val="0"/>
      <w:marRight w:val="0"/>
      <w:marTop w:val="0"/>
      <w:marBottom w:val="0"/>
      <w:divBdr>
        <w:top w:val="none" w:sz="0" w:space="0" w:color="auto"/>
        <w:left w:val="none" w:sz="0" w:space="0" w:color="auto"/>
        <w:bottom w:val="none" w:sz="0" w:space="0" w:color="auto"/>
        <w:right w:val="none" w:sz="0" w:space="0" w:color="auto"/>
      </w:divBdr>
    </w:div>
    <w:div w:id="1739594428">
      <w:bodyDiv w:val="1"/>
      <w:marLeft w:val="0"/>
      <w:marRight w:val="0"/>
      <w:marTop w:val="0"/>
      <w:marBottom w:val="0"/>
      <w:divBdr>
        <w:top w:val="none" w:sz="0" w:space="0" w:color="auto"/>
        <w:left w:val="none" w:sz="0" w:space="0" w:color="auto"/>
        <w:bottom w:val="none" w:sz="0" w:space="0" w:color="auto"/>
        <w:right w:val="none" w:sz="0" w:space="0" w:color="auto"/>
      </w:divBdr>
    </w:div>
    <w:div w:id="1739941546">
      <w:bodyDiv w:val="1"/>
      <w:marLeft w:val="0"/>
      <w:marRight w:val="0"/>
      <w:marTop w:val="0"/>
      <w:marBottom w:val="0"/>
      <w:divBdr>
        <w:top w:val="none" w:sz="0" w:space="0" w:color="auto"/>
        <w:left w:val="none" w:sz="0" w:space="0" w:color="auto"/>
        <w:bottom w:val="none" w:sz="0" w:space="0" w:color="auto"/>
        <w:right w:val="none" w:sz="0" w:space="0" w:color="auto"/>
      </w:divBdr>
    </w:div>
    <w:div w:id="1740664575">
      <w:bodyDiv w:val="1"/>
      <w:marLeft w:val="0"/>
      <w:marRight w:val="0"/>
      <w:marTop w:val="0"/>
      <w:marBottom w:val="0"/>
      <w:divBdr>
        <w:top w:val="none" w:sz="0" w:space="0" w:color="auto"/>
        <w:left w:val="none" w:sz="0" w:space="0" w:color="auto"/>
        <w:bottom w:val="none" w:sz="0" w:space="0" w:color="auto"/>
        <w:right w:val="none" w:sz="0" w:space="0" w:color="auto"/>
      </w:divBdr>
    </w:div>
    <w:div w:id="1740714532">
      <w:bodyDiv w:val="1"/>
      <w:marLeft w:val="0"/>
      <w:marRight w:val="0"/>
      <w:marTop w:val="0"/>
      <w:marBottom w:val="0"/>
      <w:divBdr>
        <w:top w:val="none" w:sz="0" w:space="0" w:color="auto"/>
        <w:left w:val="none" w:sz="0" w:space="0" w:color="auto"/>
        <w:bottom w:val="none" w:sz="0" w:space="0" w:color="auto"/>
        <w:right w:val="none" w:sz="0" w:space="0" w:color="auto"/>
      </w:divBdr>
    </w:div>
    <w:div w:id="1741096719">
      <w:bodyDiv w:val="1"/>
      <w:marLeft w:val="0"/>
      <w:marRight w:val="0"/>
      <w:marTop w:val="0"/>
      <w:marBottom w:val="0"/>
      <w:divBdr>
        <w:top w:val="none" w:sz="0" w:space="0" w:color="auto"/>
        <w:left w:val="none" w:sz="0" w:space="0" w:color="auto"/>
        <w:bottom w:val="none" w:sz="0" w:space="0" w:color="auto"/>
        <w:right w:val="none" w:sz="0" w:space="0" w:color="auto"/>
      </w:divBdr>
    </w:div>
    <w:div w:id="1741175207">
      <w:bodyDiv w:val="1"/>
      <w:marLeft w:val="0"/>
      <w:marRight w:val="0"/>
      <w:marTop w:val="0"/>
      <w:marBottom w:val="0"/>
      <w:divBdr>
        <w:top w:val="none" w:sz="0" w:space="0" w:color="auto"/>
        <w:left w:val="none" w:sz="0" w:space="0" w:color="auto"/>
        <w:bottom w:val="none" w:sz="0" w:space="0" w:color="auto"/>
        <w:right w:val="none" w:sz="0" w:space="0" w:color="auto"/>
      </w:divBdr>
    </w:div>
    <w:div w:id="1741253175">
      <w:bodyDiv w:val="1"/>
      <w:marLeft w:val="0"/>
      <w:marRight w:val="0"/>
      <w:marTop w:val="0"/>
      <w:marBottom w:val="0"/>
      <w:divBdr>
        <w:top w:val="none" w:sz="0" w:space="0" w:color="auto"/>
        <w:left w:val="none" w:sz="0" w:space="0" w:color="auto"/>
        <w:bottom w:val="none" w:sz="0" w:space="0" w:color="auto"/>
        <w:right w:val="none" w:sz="0" w:space="0" w:color="auto"/>
      </w:divBdr>
    </w:div>
    <w:div w:id="1741370006">
      <w:bodyDiv w:val="1"/>
      <w:marLeft w:val="0"/>
      <w:marRight w:val="0"/>
      <w:marTop w:val="0"/>
      <w:marBottom w:val="0"/>
      <w:divBdr>
        <w:top w:val="none" w:sz="0" w:space="0" w:color="auto"/>
        <w:left w:val="none" w:sz="0" w:space="0" w:color="auto"/>
        <w:bottom w:val="none" w:sz="0" w:space="0" w:color="auto"/>
        <w:right w:val="none" w:sz="0" w:space="0" w:color="auto"/>
      </w:divBdr>
    </w:div>
    <w:div w:id="1741445485">
      <w:bodyDiv w:val="1"/>
      <w:marLeft w:val="0"/>
      <w:marRight w:val="0"/>
      <w:marTop w:val="0"/>
      <w:marBottom w:val="0"/>
      <w:divBdr>
        <w:top w:val="none" w:sz="0" w:space="0" w:color="auto"/>
        <w:left w:val="none" w:sz="0" w:space="0" w:color="auto"/>
        <w:bottom w:val="none" w:sz="0" w:space="0" w:color="auto"/>
        <w:right w:val="none" w:sz="0" w:space="0" w:color="auto"/>
      </w:divBdr>
    </w:div>
    <w:div w:id="1741555649">
      <w:bodyDiv w:val="1"/>
      <w:marLeft w:val="0"/>
      <w:marRight w:val="0"/>
      <w:marTop w:val="0"/>
      <w:marBottom w:val="0"/>
      <w:divBdr>
        <w:top w:val="none" w:sz="0" w:space="0" w:color="auto"/>
        <w:left w:val="none" w:sz="0" w:space="0" w:color="auto"/>
        <w:bottom w:val="none" w:sz="0" w:space="0" w:color="auto"/>
        <w:right w:val="none" w:sz="0" w:space="0" w:color="auto"/>
      </w:divBdr>
    </w:div>
    <w:div w:id="1741558991">
      <w:bodyDiv w:val="1"/>
      <w:marLeft w:val="0"/>
      <w:marRight w:val="0"/>
      <w:marTop w:val="0"/>
      <w:marBottom w:val="0"/>
      <w:divBdr>
        <w:top w:val="none" w:sz="0" w:space="0" w:color="auto"/>
        <w:left w:val="none" w:sz="0" w:space="0" w:color="auto"/>
        <w:bottom w:val="none" w:sz="0" w:space="0" w:color="auto"/>
        <w:right w:val="none" w:sz="0" w:space="0" w:color="auto"/>
      </w:divBdr>
    </w:div>
    <w:div w:id="1741714720">
      <w:bodyDiv w:val="1"/>
      <w:marLeft w:val="0"/>
      <w:marRight w:val="0"/>
      <w:marTop w:val="0"/>
      <w:marBottom w:val="0"/>
      <w:divBdr>
        <w:top w:val="none" w:sz="0" w:space="0" w:color="auto"/>
        <w:left w:val="none" w:sz="0" w:space="0" w:color="auto"/>
        <w:bottom w:val="none" w:sz="0" w:space="0" w:color="auto"/>
        <w:right w:val="none" w:sz="0" w:space="0" w:color="auto"/>
      </w:divBdr>
    </w:div>
    <w:div w:id="1741904080">
      <w:bodyDiv w:val="1"/>
      <w:marLeft w:val="0"/>
      <w:marRight w:val="0"/>
      <w:marTop w:val="0"/>
      <w:marBottom w:val="0"/>
      <w:divBdr>
        <w:top w:val="none" w:sz="0" w:space="0" w:color="auto"/>
        <w:left w:val="none" w:sz="0" w:space="0" w:color="auto"/>
        <w:bottom w:val="none" w:sz="0" w:space="0" w:color="auto"/>
        <w:right w:val="none" w:sz="0" w:space="0" w:color="auto"/>
      </w:divBdr>
    </w:div>
    <w:div w:id="1742677760">
      <w:bodyDiv w:val="1"/>
      <w:marLeft w:val="0"/>
      <w:marRight w:val="0"/>
      <w:marTop w:val="0"/>
      <w:marBottom w:val="0"/>
      <w:divBdr>
        <w:top w:val="none" w:sz="0" w:space="0" w:color="auto"/>
        <w:left w:val="none" w:sz="0" w:space="0" w:color="auto"/>
        <w:bottom w:val="none" w:sz="0" w:space="0" w:color="auto"/>
        <w:right w:val="none" w:sz="0" w:space="0" w:color="auto"/>
      </w:divBdr>
    </w:div>
    <w:div w:id="1742824626">
      <w:bodyDiv w:val="1"/>
      <w:marLeft w:val="0"/>
      <w:marRight w:val="0"/>
      <w:marTop w:val="0"/>
      <w:marBottom w:val="0"/>
      <w:divBdr>
        <w:top w:val="none" w:sz="0" w:space="0" w:color="auto"/>
        <w:left w:val="none" w:sz="0" w:space="0" w:color="auto"/>
        <w:bottom w:val="none" w:sz="0" w:space="0" w:color="auto"/>
        <w:right w:val="none" w:sz="0" w:space="0" w:color="auto"/>
      </w:divBdr>
    </w:div>
    <w:div w:id="1743016973">
      <w:bodyDiv w:val="1"/>
      <w:marLeft w:val="0"/>
      <w:marRight w:val="0"/>
      <w:marTop w:val="0"/>
      <w:marBottom w:val="0"/>
      <w:divBdr>
        <w:top w:val="none" w:sz="0" w:space="0" w:color="auto"/>
        <w:left w:val="none" w:sz="0" w:space="0" w:color="auto"/>
        <w:bottom w:val="none" w:sz="0" w:space="0" w:color="auto"/>
        <w:right w:val="none" w:sz="0" w:space="0" w:color="auto"/>
      </w:divBdr>
    </w:div>
    <w:div w:id="1743024187">
      <w:bodyDiv w:val="1"/>
      <w:marLeft w:val="0"/>
      <w:marRight w:val="0"/>
      <w:marTop w:val="0"/>
      <w:marBottom w:val="0"/>
      <w:divBdr>
        <w:top w:val="none" w:sz="0" w:space="0" w:color="auto"/>
        <w:left w:val="none" w:sz="0" w:space="0" w:color="auto"/>
        <w:bottom w:val="none" w:sz="0" w:space="0" w:color="auto"/>
        <w:right w:val="none" w:sz="0" w:space="0" w:color="auto"/>
      </w:divBdr>
    </w:div>
    <w:div w:id="1743408078">
      <w:bodyDiv w:val="1"/>
      <w:marLeft w:val="0"/>
      <w:marRight w:val="0"/>
      <w:marTop w:val="0"/>
      <w:marBottom w:val="0"/>
      <w:divBdr>
        <w:top w:val="none" w:sz="0" w:space="0" w:color="auto"/>
        <w:left w:val="none" w:sz="0" w:space="0" w:color="auto"/>
        <w:bottom w:val="none" w:sz="0" w:space="0" w:color="auto"/>
        <w:right w:val="none" w:sz="0" w:space="0" w:color="auto"/>
      </w:divBdr>
    </w:div>
    <w:div w:id="1743596773">
      <w:bodyDiv w:val="1"/>
      <w:marLeft w:val="0"/>
      <w:marRight w:val="0"/>
      <w:marTop w:val="0"/>
      <w:marBottom w:val="0"/>
      <w:divBdr>
        <w:top w:val="none" w:sz="0" w:space="0" w:color="auto"/>
        <w:left w:val="none" w:sz="0" w:space="0" w:color="auto"/>
        <w:bottom w:val="none" w:sz="0" w:space="0" w:color="auto"/>
        <w:right w:val="none" w:sz="0" w:space="0" w:color="auto"/>
      </w:divBdr>
    </w:div>
    <w:div w:id="1743603088">
      <w:bodyDiv w:val="1"/>
      <w:marLeft w:val="0"/>
      <w:marRight w:val="0"/>
      <w:marTop w:val="0"/>
      <w:marBottom w:val="0"/>
      <w:divBdr>
        <w:top w:val="none" w:sz="0" w:space="0" w:color="auto"/>
        <w:left w:val="none" w:sz="0" w:space="0" w:color="auto"/>
        <w:bottom w:val="none" w:sz="0" w:space="0" w:color="auto"/>
        <w:right w:val="none" w:sz="0" w:space="0" w:color="auto"/>
      </w:divBdr>
    </w:div>
    <w:div w:id="1743747927">
      <w:bodyDiv w:val="1"/>
      <w:marLeft w:val="0"/>
      <w:marRight w:val="0"/>
      <w:marTop w:val="0"/>
      <w:marBottom w:val="0"/>
      <w:divBdr>
        <w:top w:val="none" w:sz="0" w:space="0" w:color="auto"/>
        <w:left w:val="none" w:sz="0" w:space="0" w:color="auto"/>
        <w:bottom w:val="none" w:sz="0" w:space="0" w:color="auto"/>
        <w:right w:val="none" w:sz="0" w:space="0" w:color="auto"/>
      </w:divBdr>
    </w:div>
    <w:div w:id="1744178534">
      <w:bodyDiv w:val="1"/>
      <w:marLeft w:val="0"/>
      <w:marRight w:val="0"/>
      <w:marTop w:val="0"/>
      <w:marBottom w:val="0"/>
      <w:divBdr>
        <w:top w:val="none" w:sz="0" w:space="0" w:color="auto"/>
        <w:left w:val="none" w:sz="0" w:space="0" w:color="auto"/>
        <w:bottom w:val="none" w:sz="0" w:space="0" w:color="auto"/>
        <w:right w:val="none" w:sz="0" w:space="0" w:color="auto"/>
      </w:divBdr>
    </w:div>
    <w:div w:id="1744444989">
      <w:bodyDiv w:val="1"/>
      <w:marLeft w:val="0"/>
      <w:marRight w:val="0"/>
      <w:marTop w:val="0"/>
      <w:marBottom w:val="0"/>
      <w:divBdr>
        <w:top w:val="none" w:sz="0" w:space="0" w:color="auto"/>
        <w:left w:val="none" w:sz="0" w:space="0" w:color="auto"/>
        <w:bottom w:val="none" w:sz="0" w:space="0" w:color="auto"/>
        <w:right w:val="none" w:sz="0" w:space="0" w:color="auto"/>
      </w:divBdr>
    </w:div>
    <w:div w:id="1744570840">
      <w:bodyDiv w:val="1"/>
      <w:marLeft w:val="0"/>
      <w:marRight w:val="0"/>
      <w:marTop w:val="0"/>
      <w:marBottom w:val="0"/>
      <w:divBdr>
        <w:top w:val="none" w:sz="0" w:space="0" w:color="auto"/>
        <w:left w:val="none" w:sz="0" w:space="0" w:color="auto"/>
        <w:bottom w:val="none" w:sz="0" w:space="0" w:color="auto"/>
        <w:right w:val="none" w:sz="0" w:space="0" w:color="auto"/>
      </w:divBdr>
    </w:div>
    <w:div w:id="1744717314">
      <w:bodyDiv w:val="1"/>
      <w:marLeft w:val="0"/>
      <w:marRight w:val="0"/>
      <w:marTop w:val="0"/>
      <w:marBottom w:val="0"/>
      <w:divBdr>
        <w:top w:val="none" w:sz="0" w:space="0" w:color="auto"/>
        <w:left w:val="none" w:sz="0" w:space="0" w:color="auto"/>
        <w:bottom w:val="none" w:sz="0" w:space="0" w:color="auto"/>
        <w:right w:val="none" w:sz="0" w:space="0" w:color="auto"/>
      </w:divBdr>
    </w:div>
    <w:div w:id="1744914819">
      <w:bodyDiv w:val="1"/>
      <w:marLeft w:val="0"/>
      <w:marRight w:val="0"/>
      <w:marTop w:val="0"/>
      <w:marBottom w:val="0"/>
      <w:divBdr>
        <w:top w:val="none" w:sz="0" w:space="0" w:color="auto"/>
        <w:left w:val="none" w:sz="0" w:space="0" w:color="auto"/>
        <w:bottom w:val="none" w:sz="0" w:space="0" w:color="auto"/>
        <w:right w:val="none" w:sz="0" w:space="0" w:color="auto"/>
      </w:divBdr>
    </w:div>
    <w:div w:id="1745032541">
      <w:bodyDiv w:val="1"/>
      <w:marLeft w:val="0"/>
      <w:marRight w:val="0"/>
      <w:marTop w:val="0"/>
      <w:marBottom w:val="0"/>
      <w:divBdr>
        <w:top w:val="none" w:sz="0" w:space="0" w:color="auto"/>
        <w:left w:val="none" w:sz="0" w:space="0" w:color="auto"/>
        <w:bottom w:val="none" w:sz="0" w:space="0" w:color="auto"/>
        <w:right w:val="none" w:sz="0" w:space="0" w:color="auto"/>
      </w:divBdr>
    </w:div>
    <w:div w:id="1745450432">
      <w:bodyDiv w:val="1"/>
      <w:marLeft w:val="0"/>
      <w:marRight w:val="0"/>
      <w:marTop w:val="0"/>
      <w:marBottom w:val="0"/>
      <w:divBdr>
        <w:top w:val="none" w:sz="0" w:space="0" w:color="auto"/>
        <w:left w:val="none" w:sz="0" w:space="0" w:color="auto"/>
        <w:bottom w:val="none" w:sz="0" w:space="0" w:color="auto"/>
        <w:right w:val="none" w:sz="0" w:space="0" w:color="auto"/>
      </w:divBdr>
    </w:div>
    <w:div w:id="1745564210">
      <w:bodyDiv w:val="1"/>
      <w:marLeft w:val="0"/>
      <w:marRight w:val="0"/>
      <w:marTop w:val="0"/>
      <w:marBottom w:val="0"/>
      <w:divBdr>
        <w:top w:val="none" w:sz="0" w:space="0" w:color="auto"/>
        <w:left w:val="none" w:sz="0" w:space="0" w:color="auto"/>
        <w:bottom w:val="none" w:sz="0" w:space="0" w:color="auto"/>
        <w:right w:val="none" w:sz="0" w:space="0" w:color="auto"/>
      </w:divBdr>
    </w:div>
    <w:div w:id="1746106546">
      <w:bodyDiv w:val="1"/>
      <w:marLeft w:val="0"/>
      <w:marRight w:val="0"/>
      <w:marTop w:val="0"/>
      <w:marBottom w:val="0"/>
      <w:divBdr>
        <w:top w:val="none" w:sz="0" w:space="0" w:color="auto"/>
        <w:left w:val="none" w:sz="0" w:space="0" w:color="auto"/>
        <w:bottom w:val="none" w:sz="0" w:space="0" w:color="auto"/>
        <w:right w:val="none" w:sz="0" w:space="0" w:color="auto"/>
      </w:divBdr>
    </w:div>
    <w:div w:id="1746370184">
      <w:bodyDiv w:val="1"/>
      <w:marLeft w:val="0"/>
      <w:marRight w:val="0"/>
      <w:marTop w:val="0"/>
      <w:marBottom w:val="0"/>
      <w:divBdr>
        <w:top w:val="none" w:sz="0" w:space="0" w:color="auto"/>
        <w:left w:val="none" w:sz="0" w:space="0" w:color="auto"/>
        <w:bottom w:val="none" w:sz="0" w:space="0" w:color="auto"/>
        <w:right w:val="none" w:sz="0" w:space="0" w:color="auto"/>
      </w:divBdr>
    </w:div>
    <w:div w:id="1746485735">
      <w:bodyDiv w:val="1"/>
      <w:marLeft w:val="0"/>
      <w:marRight w:val="0"/>
      <w:marTop w:val="0"/>
      <w:marBottom w:val="0"/>
      <w:divBdr>
        <w:top w:val="none" w:sz="0" w:space="0" w:color="auto"/>
        <w:left w:val="none" w:sz="0" w:space="0" w:color="auto"/>
        <w:bottom w:val="none" w:sz="0" w:space="0" w:color="auto"/>
        <w:right w:val="none" w:sz="0" w:space="0" w:color="auto"/>
      </w:divBdr>
    </w:div>
    <w:div w:id="1746759686">
      <w:bodyDiv w:val="1"/>
      <w:marLeft w:val="0"/>
      <w:marRight w:val="0"/>
      <w:marTop w:val="0"/>
      <w:marBottom w:val="0"/>
      <w:divBdr>
        <w:top w:val="none" w:sz="0" w:space="0" w:color="auto"/>
        <w:left w:val="none" w:sz="0" w:space="0" w:color="auto"/>
        <w:bottom w:val="none" w:sz="0" w:space="0" w:color="auto"/>
        <w:right w:val="none" w:sz="0" w:space="0" w:color="auto"/>
      </w:divBdr>
    </w:div>
    <w:div w:id="1746762064">
      <w:bodyDiv w:val="1"/>
      <w:marLeft w:val="0"/>
      <w:marRight w:val="0"/>
      <w:marTop w:val="0"/>
      <w:marBottom w:val="0"/>
      <w:divBdr>
        <w:top w:val="none" w:sz="0" w:space="0" w:color="auto"/>
        <w:left w:val="none" w:sz="0" w:space="0" w:color="auto"/>
        <w:bottom w:val="none" w:sz="0" w:space="0" w:color="auto"/>
        <w:right w:val="none" w:sz="0" w:space="0" w:color="auto"/>
      </w:divBdr>
    </w:div>
    <w:div w:id="1746878348">
      <w:bodyDiv w:val="1"/>
      <w:marLeft w:val="0"/>
      <w:marRight w:val="0"/>
      <w:marTop w:val="0"/>
      <w:marBottom w:val="0"/>
      <w:divBdr>
        <w:top w:val="none" w:sz="0" w:space="0" w:color="auto"/>
        <w:left w:val="none" w:sz="0" w:space="0" w:color="auto"/>
        <w:bottom w:val="none" w:sz="0" w:space="0" w:color="auto"/>
        <w:right w:val="none" w:sz="0" w:space="0" w:color="auto"/>
      </w:divBdr>
    </w:div>
    <w:div w:id="1747147123">
      <w:bodyDiv w:val="1"/>
      <w:marLeft w:val="0"/>
      <w:marRight w:val="0"/>
      <w:marTop w:val="0"/>
      <w:marBottom w:val="0"/>
      <w:divBdr>
        <w:top w:val="none" w:sz="0" w:space="0" w:color="auto"/>
        <w:left w:val="none" w:sz="0" w:space="0" w:color="auto"/>
        <w:bottom w:val="none" w:sz="0" w:space="0" w:color="auto"/>
        <w:right w:val="none" w:sz="0" w:space="0" w:color="auto"/>
      </w:divBdr>
    </w:div>
    <w:div w:id="1747221858">
      <w:bodyDiv w:val="1"/>
      <w:marLeft w:val="0"/>
      <w:marRight w:val="0"/>
      <w:marTop w:val="0"/>
      <w:marBottom w:val="0"/>
      <w:divBdr>
        <w:top w:val="none" w:sz="0" w:space="0" w:color="auto"/>
        <w:left w:val="none" w:sz="0" w:space="0" w:color="auto"/>
        <w:bottom w:val="none" w:sz="0" w:space="0" w:color="auto"/>
        <w:right w:val="none" w:sz="0" w:space="0" w:color="auto"/>
      </w:divBdr>
    </w:div>
    <w:div w:id="1747341924">
      <w:bodyDiv w:val="1"/>
      <w:marLeft w:val="0"/>
      <w:marRight w:val="0"/>
      <w:marTop w:val="0"/>
      <w:marBottom w:val="0"/>
      <w:divBdr>
        <w:top w:val="none" w:sz="0" w:space="0" w:color="auto"/>
        <w:left w:val="none" w:sz="0" w:space="0" w:color="auto"/>
        <w:bottom w:val="none" w:sz="0" w:space="0" w:color="auto"/>
        <w:right w:val="none" w:sz="0" w:space="0" w:color="auto"/>
      </w:divBdr>
    </w:div>
    <w:div w:id="1747605595">
      <w:bodyDiv w:val="1"/>
      <w:marLeft w:val="0"/>
      <w:marRight w:val="0"/>
      <w:marTop w:val="0"/>
      <w:marBottom w:val="0"/>
      <w:divBdr>
        <w:top w:val="none" w:sz="0" w:space="0" w:color="auto"/>
        <w:left w:val="none" w:sz="0" w:space="0" w:color="auto"/>
        <w:bottom w:val="none" w:sz="0" w:space="0" w:color="auto"/>
        <w:right w:val="none" w:sz="0" w:space="0" w:color="auto"/>
      </w:divBdr>
    </w:div>
    <w:div w:id="1747875838">
      <w:bodyDiv w:val="1"/>
      <w:marLeft w:val="0"/>
      <w:marRight w:val="0"/>
      <w:marTop w:val="0"/>
      <w:marBottom w:val="0"/>
      <w:divBdr>
        <w:top w:val="none" w:sz="0" w:space="0" w:color="auto"/>
        <w:left w:val="none" w:sz="0" w:space="0" w:color="auto"/>
        <w:bottom w:val="none" w:sz="0" w:space="0" w:color="auto"/>
        <w:right w:val="none" w:sz="0" w:space="0" w:color="auto"/>
      </w:divBdr>
    </w:div>
    <w:div w:id="1748115759">
      <w:bodyDiv w:val="1"/>
      <w:marLeft w:val="0"/>
      <w:marRight w:val="0"/>
      <w:marTop w:val="0"/>
      <w:marBottom w:val="0"/>
      <w:divBdr>
        <w:top w:val="none" w:sz="0" w:space="0" w:color="auto"/>
        <w:left w:val="none" w:sz="0" w:space="0" w:color="auto"/>
        <w:bottom w:val="none" w:sz="0" w:space="0" w:color="auto"/>
        <w:right w:val="none" w:sz="0" w:space="0" w:color="auto"/>
      </w:divBdr>
    </w:div>
    <w:div w:id="1748188916">
      <w:bodyDiv w:val="1"/>
      <w:marLeft w:val="0"/>
      <w:marRight w:val="0"/>
      <w:marTop w:val="0"/>
      <w:marBottom w:val="0"/>
      <w:divBdr>
        <w:top w:val="none" w:sz="0" w:space="0" w:color="auto"/>
        <w:left w:val="none" w:sz="0" w:space="0" w:color="auto"/>
        <w:bottom w:val="none" w:sz="0" w:space="0" w:color="auto"/>
        <w:right w:val="none" w:sz="0" w:space="0" w:color="auto"/>
      </w:divBdr>
    </w:div>
    <w:div w:id="1748304063">
      <w:bodyDiv w:val="1"/>
      <w:marLeft w:val="0"/>
      <w:marRight w:val="0"/>
      <w:marTop w:val="0"/>
      <w:marBottom w:val="0"/>
      <w:divBdr>
        <w:top w:val="none" w:sz="0" w:space="0" w:color="auto"/>
        <w:left w:val="none" w:sz="0" w:space="0" w:color="auto"/>
        <w:bottom w:val="none" w:sz="0" w:space="0" w:color="auto"/>
        <w:right w:val="none" w:sz="0" w:space="0" w:color="auto"/>
      </w:divBdr>
    </w:div>
    <w:div w:id="1748377989">
      <w:bodyDiv w:val="1"/>
      <w:marLeft w:val="0"/>
      <w:marRight w:val="0"/>
      <w:marTop w:val="0"/>
      <w:marBottom w:val="0"/>
      <w:divBdr>
        <w:top w:val="none" w:sz="0" w:space="0" w:color="auto"/>
        <w:left w:val="none" w:sz="0" w:space="0" w:color="auto"/>
        <w:bottom w:val="none" w:sz="0" w:space="0" w:color="auto"/>
        <w:right w:val="none" w:sz="0" w:space="0" w:color="auto"/>
      </w:divBdr>
    </w:div>
    <w:div w:id="1748573878">
      <w:bodyDiv w:val="1"/>
      <w:marLeft w:val="0"/>
      <w:marRight w:val="0"/>
      <w:marTop w:val="0"/>
      <w:marBottom w:val="0"/>
      <w:divBdr>
        <w:top w:val="none" w:sz="0" w:space="0" w:color="auto"/>
        <w:left w:val="none" w:sz="0" w:space="0" w:color="auto"/>
        <w:bottom w:val="none" w:sz="0" w:space="0" w:color="auto"/>
        <w:right w:val="none" w:sz="0" w:space="0" w:color="auto"/>
      </w:divBdr>
    </w:div>
    <w:div w:id="1749156602">
      <w:bodyDiv w:val="1"/>
      <w:marLeft w:val="0"/>
      <w:marRight w:val="0"/>
      <w:marTop w:val="0"/>
      <w:marBottom w:val="0"/>
      <w:divBdr>
        <w:top w:val="none" w:sz="0" w:space="0" w:color="auto"/>
        <w:left w:val="none" w:sz="0" w:space="0" w:color="auto"/>
        <w:bottom w:val="none" w:sz="0" w:space="0" w:color="auto"/>
        <w:right w:val="none" w:sz="0" w:space="0" w:color="auto"/>
      </w:divBdr>
    </w:div>
    <w:div w:id="1749376071">
      <w:bodyDiv w:val="1"/>
      <w:marLeft w:val="0"/>
      <w:marRight w:val="0"/>
      <w:marTop w:val="0"/>
      <w:marBottom w:val="0"/>
      <w:divBdr>
        <w:top w:val="none" w:sz="0" w:space="0" w:color="auto"/>
        <w:left w:val="none" w:sz="0" w:space="0" w:color="auto"/>
        <w:bottom w:val="none" w:sz="0" w:space="0" w:color="auto"/>
        <w:right w:val="none" w:sz="0" w:space="0" w:color="auto"/>
      </w:divBdr>
    </w:div>
    <w:div w:id="1749498300">
      <w:bodyDiv w:val="1"/>
      <w:marLeft w:val="0"/>
      <w:marRight w:val="0"/>
      <w:marTop w:val="0"/>
      <w:marBottom w:val="0"/>
      <w:divBdr>
        <w:top w:val="none" w:sz="0" w:space="0" w:color="auto"/>
        <w:left w:val="none" w:sz="0" w:space="0" w:color="auto"/>
        <w:bottom w:val="none" w:sz="0" w:space="0" w:color="auto"/>
        <w:right w:val="none" w:sz="0" w:space="0" w:color="auto"/>
      </w:divBdr>
    </w:div>
    <w:div w:id="1749570785">
      <w:bodyDiv w:val="1"/>
      <w:marLeft w:val="0"/>
      <w:marRight w:val="0"/>
      <w:marTop w:val="0"/>
      <w:marBottom w:val="0"/>
      <w:divBdr>
        <w:top w:val="none" w:sz="0" w:space="0" w:color="auto"/>
        <w:left w:val="none" w:sz="0" w:space="0" w:color="auto"/>
        <w:bottom w:val="none" w:sz="0" w:space="0" w:color="auto"/>
        <w:right w:val="none" w:sz="0" w:space="0" w:color="auto"/>
      </w:divBdr>
    </w:div>
    <w:div w:id="1749620241">
      <w:bodyDiv w:val="1"/>
      <w:marLeft w:val="0"/>
      <w:marRight w:val="0"/>
      <w:marTop w:val="0"/>
      <w:marBottom w:val="0"/>
      <w:divBdr>
        <w:top w:val="none" w:sz="0" w:space="0" w:color="auto"/>
        <w:left w:val="none" w:sz="0" w:space="0" w:color="auto"/>
        <w:bottom w:val="none" w:sz="0" w:space="0" w:color="auto"/>
        <w:right w:val="none" w:sz="0" w:space="0" w:color="auto"/>
      </w:divBdr>
    </w:div>
    <w:div w:id="1749687472">
      <w:bodyDiv w:val="1"/>
      <w:marLeft w:val="0"/>
      <w:marRight w:val="0"/>
      <w:marTop w:val="0"/>
      <w:marBottom w:val="0"/>
      <w:divBdr>
        <w:top w:val="none" w:sz="0" w:space="0" w:color="auto"/>
        <w:left w:val="none" w:sz="0" w:space="0" w:color="auto"/>
        <w:bottom w:val="none" w:sz="0" w:space="0" w:color="auto"/>
        <w:right w:val="none" w:sz="0" w:space="0" w:color="auto"/>
      </w:divBdr>
    </w:div>
    <w:div w:id="1749692304">
      <w:bodyDiv w:val="1"/>
      <w:marLeft w:val="0"/>
      <w:marRight w:val="0"/>
      <w:marTop w:val="0"/>
      <w:marBottom w:val="0"/>
      <w:divBdr>
        <w:top w:val="none" w:sz="0" w:space="0" w:color="auto"/>
        <w:left w:val="none" w:sz="0" w:space="0" w:color="auto"/>
        <w:bottom w:val="none" w:sz="0" w:space="0" w:color="auto"/>
        <w:right w:val="none" w:sz="0" w:space="0" w:color="auto"/>
      </w:divBdr>
    </w:div>
    <w:div w:id="1750154264">
      <w:bodyDiv w:val="1"/>
      <w:marLeft w:val="0"/>
      <w:marRight w:val="0"/>
      <w:marTop w:val="0"/>
      <w:marBottom w:val="0"/>
      <w:divBdr>
        <w:top w:val="none" w:sz="0" w:space="0" w:color="auto"/>
        <w:left w:val="none" w:sz="0" w:space="0" w:color="auto"/>
        <w:bottom w:val="none" w:sz="0" w:space="0" w:color="auto"/>
        <w:right w:val="none" w:sz="0" w:space="0" w:color="auto"/>
      </w:divBdr>
    </w:div>
    <w:div w:id="1750225687">
      <w:bodyDiv w:val="1"/>
      <w:marLeft w:val="0"/>
      <w:marRight w:val="0"/>
      <w:marTop w:val="0"/>
      <w:marBottom w:val="0"/>
      <w:divBdr>
        <w:top w:val="none" w:sz="0" w:space="0" w:color="auto"/>
        <w:left w:val="none" w:sz="0" w:space="0" w:color="auto"/>
        <w:bottom w:val="none" w:sz="0" w:space="0" w:color="auto"/>
        <w:right w:val="none" w:sz="0" w:space="0" w:color="auto"/>
      </w:divBdr>
    </w:div>
    <w:div w:id="1750422504">
      <w:bodyDiv w:val="1"/>
      <w:marLeft w:val="0"/>
      <w:marRight w:val="0"/>
      <w:marTop w:val="0"/>
      <w:marBottom w:val="0"/>
      <w:divBdr>
        <w:top w:val="none" w:sz="0" w:space="0" w:color="auto"/>
        <w:left w:val="none" w:sz="0" w:space="0" w:color="auto"/>
        <w:bottom w:val="none" w:sz="0" w:space="0" w:color="auto"/>
        <w:right w:val="none" w:sz="0" w:space="0" w:color="auto"/>
      </w:divBdr>
    </w:div>
    <w:div w:id="1750494460">
      <w:bodyDiv w:val="1"/>
      <w:marLeft w:val="0"/>
      <w:marRight w:val="0"/>
      <w:marTop w:val="0"/>
      <w:marBottom w:val="0"/>
      <w:divBdr>
        <w:top w:val="none" w:sz="0" w:space="0" w:color="auto"/>
        <w:left w:val="none" w:sz="0" w:space="0" w:color="auto"/>
        <w:bottom w:val="none" w:sz="0" w:space="0" w:color="auto"/>
        <w:right w:val="none" w:sz="0" w:space="0" w:color="auto"/>
      </w:divBdr>
    </w:div>
    <w:div w:id="1751123208">
      <w:bodyDiv w:val="1"/>
      <w:marLeft w:val="0"/>
      <w:marRight w:val="0"/>
      <w:marTop w:val="0"/>
      <w:marBottom w:val="0"/>
      <w:divBdr>
        <w:top w:val="none" w:sz="0" w:space="0" w:color="auto"/>
        <w:left w:val="none" w:sz="0" w:space="0" w:color="auto"/>
        <w:bottom w:val="none" w:sz="0" w:space="0" w:color="auto"/>
        <w:right w:val="none" w:sz="0" w:space="0" w:color="auto"/>
      </w:divBdr>
    </w:div>
    <w:div w:id="1751196370">
      <w:bodyDiv w:val="1"/>
      <w:marLeft w:val="0"/>
      <w:marRight w:val="0"/>
      <w:marTop w:val="0"/>
      <w:marBottom w:val="0"/>
      <w:divBdr>
        <w:top w:val="none" w:sz="0" w:space="0" w:color="auto"/>
        <w:left w:val="none" w:sz="0" w:space="0" w:color="auto"/>
        <w:bottom w:val="none" w:sz="0" w:space="0" w:color="auto"/>
        <w:right w:val="none" w:sz="0" w:space="0" w:color="auto"/>
      </w:divBdr>
    </w:div>
    <w:div w:id="1751350236">
      <w:bodyDiv w:val="1"/>
      <w:marLeft w:val="0"/>
      <w:marRight w:val="0"/>
      <w:marTop w:val="0"/>
      <w:marBottom w:val="0"/>
      <w:divBdr>
        <w:top w:val="none" w:sz="0" w:space="0" w:color="auto"/>
        <w:left w:val="none" w:sz="0" w:space="0" w:color="auto"/>
        <w:bottom w:val="none" w:sz="0" w:space="0" w:color="auto"/>
        <w:right w:val="none" w:sz="0" w:space="0" w:color="auto"/>
      </w:divBdr>
    </w:div>
    <w:div w:id="1751537056">
      <w:bodyDiv w:val="1"/>
      <w:marLeft w:val="0"/>
      <w:marRight w:val="0"/>
      <w:marTop w:val="0"/>
      <w:marBottom w:val="0"/>
      <w:divBdr>
        <w:top w:val="none" w:sz="0" w:space="0" w:color="auto"/>
        <w:left w:val="none" w:sz="0" w:space="0" w:color="auto"/>
        <w:bottom w:val="none" w:sz="0" w:space="0" w:color="auto"/>
        <w:right w:val="none" w:sz="0" w:space="0" w:color="auto"/>
      </w:divBdr>
    </w:div>
    <w:div w:id="1752042225">
      <w:bodyDiv w:val="1"/>
      <w:marLeft w:val="0"/>
      <w:marRight w:val="0"/>
      <w:marTop w:val="0"/>
      <w:marBottom w:val="0"/>
      <w:divBdr>
        <w:top w:val="none" w:sz="0" w:space="0" w:color="auto"/>
        <w:left w:val="none" w:sz="0" w:space="0" w:color="auto"/>
        <w:bottom w:val="none" w:sz="0" w:space="0" w:color="auto"/>
        <w:right w:val="none" w:sz="0" w:space="0" w:color="auto"/>
      </w:divBdr>
    </w:div>
    <w:div w:id="1752585293">
      <w:bodyDiv w:val="1"/>
      <w:marLeft w:val="0"/>
      <w:marRight w:val="0"/>
      <w:marTop w:val="0"/>
      <w:marBottom w:val="0"/>
      <w:divBdr>
        <w:top w:val="none" w:sz="0" w:space="0" w:color="auto"/>
        <w:left w:val="none" w:sz="0" w:space="0" w:color="auto"/>
        <w:bottom w:val="none" w:sz="0" w:space="0" w:color="auto"/>
        <w:right w:val="none" w:sz="0" w:space="0" w:color="auto"/>
      </w:divBdr>
    </w:div>
    <w:div w:id="1752770502">
      <w:bodyDiv w:val="1"/>
      <w:marLeft w:val="0"/>
      <w:marRight w:val="0"/>
      <w:marTop w:val="0"/>
      <w:marBottom w:val="0"/>
      <w:divBdr>
        <w:top w:val="none" w:sz="0" w:space="0" w:color="auto"/>
        <w:left w:val="none" w:sz="0" w:space="0" w:color="auto"/>
        <w:bottom w:val="none" w:sz="0" w:space="0" w:color="auto"/>
        <w:right w:val="none" w:sz="0" w:space="0" w:color="auto"/>
      </w:divBdr>
    </w:div>
    <w:div w:id="1752970668">
      <w:bodyDiv w:val="1"/>
      <w:marLeft w:val="0"/>
      <w:marRight w:val="0"/>
      <w:marTop w:val="0"/>
      <w:marBottom w:val="0"/>
      <w:divBdr>
        <w:top w:val="none" w:sz="0" w:space="0" w:color="auto"/>
        <w:left w:val="none" w:sz="0" w:space="0" w:color="auto"/>
        <w:bottom w:val="none" w:sz="0" w:space="0" w:color="auto"/>
        <w:right w:val="none" w:sz="0" w:space="0" w:color="auto"/>
      </w:divBdr>
    </w:div>
    <w:div w:id="1752971780">
      <w:bodyDiv w:val="1"/>
      <w:marLeft w:val="0"/>
      <w:marRight w:val="0"/>
      <w:marTop w:val="0"/>
      <w:marBottom w:val="0"/>
      <w:divBdr>
        <w:top w:val="none" w:sz="0" w:space="0" w:color="auto"/>
        <w:left w:val="none" w:sz="0" w:space="0" w:color="auto"/>
        <w:bottom w:val="none" w:sz="0" w:space="0" w:color="auto"/>
        <w:right w:val="none" w:sz="0" w:space="0" w:color="auto"/>
      </w:divBdr>
    </w:div>
    <w:div w:id="1753044378">
      <w:bodyDiv w:val="1"/>
      <w:marLeft w:val="0"/>
      <w:marRight w:val="0"/>
      <w:marTop w:val="0"/>
      <w:marBottom w:val="0"/>
      <w:divBdr>
        <w:top w:val="none" w:sz="0" w:space="0" w:color="auto"/>
        <w:left w:val="none" w:sz="0" w:space="0" w:color="auto"/>
        <w:bottom w:val="none" w:sz="0" w:space="0" w:color="auto"/>
        <w:right w:val="none" w:sz="0" w:space="0" w:color="auto"/>
      </w:divBdr>
    </w:div>
    <w:div w:id="1753504781">
      <w:bodyDiv w:val="1"/>
      <w:marLeft w:val="0"/>
      <w:marRight w:val="0"/>
      <w:marTop w:val="0"/>
      <w:marBottom w:val="0"/>
      <w:divBdr>
        <w:top w:val="none" w:sz="0" w:space="0" w:color="auto"/>
        <w:left w:val="none" w:sz="0" w:space="0" w:color="auto"/>
        <w:bottom w:val="none" w:sz="0" w:space="0" w:color="auto"/>
        <w:right w:val="none" w:sz="0" w:space="0" w:color="auto"/>
      </w:divBdr>
    </w:div>
    <w:div w:id="1753546792">
      <w:bodyDiv w:val="1"/>
      <w:marLeft w:val="0"/>
      <w:marRight w:val="0"/>
      <w:marTop w:val="0"/>
      <w:marBottom w:val="0"/>
      <w:divBdr>
        <w:top w:val="none" w:sz="0" w:space="0" w:color="auto"/>
        <w:left w:val="none" w:sz="0" w:space="0" w:color="auto"/>
        <w:bottom w:val="none" w:sz="0" w:space="0" w:color="auto"/>
        <w:right w:val="none" w:sz="0" w:space="0" w:color="auto"/>
      </w:divBdr>
    </w:div>
    <w:div w:id="1753625042">
      <w:bodyDiv w:val="1"/>
      <w:marLeft w:val="0"/>
      <w:marRight w:val="0"/>
      <w:marTop w:val="0"/>
      <w:marBottom w:val="0"/>
      <w:divBdr>
        <w:top w:val="none" w:sz="0" w:space="0" w:color="auto"/>
        <w:left w:val="none" w:sz="0" w:space="0" w:color="auto"/>
        <w:bottom w:val="none" w:sz="0" w:space="0" w:color="auto"/>
        <w:right w:val="none" w:sz="0" w:space="0" w:color="auto"/>
      </w:divBdr>
    </w:div>
    <w:div w:id="1753697638">
      <w:bodyDiv w:val="1"/>
      <w:marLeft w:val="0"/>
      <w:marRight w:val="0"/>
      <w:marTop w:val="0"/>
      <w:marBottom w:val="0"/>
      <w:divBdr>
        <w:top w:val="none" w:sz="0" w:space="0" w:color="auto"/>
        <w:left w:val="none" w:sz="0" w:space="0" w:color="auto"/>
        <w:bottom w:val="none" w:sz="0" w:space="0" w:color="auto"/>
        <w:right w:val="none" w:sz="0" w:space="0" w:color="auto"/>
      </w:divBdr>
    </w:div>
    <w:div w:id="1754014344">
      <w:bodyDiv w:val="1"/>
      <w:marLeft w:val="0"/>
      <w:marRight w:val="0"/>
      <w:marTop w:val="0"/>
      <w:marBottom w:val="0"/>
      <w:divBdr>
        <w:top w:val="none" w:sz="0" w:space="0" w:color="auto"/>
        <w:left w:val="none" w:sz="0" w:space="0" w:color="auto"/>
        <w:bottom w:val="none" w:sz="0" w:space="0" w:color="auto"/>
        <w:right w:val="none" w:sz="0" w:space="0" w:color="auto"/>
      </w:divBdr>
    </w:div>
    <w:div w:id="1754664651">
      <w:bodyDiv w:val="1"/>
      <w:marLeft w:val="0"/>
      <w:marRight w:val="0"/>
      <w:marTop w:val="0"/>
      <w:marBottom w:val="0"/>
      <w:divBdr>
        <w:top w:val="none" w:sz="0" w:space="0" w:color="auto"/>
        <w:left w:val="none" w:sz="0" w:space="0" w:color="auto"/>
        <w:bottom w:val="none" w:sz="0" w:space="0" w:color="auto"/>
        <w:right w:val="none" w:sz="0" w:space="0" w:color="auto"/>
      </w:divBdr>
    </w:div>
    <w:div w:id="1754744391">
      <w:bodyDiv w:val="1"/>
      <w:marLeft w:val="0"/>
      <w:marRight w:val="0"/>
      <w:marTop w:val="0"/>
      <w:marBottom w:val="0"/>
      <w:divBdr>
        <w:top w:val="none" w:sz="0" w:space="0" w:color="auto"/>
        <w:left w:val="none" w:sz="0" w:space="0" w:color="auto"/>
        <w:bottom w:val="none" w:sz="0" w:space="0" w:color="auto"/>
        <w:right w:val="none" w:sz="0" w:space="0" w:color="auto"/>
      </w:divBdr>
    </w:div>
    <w:div w:id="1754820602">
      <w:bodyDiv w:val="1"/>
      <w:marLeft w:val="0"/>
      <w:marRight w:val="0"/>
      <w:marTop w:val="0"/>
      <w:marBottom w:val="0"/>
      <w:divBdr>
        <w:top w:val="none" w:sz="0" w:space="0" w:color="auto"/>
        <w:left w:val="none" w:sz="0" w:space="0" w:color="auto"/>
        <w:bottom w:val="none" w:sz="0" w:space="0" w:color="auto"/>
        <w:right w:val="none" w:sz="0" w:space="0" w:color="auto"/>
      </w:divBdr>
    </w:div>
    <w:div w:id="1754858780">
      <w:bodyDiv w:val="1"/>
      <w:marLeft w:val="0"/>
      <w:marRight w:val="0"/>
      <w:marTop w:val="0"/>
      <w:marBottom w:val="0"/>
      <w:divBdr>
        <w:top w:val="none" w:sz="0" w:space="0" w:color="auto"/>
        <w:left w:val="none" w:sz="0" w:space="0" w:color="auto"/>
        <w:bottom w:val="none" w:sz="0" w:space="0" w:color="auto"/>
        <w:right w:val="none" w:sz="0" w:space="0" w:color="auto"/>
      </w:divBdr>
    </w:div>
    <w:div w:id="1754859029">
      <w:bodyDiv w:val="1"/>
      <w:marLeft w:val="0"/>
      <w:marRight w:val="0"/>
      <w:marTop w:val="0"/>
      <w:marBottom w:val="0"/>
      <w:divBdr>
        <w:top w:val="none" w:sz="0" w:space="0" w:color="auto"/>
        <w:left w:val="none" w:sz="0" w:space="0" w:color="auto"/>
        <w:bottom w:val="none" w:sz="0" w:space="0" w:color="auto"/>
        <w:right w:val="none" w:sz="0" w:space="0" w:color="auto"/>
      </w:divBdr>
    </w:div>
    <w:div w:id="1754859506">
      <w:bodyDiv w:val="1"/>
      <w:marLeft w:val="0"/>
      <w:marRight w:val="0"/>
      <w:marTop w:val="0"/>
      <w:marBottom w:val="0"/>
      <w:divBdr>
        <w:top w:val="none" w:sz="0" w:space="0" w:color="auto"/>
        <w:left w:val="none" w:sz="0" w:space="0" w:color="auto"/>
        <w:bottom w:val="none" w:sz="0" w:space="0" w:color="auto"/>
        <w:right w:val="none" w:sz="0" w:space="0" w:color="auto"/>
      </w:divBdr>
    </w:div>
    <w:div w:id="1755079655">
      <w:bodyDiv w:val="1"/>
      <w:marLeft w:val="0"/>
      <w:marRight w:val="0"/>
      <w:marTop w:val="0"/>
      <w:marBottom w:val="0"/>
      <w:divBdr>
        <w:top w:val="none" w:sz="0" w:space="0" w:color="auto"/>
        <w:left w:val="none" w:sz="0" w:space="0" w:color="auto"/>
        <w:bottom w:val="none" w:sz="0" w:space="0" w:color="auto"/>
        <w:right w:val="none" w:sz="0" w:space="0" w:color="auto"/>
      </w:divBdr>
    </w:div>
    <w:div w:id="1755279583">
      <w:bodyDiv w:val="1"/>
      <w:marLeft w:val="0"/>
      <w:marRight w:val="0"/>
      <w:marTop w:val="0"/>
      <w:marBottom w:val="0"/>
      <w:divBdr>
        <w:top w:val="none" w:sz="0" w:space="0" w:color="auto"/>
        <w:left w:val="none" w:sz="0" w:space="0" w:color="auto"/>
        <w:bottom w:val="none" w:sz="0" w:space="0" w:color="auto"/>
        <w:right w:val="none" w:sz="0" w:space="0" w:color="auto"/>
      </w:divBdr>
    </w:div>
    <w:div w:id="1755399863">
      <w:bodyDiv w:val="1"/>
      <w:marLeft w:val="0"/>
      <w:marRight w:val="0"/>
      <w:marTop w:val="0"/>
      <w:marBottom w:val="0"/>
      <w:divBdr>
        <w:top w:val="none" w:sz="0" w:space="0" w:color="auto"/>
        <w:left w:val="none" w:sz="0" w:space="0" w:color="auto"/>
        <w:bottom w:val="none" w:sz="0" w:space="0" w:color="auto"/>
        <w:right w:val="none" w:sz="0" w:space="0" w:color="auto"/>
      </w:divBdr>
    </w:div>
    <w:div w:id="1755473801">
      <w:bodyDiv w:val="1"/>
      <w:marLeft w:val="0"/>
      <w:marRight w:val="0"/>
      <w:marTop w:val="0"/>
      <w:marBottom w:val="0"/>
      <w:divBdr>
        <w:top w:val="none" w:sz="0" w:space="0" w:color="auto"/>
        <w:left w:val="none" w:sz="0" w:space="0" w:color="auto"/>
        <w:bottom w:val="none" w:sz="0" w:space="0" w:color="auto"/>
        <w:right w:val="none" w:sz="0" w:space="0" w:color="auto"/>
      </w:divBdr>
    </w:div>
    <w:div w:id="1756239306">
      <w:bodyDiv w:val="1"/>
      <w:marLeft w:val="0"/>
      <w:marRight w:val="0"/>
      <w:marTop w:val="0"/>
      <w:marBottom w:val="0"/>
      <w:divBdr>
        <w:top w:val="none" w:sz="0" w:space="0" w:color="auto"/>
        <w:left w:val="none" w:sz="0" w:space="0" w:color="auto"/>
        <w:bottom w:val="none" w:sz="0" w:space="0" w:color="auto"/>
        <w:right w:val="none" w:sz="0" w:space="0" w:color="auto"/>
      </w:divBdr>
    </w:div>
    <w:div w:id="1756319741">
      <w:bodyDiv w:val="1"/>
      <w:marLeft w:val="0"/>
      <w:marRight w:val="0"/>
      <w:marTop w:val="0"/>
      <w:marBottom w:val="0"/>
      <w:divBdr>
        <w:top w:val="none" w:sz="0" w:space="0" w:color="auto"/>
        <w:left w:val="none" w:sz="0" w:space="0" w:color="auto"/>
        <w:bottom w:val="none" w:sz="0" w:space="0" w:color="auto"/>
        <w:right w:val="none" w:sz="0" w:space="0" w:color="auto"/>
      </w:divBdr>
    </w:div>
    <w:div w:id="1756433663">
      <w:bodyDiv w:val="1"/>
      <w:marLeft w:val="0"/>
      <w:marRight w:val="0"/>
      <w:marTop w:val="0"/>
      <w:marBottom w:val="0"/>
      <w:divBdr>
        <w:top w:val="none" w:sz="0" w:space="0" w:color="auto"/>
        <w:left w:val="none" w:sz="0" w:space="0" w:color="auto"/>
        <w:bottom w:val="none" w:sz="0" w:space="0" w:color="auto"/>
        <w:right w:val="none" w:sz="0" w:space="0" w:color="auto"/>
      </w:divBdr>
    </w:div>
    <w:div w:id="1756510095">
      <w:bodyDiv w:val="1"/>
      <w:marLeft w:val="0"/>
      <w:marRight w:val="0"/>
      <w:marTop w:val="0"/>
      <w:marBottom w:val="0"/>
      <w:divBdr>
        <w:top w:val="none" w:sz="0" w:space="0" w:color="auto"/>
        <w:left w:val="none" w:sz="0" w:space="0" w:color="auto"/>
        <w:bottom w:val="none" w:sz="0" w:space="0" w:color="auto"/>
        <w:right w:val="none" w:sz="0" w:space="0" w:color="auto"/>
      </w:divBdr>
    </w:div>
    <w:div w:id="1756590492">
      <w:bodyDiv w:val="1"/>
      <w:marLeft w:val="0"/>
      <w:marRight w:val="0"/>
      <w:marTop w:val="0"/>
      <w:marBottom w:val="0"/>
      <w:divBdr>
        <w:top w:val="none" w:sz="0" w:space="0" w:color="auto"/>
        <w:left w:val="none" w:sz="0" w:space="0" w:color="auto"/>
        <w:bottom w:val="none" w:sz="0" w:space="0" w:color="auto"/>
        <w:right w:val="none" w:sz="0" w:space="0" w:color="auto"/>
      </w:divBdr>
    </w:div>
    <w:div w:id="1756827636">
      <w:bodyDiv w:val="1"/>
      <w:marLeft w:val="0"/>
      <w:marRight w:val="0"/>
      <w:marTop w:val="0"/>
      <w:marBottom w:val="0"/>
      <w:divBdr>
        <w:top w:val="none" w:sz="0" w:space="0" w:color="auto"/>
        <w:left w:val="none" w:sz="0" w:space="0" w:color="auto"/>
        <w:bottom w:val="none" w:sz="0" w:space="0" w:color="auto"/>
        <w:right w:val="none" w:sz="0" w:space="0" w:color="auto"/>
      </w:divBdr>
    </w:div>
    <w:div w:id="1757022132">
      <w:bodyDiv w:val="1"/>
      <w:marLeft w:val="0"/>
      <w:marRight w:val="0"/>
      <w:marTop w:val="0"/>
      <w:marBottom w:val="0"/>
      <w:divBdr>
        <w:top w:val="none" w:sz="0" w:space="0" w:color="auto"/>
        <w:left w:val="none" w:sz="0" w:space="0" w:color="auto"/>
        <w:bottom w:val="none" w:sz="0" w:space="0" w:color="auto"/>
        <w:right w:val="none" w:sz="0" w:space="0" w:color="auto"/>
      </w:divBdr>
    </w:div>
    <w:div w:id="1757238696">
      <w:bodyDiv w:val="1"/>
      <w:marLeft w:val="0"/>
      <w:marRight w:val="0"/>
      <w:marTop w:val="0"/>
      <w:marBottom w:val="0"/>
      <w:divBdr>
        <w:top w:val="none" w:sz="0" w:space="0" w:color="auto"/>
        <w:left w:val="none" w:sz="0" w:space="0" w:color="auto"/>
        <w:bottom w:val="none" w:sz="0" w:space="0" w:color="auto"/>
        <w:right w:val="none" w:sz="0" w:space="0" w:color="auto"/>
      </w:divBdr>
    </w:div>
    <w:div w:id="1757240860">
      <w:bodyDiv w:val="1"/>
      <w:marLeft w:val="0"/>
      <w:marRight w:val="0"/>
      <w:marTop w:val="0"/>
      <w:marBottom w:val="0"/>
      <w:divBdr>
        <w:top w:val="none" w:sz="0" w:space="0" w:color="auto"/>
        <w:left w:val="none" w:sz="0" w:space="0" w:color="auto"/>
        <w:bottom w:val="none" w:sz="0" w:space="0" w:color="auto"/>
        <w:right w:val="none" w:sz="0" w:space="0" w:color="auto"/>
      </w:divBdr>
    </w:div>
    <w:div w:id="1757676160">
      <w:bodyDiv w:val="1"/>
      <w:marLeft w:val="0"/>
      <w:marRight w:val="0"/>
      <w:marTop w:val="0"/>
      <w:marBottom w:val="0"/>
      <w:divBdr>
        <w:top w:val="none" w:sz="0" w:space="0" w:color="auto"/>
        <w:left w:val="none" w:sz="0" w:space="0" w:color="auto"/>
        <w:bottom w:val="none" w:sz="0" w:space="0" w:color="auto"/>
        <w:right w:val="none" w:sz="0" w:space="0" w:color="auto"/>
      </w:divBdr>
    </w:div>
    <w:div w:id="1757747732">
      <w:bodyDiv w:val="1"/>
      <w:marLeft w:val="0"/>
      <w:marRight w:val="0"/>
      <w:marTop w:val="0"/>
      <w:marBottom w:val="0"/>
      <w:divBdr>
        <w:top w:val="none" w:sz="0" w:space="0" w:color="auto"/>
        <w:left w:val="none" w:sz="0" w:space="0" w:color="auto"/>
        <w:bottom w:val="none" w:sz="0" w:space="0" w:color="auto"/>
        <w:right w:val="none" w:sz="0" w:space="0" w:color="auto"/>
      </w:divBdr>
    </w:div>
    <w:div w:id="1757748891">
      <w:bodyDiv w:val="1"/>
      <w:marLeft w:val="0"/>
      <w:marRight w:val="0"/>
      <w:marTop w:val="0"/>
      <w:marBottom w:val="0"/>
      <w:divBdr>
        <w:top w:val="none" w:sz="0" w:space="0" w:color="auto"/>
        <w:left w:val="none" w:sz="0" w:space="0" w:color="auto"/>
        <w:bottom w:val="none" w:sz="0" w:space="0" w:color="auto"/>
        <w:right w:val="none" w:sz="0" w:space="0" w:color="auto"/>
      </w:divBdr>
    </w:div>
    <w:div w:id="1757818915">
      <w:bodyDiv w:val="1"/>
      <w:marLeft w:val="0"/>
      <w:marRight w:val="0"/>
      <w:marTop w:val="0"/>
      <w:marBottom w:val="0"/>
      <w:divBdr>
        <w:top w:val="none" w:sz="0" w:space="0" w:color="auto"/>
        <w:left w:val="none" w:sz="0" w:space="0" w:color="auto"/>
        <w:bottom w:val="none" w:sz="0" w:space="0" w:color="auto"/>
        <w:right w:val="none" w:sz="0" w:space="0" w:color="auto"/>
      </w:divBdr>
    </w:div>
    <w:div w:id="1757821531">
      <w:bodyDiv w:val="1"/>
      <w:marLeft w:val="0"/>
      <w:marRight w:val="0"/>
      <w:marTop w:val="0"/>
      <w:marBottom w:val="0"/>
      <w:divBdr>
        <w:top w:val="none" w:sz="0" w:space="0" w:color="auto"/>
        <w:left w:val="none" w:sz="0" w:space="0" w:color="auto"/>
        <w:bottom w:val="none" w:sz="0" w:space="0" w:color="auto"/>
        <w:right w:val="none" w:sz="0" w:space="0" w:color="auto"/>
      </w:divBdr>
    </w:div>
    <w:div w:id="1757942030">
      <w:bodyDiv w:val="1"/>
      <w:marLeft w:val="0"/>
      <w:marRight w:val="0"/>
      <w:marTop w:val="0"/>
      <w:marBottom w:val="0"/>
      <w:divBdr>
        <w:top w:val="none" w:sz="0" w:space="0" w:color="auto"/>
        <w:left w:val="none" w:sz="0" w:space="0" w:color="auto"/>
        <w:bottom w:val="none" w:sz="0" w:space="0" w:color="auto"/>
        <w:right w:val="none" w:sz="0" w:space="0" w:color="auto"/>
      </w:divBdr>
    </w:div>
    <w:div w:id="1758792462">
      <w:bodyDiv w:val="1"/>
      <w:marLeft w:val="0"/>
      <w:marRight w:val="0"/>
      <w:marTop w:val="0"/>
      <w:marBottom w:val="0"/>
      <w:divBdr>
        <w:top w:val="none" w:sz="0" w:space="0" w:color="auto"/>
        <w:left w:val="none" w:sz="0" w:space="0" w:color="auto"/>
        <w:bottom w:val="none" w:sz="0" w:space="0" w:color="auto"/>
        <w:right w:val="none" w:sz="0" w:space="0" w:color="auto"/>
      </w:divBdr>
    </w:div>
    <w:div w:id="1758868431">
      <w:bodyDiv w:val="1"/>
      <w:marLeft w:val="0"/>
      <w:marRight w:val="0"/>
      <w:marTop w:val="0"/>
      <w:marBottom w:val="0"/>
      <w:divBdr>
        <w:top w:val="none" w:sz="0" w:space="0" w:color="auto"/>
        <w:left w:val="none" w:sz="0" w:space="0" w:color="auto"/>
        <w:bottom w:val="none" w:sz="0" w:space="0" w:color="auto"/>
        <w:right w:val="none" w:sz="0" w:space="0" w:color="auto"/>
      </w:divBdr>
    </w:div>
    <w:div w:id="1759204870">
      <w:bodyDiv w:val="1"/>
      <w:marLeft w:val="0"/>
      <w:marRight w:val="0"/>
      <w:marTop w:val="0"/>
      <w:marBottom w:val="0"/>
      <w:divBdr>
        <w:top w:val="none" w:sz="0" w:space="0" w:color="auto"/>
        <w:left w:val="none" w:sz="0" w:space="0" w:color="auto"/>
        <w:bottom w:val="none" w:sz="0" w:space="0" w:color="auto"/>
        <w:right w:val="none" w:sz="0" w:space="0" w:color="auto"/>
      </w:divBdr>
    </w:div>
    <w:div w:id="1759249035">
      <w:bodyDiv w:val="1"/>
      <w:marLeft w:val="0"/>
      <w:marRight w:val="0"/>
      <w:marTop w:val="0"/>
      <w:marBottom w:val="0"/>
      <w:divBdr>
        <w:top w:val="none" w:sz="0" w:space="0" w:color="auto"/>
        <w:left w:val="none" w:sz="0" w:space="0" w:color="auto"/>
        <w:bottom w:val="none" w:sz="0" w:space="0" w:color="auto"/>
        <w:right w:val="none" w:sz="0" w:space="0" w:color="auto"/>
      </w:divBdr>
    </w:div>
    <w:div w:id="1759251488">
      <w:bodyDiv w:val="1"/>
      <w:marLeft w:val="0"/>
      <w:marRight w:val="0"/>
      <w:marTop w:val="0"/>
      <w:marBottom w:val="0"/>
      <w:divBdr>
        <w:top w:val="none" w:sz="0" w:space="0" w:color="auto"/>
        <w:left w:val="none" w:sz="0" w:space="0" w:color="auto"/>
        <w:bottom w:val="none" w:sz="0" w:space="0" w:color="auto"/>
        <w:right w:val="none" w:sz="0" w:space="0" w:color="auto"/>
      </w:divBdr>
    </w:div>
    <w:div w:id="1759279998">
      <w:bodyDiv w:val="1"/>
      <w:marLeft w:val="0"/>
      <w:marRight w:val="0"/>
      <w:marTop w:val="0"/>
      <w:marBottom w:val="0"/>
      <w:divBdr>
        <w:top w:val="none" w:sz="0" w:space="0" w:color="auto"/>
        <w:left w:val="none" w:sz="0" w:space="0" w:color="auto"/>
        <w:bottom w:val="none" w:sz="0" w:space="0" w:color="auto"/>
        <w:right w:val="none" w:sz="0" w:space="0" w:color="auto"/>
      </w:divBdr>
    </w:div>
    <w:div w:id="1759322966">
      <w:bodyDiv w:val="1"/>
      <w:marLeft w:val="0"/>
      <w:marRight w:val="0"/>
      <w:marTop w:val="0"/>
      <w:marBottom w:val="0"/>
      <w:divBdr>
        <w:top w:val="none" w:sz="0" w:space="0" w:color="auto"/>
        <w:left w:val="none" w:sz="0" w:space="0" w:color="auto"/>
        <w:bottom w:val="none" w:sz="0" w:space="0" w:color="auto"/>
        <w:right w:val="none" w:sz="0" w:space="0" w:color="auto"/>
      </w:divBdr>
    </w:div>
    <w:div w:id="1759400398">
      <w:bodyDiv w:val="1"/>
      <w:marLeft w:val="0"/>
      <w:marRight w:val="0"/>
      <w:marTop w:val="0"/>
      <w:marBottom w:val="0"/>
      <w:divBdr>
        <w:top w:val="none" w:sz="0" w:space="0" w:color="auto"/>
        <w:left w:val="none" w:sz="0" w:space="0" w:color="auto"/>
        <w:bottom w:val="none" w:sz="0" w:space="0" w:color="auto"/>
        <w:right w:val="none" w:sz="0" w:space="0" w:color="auto"/>
      </w:divBdr>
    </w:div>
    <w:div w:id="1759476646">
      <w:bodyDiv w:val="1"/>
      <w:marLeft w:val="0"/>
      <w:marRight w:val="0"/>
      <w:marTop w:val="0"/>
      <w:marBottom w:val="0"/>
      <w:divBdr>
        <w:top w:val="none" w:sz="0" w:space="0" w:color="auto"/>
        <w:left w:val="none" w:sz="0" w:space="0" w:color="auto"/>
        <w:bottom w:val="none" w:sz="0" w:space="0" w:color="auto"/>
        <w:right w:val="none" w:sz="0" w:space="0" w:color="auto"/>
      </w:divBdr>
    </w:div>
    <w:div w:id="1759516730">
      <w:bodyDiv w:val="1"/>
      <w:marLeft w:val="0"/>
      <w:marRight w:val="0"/>
      <w:marTop w:val="0"/>
      <w:marBottom w:val="0"/>
      <w:divBdr>
        <w:top w:val="none" w:sz="0" w:space="0" w:color="auto"/>
        <w:left w:val="none" w:sz="0" w:space="0" w:color="auto"/>
        <w:bottom w:val="none" w:sz="0" w:space="0" w:color="auto"/>
        <w:right w:val="none" w:sz="0" w:space="0" w:color="auto"/>
      </w:divBdr>
    </w:div>
    <w:div w:id="1759599140">
      <w:bodyDiv w:val="1"/>
      <w:marLeft w:val="0"/>
      <w:marRight w:val="0"/>
      <w:marTop w:val="0"/>
      <w:marBottom w:val="0"/>
      <w:divBdr>
        <w:top w:val="none" w:sz="0" w:space="0" w:color="auto"/>
        <w:left w:val="none" w:sz="0" w:space="0" w:color="auto"/>
        <w:bottom w:val="none" w:sz="0" w:space="0" w:color="auto"/>
        <w:right w:val="none" w:sz="0" w:space="0" w:color="auto"/>
      </w:divBdr>
    </w:div>
    <w:div w:id="1759865139">
      <w:bodyDiv w:val="1"/>
      <w:marLeft w:val="0"/>
      <w:marRight w:val="0"/>
      <w:marTop w:val="0"/>
      <w:marBottom w:val="0"/>
      <w:divBdr>
        <w:top w:val="none" w:sz="0" w:space="0" w:color="auto"/>
        <w:left w:val="none" w:sz="0" w:space="0" w:color="auto"/>
        <w:bottom w:val="none" w:sz="0" w:space="0" w:color="auto"/>
        <w:right w:val="none" w:sz="0" w:space="0" w:color="auto"/>
      </w:divBdr>
    </w:div>
    <w:div w:id="1760524597">
      <w:bodyDiv w:val="1"/>
      <w:marLeft w:val="0"/>
      <w:marRight w:val="0"/>
      <w:marTop w:val="0"/>
      <w:marBottom w:val="0"/>
      <w:divBdr>
        <w:top w:val="none" w:sz="0" w:space="0" w:color="auto"/>
        <w:left w:val="none" w:sz="0" w:space="0" w:color="auto"/>
        <w:bottom w:val="none" w:sz="0" w:space="0" w:color="auto"/>
        <w:right w:val="none" w:sz="0" w:space="0" w:color="auto"/>
      </w:divBdr>
    </w:div>
    <w:div w:id="1760711433">
      <w:bodyDiv w:val="1"/>
      <w:marLeft w:val="0"/>
      <w:marRight w:val="0"/>
      <w:marTop w:val="0"/>
      <w:marBottom w:val="0"/>
      <w:divBdr>
        <w:top w:val="none" w:sz="0" w:space="0" w:color="auto"/>
        <w:left w:val="none" w:sz="0" w:space="0" w:color="auto"/>
        <w:bottom w:val="none" w:sz="0" w:space="0" w:color="auto"/>
        <w:right w:val="none" w:sz="0" w:space="0" w:color="auto"/>
      </w:divBdr>
    </w:div>
    <w:div w:id="1760712983">
      <w:bodyDiv w:val="1"/>
      <w:marLeft w:val="0"/>
      <w:marRight w:val="0"/>
      <w:marTop w:val="0"/>
      <w:marBottom w:val="0"/>
      <w:divBdr>
        <w:top w:val="none" w:sz="0" w:space="0" w:color="auto"/>
        <w:left w:val="none" w:sz="0" w:space="0" w:color="auto"/>
        <w:bottom w:val="none" w:sz="0" w:space="0" w:color="auto"/>
        <w:right w:val="none" w:sz="0" w:space="0" w:color="auto"/>
      </w:divBdr>
    </w:div>
    <w:div w:id="1760714093">
      <w:bodyDiv w:val="1"/>
      <w:marLeft w:val="0"/>
      <w:marRight w:val="0"/>
      <w:marTop w:val="0"/>
      <w:marBottom w:val="0"/>
      <w:divBdr>
        <w:top w:val="none" w:sz="0" w:space="0" w:color="auto"/>
        <w:left w:val="none" w:sz="0" w:space="0" w:color="auto"/>
        <w:bottom w:val="none" w:sz="0" w:space="0" w:color="auto"/>
        <w:right w:val="none" w:sz="0" w:space="0" w:color="auto"/>
      </w:divBdr>
    </w:div>
    <w:div w:id="1760901910">
      <w:bodyDiv w:val="1"/>
      <w:marLeft w:val="0"/>
      <w:marRight w:val="0"/>
      <w:marTop w:val="0"/>
      <w:marBottom w:val="0"/>
      <w:divBdr>
        <w:top w:val="none" w:sz="0" w:space="0" w:color="auto"/>
        <w:left w:val="none" w:sz="0" w:space="0" w:color="auto"/>
        <w:bottom w:val="none" w:sz="0" w:space="0" w:color="auto"/>
        <w:right w:val="none" w:sz="0" w:space="0" w:color="auto"/>
      </w:divBdr>
    </w:div>
    <w:div w:id="1760903265">
      <w:bodyDiv w:val="1"/>
      <w:marLeft w:val="0"/>
      <w:marRight w:val="0"/>
      <w:marTop w:val="0"/>
      <w:marBottom w:val="0"/>
      <w:divBdr>
        <w:top w:val="none" w:sz="0" w:space="0" w:color="auto"/>
        <w:left w:val="none" w:sz="0" w:space="0" w:color="auto"/>
        <w:bottom w:val="none" w:sz="0" w:space="0" w:color="auto"/>
        <w:right w:val="none" w:sz="0" w:space="0" w:color="auto"/>
      </w:divBdr>
    </w:div>
    <w:div w:id="1761415676">
      <w:bodyDiv w:val="1"/>
      <w:marLeft w:val="0"/>
      <w:marRight w:val="0"/>
      <w:marTop w:val="0"/>
      <w:marBottom w:val="0"/>
      <w:divBdr>
        <w:top w:val="none" w:sz="0" w:space="0" w:color="auto"/>
        <w:left w:val="none" w:sz="0" w:space="0" w:color="auto"/>
        <w:bottom w:val="none" w:sz="0" w:space="0" w:color="auto"/>
        <w:right w:val="none" w:sz="0" w:space="0" w:color="auto"/>
      </w:divBdr>
    </w:div>
    <w:div w:id="1761682933">
      <w:bodyDiv w:val="1"/>
      <w:marLeft w:val="0"/>
      <w:marRight w:val="0"/>
      <w:marTop w:val="0"/>
      <w:marBottom w:val="0"/>
      <w:divBdr>
        <w:top w:val="none" w:sz="0" w:space="0" w:color="auto"/>
        <w:left w:val="none" w:sz="0" w:space="0" w:color="auto"/>
        <w:bottom w:val="none" w:sz="0" w:space="0" w:color="auto"/>
        <w:right w:val="none" w:sz="0" w:space="0" w:color="auto"/>
      </w:divBdr>
    </w:div>
    <w:div w:id="1761757447">
      <w:bodyDiv w:val="1"/>
      <w:marLeft w:val="0"/>
      <w:marRight w:val="0"/>
      <w:marTop w:val="0"/>
      <w:marBottom w:val="0"/>
      <w:divBdr>
        <w:top w:val="none" w:sz="0" w:space="0" w:color="auto"/>
        <w:left w:val="none" w:sz="0" w:space="0" w:color="auto"/>
        <w:bottom w:val="none" w:sz="0" w:space="0" w:color="auto"/>
        <w:right w:val="none" w:sz="0" w:space="0" w:color="auto"/>
      </w:divBdr>
    </w:div>
    <w:div w:id="1761872658">
      <w:bodyDiv w:val="1"/>
      <w:marLeft w:val="0"/>
      <w:marRight w:val="0"/>
      <w:marTop w:val="0"/>
      <w:marBottom w:val="0"/>
      <w:divBdr>
        <w:top w:val="none" w:sz="0" w:space="0" w:color="auto"/>
        <w:left w:val="none" w:sz="0" w:space="0" w:color="auto"/>
        <w:bottom w:val="none" w:sz="0" w:space="0" w:color="auto"/>
        <w:right w:val="none" w:sz="0" w:space="0" w:color="auto"/>
      </w:divBdr>
    </w:div>
    <w:div w:id="1762067326">
      <w:bodyDiv w:val="1"/>
      <w:marLeft w:val="0"/>
      <w:marRight w:val="0"/>
      <w:marTop w:val="0"/>
      <w:marBottom w:val="0"/>
      <w:divBdr>
        <w:top w:val="none" w:sz="0" w:space="0" w:color="auto"/>
        <w:left w:val="none" w:sz="0" w:space="0" w:color="auto"/>
        <w:bottom w:val="none" w:sz="0" w:space="0" w:color="auto"/>
        <w:right w:val="none" w:sz="0" w:space="0" w:color="auto"/>
      </w:divBdr>
    </w:div>
    <w:div w:id="1762096317">
      <w:bodyDiv w:val="1"/>
      <w:marLeft w:val="0"/>
      <w:marRight w:val="0"/>
      <w:marTop w:val="0"/>
      <w:marBottom w:val="0"/>
      <w:divBdr>
        <w:top w:val="none" w:sz="0" w:space="0" w:color="auto"/>
        <w:left w:val="none" w:sz="0" w:space="0" w:color="auto"/>
        <w:bottom w:val="none" w:sz="0" w:space="0" w:color="auto"/>
        <w:right w:val="none" w:sz="0" w:space="0" w:color="auto"/>
      </w:divBdr>
    </w:div>
    <w:div w:id="1762140599">
      <w:bodyDiv w:val="1"/>
      <w:marLeft w:val="0"/>
      <w:marRight w:val="0"/>
      <w:marTop w:val="0"/>
      <w:marBottom w:val="0"/>
      <w:divBdr>
        <w:top w:val="none" w:sz="0" w:space="0" w:color="auto"/>
        <w:left w:val="none" w:sz="0" w:space="0" w:color="auto"/>
        <w:bottom w:val="none" w:sz="0" w:space="0" w:color="auto"/>
        <w:right w:val="none" w:sz="0" w:space="0" w:color="auto"/>
      </w:divBdr>
    </w:div>
    <w:div w:id="1762334775">
      <w:bodyDiv w:val="1"/>
      <w:marLeft w:val="0"/>
      <w:marRight w:val="0"/>
      <w:marTop w:val="0"/>
      <w:marBottom w:val="0"/>
      <w:divBdr>
        <w:top w:val="none" w:sz="0" w:space="0" w:color="auto"/>
        <w:left w:val="none" w:sz="0" w:space="0" w:color="auto"/>
        <w:bottom w:val="none" w:sz="0" w:space="0" w:color="auto"/>
        <w:right w:val="none" w:sz="0" w:space="0" w:color="auto"/>
      </w:divBdr>
    </w:div>
    <w:div w:id="1762531539">
      <w:bodyDiv w:val="1"/>
      <w:marLeft w:val="0"/>
      <w:marRight w:val="0"/>
      <w:marTop w:val="0"/>
      <w:marBottom w:val="0"/>
      <w:divBdr>
        <w:top w:val="none" w:sz="0" w:space="0" w:color="auto"/>
        <w:left w:val="none" w:sz="0" w:space="0" w:color="auto"/>
        <w:bottom w:val="none" w:sz="0" w:space="0" w:color="auto"/>
        <w:right w:val="none" w:sz="0" w:space="0" w:color="auto"/>
      </w:divBdr>
    </w:div>
    <w:div w:id="1762991439">
      <w:bodyDiv w:val="1"/>
      <w:marLeft w:val="0"/>
      <w:marRight w:val="0"/>
      <w:marTop w:val="0"/>
      <w:marBottom w:val="0"/>
      <w:divBdr>
        <w:top w:val="none" w:sz="0" w:space="0" w:color="auto"/>
        <w:left w:val="none" w:sz="0" w:space="0" w:color="auto"/>
        <w:bottom w:val="none" w:sz="0" w:space="0" w:color="auto"/>
        <w:right w:val="none" w:sz="0" w:space="0" w:color="auto"/>
      </w:divBdr>
    </w:div>
    <w:div w:id="1764689143">
      <w:bodyDiv w:val="1"/>
      <w:marLeft w:val="0"/>
      <w:marRight w:val="0"/>
      <w:marTop w:val="0"/>
      <w:marBottom w:val="0"/>
      <w:divBdr>
        <w:top w:val="none" w:sz="0" w:space="0" w:color="auto"/>
        <w:left w:val="none" w:sz="0" w:space="0" w:color="auto"/>
        <w:bottom w:val="none" w:sz="0" w:space="0" w:color="auto"/>
        <w:right w:val="none" w:sz="0" w:space="0" w:color="auto"/>
      </w:divBdr>
    </w:div>
    <w:div w:id="1765150803">
      <w:bodyDiv w:val="1"/>
      <w:marLeft w:val="0"/>
      <w:marRight w:val="0"/>
      <w:marTop w:val="0"/>
      <w:marBottom w:val="0"/>
      <w:divBdr>
        <w:top w:val="none" w:sz="0" w:space="0" w:color="auto"/>
        <w:left w:val="none" w:sz="0" w:space="0" w:color="auto"/>
        <w:bottom w:val="none" w:sz="0" w:space="0" w:color="auto"/>
        <w:right w:val="none" w:sz="0" w:space="0" w:color="auto"/>
      </w:divBdr>
    </w:div>
    <w:div w:id="1765372554">
      <w:bodyDiv w:val="1"/>
      <w:marLeft w:val="0"/>
      <w:marRight w:val="0"/>
      <w:marTop w:val="0"/>
      <w:marBottom w:val="0"/>
      <w:divBdr>
        <w:top w:val="none" w:sz="0" w:space="0" w:color="auto"/>
        <w:left w:val="none" w:sz="0" w:space="0" w:color="auto"/>
        <w:bottom w:val="none" w:sz="0" w:space="0" w:color="auto"/>
        <w:right w:val="none" w:sz="0" w:space="0" w:color="auto"/>
      </w:divBdr>
    </w:div>
    <w:div w:id="1765572458">
      <w:bodyDiv w:val="1"/>
      <w:marLeft w:val="0"/>
      <w:marRight w:val="0"/>
      <w:marTop w:val="0"/>
      <w:marBottom w:val="0"/>
      <w:divBdr>
        <w:top w:val="none" w:sz="0" w:space="0" w:color="auto"/>
        <w:left w:val="none" w:sz="0" w:space="0" w:color="auto"/>
        <w:bottom w:val="none" w:sz="0" w:space="0" w:color="auto"/>
        <w:right w:val="none" w:sz="0" w:space="0" w:color="auto"/>
      </w:divBdr>
    </w:div>
    <w:div w:id="1765954836">
      <w:bodyDiv w:val="1"/>
      <w:marLeft w:val="0"/>
      <w:marRight w:val="0"/>
      <w:marTop w:val="0"/>
      <w:marBottom w:val="0"/>
      <w:divBdr>
        <w:top w:val="none" w:sz="0" w:space="0" w:color="auto"/>
        <w:left w:val="none" w:sz="0" w:space="0" w:color="auto"/>
        <w:bottom w:val="none" w:sz="0" w:space="0" w:color="auto"/>
        <w:right w:val="none" w:sz="0" w:space="0" w:color="auto"/>
      </w:divBdr>
    </w:div>
    <w:div w:id="1766026040">
      <w:bodyDiv w:val="1"/>
      <w:marLeft w:val="0"/>
      <w:marRight w:val="0"/>
      <w:marTop w:val="0"/>
      <w:marBottom w:val="0"/>
      <w:divBdr>
        <w:top w:val="none" w:sz="0" w:space="0" w:color="auto"/>
        <w:left w:val="none" w:sz="0" w:space="0" w:color="auto"/>
        <w:bottom w:val="none" w:sz="0" w:space="0" w:color="auto"/>
        <w:right w:val="none" w:sz="0" w:space="0" w:color="auto"/>
      </w:divBdr>
    </w:div>
    <w:div w:id="1766461199">
      <w:bodyDiv w:val="1"/>
      <w:marLeft w:val="0"/>
      <w:marRight w:val="0"/>
      <w:marTop w:val="0"/>
      <w:marBottom w:val="0"/>
      <w:divBdr>
        <w:top w:val="none" w:sz="0" w:space="0" w:color="auto"/>
        <w:left w:val="none" w:sz="0" w:space="0" w:color="auto"/>
        <w:bottom w:val="none" w:sz="0" w:space="0" w:color="auto"/>
        <w:right w:val="none" w:sz="0" w:space="0" w:color="auto"/>
      </w:divBdr>
    </w:div>
    <w:div w:id="1766606570">
      <w:bodyDiv w:val="1"/>
      <w:marLeft w:val="0"/>
      <w:marRight w:val="0"/>
      <w:marTop w:val="0"/>
      <w:marBottom w:val="0"/>
      <w:divBdr>
        <w:top w:val="none" w:sz="0" w:space="0" w:color="auto"/>
        <w:left w:val="none" w:sz="0" w:space="0" w:color="auto"/>
        <w:bottom w:val="none" w:sz="0" w:space="0" w:color="auto"/>
        <w:right w:val="none" w:sz="0" w:space="0" w:color="auto"/>
      </w:divBdr>
    </w:div>
    <w:div w:id="1766654856">
      <w:bodyDiv w:val="1"/>
      <w:marLeft w:val="0"/>
      <w:marRight w:val="0"/>
      <w:marTop w:val="0"/>
      <w:marBottom w:val="0"/>
      <w:divBdr>
        <w:top w:val="none" w:sz="0" w:space="0" w:color="auto"/>
        <w:left w:val="none" w:sz="0" w:space="0" w:color="auto"/>
        <w:bottom w:val="none" w:sz="0" w:space="0" w:color="auto"/>
        <w:right w:val="none" w:sz="0" w:space="0" w:color="auto"/>
      </w:divBdr>
    </w:div>
    <w:div w:id="1766681324">
      <w:bodyDiv w:val="1"/>
      <w:marLeft w:val="0"/>
      <w:marRight w:val="0"/>
      <w:marTop w:val="0"/>
      <w:marBottom w:val="0"/>
      <w:divBdr>
        <w:top w:val="none" w:sz="0" w:space="0" w:color="auto"/>
        <w:left w:val="none" w:sz="0" w:space="0" w:color="auto"/>
        <w:bottom w:val="none" w:sz="0" w:space="0" w:color="auto"/>
        <w:right w:val="none" w:sz="0" w:space="0" w:color="auto"/>
      </w:divBdr>
    </w:div>
    <w:div w:id="1768379555">
      <w:bodyDiv w:val="1"/>
      <w:marLeft w:val="0"/>
      <w:marRight w:val="0"/>
      <w:marTop w:val="0"/>
      <w:marBottom w:val="0"/>
      <w:divBdr>
        <w:top w:val="none" w:sz="0" w:space="0" w:color="auto"/>
        <w:left w:val="none" w:sz="0" w:space="0" w:color="auto"/>
        <w:bottom w:val="none" w:sz="0" w:space="0" w:color="auto"/>
        <w:right w:val="none" w:sz="0" w:space="0" w:color="auto"/>
      </w:divBdr>
    </w:div>
    <w:div w:id="1768379742">
      <w:bodyDiv w:val="1"/>
      <w:marLeft w:val="0"/>
      <w:marRight w:val="0"/>
      <w:marTop w:val="0"/>
      <w:marBottom w:val="0"/>
      <w:divBdr>
        <w:top w:val="none" w:sz="0" w:space="0" w:color="auto"/>
        <w:left w:val="none" w:sz="0" w:space="0" w:color="auto"/>
        <w:bottom w:val="none" w:sz="0" w:space="0" w:color="auto"/>
        <w:right w:val="none" w:sz="0" w:space="0" w:color="auto"/>
      </w:divBdr>
    </w:div>
    <w:div w:id="1768387914">
      <w:bodyDiv w:val="1"/>
      <w:marLeft w:val="0"/>
      <w:marRight w:val="0"/>
      <w:marTop w:val="0"/>
      <w:marBottom w:val="0"/>
      <w:divBdr>
        <w:top w:val="none" w:sz="0" w:space="0" w:color="auto"/>
        <w:left w:val="none" w:sz="0" w:space="0" w:color="auto"/>
        <w:bottom w:val="none" w:sz="0" w:space="0" w:color="auto"/>
        <w:right w:val="none" w:sz="0" w:space="0" w:color="auto"/>
      </w:divBdr>
    </w:div>
    <w:div w:id="1768500739">
      <w:bodyDiv w:val="1"/>
      <w:marLeft w:val="0"/>
      <w:marRight w:val="0"/>
      <w:marTop w:val="0"/>
      <w:marBottom w:val="0"/>
      <w:divBdr>
        <w:top w:val="none" w:sz="0" w:space="0" w:color="auto"/>
        <w:left w:val="none" w:sz="0" w:space="0" w:color="auto"/>
        <w:bottom w:val="none" w:sz="0" w:space="0" w:color="auto"/>
        <w:right w:val="none" w:sz="0" w:space="0" w:color="auto"/>
      </w:divBdr>
    </w:div>
    <w:div w:id="1768579212">
      <w:bodyDiv w:val="1"/>
      <w:marLeft w:val="0"/>
      <w:marRight w:val="0"/>
      <w:marTop w:val="0"/>
      <w:marBottom w:val="0"/>
      <w:divBdr>
        <w:top w:val="none" w:sz="0" w:space="0" w:color="auto"/>
        <w:left w:val="none" w:sz="0" w:space="0" w:color="auto"/>
        <w:bottom w:val="none" w:sz="0" w:space="0" w:color="auto"/>
        <w:right w:val="none" w:sz="0" w:space="0" w:color="auto"/>
      </w:divBdr>
    </w:div>
    <w:div w:id="1768696889">
      <w:bodyDiv w:val="1"/>
      <w:marLeft w:val="0"/>
      <w:marRight w:val="0"/>
      <w:marTop w:val="0"/>
      <w:marBottom w:val="0"/>
      <w:divBdr>
        <w:top w:val="none" w:sz="0" w:space="0" w:color="auto"/>
        <w:left w:val="none" w:sz="0" w:space="0" w:color="auto"/>
        <w:bottom w:val="none" w:sz="0" w:space="0" w:color="auto"/>
        <w:right w:val="none" w:sz="0" w:space="0" w:color="auto"/>
      </w:divBdr>
    </w:div>
    <w:div w:id="1768959019">
      <w:bodyDiv w:val="1"/>
      <w:marLeft w:val="0"/>
      <w:marRight w:val="0"/>
      <w:marTop w:val="0"/>
      <w:marBottom w:val="0"/>
      <w:divBdr>
        <w:top w:val="none" w:sz="0" w:space="0" w:color="auto"/>
        <w:left w:val="none" w:sz="0" w:space="0" w:color="auto"/>
        <w:bottom w:val="none" w:sz="0" w:space="0" w:color="auto"/>
        <w:right w:val="none" w:sz="0" w:space="0" w:color="auto"/>
      </w:divBdr>
    </w:div>
    <w:div w:id="1769347060">
      <w:bodyDiv w:val="1"/>
      <w:marLeft w:val="0"/>
      <w:marRight w:val="0"/>
      <w:marTop w:val="0"/>
      <w:marBottom w:val="0"/>
      <w:divBdr>
        <w:top w:val="none" w:sz="0" w:space="0" w:color="auto"/>
        <w:left w:val="none" w:sz="0" w:space="0" w:color="auto"/>
        <w:bottom w:val="none" w:sz="0" w:space="0" w:color="auto"/>
        <w:right w:val="none" w:sz="0" w:space="0" w:color="auto"/>
      </w:divBdr>
    </w:div>
    <w:div w:id="1769424055">
      <w:bodyDiv w:val="1"/>
      <w:marLeft w:val="0"/>
      <w:marRight w:val="0"/>
      <w:marTop w:val="0"/>
      <w:marBottom w:val="0"/>
      <w:divBdr>
        <w:top w:val="none" w:sz="0" w:space="0" w:color="auto"/>
        <w:left w:val="none" w:sz="0" w:space="0" w:color="auto"/>
        <w:bottom w:val="none" w:sz="0" w:space="0" w:color="auto"/>
        <w:right w:val="none" w:sz="0" w:space="0" w:color="auto"/>
      </w:divBdr>
    </w:div>
    <w:div w:id="1769425147">
      <w:bodyDiv w:val="1"/>
      <w:marLeft w:val="0"/>
      <w:marRight w:val="0"/>
      <w:marTop w:val="0"/>
      <w:marBottom w:val="0"/>
      <w:divBdr>
        <w:top w:val="none" w:sz="0" w:space="0" w:color="auto"/>
        <w:left w:val="none" w:sz="0" w:space="0" w:color="auto"/>
        <w:bottom w:val="none" w:sz="0" w:space="0" w:color="auto"/>
        <w:right w:val="none" w:sz="0" w:space="0" w:color="auto"/>
      </w:divBdr>
    </w:div>
    <w:div w:id="1769738893">
      <w:bodyDiv w:val="1"/>
      <w:marLeft w:val="0"/>
      <w:marRight w:val="0"/>
      <w:marTop w:val="0"/>
      <w:marBottom w:val="0"/>
      <w:divBdr>
        <w:top w:val="none" w:sz="0" w:space="0" w:color="auto"/>
        <w:left w:val="none" w:sz="0" w:space="0" w:color="auto"/>
        <w:bottom w:val="none" w:sz="0" w:space="0" w:color="auto"/>
        <w:right w:val="none" w:sz="0" w:space="0" w:color="auto"/>
      </w:divBdr>
    </w:div>
    <w:div w:id="1770002123">
      <w:bodyDiv w:val="1"/>
      <w:marLeft w:val="0"/>
      <w:marRight w:val="0"/>
      <w:marTop w:val="0"/>
      <w:marBottom w:val="0"/>
      <w:divBdr>
        <w:top w:val="none" w:sz="0" w:space="0" w:color="auto"/>
        <w:left w:val="none" w:sz="0" w:space="0" w:color="auto"/>
        <w:bottom w:val="none" w:sz="0" w:space="0" w:color="auto"/>
        <w:right w:val="none" w:sz="0" w:space="0" w:color="auto"/>
      </w:divBdr>
    </w:div>
    <w:div w:id="1770081842">
      <w:bodyDiv w:val="1"/>
      <w:marLeft w:val="0"/>
      <w:marRight w:val="0"/>
      <w:marTop w:val="0"/>
      <w:marBottom w:val="0"/>
      <w:divBdr>
        <w:top w:val="none" w:sz="0" w:space="0" w:color="auto"/>
        <w:left w:val="none" w:sz="0" w:space="0" w:color="auto"/>
        <w:bottom w:val="none" w:sz="0" w:space="0" w:color="auto"/>
        <w:right w:val="none" w:sz="0" w:space="0" w:color="auto"/>
      </w:divBdr>
    </w:div>
    <w:div w:id="1770277866">
      <w:bodyDiv w:val="1"/>
      <w:marLeft w:val="0"/>
      <w:marRight w:val="0"/>
      <w:marTop w:val="0"/>
      <w:marBottom w:val="0"/>
      <w:divBdr>
        <w:top w:val="none" w:sz="0" w:space="0" w:color="auto"/>
        <w:left w:val="none" w:sz="0" w:space="0" w:color="auto"/>
        <w:bottom w:val="none" w:sz="0" w:space="0" w:color="auto"/>
        <w:right w:val="none" w:sz="0" w:space="0" w:color="auto"/>
      </w:divBdr>
    </w:div>
    <w:div w:id="1770663038">
      <w:bodyDiv w:val="1"/>
      <w:marLeft w:val="0"/>
      <w:marRight w:val="0"/>
      <w:marTop w:val="0"/>
      <w:marBottom w:val="0"/>
      <w:divBdr>
        <w:top w:val="none" w:sz="0" w:space="0" w:color="auto"/>
        <w:left w:val="none" w:sz="0" w:space="0" w:color="auto"/>
        <w:bottom w:val="none" w:sz="0" w:space="0" w:color="auto"/>
        <w:right w:val="none" w:sz="0" w:space="0" w:color="auto"/>
      </w:divBdr>
    </w:div>
    <w:div w:id="1770812175">
      <w:bodyDiv w:val="1"/>
      <w:marLeft w:val="0"/>
      <w:marRight w:val="0"/>
      <w:marTop w:val="0"/>
      <w:marBottom w:val="0"/>
      <w:divBdr>
        <w:top w:val="none" w:sz="0" w:space="0" w:color="auto"/>
        <w:left w:val="none" w:sz="0" w:space="0" w:color="auto"/>
        <w:bottom w:val="none" w:sz="0" w:space="0" w:color="auto"/>
        <w:right w:val="none" w:sz="0" w:space="0" w:color="auto"/>
      </w:divBdr>
    </w:div>
    <w:div w:id="1770924459">
      <w:bodyDiv w:val="1"/>
      <w:marLeft w:val="0"/>
      <w:marRight w:val="0"/>
      <w:marTop w:val="0"/>
      <w:marBottom w:val="0"/>
      <w:divBdr>
        <w:top w:val="none" w:sz="0" w:space="0" w:color="auto"/>
        <w:left w:val="none" w:sz="0" w:space="0" w:color="auto"/>
        <w:bottom w:val="none" w:sz="0" w:space="0" w:color="auto"/>
        <w:right w:val="none" w:sz="0" w:space="0" w:color="auto"/>
      </w:divBdr>
    </w:div>
    <w:div w:id="1771003003">
      <w:bodyDiv w:val="1"/>
      <w:marLeft w:val="0"/>
      <w:marRight w:val="0"/>
      <w:marTop w:val="0"/>
      <w:marBottom w:val="0"/>
      <w:divBdr>
        <w:top w:val="none" w:sz="0" w:space="0" w:color="auto"/>
        <w:left w:val="none" w:sz="0" w:space="0" w:color="auto"/>
        <w:bottom w:val="none" w:sz="0" w:space="0" w:color="auto"/>
        <w:right w:val="none" w:sz="0" w:space="0" w:color="auto"/>
      </w:divBdr>
    </w:div>
    <w:div w:id="1771077603">
      <w:bodyDiv w:val="1"/>
      <w:marLeft w:val="0"/>
      <w:marRight w:val="0"/>
      <w:marTop w:val="0"/>
      <w:marBottom w:val="0"/>
      <w:divBdr>
        <w:top w:val="none" w:sz="0" w:space="0" w:color="auto"/>
        <w:left w:val="none" w:sz="0" w:space="0" w:color="auto"/>
        <w:bottom w:val="none" w:sz="0" w:space="0" w:color="auto"/>
        <w:right w:val="none" w:sz="0" w:space="0" w:color="auto"/>
      </w:divBdr>
    </w:div>
    <w:div w:id="1771470841">
      <w:bodyDiv w:val="1"/>
      <w:marLeft w:val="0"/>
      <w:marRight w:val="0"/>
      <w:marTop w:val="0"/>
      <w:marBottom w:val="0"/>
      <w:divBdr>
        <w:top w:val="none" w:sz="0" w:space="0" w:color="auto"/>
        <w:left w:val="none" w:sz="0" w:space="0" w:color="auto"/>
        <w:bottom w:val="none" w:sz="0" w:space="0" w:color="auto"/>
        <w:right w:val="none" w:sz="0" w:space="0" w:color="auto"/>
      </w:divBdr>
    </w:div>
    <w:div w:id="1771926022">
      <w:bodyDiv w:val="1"/>
      <w:marLeft w:val="0"/>
      <w:marRight w:val="0"/>
      <w:marTop w:val="0"/>
      <w:marBottom w:val="0"/>
      <w:divBdr>
        <w:top w:val="none" w:sz="0" w:space="0" w:color="auto"/>
        <w:left w:val="none" w:sz="0" w:space="0" w:color="auto"/>
        <w:bottom w:val="none" w:sz="0" w:space="0" w:color="auto"/>
        <w:right w:val="none" w:sz="0" w:space="0" w:color="auto"/>
      </w:divBdr>
    </w:div>
    <w:div w:id="1772116644">
      <w:bodyDiv w:val="1"/>
      <w:marLeft w:val="0"/>
      <w:marRight w:val="0"/>
      <w:marTop w:val="0"/>
      <w:marBottom w:val="0"/>
      <w:divBdr>
        <w:top w:val="none" w:sz="0" w:space="0" w:color="auto"/>
        <w:left w:val="none" w:sz="0" w:space="0" w:color="auto"/>
        <w:bottom w:val="none" w:sz="0" w:space="0" w:color="auto"/>
        <w:right w:val="none" w:sz="0" w:space="0" w:color="auto"/>
      </w:divBdr>
    </w:div>
    <w:div w:id="1772314604">
      <w:bodyDiv w:val="1"/>
      <w:marLeft w:val="0"/>
      <w:marRight w:val="0"/>
      <w:marTop w:val="0"/>
      <w:marBottom w:val="0"/>
      <w:divBdr>
        <w:top w:val="none" w:sz="0" w:space="0" w:color="auto"/>
        <w:left w:val="none" w:sz="0" w:space="0" w:color="auto"/>
        <w:bottom w:val="none" w:sz="0" w:space="0" w:color="auto"/>
        <w:right w:val="none" w:sz="0" w:space="0" w:color="auto"/>
      </w:divBdr>
    </w:div>
    <w:div w:id="1772626499">
      <w:bodyDiv w:val="1"/>
      <w:marLeft w:val="0"/>
      <w:marRight w:val="0"/>
      <w:marTop w:val="0"/>
      <w:marBottom w:val="0"/>
      <w:divBdr>
        <w:top w:val="none" w:sz="0" w:space="0" w:color="auto"/>
        <w:left w:val="none" w:sz="0" w:space="0" w:color="auto"/>
        <w:bottom w:val="none" w:sz="0" w:space="0" w:color="auto"/>
        <w:right w:val="none" w:sz="0" w:space="0" w:color="auto"/>
      </w:divBdr>
    </w:div>
    <w:div w:id="1772778318">
      <w:bodyDiv w:val="1"/>
      <w:marLeft w:val="0"/>
      <w:marRight w:val="0"/>
      <w:marTop w:val="0"/>
      <w:marBottom w:val="0"/>
      <w:divBdr>
        <w:top w:val="none" w:sz="0" w:space="0" w:color="auto"/>
        <w:left w:val="none" w:sz="0" w:space="0" w:color="auto"/>
        <w:bottom w:val="none" w:sz="0" w:space="0" w:color="auto"/>
        <w:right w:val="none" w:sz="0" w:space="0" w:color="auto"/>
      </w:divBdr>
    </w:div>
    <w:div w:id="1773209270">
      <w:bodyDiv w:val="1"/>
      <w:marLeft w:val="0"/>
      <w:marRight w:val="0"/>
      <w:marTop w:val="0"/>
      <w:marBottom w:val="0"/>
      <w:divBdr>
        <w:top w:val="none" w:sz="0" w:space="0" w:color="auto"/>
        <w:left w:val="none" w:sz="0" w:space="0" w:color="auto"/>
        <w:bottom w:val="none" w:sz="0" w:space="0" w:color="auto"/>
        <w:right w:val="none" w:sz="0" w:space="0" w:color="auto"/>
      </w:divBdr>
    </w:div>
    <w:div w:id="1773551659">
      <w:bodyDiv w:val="1"/>
      <w:marLeft w:val="0"/>
      <w:marRight w:val="0"/>
      <w:marTop w:val="0"/>
      <w:marBottom w:val="0"/>
      <w:divBdr>
        <w:top w:val="none" w:sz="0" w:space="0" w:color="auto"/>
        <w:left w:val="none" w:sz="0" w:space="0" w:color="auto"/>
        <w:bottom w:val="none" w:sz="0" w:space="0" w:color="auto"/>
        <w:right w:val="none" w:sz="0" w:space="0" w:color="auto"/>
      </w:divBdr>
    </w:div>
    <w:div w:id="1773667493">
      <w:bodyDiv w:val="1"/>
      <w:marLeft w:val="0"/>
      <w:marRight w:val="0"/>
      <w:marTop w:val="0"/>
      <w:marBottom w:val="0"/>
      <w:divBdr>
        <w:top w:val="none" w:sz="0" w:space="0" w:color="auto"/>
        <w:left w:val="none" w:sz="0" w:space="0" w:color="auto"/>
        <w:bottom w:val="none" w:sz="0" w:space="0" w:color="auto"/>
        <w:right w:val="none" w:sz="0" w:space="0" w:color="auto"/>
      </w:divBdr>
    </w:div>
    <w:div w:id="1773698186">
      <w:bodyDiv w:val="1"/>
      <w:marLeft w:val="0"/>
      <w:marRight w:val="0"/>
      <w:marTop w:val="0"/>
      <w:marBottom w:val="0"/>
      <w:divBdr>
        <w:top w:val="none" w:sz="0" w:space="0" w:color="auto"/>
        <w:left w:val="none" w:sz="0" w:space="0" w:color="auto"/>
        <w:bottom w:val="none" w:sz="0" w:space="0" w:color="auto"/>
        <w:right w:val="none" w:sz="0" w:space="0" w:color="auto"/>
      </w:divBdr>
    </w:div>
    <w:div w:id="1774354365">
      <w:bodyDiv w:val="1"/>
      <w:marLeft w:val="0"/>
      <w:marRight w:val="0"/>
      <w:marTop w:val="0"/>
      <w:marBottom w:val="0"/>
      <w:divBdr>
        <w:top w:val="none" w:sz="0" w:space="0" w:color="auto"/>
        <w:left w:val="none" w:sz="0" w:space="0" w:color="auto"/>
        <w:bottom w:val="none" w:sz="0" w:space="0" w:color="auto"/>
        <w:right w:val="none" w:sz="0" w:space="0" w:color="auto"/>
      </w:divBdr>
    </w:div>
    <w:div w:id="1774865131">
      <w:bodyDiv w:val="1"/>
      <w:marLeft w:val="0"/>
      <w:marRight w:val="0"/>
      <w:marTop w:val="0"/>
      <w:marBottom w:val="0"/>
      <w:divBdr>
        <w:top w:val="none" w:sz="0" w:space="0" w:color="auto"/>
        <w:left w:val="none" w:sz="0" w:space="0" w:color="auto"/>
        <w:bottom w:val="none" w:sz="0" w:space="0" w:color="auto"/>
        <w:right w:val="none" w:sz="0" w:space="0" w:color="auto"/>
      </w:divBdr>
    </w:div>
    <w:div w:id="1775664559">
      <w:bodyDiv w:val="1"/>
      <w:marLeft w:val="0"/>
      <w:marRight w:val="0"/>
      <w:marTop w:val="0"/>
      <w:marBottom w:val="0"/>
      <w:divBdr>
        <w:top w:val="none" w:sz="0" w:space="0" w:color="auto"/>
        <w:left w:val="none" w:sz="0" w:space="0" w:color="auto"/>
        <w:bottom w:val="none" w:sz="0" w:space="0" w:color="auto"/>
        <w:right w:val="none" w:sz="0" w:space="0" w:color="auto"/>
      </w:divBdr>
    </w:div>
    <w:div w:id="1776057127">
      <w:bodyDiv w:val="1"/>
      <w:marLeft w:val="0"/>
      <w:marRight w:val="0"/>
      <w:marTop w:val="0"/>
      <w:marBottom w:val="0"/>
      <w:divBdr>
        <w:top w:val="none" w:sz="0" w:space="0" w:color="auto"/>
        <w:left w:val="none" w:sz="0" w:space="0" w:color="auto"/>
        <w:bottom w:val="none" w:sz="0" w:space="0" w:color="auto"/>
        <w:right w:val="none" w:sz="0" w:space="0" w:color="auto"/>
      </w:divBdr>
    </w:div>
    <w:div w:id="1776290953">
      <w:bodyDiv w:val="1"/>
      <w:marLeft w:val="0"/>
      <w:marRight w:val="0"/>
      <w:marTop w:val="0"/>
      <w:marBottom w:val="0"/>
      <w:divBdr>
        <w:top w:val="none" w:sz="0" w:space="0" w:color="auto"/>
        <w:left w:val="none" w:sz="0" w:space="0" w:color="auto"/>
        <w:bottom w:val="none" w:sz="0" w:space="0" w:color="auto"/>
        <w:right w:val="none" w:sz="0" w:space="0" w:color="auto"/>
      </w:divBdr>
    </w:div>
    <w:div w:id="1776364562">
      <w:bodyDiv w:val="1"/>
      <w:marLeft w:val="0"/>
      <w:marRight w:val="0"/>
      <w:marTop w:val="0"/>
      <w:marBottom w:val="0"/>
      <w:divBdr>
        <w:top w:val="none" w:sz="0" w:space="0" w:color="auto"/>
        <w:left w:val="none" w:sz="0" w:space="0" w:color="auto"/>
        <w:bottom w:val="none" w:sz="0" w:space="0" w:color="auto"/>
        <w:right w:val="none" w:sz="0" w:space="0" w:color="auto"/>
      </w:divBdr>
    </w:div>
    <w:div w:id="1776511075">
      <w:bodyDiv w:val="1"/>
      <w:marLeft w:val="0"/>
      <w:marRight w:val="0"/>
      <w:marTop w:val="0"/>
      <w:marBottom w:val="0"/>
      <w:divBdr>
        <w:top w:val="none" w:sz="0" w:space="0" w:color="auto"/>
        <w:left w:val="none" w:sz="0" w:space="0" w:color="auto"/>
        <w:bottom w:val="none" w:sz="0" w:space="0" w:color="auto"/>
        <w:right w:val="none" w:sz="0" w:space="0" w:color="auto"/>
      </w:divBdr>
    </w:div>
    <w:div w:id="1776511267">
      <w:bodyDiv w:val="1"/>
      <w:marLeft w:val="0"/>
      <w:marRight w:val="0"/>
      <w:marTop w:val="0"/>
      <w:marBottom w:val="0"/>
      <w:divBdr>
        <w:top w:val="none" w:sz="0" w:space="0" w:color="auto"/>
        <w:left w:val="none" w:sz="0" w:space="0" w:color="auto"/>
        <w:bottom w:val="none" w:sz="0" w:space="0" w:color="auto"/>
        <w:right w:val="none" w:sz="0" w:space="0" w:color="auto"/>
      </w:divBdr>
    </w:div>
    <w:div w:id="1777091723">
      <w:bodyDiv w:val="1"/>
      <w:marLeft w:val="0"/>
      <w:marRight w:val="0"/>
      <w:marTop w:val="0"/>
      <w:marBottom w:val="0"/>
      <w:divBdr>
        <w:top w:val="none" w:sz="0" w:space="0" w:color="auto"/>
        <w:left w:val="none" w:sz="0" w:space="0" w:color="auto"/>
        <w:bottom w:val="none" w:sz="0" w:space="0" w:color="auto"/>
        <w:right w:val="none" w:sz="0" w:space="0" w:color="auto"/>
      </w:divBdr>
    </w:div>
    <w:div w:id="1777364120">
      <w:bodyDiv w:val="1"/>
      <w:marLeft w:val="0"/>
      <w:marRight w:val="0"/>
      <w:marTop w:val="0"/>
      <w:marBottom w:val="0"/>
      <w:divBdr>
        <w:top w:val="none" w:sz="0" w:space="0" w:color="auto"/>
        <w:left w:val="none" w:sz="0" w:space="0" w:color="auto"/>
        <w:bottom w:val="none" w:sz="0" w:space="0" w:color="auto"/>
        <w:right w:val="none" w:sz="0" w:space="0" w:color="auto"/>
      </w:divBdr>
    </w:div>
    <w:div w:id="1777753732">
      <w:bodyDiv w:val="1"/>
      <w:marLeft w:val="0"/>
      <w:marRight w:val="0"/>
      <w:marTop w:val="0"/>
      <w:marBottom w:val="0"/>
      <w:divBdr>
        <w:top w:val="none" w:sz="0" w:space="0" w:color="auto"/>
        <w:left w:val="none" w:sz="0" w:space="0" w:color="auto"/>
        <w:bottom w:val="none" w:sz="0" w:space="0" w:color="auto"/>
        <w:right w:val="none" w:sz="0" w:space="0" w:color="auto"/>
      </w:divBdr>
    </w:div>
    <w:div w:id="1777797199">
      <w:bodyDiv w:val="1"/>
      <w:marLeft w:val="0"/>
      <w:marRight w:val="0"/>
      <w:marTop w:val="0"/>
      <w:marBottom w:val="0"/>
      <w:divBdr>
        <w:top w:val="none" w:sz="0" w:space="0" w:color="auto"/>
        <w:left w:val="none" w:sz="0" w:space="0" w:color="auto"/>
        <w:bottom w:val="none" w:sz="0" w:space="0" w:color="auto"/>
        <w:right w:val="none" w:sz="0" w:space="0" w:color="auto"/>
      </w:divBdr>
    </w:div>
    <w:div w:id="1777942635">
      <w:bodyDiv w:val="1"/>
      <w:marLeft w:val="0"/>
      <w:marRight w:val="0"/>
      <w:marTop w:val="0"/>
      <w:marBottom w:val="0"/>
      <w:divBdr>
        <w:top w:val="none" w:sz="0" w:space="0" w:color="auto"/>
        <w:left w:val="none" w:sz="0" w:space="0" w:color="auto"/>
        <w:bottom w:val="none" w:sz="0" w:space="0" w:color="auto"/>
        <w:right w:val="none" w:sz="0" w:space="0" w:color="auto"/>
      </w:divBdr>
    </w:div>
    <w:div w:id="1778089301">
      <w:bodyDiv w:val="1"/>
      <w:marLeft w:val="0"/>
      <w:marRight w:val="0"/>
      <w:marTop w:val="0"/>
      <w:marBottom w:val="0"/>
      <w:divBdr>
        <w:top w:val="none" w:sz="0" w:space="0" w:color="auto"/>
        <w:left w:val="none" w:sz="0" w:space="0" w:color="auto"/>
        <w:bottom w:val="none" w:sz="0" w:space="0" w:color="auto"/>
        <w:right w:val="none" w:sz="0" w:space="0" w:color="auto"/>
      </w:divBdr>
    </w:div>
    <w:div w:id="1778282550">
      <w:bodyDiv w:val="1"/>
      <w:marLeft w:val="0"/>
      <w:marRight w:val="0"/>
      <w:marTop w:val="0"/>
      <w:marBottom w:val="0"/>
      <w:divBdr>
        <w:top w:val="none" w:sz="0" w:space="0" w:color="auto"/>
        <w:left w:val="none" w:sz="0" w:space="0" w:color="auto"/>
        <w:bottom w:val="none" w:sz="0" w:space="0" w:color="auto"/>
        <w:right w:val="none" w:sz="0" w:space="0" w:color="auto"/>
      </w:divBdr>
    </w:div>
    <w:div w:id="1778452563">
      <w:bodyDiv w:val="1"/>
      <w:marLeft w:val="0"/>
      <w:marRight w:val="0"/>
      <w:marTop w:val="0"/>
      <w:marBottom w:val="0"/>
      <w:divBdr>
        <w:top w:val="none" w:sz="0" w:space="0" w:color="auto"/>
        <w:left w:val="none" w:sz="0" w:space="0" w:color="auto"/>
        <w:bottom w:val="none" w:sz="0" w:space="0" w:color="auto"/>
        <w:right w:val="none" w:sz="0" w:space="0" w:color="auto"/>
      </w:divBdr>
    </w:div>
    <w:div w:id="1778602991">
      <w:bodyDiv w:val="1"/>
      <w:marLeft w:val="0"/>
      <w:marRight w:val="0"/>
      <w:marTop w:val="0"/>
      <w:marBottom w:val="0"/>
      <w:divBdr>
        <w:top w:val="none" w:sz="0" w:space="0" w:color="auto"/>
        <w:left w:val="none" w:sz="0" w:space="0" w:color="auto"/>
        <w:bottom w:val="none" w:sz="0" w:space="0" w:color="auto"/>
        <w:right w:val="none" w:sz="0" w:space="0" w:color="auto"/>
      </w:divBdr>
    </w:div>
    <w:div w:id="1778713824">
      <w:bodyDiv w:val="1"/>
      <w:marLeft w:val="0"/>
      <w:marRight w:val="0"/>
      <w:marTop w:val="0"/>
      <w:marBottom w:val="0"/>
      <w:divBdr>
        <w:top w:val="none" w:sz="0" w:space="0" w:color="auto"/>
        <w:left w:val="none" w:sz="0" w:space="0" w:color="auto"/>
        <w:bottom w:val="none" w:sz="0" w:space="0" w:color="auto"/>
        <w:right w:val="none" w:sz="0" w:space="0" w:color="auto"/>
      </w:divBdr>
    </w:div>
    <w:div w:id="1779443432">
      <w:bodyDiv w:val="1"/>
      <w:marLeft w:val="0"/>
      <w:marRight w:val="0"/>
      <w:marTop w:val="0"/>
      <w:marBottom w:val="0"/>
      <w:divBdr>
        <w:top w:val="none" w:sz="0" w:space="0" w:color="auto"/>
        <w:left w:val="none" w:sz="0" w:space="0" w:color="auto"/>
        <w:bottom w:val="none" w:sz="0" w:space="0" w:color="auto"/>
        <w:right w:val="none" w:sz="0" w:space="0" w:color="auto"/>
      </w:divBdr>
    </w:div>
    <w:div w:id="1779567143">
      <w:bodyDiv w:val="1"/>
      <w:marLeft w:val="0"/>
      <w:marRight w:val="0"/>
      <w:marTop w:val="0"/>
      <w:marBottom w:val="0"/>
      <w:divBdr>
        <w:top w:val="none" w:sz="0" w:space="0" w:color="auto"/>
        <w:left w:val="none" w:sz="0" w:space="0" w:color="auto"/>
        <w:bottom w:val="none" w:sz="0" w:space="0" w:color="auto"/>
        <w:right w:val="none" w:sz="0" w:space="0" w:color="auto"/>
      </w:divBdr>
    </w:div>
    <w:div w:id="1779838435">
      <w:bodyDiv w:val="1"/>
      <w:marLeft w:val="0"/>
      <w:marRight w:val="0"/>
      <w:marTop w:val="0"/>
      <w:marBottom w:val="0"/>
      <w:divBdr>
        <w:top w:val="none" w:sz="0" w:space="0" w:color="auto"/>
        <w:left w:val="none" w:sz="0" w:space="0" w:color="auto"/>
        <w:bottom w:val="none" w:sz="0" w:space="0" w:color="auto"/>
        <w:right w:val="none" w:sz="0" w:space="0" w:color="auto"/>
      </w:divBdr>
    </w:div>
    <w:div w:id="1779906211">
      <w:bodyDiv w:val="1"/>
      <w:marLeft w:val="0"/>
      <w:marRight w:val="0"/>
      <w:marTop w:val="0"/>
      <w:marBottom w:val="0"/>
      <w:divBdr>
        <w:top w:val="none" w:sz="0" w:space="0" w:color="auto"/>
        <w:left w:val="none" w:sz="0" w:space="0" w:color="auto"/>
        <w:bottom w:val="none" w:sz="0" w:space="0" w:color="auto"/>
        <w:right w:val="none" w:sz="0" w:space="0" w:color="auto"/>
      </w:divBdr>
    </w:div>
    <w:div w:id="1780761088">
      <w:bodyDiv w:val="1"/>
      <w:marLeft w:val="0"/>
      <w:marRight w:val="0"/>
      <w:marTop w:val="0"/>
      <w:marBottom w:val="0"/>
      <w:divBdr>
        <w:top w:val="none" w:sz="0" w:space="0" w:color="auto"/>
        <w:left w:val="none" w:sz="0" w:space="0" w:color="auto"/>
        <w:bottom w:val="none" w:sz="0" w:space="0" w:color="auto"/>
        <w:right w:val="none" w:sz="0" w:space="0" w:color="auto"/>
      </w:divBdr>
    </w:div>
    <w:div w:id="1781220967">
      <w:bodyDiv w:val="1"/>
      <w:marLeft w:val="0"/>
      <w:marRight w:val="0"/>
      <w:marTop w:val="0"/>
      <w:marBottom w:val="0"/>
      <w:divBdr>
        <w:top w:val="none" w:sz="0" w:space="0" w:color="auto"/>
        <w:left w:val="none" w:sz="0" w:space="0" w:color="auto"/>
        <w:bottom w:val="none" w:sz="0" w:space="0" w:color="auto"/>
        <w:right w:val="none" w:sz="0" w:space="0" w:color="auto"/>
      </w:divBdr>
    </w:div>
    <w:div w:id="1781485713">
      <w:bodyDiv w:val="1"/>
      <w:marLeft w:val="0"/>
      <w:marRight w:val="0"/>
      <w:marTop w:val="0"/>
      <w:marBottom w:val="0"/>
      <w:divBdr>
        <w:top w:val="none" w:sz="0" w:space="0" w:color="auto"/>
        <w:left w:val="none" w:sz="0" w:space="0" w:color="auto"/>
        <w:bottom w:val="none" w:sz="0" w:space="0" w:color="auto"/>
        <w:right w:val="none" w:sz="0" w:space="0" w:color="auto"/>
      </w:divBdr>
    </w:div>
    <w:div w:id="1781685458">
      <w:bodyDiv w:val="1"/>
      <w:marLeft w:val="0"/>
      <w:marRight w:val="0"/>
      <w:marTop w:val="0"/>
      <w:marBottom w:val="0"/>
      <w:divBdr>
        <w:top w:val="none" w:sz="0" w:space="0" w:color="auto"/>
        <w:left w:val="none" w:sz="0" w:space="0" w:color="auto"/>
        <w:bottom w:val="none" w:sz="0" w:space="0" w:color="auto"/>
        <w:right w:val="none" w:sz="0" w:space="0" w:color="auto"/>
      </w:divBdr>
    </w:div>
    <w:div w:id="1781946488">
      <w:bodyDiv w:val="1"/>
      <w:marLeft w:val="0"/>
      <w:marRight w:val="0"/>
      <w:marTop w:val="0"/>
      <w:marBottom w:val="0"/>
      <w:divBdr>
        <w:top w:val="none" w:sz="0" w:space="0" w:color="auto"/>
        <w:left w:val="none" w:sz="0" w:space="0" w:color="auto"/>
        <w:bottom w:val="none" w:sz="0" w:space="0" w:color="auto"/>
        <w:right w:val="none" w:sz="0" w:space="0" w:color="auto"/>
      </w:divBdr>
    </w:div>
    <w:div w:id="1781951059">
      <w:bodyDiv w:val="1"/>
      <w:marLeft w:val="0"/>
      <w:marRight w:val="0"/>
      <w:marTop w:val="0"/>
      <w:marBottom w:val="0"/>
      <w:divBdr>
        <w:top w:val="none" w:sz="0" w:space="0" w:color="auto"/>
        <w:left w:val="none" w:sz="0" w:space="0" w:color="auto"/>
        <w:bottom w:val="none" w:sz="0" w:space="0" w:color="auto"/>
        <w:right w:val="none" w:sz="0" w:space="0" w:color="auto"/>
      </w:divBdr>
    </w:div>
    <w:div w:id="1782186238">
      <w:bodyDiv w:val="1"/>
      <w:marLeft w:val="0"/>
      <w:marRight w:val="0"/>
      <w:marTop w:val="0"/>
      <w:marBottom w:val="0"/>
      <w:divBdr>
        <w:top w:val="none" w:sz="0" w:space="0" w:color="auto"/>
        <w:left w:val="none" w:sz="0" w:space="0" w:color="auto"/>
        <w:bottom w:val="none" w:sz="0" w:space="0" w:color="auto"/>
        <w:right w:val="none" w:sz="0" w:space="0" w:color="auto"/>
      </w:divBdr>
    </w:div>
    <w:div w:id="1782260321">
      <w:bodyDiv w:val="1"/>
      <w:marLeft w:val="0"/>
      <w:marRight w:val="0"/>
      <w:marTop w:val="0"/>
      <w:marBottom w:val="0"/>
      <w:divBdr>
        <w:top w:val="none" w:sz="0" w:space="0" w:color="auto"/>
        <w:left w:val="none" w:sz="0" w:space="0" w:color="auto"/>
        <w:bottom w:val="none" w:sz="0" w:space="0" w:color="auto"/>
        <w:right w:val="none" w:sz="0" w:space="0" w:color="auto"/>
      </w:divBdr>
    </w:div>
    <w:div w:id="1782451585">
      <w:bodyDiv w:val="1"/>
      <w:marLeft w:val="0"/>
      <w:marRight w:val="0"/>
      <w:marTop w:val="0"/>
      <w:marBottom w:val="0"/>
      <w:divBdr>
        <w:top w:val="none" w:sz="0" w:space="0" w:color="auto"/>
        <w:left w:val="none" w:sz="0" w:space="0" w:color="auto"/>
        <w:bottom w:val="none" w:sz="0" w:space="0" w:color="auto"/>
        <w:right w:val="none" w:sz="0" w:space="0" w:color="auto"/>
      </w:divBdr>
    </w:div>
    <w:div w:id="1782459367">
      <w:bodyDiv w:val="1"/>
      <w:marLeft w:val="0"/>
      <w:marRight w:val="0"/>
      <w:marTop w:val="0"/>
      <w:marBottom w:val="0"/>
      <w:divBdr>
        <w:top w:val="none" w:sz="0" w:space="0" w:color="auto"/>
        <w:left w:val="none" w:sz="0" w:space="0" w:color="auto"/>
        <w:bottom w:val="none" w:sz="0" w:space="0" w:color="auto"/>
        <w:right w:val="none" w:sz="0" w:space="0" w:color="auto"/>
      </w:divBdr>
    </w:div>
    <w:div w:id="1782527127">
      <w:bodyDiv w:val="1"/>
      <w:marLeft w:val="0"/>
      <w:marRight w:val="0"/>
      <w:marTop w:val="0"/>
      <w:marBottom w:val="0"/>
      <w:divBdr>
        <w:top w:val="none" w:sz="0" w:space="0" w:color="auto"/>
        <w:left w:val="none" w:sz="0" w:space="0" w:color="auto"/>
        <w:bottom w:val="none" w:sz="0" w:space="0" w:color="auto"/>
        <w:right w:val="none" w:sz="0" w:space="0" w:color="auto"/>
      </w:divBdr>
    </w:div>
    <w:div w:id="1782533391">
      <w:bodyDiv w:val="1"/>
      <w:marLeft w:val="0"/>
      <w:marRight w:val="0"/>
      <w:marTop w:val="0"/>
      <w:marBottom w:val="0"/>
      <w:divBdr>
        <w:top w:val="none" w:sz="0" w:space="0" w:color="auto"/>
        <w:left w:val="none" w:sz="0" w:space="0" w:color="auto"/>
        <w:bottom w:val="none" w:sz="0" w:space="0" w:color="auto"/>
        <w:right w:val="none" w:sz="0" w:space="0" w:color="auto"/>
      </w:divBdr>
    </w:div>
    <w:div w:id="1782645322">
      <w:bodyDiv w:val="1"/>
      <w:marLeft w:val="0"/>
      <w:marRight w:val="0"/>
      <w:marTop w:val="0"/>
      <w:marBottom w:val="0"/>
      <w:divBdr>
        <w:top w:val="none" w:sz="0" w:space="0" w:color="auto"/>
        <w:left w:val="none" w:sz="0" w:space="0" w:color="auto"/>
        <w:bottom w:val="none" w:sz="0" w:space="0" w:color="auto"/>
        <w:right w:val="none" w:sz="0" w:space="0" w:color="auto"/>
      </w:divBdr>
    </w:div>
    <w:div w:id="1782720666">
      <w:bodyDiv w:val="1"/>
      <w:marLeft w:val="0"/>
      <w:marRight w:val="0"/>
      <w:marTop w:val="0"/>
      <w:marBottom w:val="0"/>
      <w:divBdr>
        <w:top w:val="none" w:sz="0" w:space="0" w:color="auto"/>
        <w:left w:val="none" w:sz="0" w:space="0" w:color="auto"/>
        <w:bottom w:val="none" w:sz="0" w:space="0" w:color="auto"/>
        <w:right w:val="none" w:sz="0" w:space="0" w:color="auto"/>
      </w:divBdr>
    </w:div>
    <w:div w:id="1783184495">
      <w:bodyDiv w:val="1"/>
      <w:marLeft w:val="0"/>
      <w:marRight w:val="0"/>
      <w:marTop w:val="0"/>
      <w:marBottom w:val="0"/>
      <w:divBdr>
        <w:top w:val="none" w:sz="0" w:space="0" w:color="auto"/>
        <w:left w:val="none" w:sz="0" w:space="0" w:color="auto"/>
        <w:bottom w:val="none" w:sz="0" w:space="0" w:color="auto"/>
        <w:right w:val="none" w:sz="0" w:space="0" w:color="auto"/>
      </w:divBdr>
    </w:div>
    <w:div w:id="1783302971">
      <w:bodyDiv w:val="1"/>
      <w:marLeft w:val="0"/>
      <w:marRight w:val="0"/>
      <w:marTop w:val="0"/>
      <w:marBottom w:val="0"/>
      <w:divBdr>
        <w:top w:val="none" w:sz="0" w:space="0" w:color="auto"/>
        <w:left w:val="none" w:sz="0" w:space="0" w:color="auto"/>
        <w:bottom w:val="none" w:sz="0" w:space="0" w:color="auto"/>
        <w:right w:val="none" w:sz="0" w:space="0" w:color="auto"/>
      </w:divBdr>
    </w:div>
    <w:div w:id="1783304108">
      <w:bodyDiv w:val="1"/>
      <w:marLeft w:val="0"/>
      <w:marRight w:val="0"/>
      <w:marTop w:val="0"/>
      <w:marBottom w:val="0"/>
      <w:divBdr>
        <w:top w:val="none" w:sz="0" w:space="0" w:color="auto"/>
        <w:left w:val="none" w:sz="0" w:space="0" w:color="auto"/>
        <w:bottom w:val="none" w:sz="0" w:space="0" w:color="auto"/>
        <w:right w:val="none" w:sz="0" w:space="0" w:color="auto"/>
      </w:divBdr>
    </w:div>
    <w:div w:id="1783568372">
      <w:bodyDiv w:val="1"/>
      <w:marLeft w:val="0"/>
      <w:marRight w:val="0"/>
      <w:marTop w:val="0"/>
      <w:marBottom w:val="0"/>
      <w:divBdr>
        <w:top w:val="none" w:sz="0" w:space="0" w:color="auto"/>
        <w:left w:val="none" w:sz="0" w:space="0" w:color="auto"/>
        <w:bottom w:val="none" w:sz="0" w:space="0" w:color="auto"/>
        <w:right w:val="none" w:sz="0" w:space="0" w:color="auto"/>
      </w:divBdr>
    </w:div>
    <w:div w:id="1783650559">
      <w:bodyDiv w:val="1"/>
      <w:marLeft w:val="0"/>
      <w:marRight w:val="0"/>
      <w:marTop w:val="0"/>
      <w:marBottom w:val="0"/>
      <w:divBdr>
        <w:top w:val="none" w:sz="0" w:space="0" w:color="auto"/>
        <w:left w:val="none" w:sz="0" w:space="0" w:color="auto"/>
        <w:bottom w:val="none" w:sz="0" w:space="0" w:color="auto"/>
        <w:right w:val="none" w:sz="0" w:space="0" w:color="auto"/>
      </w:divBdr>
    </w:div>
    <w:div w:id="1783721290">
      <w:bodyDiv w:val="1"/>
      <w:marLeft w:val="0"/>
      <w:marRight w:val="0"/>
      <w:marTop w:val="0"/>
      <w:marBottom w:val="0"/>
      <w:divBdr>
        <w:top w:val="none" w:sz="0" w:space="0" w:color="auto"/>
        <w:left w:val="none" w:sz="0" w:space="0" w:color="auto"/>
        <w:bottom w:val="none" w:sz="0" w:space="0" w:color="auto"/>
        <w:right w:val="none" w:sz="0" w:space="0" w:color="auto"/>
      </w:divBdr>
    </w:div>
    <w:div w:id="1783987044">
      <w:bodyDiv w:val="1"/>
      <w:marLeft w:val="0"/>
      <w:marRight w:val="0"/>
      <w:marTop w:val="0"/>
      <w:marBottom w:val="0"/>
      <w:divBdr>
        <w:top w:val="none" w:sz="0" w:space="0" w:color="auto"/>
        <w:left w:val="none" w:sz="0" w:space="0" w:color="auto"/>
        <w:bottom w:val="none" w:sz="0" w:space="0" w:color="auto"/>
        <w:right w:val="none" w:sz="0" w:space="0" w:color="auto"/>
      </w:divBdr>
    </w:div>
    <w:div w:id="1784106826">
      <w:bodyDiv w:val="1"/>
      <w:marLeft w:val="0"/>
      <w:marRight w:val="0"/>
      <w:marTop w:val="0"/>
      <w:marBottom w:val="0"/>
      <w:divBdr>
        <w:top w:val="none" w:sz="0" w:space="0" w:color="auto"/>
        <w:left w:val="none" w:sz="0" w:space="0" w:color="auto"/>
        <w:bottom w:val="none" w:sz="0" w:space="0" w:color="auto"/>
        <w:right w:val="none" w:sz="0" w:space="0" w:color="auto"/>
      </w:divBdr>
    </w:div>
    <w:div w:id="1784183327">
      <w:bodyDiv w:val="1"/>
      <w:marLeft w:val="0"/>
      <w:marRight w:val="0"/>
      <w:marTop w:val="0"/>
      <w:marBottom w:val="0"/>
      <w:divBdr>
        <w:top w:val="none" w:sz="0" w:space="0" w:color="auto"/>
        <w:left w:val="none" w:sz="0" w:space="0" w:color="auto"/>
        <w:bottom w:val="none" w:sz="0" w:space="0" w:color="auto"/>
        <w:right w:val="none" w:sz="0" w:space="0" w:color="auto"/>
      </w:divBdr>
    </w:div>
    <w:div w:id="1784306271">
      <w:bodyDiv w:val="1"/>
      <w:marLeft w:val="0"/>
      <w:marRight w:val="0"/>
      <w:marTop w:val="0"/>
      <w:marBottom w:val="0"/>
      <w:divBdr>
        <w:top w:val="none" w:sz="0" w:space="0" w:color="auto"/>
        <w:left w:val="none" w:sz="0" w:space="0" w:color="auto"/>
        <w:bottom w:val="none" w:sz="0" w:space="0" w:color="auto"/>
        <w:right w:val="none" w:sz="0" w:space="0" w:color="auto"/>
      </w:divBdr>
    </w:div>
    <w:div w:id="1784418555">
      <w:bodyDiv w:val="1"/>
      <w:marLeft w:val="0"/>
      <w:marRight w:val="0"/>
      <w:marTop w:val="0"/>
      <w:marBottom w:val="0"/>
      <w:divBdr>
        <w:top w:val="none" w:sz="0" w:space="0" w:color="auto"/>
        <w:left w:val="none" w:sz="0" w:space="0" w:color="auto"/>
        <w:bottom w:val="none" w:sz="0" w:space="0" w:color="auto"/>
        <w:right w:val="none" w:sz="0" w:space="0" w:color="auto"/>
      </w:divBdr>
    </w:div>
    <w:div w:id="1784569798">
      <w:bodyDiv w:val="1"/>
      <w:marLeft w:val="0"/>
      <w:marRight w:val="0"/>
      <w:marTop w:val="0"/>
      <w:marBottom w:val="0"/>
      <w:divBdr>
        <w:top w:val="none" w:sz="0" w:space="0" w:color="auto"/>
        <w:left w:val="none" w:sz="0" w:space="0" w:color="auto"/>
        <w:bottom w:val="none" w:sz="0" w:space="0" w:color="auto"/>
        <w:right w:val="none" w:sz="0" w:space="0" w:color="auto"/>
      </w:divBdr>
    </w:div>
    <w:div w:id="1784764248">
      <w:bodyDiv w:val="1"/>
      <w:marLeft w:val="0"/>
      <w:marRight w:val="0"/>
      <w:marTop w:val="0"/>
      <w:marBottom w:val="0"/>
      <w:divBdr>
        <w:top w:val="none" w:sz="0" w:space="0" w:color="auto"/>
        <w:left w:val="none" w:sz="0" w:space="0" w:color="auto"/>
        <w:bottom w:val="none" w:sz="0" w:space="0" w:color="auto"/>
        <w:right w:val="none" w:sz="0" w:space="0" w:color="auto"/>
      </w:divBdr>
    </w:div>
    <w:div w:id="1785342990">
      <w:bodyDiv w:val="1"/>
      <w:marLeft w:val="0"/>
      <w:marRight w:val="0"/>
      <w:marTop w:val="0"/>
      <w:marBottom w:val="0"/>
      <w:divBdr>
        <w:top w:val="none" w:sz="0" w:space="0" w:color="auto"/>
        <w:left w:val="none" w:sz="0" w:space="0" w:color="auto"/>
        <w:bottom w:val="none" w:sz="0" w:space="0" w:color="auto"/>
        <w:right w:val="none" w:sz="0" w:space="0" w:color="auto"/>
      </w:divBdr>
    </w:div>
    <w:div w:id="1785882121">
      <w:bodyDiv w:val="1"/>
      <w:marLeft w:val="0"/>
      <w:marRight w:val="0"/>
      <w:marTop w:val="0"/>
      <w:marBottom w:val="0"/>
      <w:divBdr>
        <w:top w:val="none" w:sz="0" w:space="0" w:color="auto"/>
        <w:left w:val="none" w:sz="0" w:space="0" w:color="auto"/>
        <w:bottom w:val="none" w:sz="0" w:space="0" w:color="auto"/>
        <w:right w:val="none" w:sz="0" w:space="0" w:color="auto"/>
      </w:divBdr>
    </w:div>
    <w:div w:id="1786000963">
      <w:bodyDiv w:val="1"/>
      <w:marLeft w:val="0"/>
      <w:marRight w:val="0"/>
      <w:marTop w:val="0"/>
      <w:marBottom w:val="0"/>
      <w:divBdr>
        <w:top w:val="none" w:sz="0" w:space="0" w:color="auto"/>
        <w:left w:val="none" w:sz="0" w:space="0" w:color="auto"/>
        <w:bottom w:val="none" w:sz="0" w:space="0" w:color="auto"/>
        <w:right w:val="none" w:sz="0" w:space="0" w:color="auto"/>
      </w:divBdr>
    </w:div>
    <w:div w:id="1786464019">
      <w:bodyDiv w:val="1"/>
      <w:marLeft w:val="0"/>
      <w:marRight w:val="0"/>
      <w:marTop w:val="0"/>
      <w:marBottom w:val="0"/>
      <w:divBdr>
        <w:top w:val="none" w:sz="0" w:space="0" w:color="auto"/>
        <w:left w:val="none" w:sz="0" w:space="0" w:color="auto"/>
        <w:bottom w:val="none" w:sz="0" w:space="0" w:color="auto"/>
        <w:right w:val="none" w:sz="0" w:space="0" w:color="auto"/>
      </w:divBdr>
    </w:div>
    <w:div w:id="1786466419">
      <w:bodyDiv w:val="1"/>
      <w:marLeft w:val="0"/>
      <w:marRight w:val="0"/>
      <w:marTop w:val="0"/>
      <w:marBottom w:val="0"/>
      <w:divBdr>
        <w:top w:val="none" w:sz="0" w:space="0" w:color="auto"/>
        <w:left w:val="none" w:sz="0" w:space="0" w:color="auto"/>
        <w:bottom w:val="none" w:sz="0" w:space="0" w:color="auto"/>
        <w:right w:val="none" w:sz="0" w:space="0" w:color="auto"/>
      </w:divBdr>
    </w:div>
    <w:div w:id="1787045652">
      <w:bodyDiv w:val="1"/>
      <w:marLeft w:val="0"/>
      <w:marRight w:val="0"/>
      <w:marTop w:val="0"/>
      <w:marBottom w:val="0"/>
      <w:divBdr>
        <w:top w:val="none" w:sz="0" w:space="0" w:color="auto"/>
        <w:left w:val="none" w:sz="0" w:space="0" w:color="auto"/>
        <w:bottom w:val="none" w:sz="0" w:space="0" w:color="auto"/>
        <w:right w:val="none" w:sz="0" w:space="0" w:color="auto"/>
      </w:divBdr>
    </w:div>
    <w:div w:id="1787768948">
      <w:bodyDiv w:val="1"/>
      <w:marLeft w:val="0"/>
      <w:marRight w:val="0"/>
      <w:marTop w:val="0"/>
      <w:marBottom w:val="0"/>
      <w:divBdr>
        <w:top w:val="none" w:sz="0" w:space="0" w:color="auto"/>
        <w:left w:val="none" w:sz="0" w:space="0" w:color="auto"/>
        <w:bottom w:val="none" w:sz="0" w:space="0" w:color="auto"/>
        <w:right w:val="none" w:sz="0" w:space="0" w:color="auto"/>
      </w:divBdr>
    </w:div>
    <w:div w:id="1787773032">
      <w:bodyDiv w:val="1"/>
      <w:marLeft w:val="0"/>
      <w:marRight w:val="0"/>
      <w:marTop w:val="0"/>
      <w:marBottom w:val="0"/>
      <w:divBdr>
        <w:top w:val="none" w:sz="0" w:space="0" w:color="auto"/>
        <w:left w:val="none" w:sz="0" w:space="0" w:color="auto"/>
        <w:bottom w:val="none" w:sz="0" w:space="0" w:color="auto"/>
        <w:right w:val="none" w:sz="0" w:space="0" w:color="auto"/>
      </w:divBdr>
    </w:div>
    <w:div w:id="1788432558">
      <w:bodyDiv w:val="1"/>
      <w:marLeft w:val="0"/>
      <w:marRight w:val="0"/>
      <w:marTop w:val="0"/>
      <w:marBottom w:val="0"/>
      <w:divBdr>
        <w:top w:val="none" w:sz="0" w:space="0" w:color="auto"/>
        <w:left w:val="none" w:sz="0" w:space="0" w:color="auto"/>
        <w:bottom w:val="none" w:sz="0" w:space="0" w:color="auto"/>
        <w:right w:val="none" w:sz="0" w:space="0" w:color="auto"/>
      </w:divBdr>
    </w:div>
    <w:div w:id="1788500362">
      <w:bodyDiv w:val="1"/>
      <w:marLeft w:val="0"/>
      <w:marRight w:val="0"/>
      <w:marTop w:val="0"/>
      <w:marBottom w:val="0"/>
      <w:divBdr>
        <w:top w:val="none" w:sz="0" w:space="0" w:color="auto"/>
        <w:left w:val="none" w:sz="0" w:space="0" w:color="auto"/>
        <w:bottom w:val="none" w:sz="0" w:space="0" w:color="auto"/>
        <w:right w:val="none" w:sz="0" w:space="0" w:color="auto"/>
      </w:divBdr>
    </w:div>
    <w:div w:id="1788574401">
      <w:bodyDiv w:val="1"/>
      <w:marLeft w:val="0"/>
      <w:marRight w:val="0"/>
      <w:marTop w:val="0"/>
      <w:marBottom w:val="0"/>
      <w:divBdr>
        <w:top w:val="none" w:sz="0" w:space="0" w:color="auto"/>
        <w:left w:val="none" w:sz="0" w:space="0" w:color="auto"/>
        <w:bottom w:val="none" w:sz="0" w:space="0" w:color="auto"/>
        <w:right w:val="none" w:sz="0" w:space="0" w:color="auto"/>
      </w:divBdr>
    </w:div>
    <w:div w:id="1788622092">
      <w:bodyDiv w:val="1"/>
      <w:marLeft w:val="0"/>
      <w:marRight w:val="0"/>
      <w:marTop w:val="0"/>
      <w:marBottom w:val="0"/>
      <w:divBdr>
        <w:top w:val="none" w:sz="0" w:space="0" w:color="auto"/>
        <w:left w:val="none" w:sz="0" w:space="0" w:color="auto"/>
        <w:bottom w:val="none" w:sz="0" w:space="0" w:color="auto"/>
        <w:right w:val="none" w:sz="0" w:space="0" w:color="auto"/>
      </w:divBdr>
    </w:div>
    <w:div w:id="1788961772">
      <w:bodyDiv w:val="1"/>
      <w:marLeft w:val="0"/>
      <w:marRight w:val="0"/>
      <w:marTop w:val="0"/>
      <w:marBottom w:val="0"/>
      <w:divBdr>
        <w:top w:val="none" w:sz="0" w:space="0" w:color="auto"/>
        <w:left w:val="none" w:sz="0" w:space="0" w:color="auto"/>
        <w:bottom w:val="none" w:sz="0" w:space="0" w:color="auto"/>
        <w:right w:val="none" w:sz="0" w:space="0" w:color="auto"/>
      </w:divBdr>
    </w:div>
    <w:div w:id="1789544337">
      <w:bodyDiv w:val="1"/>
      <w:marLeft w:val="0"/>
      <w:marRight w:val="0"/>
      <w:marTop w:val="0"/>
      <w:marBottom w:val="0"/>
      <w:divBdr>
        <w:top w:val="none" w:sz="0" w:space="0" w:color="auto"/>
        <w:left w:val="none" w:sz="0" w:space="0" w:color="auto"/>
        <w:bottom w:val="none" w:sz="0" w:space="0" w:color="auto"/>
        <w:right w:val="none" w:sz="0" w:space="0" w:color="auto"/>
      </w:divBdr>
    </w:div>
    <w:div w:id="1789737949">
      <w:bodyDiv w:val="1"/>
      <w:marLeft w:val="0"/>
      <w:marRight w:val="0"/>
      <w:marTop w:val="0"/>
      <w:marBottom w:val="0"/>
      <w:divBdr>
        <w:top w:val="none" w:sz="0" w:space="0" w:color="auto"/>
        <w:left w:val="none" w:sz="0" w:space="0" w:color="auto"/>
        <w:bottom w:val="none" w:sz="0" w:space="0" w:color="auto"/>
        <w:right w:val="none" w:sz="0" w:space="0" w:color="auto"/>
      </w:divBdr>
    </w:div>
    <w:div w:id="1790394696">
      <w:bodyDiv w:val="1"/>
      <w:marLeft w:val="0"/>
      <w:marRight w:val="0"/>
      <w:marTop w:val="0"/>
      <w:marBottom w:val="0"/>
      <w:divBdr>
        <w:top w:val="none" w:sz="0" w:space="0" w:color="auto"/>
        <w:left w:val="none" w:sz="0" w:space="0" w:color="auto"/>
        <w:bottom w:val="none" w:sz="0" w:space="0" w:color="auto"/>
        <w:right w:val="none" w:sz="0" w:space="0" w:color="auto"/>
      </w:divBdr>
    </w:div>
    <w:div w:id="1790856669">
      <w:bodyDiv w:val="1"/>
      <w:marLeft w:val="0"/>
      <w:marRight w:val="0"/>
      <w:marTop w:val="0"/>
      <w:marBottom w:val="0"/>
      <w:divBdr>
        <w:top w:val="none" w:sz="0" w:space="0" w:color="auto"/>
        <w:left w:val="none" w:sz="0" w:space="0" w:color="auto"/>
        <w:bottom w:val="none" w:sz="0" w:space="0" w:color="auto"/>
        <w:right w:val="none" w:sz="0" w:space="0" w:color="auto"/>
      </w:divBdr>
    </w:div>
    <w:div w:id="1791119736">
      <w:bodyDiv w:val="1"/>
      <w:marLeft w:val="0"/>
      <w:marRight w:val="0"/>
      <w:marTop w:val="0"/>
      <w:marBottom w:val="0"/>
      <w:divBdr>
        <w:top w:val="none" w:sz="0" w:space="0" w:color="auto"/>
        <w:left w:val="none" w:sz="0" w:space="0" w:color="auto"/>
        <w:bottom w:val="none" w:sz="0" w:space="0" w:color="auto"/>
        <w:right w:val="none" w:sz="0" w:space="0" w:color="auto"/>
      </w:divBdr>
    </w:div>
    <w:div w:id="1791124362">
      <w:bodyDiv w:val="1"/>
      <w:marLeft w:val="0"/>
      <w:marRight w:val="0"/>
      <w:marTop w:val="0"/>
      <w:marBottom w:val="0"/>
      <w:divBdr>
        <w:top w:val="none" w:sz="0" w:space="0" w:color="auto"/>
        <w:left w:val="none" w:sz="0" w:space="0" w:color="auto"/>
        <w:bottom w:val="none" w:sz="0" w:space="0" w:color="auto"/>
        <w:right w:val="none" w:sz="0" w:space="0" w:color="auto"/>
      </w:divBdr>
    </w:div>
    <w:div w:id="1791169626">
      <w:bodyDiv w:val="1"/>
      <w:marLeft w:val="0"/>
      <w:marRight w:val="0"/>
      <w:marTop w:val="0"/>
      <w:marBottom w:val="0"/>
      <w:divBdr>
        <w:top w:val="none" w:sz="0" w:space="0" w:color="auto"/>
        <w:left w:val="none" w:sz="0" w:space="0" w:color="auto"/>
        <w:bottom w:val="none" w:sz="0" w:space="0" w:color="auto"/>
        <w:right w:val="none" w:sz="0" w:space="0" w:color="auto"/>
      </w:divBdr>
    </w:div>
    <w:div w:id="1791314199">
      <w:bodyDiv w:val="1"/>
      <w:marLeft w:val="0"/>
      <w:marRight w:val="0"/>
      <w:marTop w:val="0"/>
      <w:marBottom w:val="0"/>
      <w:divBdr>
        <w:top w:val="none" w:sz="0" w:space="0" w:color="auto"/>
        <w:left w:val="none" w:sz="0" w:space="0" w:color="auto"/>
        <w:bottom w:val="none" w:sz="0" w:space="0" w:color="auto"/>
        <w:right w:val="none" w:sz="0" w:space="0" w:color="auto"/>
      </w:divBdr>
    </w:div>
    <w:div w:id="1791706407">
      <w:bodyDiv w:val="1"/>
      <w:marLeft w:val="0"/>
      <w:marRight w:val="0"/>
      <w:marTop w:val="0"/>
      <w:marBottom w:val="0"/>
      <w:divBdr>
        <w:top w:val="none" w:sz="0" w:space="0" w:color="auto"/>
        <w:left w:val="none" w:sz="0" w:space="0" w:color="auto"/>
        <w:bottom w:val="none" w:sz="0" w:space="0" w:color="auto"/>
        <w:right w:val="none" w:sz="0" w:space="0" w:color="auto"/>
      </w:divBdr>
    </w:div>
    <w:div w:id="1791707359">
      <w:bodyDiv w:val="1"/>
      <w:marLeft w:val="0"/>
      <w:marRight w:val="0"/>
      <w:marTop w:val="0"/>
      <w:marBottom w:val="0"/>
      <w:divBdr>
        <w:top w:val="none" w:sz="0" w:space="0" w:color="auto"/>
        <w:left w:val="none" w:sz="0" w:space="0" w:color="auto"/>
        <w:bottom w:val="none" w:sz="0" w:space="0" w:color="auto"/>
        <w:right w:val="none" w:sz="0" w:space="0" w:color="auto"/>
      </w:divBdr>
    </w:div>
    <w:div w:id="1791976881">
      <w:bodyDiv w:val="1"/>
      <w:marLeft w:val="0"/>
      <w:marRight w:val="0"/>
      <w:marTop w:val="0"/>
      <w:marBottom w:val="0"/>
      <w:divBdr>
        <w:top w:val="none" w:sz="0" w:space="0" w:color="auto"/>
        <w:left w:val="none" w:sz="0" w:space="0" w:color="auto"/>
        <w:bottom w:val="none" w:sz="0" w:space="0" w:color="auto"/>
        <w:right w:val="none" w:sz="0" w:space="0" w:color="auto"/>
      </w:divBdr>
    </w:div>
    <w:div w:id="1792048900">
      <w:bodyDiv w:val="1"/>
      <w:marLeft w:val="0"/>
      <w:marRight w:val="0"/>
      <w:marTop w:val="0"/>
      <w:marBottom w:val="0"/>
      <w:divBdr>
        <w:top w:val="none" w:sz="0" w:space="0" w:color="auto"/>
        <w:left w:val="none" w:sz="0" w:space="0" w:color="auto"/>
        <w:bottom w:val="none" w:sz="0" w:space="0" w:color="auto"/>
        <w:right w:val="none" w:sz="0" w:space="0" w:color="auto"/>
      </w:divBdr>
    </w:div>
    <w:div w:id="1792166246">
      <w:bodyDiv w:val="1"/>
      <w:marLeft w:val="0"/>
      <w:marRight w:val="0"/>
      <w:marTop w:val="0"/>
      <w:marBottom w:val="0"/>
      <w:divBdr>
        <w:top w:val="none" w:sz="0" w:space="0" w:color="auto"/>
        <w:left w:val="none" w:sz="0" w:space="0" w:color="auto"/>
        <w:bottom w:val="none" w:sz="0" w:space="0" w:color="auto"/>
        <w:right w:val="none" w:sz="0" w:space="0" w:color="auto"/>
      </w:divBdr>
    </w:div>
    <w:div w:id="1792743136">
      <w:bodyDiv w:val="1"/>
      <w:marLeft w:val="0"/>
      <w:marRight w:val="0"/>
      <w:marTop w:val="0"/>
      <w:marBottom w:val="0"/>
      <w:divBdr>
        <w:top w:val="none" w:sz="0" w:space="0" w:color="auto"/>
        <w:left w:val="none" w:sz="0" w:space="0" w:color="auto"/>
        <w:bottom w:val="none" w:sz="0" w:space="0" w:color="auto"/>
        <w:right w:val="none" w:sz="0" w:space="0" w:color="auto"/>
      </w:divBdr>
    </w:div>
    <w:div w:id="1792820180">
      <w:bodyDiv w:val="1"/>
      <w:marLeft w:val="0"/>
      <w:marRight w:val="0"/>
      <w:marTop w:val="0"/>
      <w:marBottom w:val="0"/>
      <w:divBdr>
        <w:top w:val="none" w:sz="0" w:space="0" w:color="auto"/>
        <w:left w:val="none" w:sz="0" w:space="0" w:color="auto"/>
        <w:bottom w:val="none" w:sz="0" w:space="0" w:color="auto"/>
        <w:right w:val="none" w:sz="0" w:space="0" w:color="auto"/>
      </w:divBdr>
    </w:div>
    <w:div w:id="1792822848">
      <w:bodyDiv w:val="1"/>
      <w:marLeft w:val="0"/>
      <w:marRight w:val="0"/>
      <w:marTop w:val="0"/>
      <w:marBottom w:val="0"/>
      <w:divBdr>
        <w:top w:val="none" w:sz="0" w:space="0" w:color="auto"/>
        <w:left w:val="none" w:sz="0" w:space="0" w:color="auto"/>
        <w:bottom w:val="none" w:sz="0" w:space="0" w:color="auto"/>
        <w:right w:val="none" w:sz="0" w:space="0" w:color="auto"/>
      </w:divBdr>
    </w:div>
    <w:div w:id="1792944061">
      <w:bodyDiv w:val="1"/>
      <w:marLeft w:val="0"/>
      <w:marRight w:val="0"/>
      <w:marTop w:val="0"/>
      <w:marBottom w:val="0"/>
      <w:divBdr>
        <w:top w:val="none" w:sz="0" w:space="0" w:color="auto"/>
        <w:left w:val="none" w:sz="0" w:space="0" w:color="auto"/>
        <w:bottom w:val="none" w:sz="0" w:space="0" w:color="auto"/>
        <w:right w:val="none" w:sz="0" w:space="0" w:color="auto"/>
      </w:divBdr>
    </w:div>
    <w:div w:id="1793211979">
      <w:bodyDiv w:val="1"/>
      <w:marLeft w:val="0"/>
      <w:marRight w:val="0"/>
      <w:marTop w:val="0"/>
      <w:marBottom w:val="0"/>
      <w:divBdr>
        <w:top w:val="none" w:sz="0" w:space="0" w:color="auto"/>
        <w:left w:val="none" w:sz="0" w:space="0" w:color="auto"/>
        <w:bottom w:val="none" w:sz="0" w:space="0" w:color="auto"/>
        <w:right w:val="none" w:sz="0" w:space="0" w:color="auto"/>
      </w:divBdr>
    </w:div>
    <w:div w:id="1793283765">
      <w:bodyDiv w:val="1"/>
      <w:marLeft w:val="0"/>
      <w:marRight w:val="0"/>
      <w:marTop w:val="0"/>
      <w:marBottom w:val="0"/>
      <w:divBdr>
        <w:top w:val="none" w:sz="0" w:space="0" w:color="auto"/>
        <w:left w:val="none" w:sz="0" w:space="0" w:color="auto"/>
        <w:bottom w:val="none" w:sz="0" w:space="0" w:color="auto"/>
        <w:right w:val="none" w:sz="0" w:space="0" w:color="auto"/>
      </w:divBdr>
    </w:div>
    <w:div w:id="1793937522">
      <w:bodyDiv w:val="1"/>
      <w:marLeft w:val="0"/>
      <w:marRight w:val="0"/>
      <w:marTop w:val="0"/>
      <w:marBottom w:val="0"/>
      <w:divBdr>
        <w:top w:val="none" w:sz="0" w:space="0" w:color="auto"/>
        <w:left w:val="none" w:sz="0" w:space="0" w:color="auto"/>
        <w:bottom w:val="none" w:sz="0" w:space="0" w:color="auto"/>
        <w:right w:val="none" w:sz="0" w:space="0" w:color="auto"/>
      </w:divBdr>
    </w:div>
    <w:div w:id="1794516125">
      <w:bodyDiv w:val="1"/>
      <w:marLeft w:val="0"/>
      <w:marRight w:val="0"/>
      <w:marTop w:val="0"/>
      <w:marBottom w:val="0"/>
      <w:divBdr>
        <w:top w:val="none" w:sz="0" w:space="0" w:color="auto"/>
        <w:left w:val="none" w:sz="0" w:space="0" w:color="auto"/>
        <w:bottom w:val="none" w:sz="0" w:space="0" w:color="auto"/>
        <w:right w:val="none" w:sz="0" w:space="0" w:color="auto"/>
      </w:divBdr>
    </w:div>
    <w:div w:id="1794665726">
      <w:bodyDiv w:val="1"/>
      <w:marLeft w:val="0"/>
      <w:marRight w:val="0"/>
      <w:marTop w:val="0"/>
      <w:marBottom w:val="0"/>
      <w:divBdr>
        <w:top w:val="none" w:sz="0" w:space="0" w:color="auto"/>
        <w:left w:val="none" w:sz="0" w:space="0" w:color="auto"/>
        <w:bottom w:val="none" w:sz="0" w:space="0" w:color="auto"/>
        <w:right w:val="none" w:sz="0" w:space="0" w:color="auto"/>
      </w:divBdr>
    </w:div>
    <w:div w:id="1794909707">
      <w:bodyDiv w:val="1"/>
      <w:marLeft w:val="0"/>
      <w:marRight w:val="0"/>
      <w:marTop w:val="0"/>
      <w:marBottom w:val="0"/>
      <w:divBdr>
        <w:top w:val="none" w:sz="0" w:space="0" w:color="auto"/>
        <w:left w:val="none" w:sz="0" w:space="0" w:color="auto"/>
        <w:bottom w:val="none" w:sz="0" w:space="0" w:color="auto"/>
        <w:right w:val="none" w:sz="0" w:space="0" w:color="auto"/>
      </w:divBdr>
    </w:div>
    <w:div w:id="1795057141">
      <w:bodyDiv w:val="1"/>
      <w:marLeft w:val="0"/>
      <w:marRight w:val="0"/>
      <w:marTop w:val="0"/>
      <w:marBottom w:val="0"/>
      <w:divBdr>
        <w:top w:val="none" w:sz="0" w:space="0" w:color="auto"/>
        <w:left w:val="none" w:sz="0" w:space="0" w:color="auto"/>
        <w:bottom w:val="none" w:sz="0" w:space="0" w:color="auto"/>
        <w:right w:val="none" w:sz="0" w:space="0" w:color="auto"/>
      </w:divBdr>
    </w:div>
    <w:div w:id="1795253961">
      <w:bodyDiv w:val="1"/>
      <w:marLeft w:val="0"/>
      <w:marRight w:val="0"/>
      <w:marTop w:val="0"/>
      <w:marBottom w:val="0"/>
      <w:divBdr>
        <w:top w:val="none" w:sz="0" w:space="0" w:color="auto"/>
        <w:left w:val="none" w:sz="0" w:space="0" w:color="auto"/>
        <w:bottom w:val="none" w:sz="0" w:space="0" w:color="auto"/>
        <w:right w:val="none" w:sz="0" w:space="0" w:color="auto"/>
      </w:divBdr>
    </w:div>
    <w:div w:id="1795323695">
      <w:bodyDiv w:val="1"/>
      <w:marLeft w:val="0"/>
      <w:marRight w:val="0"/>
      <w:marTop w:val="0"/>
      <w:marBottom w:val="0"/>
      <w:divBdr>
        <w:top w:val="none" w:sz="0" w:space="0" w:color="auto"/>
        <w:left w:val="none" w:sz="0" w:space="0" w:color="auto"/>
        <w:bottom w:val="none" w:sz="0" w:space="0" w:color="auto"/>
        <w:right w:val="none" w:sz="0" w:space="0" w:color="auto"/>
      </w:divBdr>
    </w:div>
    <w:div w:id="1795519346">
      <w:bodyDiv w:val="1"/>
      <w:marLeft w:val="0"/>
      <w:marRight w:val="0"/>
      <w:marTop w:val="0"/>
      <w:marBottom w:val="0"/>
      <w:divBdr>
        <w:top w:val="none" w:sz="0" w:space="0" w:color="auto"/>
        <w:left w:val="none" w:sz="0" w:space="0" w:color="auto"/>
        <w:bottom w:val="none" w:sz="0" w:space="0" w:color="auto"/>
        <w:right w:val="none" w:sz="0" w:space="0" w:color="auto"/>
      </w:divBdr>
    </w:div>
    <w:div w:id="1795636907">
      <w:bodyDiv w:val="1"/>
      <w:marLeft w:val="0"/>
      <w:marRight w:val="0"/>
      <w:marTop w:val="0"/>
      <w:marBottom w:val="0"/>
      <w:divBdr>
        <w:top w:val="none" w:sz="0" w:space="0" w:color="auto"/>
        <w:left w:val="none" w:sz="0" w:space="0" w:color="auto"/>
        <w:bottom w:val="none" w:sz="0" w:space="0" w:color="auto"/>
        <w:right w:val="none" w:sz="0" w:space="0" w:color="auto"/>
      </w:divBdr>
    </w:div>
    <w:div w:id="1795830390">
      <w:bodyDiv w:val="1"/>
      <w:marLeft w:val="0"/>
      <w:marRight w:val="0"/>
      <w:marTop w:val="0"/>
      <w:marBottom w:val="0"/>
      <w:divBdr>
        <w:top w:val="none" w:sz="0" w:space="0" w:color="auto"/>
        <w:left w:val="none" w:sz="0" w:space="0" w:color="auto"/>
        <w:bottom w:val="none" w:sz="0" w:space="0" w:color="auto"/>
        <w:right w:val="none" w:sz="0" w:space="0" w:color="auto"/>
      </w:divBdr>
    </w:div>
    <w:div w:id="1796216270">
      <w:bodyDiv w:val="1"/>
      <w:marLeft w:val="0"/>
      <w:marRight w:val="0"/>
      <w:marTop w:val="0"/>
      <w:marBottom w:val="0"/>
      <w:divBdr>
        <w:top w:val="none" w:sz="0" w:space="0" w:color="auto"/>
        <w:left w:val="none" w:sz="0" w:space="0" w:color="auto"/>
        <w:bottom w:val="none" w:sz="0" w:space="0" w:color="auto"/>
        <w:right w:val="none" w:sz="0" w:space="0" w:color="auto"/>
      </w:divBdr>
    </w:div>
    <w:div w:id="1796439508">
      <w:bodyDiv w:val="1"/>
      <w:marLeft w:val="0"/>
      <w:marRight w:val="0"/>
      <w:marTop w:val="0"/>
      <w:marBottom w:val="0"/>
      <w:divBdr>
        <w:top w:val="none" w:sz="0" w:space="0" w:color="auto"/>
        <w:left w:val="none" w:sz="0" w:space="0" w:color="auto"/>
        <w:bottom w:val="none" w:sz="0" w:space="0" w:color="auto"/>
        <w:right w:val="none" w:sz="0" w:space="0" w:color="auto"/>
      </w:divBdr>
    </w:div>
    <w:div w:id="1796564109">
      <w:bodyDiv w:val="1"/>
      <w:marLeft w:val="0"/>
      <w:marRight w:val="0"/>
      <w:marTop w:val="0"/>
      <w:marBottom w:val="0"/>
      <w:divBdr>
        <w:top w:val="none" w:sz="0" w:space="0" w:color="auto"/>
        <w:left w:val="none" w:sz="0" w:space="0" w:color="auto"/>
        <w:bottom w:val="none" w:sz="0" w:space="0" w:color="auto"/>
        <w:right w:val="none" w:sz="0" w:space="0" w:color="auto"/>
      </w:divBdr>
    </w:div>
    <w:div w:id="1796946686">
      <w:bodyDiv w:val="1"/>
      <w:marLeft w:val="0"/>
      <w:marRight w:val="0"/>
      <w:marTop w:val="0"/>
      <w:marBottom w:val="0"/>
      <w:divBdr>
        <w:top w:val="none" w:sz="0" w:space="0" w:color="auto"/>
        <w:left w:val="none" w:sz="0" w:space="0" w:color="auto"/>
        <w:bottom w:val="none" w:sz="0" w:space="0" w:color="auto"/>
        <w:right w:val="none" w:sz="0" w:space="0" w:color="auto"/>
      </w:divBdr>
    </w:div>
    <w:div w:id="1797016946">
      <w:bodyDiv w:val="1"/>
      <w:marLeft w:val="0"/>
      <w:marRight w:val="0"/>
      <w:marTop w:val="0"/>
      <w:marBottom w:val="0"/>
      <w:divBdr>
        <w:top w:val="none" w:sz="0" w:space="0" w:color="auto"/>
        <w:left w:val="none" w:sz="0" w:space="0" w:color="auto"/>
        <w:bottom w:val="none" w:sz="0" w:space="0" w:color="auto"/>
        <w:right w:val="none" w:sz="0" w:space="0" w:color="auto"/>
      </w:divBdr>
    </w:div>
    <w:div w:id="1797143529">
      <w:bodyDiv w:val="1"/>
      <w:marLeft w:val="0"/>
      <w:marRight w:val="0"/>
      <w:marTop w:val="0"/>
      <w:marBottom w:val="0"/>
      <w:divBdr>
        <w:top w:val="none" w:sz="0" w:space="0" w:color="auto"/>
        <w:left w:val="none" w:sz="0" w:space="0" w:color="auto"/>
        <w:bottom w:val="none" w:sz="0" w:space="0" w:color="auto"/>
        <w:right w:val="none" w:sz="0" w:space="0" w:color="auto"/>
      </w:divBdr>
    </w:div>
    <w:div w:id="1797218049">
      <w:bodyDiv w:val="1"/>
      <w:marLeft w:val="0"/>
      <w:marRight w:val="0"/>
      <w:marTop w:val="0"/>
      <w:marBottom w:val="0"/>
      <w:divBdr>
        <w:top w:val="none" w:sz="0" w:space="0" w:color="auto"/>
        <w:left w:val="none" w:sz="0" w:space="0" w:color="auto"/>
        <w:bottom w:val="none" w:sz="0" w:space="0" w:color="auto"/>
        <w:right w:val="none" w:sz="0" w:space="0" w:color="auto"/>
      </w:divBdr>
    </w:div>
    <w:div w:id="1797331116">
      <w:bodyDiv w:val="1"/>
      <w:marLeft w:val="0"/>
      <w:marRight w:val="0"/>
      <w:marTop w:val="0"/>
      <w:marBottom w:val="0"/>
      <w:divBdr>
        <w:top w:val="none" w:sz="0" w:space="0" w:color="auto"/>
        <w:left w:val="none" w:sz="0" w:space="0" w:color="auto"/>
        <w:bottom w:val="none" w:sz="0" w:space="0" w:color="auto"/>
        <w:right w:val="none" w:sz="0" w:space="0" w:color="auto"/>
      </w:divBdr>
    </w:div>
    <w:div w:id="1797917261">
      <w:bodyDiv w:val="1"/>
      <w:marLeft w:val="0"/>
      <w:marRight w:val="0"/>
      <w:marTop w:val="0"/>
      <w:marBottom w:val="0"/>
      <w:divBdr>
        <w:top w:val="none" w:sz="0" w:space="0" w:color="auto"/>
        <w:left w:val="none" w:sz="0" w:space="0" w:color="auto"/>
        <w:bottom w:val="none" w:sz="0" w:space="0" w:color="auto"/>
        <w:right w:val="none" w:sz="0" w:space="0" w:color="auto"/>
      </w:divBdr>
    </w:div>
    <w:div w:id="1798404921">
      <w:bodyDiv w:val="1"/>
      <w:marLeft w:val="0"/>
      <w:marRight w:val="0"/>
      <w:marTop w:val="0"/>
      <w:marBottom w:val="0"/>
      <w:divBdr>
        <w:top w:val="none" w:sz="0" w:space="0" w:color="auto"/>
        <w:left w:val="none" w:sz="0" w:space="0" w:color="auto"/>
        <w:bottom w:val="none" w:sz="0" w:space="0" w:color="auto"/>
        <w:right w:val="none" w:sz="0" w:space="0" w:color="auto"/>
      </w:divBdr>
    </w:div>
    <w:div w:id="1798449132">
      <w:bodyDiv w:val="1"/>
      <w:marLeft w:val="0"/>
      <w:marRight w:val="0"/>
      <w:marTop w:val="0"/>
      <w:marBottom w:val="0"/>
      <w:divBdr>
        <w:top w:val="none" w:sz="0" w:space="0" w:color="auto"/>
        <w:left w:val="none" w:sz="0" w:space="0" w:color="auto"/>
        <w:bottom w:val="none" w:sz="0" w:space="0" w:color="auto"/>
        <w:right w:val="none" w:sz="0" w:space="0" w:color="auto"/>
      </w:divBdr>
    </w:div>
    <w:div w:id="1799302453">
      <w:bodyDiv w:val="1"/>
      <w:marLeft w:val="0"/>
      <w:marRight w:val="0"/>
      <w:marTop w:val="0"/>
      <w:marBottom w:val="0"/>
      <w:divBdr>
        <w:top w:val="none" w:sz="0" w:space="0" w:color="auto"/>
        <w:left w:val="none" w:sz="0" w:space="0" w:color="auto"/>
        <w:bottom w:val="none" w:sz="0" w:space="0" w:color="auto"/>
        <w:right w:val="none" w:sz="0" w:space="0" w:color="auto"/>
      </w:divBdr>
    </w:div>
    <w:div w:id="1799377938">
      <w:bodyDiv w:val="1"/>
      <w:marLeft w:val="0"/>
      <w:marRight w:val="0"/>
      <w:marTop w:val="0"/>
      <w:marBottom w:val="0"/>
      <w:divBdr>
        <w:top w:val="none" w:sz="0" w:space="0" w:color="auto"/>
        <w:left w:val="none" w:sz="0" w:space="0" w:color="auto"/>
        <w:bottom w:val="none" w:sz="0" w:space="0" w:color="auto"/>
        <w:right w:val="none" w:sz="0" w:space="0" w:color="auto"/>
      </w:divBdr>
    </w:div>
    <w:div w:id="1799714168">
      <w:bodyDiv w:val="1"/>
      <w:marLeft w:val="0"/>
      <w:marRight w:val="0"/>
      <w:marTop w:val="0"/>
      <w:marBottom w:val="0"/>
      <w:divBdr>
        <w:top w:val="none" w:sz="0" w:space="0" w:color="auto"/>
        <w:left w:val="none" w:sz="0" w:space="0" w:color="auto"/>
        <w:bottom w:val="none" w:sz="0" w:space="0" w:color="auto"/>
        <w:right w:val="none" w:sz="0" w:space="0" w:color="auto"/>
      </w:divBdr>
    </w:div>
    <w:div w:id="1799882598">
      <w:bodyDiv w:val="1"/>
      <w:marLeft w:val="0"/>
      <w:marRight w:val="0"/>
      <w:marTop w:val="0"/>
      <w:marBottom w:val="0"/>
      <w:divBdr>
        <w:top w:val="none" w:sz="0" w:space="0" w:color="auto"/>
        <w:left w:val="none" w:sz="0" w:space="0" w:color="auto"/>
        <w:bottom w:val="none" w:sz="0" w:space="0" w:color="auto"/>
        <w:right w:val="none" w:sz="0" w:space="0" w:color="auto"/>
      </w:divBdr>
    </w:div>
    <w:div w:id="1800025131">
      <w:bodyDiv w:val="1"/>
      <w:marLeft w:val="0"/>
      <w:marRight w:val="0"/>
      <w:marTop w:val="0"/>
      <w:marBottom w:val="0"/>
      <w:divBdr>
        <w:top w:val="none" w:sz="0" w:space="0" w:color="auto"/>
        <w:left w:val="none" w:sz="0" w:space="0" w:color="auto"/>
        <w:bottom w:val="none" w:sz="0" w:space="0" w:color="auto"/>
        <w:right w:val="none" w:sz="0" w:space="0" w:color="auto"/>
      </w:divBdr>
    </w:div>
    <w:div w:id="1800032644">
      <w:bodyDiv w:val="1"/>
      <w:marLeft w:val="0"/>
      <w:marRight w:val="0"/>
      <w:marTop w:val="0"/>
      <w:marBottom w:val="0"/>
      <w:divBdr>
        <w:top w:val="none" w:sz="0" w:space="0" w:color="auto"/>
        <w:left w:val="none" w:sz="0" w:space="0" w:color="auto"/>
        <w:bottom w:val="none" w:sz="0" w:space="0" w:color="auto"/>
        <w:right w:val="none" w:sz="0" w:space="0" w:color="auto"/>
      </w:divBdr>
    </w:div>
    <w:div w:id="1800610516">
      <w:bodyDiv w:val="1"/>
      <w:marLeft w:val="0"/>
      <w:marRight w:val="0"/>
      <w:marTop w:val="0"/>
      <w:marBottom w:val="0"/>
      <w:divBdr>
        <w:top w:val="none" w:sz="0" w:space="0" w:color="auto"/>
        <w:left w:val="none" w:sz="0" w:space="0" w:color="auto"/>
        <w:bottom w:val="none" w:sz="0" w:space="0" w:color="auto"/>
        <w:right w:val="none" w:sz="0" w:space="0" w:color="auto"/>
      </w:divBdr>
    </w:div>
    <w:div w:id="1800612752">
      <w:bodyDiv w:val="1"/>
      <w:marLeft w:val="0"/>
      <w:marRight w:val="0"/>
      <w:marTop w:val="0"/>
      <w:marBottom w:val="0"/>
      <w:divBdr>
        <w:top w:val="none" w:sz="0" w:space="0" w:color="auto"/>
        <w:left w:val="none" w:sz="0" w:space="0" w:color="auto"/>
        <w:bottom w:val="none" w:sz="0" w:space="0" w:color="auto"/>
        <w:right w:val="none" w:sz="0" w:space="0" w:color="auto"/>
      </w:divBdr>
    </w:div>
    <w:div w:id="1800799509">
      <w:bodyDiv w:val="1"/>
      <w:marLeft w:val="0"/>
      <w:marRight w:val="0"/>
      <w:marTop w:val="0"/>
      <w:marBottom w:val="0"/>
      <w:divBdr>
        <w:top w:val="none" w:sz="0" w:space="0" w:color="auto"/>
        <w:left w:val="none" w:sz="0" w:space="0" w:color="auto"/>
        <w:bottom w:val="none" w:sz="0" w:space="0" w:color="auto"/>
        <w:right w:val="none" w:sz="0" w:space="0" w:color="auto"/>
      </w:divBdr>
    </w:div>
    <w:div w:id="1801027208">
      <w:bodyDiv w:val="1"/>
      <w:marLeft w:val="0"/>
      <w:marRight w:val="0"/>
      <w:marTop w:val="0"/>
      <w:marBottom w:val="0"/>
      <w:divBdr>
        <w:top w:val="none" w:sz="0" w:space="0" w:color="auto"/>
        <w:left w:val="none" w:sz="0" w:space="0" w:color="auto"/>
        <w:bottom w:val="none" w:sz="0" w:space="0" w:color="auto"/>
        <w:right w:val="none" w:sz="0" w:space="0" w:color="auto"/>
      </w:divBdr>
    </w:div>
    <w:div w:id="1801072389">
      <w:bodyDiv w:val="1"/>
      <w:marLeft w:val="0"/>
      <w:marRight w:val="0"/>
      <w:marTop w:val="0"/>
      <w:marBottom w:val="0"/>
      <w:divBdr>
        <w:top w:val="none" w:sz="0" w:space="0" w:color="auto"/>
        <w:left w:val="none" w:sz="0" w:space="0" w:color="auto"/>
        <w:bottom w:val="none" w:sz="0" w:space="0" w:color="auto"/>
        <w:right w:val="none" w:sz="0" w:space="0" w:color="auto"/>
      </w:divBdr>
    </w:div>
    <w:div w:id="1801265058">
      <w:bodyDiv w:val="1"/>
      <w:marLeft w:val="0"/>
      <w:marRight w:val="0"/>
      <w:marTop w:val="0"/>
      <w:marBottom w:val="0"/>
      <w:divBdr>
        <w:top w:val="none" w:sz="0" w:space="0" w:color="auto"/>
        <w:left w:val="none" w:sz="0" w:space="0" w:color="auto"/>
        <w:bottom w:val="none" w:sz="0" w:space="0" w:color="auto"/>
        <w:right w:val="none" w:sz="0" w:space="0" w:color="auto"/>
      </w:divBdr>
    </w:div>
    <w:div w:id="1801411601">
      <w:bodyDiv w:val="1"/>
      <w:marLeft w:val="0"/>
      <w:marRight w:val="0"/>
      <w:marTop w:val="0"/>
      <w:marBottom w:val="0"/>
      <w:divBdr>
        <w:top w:val="none" w:sz="0" w:space="0" w:color="auto"/>
        <w:left w:val="none" w:sz="0" w:space="0" w:color="auto"/>
        <w:bottom w:val="none" w:sz="0" w:space="0" w:color="auto"/>
        <w:right w:val="none" w:sz="0" w:space="0" w:color="auto"/>
      </w:divBdr>
    </w:div>
    <w:div w:id="1801725668">
      <w:bodyDiv w:val="1"/>
      <w:marLeft w:val="0"/>
      <w:marRight w:val="0"/>
      <w:marTop w:val="0"/>
      <w:marBottom w:val="0"/>
      <w:divBdr>
        <w:top w:val="none" w:sz="0" w:space="0" w:color="auto"/>
        <w:left w:val="none" w:sz="0" w:space="0" w:color="auto"/>
        <w:bottom w:val="none" w:sz="0" w:space="0" w:color="auto"/>
        <w:right w:val="none" w:sz="0" w:space="0" w:color="auto"/>
      </w:divBdr>
    </w:div>
    <w:div w:id="1802186220">
      <w:bodyDiv w:val="1"/>
      <w:marLeft w:val="0"/>
      <w:marRight w:val="0"/>
      <w:marTop w:val="0"/>
      <w:marBottom w:val="0"/>
      <w:divBdr>
        <w:top w:val="none" w:sz="0" w:space="0" w:color="auto"/>
        <w:left w:val="none" w:sz="0" w:space="0" w:color="auto"/>
        <w:bottom w:val="none" w:sz="0" w:space="0" w:color="auto"/>
        <w:right w:val="none" w:sz="0" w:space="0" w:color="auto"/>
      </w:divBdr>
    </w:div>
    <w:div w:id="1802259782">
      <w:bodyDiv w:val="1"/>
      <w:marLeft w:val="0"/>
      <w:marRight w:val="0"/>
      <w:marTop w:val="0"/>
      <w:marBottom w:val="0"/>
      <w:divBdr>
        <w:top w:val="none" w:sz="0" w:space="0" w:color="auto"/>
        <w:left w:val="none" w:sz="0" w:space="0" w:color="auto"/>
        <w:bottom w:val="none" w:sz="0" w:space="0" w:color="auto"/>
        <w:right w:val="none" w:sz="0" w:space="0" w:color="auto"/>
      </w:divBdr>
    </w:div>
    <w:div w:id="1802573643">
      <w:bodyDiv w:val="1"/>
      <w:marLeft w:val="0"/>
      <w:marRight w:val="0"/>
      <w:marTop w:val="0"/>
      <w:marBottom w:val="0"/>
      <w:divBdr>
        <w:top w:val="none" w:sz="0" w:space="0" w:color="auto"/>
        <w:left w:val="none" w:sz="0" w:space="0" w:color="auto"/>
        <w:bottom w:val="none" w:sz="0" w:space="0" w:color="auto"/>
        <w:right w:val="none" w:sz="0" w:space="0" w:color="auto"/>
      </w:divBdr>
    </w:div>
    <w:div w:id="1802769814">
      <w:bodyDiv w:val="1"/>
      <w:marLeft w:val="0"/>
      <w:marRight w:val="0"/>
      <w:marTop w:val="0"/>
      <w:marBottom w:val="0"/>
      <w:divBdr>
        <w:top w:val="none" w:sz="0" w:space="0" w:color="auto"/>
        <w:left w:val="none" w:sz="0" w:space="0" w:color="auto"/>
        <w:bottom w:val="none" w:sz="0" w:space="0" w:color="auto"/>
        <w:right w:val="none" w:sz="0" w:space="0" w:color="auto"/>
      </w:divBdr>
    </w:div>
    <w:div w:id="1802920794">
      <w:bodyDiv w:val="1"/>
      <w:marLeft w:val="0"/>
      <w:marRight w:val="0"/>
      <w:marTop w:val="0"/>
      <w:marBottom w:val="0"/>
      <w:divBdr>
        <w:top w:val="none" w:sz="0" w:space="0" w:color="auto"/>
        <w:left w:val="none" w:sz="0" w:space="0" w:color="auto"/>
        <w:bottom w:val="none" w:sz="0" w:space="0" w:color="auto"/>
        <w:right w:val="none" w:sz="0" w:space="0" w:color="auto"/>
      </w:divBdr>
    </w:div>
    <w:div w:id="1803185332">
      <w:bodyDiv w:val="1"/>
      <w:marLeft w:val="0"/>
      <w:marRight w:val="0"/>
      <w:marTop w:val="0"/>
      <w:marBottom w:val="0"/>
      <w:divBdr>
        <w:top w:val="none" w:sz="0" w:space="0" w:color="auto"/>
        <w:left w:val="none" w:sz="0" w:space="0" w:color="auto"/>
        <w:bottom w:val="none" w:sz="0" w:space="0" w:color="auto"/>
        <w:right w:val="none" w:sz="0" w:space="0" w:color="auto"/>
      </w:divBdr>
    </w:div>
    <w:div w:id="1803308937">
      <w:bodyDiv w:val="1"/>
      <w:marLeft w:val="0"/>
      <w:marRight w:val="0"/>
      <w:marTop w:val="0"/>
      <w:marBottom w:val="0"/>
      <w:divBdr>
        <w:top w:val="none" w:sz="0" w:space="0" w:color="auto"/>
        <w:left w:val="none" w:sz="0" w:space="0" w:color="auto"/>
        <w:bottom w:val="none" w:sz="0" w:space="0" w:color="auto"/>
        <w:right w:val="none" w:sz="0" w:space="0" w:color="auto"/>
      </w:divBdr>
    </w:div>
    <w:div w:id="1803498767">
      <w:bodyDiv w:val="1"/>
      <w:marLeft w:val="0"/>
      <w:marRight w:val="0"/>
      <w:marTop w:val="0"/>
      <w:marBottom w:val="0"/>
      <w:divBdr>
        <w:top w:val="none" w:sz="0" w:space="0" w:color="auto"/>
        <w:left w:val="none" w:sz="0" w:space="0" w:color="auto"/>
        <w:bottom w:val="none" w:sz="0" w:space="0" w:color="auto"/>
        <w:right w:val="none" w:sz="0" w:space="0" w:color="auto"/>
      </w:divBdr>
    </w:div>
    <w:div w:id="1803882024">
      <w:bodyDiv w:val="1"/>
      <w:marLeft w:val="0"/>
      <w:marRight w:val="0"/>
      <w:marTop w:val="0"/>
      <w:marBottom w:val="0"/>
      <w:divBdr>
        <w:top w:val="none" w:sz="0" w:space="0" w:color="auto"/>
        <w:left w:val="none" w:sz="0" w:space="0" w:color="auto"/>
        <w:bottom w:val="none" w:sz="0" w:space="0" w:color="auto"/>
        <w:right w:val="none" w:sz="0" w:space="0" w:color="auto"/>
      </w:divBdr>
    </w:div>
    <w:div w:id="1804882586">
      <w:bodyDiv w:val="1"/>
      <w:marLeft w:val="0"/>
      <w:marRight w:val="0"/>
      <w:marTop w:val="0"/>
      <w:marBottom w:val="0"/>
      <w:divBdr>
        <w:top w:val="none" w:sz="0" w:space="0" w:color="auto"/>
        <w:left w:val="none" w:sz="0" w:space="0" w:color="auto"/>
        <w:bottom w:val="none" w:sz="0" w:space="0" w:color="auto"/>
        <w:right w:val="none" w:sz="0" w:space="0" w:color="auto"/>
      </w:divBdr>
    </w:div>
    <w:div w:id="1805270711">
      <w:bodyDiv w:val="1"/>
      <w:marLeft w:val="0"/>
      <w:marRight w:val="0"/>
      <w:marTop w:val="0"/>
      <w:marBottom w:val="0"/>
      <w:divBdr>
        <w:top w:val="none" w:sz="0" w:space="0" w:color="auto"/>
        <w:left w:val="none" w:sz="0" w:space="0" w:color="auto"/>
        <w:bottom w:val="none" w:sz="0" w:space="0" w:color="auto"/>
        <w:right w:val="none" w:sz="0" w:space="0" w:color="auto"/>
      </w:divBdr>
    </w:div>
    <w:div w:id="1805348927">
      <w:bodyDiv w:val="1"/>
      <w:marLeft w:val="0"/>
      <w:marRight w:val="0"/>
      <w:marTop w:val="0"/>
      <w:marBottom w:val="0"/>
      <w:divBdr>
        <w:top w:val="none" w:sz="0" w:space="0" w:color="auto"/>
        <w:left w:val="none" w:sz="0" w:space="0" w:color="auto"/>
        <w:bottom w:val="none" w:sz="0" w:space="0" w:color="auto"/>
        <w:right w:val="none" w:sz="0" w:space="0" w:color="auto"/>
      </w:divBdr>
    </w:div>
    <w:div w:id="1805467210">
      <w:bodyDiv w:val="1"/>
      <w:marLeft w:val="0"/>
      <w:marRight w:val="0"/>
      <w:marTop w:val="0"/>
      <w:marBottom w:val="0"/>
      <w:divBdr>
        <w:top w:val="none" w:sz="0" w:space="0" w:color="auto"/>
        <w:left w:val="none" w:sz="0" w:space="0" w:color="auto"/>
        <w:bottom w:val="none" w:sz="0" w:space="0" w:color="auto"/>
        <w:right w:val="none" w:sz="0" w:space="0" w:color="auto"/>
      </w:divBdr>
    </w:div>
    <w:div w:id="1805540547">
      <w:bodyDiv w:val="1"/>
      <w:marLeft w:val="0"/>
      <w:marRight w:val="0"/>
      <w:marTop w:val="0"/>
      <w:marBottom w:val="0"/>
      <w:divBdr>
        <w:top w:val="none" w:sz="0" w:space="0" w:color="auto"/>
        <w:left w:val="none" w:sz="0" w:space="0" w:color="auto"/>
        <w:bottom w:val="none" w:sz="0" w:space="0" w:color="auto"/>
        <w:right w:val="none" w:sz="0" w:space="0" w:color="auto"/>
      </w:divBdr>
    </w:div>
    <w:div w:id="1805737031">
      <w:bodyDiv w:val="1"/>
      <w:marLeft w:val="0"/>
      <w:marRight w:val="0"/>
      <w:marTop w:val="0"/>
      <w:marBottom w:val="0"/>
      <w:divBdr>
        <w:top w:val="none" w:sz="0" w:space="0" w:color="auto"/>
        <w:left w:val="none" w:sz="0" w:space="0" w:color="auto"/>
        <w:bottom w:val="none" w:sz="0" w:space="0" w:color="auto"/>
        <w:right w:val="none" w:sz="0" w:space="0" w:color="auto"/>
      </w:divBdr>
    </w:div>
    <w:div w:id="1806002968">
      <w:bodyDiv w:val="1"/>
      <w:marLeft w:val="0"/>
      <w:marRight w:val="0"/>
      <w:marTop w:val="0"/>
      <w:marBottom w:val="0"/>
      <w:divBdr>
        <w:top w:val="none" w:sz="0" w:space="0" w:color="auto"/>
        <w:left w:val="none" w:sz="0" w:space="0" w:color="auto"/>
        <w:bottom w:val="none" w:sz="0" w:space="0" w:color="auto"/>
        <w:right w:val="none" w:sz="0" w:space="0" w:color="auto"/>
      </w:divBdr>
    </w:div>
    <w:div w:id="1806240087">
      <w:bodyDiv w:val="1"/>
      <w:marLeft w:val="0"/>
      <w:marRight w:val="0"/>
      <w:marTop w:val="0"/>
      <w:marBottom w:val="0"/>
      <w:divBdr>
        <w:top w:val="none" w:sz="0" w:space="0" w:color="auto"/>
        <w:left w:val="none" w:sz="0" w:space="0" w:color="auto"/>
        <w:bottom w:val="none" w:sz="0" w:space="0" w:color="auto"/>
        <w:right w:val="none" w:sz="0" w:space="0" w:color="auto"/>
      </w:divBdr>
    </w:div>
    <w:div w:id="1806391261">
      <w:bodyDiv w:val="1"/>
      <w:marLeft w:val="0"/>
      <w:marRight w:val="0"/>
      <w:marTop w:val="0"/>
      <w:marBottom w:val="0"/>
      <w:divBdr>
        <w:top w:val="none" w:sz="0" w:space="0" w:color="auto"/>
        <w:left w:val="none" w:sz="0" w:space="0" w:color="auto"/>
        <w:bottom w:val="none" w:sz="0" w:space="0" w:color="auto"/>
        <w:right w:val="none" w:sz="0" w:space="0" w:color="auto"/>
      </w:divBdr>
    </w:div>
    <w:div w:id="1807047012">
      <w:bodyDiv w:val="1"/>
      <w:marLeft w:val="0"/>
      <w:marRight w:val="0"/>
      <w:marTop w:val="0"/>
      <w:marBottom w:val="0"/>
      <w:divBdr>
        <w:top w:val="none" w:sz="0" w:space="0" w:color="auto"/>
        <w:left w:val="none" w:sz="0" w:space="0" w:color="auto"/>
        <w:bottom w:val="none" w:sz="0" w:space="0" w:color="auto"/>
        <w:right w:val="none" w:sz="0" w:space="0" w:color="auto"/>
      </w:divBdr>
    </w:div>
    <w:div w:id="1807357649">
      <w:bodyDiv w:val="1"/>
      <w:marLeft w:val="0"/>
      <w:marRight w:val="0"/>
      <w:marTop w:val="0"/>
      <w:marBottom w:val="0"/>
      <w:divBdr>
        <w:top w:val="none" w:sz="0" w:space="0" w:color="auto"/>
        <w:left w:val="none" w:sz="0" w:space="0" w:color="auto"/>
        <w:bottom w:val="none" w:sz="0" w:space="0" w:color="auto"/>
        <w:right w:val="none" w:sz="0" w:space="0" w:color="auto"/>
      </w:divBdr>
    </w:div>
    <w:div w:id="1807548783">
      <w:bodyDiv w:val="1"/>
      <w:marLeft w:val="0"/>
      <w:marRight w:val="0"/>
      <w:marTop w:val="0"/>
      <w:marBottom w:val="0"/>
      <w:divBdr>
        <w:top w:val="none" w:sz="0" w:space="0" w:color="auto"/>
        <w:left w:val="none" w:sz="0" w:space="0" w:color="auto"/>
        <w:bottom w:val="none" w:sz="0" w:space="0" w:color="auto"/>
        <w:right w:val="none" w:sz="0" w:space="0" w:color="auto"/>
      </w:divBdr>
    </w:div>
    <w:div w:id="1807550056">
      <w:bodyDiv w:val="1"/>
      <w:marLeft w:val="0"/>
      <w:marRight w:val="0"/>
      <w:marTop w:val="0"/>
      <w:marBottom w:val="0"/>
      <w:divBdr>
        <w:top w:val="none" w:sz="0" w:space="0" w:color="auto"/>
        <w:left w:val="none" w:sz="0" w:space="0" w:color="auto"/>
        <w:bottom w:val="none" w:sz="0" w:space="0" w:color="auto"/>
        <w:right w:val="none" w:sz="0" w:space="0" w:color="auto"/>
      </w:divBdr>
    </w:div>
    <w:div w:id="1807889271">
      <w:bodyDiv w:val="1"/>
      <w:marLeft w:val="0"/>
      <w:marRight w:val="0"/>
      <w:marTop w:val="0"/>
      <w:marBottom w:val="0"/>
      <w:divBdr>
        <w:top w:val="none" w:sz="0" w:space="0" w:color="auto"/>
        <w:left w:val="none" w:sz="0" w:space="0" w:color="auto"/>
        <w:bottom w:val="none" w:sz="0" w:space="0" w:color="auto"/>
        <w:right w:val="none" w:sz="0" w:space="0" w:color="auto"/>
      </w:divBdr>
    </w:div>
    <w:div w:id="1808013376">
      <w:bodyDiv w:val="1"/>
      <w:marLeft w:val="0"/>
      <w:marRight w:val="0"/>
      <w:marTop w:val="0"/>
      <w:marBottom w:val="0"/>
      <w:divBdr>
        <w:top w:val="none" w:sz="0" w:space="0" w:color="auto"/>
        <w:left w:val="none" w:sz="0" w:space="0" w:color="auto"/>
        <w:bottom w:val="none" w:sz="0" w:space="0" w:color="auto"/>
        <w:right w:val="none" w:sz="0" w:space="0" w:color="auto"/>
      </w:divBdr>
    </w:div>
    <w:div w:id="1808278832">
      <w:bodyDiv w:val="1"/>
      <w:marLeft w:val="0"/>
      <w:marRight w:val="0"/>
      <w:marTop w:val="0"/>
      <w:marBottom w:val="0"/>
      <w:divBdr>
        <w:top w:val="none" w:sz="0" w:space="0" w:color="auto"/>
        <w:left w:val="none" w:sz="0" w:space="0" w:color="auto"/>
        <w:bottom w:val="none" w:sz="0" w:space="0" w:color="auto"/>
        <w:right w:val="none" w:sz="0" w:space="0" w:color="auto"/>
      </w:divBdr>
    </w:div>
    <w:div w:id="1808281423">
      <w:bodyDiv w:val="1"/>
      <w:marLeft w:val="0"/>
      <w:marRight w:val="0"/>
      <w:marTop w:val="0"/>
      <w:marBottom w:val="0"/>
      <w:divBdr>
        <w:top w:val="none" w:sz="0" w:space="0" w:color="auto"/>
        <w:left w:val="none" w:sz="0" w:space="0" w:color="auto"/>
        <w:bottom w:val="none" w:sz="0" w:space="0" w:color="auto"/>
        <w:right w:val="none" w:sz="0" w:space="0" w:color="auto"/>
      </w:divBdr>
    </w:div>
    <w:div w:id="1808669622">
      <w:bodyDiv w:val="1"/>
      <w:marLeft w:val="0"/>
      <w:marRight w:val="0"/>
      <w:marTop w:val="0"/>
      <w:marBottom w:val="0"/>
      <w:divBdr>
        <w:top w:val="none" w:sz="0" w:space="0" w:color="auto"/>
        <w:left w:val="none" w:sz="0" w:space="0" w:color="auto"/>
        <w:bottom w:val="none" w:sz="0" w:space="0" w:color="auto"/>
        <w:right w:val="none" w:sz="0" w:space="0" w:color="auto"/>
      </w:divBdr>
    </w:div>
    <w:div w:id="1808744380">
      <w:bodyDiv w:val="1"/>
      <w:marLeft w:val="0"/>
      <w:marRight w:val="0"/>
      <w:marTop w:val="0"/>
      <w:marBottom w:val="0"/>
      <w:divBdr>
        <w:top w:val="none" w:sz="0" w:space="0" w:color="auto"/>
        <w:left w:val="none" w:sz="0" w:space="0" w:color="auto"/>
        <w:bottom w:val="none" w:sz="0" w:space="0" w:color="auto"/>
        <w:right w:val="none" w:sz="0" w:space="0" w:color="auto"/>
      </w:divBdr>
    </w:div>
    <w:div w:id="1808812259">
      <w:bodyDiv w:val="1"/>
      <w:marLeft w:val="0"/>
      <w:marRight w:val="0"/>
      <w:marTop w:val="0"/>
      <w:marBottom w:val="0"/>
      <w:divBdr>
        <w:top w:val="none" w:sz="0" w:space="0" w:color="auto"/>
        <w:left w:val="none" w:sz="0" w:space="0" w:color="auto"/>
        <w:bottom w:val="none" w:sz="0" w:space="0" w:color="auto"/>
        <w:right w:val="none" w:sz="0" w:space="0" w:color="auto"/>
      </w:divBdr>
    </w:div>
    <w:div w:id="1809282657">
      <w:bodyDiv w:val="1"/>
      <w:marLeft w:val="0"/>
      <w:marRight w:val="0"/>
      <w:marTop w:val="0"/>
      <w:marBottom w:val="0"/>
      <w:divBdr>
        <w:top w:val="none" w:sz="0" w:space="0" w:color="auto"/>
        <w:left w:val="none" w:sz="0" w:space="0" w:color="auto"/>
        <w:bottom w:val="none" w:sz="0" w:space="0" w:color="auto"/>
        <w:right w:val="none" w:sz="0" w:space="0" w:color="auto"/>
      </w:divBdr>
    </w:div>
    <w:div w:id="1809742462">
      <w:bodyDiv w:val="1"/>
      <w:marLeft w:val="0"/>
      <w:marRight w:val="0"/>
      <w:marTop w:val="0"/>
      <w:marBottom w:val="0"/>
      <w:divBdr>
        <w:top w:val="none" w:sz="0" w:space="0" w:color="auto"/>
        <w:left w:val="none" w:sz="0" w:space="0" w:color="auto"/>
        <w:bottom w:val="none" w:sz="0" w:space="0" w:color="auto"/>
        <w:right w:val="none" w:sz="0" w:space="0" w:color="auto"/>
      </w:divBdr>
    </w:div>
    <w:div w:id="1810123039">
      <w:bodyDiv w:val="1"/>
      <w:marLeft w:val="0"/>
      <w:marRight w:val="0"/>
      <w:marTop w:val="0"/>
      <w:marBottom w:val="0"/>
      <w:divBdr>
        <w:top w:val="none" w:sz="0" w:space="0" w:color="auto"/>
        <w:left w:val="none" w:sz="0" w:space="0" w:color="auto"/>
        <w:bottom w:val="none" w:sz="0" w:space="0" w:color="auto"/>
        <w:right w:val="none" w:sz="0" w:space="0" w:color="auto"/>
      </w:divBdr>
    </w:div>
    <w:div w:id="1810584474">
      <w:bodyDiv w:val="1"/>
      <w:marLeft w:val="0"/>
      <w:marRight w:val="0"/>
      <w:marTop w:val="0"/>
      <w:marBottom w:val="0"/>
      <w:divBdr>
        <w:top w:val="none" w:sz="0" w:space="0" w:color="auto"/>
        <w:left w:val="none" w:sz="0" w:space="0" w:color="auto"/>
        <w:bottom w:val="none" w:sz="0" w:space="0" w:color="auto"/>
        <w:right w:val="none" w:sz="0" w:space="0" w:color="auto"/>
      </w:divBdr>
    </w:div>
    <w:div w:id="1810785937">
      <w:bodyDiv w:val="1"/>
      <w:marLeft w:val="0"/>
      <w:marRight w:val="0"/>
      <w:marTop w:val="0"/>
      <w:marBottom w:val="0"/>
      <w:divBdr>
        <w:top w:val="none" w:sz="0" w:space="0" w:color="auto"/>
        <w:left w:val="none" w:sz="0" w:space="0" w:color="auto"/>
        <w:bottom w:val="none" w:sz="0" w:space="0" w:color="auto"/>
        <w:right w:val="none" w:sz="0" w:space="0" w:color="auto"/>
      </w:divBdr>
    </w:div>
    <w:div w:id="1811051568">
      <w:bodyDiv w:val="1"/>
      <w:marLeft w:val="0"/>
      <w:marRight w:val="0"/>
      <w:marTop w:val="0"/>
      <w:marBottom w:val="0"/>
      <w:divBdr>
        <w:top w:val="none" w:sz="0" w:space="0" w:color="auto"/>
        <w:left w:val="none" w:sz="0" w:space="0" w:color="auto"/>
        <w:bottom w:val="none" w:sz="0" w:space="0" w:color="auto"/>
        <w:right w:val="none" w:sz="0" w:space="0" w:color="auto"/>
      </w:divBdr>
    </w:div>
    <w:div w:id="1811172646">
      <w:bodyDiv w:val="1"/>
      <w:marLeft w:val="0"/>
      <w:marRight w:val="0"/>
      <w:marTop w:val="0"/>
      <w:marBottom w:val="0"/>
      <w:divBdr>
        <w:top w:val="none" w:sz="0" w:space="0" w:color="auto"/>
        <w:left w:val="none" w:sz="0" w:space="0" w:color="auto"/>
        <w:bottom w:val="none" w:sz="0" w:space="0" w:color="auto"/>
        <w:right w:val="none" w:sz="0" w:space="0" w:color="auto"/>
      </w:divBdr>
    </w:div>
    <w:div w:id="1811441529">
      <w:bodyDiv w:val="1"/>
      <w:marLeft w:val="0"/>
      <w:marRight w:val="0"/>
      <w:marTop w:val="0"/>
      <w:marBottom w:val="0"/>
      <w:divBdr>
        <w:top w:val="none" w:sz="0" w:space="0" w:color="auto"/>
        <w:left w:val="none" w:sz="0" w:space="0" w:color="auto"/>
        <w:bottom w:val="none" w:sz="0" w:space="0" w:color="auto"/>
        <w:right w:val="none" w:sz="0" w:space="0" w:color="auto"/>
      </w:divBdr>
    </w:div>
    <w:div w:id="1812408664">
      <w:bodyDiv w:val="1"/>
      <w:marLeft w:val="0"/>
      <w:marRight w:val="0"/>
      <w:marTop w:val="0"/>
      <w:marBottom w:val="0"/>
      <w:divBdr>
        <w:top w:val="none" w:sz="0" w:space="0" w:color="auto"/>
        <w:left w:val="none" w:sz="0" w:space="0" w:color="auto"/>
        <w:bottom w:val="none" w:sz="0" w:space="0" w:color="auto"/>
        <w:right w:val="none" w:sz="0" w:space="0" w:color="auto"/>
      </w:divBdr>
    </w:div>
    <w:div w:id="1812550222">
      <w:bodyDiv w:val="1"/>
      <w:marLeft w:val="0"/>
      <w:marRight w:val="0"/>
      <w:marTop w:val="0"/>
      <w:marBottom w:val="0"/>
      <w:divBdr>
        <w:top w:val="none" w:sz="0" w:space="0" w:color="auto"/>
        <w:left w:val="none" w:sz="0" w:space="0" w:color="auto"/>
        <w:bottom w:val="none" w:sz="0" w:space="0" w:color="auto"/>
        <w:right w:val="none" w:sz="0" w:space="0" w:color="auto"/>
      </w:divBdr>
    </w:div>
    <w:div w:id="1813056958">
      <w:bodyDiv w:val="1"/>
      <w:marLeft w:val="0"/>
      <w:marRight w:val="0"/>
      <w:marTop w:val="0"/>
      <w:marBottom w:val="0"/>
      <w:divBdr>
        <w:top w:val="none" w:sz="0" w:space="0" w:color="auto"/>
        <w:left w:val="none" w:sz="0" w:space="0" w:color="auto"/>
        <w:bottom w:val="none" w:sz="0" w:space="0" w:color="auto"/>
        <w:right w:val="none" w:sz="0" w:space="0" w:color="auto"/>
      </w:divBdr>
    </w:div>
    <w:div w:id="1813207014">
      <w:bodyDiv w:val="1"/>
      <w:marLeft w:val="0"/>
      <w:marRight w:val="0"/>
      <w:marTop w:val="0"/>
      <w:marBottom w:val="0"/>
      <w:divBdr>
        <w:top w:val="none" w:sz="0" w:space="0" w:color="auto"/>
        <w:left w:val="none" w:sz="0" w:space="0" w:color="auto"/>
        <w:bottom w:val="none" w:sz="0" w:space="0" w:color="auto"/>
        <w:right w:val="none" w:sz="0" w:space="0" w:color="auto"/>
      </w:divBdr>
    </w:div>
    <w:div w:id="1813212496">
      <w:bodyDiv w:val="1"/>
      <w:marLeft w:val="0"/>
      <w:marRight w:val="0"/>
      <w:marTop w:val="0"/>
      <w:marBottom w:val="0"/>
      <w:divBdr>
        <w:top w:val="none" w:sz="0" w:space="0" w:color="auto"/>
        <w:left w:val="none" w:sz="0" w:space="0" w:color="auto"/>
        <w:bottom w:val="none" w:sz="0" w:space="0" w:color="auto"/>
        <w:right w:val="none" w:sz="0" w:space="0" w:color="auto"/>
      </w:divBdr>
    </w:div>
    <w:div w:id="1813324513">
      <w:bodyDiv w:val="1"/>
      <w:marLeft w:val="0"/>
      <w:marRight w:val="0"/>
      <w:marTop w:val="0"/>
      <w:marBottom w:val="0"/>
      <w:divBdr>
        <w:top w:val="none" w:sz="0" w:space="0" w:color="auto"/>
        <w:left w:val="none" w:sz="0" w:space="0" w:color="auto"/>
        <w:bottom w:val="none" w:sz="0" w:space="0" w:color="auto"/>
        <w:right w:val="none" w:sz="0" w:space="0" w:color="auto"/>
      </w:divBdr>
    </w:div>
    <w:div w:id="1813863697">
      <w:bodyDiv w:val="1"/>
      <w:marLeft w:val="0"/>
      <w:marRight w:val="0"/>
      <w:marTop w:val="0"/>
      <w:marBottom w:val="0"/>
      <w:divBdr>
        <w:top w:val="none" w:sz="0" w:space="0" w:color="auto"/>
        <w:left w:val="none" w:sz="0" w:space="0" w:color="auto"/>
        <w:bottom w:val="none" w:sz="0" w:space="0" w:color="auto"/>
        <w:right w:val="none" w:sz="0" w:space="0" w:color="auto"/>
      </w:divBdr>
    </w:div>
    <w:div w:id="1813984020">
      <w:bodyDiv w:val="1"/>
      <w:marLeft w:val="0"/>
      <w:marRight w:val="0"/>
      <w:marTop w:val="0"/>
      <w:marBottom w:val="0"/>
      <w:divBdr>
        <w:top w:val="none" w:sz="0" w:space="0" w:color="auto"/>
        <w:left w:val="none" w:sz="0" w:space="0" w:color="auto"/>
        <w:bottom w:val="none" w:sz="0" w:space="0" w:color="auto"/>
        <w:right w:val="none" w:sz="0" w:space="0" w:color="auto"/>
      </w:divBdr>
    </w:div>
    <w:div w:id="1814180617">
      <w:bodyDiv w:val="1"/>
      <w:marLeft w:val="0"/>
      <w:marRight w:val="0"/>
      <w:marTop w:val="0"/>
      <w:marBottom w:val="0"/>
      <w:divBdr>
        <w:top w:val="none" w:sz="0" w:space="0" w:color="auto"/>
        <w:left w:val="none" w:sz="0" w:space="0" w:color="auto"/>
        <w:bottom w:val="none" w:sz="0" w:space="0" w:color="auto"/>
        <w:right w:val="none" w:sz="0" w:space="0" w:color="auto"/>
      </w:divBdr>
    </w:div>
    <w:div w:id="1814251127">
      <w:bodyDiv w:val="1"/>
      <w:marLeft w:val="0"/>
      <w:marRight w:val="0"/>
      <w:marTop w:val="0"/>
      <w:marBottom w:val="0"/>
      <w:divBdr>
        <w:top w:val="none" w:sz="0" w:space="0" w:color="auto"/>
        <w:left w:val="none" w:sz="0" w:space="0" w:color="auto"/>
        <w:bottom w:val="none" w:sz="0" w:space="0" w:color="auto"/>
        <w:right w:val="none" w:sz="0" w:space="0" w:color="auto"/>
      </w:divBdr>
    </w:div>
    <w:div w:id="1814566125">
      <w:bodyDiv w:val="1"/>
      <w:marLeft w:val="0"/>
      <w:marRight w:val="0"/>
      <w:marTop w:val="0"/>
      <w:marBottom w:val="0"/>
      <w:divBdr>
        <w:top w:val="none" w:sz="0" w:space="0" w:color="auto"/>
        <w:left w:val="none" w:sz="0" w:space="0" w:color="auto"/>
        <w:bottom w:val="none" w:sz="0" w:space="0" w:color="auto"/>
        <w:right w:val="none" w:sz="0" w:space="0" w:color="auto"/>
      </w:divBdr>
    </w:div>
    <w:div w:id="1814786560">
      <w:bodyDiv w:val="1"/>
      <w:marLeft w:val="0"/>
      <w:marRight w:val="0"/>
      <w:marTop w:val="0"/>
      <w:marBottom w:val="0"/>
      <w:divBdr>
        <w:top w:val="none" w:sz="0" w:space="0" w:color="auto"/>
        <w:left w:val="none" w:sz="0" w:space="0" w:color="auto"/>
        <w:bottom w:val="none" w:sz="0" w:space="0" w:color="auto"/>
        <w:right w:val="none" w:sz="0" w:space="0" w:color="auto"/>
      </w:divBdr>
    </w:div>
    <w:div w:id="1814903597">
      <w:bodyDiv w:val="1"/>
      <w:marLeft w:val="0"/>
      <w:marRight w:val="0"/>
      <w:marTop w:val="0"/>
      <w:marBottom w:val="0"/>
      <w:divBdr>
        <w:top w:val="none" w:sz="0" w:space="0" w:color="auto"/>
        <w:left w:val="none" w:sz="0" w:space="0" w:color="auto"/>
        <w:bottom w:val="none" w:sz="0" w:space="0" w:color="auto"/>
        <w:right w:val="none" w:sz="0" w:space="0" w:color="auto"/>
      </w:divBdr>
    </w:div>
    <w:div w:id="1815247804">
      <w:bodyDiv w:val="1"/>
      <w:marLeft w:val="0"/>
      <w:marRight w:val="0"/>
      <w:marTop w:val="0"/>
      <w:marBottom w:val="0"/>
      <w:divBdr>
        <w:top w:val="none" w:sz="0" w:space="0" w:color="auto"/>
        <w:left w:val="none" w:sz="0" w:space="0" w:color="auto"/>
        <w:bottom w:val="none" w:sz="0" w:space="0" w:color="auto"/>
        <w:right w:val="none" w:sz="0" w:space="0" w:color="auto"/>
      </w:divBdr>
    </w:div>
    <w:div w:id="1815444765">
      <w:bodyDiv w:val="1"/>
      <w:marLeft w:val="0"/>
      <w:marRight w:val="0"/>
      <w:marTop w:val="0"/>
      <w:marBottom w:val="0"/>
      <w:divBdr>
        <w:top w:val="none" w:sz="0" w:space="0" w:color="auto"/>
        <w:left w:val="none" w:sz="0" w:space="0" w:color="auto"/>
        <w:bottom w:val="none" w:sz="0" w:space="0" w:color="auto"/>
        <w:right w:val="none" w:sz="0" w:space="0" w:color="auto"/>
      </w:divBdr>
    </w:div>
    <w:div w:id="1815827518">
      <w:bodyDiv w:val="1"/>
      <w:marLeft w:val="0"/>
      <w:marRight w:val="0"/>
      <w:marTop w:val="0"/>
      <w:marBottom w:val="0"/>
      <w:divBdr>
        <w:top w:val="none" w:sz="0" w:space="0" w:color="auto"/>
        <w:left w:val="none" w:sz="0" w:space="0" w:color="auto"/>
        <w:bottom w:val="none" w:sz="0" w:space="0" w:color="auto"/>
        <w:right w:val="none" w:sz="0" w:space="0" w:color="auto"/>
      </w:divBdr>
    </w:div>
    <w:div w:id="1816337808">
      <w:bodyDiv w:val="1"/>
      <w:marLeft w:val="0"/>
      <w:marRight w:val="0"/>
      <w:marTop w:val="0"/>
      <w:marBottom w:val="0"/>
      <w:divBdr>
        <w:top w:val="none" w:sz="0" w:space="0" w:color="auto"/>
        <w:left w:val="none" w:sz="0" w:space="0" w:color="auto"/>
        <w:bottom w:val="none" w:sz="0" w:space="0" w:color="auto"/>
        <w:right w:val="none" w:sz="0" w:space="0" w:color="auto"/>
      </w:divBdr>
    </w:div>
    <w:div w:id="1816526977">
      <w:bodyDiv w:val="1"/>
      <w:marLeft w:val="0"/>
      <w:marRight w:val="0"/>
      <w:marTop w:val="0"/>
      <w:marBottom w:val="0"/>
      <w:divBdr>
        <w:top w:val="none" w:sz="0" w:space="0" w:color="auto"/>
        <w:left w:val="none" w:sz="0" w:space="0" w:color="auto"/>
        <w:bottom w:val="none" w:sz="0" w:space="0" w:color="auto"/>
        <w:right w:val="none" w:sz="0" w:space="0" w:color="auto"/>
      </w:divBdr>
    </w:div>
    <w:div w:id="1816675166">
      <w:bodyDiv w:val="1"/>
      <w:marLeft w:val="0"/>
      <w:marRight w:val="0"/>
      <w:marTop w:val="0"/>
      <w:marBottom w:val="0"/>
      <w:divBdr>
        <w:top w:val="none" w:sz="0" w:space="0" w:color="auto"/>
        <w:left w:val="none" w:sz="0" w:space="0" w:color="auto"/>
        <w:bottom w:val="none" w:sz="0" w:space="0" w:color="auto"/>
        <w:right w:val="none" w:sz="0" w:space="0" w:color="auto"/>
      </w:divBdr>
    </w:div>
    <w:div w:id="1816725562">
      <w:bodyDiv w:val="1"/>
      <w:marLeft w:val="0"/>
      <w:marRight w:val="0"/>
      <w:marTop w:val="0"/>
      <w:marBottom w:val="0"/>
      <w:divBdr>
        <w:top w:val="none" w:sz="0" w:space="0" w:color="auto"/>
        <w:left w:val="none" w:sz="0" w:space="0" w:color="auto"/>
        <w:bottom w:val="none" w:sz="0" w:space="0" w:color="auto"/>
        <w:right w:val="none" w:sz="0" w:space="0" w:color="auto"/>
      </w:divBdr>
    </w:div>
    <w:div w:id="1816751309">
      <w:bodyDiv w:val="1"/>
      <w:marLeft w:val="0"/>
      <w:marRight w:val="0"/>
      <w:marTop w:val="0"/>
      <w:marBottom w:val="0"/>
      <w:divBdr>
        <w:top w:val="none" w:sz="0" w:space="0" w:color="auto"/>
        <w:left w:val="none" w:sz="0" w:space="0" w:color="auto"/>
        <w:bottom w:val="none" w:sz="0" w:space="0" w:color="auto"/>
        <w:right w:val="none" w:sz="0" w:space="0" w:color="auto"/>
      </w:divBdr>
    </w:div>
    <w:div w:id="1816868076">
      <w:bodyDiv w:val="1"/>
      <w:marLeft w:val="0"/>
      <w:marRight w:val="0"/>
      <w:marTop w:val="0"/>
      <w:marBottom w:val="0"/>
      <w:divBdr>
        <w:top w:val="none" w:sz="0" w:space="0" w:color="auto"/>
        <w:left w:val="none" w:sz="0" w:space="0" w:color="auto"/>
        <w:bottom w:val="none" w:sz="0" w:space="0" w:color="auto"/>
        <w:right w:val="none" w:sz="0" w:space="0" w:color="auto"/>
      </w:divBdr>
    </w:div>
    <w:div w:id="1817143576">
      <w:bodyDiv w:val="1"/>
      <w:marLeft w:val="0"/>
      <w:marRight w:val="0"/>
      <w:marTop w:val="0"/>
      <w:marBottom w:val="0"/>
      <w:divBdr>
        <w:top w:val="none" w:sz="0" w:space="0" w:color="auto"/>
        <w:left w:val="none" w:sz="0" w:space="0" w:color="auto"/>
        <w:bottom w:val="none" w:sz="0" w:space="0" w:color="auto"/>
        <w:right w:val="none" w:sz="0" w:space="0" w:color="auto"/>
      </w:divBdr>
    </w:div>
    <w:div w:id="1817381860">
      <w:bodyDiv w:val="1"/>
      <w:marLeft w:val="0"/>
      <w:marRight w:val="0"/>
      <w:marTop w:val="0"/>
      <w:marBottom w:val="0"/>
      <w:divBdr>
        <w:top w:val="none" w:sz="0" w:space="0" w:color="auto"/>
        <w:left w:val="none" w:sz="0" w:space="0" w:color="auto"/>
        <w:bottom w:val="none" w:sz="0" w:space="0" w:color="auto"/>
        <w:right w:val="none" w:sz="0" w:space="0" w:color="auto"/>
      </w:divBdr>
    </w:div>
    <w:div w:id="1817405678">
      <w:bodyDiv w:val="1"/>
      <w:marLeft w:val="0"/>
      <w:marRight w:val="0"/>
      <w:marTop w:val="0"/>
      <w:marBottom w:val="0"/>
      <w:divBdr>
        <w:top w:val="none" w:sz="0" w:space="0" w:color="auto"/>
        <w:left w:val="none" w:sz="0" w:space="0" w:color="auto"/>
        <w:bottom w:val="none" w:sz="0" w:space="0" w:color="auto"/>
        <w:right w:val="none" w:sz="0" w:space="0" w:color="auto"/>
      </w:divBdr>
    </w:div>
    <w:div w:id="1817409358">
      <w:bodyDiv w:val="1"/>
      <w:marLeft w:val="0"/>
      <w:marRight w:val="0"/>
      <w:marTop w:val="0"/>
      <w:marBottom w:val="0"/>
      <w:divBdr>
        <w:top w:val="none" w:sz="0" w:space="0" w:color="auto"/>
        <w:left w:val="none" w:sz="0" w:space="0" w:color="auto"/>
        <w:bottom w:val="none" w:sz="0" w:space="0" w:color="auto"/>
        <w:right w:val="none" w:sz="0" w:space="0" w:color="auto"/>
      </w:divBdr>
    </w:div>
    <w:div w:id="1817532009">
      <w:bodyDiv w:val="1"/>
      <w:marLeft w:val="0"/>
      <w:marRight w:val="0"/>
      <w:marTop w:val="0"/>
      <w:marBottom w:val="0"/>
      <w:divBdr>
        <w:top w:val="none" w:sz="0" w:space="0" w:color="auto"/>
        <w:left w:val="none" w:sz="0" w:space="0" w:color="auto"/>
        <w:bottom w:val="none" w:sz="0" w:space="0" w:color="auto"/>
        <w:right w:val="none" w:sz="0" w:space="0" w:color="auto"/>
      </w:divBdr>
    </w:div>
    <w:div w:id="1817650861">
      <w:bodyDiv w:val="1"/>
      <w:marLeft w:val="0"/>
      <w:marRight w:val="0"/>
      <w:marTop w:val="0"/>
      <w:marBottom w:val="0"/>
      <w:divBdr>
        <w:top w:val="none" w:sz="0" w:space="0" w:color="auto"/>
        <w:left w:val="none" w:sz="0" w:space="0" w:color="auto"/>
        <w:bottom w:val="none" w:sz="0" w:space="0" w:color="auto"/>
        <w:right w:val="none" w:sz="0" w:space="0" w:color="auto"/>
      </w:divBdr>
    </w:div>
    <w:div w:id="1818061058">
      <w:bodyDiv w:val="1"/>
      <w:marLeft w:val="0"/>
      <w:marRight w:val="0"/>
      <w:marTop w:val="0"/>
      <w:marBottom w:val="0"/>
      <w:divBdr>
        <w:top w:val="none" w:sz="0" w:space="0" w:color="auto"/>
        <w:left w:val="none" w:sz="0" w:space="0" w:color="auto"/>
        <w:bottom w:val="none" w:sz="0" w:space="0" w:color="auto"/>
        <w:right w:val="none" w:sz="0" w:space="0" w:color="auto"/>
      </w:divBdr>
    </w:div>
    <w:div w:id="1818061722">
      <w:bodyDiv w:val="1"/>
      <w:marLeft w:val="0"/>
      <w:marRight w:val="0"/>
      <w:marTop w:val="0"/>
      <w:marBottom w:val="0"/>
      <w:divBdr>
        <w:top w:val="none" w:sz="0" w:space="0" w:color="auto"/>
        <w:left w:val="none" w:sz="0" w:space="0" w:color="auto"/>
        <w:bottom w:val="none" w:sz="0" w:space="0" w:color="auto"/>
        <w:right w:val="none" w:sz="0" w:space="0" w:color="auto"/>
      </w:divBdr>
    </w:div>
    <w:div w:id="1818178708">
      <w:bodyDiv w:val="1"/>
      <w:marLeft w:val="0"/>
      <w:marRight w:val="0"/>
      <w:marTop w:val="0"/>
      <w:marBottom w:val="0"/>
      <w:divBdr>
        <w:top w:val="none" w:sz="0" w:space="0" w:color="auto"/>
        <w:left w:val="none" w:sz="0" w:space="0" w:color="auto"/>
        <w:bottom w:val="none" w:sz="0" w:space="0" w:color="auto"/>
        <w:right w:val="none" w:sz="0" w:space="0" w:color="auto"/>
      </w:divBdr>
    </w:div>
    <w:div w:id="1818379203">
      <w:bodyDiv w:val="1"/>
      <w:marLeft w:val="0"/>
      <w:marRight w:val="0"/>
      <w:marTop w:val="0"/>
      <w:marBottom w:val="0"/>
      <w:divBdr>
        <w:top w:val="none" w:sz="0" w:space="0" w:color="auto"/>
        <w:left w:val="none" w:sz="0" w:space="0" w:color="auto"/>
        <w:bottom w:val="none" w:sz="0" w:space="0" w:color="auto"/>
        <w:right w:val="none" w:sz="0" w:space="0" w:color="auto"/>
      </w:divBdr>
    </w:div>
    <w:div w:id="1818768257">
      <w:bodyDiv w:val="1"/>
      <w:marLeft w:val="0"/>
      <w:marRight w:val="0"/>
      <w:marTop w:val="0"/>
      <w:marBottom w:val="0"/>
      <w:divBdr>
        <w:top w:val="none" w:sz="0" w:space="0" w:color="auto"/>
        <w:left w:val="none" w:sz="0" w:space="0" w:color="auto"/>
        <w:bottom w:val="none" w:sz="0" w:space="0" w:color="auto"/>
        <w:right w:val="none" w:sz="0" w:space="0" w:color="auto"/>
      </w:divBdr>
    </w:div>
    <w:div w:id="1819299835">
      <w:bodyDiv w:val="1"/>
      <w:marLeft w:val="0"/>
      <w:marRight w:val="0"/>
      <w:marTop w:val="0"/>
      <w:marBottom w:val="0"/>
      <w:divBdr>
        <w:top w:val="none" w:sz="0" w:space="0" w:color="auto"/>
        <w:left w:val="none" w:sz="0" w:space="0" w:color="auto"/>
        <w:bottom w:val="none" w:sz="0" w:space="0" w:color="auto"/>
        <w:right w:val="none" w:sz="0" w:space="0" w:color="auto"/>
      </w:divBdr>
    </w:div>
    <w:div w:id="1819305024">
      <w:bodyDiv w:val="1"/>
      <w:marLeft w:val="0"/>
      <w:marRight w:val="0"/>
      <w:marTop w:val="0"/>
      <w:marBottom w:val="0"/>
      <w:divBdr>
        <w:top w:val="none" w:sz="0" w:space="0" w:color="auto"/>
        <w:left w:val="none" w:sz="0" w:space="0" w:color="auto"/>
        <w:bottom w:val="none" w:sz="0" w:space="0" w:color="auto"/>
        <w:right w:val="none" w:sz="0" w:space="0" w:color="auto"/>
      </w:divBdr>
    </w:div>
    <w:div w:id="1819416128">
      <w:bodyDiv w:val="1"/>
      <w:marLeft w:val="0"/>
      <w:marRight w:val="0"/>
      <w:marTop w:val="0"/>
      <w:marBottom w:val="0"/>
      <w:divBdr>
        <w:top w:val="none" w:sz="0" w:space="0" w:color="auto"/>
        <w:left w:val="none" w:sz="0" w:space="0" w:color="auto"/>
        <w:bottom w:val="none" w:sz="0" w:space="0" w:color="auto"/>
        <w:right w:val="none" w:sz="0" w:space="0" w:color="auto"/>
      </w:divBdr>
    </w:div>
    <w:div w:id="1819687319">
      <w:bodyDiv w:val="1"/>
      <w:marLeft w:val="0"/>
      <w:marRight w:val="0"/>
      <w:marTop w:val="0"/>
      <w:marBottom w:val="0"/>
      <w:divBdr>
        <w:top w:val="none" w:sz="0" w:space="0" w:color="auto"/>
        <w:left w:val="none" w:sz="0" w:space="0" w:color="auto"/>
        <w:bottom w:val="none" w:sz="0" w:space="0" w:color="auto"/>
        <w:right w:val="none" w:sz="0" w:space="0" w:color="auto"/>
      </w:divBdr>
    </w:div>
    <w:div w:id="1820070372">
      <w:bodyDiv w:val="1"/>
      <w:marLeft w:val="0"/>
      <w:marRight w:val="0"/>
      <w:marTop w:val="0"/>
      <w:marBottom w:val="0"/>
      <w:divBdr>
        <w:top w:val="none" w:sz="0" w:space="0" w:color="auto"/>
        <w:left w:val="none" w:sz="0" w:space="0" w:color="auto"/>
        <w:bottom w:val="none" w:sz="0" w:space="0" w:color="auto"/>
        <w:right w:val="none" w:sz="0" w:space="0" w:color="auto"/>
      </w:divBdr>
    </w:div>
    <w:div w:id="1820147310">
      <w:bodyDiv w:val="1"/>
      <w:marLeft w:val="0"/>
      <w:marRight w:val="0"/>
      <w:marTop w:val="0"/>
      <w:marBottom w:val="0"/>
      <w:divBdr>
        <w:top w:val="none" w:sz="0" w:space="0" w:color="auto"/>
        <w:left w:val="none" w:sz="0" w:space="0" w:color="auto"/>
        <w:bottom w:val="none" w:sz="0" w:space="0" w:color="auto"/>
        <w:right w:val="none" w:sz="0" w:space="0" w:color="auto"/>
      </w:divBdr>
    </w:div>
    <w:div w:id="1821262101">
      <w:bodyDiv w:val="1"/>
      <w:marLeft w:val="0"/>
      <w:marRight w:val="0"/>
      <w:marTop w:val="0"/>
      <w:marBottom w:val="0"/>
      <w:divBdr>
        <w:top w:val="none" w:sz="0" w:space="0" w:color="auto"/>
        <w:left w:val="none" w:sz="0" w:space="0" w:color="auto"/>
        <w:bottom w:val="none" w:sz="0" w:space="0" w:color="auto"/>
        <w:right w:val="none" w:sz="0" w:space="0" w:color="auto"/>
      </w:divBdr>
    </w:div>
    <w:div w:id="1821339251">
      <w:bodyDiv w:val="1"/>
      <w:marLeft w:val="0"/>
      <w:marRight w:val="0"/>
      <w:marTop w:val="0"/>
      <w:marBottom w:val="0"/>
      <w:divBdr>
        <w:top w:val="none" w:sz="0" w:space="0" w:color="auto"/>
        <w:left w:val="none" w:sz="0" w:space="0" w:color="auto"/>
        <w:bottom w:val="none" w:sz="0" w:space="0" w:color="auto"/>
        <w:right w:val="none" w:sz="0" w:space="0" w:color="auto"/>
      </w:divBdr>
    </w:div>
    <w:div w:id="1821380845">
      <w:bodyDiv w:val="1"/>
      <w:marLeft w:val="0"/>
      <w:marRight w:val="0"/>
      <w:marTop w:val="0"/>
      <w:marBottom w:val="0"/>
      <w:divBdr>
        <w:top w:val="none" w:sz="0" w:space="0" w:color="auto"/>
        <w:left w:val="none" w:sz="0" w:space="0" w:color="auto"/>
        <w:bottom w:val="none" w:sz="0" w:space="0" w:color="auto"/>
        <w:right w:val="none" w:sz="0" w:space="0" w:color="auto"/>
      </w:divBdr>
    </w:div>
    <w:div w:id="1821651627">
      <w:bodyDiv w:val="1"/>
      <w:marLeft w:val="0"/>
      <w:marRight w:val="0"/>
      <w:marTop w:val="0"/>
      <w:marBottom w:val="0"/>
      <w:divBdr>
        <w:top w:val="none" w:sz="0" w:space="0" w:color="auto"/>
        <w:left w:val="none" w:sz="0" w:space="0" w:color="auto"/>
        <w:bottom w:val="none" w:sz="0" w:space="0" w:color="auto"/>
        <w:right w:val="none" w:sz="0" w:space="0" w:color="auto"/>
      </w:divBdr>
    </w:div>
    <w:div w:id="1821850342">
      <w:bodyDiv w:val="1"/>
      <w:marLeft w:val="0"/>
      <w:marRight w:val="0"/>
      <w:marTop w:val="0"/>
      <w:marBottom w:val="0"/>
      <w:divBdr>
        <w:top w:val="none" w:sz="0" w:space="0" w:color="auto"/>
        <w:left w:val="none" w:sz="0" w:space="0" w:color="auto"/>
        <w:bottom w:val="none" w:sz="0" w:space="0" w:color="auto"/>
        <w:right w:val="none" w:sz="0" w:space="0" w:color="auto"/>
      </w:divBdr>
    </w:div>
    <w:div w:id="1821851064">
      <w:bodyDiv w:val="1"/>
      <w:marLeft w:val="0"/>
      <w:marRight w:val="0"/>
      <w:marTop w:val="0"/>
      <w:marBottom w:val="0"/>
      <w:divBdr>
        <w:top w:val="none" w:sz="0" w:space="0" w:color="auto"/>
        <w:left w:val="none" w:sz="0" w:space="0" w:color="auto"/>
        <w:bottom w:val="none" w:sz="0" w:space="0" w:color="auto"/>
        <w:right w:val="none" w:sz="0" w:space="0" w:color="auto"/>
      </w:divBdr>
    </w:div>
    <w:div w:id="1821924667">
      <w:bodyDiv w:val="1"/>
      <w:marLeft w:val="0"/>
      <w:marRight w:val="0"/>
      <w:marTop w:val="0"/>
      <w:marBottom w:val="0"/>
      <w:divBdr>
        <w:top w:val="none" w:sz="0" w:space="0" w:color="auto"/>
        <w:left w:val="none" w:sz="0" w:space="0" w:color="auto"/>
        <w:bottom w:val="none" w:sz="0" w:space="0" w:color="auto"/>
        <w:right w:val="none" w:sz="0" w:space="0" w:color="auto"/>
      </w:divBdr>
    </w:div>
    <w:div w:id="1821966781">
      <w:bodyDiv w:val="1"/>
      <w:marLeft w:val="0"/>
      <w:marRight w:val="0"/>
      <w:marTop w:val="0"/>
      <w:marBottom w:val="0"/>
      <w:divBdr>
        <w:top w:val="none" w:sz="0" w:space="0" w:color="auto"/>
        <w:left w:val="none" w:sz="0" w:space="0" w:color="auto"/>
        <w:bottom w:val="none" w:sz="0" w:space="0" w:color="auto"/>
        <w:right w:val="none" w:sz="0" w:space="0" w:color="auto"/>
      </w:divBdr>
    </w:div>
    <w:div w:id="1822499459">
      <w:bodyDiv w:val="1"/>
      <w:marLeft w:val="0"/>
      <w:marRight w:val="0"/>
      <w:marTop w:val="0"/>
      <w:marBottom w:val="0"/>
      <w:divBdr>
        <w:top w:val="none" w:sz="0" w:space="0" w:color="auto"/>
        <w:left w:val="none" w:sz="0" w:space="0" w:color="auto"/>
        <w:bottom w:val="none" w:sz="0" w:space="0" w:color="auto"/>
        <w:right w:val="none" w:sz="0" w:space="0" w:color="auto"/>
      </w:divBdr>
    </w:div>
    <w:div w:id="1822501213">
      <w:bodyDiv w:val="1"/>
      <w:marLeft w:val="0"/>
      <w:marRight w:val="0"/>
      <w:marTop w:val="0"/>
      <w:marBottom w:val="0"/>
      <w:divBdr>
        <w:top w:val="none" w:sz="0" w:space="0" w:color="auto"/>
        <w:left w:val="none" w:sz="0" w:space="0" w:color="auto"/>
        <w:bottom w:val="none" w:sz="0" w:space="0" w:color="auto"/>
        <w:right w:val="none" w:sz="0" w:space="0" w:color="auto"/>
      </w:divBdr>
    </w:div>
    <w:div w:id="1822841974">
      <w:bodyDiv w:val="1"/>
      <w:marLeft w:val="0"/>
      <w:marRight w:val="0"/>
      <w:marTop w:val="0"/>
      <w:marBottom w:val="0"/>
      <w:divBdr>
        <w:top w:val="none" w:sz="0" w:space="0" w:color="auto"/>
        <w:left w:val="none" w:sz="0" w:space="0" w:color="auto"/>
        <w:bottom w:val="none" w:sz="0" w:space="0" w:color="auto"/>
        <w:right w:val="none" w:sz="0" w:space="0" w:color="auto"/>
      </w:divBdr>
    </w:div>
    <w:div w:id="1822843169">
      <w:bodyDiv w:val="1"/>
      <w:marLeft w:val="0"/>
      <w:marRight w:val="0"/>
      <w:marTop w:val="0"/>
      <w:marBottom w:val="0"/>
      <w:divBdr>
        <w:top w:val="none" w:sz="0" w:space="0" w:color="auto"/>
        <w:left w:val="none" w:sz="0" w:space="0" w:color="auto"/>
        <w:bottom w:val="none" w:sz="0" w:space="0" w:color="auto"/>
        <w:right w:val="none" w:sz="0" w:space="0" w:color="auto"/>
      </w:divBdr>
    </w:div>
    <w:div w:id="1822965173">
      <w:bodyDiv w:val="1"/>
      <w:marLeft w:val="0"/>
      <w:marRight w:val="0"/>
      <w:marTop w:val="0"/>
      <w:marBottom w:val="0"/>
      <w:divBdr>
        <w:top w:val="none" w:sz="0" w:space="0" w:color="auto"/>
        <w:left w:val="none" w:sz="0" w:space="0" w:color="auto"/>
        <w:bottom w:val="none" w:sz="0" w:space="0" w:color="auto"/>
        <w:right w:val="none" w:sz="0" w:space="0" w:color="auto"/>
      </w:divBdr>
    </w:div>
    <w:div w:id="1823347881">
      <w:bodyDiv w:val="1"/>
      <w:marLeft w:val="0"/>
      <w:marRight w:val="0"/>
      <w:marTop w:val="0"/>
      <w:marBottom w:val="0"/>
      <w:divBdr>
        <w:top w:val="none" w:sz="0" w:space="0" w:color="auto"/>
        <w:left w:val="none" w:sz="0" w:space="0" w:color="auto"/>
        <w:bottom w:val="none" w:sz="0" w:space="0" w:color="auto"/>
        <w:right w:val="none" w:sz="0" w:space="0" w:color="auto"/>
      </w:divBdr>
    </w:div>
    <w:div w:id="1823350987">
      <w:bodyDiv w:val="1"/>
      <w:marLeft w:val="0"/>
      <w:marRight w:val="0"/>
      <w:marTop w:val="0"/>
      <w:marBottom w:val="0"/>
      <w:divBdr>
        <w:top w:val="none" w:sz="0" w:space="0" w:color="auto"/>
        <w:left w:val="none" w:sz="0" w:space="0" w:color="auto"/>
        <w:bottom w:val="none" w:sz="0" w:space="0" w:color="auto"/>
        <w:right w:val="none" w:sz="0" w:space="0" w:color="auto"/>
      </w:divBdr>
    </w:div>
    <w:div w:id="1824542174">
      <w:bodyDiv w:val="1"/>
      <w:marLeft w:val="0"/>
      <w:marRight w:val="0"/>
      <w:marTop w:val="0"/>
      <w:marBottom w:val="0"/>
      <w:divBdr>
        <w:top w:val="none" w:sz="0" w:space="0" w:color="auto"/>
        <w:left w:val="none" w:sz="0" w:space="0" w:color="auto"/>
        <w:bottom w:val="none" w:sz="0" w:space="0" w:color="auto"/>
        <w:right w:val="none" w:sz="0" w:space="0" w:color="auto"/>
      </w:divBdr>
    </w:div>
    <w:div w:id="1824618109">
      <w:bodyDiv w:val="1"/>
      <w:marLeft w:val="0"/>
      <w:marRight w:val="0"/>
      <w:marTop w:val="0"/>
      <w:marBottom w:val="0"/>
      <w:divBdr>
        <w:top w:val="none" w:sz="0" w:space="0" w:color="auto"/>
        <w:left w:val="none" w:sz="0" w:space="0" w:color="auto"/>
        <w:bottom w:val="none" w:sz="0" w:space="0" w:color="auto"/>
        <w:right w:val="none" w:sz="0" w:space="0" w:color="auto"/>
      </w:divBdr>
    </w:div>
    <w:div w:id="1824852801">
      <w:bodyDiv w:val="1"/>
      <w:marLeft w:val="0"/>
      <w:marRight w:val="0"/>
      <w:marTop w:val="0"/>
      <w:marBottom w:val="0"/>
      <w:divBdr>
        <w:top w:val="none" w:sz="0" w:space="0" w:color="auto"/>
        <w:left w:val="none" w:sz="0" w:space="0" w:color="auto"/>
        <w:bottom w:val="none" w:sz="0" w:space="0" w:color="auto"/>
        <w:right w:val="none" w:sz="0" w:space="0" w:color="auto"/>
      </w:divBdr>
    </w:div>
    <w:div w:id="1825311611">
      <w:bodyDiv w:val="1"/>
      <w:marLeft w:val="0"/>
      <w:marRight w:val="0"/>
      <w:marTop w:val="0"/>
      <w:marBottom w:val="0"/>
      <w:divBdr>
        <w:top w:val="none" w:sz="0" w:space="0" w:color="auto"/>
        <w:left w:val="none" w:sz="0" w:space="0" w:color="auto"/>
        <w:bottom w:val="none" w:sz="0" w:space="0" w:color="auto"/>
        <w:right w:val="none" w:sz="0" w:space="0" w:color="auto"/>
      </w:divBdr>
    </w:div>
    <w:div w:id="1825506824">
      <w:bodyDiv w:val="1"/>
      <w:marLeft w:val="0"/>
      <w:marRight w:val="0"/>
      <w:marTop w:val="0"/>
      <w:marBottom w:val="0"/>
      <w:divBdr>
        <w:top w:val="none" w:sz="0" w:space="0" w:color="auto"/>
        <w:left w:val="none" w:sz="0" w:space="0" w:color="auto"/>
        <w:bottom w:val="none" w:sz="0" w:space="0" w:color="auto"/>
        <w:right w:val="none" w:sz="0" w:space="0" w:color="auto"/>
      </w:divBdr>
    </w:div>
    <w:div w:id="1826043756">
      <w:bodyDiv w:val="1"/>
      <w:marLeft w:val="0"/>
      <w:marRight w:val="0"/>
      <w:marTop w:val="0"/>
      <w:marBottom w:val="0"/>
      <w:divBdr>
        <w:top w:val="none" w:sz="0" w:space="0" w:color="auto"/>
        <w:left w:val="none" w:sz="0" w:space="0" w:color="auto"/>
        <w:bottom w:val="none" w:sz="0" w:space="0" w:color="auto"/>
        <w:right w:val="none" w:sz="0" w:space="0" w:color="auto"/>
      </w:divBdr>
    </w:div>
    <w:div w:id="1826362762">
      <w:bodyDiv w:val="1"/>
      <w:marLeft w:val="0"/>
      <w:marRight w:val="0"/>
      <w:marTop w:val="0"/>
      <w:marBottom w:val="0"/>
      <w:divBdr>
        <w:top w:val="none" w:sz="0" w:space="0" w:color="auto"/>
        <w:left w:val="none" w:sz="0" w:space="0" w:color="auto"/>
        <w:bottom w:val="none" w:sz="0" w:space="0" w:color="auto"/>
        <w:right w:val="none" w:sz="0" w:space="0" w:color="auto"/>
      </w:divBdr>
    </w:div>
    <w:div w:id="1827241940">
      <w:bodyDiv w:val="1"/>
      <w:marLeft w:val="0"/>
      <w:marRight w:val="0"/>
      <w:marTop w:val="0"/>
      <w:marBottom w:val="0"/>
      <w:divBdr>
        <w:top w:val="none" w:sz="0" w:space="0" w:color="auto"/>
        <w:left w:val="none" w:sz="0" w:space="0" w:color="auto"/>
        <w:bottom w:val="none" w:sz="0" w:space="0" w:color="auto"/>
        <w:right w:val="none" w:sz="0" w:space="0" w:color="auto"/>
      </w:divBdr>
    </w:div>
    <w:div w:id="1827552129">
      <w:bodyDiv w:val="1"/>
      <w:marLeft w:val="0"/>
      <w:marRight w:val="0"/>
      <w:marTop w:val="0"/>
      <w:marBottom w:val="0"/>
      <w:divBdr>
        <w:top w:val="none" w:sz="0" w:space="0" w:color="auto"/>
        <w:left w:val="none" w:sz="0" w:space="0" w:color="auto"/>
        <w:bottom w:val="none" w:sz="0" w:space="0" w:color="auto"/>
        <w:right w:val="none" w:sz="0" w:space="0" w:color="auto"/>
      </w:divBdr>
    </w:div>
    <w:div w:id="1827816916">
      <w:bodyDiv w:val="1"/>
      <w:marLeft w:val="0"/>
      <w:marRight w:val="0"/>
      <w:marTop w:val="0"/>
      <w:marBottom w:val="0"/>
      <w:divBdr>
        <w:top w:val="none" w:sz="0" w:space="0" w:color="auto"/>
        <w:left w:val="none" w:sz="0" w:space="0" w:color="auto"/>
        <w:bottom w:val="none" w:sz="0" w:space="0" w:color="auto"/>
        <w:right w:val="none" w:sz="0" w:space="0" w:color="auto"/>
      </w:divBdr>
    </w:div>
    <w:div w:id="1827864909">
      <w:bodyDiv w:val="1"/>
      <w:marLeft w:val="0"/>
      <w:marRight w:val="0"/>
      <w:marTop w:val="0"/>
      <w:marBottom w:val="0"/>
      <w:divBdr>
        <w:top w:val="none" w:sz="0" w:space="0" w:color="auto"/>
        <w:left w:val="none" w:sz="0" w:space="0" w:color="auto"/>
        <w:bottom w:val="none" w:sz="0" w:space="0" w:color="auto"/>
        <w:right w:val="none" w:sz="0" w:space="0" w:color="auto"/>
      </w:divBdr>
    </w:div>
    <w:div w:id="1828085758">
      <w:bodyDiv w:val="1"/>
      <w:marLeft w:val="0"/>
      <w:marRight w:val="0"/>
      <w:marTop w:val="0"/>
      <w:marBottom w:val="0"/>
      <w:divBdr>
        <w:top w:val="none" w:sz="0" w:space="0" w:color="auto"/>
        <w:left w:val="none" w:sz="0" w:space="0" w:color="auto"/>
        <w:bottom w:val="none" w:sz="0" w:space="0" w:color="auto"/>
        <w:right w:val="none" w:sz="0" w:space="0" w:color="auto"/>
      </w:divBdr>
    </w:div>
    <w:div w:id="1828278308">
      <w:bodyDiv w:val="1"/>
      <w:marLeft w:val="0"/>
      <w:marRight w:val="0"/>
      <w:marTop w:val="0"/>
      <w:marBottom w:val="0"/>
      <w:divBdr>
        <w:top w:val="none" w:sz="0" w:space="0" w:color="auto"/>
        <w:left w:val="none" w:sz="0" w:space="0" w:color="auto"/>
        <w:bottom w:val="none" w:sz="0" w:space="0" w:color="auto"/>
        <w:right w:val="none" w:sz="0" w:space="0" w:color="auto"/>
      </w:divBdr>
    </w:div>
    <w:div w:id="1828394539">
      <w:bodyDiv w:val="1"/>
      <w:marLeft w:val="0"/>
      <w:marRight w:val="0"/>
      <w:marTop w:val="0"/>
      <w:marBottom w:val="0"/>
      <w:divBdr>
        <w:top w:val="none" w:sz="0" w:space="0" w:color="auto"/>
        <w:left w:val="none" w:sz="0" w:space="0" w:color="auto"/>
        <w:bottom w:val="none" w:sz="0" w:space="0" w:color="auto"/>
        <w:right w:val="none" w:sz="0" w:space="0" w:color="auto"/>
      </w:divBdr>
    </w:div>
    <w:div w:id="1828983150">
      <w:bodyDiv w:val="1"/>
      <w:marLeft w:val="0"/>
      <w:marRight w:val="0"/>
      <w:marTop w:val="0"/>
      <w:marBottom w:val="0"/>
      <w:divBdr>
        <w:top w:val="none" w:sz="0" w:space="0" w:color="auto"/>
        <w:left w:val="none" w:sz="0" w:space="0" w:color="auto"/>
        <w:bottom w:val="none" w:sz="0" w:space="0" w:color="auto"/>
        <w:right w:val="none" w:sz="0" w:space="0" w:color="auto"/>
      </w:divBdr>
    </w:div>
    <w:div w:id="1829011269">
      <w:bodyDiv w:val="1"/>
      <w:marLeft w:val="0"/>
      <w:marRight w:val="0"/>
      <w:marTop w:val="0"/>
      <w:marBottom w:val="0"/>
      <w:divBdr>
        <w:top w:val="none" w:sz="0" w:space="0" w:color="auto"/>
        <w:left w:val="none" w:sz="0" w:space="0" w:color="auto"/>
        <w:bottom w:val="none" w:sz="0" w:space="0" w:color="auto"/>
        <w:right w:val="none" w:sz="0" w:space="0" w:color="auto"/>
      </w:divBdr>
    </w:div>
    <w:div w:id="1829243581">
      <w:bodyDiv w:val="1"/>
      <w:marLeft w:val="0"/>
      <w:marRight w:val="0"/>
      <w:marTop w:val="0"/>
      <w:marBottom w:val="0"/>
      <w:divBdr>
        <w:top w:val="none" w:sz="0" w:space="0" w:color="auto"/>
        <w:left w:val="none" w:sz="0" w:space="0" w:color="auto"/>
        <w:bottom w:val="none" w:sz="0" w:space="0" w:color="auto"/>
        <w:right w:val="none" w:sz="0" w:space="0" w:color="auto"/>
      </w:divBdr>
    </w:div>
    <w:div w:id="1829394225">
      <w:bodyDiv w:val="1"/>
      <w:marLeft w:val="0"/>
      <w:marRight w:val="0"/>
      <w:marTop w:val="0"/>
      <w:marBottom w:val="0"/>
      <w:divBdr>
        <w:top w:val="none" w:sz="0" w:space="0" w:color="auto"/>
        <w:left w:val="none" w:sz="0" w:space="0" w:color="auto"/>
        <w:bottom w:val="none" w:sz="0" w:space="0" w:color="auto"/>
        <w:right w:val="none" w:sz="0" w:space="0" w:color="auto"/>
      </w:divBdr>
    </w:div>
    <w:div w:id="1829789303">
      <w:bodyDiv w:val="1"/>
      <w:marLeft w:val="0"/>
      <w:marRight w:val="0"/>
      <w:marTop w:val="0"/>
      <w:marBottom w:val="0"/>
      <w:divBdr>
        <w:top w:val="none" w:sz="0" w:space="0" w:color="auto"/>
        <w:left w:val="none" w:sz="0" w:space="0" w:color="auto"/>
        <w:bottom w:val="none" w:sz="0" w:space="0" w:color="auto"/>
        <w:right w:val="none" w:sz="0" w:space="0" w:color="auto"/>
      </w:divBdr>
    </w:div>
    <w:div w:id="1830365333">
      <w:bodyDiv w:val="1"/>
      <w:marLeft w:val="0"/>
      <w:marRight w:val="0"/>
      <w:marTop w:val="0"/>
      <w:marBottom w:val="0"/>
      <w:divBdr>
        <w:top w:val="none" w:sz="0" w:space="0" w:color="auto"/>
        <w:left w:val="none" w:sz="0" w:space="0" w:color="auto"/>
        <w:bottom w:val="none" w:sz="0" w:space="0" w:color="auto"/>
        <w:right w:val="none" w:sz="0" w:space="0" w:color="auto"/>
      </w:divBdr>
    </w:div>
    <w:div w:id="1830631543">
      <w:bodyDiv w:val="1"/>
      <w:marLeft w:val="0"/>
      <w:marRight w:val="0"/>
      <w:marTop w:val="0"/>
      <w:marBottom w:val="0"/>
      <w:divBdr>
        <w:top w:val="none" w:sz="0" w:space="0" w:color="auto"/>
        <w:left w:val="none" w:sz="0" w:space="0" w:color="auto"/>
        <w:bottom w:val="none" w:sz="0" w:space="0" w:color="auto"/>
        <w:right w:val="none" w:sz="0" w:space="0" w:color="auto"/>
      </w:divBdr>
    </w:div>
    <w:div w:id="1831293463">
      <w:bodyDiv w:val="1"/>
      <w:marLeft w:val="0"/>
      <w:marRight w:val="0"/>
      <w:marTop w:val="0"/>
      <w:marBottom w:val="0"/>
      <w:divBdr>
        <w:top w:val="none" w:sz="0" w:space="0" w:color="auto"/>
        <w:left w:val="none" w:sz="0" w:space="0" w:color="auto"/>
        <w:bottom w:val="none" w:sz="0" w:space="0" w:color="auto"/>
        <w:right w:val="none" w:sz="0" w:space="0" w:color="auto"/>
      </w:divBdr>
    </w:div>
    <w:div w:id="1832065897">
      <w:bodyDiv w:val="1"/>
      <w:marLeft w:val="0"/>
      <w:marRight w:val="0"/>
      <w:marTop w:val="0"/>
      <w:marBottom w:val="0"/>
      <w:divBdr>
        <w:top w:val="none" w:sz="0" w:space="0" w:color="auto"/>
        <w:left w:val="none" w:sz="0" w:space="0" w:color="auto"/>
        <w:bottom w:val="none" w:sz="0" w:space="0" w:color="auto"/>
        <w:right w:val="none" w:sz="0" w:space="0" w:color="auto"/>
      </w:divBdr>
    </w:div>
    <w:div w:id="1832796930">
      <w:bodyDiv w:val="1"/>
      <w:marLeft w:val="0"/>
      <w:marRight w:val="0"/>
      <w:marTop w:val="0"/>
      <w:marBottom w:val="0"/>
      <w:divBdr>
        <w:top w:val="none" w:sz="0" w:space="0" w:color="auto"/>
        <w:left w:val="none" w:sz="0" w:space="0" w:color="auto"/>
        <w:bottom w:val="none" w:sz="0" w:space="0" w:color="auto"/>
        <w:right w:val="none" w:sz="0" w:space="0" w:color="auto"/>
      </w:divBdr>
    </w:div>
    <w:div w:id="1832867077">
      <w:bodyDiv w:val="1"/>
      <w:marLeft w:val="0"/>
      <w:marRight w:val="0"/>
      <w:marTop w:val="0"/>
      <w:marBottom w:val="0"/>
      <w:divBdr>
        <w:top w:val="none" w:sz="0" w:space="0" w:color="auto"/>
        <w:left w:val="none" w:sz="0" w:space="0" w:color="auto"/>
        <w:bottom w:val="none" w:sz="0" w:space="0" w:color="auto"/>
        <w:right w:val="none" w:sz="0" w:space="0" w:color="auto"/>
      </w:divBdr>
    </w:div>
    <w:div w:id="1832990368">
      <w:bodyDiv w:val="1"/>
      <w:marLeft w:val="0"/>
      <w:marRight w:val="0"/>
      <w:marTop w:val="0"/>
      <w:marBottom w:val="0"/>
      <w:divBdr>
        <w:top w:val="none" w:sz="0" w:space="0" w:color="auto"/>
        <w:left w:val="none" w:sz="0" w:space="0" w:color="auto"/>
        <w:bottom w:val="none" w:sz="0" w:space="0" w:color="auto"/>
        <w:right w:val="none" w:sz="0" w:space="0" w:color="auto"/>
      </w:divBdr>
    </w:div>
    <w:div w:id="1833066020">
      <w:bodyDiv w:val="1"/>
      <w:marLeft w:val="0"/>
      <w:marRight w:val="0"/>
      <w:marTop w:val="0"/>
      <w:marBottom w:val="0"/>
      <w:divBdr>
        <w:top w:val="none" w:sz="0" w:space="0" w:color="auto"/>
        <w:left w:val="none" w:sz="0" w:space="0" w:color="auto"/>
        <w:bottom w:val="none" w:sz="0" w:space="0" w:color="auto"/>
        <w:right w:val="none" w:sz="0" w:space="0" w:color="auto"/>
      </w:divBdr>
    </w:div>
    <w:div w:id="1833184184">
      <w:bodyDiv w:val="1"/>
      <w:marLeft w:val="0"/>
      <w:marRight w:val="0"/>
      <w:marTop w:val="0"/>
      <w:marBottom w:val="0"/>
      <w:divBdr>
        <w:top w:val="none" w:sz="0" w:space="0" w:color="auto"/>
        <w:left w:val="none" w:sz="0" w:space="0" w:color="auto"/>
        <w:bottom w:val="none" w:sz="0" w:space="0" w:color="auto"/>
        <w:right w:val="none" w:sz="0" w:space="0" w:color="auto"/>
      </w:divBdr>
    </w:div>
    <w:div w:id="1833251465">
      <w:bodyDiv w:val="1"/>
      <w:marLeft w:val="0"/>
      <w:marRight w:val="0"/>
      <w:marTop w:val="0"/>
      <w:marBottom w:val="0"/>
      <w:divBdr>
        <w:top w:val="none" w:sz="0" w:space="0" w:color="auto"/>
        <w:left w:val="none" w:sz="0" w:space="0" w:color="auto"/>
        <w:bottom w:val="none" w:sz="0" w:space="0" w:color="auto"/>
        <w:right w:val="none" w:sz="0" w:space="0" w:color="auto"/>
      </w:divBdr>
    </w:div>
    <w:div w:id="1833642169">
      <w:bodyDiv w:val="1"/>
      <w:marLeft w:val="0"/>
      <w:marRight w:val="0"/>
      <w:marTop w:val="0"/>
      <w:marBottom w:val="0"/>
      <w:divBdr>
        <w:top w:val="none" w:sz="0" w:space="0" w:color="auto"/>
        <w:left w:val="none" w:sz="0" w:space="0" w:color="auto"/>
        <w:bottom w:val="none" w:sz="0" w:space="0" w:color="auto"/>
        <w:right w:val="none" w:sz="0" w:space="0" w:color="auto"/>
      </w:divBdr>
    </w:div>
    <w:div w:id="1833713106">
      <w:bodyDiv w:val="1"/>
      <w:marLeft w:val="0"/>
      <w:marRight w:val="0"/>
      <w:marTop w:val="0"/>
      <w:marBottom w:val="0"/>
      <w:divBdr>
        <w:top w:val="none" w:sz="0" w:space="0" w:color="auto"/>
        <w:left w:val="none" w:sz="0" w:space="0" w:color="auto"/>
        <w:bottom w:val="none" w:sz="0" w:space="0" w:color="auto"/>
        <w:right w:val="none" w:sz="0" w:space="0" w:color="auto"/>
      </w:divBdr>
    </w:div>
    <w:div w:id="1834566257">
      <w:bodyDiv w:val="1"/>
      <w:marLeft w:val="0"/>
      <w:marRight w:val="0"/>
      <w:marTop w:val="0"/>
      <w:marBottom w:val="0"/>
      <w:divBdr>
        <w:top w:val="none" w:sz="0" w:space="0" w:color="auto"/>
        <w:left w:val="none" w:sz="0" w:space="0" w:color="auto"/>
        <w:bottom w:val="none" w:sz="0" w:space="0" w:color="auto"/>
        <w:right w:val="none" w:sz="0" w:space="0" w:color="auto"/>
      </w:divBdr>
    </w:div>
    <w:div w:id="1834835954">
      <w:bodyDiv w:val="1"/>
      <w:marLeft w:val="0"/>
      <w:marRight w:val="0"/>
      <w:marTop w:val="0"/>
      <w:marBottom w:val="0"/>
      <w:divBdr>
        <w:top w:val="none" w:sz="0" w:space="0" w:color="auto"/>
        <w:left w:val="none" w:sz="0" w:space="0" w:color="auto"/>
        <w:bottom w:val="none" w:sz="0" w:space="0" w:color="auto"/>
        <w:right w:val="none" w:sz="0" w:space="0" w:color="auto"/>
      </w:divBdr>
    </w:div>
    <w:div w:id="1834878364">
      <w:bodyDiv w:val="1"/>
      <w:marLeft w:val="0"/>
      <w:marRight w:val="0"/>
      <w:marTop w:val="0"/>
      <w:marBottom w:val="0"/>
      <w:divBdr>
        <w:top w:val="none" w:sz="0" w:space="0" w:color="auto"/>
        <w:left w:val="none" w:sz="0" w:space="0" w:color="auto"/>
        <w:bottom w:val="none" w:sz="0" w:space="0" w:color="auto"/>
        <w:right w:val="none" w:sz="0" w:space="0" w:color="auto"/>
      </w:divBdr>
    </w:div>
    <w:div w:id="1834954074">
      <w:bodyDiv w:val="1"/>
      <w:marLeft w:val="0"/>
      <w:marRight w:val="0"/>
      <w:marTop w:val="0"/>
      <w:marBottom w:val="0"/>
      <w:divBdr>
        <w:top w:val="none" w:sz="0" w:space="0" w:color="auto"/>
        <w:left w:val="none" w:sz="0" w:space="0" w:color="auto"/>
        <w:bottom w:val="none" w:sz="0" w:space="0" w:color="auto"/>
        <w:right w:val="none" w:sz="0" w:space="0" w:color="auto"/>
      </w:divBdr>
    </w:div>
    <w:div w:id="1835799828">
      <w:bodyDiv w:val="1"/>
      <w:marLeft w:val="0"/>
      <w:marRight w:val="0"/>
      <w:marTop w:val="0"/>
      <w:marBottom w:val="0"/>
      <w:divBdr>
        <w:top w:val="none" w:sz="0" w:space="0" w:color="auto"/>
        <w:left w:val="none" w:sz="0" w:space="0" w:color="auto"/>
        <w:bottom w:val="none" w:sz="0" w:space="0" w:color="auto"/>
        <w:right w:val="none" w:sz="0" w:space="0" w:color="auto"/>
      </w:divBdr>
    </w:div>
    <w:div w:id="1836141761">
      <w:bodyDiv w:val="1"/>
      <w:marLeft w:val="0"/>
      <w:marRight w:val="0"/>
      <w:marTop w:val="0"/>
      <w:marBottom w:val="0"/>
      <w:divBdr>
        <w:top w:val="none" w:sz="0" w:space="0" w:color="auto"/>
        <w:left w:val="none" w:sz="0" w:space="0" w:color="auto"/>
        <w:bottom w:val="none" w:sz="0" w:space="0" w:color="auto"/>
        <w:right w:val="none" w:sz="0" w:space="0" w:color="auto"/>
      </w:divBdr>
    </w:div>
    <w:div w:id="1836341178">
      <w:bodyDiv w:val="1"/>
      <w:marLeft w:val="0"/>
      <w:marRight w:val="0"/>
      <w:marTop w:val="0"/>
      <w:marBottom w:val="0"/>
      <w:divBdr>
        <w:top w:val="none" w:sz="0" w:space="0" w:color="auto"/>
        <w:left w:val="none" w:sz="0" w:space="0" w:color="auto"/>
        <w:bottom w:val="none" w:sz="0" w:space="0" w:color="auto"/>
        <w:right w:val="none" w:sz="0" w:space="0" w:color="auto"/>
      </w:divBdr>
    </w:div>
    <w:div w:id="1837066934">
      <w:bodyDiv w:val="1"/>
      <w:marLeft w:val="0"/>
      <w:marRight w:val="0"/>
      <w:marTop w:val="0"/>
      <w:marBottom w:val="0"/>
      <w:divBdr>
        <w:top w:val="none" w:sz="0" w:space="0" w:color="auto"/>
        <w:left w:val="none" w:sz="0" w:space="0" w:color="auto"/>
        <w:bottom w:val="none" w:sz="0" w:space="0" w:color="auto"/>
        <w:right w:val="none" w:sz="0" w:space="0" w:color="auto"/>
      </w:divBdr>
    </w:div>
    <w:div w:id="1837190088">
      <w:bodyDiv w:val="1"/>
      <w:marLeft w:val="0"/>
      <w:marRight w:val="0"/>
      <w:marTop w:val="0"/>
      <w:marBottom w:val="0"/>
      <w:divBdr>
        <w:top w:val="none" w:sz="0" w:space="0" w:color="auto"/>
        <w:left w:val="none" w:sz="0" w:space="0" w:color="auto"/>
        <w:bottom w:val="none" w:sz="0" w:space="0" w:color="auto"/>
        <w:right w:val="none" w:sz="0" w:space="0" w:color="auto"/>
      </w:divBdr>
    </w:div>
    <w:div w:id="1837307345">
      <w:bodyDiv w:val="1"/>
      <w:marLeft w:val="0"/>
      <w:marRight w:val="0"/>
      <w:marTop w:val="0"/>
      <w:marBottom w:val="0"/>
      <w:divBdr>
        <w:top w:val="none" w:sz="0" w:space="0" w:color="auto"/>
        <w:left w:val="none" w:sz="0" w:space="0" w:color="auto"/>
        <w:bottom w:val="none" w:sz="0" w:space="0" w:color="auto"/>
        <w:right w:val="none" w:sz="0" w:space="0" w:color="auto"/>
      </w:divBdr>
    </w:div>
    <w:div w:id="1837766682">
      <w:bodyDiv w:val="1"/>
      <w:marLeft w:val="0"/>
      <w:marRight w:val="0"/>
      <w:marTop w:val="0"/>
      <w:marBottom w:val="0"/>
      <w:divBdr>
        <w:top w:val="none" w:sz="0" w:space="0" w:color="auto"/>
        <w:left w:val="none" w:sz="0" w:space="0" w:color="auto"/>
        <w:bottom w:val="none" w:sz="0" w:space="0" w:color="auto"/>
        <w:right w:val="none" w:sz="0" w:space="0" w:color="auto"/>
      </w:divBdr>
    </w:div>
    <w:div w:id="1838109376">
      <w:bodyDiv w:val="1"/>
      <w:marLeft w:val="0"/>
      <w:marRight w:val="0"/>
      <w:marTop w:val="0"/>
      <w:marBottom w:val="0"/>
      <w:divBdr>
        <w:top w:val="none" w:sz="0" w:space="0" w:color="auto"/>
        <w:left w:val="none" w:sz="0" w:space="0" w:color="auto"/>
        <w:bottom w:val="none" w:sz="0" w:space="0" w:color="auto"/>
        <w:right w:val="none" w:sz="0" w:space="0" w:color="auto"/>
      </w:divBdr>
    </w:div>
    <w:div w:id="1838418457">
      <w:bodyDiv w:val="1"/>
      <w:marLeft w:val="0"/>
      <w:marRight w:val="0"/>
      <w:marTop w:val="0"/>
      <w:marBottom w:val="0"/>
      <w:divBdr>
        <w:top w:val="none" w:sz="0" w:space="0" w:color="auto"/>
        <w:left w:val="none" w:sz="0" w:space="0" w:color="auto"/>
        <w:bottom w:val="none" w:sz="0" w:space="0" w:color="auto"/>
        <w:right w:val="none" w:sz="0" w:space="0" w:color="auto"/>
      </w:divBdr>
    </w:div>
    <w:div w:id="1838762111">
      <w:bodyDiv w:val="1"/>
      <w:marLeft w:val="0"/>
      <w:marRight w:val="0"/>
      <w:marTop w:val="0"/>
      <w:marBottom w:val="0"/>
      <w:divBdr>
        <w:top w:val="none" w:sz="0" w:space="0" w:color="auto"/>
        <w:left w:val="none" w:sz="0" w:space="0" w:color="auto"/>
        <w:bottom w:val="none" w:sz="0" w:space="0" w:color="auto"/>
        <w:right w:val="none" w:sz="0" w:space="0" w:color="auto"/>
      </w:divBdr>
    </w:div>
    <w:div w:id="1838839751">
      <w:bodyDiv w:val="1"/>
      <w:marLeft w:val="0"/>
      <w:marRight w:val="0"/>
      <w:marTop w:val="0"/>
      <w:marBottom w:val="0"/>
      <w:divBdr>
        <w:top w:val="none" w:sz="0" w:space="0" w:color="auto"/>
        <w:left w:val="none" w:sz="0" w:space="0" w:color="auto"/>
        <w:bottom w:val="none" w:sz="0" w:space="0" w:color="auto"/>
        <w:right w:val="none" w:sz="0" w:space="0" w:color="auto"/>
      </w:divBdr>
    </w:div>
    <w:div w:id="1838880949">
      <w:bodyDiv w:val="1"/>
      <w:marLeft w:val="0"/>
      <w:marRight w:val="0"/>
      <w:marTop w:val="0"/>
      <w:marBottom w:val="0"/>
      <w:divBdr>
        <w:top w:val="none" w:sz="0" w:space="0" w:color="auto"/>
        <w:left w:val="none" w:sz="0" w:space="0" w:color="auto"/>
        <w:bottom w:val="none" w:sz="0" w:space="0" w:color="auto"/>
        <w:right w:val="none" w:sz="0" w:space="0" w:color="auto"/>
      </w:divBdr>
    </w:div>
    <w:div w:id="1839077560">
      <w:bodyDiv w:val="1"/>
      <w:marLeft w:val="0"/>
      <w:marRight w:val="0"/>
      <w:marTop w:val="0"/>
      <w:marBottom w:val="0"/>
      <w:divBdr>
        <w:top w:val="none" w:sz="0" w:space="0" w:color="auto"/>
        <w:left w:val="none" w:sz="0" w:space="0" w:color="auto"/>
        <w:bottom w:val="none" w:sz="0" w:space="0" w:color="auto"/>
        <w:right w:val="none" w:sz="0" w:space="0" w:color="auto"/>
      </w:divBdr>
    </w:div>
    <w:div w:id="1839223349">
      <w:bodyDiv w:val="1"/>
      <w:marLeft w:val="0"/>
      <w:marRight w:val="0"/>
      <w:marTop w:val="0"/>
      <w:marBottom w:val="0"/>
      <w:divBdr>
        <w:top w:val="none" w:sz="0" w:space="0" w:color="auto"/>
        <w:left w:val="none" w:sz="0" w:space="0" w:color="auto"/>
        <w:bottom w:val="none" w:sz="0" w:space="0" w:color="auto"/>
        <w:right w:val="none" w:sz="0" w:space="0" w:color="auto"/>
      </w:divBdr>
    </w:div>
    <w:div w:id="1839885300">
      <w:bodyDiv w:val="1"/>
      <w:marLeft w:val="0"/>
      <w:marRight w:val="0"/>
      <w:marTop w:val="0"/>
      <w:marBottom w:val="0"/>
      <w:divBdr>
        <w:top w:val="none" w:sz="0" w:space="0" w:color="auto"/>
        <w:left w:val="none" w:sz="0" w:space="0" w:color="auto"/>
        <w:bottom w:val="none" w:sz="0" w:space="0" w:color="auto"/>
        <w:right w:val="none" w:sz="0" w:space="0" w:color="auto"/>
      </w:divBdr>
    </w:div>
    <w:div w:id="1840467233">
      <w:bodyDiv w:val="1"/>
      <w:marLeft w:val="0"/>
      <w:marRight w:val="0"/>
      <w:marTop w:val="0"/>
      <w:marBottom w:val="0"/>
      <w:divBdr>
        <w:top w:val="none" w:sz="0" w:space="0" w:color="auto"/>
        <w:left w:val="none" w:sz="0" w:space="0" w:color="auto"/>
        <w:bottom w:val="none" w:sz="0" w:space="0" w:color="auto"/>
        <w:right w:val="none" w:sz="0" w:space="0" w:color="auto"/>
      </w:divBdr>
    </w:div>
    <w:div w:id="1841046523">
      <w:bodyDiv w:val="1"/>
      <w:marLeft w:val="0"/>
      <w:marRight w:val="0"/>
      <w:marTop w:val="0"/>
      <w:marBottom w:val="0"/>
      <w:divBdr>
        <w:top w:val="none" w:sz="0" w:space="0" w:color="auto"/>
        <w:left w:val="none" w:sz="0" w:space="0" w:color="auto"/>
        <w:bottom w:val="none" w:sz="0" w:space="0" w:color="auto"/>
        <w:right w:val="none" w:sz="0" w:space="0" w:color="auto"/>
      </w:divBdr>
    </w:div>
    <w:div w:id="1841308121">
      <w:bodyDiv w:val="1"/>
      <w:marLeft w:val="0"/>
      <w:marRight w:val="0"/>
      <w:marTop w:val="0"/>
      <w:marBottom w:val="0"/>
      <w:divBdr>
        <w:top w:val="none" w:sz="0" w:space="0" w:color="auto"/>
        <w:left w:val="none" w:sz="0" w:space="0" w:color="auto"/>
        <w:bottom w:val="none" w:sz="0" w:space="0" w:color="auto"/>
        <w:right w:val="none" w:sz="0" w:space="0" w:color="auto"/>
      </w:divBdr>
    </w:div>
    <w:div w:id="1841312136">
      <w:bodyDiv w:val="1"/>
      <w:marLeft w:val="0"/>
      <w:marRight w:val="0"/>
      <w:marTop w:val="0"/>
      <w:marBottom w:val="0"/>
      <w:divBdr>
        <w:top w:val="none" w:sz="0" w:space="0" w:color="auto"/>
        <w:left w:val="none" w:sz="0" w:space="0" w:color="auto"/>
        <w:bottom w:val="none" w:sz="0" w:space="0" w:color="auto"/>
        <w:right w:val="none" w:sz="0" w:space="0" w:color="auto"/>
      </w:divBdr>
    </w:div>
    <w:div w:id="1841390083">
      <w:bodyDiv w:val="1"/>
      <w:marLeft w:val="0"/>
      <w:marRight w:val="0"/>
      <w:marTop w:val="0"/>
      <w:marBottom w:val="0"/>
      <w:divBdr>
        <w:top w:val="none" w:sz="0" w:space="0" w:color="auto"/>
        <w:left w:val="none" w:sz="0" w:space="0" w:color="auto"/>
        <w:bottom w:val="none" w:sz="0" w:space="0" w:color="auto"/>
        <w:right w:val="none" w:sz="0" w:space="0" w:color="auto"/>
      </w:divBdr>
    </w:div>
    <w:div w:id="1841969807">
      <w:bodyDiv w:val="1"/>
      <w:marLeft w:val="0"/>
      <w:marRight w:val="0"/>
      <w:marTop w:val="0"/>
      <w:marBottom w:val="0"/>
      <w:divBdr>
        <w:top w:val="none" w:sz="0" w:space="0" w:color="auto"/>
        <w:left w:val="none" w:sz="0" w:space="0" w:color="auto"/>
        <w:bottom w:val="none" w:sz="0" w:space="0" w:color="auto"/>
        <w:right w:val="none" w:sz="0" w:space="0" w:color="auto"/>
      </w:divBdr>
    </w:div>
    <w:div w:id="1842042112">
      <w:bodyDiv w:val="1"/>
      <w:marLeft w:val="0"/>
      <w:marRight w:val="0"/>
      <w:marTop w:val="0"/>
      <w:marBottom w:val="0"/>
      <w:divBdr>
        <w:top w:val="none" w:sz="0" w:space="0" w:color="auto"/>
        <w:left w:val="none" w:sz="0" w:space="0" w:color="auto"/>
        <w:bottom w:val="none" w:sz="0" w:space="0" w:color="auto"/>
        <w:right w:val="none" w:sz="0" w:space="0" w:color="auto"/>
      </w:divBdr>
    </w:div>
    <w:div w:id="1842117615">
      <w:bodyDiv w:val="1"/>
      <w:marLeft w:val="0"/>
      <w:marRight w:val="0"/>
      <w:marTop w:val="0"/>
      <w:marBottom w:val="0"/>
      <w:divBdr>
        <w:top w:val="none" w:sz="0" w:space="0" w:color="auto"/>
        <w:left w:val="none" w:sz="0" w:space="0" w:color="auto"/>
        <w:bottom w:val="none" w:sz="0" w:space="0" w:color="auto"/>
        <w:right w:val="none" w:sz="0" w:space="0" w:color="auto"/>
      </w:divBdr>
    </w:div>
    <w:div w:id="1842156704">
      <w:bodyDiv w:val="1"/>
      <w:marLeft w:val="0"/>
      <w:marRight w:val="0"/>
      <w:marTop w:val="0"/>
      <w:marBottom w:val="0"/>
      <w:divBdr>
        <w:top w:val="none" w:sz="0" w:space="0" w:color="auto"/>
        <w:left w:val="none" w:sz="0" w:space="0" w:color="auto"/>
        <w:bottom w:val="none" w:sz="0" w:space="0" w:color="auto"/>
        <w:right w:val="none" w:sz="0" w:space="0" w:color="auto"/>
      </w:divBdr>
    </w:div>
    <w:div w:id="1842234535">
      <w:bodyDiv w:val="1"/>
      <w:marLeft w:val="0"/>
      <w:marRight w:val="0"/>
      <w:marTop w:val="0"/>
      <w:marBottom w:val="0"/>
      <w:divBdr>
        <w:top w:val="none" w:sz="0" w:space="0" w:color="auto"/>
        <w:left w:val="none" w:sz="0" w:space="0" w:color="auto"/>
        <w:bottom w:val="none" w:sz="0" w:space="0" w:color="auto"/>
        <w:right w:val="none" w:sz="0" w:space="0" w:color="auto"/>
      </w:divBdr>
    </w:div>
    <w:div w:id="1842576012">
      <w:bodyDiv w:val="1"/>
      <w:marLeft w:val="0"/>
      <w:marRight w:val="0"/>
      <w:marTop w:val="0"/>
      <w:marBottom w:val="0"/>
      <w:divBdr>
        <w:top w:val="none" w:sz="0" w:space="0" w:color="auto"/>
        <w:left w:val="none" w:sz="0" w:space="0" w:color="auto"/>
        <w:bottom w:val="none" w:sz="0" w:space="0" w:color="auto"/>
        <w:right w:val="none" w:sz="0" w:space="0" w:color="auto"/>
      </w:divBdr>
    </w:div>
    <w:div w:id="1843003972">
      <w:bodyDiv w:val="1"/>
      <w:marLeft w:val="0"/>
      <w:marRight w:val="0"/>
      <w:marTop w:val="0"/>
      <w:marBottom w:val="0"/>
      <w:divBdr>
        <w:top w:val="none" w:sz="0" w:space="0" w:color="auto"/>
        <w:left w:val="none" w:sz="0" w:space="0" w:color="auto"/>
        <w:bottom w:val="none" w:sz="0" w:space="0" w:color="auto"/>
        <w:right w:val="none" w:sz="0" w:space="0" w:color="auto"/>
      </w:divBdr>
    </w:div>
    <w:div w:id="1843205933">
      <w:bodyDiv w:val="1"/>
      <w:marLeft w:val="0"/>
      <w:marRight w:val="0"/>
      <w:marTop w:val="0"/>
      <w:marBottom w:val="0"/>
      <w:divBdr>
        <w:top w:val="none" w:sz="0" w:space="0" w:color="auto"/>
        <w:left w:val="none" w:sz="0" w:space="0" w:color="auto"/>
        <w:bottom w:val="none" w:sz="0" w:space="0" w:color="auto"/>
        <w:right w:val="none" w:sz="0" w:space="0" w:color="auto"/>
      </w:divBdr>
    </w:div>
    <w:div w:id="1843278487">
      <w:bodyDiv w:val="1"/>
      <w:marLeft w:val="0"/>
      <w:marRight w:val="0"/>
      <w:marTop w:val="0"/>
      <w:marBottom w:val="0"/>
      <w:divBdr>
        <w:top w:val="none" w:sz="0" w:space="0" w:color="auto"/>
        <w:left w:val="none" w:sz="0" w:space="0" w:color="auto"/>
        <w:bottom w:val="none" w:sz="0" w:space="0" w:color="auto"/>
        <w:right w:val="none" w:sz="0" w:space="0" w:color="auto"/>
      </w:divBdr>
    </w:div>
    <w:div w:id="1843471234">
      <w:bodyDiv w:val="1"/>
      <w:marLeft w:val="0"/>
      <w:marRight w:val="0"/>
      <w:marTop w:val="0"/>
      <w:marBottom w:val="0"/>
      <w:divBdr>
        <w:top w:val="none" w:sz="0" w:space="0" w:color="auto"/>
        <w:left w:val="none" w:sz="0" w:space="0" w:color="auto"/>
        <w:bottom w:val="none" w:sz="0" w:space="0" w:color="auto"/>
        <w:right w:val="none" w:sz="0" w:space="0" w:color="auto"/>
      </w:divBdr>
    </w:div>
    <w:div w:id="1843545149">
      <w:bodyDiv w:val="1"/>
      <w:marLeft w:val="0"/>
      <w:marRight w:val="0"/>
      <w:marTop w:val="0"/>
      <w:marBottom w:val="0"/>
      <w:divBdr>
        <w:top w:val="none" w:sz="0" w:space="0" w:color="auto"/>
        <w:left w:val="none" w:sz="0" w:space="0" w:color="auto"/>
        <w:bottom w:val="none" w:sz="0" w:space="0" w:color="auto"/>
        <w:right w:val="none" w:sz="0" w:space="0" w:color="auto"/>
      </w:divBdr>
    </w:div>
    <w:div w:id="1843815548">
      <w:bodyDiv w:val="1"/>
      <w:marLeft w:val="0"/>
      <w:marRight w:val="0"/>
      <w:marTop w:val="0"/>
      <w:marBottom w:val="0"/>
      <w:divBdr>
        <w:top w:val="none" w:sz="0" w:space="0" w:color="auto"/>
        <w:left w:val="none" w:sz="0" w:space="0" w:color="auto"/>
        <w:bottom w:val="none" w:sz="0" w:space="0" w:color="auto"/>
        <w:right w:val="none" w:sz="0" w:space="0" w:color="auto"/>
      </w:divBdr>
    </w:div>
    <w:div w:id="1843817043">
      <w:bodyDiv w:val="1"/>
      <w:marLeft w:val="0"/>
      <w:marRight w:val="0"/>
      <w:marTop w:val="0"/>
      <w:marBottom w:val="0"/>
      <w:divBdr>
        <w:top w:val="none" w:sz="0" w:space="0" w:color="auto"/>
        <w:left w:val="none" w:sz="0" w:space="0" w:color="auto"/>
        <w:bottom w:val="none" w:sz="0" w:space="0" w:color="auto"/>
        <w:right w:val="none" w:sz="0" w:space="0" w:color="auto"/>
      </w:divBdr>
    </w:div>
    <w:div w:id="1843935214">
      <w:bodyDiv w:val="1"/>
      <w:marLeft w:val="0"/>
      <w:marRight w:val="0"/>
      <w:marTop w:val="0"/>
      <w:marBottom w:val="0"/>
      <w:divBdr>
        <w:top w:val="none" w:sz="0" w:space="0" w:color="auto"/>
        <w:left w:val="none" w:sz="0" w:space="0" w:color="auto"/>
        <w:bottom w:val="none" w:sz="0" w:space="0" w:color="auto"/>
        <w:right w:val="none" w:sz="0" w:space="0" w:color="auto"/>
      </w:divBdr>
    </w:div>
    <w:div w:id="1844052062">
      <w:bodyDiv w:val="1"/>
      <w:marLeft w:val="0"/>
      <w:marRight w:val="0"/>
      <w:marTop w:val="0"/>
      <w:marBottom w:val="0"/>
      <w:divBdr>
        <w:top w:val="none" w:sz="0" w:space="0" w:color="auto"/>
        <w:left w:val="none" w:sz="0" w:space="0" w:color="auto"/>
        <w:bottom w:val="none" w:sz="0" w:space="0" w:color="auto"/>
        <w:right w:val="none" w:sz="0" w:space="0" w:color="auto"/>
      </w:divBdr>
    </w:div>
    <w:div w:id="1844084003">
      <w:bodyDiv w:val="1"/>
      <w:marLeft w:val="0"/>
      <w:marRight w:val="0"/>
      <w:marTop w:val="0"/>
      <w:marBottom w:val="0"/>
      <w:divBdr>
        <w:top w:val="none" w:sz="0" w:space="0" w:color="auto"/>
        <w:left w:val="none" w:sz="0" w:space="0" w:color="auto"/>
        <w:bottom w:val="none" w:sz="0" w:space="0" w:color="auto"/>
        <w:right w:val="none" w:sz="0" w:space="0" w:color="auto"/>
      </w:divBdr>
    </w:div>
    <w:div w:id="1844120870">
      <w:bodyDiv w:val="1"/>
      <w:marLeft w:val="0"/>
      <w:marRight w:val="0"/>
      <w:marTop w:val="0"/>
      <w:marBottom w:val="0"/>
      <w:divBdr>
        <w:top w:val="none" w:sz="0" w:space="0" w:color="auto"/>
        <w:left w:val="none" w:sz="0" w:space="0" w:color="auto"/>
        <w:bottom w:val="none" w:sz="0" w:space="0" w:color="auto"/>
        <w:right w:val="none" w:sz="0" w:space="0" w:color="auto"/>
      </w:divBdr>
    </w:div>
    <w:div w:id="1844272725">
      <w:bodyDiv w:val="1"/>
      <w:marLeft w:val="0"/>
      <w:marRight w:val="0"/>
      <w:marTop w:val="0"/>
      <w:marBottom w:val="0"/>
      <w:divBdr>
        <w:top w:val="none" w:sz="0" w:space="0" w:color="auto"/>
        <w:left w:val="none" w:sz="0" w:space="0" w:color="auto"/>
        <w:bottom w:val="none" w:sz="0" w:space="0" w:color="auto"/>
        <w:right w:val="none" w:sz="0" w:space="0" w:color="auto"/>
      </w:divBdr>
    </w:div>
    <w:div w:id="1844317981">
      <w:bodyDiv w:val="1"/>
      <w:marLeft w:val="0"/>
      <w:marRight w:val="0"/>
      <w:marTop w:val="0"/>
      <w:marBottom w:val="0"/>
      <w:divBdr>
        <w:top w:val="none" w:sz="0" w:space="0" w:color="auto"/>
        <w:left w:val="none" w:sz="0" w:space="0" w:color="auto"/>
        <w:bottom w:val="none" w:sz="0" w:space="0" w:color="auto"/>
        <w:right w:val="none" w:sz="0" w:space="0" w:color="auto"/>
      </w:divBdr>
    </w:div>
    <w:div w:id="1844391265">
      <w:bodyDiv w:val="1"/>
      <w:marLeft w:val="0"/>
      <w:marRight w:val="0"/>
      <w:marTop w:val="0"/>
      <w:marBottom w:val="0"/>
      <w:divBdr>
        <w:top w:val="none" w:sz="0" w:space="0" w:color="auto"/>
        <w:left w:val="none" w:sz="0" w:space="0" w:color="auto"/>
        <w:bottom w:val="none" w:sz="0" w:space="0" w:color="auto"/>
        <w:right w:val="none" w:sz="0" w:space="0" w:color="auto"/>
      </w:divBdr>
    </w:div>
    <w:div w:id="1844393909">
      <w:bodyDiv w:val="1"/>
      <w:marLeft w:val="0"/>
      <w:marRight w:val="0"/>
      <w:marTop w:val="0"/>
      <w:marBottom w:val="0"/>
      <w:divBdr>
        <w:top w:val="none" w:sz="0" w:space="0" w:color="auto"/>
        <w:left w:val="none" w:sz="0" w:space="0" w:color="auto"/>
        <w:bottom w:val="none" w:sz="0" w:space="0" w:color="auto"/>
        <w:right w:val="none" w:sz="0" w:space="0" w:color="auto"/>
      </w:divBdr>
    </w:div>
    <w:div w:id="1844660823">
      <w:bodyDiv w:val="1"/>
      <w:marLeft w:val="0"/>
      <w:marRight w:val="0"/>
      <w:marTop w:val="0"/>
      <w:marBottom w:val="0"/>
      <w:divBdr>
        <w:top w:val="none" w:sz="0" w:space="0" w:color="auto"/>
        <w:left w:val="none" w:sz="0" w:space="0" w:color="auto"/>
        <w:bottom w:val="none" w:sz="0" w:space="0" w:color="auto"/>
        <w:right w:val="none" w:sz="0" w:space="0" w:color="auto"/>
      </w:divBdr>
    </w:div>
    <w:div w:id="1844929923">
      <w:bodyDiv w:val="1"/>
      <w:marLeft w:val="0"/>
      <w:marRight w:val="0"/>
      <w:marTop w:val="0"/>
      <w:marBottom w:val="0"/>
      <w:divBdr>
        <w:top w:val="none" w:sz="0" w:space="0" w:color="auto"/>
        <w:left w:val="none" w:sz="0" w:space="0" w:color="auto"/>
        <w:bottom w:val="none" w:sz="0" w:space="0" w:color="auto"/>
        <w:right w:val="none" w:sz="0" w:space="0" w:color="auto"/>
      </w:divBdr>
    </w:div>
    <w:div w:id="1845439422">
      <w:bodyDiv w:val="1"/>
      <w:marLeft w:val="0"/>
      <w:marRight w:val="0"/>
      <w:marTop w:val="0"/>
      <w:marBottom w:val="0"/>
      <w:divBdr>
        <w:top w:val="none" w:sz="0" w:space="0" w:color="auto"/>
        <w:left w:val="none" w:sz="0" w:space="0" w:color="auto"/>
        <w:bottom w:val="none" w:sz="0" w:space="0" w:color="auto"/>
        <w:right w:val="none" w:sz="0" w:space="0" w:color="auto"/>
      </w:divBdr>
    </w:div>
    <w:div w:id="1845440963">
      <w:bodyDiv w:val="1"/>
      <w:marLeft w:val="0"/>
      <w:marRight w:val="0"/>
      <w:marTop w:val="0"/>
      <w:marBottom w:val="0"/>
      <w:divBdr>
        <w:top w:val="none" w:sz="0" w:space="0" w:color="auto"/>
        <w:left w:val="none" w:sz="0" w:space="0" w:color="auto"/>
        <w:bottom w:val="none" w:sz="0" w:space="0" w:color="auto"/>
        <w:right w:val="none" w:sz="0" w:space="0" w:color="auto"/>
      </w:divBdr>
    </w:div>
    <w:div w:id="1845587517">
      <w:bodyDiv w:val="1"/>
      <w:marLeft w:val="0"/>
      <w:marRight w:val="0"/>
      <w:marTop w:val="0"/>
      <w:marBottom w:val="0"/>
      <w:divBdr>
        <w:top w:val="none" w:sz="0" w:space="0" w:color="auto"/>
        <w:left w:val="none" w:sz="0" w:space="0" w:color="auto"/>
        <w:bottom w:val="none" w:sz="0" w:space="0" w:color="auto"/>
        <w:right w:val="none" w:sz="0" w:space="0" w:color="auto"/>
      </w:divBdr>
    </w:div>
    <w:div w:id="1845825833">
      <w:bodyDiv w:val="1"/>
      <w:marLeft w:val="0"/>
      <w:marRight w:val="0"/>
      <w:marTop w:val="0"/>
      <w:marBottom w:val="0"/>
      <w:divBdr>
        <w:top w:val="none" w:sz="0" w:space="0" w:color="auto"/>
        <w:left w:val="none" w:sz="0" w:space="0" w:color="auto"/>
        <w:bottom w:val="none" w:sz="0" w:space="0" w:color="auto"/>
        <w:right w:val="none" w:sz="0" w:space="0" w:color="auto"/>
      </w:divBdr>
    </w:div>
    <w:div w:id="1846086569">
      <w:bodyDiv w:val="1"/>
      <w:marLeft w:val="0"/>
      <w:marRight w:val="0"/>
      <w:marTop w:val="0"/>
      <w:marBottom w:val="0"/>
      <w:divBdr>
        <w:top w:val="none" w:sz="0" w:space="0" w:color="auto"/>
        <w:left w:val="none" w:sz="0" w:space="0" w:color="auto"/>
        <w:bottom w:val="none" w:sz="0" w:space="0" w:color="auto"/>
        <w:right w:val="none" w:sz="0" w:space="0" w:color="auto"/>
      </w:divBdr>
    </w:div>
    <w:div w:id="1846087562">
      <w:bodyDiv w:val="1"/>
      <w:marLeft w:val="0"/>
      <w:marRight w:val="0"/>
      <w:marTop w:val="0"/>
      <w:marBottom w:val="0"/>
      <w:divBdr>
        <w:top w:val="none" w:sz="0" w:space="0" w:color="auto"/>
        <w:left w:val="none" w:sz="0" w:space="0" w:color="auto"/>
        <w:bottom w:val="none" w:sz="0" w:space="0" w:color="auto"/>
        <w:right w:val="none" w:sz="0" w:space="0" w:color="auto"/>
      </w:divBdr>
    </w:div>
    <w:div w:id="1846288842">
      <w:bodyDiv w:val="1"/>
      <w:marLeft w:val="0"/>
      <w:marRight w:val="0"/>
      <w:marTop w:val="0"/>
      <w:marBottom w:val="0"/>
      <w:divBdr>
        <w:top w:val="none" w:sz="0" w:space="0" w:color="auto"/>
        <w:left w:val="none" w:sz="0" w:space="0" w:color="auto"/>
        <w:bottom w:val="none" w:sz="0" w:space="0" w:color="auto"/>
        <w:right w:val="none" w:sz="0" w:space="0" w:color="auto"/>
      </w:divBdr>
    </w:div>
    <w:div w:id="1846358558">
      <w:bodyDiv w:val="1"/>
      <w:marLeft w:val="0"/>
      <w:marRight w:val="0"/>
      <w:marTop w:val="0"/>
      <w:marBottom w:val="0"/>
      <w:divBdr>
        <w:top w:val="none" w:sz="0" w:space="0" w:color="auto"/>
        <w:left w:val="none" w:sz="0" w:space="0" w:color="auto"/>
        <w:bottom w:val="none" w:sz="0" w:space="0" w:color="auto"/>
        <w:right w:val="none" w:sz="0" w:space="0" w:color="auto"/>
      </w:divBdr>
    </w:div>
    <w:div w:id="1846359613">
      <w:bodyDiv w:val="1"/>
      <w:marLeft w:val="0"/>
      <w:marRight w:val="0"/>
      <w:marTop w:val="0"/>
      <w:marBottom w:val="0"/>
      <w:divBdr>
        <w:top w:val="none" w:sz="0" w:space="0" w:color="auto"/>
        <w:left w:val="none" w:sz="0" w:space="0" w:color="auto"/>
        <w:bottom w:val="none" w:sz="0" w:space="0" w:color="auto"/>
        <w:right w:val="none" w:sz="0" w:space="0" w:color="auto"/>
      </w:divBdr>
    </w:div>
    <w:div w:id="1846509226">
      <w:bodyDiv w:val="1"/>
      <w:marLeft w:val="0"/>
      <w:marRight w:val="0"/>
      <w:marTop w:val="0"/>
      <w:marBottom w:val="0"/>
      <w:divBdr>
        <w:top w:val="none" w:sz="0" w:space="0" w:color="auto"/>
        <w:left w:val="none" w:sz="0" w:space="0" w:color="auto"/>
        <w:bottom w:val="none" w:sz="0" w:space="0" w:color="auto"/>
        <w:right w:val="none" w:sz="0" w:space="0" w:color="auto"/>
      </w:divBdr>
    </w:div>
    <w:div w:id="1846549456">
      <w:bodyDiv w:val="1"/>
      <w:marLeft w:val="0"/>
      <w:marRight w:val="0"/>
      <w:marTop w:val="0"/>
      <w:marBottom w:val="0"/>
      <w:divBdr>
        <w:top w:val="none" w:sz="0" w:space="0" w:color="auto"/>
        <w:left w:val="none" w:sz="0" w:space="0" w:color="auto"/>
        <w:bottom w:val="none" w:sz="0" w:space="0" w:color="auto"/>
        <w:right w:val="none" w:sz="0" w:space="0" w:color="auto"/>
      </w:divBdr>
    </w:div>
    <w:div w:id="1846630458">
      <w:bodyDiv w:val="1"/>
      <w:marLeft w:val="0"/>
      <w:marRight w:val="0"/>
      <w:marTop w:val="0"/>
      <w:marBottom w:val="0"/>
      <w:divBdr>
        <w:top w:val="none" w:sz="0" w:space="0" w:color="auto"/>
        <w:left w:val="none" w:sz="0" w:space="0" w:color="auto"/>
        <w:bottom w:val="none" w:sz="0" w:space="0" w:color="auto"/>
        <w:right w:val="none" w:sz="0" w:space="0" w:color="auto"/>
      </w:divBdr>
    </w:div>
    <w:div w:id="1846700490">
      <w:bodyDiv w:val="1"/>
      <w:marLeft w:val="0"/>
      <w:marRight w:val="0"/>
      <w:marTop w:val="0"/>
      <w:marBottom w:val="0"/>
      <w:divBdr>
        <w:top w:val="none" w:sz="0" w:space="0" w:color="auto"/>
        <w:left w:val="none" w:sz="0" w:space="0" w:color="auto"/>
        <w:bottom w:val="none" w:sz="0" w:space="0" w:color="auto"/>
        <w:right w:val="none" w:sz="0" w:space="0" w:color="auto"/>
      </w:divBdr>
    </w:div>
    <w:div w:id="1846818657">
      <w:bodyDiv w:val="1"/>
      <w:marLeft w:val="0"/>
      <w:marRight w:val="0"/>
      <w:marTop w:val="0"/>
      <w:marBottom w:val="0"/>
      <w:divBdr>
        <w:top w:val="none" w:sz="0" w:space="0" w:color="auto"/>
        <w:left w:val="none" w:sz="0" w:space="0" w:color="auto"/>
        <w:bottom w:val="none" w:sz="0" w:space="0" w:color="auto"/>
        <w:right w:val="none" w:sz="0" w:space="0" w:color="auto"/>
      </w:divBdr>
    </w:div>
    <w:div w:id="1847089516">
      <w:bodyDiv w:val="1"/>
      <w:marLeft w:val="0"/>
      <w:marRight w:val="0"/>
      <w:marTop w:val="0"/>
      <w:marBottom w:val="0"/>
      <w:divBdr>
        <w:top w:val="none" w:sz="0" w:space="0" w:color="auto"/>
        <w:left w:val="none" w:sz="0" w:space="0" w:color="auto"/>
        <w:bottom w:val="none" w:sz="0" w:space="0" w:color="auto"/>
        <w:right w:val="none" w:sz="0" w:space="0" w:color="auto"/>
      </w:divBdr>
    </w:div>
    <w:div w:id="1847208098">
      <w:bodyDiv w:val="1"/>
      <w:marLeft w:val="0"/>
      <w:marRight w:val="0"/>
      <w:marTop w:val="0"/>
      <w:marBottom w:val="0"/>
      <w:divBdr>
        <w:top w:val="none" w:sz="0" w:space="0" w:color="auto"/>
        <w:left w:val="none" w:sz="0" w:space="0" w:color="auto"/>
        <w:bottom w:val="none" w:sz="0" w:space="0" w:color="auto"/>
        <w:right w:val="none" w:sz="0" w:space="0" w:color="auto"/>
      </w:divBdr>
    </w:div>
    <w:div w:id="1847742086">
      <w:bodyDiv w:val="1"/>
      <w:marLeft w:val="0"/>
      <w:marRight w:val="0"/>
      <w:marTop w:val="0"/>
      <w:marBottom w:val="0"/>
      <w:divBdr>
        <w:top w:val="none" w:sz="0" w:space="0" w:color="auto"/>
        <w:left w:val="none" w:sz="0" w:space="0" w:color="auto"/>
        <w:bottom w:val="none" w:sz="0" w:space="0" w:color="auto"/>
        <w:right w:val="none" w:sz="0" w:space="0" w:color="auto"/>
      </w:divBdr>
    </w:div>
    <w:div w:id="1847743411">
      <w:bodyDiv w:val="1"/>
      <w:marLeft w:val="0"/>
      <w:marRight w:val="0"/>
      <w:marTop w:val="0"/>
      <w:marBottom w:val="0"/>
      <w:divBdr>
        <w:top w:val="none" w:sz="0" w:space="0" w:color="auto"/>
        <w:left w:val="none" w:sz="0" w:space="0" w:color="auto"/>
        <w:bottom w:val="none" w:sz="0" w:space="0" w:color="auto"/>
        <w:right w:val="none" w:sz="0" w:space="0" w:color="auto"/>
      </w:divBdr>
    </w:div>
    <w:div w:id="1848131759">
      <w:bodyDiv w:val="1"/>
      <w:marLeft w:val="0"/>
      <w:marRight w:val="0"/>
      <w:marTop w:val="0"/>
      <w:marBottom w:val="0"/>
      <w:divBdr>
        <w:top w:val="none" w:sz="0" w:space="0" w:color="auto"/>
        <w:left w:val="none" w:sz="0" w:space="0" w:color="auto"/>
        <w:bottom w:val="none" w:sz="0" w:space="0" w:color="auto"/>
        <w:right w:val="none" w:sz="0" w:space="0" w:color="auto"/>
      </w:divBdr>
    </w:div>
    <w:div w:id="1848252584">
      <w:bodyDiv w:val="1"/>
      <w:marLeft w:val="0"/>
      <w:marRight w:val="0"/>
      <w:marTop w:val="0"/>
      <w:marBottom w:val="0"/>
      <w:divBdr>
        <w:top w:val="none" w:sz="0" w:space="0" w:color="auto"/>
        <w:left w:val="none" w:sz="0" w:space="0" w:color="auto"/>
        <w:bottom w:val="none" w:sz="0" w:space="0" w:color="auto"/>
        <w:right w:val="none" w:sz="0" w:space="0" w:color="auto"/>
      </w:divBdr>
    </w:div>
    <w:div w:id="1848639984">
      <w:bodyDiv w:val="1"/>
      <w:marLeft w:val="0"/>
      <w:marRight w:val="0"/>
      <w:marTop w:val="0"/>
      <w:marBottom w:val="0"/>
      <w:divBdr>
        <w:top w:val="none" w:sz="0" w:space="0" w:color="auto"/>
        <w:left w:val="none" w:sz="0" w:space="0" w:color="auto"/>
        <w:bottom w:val="none" w:sz="0" w:space="0" w:color="auto"/>
        <w:right w:val="none" w:sz="0" w:space="0" w:color="auto"/>
      </w:divBdr>
    </w:div>
    <w:div w:id="1848669455">
      <w:bodyDiv w:val="1"/>
      <w:marLeft w:val="0"/>
      <w:marRight w:val="0"/>
      <w:marTop w:val="0"/>
      <w:marBottom w:val="0"/>
      <w:divBdr>
        <w:top w:val="none" w:sz="0" w:space="0" w:color="auto"/>
        <w:left w:val="none" w:sz="0" w:space="0" w:color="auto"/>
        <w:bottom w:val="none" w:sz="0" w:space="0" w:color="auto"/>
        <w:right w:val="none" w:sz="0" w:space="0" w:color="auto"/>
      </w:divBdr>
    </w:div>
    <w:div w:id="1848905028">
      <w:bodyDiv w:val="1"/>
      <w:marLeft w:val="0"/>
      <w:marRight w:val="0"/>
      <w:marTop w:val="0"/>
      <w:marBottom w:val="0"/>
      <w:divBdr>
        <w:top w:val="none" w:sz="0" w:space="0" w:color="auto"/>
        <w:left w:val="none" w:sz="0" w:space="0" w:color="auto"/>
        <w:bottom w:val="none" w:sz="0" w:space="0" w:color="auto"/>
        <w:right w:val="none" w:sz="0" w:space="0" w:color="auto"/>
      </w:divBdr>
    </w:div>
    <w:div w:id="1849174416">
      <w:bodyDiv w:val="1"/>
      <w:marLeft w:val="0"/>
      <w:marRight w:val="0"/>
      <w:marTop w:val="0"/>
      <w:marBottom w:val="0"/>
      <w:divBdr>
        <w:top w:val="none" w:sz="0" w:space="0" w:color="auto"/>
        <w:left w:val="none" w:sz="0" w:space="0" w:color="auto"/>
        <w:bottom w:val="none" w:sz="0" w:space="0" w:color="auto"/>
        <w:right w:val="none" w:sz="0" w:space="0" w:color="auto"/>
      </w:divBdr>
    </w:div>
    <w:div w:id="1849441766">
      <w:bodyDiv w:val="1"/>
      <w:marLeft w:val="0"/>
      <w:marRight w:val="0"/>
      <w:marTop w:val="0"/>
      <w:marBottom w:val="0"/>
      <w:divBdr>
        <w:top w:val="none" w:sz="0" w:space="0" w:color="auto"/>
        <w:left w:val="none" w:sz="0" w:space="0" w:color="auto"/>
        <w:bottom w:val="none" w:sz="0" w:space="0" w:color="auto"/>
        <w:right w:val="none" w:sz="0" w:space="0" w:color="auto"/>
      </w:divBdr>
    </w:div>
    <w:div w:id="1849710588">
      <w:bodyDiv w:val="1"/>
      <w:marLeft w:val="0"/>
      <w:marRight w:val="0"/>
      <w:marTop w:val="0"/>
      <w:marBottom w:val="0"/>
      <w:divBdr>
        <w:top w:val="none" w:sz="0" w:space="0" w:color="auto"/>
        <w:left w:val="none" w:sz="0" w:space="0" w:color="auto"/>
        <w:bottom w:val="none" w:sz="0" w:space="0" w:color="auto"/>
        <w:right w:val="none" w:sz="0" w:space="0" w:color="auto"/>
      </w:divBdr>
    </w:div>
    <w:div w:id="1849825557">
      <w:bodyDiv w:val="1"/>
      <w:marLeft w:val="0"/>
      <w:marRight w:val="0"/>
      <w:marTop w:val="0"/>
      <w:marBottom w:val="0"/>
      <w:divBdr>
        <w:top w:val="none" w:sz="0" w:space="0" w:color="auto"/>
        <w:left w:val="none" w:sz="0" w:space="0" w:color="auto"/>
        <w:bottom w:val="none" w:sz="0" w:space="0" w:color="auto"/>
        <w:right w:val="none" w:sz="0" w:space="0" w:color="auto"/>
      </w:divBdr>
    </w:div>
    <w:div w:id="1849902671">
      <w:bodyDiv w:val="1"/>
      <w:marLeft w:val="0"/>
      <w:marRight w:val="0"/>
      <w:marTop w:val="0"/>
      <w:marBottom w:val="0"/>
      <w:divBdr>
        <w:top w:val="none" w:sz="0" w:space="0" w:color="auto"/>
        <w:left w:val="none" w:sz="0" w:space="0" w:color="auto"/>
        <w:bottom w:val="none" w:sz="0" w:space="0" w:color="auto"/>
        <w:right w:val="none" w:sz="0" w:space="0" w:color="auto"/>
      </w:divBdr>
    </w:div>
    <w:div w:id="1850218581">
      <w:bodyDiv w:val="1"/>
      <w:marLeft w:val="0"/>
      <w:marRight w:val="0"/>
      <w:marTop w:val="0"/>
      <w:marBottom w:val="0"/>
      <w:divBdr>
        <w:top w:val="none" w:sz="0" w:space="0" w:color="auto"/>
        <w:left w:val="none" w:sz="0" w:space="0" w:color="auto"/>
        <w:bottom w:val="none" w:sz="0" w:space="0" w:color="auto"/>
        <w:right w:val="none" w:sz="0" w:space="0" w:color="auto"/>
      </w:divBdr>
    </w:div>
    <w:div w:id="1850292300">
      <w:bodyDiv w:val="1"/>
      <w:marLeft w:val="0"/>
      <w:marRight w:val="0"/>
      <w:marTop w:val="0"/>
      <w:marBottom w:val="0"/>
      <w:divBdr>
        <w:top w:val="none" w:sz="0" w:space="0" w:color="auto"/>
        <w:left w:val="none" w:sz="0" w:space="0" w:color="auto"/>
        <w:bottom w:val="none" w:sz="0" w:space="0" w:color="auto"/>
        <w:right w:val="none" w:sz="0" w:space="0" w:color="auto"/>
      </w:divBdr>
    </w:div>
    <w:div w:id="1850294232">
      <w:bodyDiv w:val="1"/>
      <w:marLeft w:val="0"/>
      <w:marRight w:val="0"/>
      <w:marTop w:val="0"/>
      <w:marBottom w:val="0"/>
      <w:divBdr>
        <w:top w:val="none" w:sz="0" w:space="0" w:color="auto"/>
        <w:left w:val="none" w:sz="0" w:space="0" w:color="auto"/>
        <w:bottom w:val="none" w:sz="0" w:space="0" w:color="auto"/>
        <w:right w:val="none" w:sz="0" w:space="0" w:color="auto"/>
      </w:divBdr>
    </w:div>
    <w:div w:id="1850480495">
      <w:bodyDiv w:val="1"/>
      <w:marLeft w:val="0"/>
      <w:marRight w:val="0"/>
      <w:marTop w:val="0"/>
      <w:marBottom w:val="0"/>
      <w:divBdr>
        <w:top w:val="none" w:sz="0" w:space="0" w:color="auto"/>
        <w:left w:val="none" w:sz="0" w:space="0" w:color="auto"/>
        <w:bottom w:val="none" w:sz="0" w:space="0" w:color="auto"/>
        <w:right w:val="none" w:sz="0" w:space="0" w:color="auto"/>
      </w:divBdr>
    </w:div>
    <w:div w:id="1850751792">
      <w:bodyDiv w:val="1"/>
      <w:marLeft w:val="0"/>
      <w:marRight w:val="0"/>
      <w:marTop w:val="0"/>
      <w:marBottom w:val="0"/>
      <w:divBdr>
        <w:top w:val="none" w:sz="0" w:space="0" w:color="auto"/>
        <w:left w:val="none" w:sz="0" w:space="0" w:color="auto"/>
        <w:bottom w:val="none" w:sz="0" w:space="0" w:color="auto"/>
        <w:right w:val="none" w:sz="0" w:space="0" w:color="auto"/>
      </w:divBdr>
    </w:div>
    <w:div w:id="1850876423">
      <w:bodyDiv w:val="1"/>
      <w:marLeft w:val="0"/>
      <w:marRight w:val="0"/>
      <w:marTop w:val="0"/>
      <w:marBottom w:val="0"/>
      <w:divBdr>
        <w:top w:val="none" w:sz="0" w:space="0" w:color="auto"/>
        <w:left w:val="none" w:sz="0" w:space="0" w:color="auto"/>
        <w:bottom w:val="none" w:sz="0" w:space="0" w:color="auto"/>
        <w:right w:val="none" w:sz="0" w:space="0" w:color="auto"/>
      </w:divBdr>
    </w:div>
    <w:div w:id="1851214395">
      <w:bodyDiv w:val="1"/>
      <w:marLeft w:val="0"/>
      <w:marRight w:val="0"/>
      <w:marTop w:val="0"/>
      <w:marBottom w:val="0"/>
      <w:divBdr>
        <w:top w:val="none" w:sz="0" w:space="0" w:color="auto"/>
        <w:left w:val="none" w:sz="0" w:space="0" w:color="auto"/>
        <w:bottom w:val="none" w:sz="0" w:space="0" w:color="auto"/>
        <w:right w:val="none" w:sz="0" w:space="0" w:color="auto"/>
      </w:divBdr>
    </w:div>
    <w:div w:id="1851407901">
      <w:bodyDiv w:val="1"/>
      <w:marLeft w:val="0"/>
      <w:marRight w:val="0"/>
      <w:marTop w:val="0"/>
      <w:marBottom w:val="0"/>
      <w:divBdr>
        <w:top w:val="none" w:sz="0" w:space="0" w:color="auto"/>
        <w:left w:val="none" w:sz="0" w:space="0" w:color="auto"/>
        <w:bottom w:val="none" w:sz="0" w:space="0" w:color="auto"/>
        <w:right w:val="none" w:sz="0" w:space="0" w:color="auto"/>
      </w:divBdr>
    </w:div>
    <w:div w:id="1851601512">
      <w:bodyDiv w:val="1"/>
      <w:marLeft w:val="0"/>
      <w:marRight w:val="0"/>
      <w:marTop w:val="0"/>
      <w:marBottom w:val="0"/>
      <w:divBdr>
        <w:top w:val="none" w:sz="0" w:space="0" w:color="auto"/>
        <w:left w:val="none" w:sz="0" w:space="0" w:color="auto"/>
        <w:bottom w:val="none" w:sz="0" w:space="0" w:color="auto"/>
        <w:right w:val="none" w:sz="0" w:space="0" w:color="auto"/>
      </w:divBdr>
    </w:div>
    <w:div w:id="1851791743">
      <w:bodyDiv w:val="1"/>
      <w:marLeft w:val="0"/>
      <w:marRight w:val="0"/>
      <w:marTop w:val="0"/>
      <w:marBottom w:val="0"/>
      <w:divBdr>
        <w:top w:val="none" w:sz="0" w:space="0" w:color="auto"/>
        <w:left w:val="none" w:sz="0" w:space="0" w:color="auto"/>
        <w:bottom w:val="none" w:sz="0" w:space="0" w:color="auto"/>
        <w:right w:val="none" w:sz="0" w:space="0" w:color="auto"/>
      </w:divBdr>
    </w:div>
    <w:div w:id="1851867493">
      <w:bodyDiv w:val="1"/>
      <w:marLeft w:val="0"/>
      <w:marRight w:val="0"/>
      <w:marTop w:val="0"/>
      <w:marBottom w:val="0"/>
      <w:divBdr>
        <w:top w:val="none" w:sz="0" w:space="0" w:color="auto"/>
        <w:left w:val="none" w:sz="0" w:space="0" w:color="auto"/>
        <w:bottom w:val="none" w:sz="0" w:space="0" w:color="auto"/>
        <w:right w:val="none" w:sz="0" w:space="0" w:color="auto"/>
      </w:divBdr>
    </w:div>
    <w:div w:id="1852253050">
      <w:bodyDiv w:val="1"/>
      <w:marLeft w:val="0"/>
      <w:marRight w:val="0"/>
      <w:marTop w:val="0"/>
      <w:marBottom w:val="0"/>
      <w:divBdr>
        <w:top w:val="none" w:sz="0" w:space="0" w:color="auto"/>
        <w:left w:val="none" w:sz="0" w:space="0" w:color="auto"/>
        <w:bottom w:val="none" w:sz="0" w:space="0" w:color="auto"/>
        <w:right w:val="none" w:sz="0" w:space="0" w:color="auto"/>
      </w:divBdr>
    </w:div>
    <w:div w:id="1852256942">
      <w:bodyDiv w:val="1"/>
      <w:marLeft w:val="0"/>
      <w:marRight w:val="0"/>
      <w:marTop w:val="0"/>
      <w:marBottom w:val="0"/>
      <w:divBdr>
        <w:top w:val="none" w:sz="0" w:space="0" w:color="auto"/>
        <w:left w:val="none" w:sz="0" w:space="0" w:color="auto"/>
        <w:bottom w:val="none" w:sz="0" w:space="0" w:color="auto"/>
        <w:right w:val="none" w:sz="0" w:space="0" w:color="auto"/>
      </w:divBdr>
    </w:div>
    <w:div w:id="1852406695">
      <w:bodyDiv w:val="1"/>
      <w:marLeft w:val="0"/>
      <w:marRight w:val="0"/>
      <w:marTop w:val="0"/>
      <w:marBottom w:val="0"/>
      <w:divBdr>
        <w:top w:val="none" w:sz="0" w:space="0" w:color="auto"/>
        <w:left w:val="none" w:sz="0" w:space="0" w:color="auto"/>
        <w:bottom w:val="none" w:sz="0" w:space="0" w:color="auto"/>
        <w:right w:val="none" w:sz="0" w:space="0" w:color="auto"/>
      </w:divBdr>
    </w:div>
    <w:div w:id="1852407337">
      <w:bodyDiv w:val="1"/>
      <w:marLeft w:val="0"/>
      <w:marRight w:val="0"/>
      <w:marTop w:val="0"/>
      <w:marBottom w:val="0"/>
      <w:divBdr>
        <w:top w:val="none" w:sz="0" w:space="0" w:color="auto"/>
        <w:left w:val="none" w:sz="0" w:space="0" w:color="auto"/>
        <w:bottom w:val="none" w:sz="0" w:space="0" w:color="auto"/>
        <w:right w:val="none" w:sz="0" w:space="0" w:color="auto"/>
      </w:divBdr>
    </w:div>
    <w:div w:id="1852451186">
      <w:bodyDiv w:val="1"/>
      <w:marLeft w:val="0"/>
      <w:marRight w:val="0"/>
      <w:marTop w:val="0"/>
      <w:marBottom w:val="0"/>
      <w:divBdr>
        <w:top w:val="none" w:sz="0" w:space="0" w:color="auto"/>
        <w:left w:val="none" w:sz="0" w:space="0" w:color="auto"/>
        <w:bottom w:val="none" w:sz="0" w:space="0" w:color="auto"/>
        <w:right w:val="none" w:sz="0" w:space="0" w:color="auto"/>
      </w:divBdr>
    </w:div>
    <w:div w:id="1852453853">
      <w:bodyDiv w:val="1"/>
      <w:marLeft w:val="0"/>
      <w:marRight w:val="0"/>
      <w:marTop w:val="0"/>
      <w:marBottom w:val="0"/>
      <w:divBdr>
        <w:top w:val="none" w:sz="0" w:space="0" w:color="auto"/>
        <w:left w:val="none" w:sz="0" w:space="0" w:color="auto"/>
        <w:bottom w:val="none" w:sz="0" w:space="0" w:color="auto"/>
        <w:right w:val="none" w:sz="0" w:space="0" w:color="auto"/>
      </w:divBdr>
    </w:div>
    <w:div w:id="1852525820">
      <w:bodyDiv w:val="1"/>
      <w:marLeft w:val="0"/>
      <w:marRight w:val="0"/>
      <w:marTop w:val="0"/>
      <w:marBottom w:val="0"/>
      <w:divBdr>
        <w:top w:val="none" w:sz="0" w:space="0" w:color="auto"/>
        <w:left w:val="none" w:sz="0" w:space="0" w:color="auto"/>
        <w:bottom w:val="none" w:sz="0" w:space="0" w:color="auto"/>
        <w:right w:val="none" w:sz="0" w:space="0" w:color="auto"/>
      </w:divBdr>
    </w:div>
    <w:div w:id="1852793583">
      <w:bodyDiv w:val="1"/>
      <w:marLeft w:val="0"/>
      <w:marRight w:val="0"/>
      <w:marTop w:val="0"/>
      <w:marBottom w:val="0"/>
      <w:divBdr>
        <w:top w:val="none" w:sz="0" w:space="0" w:color="auto"/>
        <w:left w:val="none" w:sz="0" w:space="0" w:color="auto"/>
        <w:bottom w:val="none" w:sz="0" w:space="0" w:color="auto"/>
        <w:right w:val="none" w:sz="0" w:space="0" w:color="auto"/>
      </w:divBdr>
    </w:div>
    <w:div w:id="1853059510">
      <w:bodyDiv w:val="1"/>
      <w:marLeft w:val="0"/>
      <w:marRight w:val="0"/>
      <w:marTop w:val="0"/>
      <w:marBottom w:val="0"/>
      <w:divBdr>
        <w:top w:val="none" w:sz="0" w:space="0" w:color="auto"/>
        <w:left w:val="none" w:sz="0" w:space="0" w:color="auto"/>
        <w:bottom w:val="none" w:sz="0" w:space="0" w:color="auto"/>
        <w:right w:val="none" w:sz="0" w:space="0" w:color="auto"/>
      </w:divBdr>
    </w:div>
    <w:div w:id="1853304131">
      <w:bodyDiv w:val="1"/>
      <w:marLeft w:val="0"/>
      <w:marRight w:val="0"/>
      <w:marTop w:val="0"/>
      <w:marBottom w:val="0"/>
      <w:divBdr>
        <w:top w:val="none" w:sz="0" w:space="0" w:color="auto"/>
        <w:left w:val="none" w:sz="0" w:space="0" w:color="auto"/>
        <w:bottom w:val="none" w:sz="0" w:space="0" w:color="auto"/>
        <w:right w:val="none" w:sz="0" w:space="0" w:color="auto"/>
      </w:divBdr>
    </w:div>
    <w:div w:id="1853452531">
      <w:bodyDiv w:val="1"/>
      <w:marLeft w:val="0"/>
      <w:marRight w:val="0"/>
      <w:marTop w:val="0"/>
      <w:marBottom w:val="0"/>
      <w:divBdr>
        <w:top w:val="none" w:sz="0" w:space="0" w:color="auto"/>
        <w:left w:val="none" w:sz="0" w:space="0" w:color="auto"/>
        <w:bottom w:val="none" w:sz="0" w:space="0" w:color="auto"/>
        <w:right w:val="none" w:sz="0" w:space="0" w:color="auto"/>
      </w:divBdr>
    </w:div>
    <w:div w:id="1853454062">
      <w:bodyDiv w:val="1"/>
      <w:marLeft w:val="0"/>
      <w:marRight w:val="0"/>
      <w:marTop w:val="0"/>
      <w:marBottom w:val="0"/>
      <w:divBdr>
        <w:top w:val="none" w:sz="0" w:space="0" w:color="auto"/>
        <w:left w:val="none" w:sz="0" w:space="0" w:color="auto"/>
        <w:bottom w:val="none" w:sz="0" w:space="0" w:color="auto"/>
        <w:right w:val="none" w:sz="0" w:space="0" w:color="auto"/>
      </w:divBdr>
    </w:div>
    <w:div w:id="1853834519">
      <w:bodyDiv w:val="1"/>
      <w:marLeft w:val="0"/>
      <w:marRight w:val="0"/>
      <w:marTop w:val="0"/>
      <w:marBottom w:val="0"/>
      <w:divBdr>
        <w:top w:val="none" w:sz="0" w:space="0" w:color="auto"/>
        <w:left w:val="none" w:sz="0" w:space="0" w:color="auto"/>
        <w:bottom w:val="none" w:sz="0" w:space="0" w:color="auto"/>
        <w:right w:val="none" w:sz="0" w:space="0" w:color="auto"/>
      </w:divBdr>
    </w:div>
    <w:div w:id="1853956448">
      <w:bodyDiv w:val="1"/>
      <w:marLeft w:val="0"/>
      <w:marRight w:val="0"/>
      <w:marTop w:val="0"/>
      <w:marBottom w:val="0"/>
      <w:divBdr>
        <w:top w:val="none" w:sz="0" w:space="0" w:color="auto"/>
        <w:left w:val="none" w:sz="0" w:space="0" w:color="auto"/>
        <w:bottom w:val="none" w:sz="0" w:space="0" w:color="auto"/>
        <w:right w:val="none" w:sz="0" w:space="0" w:color="auto"/>
      </w:divBdr>
    </w:div>
    <w:div w:id="1854565536">
      <w:bodyDiv w:val="1"/>
      <w:marLeft w:val="0"/>
      <w:marRight w:val="0"/>
      <w:marTop w:val="0"/>
      <w:marBottom w:val="0"/>
      <w:divBdr>
        <w:top w:val="none" w:sz="0" w:space="0" w:color="auto"/>
        <w:left w:val="none" w:sz="0" w:space="0" w:color="auto"/>
        <w:bottom w:val="none" w:sz="0" w:space="0" w:color="auto"/>
        <w:right w:val="none" w:sz="0" w:space="0" w:color="auto"/>
      </w:divBdr>
    </w:div>
    <w:div w:id="1854605638">
      <w:bodyDiv w:val="1"/>
      <w:marLeft w:val="0"/>
      <w:marRight w:val="0"/>
      <w:marTop w:val="0"/>
      <w:marBottom w:val="0"/>
      <w:divBdr>
        <w:top w:val="none" w:sz="0" w:space="0" w:color="auto"/>
        <w:left w:val="none" w:sz="0" w:space="0" w:color="auto"/>
        <w:bottom w:val="none" w:sz="0" w:space="0" w:color="auto"/>
        <w:right w:val="none" w:sz="0" w:space="0" w:color="auto"/>
      </w:divBdr>
    </w:div>
    <w:div w:id="1854759420">
      <w:bodyDiv w:val="1"/>
      <w:marLeft w:val="0"/>
      <w:marRight w:val="0"/>
      <w:marTop w:val="0"/>
      <w:marBottom w:val="0"/>
      <w:divBdr>
        <w:top w:val="none" w:sz="0" w:space="0" w:color="auto"/>
        <w:left w:val="none" w:sz="0" w:space="0" w:color="auto"/>
        <w:bottom w:val="none" w:sz="0" w:space="0" w:color="auto"/>
        <w:right w:val="none" w:sz="0" w:space="0" w:color="auto"/>
      </w:divBdr>
    </w:div>
    <w:div w:id="1854883090">
      <w:bodyDiv w:val="1"/>
      <w:marLeft w:val="0"/>
      <w:marRight w:val="0"/>
      <w:marTop w:val="0"/>
      <w:marBottom w:val="0"/>
      <w:divBdr>
        <w:top w:val="none" w:sz="0" w:space="0" w:color="auto"/>
        <w:left w:val="none" w:sz="0" w:space="0" w:color="auto"/>
        <w:bottom w:val="none" w:sz="0" w:space="0" w:color="auto"/>
        <w:right w:val="none" w:sz="0" w:space="0" w:color="auto"/>
      </w:divBdr>
    </w:div>
    <w:div w:id="1855262791">
      <w:bodyDiv w:val="1"/>
      <w:marLeft w:val="0"/>
      <w:marRight w:val="0"/>
      <w:marTop w:val="0"/>
      <w:marBottom w:val="0"/>
      <w:divBdr>
        <w:top w:val="none" w:sz="0" w:space="0" w:color="auto"/>
        <w:left w:val="none" w:sz="0" w:space="0" w:color="auto"/>
        <w:bottom w:val="none" w:sz="0" w:space="0" w:color="auto"/>
        <w:right w:val="none" w:sz="0" w:space="0" w:color="auto"/>
      </w:divBdr>
    </w:div>
    <w:div w:id="1855849233">
      <w:bodyDiv w:val="1"/>
      <w:marLeft w:val="0"/>
      <w:marRight w:val="0"/>
      <w:marTop w:val="0"/>
      <w:marBottom w:val="0"/>
      <w:divBdr>
        <w:top w:val="none" w:sz="0" w:space="0" w:color="auto"/>
        <w:left w:val="none" w:sz="0" w:space="0" w:color="auto"/>
        <w:bottom w:val="none" w:sz="0" w:space="0" w:color="auto"/>
        <w:right w:val="none" w:sz="0" w:space="0" w:color="auto"/>
      </w:divBdr>
    </w:div>
    <w:div w:id="1855999640">
      <w:bodyDiv w:val="1"/>
      <w:marLeft w:val="0"/>
      <w:marRight w:val="0"/>
      <w:marTop w:val="0"/>
      <w:marBottom w:val="0"/>
      <w:divBdr>
        <w:top w:val="none" w:sz="0" w:space="0" w:color="auto"/>
        <w:left w:val="none" w:sz="0" w:space="0" w:color="auto"/>
        <w:bottom w:val="none" w:sz="0" w:space="0" w:color="auto"/>
        <w:right w:val="none" w:sz="0" w:space="0" w:color="auto"/>
      </w:divBdr>
    </w:div>
    <w:div w:id="1856268946">
      <w:bodyDiv w:val="1"/>
      <w:marLeft w:val="0"/>
      <w:marRight w:val="0"/>
      <w:marTop w:val="0"/>
      <w:marBottom w:val="0"/>
      <w:divBdr>
        <w:top w:val="none" w:sz="0" w:space="0" w:color="auto"/>
        <w:left w:val="none" w:sz="0" w:space="0" w:color="auto"/>
        <w:bottom w:val="none" w:sz="0" w:space="0" w:color="auto"/>
        <w:right w:val="none" w:sz="0" w:space="0" w:color="auto"/>
      </w:divBdr>
    </w:div>
    <w:div w:id="1856453551">
      <w:bodyDiv w:val="1"/>
      <w:marLeft w:val="0"/>
      <w:marRight w:val="0"/>
      <w:marTop w:val="0"/>
      <w:marBottom w:val="0"/>
      <w:divBdr>
        <w:top w:val="none" w:sz="0" w:space="0" w:color="auto"/>
        <w:left w:val="none" w:sz="0" w:space="0" w:color="auto"/>
        <w:bottom w:val="none" w:sz="0" w:space="0" w:color="auto"/>
        <w:right w:val="none" w:sz="0" w:space="0" w:color="auto"/>
      </w:divBdr>
    </w:div>
    <w:div w:id="1856724279">
      <w:bodyDiv w:val="1"/>
      <w:marLeft w:val="0"/>
      <w:marRight w:val="0"/>
      <w:marTop w:val="0"/>
      <w:marBottom w:val="0"/>
      <w:divBdr>
        <w:top w:val="none" w:sz="0" w:space="0" w:color="auto"/>
        <w:left w:val="none" w:sz="0" w:space="0" w:color="auto"/>
        <w:bottom w:val="none" w:sz="0" w:space="0" w:color="auto"/>
        <w:right w:val="none" w:sz="0" w:space="0" w:color="auto"/>
      </w:divBdr>
    </w:div>
    <w:div w:id="1858083677">
      <w:bodyDiv w:val="1"/>
      <w:marLeft w:val="0"/>
      <w:marRight w:val="0"/>
      <w:marTop w:val="0"/>
      <w:marBottom w:val="0"/>
      <w:divBdr>
        <w:top w:val="none" w:sz="0" w:space="0" w:color="auto"/>
        <w:left w:val="none" w:sz="0" w:space="0" w:color="auto"/>
        <w:bottom w:val="none" w:sz="0" w:space="0" w:color="auto"/>
        <w:right w:val="none" w:sz="0" w:space="0" w:color="auto"/>
      </w:divBdr>
    </w:div>
    <w:div w:id="1858154968">
      <w:bodyDiv w:val="1"/>
      <w:marLeft w:val="0"/>
      <w:marRight w:val="0"/>
      <w:marTop w:val="0"/>
      <w:marBottom w:val="0"/>
      <w:divBdr>
        <w:top w:val="none" w:sz="0" w:space="0" w:color="auto"/>
        <w:left w:val="none" w:sz="0" w:space="0" w:color="auto"/>
        <w:bottom w:val="none" w:sz="0" w:space="0" w:color="auto"/>
        <w:right w:val="none" w:sz="0" w:space="0" w:color="auto"/>
      </w:divBdr>
    </w:div>
    <w:div w:id="1858764488">
      <w:bodyDiv w:val="1"/>
      <w:marLeft w:val="0"/>
      <w:marRight w:val="0"/>
      <w:marTop w:val="0"/>
      <w:marBottom w:val="0"/>
      <w:divBdr>
        <w:top w:val="none" w:sz="0" w:space="0" w:color="auto"/>
        <w:left w:val="none" w:sz="0" w:space="0" w:color="auto"/>
        <w:bottom w:val="none" w:sz="0" w:space="0" w:color="auto"/>
        <w:right w:val="none" w:sz="0" w:space="0" w:color="auto"/>
      </w:divBdr>
    </w:div>
    <w:div w:id="1859075666">
      <w:bodyDiv w:val="1"/>
      <w:marLeft w:val="0"/>
      <w:marRight w:val="0"/>
      <w:marTop w:val="0"/>
      <w:marBottom w:val="0"/>
      <w:divBdr>
        <w:top w:val="none" w:sz="0" w:space="0" w:color="auto"/>
        <w:left w:val="none" w:sz="0" w:space="0" w:color="auto"/>
        <w:bottom w:val="none" w:sz="0" w:space="0" w:color="auto"/>
        <w:right w:val="none" w:sz="0" w:space="0" w:color="auto"/>
      </w:divBdr>
    </w:div>
    <w:div w:id="1859082467">
      <w:bodyDiv w:val="1"/>
      <w:marLeft w:val="0"/>
      <w:marRight w:val="0"/>
      <w:marTop w:val="0"/>
      <w:marBottom w:val="0"/>
      <w:divBdr>
        <w:top w:val="none" w:sz="0" w:space="0" w:color="auto"/>
        <w:left w:val="none" w:sz="0" w:space="0" w:color="auto"/>
        <w:bottom w:val="none" w:sz="0" w:space="0" w:color="auto"/>
        <w:right w:val="none" w:sz="0" w:space="0" w:color="auto"/>
      </w:divBdr>
    </w:div>
    <w:div w:id="1859542429">
      <w:bodyDiv w:val="1"/>
      <w:marLeft w:val="0"/>
      <w:marRight w:val="0"/>
      <w:marTop w:val="0"/>
      <w:marBottom w:val="0"/>
      <w:divBdr>
        <w:top w:val="none" w:sz="0" w:space="0" w:color="auto"/>
        <w:left w:val="none" w:sz="0" w:space="0" w:color="auto"/>
        <w:bottom w:val="none" w:sz="0" w:space="0" w:color="auto"/>
        <w:right w:val="none" w:sz="0" w:space="0" w:color="auto"/>
      </w:divBdr>
    </w:div>
    <w:div w:id="1859588251">
      <w:bodyDiv w:val="1"/>
      <w:marLeft w:val="0"/>
      <w:marRight w:val="0"/>
      <w:marTop w:val="0"/>
      <w:marBottom w:val="0"/>
      <w:divBdr>
        <w:top w:val="none" w:sz="0" w:space="0" w:color="auto"/>
        <w:left w:val="none" w:sz="0" w:space="0" w:color="auto"/>
        <w:bottom w:val="none" w:sz="0" w:space="0" w:color="auto"/>
        <w:right w:val="none" w:sz="0" w:space="0" w:color="auto"/>
      </w:divBdr>
    </w:div>
    <w:div w:id="1860123042">
      <w:bodyDiv w:val="1"/>
      <w:marLeft w:val="0"/>
      <w:marRight w:val="0"/>
      <w:marTop w:val="0"/>
      <w:marBottom w:val="0"/>
      <w:divBdr>
        <w:top w:val="none" w:sz="0" w:space="0" w:color="auto"/>
        <w:left w:val="none" w:sz="0" w:space="0" w:color="auto"/>
        <w:bottom w:val="none" w:sz="0" w:space="0" w:color="auto"/>
        <w:right w:val="none" w:sz="0" w:space="0" w:color="auto"/>
      </w:divBdr>
    </w:div>
    <w:div w:id="1860703685">
      <w:bodyDiv w:val="1"/>
      <w:marLeft w:val="0"/>
      <w:marRight w:val="0"/>
      <w:marTop w:val="0"/>
      <w:marBottom w:val="0"/>
      <w:divBdr>
        <w:top w:val="none" w:sz="0" w:space="0" w:color="auto"/>
        <w:left w:val="none" w:sz="0" w:space="0" w:color="auto"/>
        <w:bottom w:val="none" w:sz="0" w:space="0" w:color="auto"/>
        <w:right w:val="none" w:sz="0" w:space="0" w:color="auto"/>
      </w:divBdr>
    </w:div>
    <w:div w:id="1860853561">
      <w:bodyDiv w:val="1"/>
      <w:marLeft w:val="0"/>
      <w:marRight w:val="0"/>
      <w:marTop w:val="0"/>
      <w:marBottom w:val="0"/>
      <w:divBdr>
        <w:top w:val="none" w:sz="0" w:space="0" w:color="auto"/>
        <w:left w:val="none" w:sz="0" w:space="0" w:color="auto"/>
        <w:bottom w:val="none" w:sz="0" w:space="0" w:color="auto"/>
        <w:right w:val="none" w:sz="0" w:space="0" w:color="auto"/>
      </w:divBdr>
    </w:div>
    <w:div w:id="1861043430">
      <w:bodyDiv w:val="1"/>
      <w:marLeft w:val="0"/>
      <w:marRight w:val="0"/>
      <w:marTop w:val="0"/>
      <w:marBottom w:val="0"/>
      <w:divBdr>
        <w:top w:val="none" w:sz="0" w:space="0" w:color="auto"/>
        <w:left w:val="none" w:sz="0" w:space="0" w:color="auto"/>
        <w:bottom w:val="none" w:sz="0" w:space="0" w:color="auto"/>
        <w:right w:val="none" w:sz="0" w:space="0" w:color="auto"/>
      </w:divBdr>
    </w:div>
    <w:div w:id="1861118370">
      <w:bodyDiv w:val="1"/>
      <w:marLeft w:val="0"/>
      <w:marRight w:val="0"/>
      <w:marTop w:val="0"/>
      <w:marBottom w:val="0"/>
      <w:divBdr>
        <w:top w:val="none" w:sz="0" w:space="0" w:color="auto"/>
        <w:left w:val="none" w:sz="0" w:space="0" w:color="auto"/>
        <w:bottom w:val="none" w:sz="0" w:space="0" w:color="auto"/>
        <w:right w:val="none" w:sz="0" w:space="0" w:color="auto"/>
      </w:divBdr>
    </w:div>
    <w:div w:id="1861121759">
      <w:bodyDiv w:val="1"/>
      <w:marLeft w:val="0"/>
      <w:marRight w:val="0"/>
      <w:marTop w:val="0"/>
      <w:marBottom w:val="0"/>
      <w:divBdr>
        <w:top w:val="none" w:sz="0" w:space="0" w:color="auto"/>
        <w:left w:val="none" w:sz="0" w:space="0" w:color="auto"/>
        <w:bottom w:val="none" w:sz="0" w:space="0" w:color="auto"/>
        <w:right w:val="none" w:sz="0" w:space="0" w:color="auto"/>
      </w:divBdr>
    </w:div>
    <w:div w:id="1861236688">
      <w:bodyDiv w:val="1"/>
      <w:marLeft w:val="0"/>
      <w:marRight w:val="0"/>
      <w:marTop w:val="0"/>
      <w:marBottom w:val="0"/>
      <w:divBdr>
        <w:top w:val="none" w:sz="0" w:space="0" w:color="auto"/>
        <w:left w:val="none" w:sz="0" w:space="0" w:color="auto"/>
        <w:bottom w:val="none" w:sz="0" w:space="0" w:color="auto"/>
        <w:right w:val="none" w:sz="0" w:space="0" w:color="auto"/>
      </w:divBdr>
    </w:div>
    <w:div w:id="1861308726">
      <w:bodyDiv w:val="1"/>
      <w:marLeft w:val="0"/>
      <w:marRight w:val="0"/>
      <w:marTop w:val="0"/>
      <w:marBottom w:val="0"/>
      <w:divBdr>
        <w:top w:val="none" w:sz="0" w:space="0" w:color="auto"/>
        <w:left w:val="none" w:sz="0" w:space="0" w:color="auto"/>
        <w:bottom w:val="none" w:sz="0" w:space="0" w:color="auto"/>
        <w:right w:val="none" w:sz="0" w:space="0" w:color="auto"/>
      </w:divBdr>
    </w:div>
    <w:div w:id="1861313447">
      <w:bodyDiv w:val="1"/>
      <w:marLeft w:val="0"/>
      <w:marRight w:val="0"/>
      <w:marTop w:val="0"/>
      <w:marBottom w:val="0"/>
      <w:divBdr>
        <w:top w:val="none" w:sz="0" w:space="0" w:color="auto"/>
        <w:left w:val="none" w:sz="0" w:space="0" w:color="auto"/>
        <w:bottom w:val="none" w:sz="0" w:space="0" w:color="auto"/>
        <w:right w:val="none" w:sz="0" w:space="0" w:color="auto"/>
      </w:divBdr>
    </w:div>
    <w:div w:id="1861581064">
      <w:bodyDiv w:val="1"/>
      <w:marLeft w:val="0"/>
      <w:marRight w:val="0"/>
      <w:marTop w:val="0"/>
      <w:marBottom w:val="0"/>
      <w:divBdr>
        <w:top w:val="none" w:sz="0" w:space="0" w:color="auto"/>
        <w:left w:val="none" w:sz="0" w:space="0" w:color="auto"/>
        <w:bottom w:val="none" w:sz="0" w:space="0" w:color="auto"/>
        <w:right w:val="none" w:sz="0" w:space="0" w:color="auto"/>
      </w:divBdr>
    </w:div>
    <w:div w:id="1862283095">
      <w:bodyDiv w:val="1"/>
      <w:marLeft w:val="0"/>
      <w:marRight w:val="0"/>
      <w:marTop w:val="0"/>
      <w:marBottom w:val="0"/>
      <w:divBdr>
        <w:top w:val="none" w:sz="0" w:space="0" w:color="auto"/>
        <w:left w:val="none" w:sz="0" w:space="0" w:color="auto"/>
        <w:bottom w:val="none" w:sz="0" w:space="0" w:color="auto"/>
        <w:right w:val="none" w:sz="0" w:space="0" w:color="auto"/>
      </w:divBdr>
    </w:div>
    <w:div w:id="1862741536">
      <w:bodyDiv w:val="1"/>
      <w:marLeft w:val="0"/>
      <w:marRight w:val="0"/>
      <w:marTop w:val="0"/>
      <w:marBottom w:val="0"/>
      <w:divBdr>
        <w:top w:val="none" w:sz="0" w:space="0" w:color="auto"/>
        <w:left w:val="none" w:sz="0" w:space="0" w:color="auto"/>
        <w:bottom w:val="none" w:sz="0" w:space="0" w:color="auto"/>
        <w:right w:val="none" w:sz="0" w:space="0" w:color="auto"/>
      </w:divBdr>
    </w:div>
    <w:div w:id="1862814463">
      <w:bodyDiv w:val="1"/>
      <w:marLeft w:val="0"/>
      <w:marRight w:val="0"/>
      <w:marTop w:val="0"/>
      <w:marBottom w:val="0"/>
      <w:divBdr>
        <w:top w:val="none" w:sz="0" w:space="0" w:color="auto"/>
        <w:left w:val="none" w:sz="0" w:space="0" w:color="auto"/>
        <w:bottom w:val="none" w:sz="0" w:space="0" w:color="auto"/>
        <w:right w:val="none" w:sz="0" w:space="0" w:color="auto"/>
      </w:divBdr>
    </w:div>
    <w:div w:id="1863083582">
      <w:bodyDiv w:val="1"/>
      <w:marLeft w:val="0"/>
      <w:marRight w:val="0"/>
      <w:marTop w:val="0"/>
      <w:marBottom w:val="0"/>
      <w:divBdr>
        <w:top w:val="none" w:sz="0" w:space="0" w:color="auto"/>
        <w:left w:val="none" w:sz="0" w:space="0" w:color="auto"/>
        <w:bottom w:val="none" w:sz="0" w:space="0" w:color="auto"/>
        <w:right w:val="none" w:sz="0" w:space="0" w:color="auto"/>
      </w:divBdr>
    </w:div>
    <w:div w:id="1863206646">
      <w:bodyDiv w:val="1"/>
      <w:marLeft w:val="0"/>
      <w:marRight w:val="0"/>
      <w:marTop w:val="0"/>
      <w:marBottom w:val="0"/>
      <w:divBdr>
        <w:top w:val="none" w:sz="0" w:space="0" w:color="auto"/>
        <w:left w:val="none" w:sz="0" w:space="0" w:color="auto"/>
        <w:bottom w:val="none" w:sz="0" w:space="0" w:color="auto"/>
        <w:right w:val="none" w:sz="0" w:space="0" w:color="auto"/>
      </w:divBdr>
    </w:div>
    <w:div w:id="1863545438">
      <w:bodyDiv w:val="1"/>
      <w:marLeft w:val="0"/>
      <w:marRight w:val="0"/>
      <w:marTop w:val="0"/>
      <w:marBottom w:val="0"/>
      <w:divBdr>
        <w:top w:val="none" w:sz="0" w:space="0" w:color="auto"/>
        <w:left w:val="none" w:sz="0" w:space="0" w:color="auto"/>
        <w:bottom w:val="none" w:sz="0" w:space="0" w:color="auto"/>
        <w:right w:val="none" w:sz="0" w:space="0" w:color="auto"/>
      </w:divBdr>
    </w:div>
    <w:div w:id="1863662351">
      <w:bodyDiv w:val="1"/>
      <w:marLeft w:val="0"/>
      <w:marRight w:val="0"/>
      <w:marTop w:val="0"/>
      <w:marBottom w:val="0"/>
      <w:divBdr>
        <w:top w:val="none" w:sz="0" w:space="0" w:color="auto"/>
        <w:left w:val="none" w:sz="0" w:space="0" w:color="auto"/>
        <w:bottom w:val="none" w:sz="0" w:space="0" w:color="auto"/>
        <w:right w:val="none" w:sz="0" w:space="0" w:color="auto"/>
      </w:divBdr>
    </w:div>
    <w:div w:id="1863663710">
      <w:bodyDiv w:val="1"/>
      <w:marLeft w:val="0"/>
      <w:marRight w:val="0"/>
      <w:marTop w:val="0"/>
      <w:marBottom w:val="0"/>
      <w:divBdr>
        <w:top w:val="none" w:sz="0" w:space="0" w:color="auto"/>
        <w:left w:val="none" w:sz="0" w:space="0" w:color="auto"/>
        <w:bottom w:val="none" w:sz="0" w:space="0" w:color="auto"/>
        <w:right w:val="none" w:sz="0" w:space="0" w:color="auto"/>
      </w:divBdr>
    </w:div>
    <w:div w:id="1864173197">
      <w:bodyDiv w:val="1"/>
      <w:marLeft w:val="0"/>
      <w:marRight w:val="0"/>
      <w:marTop w:val="0"/>
      <w:marBottom w:val="0"/>
      <w:divBdr>
        <w:top w:val="none" w:sz="0" w:space="0" w:color="auto"/>
        <w:left w:val="none" w:sz="0" w:space="0" w:color="auto"/>
        <w:bottom w:val="none" w:sz="0" w:space="0" w:color="auto"/>
        <w:right w:val="none" w:sz="0" w:space="0" w:color="auto"/>
      </w:divBdr>
    </w:div>
    <w:div w:id="1864512787">
      <w:bodyDiv w:val="1"/>
      <w:marLeft w:val="0"/>
      <w:marRight w:val="0"/>
      <w:marTop w:val="0"/>
      <w:marBottom w:val="0"/>
      <w:divBdr>
        <w:top w:val="none" w:sz="0" w:space="0" w:color="auto"/>
        <w:left w:val="none" w:sz="0" w:space="0" w:color="auto"/>
        <w:bottom w:val="none" w:sz="0" w:space="0" w:color="auto"/>
        <w:right w:val="none" w:sz="0" w:space="0" w:color="auto"/>
      </w:divBdr>
    </w:div>
    <w:div w:id="1864593743">
      <w:bodyDiv w:val="1"/>
      <w:marLeft w:val="0"/>
      <w:marRight w:val="0"/>
      <w:marTop w:val="0"/>
      <w:marBottom w:val="0"/>
      <w:divBdr>
        <w:top w:val="none" w:sz="0" w:space="0" w:color="auto"/>
        <w:left w:val="none" w:sz="0" w:space="0" w:color="auto"/>
        <w:bottom w:val="none" w:sz="0" w:space="0" w:color="auto"/>
        <w:right w:val="none" w:sz="0" w:space="0" w:color="auto"/>
      </w:divBdr>
    </w:div>
    <w:div w:id="1864778754">
      <w:bodyDiv w:val="1"/>
      <w:marLeft w:val="0"/>
      <w:marRight w:val="0"/>
      <w:marTop w:val="0"/>
      <w:marBottom w:val="0"/>
      <w:divBdr>
        <w:top w:val="none" w:sz="0" w:space="0" w:color="auto"/>
        <w:left w:val="none" w:sz="0" w:space="0" w:color="auto"/>
        <w:bottom w:val="none" w:sz="0" w:space="0" w:color="auto"/>
        <w:right w:val="none" w:sz="0" w:space="0" w:color="auto"/>
      </w:divBdr>
    </w:div>
    <w:div w:id="1865050714">
      <w:bodyDiv w:val="1"/>
      <w:marLeft w:val="0"/>
      <w:marRight w:val="0"/>
      <w:marTop w:val="0"/>
      <w:marBottom w:val="0"/>
      <w:divBdr>
        <w:top w:val="none" w:sz="0" w:space="0" w:color="auto"/>
        <w:left w:val="none" w:sz="0" w:space="0" w:color="auto"/>
        <w:bottom w:val="none" w:sz="0" w:space="0" w:color="auto"/>
        <w:right w:val="none" w:sz="0" w:space="0" w:color="auto"/>
      </w:divBdr>
    </w:div>
    <w:div w:id="1865093554">
      <w:bodyDiv w:val="1"/>
      <w:marLeft w:val="0"/>
      <w:marRight w:val="0"/>
      <w:marTop w:val="0"/>
      <w:marBottom w:val="0"/>
      <w:divBdr>
        <w:top w:val="none" w:sz="0" w:space="0" w:color="auto"/>
        <w:left w:val="none" w:sz="0" w:space="0" w:color="auto"/>
        <w:bottom w:val="none" w:sz="0" w:space="0" w:color="auto"/>
        <w:right w:val="none" w:sz="0" w:space="0" w:color="auto"/>
      </w:divBdr>
    </w:div>
    <w:div w:id="1865484379">
      <w:bodyDiv w:val="1"/>
      <w:marLeft w:val="0"/>
      <w:marRight w:val="0"/>
      <w:marTop w:val="0"/>
      <w:marBottom w:val="0"/>
      <w:divBdr>
        <w:top w:val="none" w:sz="0" w:space="0" w:color="auto"/>
        <w:left w:val="none" w:sz="0" w:space="0" w:color="auto"/>
        <w:bottom w:val="none" w:sz="0" w:space="0" w:color="auto"/>
        <w:right w:val="none" w:sz="0" w:space="0" w:color="auto"/>
      </w:divBdr>
    </w:div>
    <w:div w:id="1865904988">
      <w:bodyDiv w:val="1"/>
      <w:marLeft w:val="0"/>
      <w:marRight w:val="0"/>
      <w:marTop w:val="0"/>
      <w:marBottom w:val="0"/>
      <w:divBdr>
        <w:top w:val="none" w:sz="0" w:space="0" w:color="auto"/>
        <w:left w:val="none" w:sz="0" w:space="0" w:color="auto"/>
        <w:bottom w:val="none" w:sz="0" w:space="0" w:color="auto"/>
        <w:right w:val="none" w:sz="0" w:space="0" w:color="auto"/>
      </w:divBdr>
    </w:div>
    <w:div w:id="1866094885">
      <w:bodyDiv w:val="1"/>
      <w:marLeft w:val="0"/>
      <w:marRight w:val="0"/>
      <w:marTop w:val="0"/>
      <w:marBottom w:val="0"/>
      <w:divBdr>
        <w:top w:val="none" w:sz="0" w:space="0" w:color="auto"/>
        <w:left w:val="none" w:sz="0" w:space="0" w:color="auto"/>
        <w:bottom w:val="none" w:sz="0" w:space="0" w:color="auto"/>
        <w:right w:val="none" w:sz="0" w:space="0" w:color="auto"/>
      </w:divBdr>
    </w:div>
    <w:div w:id="1866478009">
      <w:bodyDiv w:val="1"/>
      <w:marLeft w:val="0"/>
      <w:marRight w:val="0"/>
      <w:marTop w:val="0"/>
      <w:marBottom w:val="0"/>
      <w:divBdr>
        <w:top w:val="none" w:sz="0" w:space="0" w:color="auto"/>
        <w:left w:val="none" w:sz="0" w:space="0" w:color="auto"/>
        <w:bottom w:val="none" w:sz="0" w:space="0" w:color="auto"/>
        <w:right w:val="none" w:sz="0" w:space="0" w:color="auto"/>
      </w:divBdr>
    </w:div>
    <w:div w:id="1867016512">
      <w:bodyDiv w:val="1"/>
      <w:marLeft w:val="0"/>
      <w:marRight w:val="0"/>
      <w:marTop w:val="0"/>
      <w:marBottom w:val="0"/>
      <w:divBdr>
        <w:top w:val="none" w:sz="0" w:space="0" w:color="auto"/>
        <w:left w:val="none" w:sz="0" w:space="0" w:color="auto"/>
        <w:bottom w:val="none" w:sz="0" w:space="0" w:color="auto"/>
        <w:right w:val="none" w:sz="0" w:space="0" w:color="auto"/>
      </w:divBdr>
    </w:div>
    <w:div w:id="1867056726">
      <w:bodyDiv w:val="1"/>
      <w:marLeft w:val="0"/>
      <w:marRight w:val="0"/>
      <w:marTop w:val="0"/>
      <w:marBottom w:val="0"/>
      <w:divBdr>
        <w:top w:val="none" w:sz="0" w:space="0" w:color="auto"/>
        <w:left w:val="none" w:sz="0" w:space="0" w:color="auto"/>
        <w:bottom w:val="none" w:sz="0" w:space="0" w:color="auto"/>
        <w:right w:val="none" w:sz="0" w:space="0" w:color="auto"/>
      </w:divBdr>
    </w:div>
    <w:div w:id="1867405831">
      <w:bodyDiv w:val="1"/>
      <w:marLeft w:val="0"/>
      <w:marRight w:val="0"/>
      <w:marTop w:val="0"/>
      <w:marBottom w:val="0"/>
      <w:divBdr>
        <w:top w:val="none" w:sz="0" w:space="0" w:color="auto"/>
        <w:left w:val="none" w:sz="0" w:space="0" w:color="auto"/>
        <w:bottom w:val="none" w:sz="0" w:space="0" w:color="auto"/>
        <w:right w:val="none" w:sz="0" w:space="0" w:color="auto"/>
      </w:divBdr>
    </w:div>
    <w:div w:id="1867601346">
      <w:bodyDiv w:val="1"/>
      <w:marLeft w:val="0"/>
      <w:marRight w:val="0"/>
      <w:marTop w:val="0"/>
      <w:marBottom w:val="0"/>
      <w:divBdr>
        <w:top w:val="none" w:sz="0" w:space="0" w:color="auto"/>
        <w:left w:val="none" w:sz="0" w:space="0" w:color="auto"/>
        <w:bottom w:val="none" w:sz="0" w:space="0" w:color="auto"/>
        <w:right w:val="none" w:sz="0" w:space="0" w:color="auto"/>
      </w:divBdr>
    </w:div>
    <w:div w:id="1867717700">
      <w:bodyDiv w:val="1"/>
      <w:marLeft w:val="0"/>
      <w:marRight w:val="0"/>
      <w:marTop w:val="0"/>
      <w:marBottom w:val="0"/>
      <w:divBdr>
        <w:top w:val="none" w:sz="0" w:space="0" w:color="auto"/>
        <w:left w:val="none" w:sz="0" w:space="0" w:color="auto"/>
        <w:bottom w:val="none" w:sz="0" w:space="0" w:color="auto"/>
        <w:right w:val="none" w:sz="0" w:space="0" w:color="auto"/>
      </w:divBdr>
    </w:div>
    <w:div w:id="1867788739">
      <w:bodyDiv w:val="1"/>
      <w:marLeft w:val="0"/>
      <w:marRight w:val="0"/>
      <w:marTop w:val="0"/>
      <w:marBottom w:val="0"/>
      <w:divBdr>
        <w:top w:val="none" w:sz="0" w:space="0" w:color="auto"/>
        <w:left w:val="none" w:sz="0" w:space="0" w:color="auto"/>
        <w:bottom w:val="none" w:sz="0" w:space="0" w:color="auto"/>
        <w:right w:val="none" w:sz="0" w:space="0" w:color="auto"/>
      </w:divBdr>
    </w:div>
    <w:div w:id="1867980915">
      <w:bodyDiv w:val="1"/>
      <w:marLeft w:val="0"/>
      <w:marRight w:val="0"/>
      <w:marTop w:val="0"/>
      <w:marBottom w:val="0"/>
      <w:divBdr>
        <w:top w:val="none" w:sz="0" w:space="0" w:color="auto"/>
        <w:left w:val="none" w:sz="0" w:space="0" w:color="auto"/>
        <w:bottom w:val="none" w:sz="0" w:space="0" w:color="auto"/>
        <w:right w:val="none" w:sz="0" w:space="0" w:color="auto"/>
      </w:divBdr>
    </w:div>
    <w:div w:id="1868179863">
      <w:bodyDiv w:val="1"/>
      <w:marLeft w:val="0"/>
      <w:marRight w:val="0"/>
      <w:marTop w:val="0"/>
      <w:marBottom w:val="0"/>
      <w:divBdr>
        <w:top w:val="none" w:sz="0" w:space="0" w:color="auto"/>
        <w:left w:val="none" w:sz="0" w:space="0" w:color="auto"/>
        <w:bottom w:val="none" w:sz="0" w:space="0" w:color="auto"/>
        <w:right w:val="none" w:sz="0" w:space="0" w:color="auto"/>
      </w:divBdr>
    </w:div>
    <w:div w:id="1868180166">
      <w:bodyDiv w:val="1"/>
      <w:marLeft w:val="0"/>
      <w:marRight w:val="0"/>
      <w:marTop w:val="0"/>
      <w:marBottom w:val="0"/>
      <w:divBdr>
        <w:top w:val="none" w:sz="0" w:space="0" w:color="auto"/>
        <w:left w:val="none" w:sz="0" w:space="0" w:color="auto"/>
        <w:bottom w:val="none" w:sz="0" w:space="0" w:color="auto"/>
        <w:right w:val="none" w:sz="0" w:space="0" w:color="auto"/>
      </w:divBdr>
    </w:div>
    <w:div w:id="1868251901">
      <w:bodyDiv w:val="1"/>
      <w:marLeft w:val="0"/>
      <w:marRight w:val="0"/>
      <w:marTop w:val="0"/>
      <w:marBottom w:val="0"/>
      <w:divBdr>
        <w:top w:val="none" w:sz="0" w:space="0" w:color="auto"/>
        <w:left w:val="none" w:sz="0" w:space="0" w:color="auto"/>
        <w:bottom w:val="none" w:sz="0" w:space="0" w:color="auto"/>
        <w:right w:val="none" w:sz="0" w:space="0" w:color="auto"/>
      </w:divBdr>
    </w:div>
    <w:div w:id="1868366004">
      <w:bodyDiv w:val="1"/>
      <w:marLeft w:val="0"/>
      <w:marRight w:val="0"/>
      <w:marTop w:val="0"/>
      <w:marBottom w:val="0"/>
      <w:divBdr>
        <w:top w:val="none" w:sz="0" w:space="0" w:color="auto"/>
        <w:left w:val="none" w:sz="0" w:space="0" w:color="auto"/>
        <w:bottom w:val="none" w:sz="0" w:space="0" w:color="auto"/>
        <w:right w:val="none" w:sz="0" w:space="0" w:color="auto"/>
      </w:divBdr>
    </w:div>
    <w:div w:id="1868370651">
      <w:bodyDiv w:val="1"/>
      <w:marLeft w:val="0"/>
      <w:marRight w:val="0"/>
      <w:marTop w:val="0"/>
      <w:marBottom w:val="0"/>
      <w:divBdr>
        <w:top w:val="none" w:sz="0" w:space="0" w:color="auto"/>
        <w:left w:val="none" w:sz="0" w:space="0" w:color="auto"/>
        <w:bottom w:val="none" w:sz="0" w:space="0" w:color="auto"/>
        <w:right w:val="none" w:sz="0" w:space="0" w:color="auto"/>
      </w:divBdr>
    </w:div>
    <w:div w:id="1868717555">
      <w:bodyDiv w:val="1"/>
      <w:marLeft w:val="0"/>
      <w:marRight w:val="0"/>
      <w:marTop w:val="0"/>
      <w:marBottom w:val="0"/>
      <w:divBdr>
        <w:top w:val="none" w:sz="0" w:space="0" w:color="auto"/>
        <w:left w:val="none" w:sz="0" w:space="0" w:color="auto"/>
        <w:bottom w:val="none" w:sz="0" w:space="0" w:color="auto"/>
        <w:right w:val="none" w:sz="0" w:space="0" w:color="auto"/>
      </w:divBdr>
    </w:div>
    <w:div w:id="1868982808">
      <w:bodyDiv w:val="1"/>
      <w:marLeft w:val="0"/>
      <w:marRight w:val="0"/>
      <w:marTop w:val="0"/>
      <w:marBottom w:val="0"/>
      <w:divBdr>
        <w:top w:val="none" w:sz="0" w:space="0" w:color="auto"/>
        <w:left w:val="none" w:sz="0" w:space="0" w:color="auto"/>
        <w:bottom w:val="none" w:sz="0" w:space="0" w:color="auto"/>
        <w:right w:val="none" w:sz="0" w:space="0" w:color="auto"/>
      </w:divBdr>
    </w:div>
    <w:div w:id="1869026582">
      <w:bodyDiv w:val="1"/>
      <w:marLeft w:val="0"/>
      <w:marRight w:val="0"/>
      <w:marTop w:val="0"/>
      <w:marBottom w:val="0"/>
      <w:divBdr>
        <w:top w:val="none" w:sz="0" w:space="0" w:color="auto"/>
        <w:left w:val="none" w:sz="0" w:space="0" w:color="auto"/>
        <w:bottom w:val="none" w:sz="0" w:space="0" w:color="auto"/>
        <w:right w:val="none" w:sz="0" w:space="0" w:color="auto"/>
      </w:divBdr>
    </w:div>
    <w:div w:id="1869027141">
      <w:bodyDiv w:val="1"/>
      <w:marLeft w:val="0"/>
      <w:marRight w:val="0"/>
      <w:marTop w:val="0"/>
      <w:marBottom w:val="0"/>
      <w:divBdr>
        <w:top w:val="none" w:sz="0" w:space="0" w:color="auto"/>
        <w:left w:val="none" w:sz="0" w:space="0" w:color="auto"/>
        <w:bottom w:val="none" w:sz="0" w:space="0" w:color="auto"/>
        <w:right w:val="none" w:sz="0" w:space="0" w:color="auto"/>
      </w:divBdr>
    </w:div>
    <w:div w:id="1869250330">
      <w:bodyDiv w:val="1"/>
      <w:marLeft w:val="0"/>
      <w:marRight w:val="0"/>
      <w:marTop w:val="0"/>
      <w:marBottom w:val="0"/>
      <w:divBdr>
        <w:top w:val="none" w:sz="0" w:space="0" w:color="auto"/>
        <w:left w:val="none" w:sz="0" w:space="0" w:color="auto"/>
        <w:bottom w:val="none" w:sz="0" w:space="0" w:color="auto"/>
        <w:right w:val="none" w:sz="0" w:space="0" w:color="auto"/>
      </w:divBdr>
    </w:div>
    <w:div w:id="1869370346">
      <w:bodyDiv w:val="1"/>
      <w:marLeft w:val="0"/>
      <w:marRight w:val="0"/>
      <w:marTop w:val="0"/>
      <w:marBottom w:val="0"/>
      <w:divBdr>
        <w:top w:val="none" w:sz="0" w:space="0" w:color="auto"/>
        <w:left w:val="none" w:sz="0" w:space="0" w:color="auto"/>
        <w:bottom w:val="none" w:sz="0" w:space="0" w:color="auto"/>
        <w:right w:val="none" w:sz="0" w:space="0" w:color="auto"/>
      </w:divBdr>
    </w:div>
    <w:div w:id="1869373380">
      <w:bodyDiv w:val="1"/>
      <w:marLeft w:val="0"/>
      <w:marRight w:val="0"/>
      <w:marTop w:val="0"/>
      <w:marBottom w:val="0"/>
      <w:divBdr>
        <w:top w:val="none" w:sz="0" w:space="0" w:color="auto"/>
        <w:left w:val="none" w:sz="0" w:space="0" w:color="auto"/>
        <w:bottom w:val="none" w:sz="0" w:space="0" w:color="auto"/>
        <w:right w:val="none" w:sz="0" w:space="0" w:color="auto"/>
      </w:divBdr>
    </w:div>
    <w:div w:id="1869442642">
      <w:bodyDiv w:val="1"/>
      <w:marLeft w:val="0"/>
      <w:marRight w:val="0"/>
      <w:marTop w:val="0"/>
      <w:marBottom w:val="0"/>
      <w:divBdr>
        <w:top w:val="none" w:sz="0" w:space="0" w:color="auto"/>
        <w:left w:val="none" w:sz="0" w:space="0" w:color="auto"/>
        <w:bottom w:val="none" w:sz="0" w:space="0" w:color="auto"/>
        <w:right w:val="none" w:sz="0" w:space="0" w:color="auto"/>
      </w:divBdr>
    </w:div>
    <w:div w:id="1869445530">
      <w:bodyDiv w:val="1"/>
      <w:marLeft w:val="0"/>
      <w:marRight w:val="0"/>
      <w:marTop w:val="0"/>
      <w:marBottom w:val="0"/>
      <w:divBdr>
        <w:top w:val="none" w:sz="0" w:space="0" w:color="auto"/>
        <w:left w:val="none" w:sz="0" w:space="0" w:color="auto"/>
        <w:bottom w:val="none" w:sz="0" w:space="0" w:color="auto"/>
        <w:right w:val="none" w:sz="0" w:space="0" w:color="auto"/>
      </w:divBdr>
    </w:div>
    <w:div w:id="1869635581">
      <w:bodyDiv w:val="1"/>
      <w:marLeft w:val="0"/>
      <w:marRight w:val="0"/>
      <w:marTop w:val="0"/>
      <w:marBottom w:val="0"/>
      <w:divBdr>
        <w:top w:val="none" w:sz="0" w:space="0" w:color="auto"/>
        <w:left w:val="none" w:sz="0" w:space="0" w:color="auto"/>
        <w:bottom w:val="none" w:sz="0" w:space="0" w:color="auto"/>
        <w:right w:val="none" w:sz="0" w:space="0" w:color="auto"/>
      </w:divBdr>
    </w:div>
    <w:div w:id="1869830097">
      <w:bodyDiv w:val="1"/>
      <w:marLeft w:val="0"/>
      <w:marRight w:val="0"/>
      <w:marTop w:val="0"/>
      <w:marBottom w:val="0"/>
      <w:divBdr>
        <w:top w:val="none" w:sz="0" w:space="0" w:color="auto"/>
        <w:left w:val="none" w:sz="0" w:space="0" w:color="auto"/>
        <w:bottom w:val="none" w:sz="0" w:space="0" w:color="auto"/>
        <w:right w:val="none" w:sz="0" w:space="0" w:color="auto"/>
      </w:divBdr>
    </w:div>
    <w:div w:id="1869905554">
      <w:bodyDiv w:val="1"/>
      <w:marLeft w:val="0"/>
      <w:marRight w:val="0"/>
      <w:marTop w:val="0"/>
      <w:marBottom w:val="0"/>
      <w:divBdr>
        <w:top w:val="none" w:sz="0" w:space="0" w:color="auto"/>
        <w:left w:val="none" w:sz="0" w:space="0" w:color="auto"/>
        <w:bottom w:val="none" w:sz="0" w:space="0" w:color="auto"/>
        <w:right w:val="none" w:sz="0" w:space="0" w:color="auto"/>
      </w:divBdr>
    </w:div>
    <w:div w:id="1870755363">
      <w:bodyDiv w:val="1"/>
      <w:marLeft w:val="0"/>
      <w:marRight w:val="0"/>
      <w:marTop w:val="0"/>
      <w:marBottom w:val="0"/>
      <w:divBdr>
        <w:top w:val="none" w:sz="0" w:space="0" w:color="auto"/>
        <w:left w:val="none" w:sz="0" w:space="0" w:color="auto"/>
        <w:bottom w:val="none" w:sz="0" w:space="0" w:color="auto"/>
        <w:right w:val="none" w:sz="0" w:space="0" w:color="auto"/>
      </w:divBdr>
    </w:div>
    <w:div w:id="1870757842">
      <w:bodyDiv w:val="1"/>
      <w:marLeft w:val="0"/>
      <w:marRight w:val="0"/>
      <w:marTop w:val="0"/>
      <w:marBottom w:val="0"/>
      <w:divBdr>
        <w:top w:val="none" w:sz="0" w:space="0" w:color="auto"/>
        <w:left w:val="none" w:sz="0" w:space="0" w:color="auto"/>
        <w:bottom w:val="none" w:sz="0" w:space="0" w:color="auto"/>
        <w:right w:val="none" w:sz="0" w:space="0" w:color="auto"/>
      </w:divBdr>
    </w:div>
    <w:div w:id="1870870049">
      <w:bodyDiv w:val="1"/>
      <w:marLeft w:val="0"/>
      <w:marRight w:val="0"/>
      <w:marTop w:val="0"/>
      <w:marBottom w:val="0"/>
      <w:divBdr>
        <w:top w:val="none" w:sz="0" w:space="0" w:color="auto"/>
        <w:left w:val="none" w:sz="0" w:space="0" w:color="auto"/>
        <w:bottom w:val="none" w:sz="0" w:space="0" w:color="auto"/>
        <w:right w:val="none" w:sz="0" w:space="0" w:color="auto"/>
      </w:divBdr>
    </w:div>
    <w:div w:id="1871070118">
      <w:bodyDiv w:val="1"/>
      <w:marLeft w:val="0"/>
      <w:marRight w:val="0"/>
      <w:marTop w:val="0"/>
      <w:marBottom w:val="0"/>
      <w:divBdr>
        <w:top w:val="none" w:sz="0" w:space="0" w:color="auto"/>
        <w:left w:val="none" w:sz="0" w:space="0" w:color="auto"/>
        <w:bottom w:val="none" w:sz="0" w:space="0" w:color="auto"/>
        <w:right w:val="none" w:sz="0" w:space="0" w:color="auto"/>
      </w:divBdr>
    </w:div>
    <w:div w:id="1871185565">
      <w:bodyDiv w:val="1"/>
      <w:marLeft w:val="0"/>
      <w:marRight w:val="0"/>
      <w:marTop w:val="0"/>
      <w:marBottom w:val="0"/>
      <w:divBdr>
        <w:top w:val="none" w:sz="0" w:space="0" w:color="auto"/>
        <w:left w:val="none" w:sz="0" w:space="0" w:color="auto"/>
        <w:bottom w:val="none" w:sz="0" w:space="0" w:color="auto"/>
        <w:right w:val="none" w:sz="0" w:space="0" w:color="auto"/>
      </w:divBdr>
    </w:div>
    <w:div w:id="1871407345">
      <w:bodyDiv w:val="1"/>
      <w:marLeft w:val="0"/>
      <w:marRight w:val="0"/>
      <w:marTop w:val="0"/>
      <w:marBottom w:val="0"/>
      <w:divBdr>
        <w:top w:val="none" w:sz="0" w:space="0" w:color="auto"/>
        <w:left w:val="none" w:sz="0" w:space="0" w:color="auto"/>
        <w:bottom w:val="none" w:sz="0" w:space="0" w:color="auto"/>
        <w:right w:val="none" w:sz="0" w:space="0" w:color="auto"/>
      </w:divBdr>
    </w:div>
    <w:div w:id="1871800151">
      <w:bodyDiv w:val="1"/>
      <w:marLeft w:val="0"/>
      <w:marRight w:val="0"/>
      <w:marTop w:val="0"/>
      <w:marBottom w:val="0"/>
      <w:divBdr>
        <w:top w:val="none" w:sz="0" w:space="0" w:color="auto"/>
        <w:left w:val="none" w:sz="0" w:space="0" w:color="auto"/>
        <w:bottom w:val="none" w:sz="0" w:space="0" w:color="auto"/>
        <w:right w:val="none" w:sz="0" w:space="0" w:color="auto"/>
      </w:divBdr>
    </w:div>
    <w:div w:id="1871840821">
      <w:bodyDiv w:val="1"/>
      <w:marLeft w:val="0"/>
      <w:marRight w:val="0"/>
      <w:marTop w:val="0"/>
      <w:marBottom w:val="0"/>
      <w:divBdr>
        <w:top w:val="none" w:sz="0" w:space="0" w:color="auto"/>
        <w:left w:val="none" w:sz="0" w:space="0" w:color="auto"/>
        <w:bottom w:val="none" w:sz="0" w:space="0" w:color="auto"/>
        <w:right w:val="none" w:sz="0" w:space="0" w:color="auto"/>
      </w:divBdr>
    </w:div>
    <w:div w:id="1872111140">
      <w:bodyDiv w:val="1"/>
      <w:marLeft w:val="0"/>
      <w:marRight w:val="0"/>
      <w:marTop w:val="0"/>
      <w:marBottom w:val="0"/>
      <w:divBdr>
        <w:top w:val="none" w:sz="0" w:space="0" w:color="auto"/>
        <w:left w:val="none" w:sz="0" w:space="0" w:color="auto"/>
        <w:bottom w:val="none" w:sz="0" w:space="0" w:color="auto"/>
        <w:right w:val="none" w:sz="0" w:space="0" w:color="auto"/>
      </w:divBdr>
    </w:div>
    <w:div w:id="1872260306">
      <w:bodyDiv w:val="1"/>
      <w:marLeft w:val="0"/>
      <w:marRight w:val="0"/>
      <w:marTop w:val="0"/>
      <w:marBottom w:val="0"/>
      <w:divBdr>
        <w:top w:val="none" w:sz="0" w:space="0" w:color="auto"/>
        <w:left w:val="none" w:sz="0" w:space="0" w:color="auto"/>
        <w:bottom w:val="none" w:sz="0" w:space="0" w:color="auto"/>
        <w:right w:val="none" w:sz="0" w:space="0" w:color="auto"/>
      </w:divBdr>
    </w:div>
    <w:div w:id="1872452285">
      <w:bodyDiv w:val="1"/>
      <w:marLeft w:val="0"/>
      <w:marRight w:val="0"/>
      <w:marTop w:val="0"/>
      <w:marBottom w:val="0"/>
      <w:divBdr>
        <w:top w:val="none" w:sz="0" w:space="0" w:color="auto"/>
        <w:left w:val="none" w:sz="0" w:space="0" w:color="auto"/>
        <w:bottom w:val="none" w:sz="0" w:space="0" w:color="auto"/>
        <w:right w:val="none" w:sz="0" w:space="0" w:color="auto"/>
      </w:divBdr>
    </w:div>
    <w:div w:id="1872456741">
      <w:bodyDiv w:val="1"/>
      <w:marLeft w:val="0"/>
      <w:marRight w:val="0"/>
      <w:marTop w:val="0"/>
      <w:marBottom w:val="0"/>
      <w:divBdr>
        <w:top w:val="none" w:sz="0" w:space="0" w:color="auto"/>
        <w:left w:val="none" w:sz="0" w:space="0" w:color="auto"/>
        <w:bottom w:val="none" w:sz="0" w:space="0" w:color="auto"/>
        <w:right w:val="none" w:sz="0" w:space="0" w:color="auto"/>
      </w:divBdr>
    </w:div>
    <w:div w:id="1872495396">
      <w:bodyDiv w:val="1"/>
      <w:marLeft w:val="0"/>
      <w:marRight w:val="0"/>
      <w:marTop w:val="0"/>
      <w:marBottom w:val="0"/>
      <w:divBdr>
        <w:top w:val="none" w:sz="0" w:space="0" w:color="auto"/>
        <w:left w:val="none" w:sz="0" w:space="0" w:color="auto"/>
        <w:bottom w:val="none" w:sz="0" w:space="0" w:color="auto"/>
        <w:right w:val="none" w:sz="0" w:space="0" w:color="auto"/>
      </w:divBdr>
    </w:div>
    <w:div w:id="1872955768">
      <w:bodyDiv w:val="1"/>
      <w:marLeft w:val="0"/>
      <w:marRight w:val="0"/>
      <w:marTop w:val="0"/>
      <w:marBottom w:val="0"/>
      <w:divBdr>
        <w:top w:val="none" w:sz="0" w:space="0" w:color="auto"/>
        <w:left w:val="none" w:sz="0" w:space="0" w:color="auto"/>
        <w:bottom w:val="none" w:sz="0" w:space="0" w:color="auto"/>
        <w:right w:val="none" w:sz="0" w:space="0" w:color="auto"/>
      </w:divBdr>
    </w:div>
    <w:div w:id="1873031510">
      <w:bodyDiv w:val="1"/>
      <w:marLeft w:val="0"/>
      <w:marRight w:val="0"/>
      <w:marTop w:val="0"/>
      <w:marBottom w:val="0"/>
      <w:divBdr>
        <w:top w:val="none" w:sz="0" w:space="0" w:color="auto"/>
        <w:left w:val="none" w:sz="0" w:space="0" w:color="auto"/>
        <w:bottom w:val="none" w:sz="0" w:space="0" w:color="auto"/>
        <w:right w:val="none" w:sz="0" w:space="0" w:color="auto"/>
      </w:divBdr>
    </w:div>
    <w:div w:id="1873573891">
      <w:bodyDiv w:val="1"/>
      <w:marLeft w:val="0"/>
      <w:marRight w:val="0"/>
      <w:marTop w:val="0"/>
      <w:marBottom w:val="0"/>
      <w:divBdr>
        <w:top w:val="none" w:sz="0" w:space="0" w:color="auto"/>
        <w:left w:val="none" w:sz="0" w:space="0" w:color="auto"/>
        <w:bottom w:val="none" w:sz="0" w:space="0" w:color="auto"/>
        <w:right w:val="none" w:sz="0" w:space="0" w:color="auto"/>
      </w:divBdr>
    </w:div>
    <w:div w:id="1873809032">
      <w:bodyDiv w:val="1"/>
      <w:marLeft w:val="0"/>
      <w:marRight w:val="0"/>
      <w:marTop w:val="0"/>
      <w:marBottom w:val="0"/>
      <w:divBdr>
        <w:top w:val="none" w:sz="0" w:space="0" w:color="auto"/>
        <w:left w:val="none" w:sz="0" w:space="0" w:color="auto"/>
        <w:bottom w:val="none" w:sz="0" w:space="0" w:color="auto"/>
        <w:right w:val="none" w:sz="0" w:space="0" w:color="auto"/>
      </w:divBdr>
    </w:div>
    <w:div w:id="1874002020">
      <w:bodyDiv w:val="1"/>
      <w:marLeft w:val="0"/>
      <w:marRight w:val="0"/>
      <w:marTop w:val="0"/>
      <w:marBottom w:val="0"/>
      <w:divBdr>
        <w:top w:val="none" w:sz="0" w:space="0" w:color="auto"/>
        <w:left w:val="none" w:sz="0" w:space="0" w:color="auto"/>
        <w:bottom w:val="none" w:sz="0" w:space="0" w:color="auto"/>
        <w:right w:val="none" w:sz="0" w:space="0" w:color="auto"/>
      </w:divBdr>
    </w:div>
    <w:div w:id="1874267096">
      <w:bodyDiv w:val="1"/>
      <w:marLeft w:val="0"/>
      <w:marRight w:val="0"/>
      <w:marTop w:val="0"/>
      <w:marBottom w:val="0"/>
      <w:divBdr>
        <w:top w:val="none" w:sz="0" w:space="0" w:color="auto"/>
        <w:left w:val="none" w:sz="0" w:space="0" w:color="auto"/>
        <w:bottom w:val="none" w:sz="0" w:space="0" w:color="auto"/>
        <w:right w:val="none" w:sz="0" w:space="0" w:color="auto"/>
      </w:divBdr>
    </w:div>
    <w:div w:id="1874421450">
      <w:bodyDiv w:val="1"/>
      <w:marLeft w:val="0"/>
      <w:marRight w:val="0"/>
      <w:marTop w:val="0"/>
      <w:marBottom w:val="0"/>
      <w:divBdr>
        <w:top w:val="none" w:sz="0" w:space="0" w:color="auto"/>
        <w:left w:val="none" w:sz="0" w:space="0" w:color="auto"/>
        <w:bottom w:val="none" w:sz="0" w:space="0" w:color="auto"/>
        <w:right w:val="none" w:sz="0" w:space="0" w:color="auto"/>
      </w:divBdr>
    </w:div>
    <w:div w:id="1874537824">
      <w:bodyDiv w:val="1"/>
      <w:marLeft w:val="0"/>
      <w:marRight w:val="0"/>
      <w:marTop w:val="0"/>
      <w:marBottom w:val="0"/>
      <w:divBdr>
        <w:top w:val="none" w:sz="0" w:space="0" w:color="auto"/>
        <w:left w:val="none" w:sz="0" w:space="0" w:color="auto"/>
        <w:bottom w:val="none" w:sz="0" w:space="0" w:color="auto"/>
        <w:right w:val="none" w:sz="0" w:space="0" w:color="auto"/>
      </w:divBdr>
    </w:div>
    <w:div w:id="1874615328">
      <w:bodyDiv w:val="1"/>
      <w:marLeft w:val="0"/>
      <w:marRight w:val="0"/>
      <w:marTop w:val="0"/>
      <w:marBottom w:val="0"/>
      <w:divBdr>
        <w:top w:val="none" w:sz="0" w:space="0" w:color="auto"/>
        <w:left w:val="none" w:sz="0" w:space="0" w:color="auto"/>
        <w:bottom w:val="none" w:sz="0" w:space="0" w:color="auto"/>
        <w:right w:val="none" w:sz="0" w:space="0" w:color="auto"/>
      </w:divBdr>
    </w:div>
    <w:div w:id="1875146873">
      <w:bodyDiv w:val="1"/>
      <w:marLeft w:val="0"/>
      <w:marRight w:val="0"/>
      <w:marTop w:val="0"/>
      <w:marBottom w:val="0"/>
      <w:divBdr>
        <w:top w:val="none" w:sz="0" w:space="0" w:color="auto"/>
        <w:left w:val="none" w:sz="0" w:space="0" w:color="auto"/>
        <w:bottom w:val="none" w:sz="0" w:space="0" w:color="auto"/>
        <w:right w:val="none" w:sz="0" w:space="0" w:color="auto"/>
      </w:divBdr>
    </w:div>
    <w:div w:id="1875802222">
      <w:bodyDiv w:val="1"/>
      <w:marLeft w:val="0"/>
      <w:marRight w:val="0"/>
      <w:marTop w:val="0"/>
      <w:marBottom w:val="0"/>
      <w:divBdr>
        <w:top w:val="none" w:sz="0" w:space="0" w:color="auto"/>
        <w:left w:val="none" w:sz="0" w:space="0" w:color="auto"/>
        <w:bottom w:val="none" w:sz="0" w:space="0" w:color="auto"/>
        <w:right w:val="none" w:sz="0" w:space="0" w:color="auto"/>
      </w:divBdr>
    </w:div>
    <w:div w:id="1875999929">
      <w:bodyDiv w:val="1"/>
      <w:marLeft w:val="0"/>
      <w:marRight w:val="0"/>
      <w:marTop w:val="0"/>
      <w:marBottom w:val="0"/>
      <w:divBdr>
        <w:top w:val="none" w:sz="0" w:space="0" w:color="auto"/>
        <w:left w:val="none" w:sz="0" w:space="0" w:color="auto"/>
        <w:bottom w:val="none" w:sz="0" w:space="0" w:color="auto"/>
        <w:right w:val="none" w:sz="0" w:space="0" w:color="auto"/>
      </w:divBdr>
    </w:div>
    <w:div w:id="1876306645">
      <w:bodyDiv w:val="1"/>
      <w:marLeft w:val="0"/>
      <w:marRight w:val="0"/>
      <w:marTop w:val="0"/>
      <w:marBottom w:val="0"/>
      <w:divBdr>
        <w:top w:val="none" w:sz="0" w:space="0" w:color="auto"/>
        <w:left w:val="none" w:sz="0" w:space="0" w:color="auto"/>
        <w:bottom w:val="none" w:sz="0" w:space="0" w:color="auto"/>
        <w:right w:val="none" w:sz="0" w:space="0" w:color="auto"/>
      </w:divBdr>
    </w:div>
    <w:div w:id="1876502869">
      <w:bodyDiv w:val="1"/>
      <w:marLeft w:val="0"/>
      <w:marRight w:val="0"/>
      <w:marTop w:val="0"/>
      <w:marBottom w:val="0"/>
      <w:divBdr>
        <w:top w:val="none" w:sz="0" w:space="0" w:color="auto"/>
        <w:left w:val="none" w:sz="0" w:space="0" w:color="auto"/>
        <w:bottom w:val="none" w:sz="0" w:space="0" w:color="auto"/>
        <w:right w:val="none" w:sz="0" w:space="0" w:color="auto"/>
      </w:divBdr>
    </w:div>
    <w:div w:id="1877232251">
      <w:bodyDiv w:val="1"/>
      <w:marLeft w:val="0"/>
      <w:marRight w:val="0"/>
      <w:marTop w:val="0"/>
      <w:marBottom w:val="0"/>
      <w:divBdr>
        <w:top w:val="none" w:sz="0" w:space="0" w:color="auto"/>
        <w:left w:val="none" w:sz="0" w:space="0" w:color="auto"/>
        <w:bottom w:val="none" w:sz="0" w:space="0" w:color="auto"/>
        <w:right w:val="none" w:sz="0" w:space="0" w:color="auto"/>
      </w:divBdr>
    </w:div>
    <w:div w:id="1877935032">
      <w:bodyDiv w:val="1"/>
      <w:marLeft w:val="0"/>
      <w:marRight w:val="0"/>
      <w:marTop w:val="0"/>
      <w:marBottom w:val="0"/>
      <w:divBdr>
        <w:top w:val="none" w:sz="0" w:space="0" w:color="auto"/>
        <w:left w:val="none" w:sz="0" w:space="0" w:color="auto"/>
        <w:bottom w:val="none" w:sz="0" w:space="0" w:color="auto"/>
        <w:right w:val="none" w:sz="0" w:space="0" w:color="auto"/>
      </w:divBdr>
    </w:div>
    <w:div w:id="1878008692">
      <w:bodyDiv w:val="1"/>
      <w:marLeft w:val="0"/>
      <w:marRight w:val="0"/>
      <w:marTop w:val="0"/>
      <w:marBottom w:val="0"/>
      <w:divBdr>
        <w:top w:val="none" w:sz="0" w:space="0" w:color="auto"/>
        <w:left w:val="none" w:sz="0" w:space="0" w:color="auto"/>
        <w:bottom w:val="none" w:sz="0" w:space="0" w:color="auto"/>
        <w:right w:val="none" w:sz="0" w:space="0" w:color="auto"/>
      </w:divBdr>
    </w:div>
    <w:div w:id="1878274996">
      <w:bodyDiv w:val="1"/>
      <w:marLeft w:val="0"/>
      <w:marRight w:val="0"/>
      <w:marTop w:val="0"/>
      <w:marBottom w:val="0"/>
      <w:divBdr>
        <w:top w:val="none" w:sz="0" w:space="0" w:color="auto"/>
        <w:left w:val="none" w:sz="0" w:space="0" w:color="auto"/>
        <w:bottom w:val="none" w:sz="0" w:space="0" w:color="auto"/>
        <w:right w:val="none" w:sz="0" w:space="0" w:color="auto"/>
      </w:divBdr>
    </w:div>
    <w:div w:id="1878396202">
      <w:bodyDiv w:val="1"/>
      <w:marLeft w:val="0"/>
      <w:marRight w:val="0"/>
      <w:marTop w:val="0"/>
      <w:marBottom w:val="0"/>
      <w:divBdr>
        <w:top w:val="none" w:sz="0" w:space="0" w:color="auto"/>
        <w:left w:val="none" w:sz="0" w:space="0" w:color="auto"/>
        <w:bottom w:val="none" w:sz="0" w:space="0" w:color="auto"/>
        <w:right w:val="none" w:sz="0" w:space="0" w:color="auto"/>
      </w:divBdr>
    </w:div>
    <w:div w:id="1878471028">
      <w:bodyDiv w:val="1"/>
      <w:marLeft w:val="0"/>
      <w:marRight w:val="0"/>
      <w:marTop w:val="0"/>
      <w:marBottom w:val="0"/>
      <w:divBdr>
        <w:top w:val="none" w:sz="0" w:space="0" w:color="auto"/>
        <w:left w:val="none" w:sz="0" w:space="0" w:color="auto"/>
        <w:bottom w:val="none" w:sz="0" w:space="0" w:color="auto"/>
        <w:right w:val="none" w:sz="0" w:space="0" w:color="auto"/>
      </w:divBdr>
    </w:div>
    <w:div w:id="1878617935">
      <w:bodyDiv w:val="1"/>
      <w:marLeft w:val="0"/>
      <w:marRight w:val="0"/>
      <w:marTop w:val="0"/>
      <w:marBottom w:val="0"/>
      <w:divBdr>
        <w:top w:val="none" w:sz="0" w:space="0" w:color="auto"/>
        <w:left w:val="none" w:sz="0" w:space="0" w:color="auto"/>
        <w:bottom w:val="none" w:sz="0" w:space="0" w:color="auto"/>
        <w:right w:val="none" w:sz="0" w:space="0" w:color="auto"/>
      </w:divBdr>
    </w:div>
    <w:div w:id="1878734306">
      <w:bodyDiv w:val="1"/>
      <w:marLeft w:val="0"/>
      <w:marRight w:val="0"/>
      <w:marTop w:val="0"/>
      <w:marBottom w:val="0"/>
      <w:divBdr>
        <w:top w:val="none" w:sz="0" w:space="0" w:color="auto"/>
        <w:left w:val="none" w:sz="0" w:space="0" w:color="auto"/>
        <w:bottom w:val="none" w:sz="0" w:space="0" w:color="auto"/>
        <w:right w:val="none" w:sz="0" w:space="0" w:color="auto"/>
      </w:divBdr>
    </w:div>
    <w:div w:id="1878817007">
      <w:bodyDiv w:val="1"/>
      <w:marLeft w:val="0"/>
      <w:marRight w:val="0"/>
      <w:marTop w:val="0"/>
      <w:marBottom w:val="0"/>
      <w:divBdr>
        <w:top w:val="none" w:sz="0" w:space="0" w:color="auto"/>
        <w:left w:val="none" w:sz="0" w:space="0" w:color="auto"/>
        <w:bottom w:val="none" w:sz="0" w:space="0" w:color="auto"/>
        <w:right w:val="none" w:sz="0" w:space="0" w:color="auto"/>
      </w:divBdr>
    </w:div>
    <w:div w:id="1879078062">
      <w:bodyDiv w:val="1"/>
      <w:marLeft w:val="0"/>
      <w:marRight w:val="0"/>
      <w:marTop w:val="0"/>
      <w:marBottom w:val="0"/>
      <w:divBdr>
        <w:top w:val="none" w:sz="0" w:space="0" w:color="auto"/>
        <w:left w:val="none" w:sz="0" w:space="0" w:color="auto"/>
        <w:bottom w:val="none" w:sz="0" w:space="0" w:color="auto"/>
        <w:right w:val="none" w:sz="0" w:space="0" w:color="auto"/>
      </w:divBdr>
    </w:div>
    <w:div w:id="1879272841">
      <w:bodyDiv w:val="1"/>
      <w:marLeft w:val="0"/>
      <w:marRight w:val="0"/>
      <w:marTop w:val="0"/>
      <w:marBottom w:val="0"/>
      <w:divBdr>
        <w:top w:val="none" w:sz="0" w:space="0" w:color="auto"/>
        <w:left w:val="none" w:sz="0" w:space="0" w:color="auto"/>
        <w:bottom w:val="none" w:sz="0" w:space="0" w:color="auto"/>
        <w:right w:val="none" w:sz="0" w:space="0" w:color="auto"/>
      </w:divBdr>
    </w:div>
    <w:div w:id="1879470337">
      <w:bodyDiv w:val="1"/>
      <w:marLeft w:val="0"/>
      <w:marRight w:val="0"/>
      <w:marTop w:val="0"/>
      <w:marBottom w:val="0"/>
      <w:divBdr>
        <w:top w:val="none" w:sz="0" w:space="0" w:color="auto"/>
        <w:left w:val="none" w:sz="0" w:space="0" w:color="auto"/>
        <w:bottom w:val="none" w:sz="0" w:space="0" w:color="auto"/>
        <w:right w:val="none" w:sz="0" w:space="0" w:color="auto"/>
      </w:divBdr>
    </w:div>
    <w:div w:id="1879470503">
      <w:bodyDiv w:val="1"/>
      <w:marLeft w:val="0"/>
      <w:marRight w:val="0"/>
      <w:marTop w:val="0"/>
      <w:marBottom w:val="0"/>
      <w:divBdr>
        <w:top w:val="none" w:sz="0" w:space="0" w:color="auto"/>
        <w:left w:val="none" w:sz="0" w:space="0" w:color="auto"/>
        <w:bottom w:val="none" w:sz="0" w:space="0" w:color="auto"/>
        <w:right w:val="none" w:sz="0" w:space="0" w:color="auto"/>
      </w:divBdr>
    </w:div>
    <w:div w:id="1879582026">
      <w:bodyDiv w:val="1"/>
      <w:marLeft w:val="0"/>
      <w:marRight w:val="0"/>
      <w:marTop w:val="0"/>
      <w:marBottom w:val="0"/>
      <w:divBdr>
        <w:top w:val="none" w:sz="0" w:space="0" w:color="auto"/>
        <w:left w:val="none" w:sz="0" w:space="0" w:color="auto"/>
        <w:bottom w:val="none" w:sz="0" w:space="0" w:color="auto"/>
        <w:right w:val="none" w:sz="0" w:space="0" w:color="auto"/>
      </w:divBdr>
    </w:div>
    <w:div w:id="1880581115">
      <w:bodyDiv w:val="1"/>
      <w:marLeft w:val="0"/>
      <w:marRight w:val="0"/>
      <w:marTop w:val="0"/>
      <w:marBottom w:val="0"/>
      <w:divBdr>
        <w:top w:val="none" w:sz="0" w:space="0" w:color="auto"/>
        <w:left w:val="none" w:sz="0" w:space="0" w:color="auto"/>
        <w:bottom w:val="none" w:sz="0" w:space="0" w:color="auto"/>
        <w:right w:val="none" w:sz="0" w:space="0" w:color="auto"/>
      </w:divBdr>
    </w:div>
    <w:div w:id="1881017915">
      <w:bodyDiv w:val="1"/>
      <w:marLeft w:val="0"/>
      <w:marRight w:val="0"/>
      <w:marTop w:val="0"/>
      <w:marBottom w:val="0"/>
      <w:divBdr>
        <w:top w:val="none" w:sz="0" w:space="0" w:color="auto"/>
        <w:left w:val="none" w:sz="0" w:space="0" w:color="auto"/>
        <w:bottom w:val="none" w:sz="0" w:space="0" w:color="auto"/>
        <w:right w:val="none" w:sz="0" w:space="0" w:color="auto"/>
      </w:divBdr>
    </w:div>
    <w:div w:id="1881353834">
      <w:bodyDiv w:val="1"/>
      <w:marLeft w:val="0"/>
      <w:marRight w:val="0"/>
      <w:marTop w:val="0"/>
      <w:marBottom w:val="0"/>
      <w:divBdr>
        <w:top w:val="none" w:sz="0" w:space="0" w:color="auto"/>
        <w:left w:val="none" w:sz="0" w:space="0" w:color="auto"/>
        <w:bottom w:val="none" w:sz="0" w:space="0" w:color="auto"/>
        <w:right w:val="none" w:sz="0" w:space="0" w:color="auto"/>
      </w:divBdr>
    </w:div>
    <w:div w:id="1881474211">
      <w:bodyDiv w:val="1"/>
      <w:marLeft w:val="0"/>
      <w:marRight w:val="0"/>
      <w:marTop w:val="0"/>
      <w:marBottom w:val="0"/>
      <w:divBdr>
        <w:top w:val="none" w:sz="0" w:space="0" w:color="auto"/>
        <w:left w:val="none" w:sz="0" w:space="0" w:color="auto"/>
        <w:bottom w:val="none" w:sz="0" w:space="0" w:color="auto"/>
        <w:right w:val="none" w:sz="0" w:space="0" w:color="auto"/>
      </w:divBdr>
    </w:div>
    <w:div w:id="1881743862">
      <w:bodyDiv w:val="1"/>
      <w:marLeft w:val="0"/>
      <w:marRight w:val="0"/>
      <w:marTop w:val="0"/>
      <w:marBottom w:val="0"/>
      <w:divBdr>
        <w:top w:val="none" w:sz="0" w:space="0" w:color="auto"/>
        <w:left w:val="none" w:sz="0" w:space="0" w:color="auto"/>
        <w:bottom w:val="none" w:sz="0" w:space="0" w:color="auto"/>
        <w:right w:val="none" w:sz="0" w:space="0" w:color="auto"/>
      </w:divBdr>
    </w:div>
    <w:div w:id="1881892936">
      <w:bodyDiv w:val="1"/>
      <w:marLeft w:val="0"/>
      <w:marRight w:val="0"/>
      <w:marTop w:val="0"/>
      <w:marBottom w:val="0"/>
      <w:divBdr>
        <w:top w:val="none" w:sz="0" w:space="0" w:color="auto"/>
        <w:left w:val="none" w:sz="0" w:space="0" w:color="auto"/>
        <w:bottom w:val="none" w:sz="0" w:space="0" w:color="auto"/>
        <w:right w:val="none" w:sz="0" w:space="0" w:color="auto"/>
      </w:divBdr>
    </w:div>
    <w:div w:id="1881897241">
      <w:bodyDiv w:val="1"/>
      <w:marLeft w:val="0"/>
      <w:marRight w:val="0"/>
      <w:marTop w:val="0"/>
      <w:marBottom w:val="0"/>
      <w:divBdr>
        <w:top w:val="none" w:sz="0" w:space="0" w:color="auto"/>
        <w:left w:val="none" w:sz="0" w:space="0" w:color="auto"/>
        <w:bottom w:val="none" w:sz="0" w:space="0" w:color="auto"/>
        <w:right w:val="none" w:sz="0" w:space="0" w:color="auto"/>
      </w:divBdr>
    </w:div>
    <w:div w:id="1882090467">
      <w:bodyDiv w:val="1"/>
      <w:marLeft w:val="0"/>
      <w:marRight w:val="0"/>
      <w:marTop w:val="0"/>
      <w:marBottom w:val="0"/>
      <w:divBdr>
        <w:top w:val="none" w:sz="0" w:space="0" w:color="auto"/>
        <w:left w:val="none" w:sz="0" w:space="0" w:color="auto"/>
        <w:bottom w:val="none" w:sz="0" w:space="0" w:color="auto"/>
        <w:right w:val="none" w:sz="0" w:space="0" w:color="auto"/>
      </w:divBdr>
    </w:div>
    <w:div w:id="1882160432">
      <w:bodyDiv w:val="1"/>
      <w:marLeft w:val="0"/>
      <w:marRight w:val="0"/>
      <w:marTop w:val="0"/>
      <w:marBottom w:val="0"/>
      <w:divBdr>
        <w:top w:val="none" w:sz="0" w:space="0" w:color="auto"/>
        <w:left w:val="none" w:sz="0" w:space="0" w:color="auto"/>
        <w:bottom w:val="none" w:sz="0" w:space="0" w:color="auto"/>
        <w:right w:val="none" w:sz="0" w:space="0" w:color="auto"/>
      </w:divBdr>
    </w:div>
    <w:div w:id="1882206297">
      <w:bodyDiv w:val="1"/>
      <w:marLeft w:val="0"/>
      <w:marRight w:val="0"/>
      <w:marTop w:val="0"/>
      <w:marBottom w:val="0"/>
      <w:divBdr>
        <w:top w:val="none" w:sz="0" w:space="0" w:color="auto"/>
        <w:left w:val="none" w:sz="0" w:space="0" w:color="auto"/>
        <w:bottom w:val="none" w:sz="0" w:space="0" w:color="auto"/>
        <w:right w:val="none" w:sz="0" w:space="0" w:color="auto"/>
      </w:divBdr>
    </w:div>
    <w:div w:id="1882284164">
      <w:bodyDiv w:val="1"/>
      <w:marLeft w:val="0"/>
      <w:marRight w:val="0"/>
      <w:marTop w:val="0"/>
      <w:marBottom w:val="0"/>
      <w:divBdr>
        <w:top w:val="none" w:sz="0" w:space="0" w:color="auto"/>
        <w:left w:val="none" w:sz="0" w:space="0" w:color="auto"/>
        <w:bottom w:val="none" w:sz="0" w:space="0" w:color="auto"/>
        <w:right w:val="none" w:sz="0" w:space="0" w:color="auto"/>
      </w:divBdr>
    </w:div>
    <w:div w:id="1882476610">
      <w:bodyDiv w:val="1"/>
      <w:marLeft w:val="0"/>
      <w:marRight w:val="0"/>
      <w:marTop w:val="0"/>
      <w:marBottom w:val="0"/>
      <w:divBdr>
        <w:top w:val="none" w:sz="0" w:space="0" w:color="auto"/>
        <w:left w:val="none" w:sz="0" w:space="0" w:color="auto"/>
        <w:bottom w:val="none" w:sz="0" w:space="0" w:color="auto"/>
        <w:right w:val="none" w:sz="0" w:space="0" w:color="auto"/>
      </w:divBdr>
    </w:div>
    <w:div w:id="1882816297">
      <w:bodyDiv w:val="1"/>
      <w:marLeft w:val="0"/>
      <w:marRight w:val="0"/>
      <w:marTop w:val="0"/>
      <w:marBottom w:val="0"/>
      <w:divBdr>
        <w:top w:val="none" w:sz="0" w:space="0" w:color="auto"/>
        <w:left w:val="none" w:sz="0" w:space="0" w:color="auto"/>
        <w:bottom w:val="none" w:sz="0" w:space="0" w:color="auto"/>
        <w:right w:val="none" w:sz="0" w:space="0" w:color="auto"/>
      </w:divBdr>
    </w:div>
    <w:div w:id="1882936723">
      <w:bodyDiv w:val="1"/>
      <w:marLeft w:val="0"/>
      <w:marRight w:val="0"/>
      <w:marTop w:val="0"/>
      <w:marBottom w:val="0"/>
      <w:divBdr>
        <w:top w:val="none" w:sz="0" w:space="0" w:color="auto"/>
        <w:left w:val="none" w:sz="0" w:space="0" w:color="auto"/>
        <w:bottom w:val="none" w:sz="0" w:space="0" w:color="auto"/>
        <w:right w:val="none" w:sz="0" w:space="0" w:color="auto"/>
      </w:divBdr>
    </w:div>
    <w:div w:id="1883129878">
      <w:bodyDiv w:val="1"/>
      <w:marLeft w:val="0"/>
      <w:marRight w:val="0"/>
      <w:marTop w:val="0"/>
      <w:marBottom w:val="0"/>
      <w:divBdr>
        <w:top w:val="none" w:sz="0" w:space="0" w:color="auto"/>
        <w:left w:val="none" w:sz="0" w:space="0" w:color="auto"/>
        <w:bottom w:val="none" w:sz="0" w:space="0" w:color="auto"/>
        <w:right w:val="none" w:sz="0" w:space="0" w:color="auto"/>
      </w:divBdr>
    </w:div>
    <w:div w:id="1883202492">
      <w:bodyDiv w:val="1"/>
      <w:marLeft w:val="0"/>
      <w:marRight w:val="0"/>
      <w:marTop w:val="0"/>
      <w:marBottom w:val="0"/>
      <w:divBdr>
        <w:top w:val="none" w:sz="0" w:space="0" w:color="auto"/>
        <w:left w:val="none" w:sz="0" w:space="0" w:color="auto"/>
        <w:bottom w:val="none" w:sz="0" w:space="0" w:color="auto"/>
        <w:right w:val="none" w:sz="0" w:space="0" w:color="auto"/>
      </w:divBdr>
    </w:div>
    <w:div w:id="1883207015">
      <w:bodyDiv w:val="1"/>
      <w:marLeft w:val="0"/>
      <w:marRight w:val="0"/>
      <w:marTop w:val="0"/>
      <w:marBottom w:val="0"/>
      <w:divBdr>
        <w:top w:val="none" w:sz="0" w:space="0" w:color="auto"/>
        <w:left w:val="none" w:sz="0" w:space="0" w:color="auto"/>
        <w:bottom w:val="none" w:sz="0" w:space="0" w:color="auto"/>
        <w:right w:val="none" w:sz="0" w:space="0" w:color="auto"/>
      </w:divBdr>
    </w:div>
    <w:div w:id="1883439600">
      <w:bodyDiv w:val="1"/>
      <w:marLeft w:val="0"/>
      <w:marRight w:val="0"/>
      <w:marTop w:val="0"/>
      <w:marBottom w:val="0"/>
      <w:divBdr>
        <w:top w:val="none" w:sz="0" w:space="0" w:color="auto"/>
        <w:left w:val="none" w:sz="0" w:space="0" w:color="auto"/>
        <w:bottom w:val="none" w:sz="0" w:space="0" w:color="auto"/>
        <w:right w:val="none" w:sz="0" w:space="0" w:color="auto"/>
      </w:divBdr>
    </w:div>
    <w:div w:id="1883785169">
      <w:bodyDiv w:val="1"/>
      <w:marLeft w:val="0"/>
      <w:marRight w:val="0"/>
      <w:marTop w:val="0"/>
      <w:marBottom w:val="0"/>
      <w:divBdr>
        <w:top w:val="none" w:sz="0" w:space="0" w:color="auto"/>
        <w:left w:val="none" w:sz="0" w:space="0" w:color="auto"/>
        <w:bottom w:val="none" w:sz="0" w:space="0" w:color="auto"/>
        <w:right w:val="none" w:sz="0" w:space="0" w:color="auto"/>
      </w:divBdr>
    </w:div>
    <w:div w:id="1883832862">
      <w:bodyDiv w:val="1"/>
      <w:marLeft w:val="0"/>
      <w:marRight w:val="0"/>
      <w:marTop w:val="0"/>
      <w:marBottom w:val="0"/>
      <w:divBdr>
        <w:top w:val="none" w:sz="0" w:space="0" w:color="auto"/>
        <w:left w:val="none" w:sz="0" w:space="0" w:color="auto"/>
        <w:bottom w:val="none" w:sz="0" w:space="0" w:color="auto"/>
        <w:right w:val="none" w:sz="0" w:space="0" w:color="auto"/>
      </w:divBdr>
    </w:div>
    <w:div w:id="1884050049">
      <w:bodyDiv w:val="1"/>
      <w:marLeft w:val="0"/>
      <w:marRight w:val="0"/>
      <w:marTop w:val="0"/>
      <w:marBottom w:val="0"/>
      <w:divBdr>
        <w:top w:val="none" w:sz="0" w:space="0" w:color="auto"/>
        <w:left w:val="none" w:sz="0" w:space="0" w:color="auto"/>
        <w:bottom w:val="none" w:sz="0" w:space="0" w:color="auto"/>
        <w:right w:val="none" w:sz="0" w:space="0" w:color="auto"/>
      </w:divBdr>
    </w:div>
    <w:div w:id="1884101100">
      <w:bodyDiv w:val="1"/>
      <w:marLeft w:val="0"/>
      <w:marRight w:val="0"/>
      <w:marTop w:val="0"/>
      <w:marBottom w:val="0"/>
      <w:divBdr>
        <w:top w:val="none" w:sz="0" w:space="0" w:color="auto"/>
        <w:left w:val="none" w:sz="0" w:space="0" w:color="auto"/>
        <w:bottom w:val="none" w:sz="0" w:space="0" w:color="auto"/>
        <w:right w:val="none" w:sz="0" w:space="0" w:color="auto"/>
      </w:divBdr>
    </w:div>
    <w:div w:id="1884366258">
      <w:bodyDiv w:val="1"/>
      <w:marLeft w:val="0"/>
      <w:marRight w:val="0"/>
      <w:marTop w:val="0"/>
      <w:marBottom w:val="0"/>
      <w:divBdr>
        <w:top w:val="none" w:sz="0" w:space="0" w:color="auto"/>
        <w:left w:val="none" w:sz="0" w:space="0" w:color="auto"/>
        <w:bottom w:val="none" w:sz="0" w:space="0" w:color="auto"/>
        <w:right w:val="none" w:sz="0" w:space="0" w:color="auto"/>
      </w:divBdr>
    </w:div>
    <w:div w:id="1884370133">
      <w:bodyDiv w:val="1"/>
      <w:marLeft w:val="0"/>
      <w:marRight w:val="0"/>
      <w:marTop w:val="0"/>
      <w:marBottom w:val="0"/>
      <w:divBdr>
        <w:top w:val="none" w:sz="0" w:space="0" w:color="auto"/>
        <w:left w:val="none" w:sz="0" w:space="0" w:color="auto"/>
        <w:bottom w:val="none" w:sz="0" w:space="0" w:color="auto"/>
        <w:right w:val="none" w:sz="0" w:space="0" w:color="auto"/>
      </w:divBdr>
    </w:div>
    <w:div w:id="1884556999">
      <w:bodyDiv w:val="1"/>
      <w:marLeft w:val="0"/>
      <w:marRight w:val="0"/>
      <w:marTop w:val="0"/>
      <w:marBottom w:val="0"/>
      <w:divBdr>
        <w:top w:val="none" w:sz="0" w:space="0" w:color="auto"/>
        <w:left w:val="none" w:sz="0" w:space="0" w:color="auto"/>
        <w:bottom w:val="none" w:sz="0" w:space="0" w:color="auto"/>
        <w:right w:val="none" w:sz="0" w:space="0" w:color="auto"/>
      </w:divBdr>
    </w:div>
    <w:div w:id="1884630242">
      <w:bodyDiv w:val="1"/>
      <w:marLeft w:val="0"/>
      <w:marRight w:val="0"/>
      <w:marTop w:val="0"/>
      <w:marBottom w:val="0"/>
      <w:divBdr>
        <w:top w:val="none" w:sz="0" w:space="0" w:color="auto"/>
        <w:left w:val="none" w:sz="0" w:space="0" w:color="auto"/>
        <w:bottom w:val="none" w:sz="0" w:space="0" w:color="auto"/>
        <w:right w:val="none" w:sz="0" w:space="0" w:color="auto"/>
      </w:divBdr>
    </w:div>
    <w:div w:id="1884630312">
      <w:bodyDiv w:val="1"/>
      <w:marLeft w:val="0"/>
      <w:marRight w:val="0"/>
      <w:marTop w:val="0"/>
      <w:marBottom w:val="0"/>
      <w:divBdr>
        <w:top w:val="none" w:sz="0" w:space="0" w:color="auto"/>
        <w:left w:val="none" w:sz="0" w:space="0" w:color="auto"/>
        <w:bottom w:val="none" w:sz="0" w:space="0" w:color="auto"/>
        <w:right w:val="none" w:sz="0" w:space="0" w:color="auto"/>
      </w:divBdr>
    </w:div>
    <w:div w:id="1884635886">
      <w:bodyDiv w:val="1"/>
      <w:marLeft w:val="0"/>
      <w:marRight w:val="0"/>
      <w:marTop w:val="0"/>
      <w:marBottom w:val="0"/>
      <w:divBdr>
        <w:top w:val="none" w:sz="0" w:space="0" w:color="auto"/>
        <w:left w:val="none" w:sz="0" w:space="0" w:color="auto"/>
        <w:bottom w:val="none" w:sz="0" w:space="0" w:color="auto"/>
        <w:right w:val="none" w:sz="0" w:space="0" w:color="auto"/>
      </w:divBdr>
    </w:div>
    <w:div w:id="1884707152">
      <w:bodyDiv w:val="1"/>
      <w:marLeft w:val="0"/>
      <w:marRight w:val="0"/>
      <w:marTop w:val="0"/>
      <w:marBottom w:val="0"/>
      <w:divBdr>
        <w:top w:val="none" w:sz="0" w:space="0" w:color="auto"/>
        <w:left w:val="none" w:sz="0" w:space="0" w:color="auto"/>
        <w:bottom w:val="none" w:sz="0" w:space="0" w:color="auto"/>
        <w:right w:val="none" w:sz="0" w:space="0" w:color="auto"/>
      </w:divBdr>
    </w:div>
    <w:div w:id="1885212222">
      <w:bodyDiv w:val="1"/>
      <w:marLeft w:val="0"/>
      <w:marRight w:val="0"/>
      <w:marTop w:val="0"/>
      <w:marBottom w:val="0"/>
      <w:divBdr>
        <w:top w:val="none" w:sz="0" w:space="0" w:color="auto"/>
        <w:left w:val="none" w:sz="0" w:space="0" w:color="auto"/>
        <w:bottom w:val="none" w:sz="0" w:space="0" w:color="auto"/>
        <w:right w:val="none" w:sz="0" w:space="0" w:color="auto"/>
      </w:divBdr>
    </w:div>
    <w:div w:id="1885213931">
      <w:bodyDiv w:val="1"/>
      <w:marLeft w:val="0"/>
      <w:marRight w:val="0"/>
      <w:marTop w:val="0"/>
      <w:marBottom w:val="0"/>
      <w:divBdr>
        <w:top w:val="none" w:sz="0" w:space="0" w:color="auto"/>
        <w:left w:val="none" w:sz="0" w:space="0" w:color="auto"/>
        <w:bottom w:val="none" w:sz="0" w:space="0" w:color="auto"/>
        <w:right w:val="none" w:sz="0" w:space="0" w:color="auto"/>
      </w:divBdr>
    </w:div>
    <w:div w:id="1885284838">
      <w:bodyDiv w:val="1"/>
      <w:marLeft w:val="0"/>
      <w:marRight w:val="0"/>
      <w:marTop w:val="0"/>
      <w:marBottom w:val="0"/>
      <w:divBdr>
        <w:top w:val="none" w:sz="0" w:space="0" w:color="auto"/>
        <w:left w:val="none" w:sz="0" w:space="0" w:color="auto"/>
        <w:bottom w:val="none" w:sz="0" w:space="0" w:color="auto"/>
        <w:right w:val="none" w:sz="0" w:space="0" w:color="auto"/>
      </w:divBdr>
    </w:div>
    <w:div w:id="1885406265">
      <w:bodyDiv w:val="1"/>
      <w:marLeft w:val="0"/>
      <w:marRight w:val="0"/>
      <w:marTop w:val="0"/>
      <w:marBottom w:val="0"/>
      <w:divBdr>
        <w:top w:val="none" w:sz="0" w:space="0" w:color="auto"/>
        <w:left w:val="none" w:sz="0" w:space="0" w:color="auto"/>
        <w:bottom w:val="none" w:sz="0" w:space="0" w:color="auto"/>
        <w:right w:val="none" w:sz="0" w:space="0" w:color="auto"/>
      </w:divBdr>
    </w:div>
    <w:div w:id="1885752198">
      <w:bodyDiv w:val="1"/>
      <w:marLeft w:val="0"/>
      <w:marRight w:val="0"/>
      <w:marTop w:val="0"/>
      <w:marBottom w:val="0"/>
      <w:divBdr>
        <w:top w:val="none" w:sz="0" w:space="0" w:color="auto"/>
        <w:left w:val="none" w:sz="0" w:space="0" w:color="auto"/>
        <w:bottom w:val="none" w:sz="0" w:space="0" w:color="auto"/>
        <w:right w:val="none" w:sz="0" w:space="0" w:color="auto"/>
      </w:divBdr>
    </w:div>
    <w:div w:id="1885866032">
      <w:bodyDiv w:val="1"/>
      <w:marLeft w:val="0"/>
      <w:marRight w:val="0"/>
      <w:marTop w:val="0"/>
      <w:marBottom w:val="0"/>
      <w:divBdr>
        <w:top w:val="none" w:sz="0" w:space="0" w:color="auto"/>
        <w:left w:val="none" w:sz="0" w:space="0" w:color="auto"/>
        <w:bottom w:val="none" w:sz="0" w:space="0" w:color="auto"/>
        <w:right w:val="none" w:sz="0" w:space="0" w:color="auto"/>
      </w:divBdr>
    </w:div>
    <w:div w:id="1885873123">
      <w:bodyDiv w:val="1"/>
      <w:marLeft w:val="0"/>
      <w:marRight w:val="0"/>
      <w:marTop w:val="0"/>
      <w:marBottom w:val="0"/>
      <w:divBdr>
        <w:top w:val="none" w:sz="0" w:space="0" w:color="auto"/>
        <w:left w:val="none" w:sz="0" w:space="0" w:color="auto"/>
        <w:bottom w:val="none" w:sz="0" w:space="0" w:color="auto"/>
        <w:right w:val="none" w:sz="0" w:space="0" w:color="auto"/>
      </w:divBdr>
    </w:div>
    <w:div w:id="1886524952">
      <w:bodyDiv w:val="1"/>
      <w:marLeft w:val="0"/>
      <w:marRight w:val="0"/>
      <w:marTop w:val="0"/>
      <w:marBottom w:val="0"/>
      <w:divBdr>
        <w:top w:val="none" w:sz="0" w:space="0" w:color="auto"/>
        <w:left w:val="none" w:sz="0" w:space="0" w:color="auto"/>
        <w:bottom w:val="none" w:sz="0" w:space="0" w:color="auto"/>
        <w:right w:val="none" w:sz="0" w:space="0" w:color="auto"/>
      </w:divBdr>
    </w:div>
    <w:div w:id="1886528226">
      <w:bodyDiv w:val="1"/>
      <w:marLeft w:val="0"/>
      <w:marRight w:val="0"/>
      <w:marTop w:val="0"/>
      <w:marBottom w:val="0"/>
      <w:divBdr>
        <w:top w:val="none" w:sz="0" w:space="0" w:color="auto"/>
        <w:left w:val="none" w:sz="0" w:space="0" w:color="auto"/>
        <w:bottom w:val="none" w:sz="0" w:space="0" w:color="auto"/>
        <w:right w:val="none" w:sz="0" w:space="0" w:color="auto"/>
      </w:divBdr>
    </w:div>
    <w:div w:id="1886676682">
      <w:bodyDiv w:val="1"/>
      <w:marLeft w:val="0"/>
      <w:marRight w:val="0"/>
      <w:marTop w:val="0"/>
      <w:marBottom w:val="0"/>
      <w:divBdr>
        <w:top w:val="none" w:sz="0" w:space="0" w:color="auto"/>
        <w:left w:val="none" w:sz="0" w:space="0" w:color="auto"/>
        <w:bottom w:val="none" w:sz="0" w:space="0" w:color="auto"/>
        <w:right w:val="none" w:sz="0" w:space="0" w:color="auto"/>
      </w:divBdr>
    </w:div>
    <w:div w:id="1886746513">
      <w:bodyDiv w:val="1"/>
      <w:marLeft w:val="0"/>
      <w:marRight w:val="0"/>
      <w:marTop w:val="0"/>
      <w:marBottom w:val="0"/>
      <w:divBdr>
        <w:top w:val="none" w:sz="0" w:space="0" w:color="auto"/>
        <w:left w:val="none" w:sz="0" w:space="0" w:color="auto"/>
        <w:bottom w:val="none" w:sz="0" w:space="0" w:color="auto"/>
        <w:right w:val="none" w:sz="0" w:space="0" w:color="auto"/>
      </w:divBdr>
    </w:div>
    <w:div w:id="1887522386">
      <w:bodyDiv w:val="1"/>
      <w:marLeft w:val="0"/>
      <w:marRight w:val="0"/>
      <w:marTop w:val="0"/>
      <w:marBottom w:val="0"/>
      <w:divBdr>
        <w:top w:val="none" w:sz="0" w:space="0" w:color="auto"/>
        <w:left w:val="none" w:sz="0" w:space="0" w:color="auto"/>
        <w:bottom w:val="none" w:sz="0" w:space="0" w:color="auto"/>
        <w:right w:val="none" w:sz="0" w:space="0" w:color="auto"/>
      </w:divBdr>
    </w:div>
    <w:div w:id="1887596638">
      <w:bodyDiv w:val="1"/>
      <w:marLeft w:val="0"/>
      <w:marRight w:val="0"/>
      <w:marTop w:val="0"/>
      <w:marBottom w:val="0"/>
      <w:divBdr>
        <w:top w:val="none" w:sz="0" w:space="0" w:color="auto"/>
        <w:left w:val="none" w:sz="0" w:space="0" w:color="auto"/>
        <w:bottom w:val="none" w:sz="0" w:space="0" w:color="auto"/>
        <w:right w:val="none" w:sz="0" w:space="0" w:color="auto"/>
      </w:divBdr>
    </w:div>
    <w:div w:id="1887788453">
      <w:bodyDiv w:val="1"/>
      <w:marLeft w:val="0"/>
      <w:marRight w:val="0"/>
      <w:marTop w:val="0"/>
      <w:marBottom w:val="0"/>
      <w:divBdr>
        <w:top w:val="none" w:sz="0" w:space="0" w:color="auto"/>
        <w:left w:val="none" w:sz="0" w:space="0" w:color="auto"/>
        <w:bottom w:val="none" w:sz="0" w:space="0" w:color="auto"/>
        <w:right w:val="none" w:sz="0" w:space="0" w:color="auto"/>
      </w:divBdr>
    </w:div>
    <w:div w:id="1887832056">
      <w:bodyDiv w:val="1"/>
      <w:marLeft w:val="0"/>
      <w:marRight w:val="0"/>
      <w:marTop w:val="0"/>
      <w:marBottom w:val="0"/>
      <w:divBdr>
        <w:top w:val="none" w:sz="0" w:space="0" w:color="auto"/>
        <w:left w:val="none" w:sz="0" w:space="0" w:color="auto"/>
        <w:bottom w:val="none" w:sz="0" w:space="0" w:color="auto"/>
        <w:right w:val="none" w:sz="0" w:space="0" w:color="auto"/>
      </w:divBdr>
    </w:div>
    <w:div w:id="1887837227">
      <w:bodyDiv w:val="1"/>
      <w:marLeft w:val="0"/>
      <w:marRight w:val="0"/>
      <w:marTop w:val="0"/>
      <w:marBottom w:val="0"/>
      <w:divBdr>
        <w:top w:val="none" w:sz="0" w:space="0" w:color="auto"/>
        <w:left w:val="none" w:sz="0" w:space="0" w:color="auto"/>
        <w:bottom w:val="none" w:sz="0" w:space="0" w:color="auto"/>
        <w:right w:val="none" w:sz="0" w:space="0" w:color="auto"/>
      </w:divBdr>
    </w:div>
    <w:div w:id="1887838506">
      <w:bodyDiv w:val="1"/>
      <w:marLeft w:val="0"/>
      <w:marRight w:val="0"/>
      <w:marTop w:val="0"/>
      <w:marBottom w:val="0"/>
      <w:divBdr>
        <w:top w:val="none" w:sz="0" w:space="0" w:color="auto"/>
        <w:left w:val="none" w:sz="0" w:space="0" w:color="auto"/>
        <w:bottom w:val="none" w:sz="0" w:space="0" w:color="auto"/>
        <w:right w:val="none" w:sz="0" w:space="0" w:color="auto"/>
      </w:divBdr>
    </w:div>
    <w:div w:id="1888104800">
      <w:bodyDiv w:val="1"/>
      <w:marLeft w:val="0"/>
      <w:marRight w:val="0"/>
      <w:marTop w:val="0"/>
      <w:marBottom w:val="0"/>
      <w:divBdr>
        <w:top w:val="none" w:sz="0" w:space="0" w:color="auto"/>
        <w:left w:val="none" w:sz="0" w:space="0" w:color="auto"/>
        <w:bottom w:val="none" w:sz="0" w:space="0" w:color="auto"/>
        <w:right w:val="none" w:sz="0" w:space="0" w:color="auto"/>
      </w:divBdr>
    </w:div>
    <w:div w:id="1888293126">
      <w:bodyDiv w:val="1"/>
      <w:marLeft w:val="0"/>
      <w:marRight w:val="0"/>
      <w:marTop w:val="0"/>
      <w:marBottom w:val="0"/>
      <w:divBdr>
        <w:top w:val="none" w:sz="0" w:space="0" w:color="auto"/>
        <w:left w:val="none" w:sz="0" w:space="0" w:color="auto"/>
        <w:bottom w:val="none" w:sz="0" w:space="0" w:color="auto"/>
        <w:right w:val="none" w:sz="0" w:space="0" w:color="auto"/>
      </w:divBdr>
    </w:div>
    <w:div w:id="1888300836">
      <w:bodyDiv w:val="1"/>
      <w:marLeft w:val="0"/>
      <w:marRight w:val="0"/>
      <w:marTop w:val="0"/>
      <w:marBottom w:val="0"/>
      <w:divBdr>
        <w:top w:val="none" w:sz="0" w:space="0" w:color="auto"/>
        <w:left w:val="none" w:sz="0" w:space="0" w:color="auto"/>
        <w:bottom w:val="none" w:sz="0" w:space="0" w:color="auto"/>
        <w:right w:val="none" w:sz="0" w:space="0" w:color="auto"/>
      </w:divBdr>
    </w:div>
    <w:div w:id="1888688659">
      <w:bodyDiv w:val="1"/>
      <w:marLeft w:val="0"/>
      <w:marRight w:val="0"/>
      <w:marTop w:val="0"/>
      <w:marBottom w:val="0"/>
      <w:divBdr>
        <w:top w:val="none" w:sz="0" w:space="0" w:color="auto"/>
        <w:left w:val="none" w:sz="0" w:space="0" w:color="auto"/>
        <w:bottom w:val="none" w:sz="0" w:space="0" w:color="auto"/>
        <w:right w:val="none" w:sz="0" w:space="0" w:color="auto"/>
      </w:divBdr>
    </w:div>
    <w:div w:id="1888761044">
      <w:bodyDiv w:val="1"/>
      <w:marLeft w:val="0"/>
      <w:marRight w:val="0"/>
      <w:marTop w:val="0"/>
      <w:marBottom w:val="0"/>
      <w:divBdr>
        <w:top w:val="none" w:sz="0" w:space="0" w:color="auto"/>
        <w:left w:val="none" w:sz="0" w:space="0" w:color="auto"/>
        <w:bottom w:val="none" w:sz="0" w:space="0" w:color="auto"/>
        <w:right w:val="none" w:sz="0" w:space="0" w:color="auto"/>
      </w:divBdr>
    </w:div>
    <w:div w:id="1889107252">
      <w:bodyDiv w:val="1"/>
      <w:marLeft w:val="0"/>
      <w:marRight w:val="0"/>
      <w:marTop w:val="0"/>
      <w:marBottom w:val="0"/>
      <w:divBdr>
        <w:top w:val="none" w:sz="0" w:space="0" w:color="auto"/>
        <w:left w:val="none" w:sz="0" w:space="0" w:color="auto"/>
        <w:bottom w:val="none" w:sz="0" w:space="0" w:color="auto"/>
        <w:right w:val="none" w:sz="0" w:space="0" w:color="auto"/>
      </w:divBdr>
    </w:div>
    <w:div w:id="1889144262">
      <w:bodyDiv w:val="1"/>
      <w:marLeft w:val="0"/>
      <w:marRight w:val="0"/>
      <w:marTop w:val="0"/>
      <w:marBottom w:val="0"/>
      <w:divBdr>
        <w:top w:val="none" w:sz="0" w:space="0" w:color="auto"/>
        <w:left w:val="none" w:sz="0" w:space="0" w:color="auto"/>
        <w:bottom w:val="none" w:sz="0" w:space="0" w:color="auto"/>
        <w:right w:val="none" w:sz="0" w:space="0" w:color="auto"/>
      </w:divBdr>
    </w:div>
    <w:div w:id="1889224677">
      <w:bodyDiv w:val="1"/>
      <w:marLeft w:val="0"/>
      <w:marRight w:val="0"/>
      <w:marTop w:val="0"/>
      <w:marBottom w:val="0"/>
      <w:divBdr>
        <w:top w:val="none" w:sz="0" w:space="0" w:color="auto"/>
        <w:left w:val="none" w:sz="0" w:space="0" w:color="auto"/>
        <w:bottom w:val="none" w:sz="0" w:space="0" w:color="auto"/>
        <w:right w:val="none" w:sz="0" w:space="0" w:color="auto"/>
      </w:divBdr>
    </w:div>
    <w:div w:id="1889292782">
      <w:bodyDiv w:val="1"/>
      <w:marLeft w:val="0"/>
      <w:marRight w:val="0"/>
      <w:marTop w:val="0"/>
      <w:marBottom w:val="0"/>
      <w:divBdr>
        <w:top w:val="none" w:sz="0" w:space="0" w:color="auto"/>
        <w:left w:val="none" w:sz="0" w:space="0" w:color="auto"/>
        <w:bottom w:val="none" w:sz="0" w:space="0" w:color="auto"/>
        <w:right w:val="none" w:sz="0" w:space="0" w:color="auto"/>
      </w:divBdr>
    </w:div>
    <w:div w:id="1889493171">
      <w:bodyDiv w:val="1"/>
      <w:marLeft w:val="0"/>
      <w:marRight w:val="0"/>
      <w:marTop w:val="0"/>
      <w:marBottom w:val="0"/>
      <w:divBdr>
        <w:top w:val="none" w:sz="0" w:space="0" w:color="auto"/>
        <w:left w:val="none" w:sz="0" w:space="0" w:color="auto"/>
        <w:bottom w:val="none" w:sz="0" w:space="0" w:color="auto"/>
        <w:right w:val="none" w:sz="0" w:space="0" w:color="auto"/>
      </w:divBdr>
    </w:div>
    <w:div w:id="1889564524">
      <w:bodyDiv w:val="1"/>
      <w:marLeft w:val="0"/>
      <w:marRight w:val="0"/>
      <w:marTop w:val="0"/>
      <w:marBottom w:val="0"/>
      <w:divBdr>
        <w:top w:val="none" w:sz="0" w:space="0" w:color="auto"/>
        <w:left w:val="none" w:sz="0" w:space="0" w:color="auto"/>
        <w:bottom w:val="none" w:sz="0" w:space="0" w:color="auto"/>
        <w:right w:val="none" w:sz="0" w:space="0" w:color="auto"/>
      </w:divBdr>
    </w:div>
    <w:div w:id="1890071979">
      <w:bodyDiv w:val="1"/>
      <w:marLeft w:val="0"/>
      <w:marRight w:val="0"/>
      <w:marTop w:val="0"/>
      <w:marBottom w:val="0"/>
      <w:divBdr>
        <w:top w:val="none" w:sz="0" w:space="0" w:color="auto"/>
        <w:left w:val="none" w:sz="0" w:space="0" w:color="auto"/>
        <w:bottom w:val="none" w:sz="0" w:space="0" w:color="auto"/>
        <w:right w:val="none" w:sz="0" w:space="0" w:color="auto"/>
      </w:divBdr>
    </w:div>
    <w:div w:id="1890191843">
      <w:bodyDiv w:val="1"/>
      <w:marLeft w:val="0"/>
      <w:marRight w:val="0"/>
      <w:marTop w:val="0"/>
      <w:marBottom w:val="0"/>
      <w:divBdr>
        <w:top w:val="none" w:sz="0" w:space="0" w:color="auto"/>
        <w:left w:val="none" w:sz="0" w:space="0" w:color="auto"/>
        <w:bottom w:val="none" w:sz="0" w:space="0" w:color="auto"/>
        <w:right w:val="none" w:sz="0" w:space="0" w:color="auto"/>
      </w:divBdr>
    </w:div>
    <w:div w:id="1890216653">
      <w:bodyDiv w:val="1"/>
      <w:marLeft w:val="0"/>
      <w:marRight w:val="0"/>
      <w:marTop w:val="0"/>
      <w:marBottom w:val="0"/>
      <w:divBdr>
        <w:top w:val="none" w:sz="0" w:space="0" w:color="auto"/>
        <w:left w:val="none" w:sz="0" w:space="0" w:color="auto"/>
        <w:bottom w:val="none" w:sz="0" w:space="0" w:color="auto"/>
        <w:right w:val="none" w:sz="0" w:space="0" w:color="auto"/>
      </w:divBdr>
    </w:div>
    <w:div w:id="1890264253">
      <w:bodyDiv w:val="1"/>
      <w:marLeft w:val="0"/>
      <w:marRight w:val="0"/>
      <w:marTop w:val="0"/>
      <w:marBottom w:val="0"/>
      <w:divBdr>
        <w:top w:val="none" w:sz="0" w:space="0" w:color="auto"/>
        <w:left w:val="none" w:sz="0" w:space="0" w:color="auto"/>
        <w:bottom w:val="none" w:sz="0" w:space="0" w:color="auto"/>
        <w:right w:val="none" w:sz="0" w:space="0" w:color="auto"/>
      </w:divBdr>
    </w:div>
    <w:div w:id="1890803075">
      <w:bodyDiv w:val="1"/>
      <w:marLeft w:val="0"/>
      <w:marRight w:val="0"/>
      <w:marTop w:val="0"/>
      <w:marBottom w:val="0"/>
      <w:divBdr>
        <w:top w:val="none" w:sz="0" w:space="0" w:color="auto"/>
        <w:left w:val="none" w:sz="0" w:space="0" w:color="auto"/>
        <w:bottom w:val="none" w:sz="0" w:space="0" w:color="auto"/>
        <w:right w:val="none" w:sz="0" w:space="0" w:color="auto"/>
      </w:divBdr>
    </w:div>
    <w:div w:id="1890919782">
      <w:bodyDiv w:val="1"/>
      <w:marLeft w:val="0"/>
      <w:marRight w:val="0"/>
      <w:marTop w:val="0"/>
      <w:marBottom w:val="0"/>
      <w:divBdr>
        <w:top w:val="none" w:sz="0" w:space="0" w:color="auto"/>
        <w:left w:val="none" w:sz="0" w:space="0" w:color="auto"/>
        <w:bottom w:val="none" w:sz="0" w:space="0" w:color="auto"/>
        <w:right w:val="none" w:sz="0" w:space="0" w:color="auto"/>
      </w:divBdr>
    </w:div>
    <w:div w:id="1891069964">
      <w:bodyDiv w:val="1"/>
      <w:marLeft w:val="0"/>
      <w:marRight w:val="0"/>
      <w:marTop w:val="0"/>
      <w:marBottom w:val="0"/>
      <w:divBdr>
        <w:top w:val="none" w:sz="0" w:space="0" w:color="auto"/>
        <w:left w:val="none" w:sz="0" w:space="0" w:color="auto"/>
        <w:bottom w:val="none" w:sz="0" w:space="0" w:color="auto"/>
        <w:right w:val="none" w:sz="0" w:space="0" w:color="auto"/>
      </w:divBdr>
    </w:div>
    <w:div w:id="1891303533">
      <w:bodyDiv w:val="1"/>
      <w:marLeft w:val="0"/>
      <w:marRight w:val="0"/>
      <w:marTop w:val="0"/>
      <w:marBottom w:val="0"/>
      <w:divBdr>
        <w:top w:val="none" w:sz="0" w:space="0" w:color="auto"/>
        <w:left w:val="none" w:sz="0" w:space="0" w:color="auto"/>
        <w:bottom w:val="none" w:sz="0" w:space="0" w:color="auto"/>
        <w:right w:val="none" w:sz="0" w:space="0" w:color="auto"/>
      </w:divBdr>
    </w:div>
    <w:div w:id="1891380821">
      <w:bodyDiv w:val="1"/>
      <w:marLeft w:val="0"/>
      <w:marRight w:val="0"/>
      <w:marTop w:val="0"/>
      <w:marBottom w:val="0"/>
      <w:divBdr>
        <w:top w:val="none" w:sz="0" w:space="0" w:color="auto"/>
        <w:left w:val="none" w:sz="0" w:space="0" w:color="auto"/>
        <w:bottom w:val="none" w:sz="0" w:space="0" w:color="auto"/>
        <w:right w:val="none" w:sz="0" w:space="0" w:color="auto"/>
      </w:divBdr>
    </w:div>
    <w:div w:id="1891455158">
      <w:bodyDiv w:val="1"/>
      <w:marLeft w:val="0"/>
      <w:marRight w:val="0"/>
      <w:marTop w:val="0"/>
      <w:marBottom w:val="0"/>
      <w:divBdr>
        <w:top w:val="none" w:sz="0" w:space="0" w:color="auto"/>
        <w:left w:val="none" w:sz="0" w:space="0" w:color="auto"/>
        <w:bottom w:val="none" w:sz="0" w:space="0" w:color="auto"/>
        <w:right w:val="none" w:sz="0" w:space="0" w:color="auto"/>
      </w:divBdr>
    </w:div>
    <w:div w:id="1892380155">
      <w:bodyDiv w:val="1"/>
      <w:marLeft w:val="0"/>
      <w:marRight w:val="0"/>
      <w:marTop w:val="0"/>
      <w:marBottom w:val="0"/>
      <w:divBdr>
        <w:top w:val="none" w:sz="0" w:space="0" w:color="auto"/>
        <w:left w:val="none" w:sz="0" w:space="0" w:color="auto"/>
        <w:bottom w:val="none" w:sz="0" w:space="0" w:color="auto"/>
        <w:right w:val="none" w:sz="0" w:space="0" w:color="auto"/>
      </w:divBdr>
    </w:div>
    <w:div w:id="1892423368">
      <w:bodyDiv w:val="1"/>
      <w:marLeft w:val="0"/>
      <w:marRight w:val="0"/>
      <w:marTop w:val="0"/>
      <w:marBottom w:val="0"/>
      <w:divBdr>
        <w:top w:val="none" w:sz="0" w:space="0" w:color="auto"/>
        <w:left w:val="none" w:sz="0" w:space="0" w:color="auto"/>
        <w:bottom w:val="none" w:sz="0" w:space="0" w:color="auto"/>
        <w:right w:val="none" w:sz="0" w:space="0" w:color="auto"/>
      </w:divBdr>
    </w:div>
    <w:div w:id="1892955977">
      <w:bodyDiv w:val="1"/>
      <w:marLeft w:val="0"/>
      <w:marRight w:val="0"/>
      <w:marTop w:val="0"/>
      <w:marBottom w:val="0"/>
      <w:divBdr>
        <w:top w:val="none" w:sz="0" w:space="0" w:color="auto"/>
        <w:left w:val="none" w:sz="0" w:space="0" w:color="auto"/>
        <w:bottom w:val="none" w:sz="0" w:space="0" w:color="auto"/>
        <w:right w:val="none" w:sz="0" w:space="0" w:color="auto"/>
      </w:divBdr>
    </w:div>
    <w:div w:id="1893543751">
      <w:bodyDiv w:val="1"/>
      <w:marLeft w:val="0"/>
      <w:marRight w:val="0"/>
      <w:marTop w:val="0"/>
      <w:marBottom w:val="0"/>
      <w:divBdr>
        <w:top w:val="none" w:sz="0" w:space="0" w:color="auto"/>
        <w:left w:val="none" w:sz="0" w:space="0" w:color="auto"/>
        <w:bottom w:val="none" w:sz="0" w:space="0" w:color="auto"/>
        <w:right w:val="none" w:sz="0" w:space="0" w:color="auto"/>
      </w:divBdr>
    </w:div>
    <w:div w:id="1893996550">
      <w:bodyDiv w:val="1"/>
      <w:marLeft w:val="0"/>
      <w:marRight w:val="0"/>
      <w:marTop w:val="0"/>
      <w:marBottom w:val="0"/>
      <w:divBdr>
        <w:top w:val="none" w:sz="0" w:space="0" w:color="auto"/>
        <w:left w:val="none" w:sz="0" w:space="0" w:color="auto"/>
        <w:bottom w:val="none" w:sz="0" w:space="0" w:color="auto"/>
        <w:right w:val="none" w:sz="0" w:space="0" w:color="auto"/>
      </w:divBdr>
    </w:div>
    <w:div w:id="1894124048">
      <w:bodyDiv w:val="1"/>
      <w:marLeft w:val="0"/>
      <w:marRight w:val="0"/>
      <w:marTop w:val="0"/>
      <w:marBottom w:val="0"/>
      <w:divBdr>
        <w:top w:val="none" w:sz="0" w:space="0" w:color="auto"/>
        <w:left w:val="none" w:sz="0" w:space="0" w:color="auto"/>
        <w:bottom w:val="none" w:sz="0" w:space="0" w:color="auto"/>
        <w:right w:val="none" w:sz="0" w:space="0" w:color="auto"/>
      </w:divBdr>
    </w:div>
    <w:div w:id="1894583124">
      <w:bodyDiv w:val="1"/>
      <w:marLeft w:val="0"/>
      <w:marRight w:val="0"/>
      <w:marTop w:val="0"/>
      <w:marBottom w:val="0"/>
      <w:divBdr>
        <w:top w:val="none" w:sz="0" w:space="0" w:color="auto"/>
        <w:left w:val="none" w:sz="0" w:space="0" w:color="auto"/>
        <w:bottom w:val="none" w:sz="0" w:space="0" w:color="auto"/>
        <w:right w:val="none" w:sz="0" w:space="0" w:color="auto"/>
      </w:divBdr>
    </w:div>
    <w:div w:id="1894803925">
      <w:bodyDiv w:val="1"/>
      <w:marLeft w:val="0"/>
      <w:marRight w:val="0"/>
      <w:marTop w:val="0"/>
      <w:marBottom w:val="0"/>
      <w:divBdr>
        <w:top w:val="none" w:sz="0" w:space="0" w:color="auto"/>
        <w:left w:val="none" w:sz="0" w:space="0" w:color="auto"/>
        <w:bottom w:val="none" w:sz="0" w:space="0" w:color="auto"/>
        <w:right w:val="none" w:sz="0" w:space="0" w:color="auto"/>
      </w:divBdr>
    </w:div>
    <w:div w:id="1894805047">
      <w:bodyDiv w:val="1"/>
      <w:marLeft w:val="0"/>
      <w:marRight w:val="0"/>
      <w:marTop w:val="0"/>
      <w:marBottom w:val="0"/>
      <w:divBdr>
        <w:top w:val="none" w:sz="0" w:space="0" w:color="auto"/>
        <w:left w:val="none" w:sz="0" w:space="0" w:color="auto"/>
        <w:bottom w:val="none" w:sz="0" w:space="0" w:color="auto"/>
        <w:right w:val="none" w:sz="0" w:space="0" w:color="auto"/>
      </w:divBdr>
    </w:div>
    <w:div w:id="1895461323">
      <w:bodyDiv w:val="1"/>
      <w:marLeft w:val="0"/>
      <w:marRight w:val="0"/>
      <w:marTop w:val="0"/>
      <w:marBottom w:val="0"/>
      <w:divBdr>
        <w:top w:val="none" w:sz="0" w:space="0" w:color="auto"/>
        <w:left w:val="none" w:sz="0" w:space="0" w:color="auto"/>
        <w:bottom w:val="none" w:sz="0" w:space="0" w:color="auto"/>
        <w:right w:val="none" w:sz="0" w:space="0" w:color="auto"/>
      </w:divBdr>
    </w:div>
    <w:div w:id="1895578330">
      <w:bodyDiv w:val="1"/>
      <w:marLeft w:val="0"/>
      <w:marRight w:val="0"/>
      <w:marTop w:val="0"/>
      <w:marBottom w:val="0"/>
      <w:divBdr>
        <w:top w:val="none" w:sz="0" w:space="0" w:color="auto"/>
        <w:left w:val="none" w:sz="0" w:space="0" w:color="auto"/>
        <w:bottom w:val="none" w:sz="0" w:space="0" w:color="auto"/>
        <w:right w:val="none" w:sz="0" w:space="0" w:color="auto"/>
      </w:divBdr>
    </w:div>
    <w:div w:id="1896087883">
      <w:bodyDiv w:val="1"/>
      <w:marLeft w:val="0"/>
      <w:marRight w:val="0"/>
      <w:marTop w:val="0"/>
      <w:marBottom w:val="0"/>
      <w:divBdr>
        <w:top w:val="none" w:sz="0" w:space="0" w:color="auto"/>
        <w:left w:val="none" w:sz="0" w:space="0" w:color="auto"/>
        <w:bottom w:val="none" w:sz="0" w:space="0" w:color="auto"/>
        <w:right w:val="none" w:sz="0" w:space="0" w:color="auto"/>
      </w:divBdr>
    </w:div>
    <w:div w:id="1896311991">
      <w:bodyDiv w:val="1"/>
      <w:marLeft w:val="0"/>
      <w:marRight w:val="0"/>
      <w:marTop w:val="0"/>
      <w:marBottom w:val="0"/>
      <w:divBdr>
        <w:top w:val="none" w:sz="0" w:space="0" w:color="auto"/>
        <w:left w:val="none" w:sz="0" w:space="0" w:color="auto"/>
        <w:bottom w:val="none" w:sz="0" w:space="0" w:color="auto"/>
        <w:right w:val="none" w:sz="0" w:space="0" w:color="auto"/>
      </w:divBdr>
    </w:div>
    <w:div w:id="1896315175">
      <w:bodyDiv w:val="1"/>
      <w:marLeft w:val="0"/>
      <w:marRight w:val="0"/>
      <w:marTop w:val="0"/>
      <w:marBottom w:val="0"/>
      <w:divBdr>
        <w:top w:val="none" w:sz="0" w:space="0" w:color="auto"/>
        <w:left w:val="none" w:sz="0" w:space="0" w:color="auto"/>
        <w:bottom w:val="none" w:sz="0" w:space="0" w:color="auto"/>
        <w:right w:val="none" w:sz="0" w:space="0" w:color="auto"/>
      </w:divBdr>
    </w:div>
    <w:div w:id="1896617754">
      <w:bodyDiv w:val="1"/>
      <w:marLeft w:val="0"/>
      <w:marRight w:val="0"/>
      <w:marTop w:val="0"/>
      <w:marBottom w:val="0"/>
      <w:divBdr>
        <w:top w:val="none" w:sz="0" w:space="0" w:color="auto"/>
        <w:left w:val="none" w:sz="0" w:space="0" w:color="auto"/>
        <w:bottom w:val="none" w:sz="0" w:space="0" w:color="auto"/>
        <w:right w:val="none" w:sz="0" w:space="0" w:color="auto"/>
      </w:divBdr>
    </w:div>
    <w:div w:id="1896619243">
      <w:bodyDiv w:val="1"/>
      <w:marLeft w:val="0"/>
      <w:marRight w:val="0"/>
      <w:marTop w:val="0"/>
      <w:marBottom w:val="0"/>
      <w:divBdr>
        <w:top w:val="none" w:sz="0" w:space="0" w:color="auto"/>
        <w:left w:val="none" w:sz="0" w:space="0" w:color="auto"/>
        <w:bottom w:val="none" w:sz="0" w:space="0" w:color="auto"/>
        <w:right w:val="none" w:sz="0" w:space="0" w:color="auto"/>
      </w:divBdr>
    </w:div>
    <w:div w:id="1896963189">
      <w:bodyDiv w:val="1"/>
      <w:marLeft w:val="0"/>
      <w:marRight w:val="0"/>
      <w:marTop w:val="0"/>
      <w:marBottom w:val="0"/>
      <w:divBdr>
        <w:top w:val="none" w:sz="0" w:space="0" w:color="auto"/>
        <w:left w:val="none" w:sz="0" w:space="0" w:color="auto"/>
        <w:bottom w:val="none" w:sz="0" w:space="0" w:color="auto"/>
        <w:right w:val="none" w:sz="0" w:space="0" w:color="auto"/>
      </w:divBdr>
    </w:div>
    <w:div w:id="1897156094">
      <w:bodyDiv w:val="1"/>
      <w:marLeft w:val="0"/>
      <w:marRight w:val="0"/>
      <w:marTop w:val="0"/>
      <w:marBottom w:val="0"/>
      <w:divBdr>
        <w:top w:val="none" w:sz="0" w:space="0" w:color="auto"/>
        <w:left w:val="none" w:sz="0" w:space="0" w:color="auto"/>
        <w:bottom w:val="none" w:sz="0" w:space="0" w:color="auto"/>
        <w:right w:val="none" w:sz="0" w:space="0" w:color="auto"/>
      </w:divBdr>
    </w:div>
    <w:div w:id="1897349573">
      <w:bodyDiv w:val="1"/>
      <w:marLeft w:val="0"/>
      <w:marRight w:val="0"/>
      <w:marTop w:val="0"/>
      <w:marBottom w:val="0"/>
      <w:divBdr>
        <w:top w:val="none" w:sz="0" w:space="0" w:color="auto"/>
        <w:left w:val="none" w:sz="0" w:space="0" w:color="auto"/>
        <w:bottom w:val="none" w:sz="0" w:space="0" w:color="auto"/>
        <w:right w:val="none" w:sz="0" w:space="0" w:color="auto"/>
      </w:divBdr>
    </w:div>
    <w:div w:id="1897424542">
      <w:bodyDiv w:val="1"/>
      <w:marLeft w:val="0"/>
      <w:marRight w:val="0"/>
      <w:marTop w:val="0"/>
      <w:marBottom w:val="0"/>
      <w:divBdr>
        <w:top w:val="none" w:sz="0" w:space="0" w:color="auto"/>
        <w:left w:val="none" w:sz="0" w:space="0" w:color="auto"/>
        <w:bottom w:val="none" w:sz="0" w:space="0" w:color="auto"/>
        <w:right w:val="none" w:sz="0" w:space="0" w:color="auto"/>
      </w:divBdr>
    </w:div>
    <w:div w:id="1897626012">
      <w:bodyDiv w:val="1"/>
      <w:marLeft w:val="0"/>
      <w:marRight w:val="0"/>
      <w:marTop w:val="0"/>
      <w:marBottom w:val="0"/>
      <w:divBdr>
        <w:top w:val="none" w:sz="0" w:space="0" w:color="auto"/>
        <w:left w:val="none" w:sz="0" w:space="0" w:color="auto"/>
        <w:bottom w:val="none" w:sz="0" w:space="0" w:color="auto"/>
        <w:right w:val="none" w:sz="0" w:space="0" w:color="auto"/>
      </w:divBdr>
    </w:div>
    <w:div w:id="1897888695">
      <w:bodyDiv w:val="1"/>
      <w:marLeft w:val="0"/>
      <w:marRight w:val="0"/>
      <w:marTop w:val="0"/>
      <w:marBottom w:val="0"/>
      <w:divBdr>
        <w:top w:val="none" w:sz="0" w:space="0" w:color="auto"/>
        <w:left w:val="none" w:sz="0" w:space="0" w:color="auto"/>
        <w:bottom w:val="none" w:sz="0" w:space="0" w:color="auto"/>
        <w:right w:val="none" w:sz="0" w:space="0" w:color="auto"/>
      </w:divBdr>
    </w:div>
    <w:div w:id="1898127176">
      <w:bodyDiv w:val="1"/>
      <w:marLeft w:val="0"/>
      <w:marRight w:val="0"/>
      <w:marTop w:val="0"/>
      <w:marBottom w:val="0"/>
      <w:divBdr>
        <w:top w:val="none" w:sz="0" w:space="0" w:color="auto"/>
        <w:left w:val="none" w:sz="0" w:space="0" w:color="auto"/>
        <w:bottom w:val="none" w:sz="0" w:space="0" w:color="auto"/>
        <w:right w:val="none" w:sz="0" w:space="0" w:color="auto"/>
      </w:divBdr>
    </w:div>
    <w:div w:id="1898199479">
      <w:bodyDiv w:val="1"/>
      <w:marLeft w:val="0"/>
      <w:marRight w:val="0"/>
      <w:marTop w:val="0"/>
      <w:marBottom w:val="0"/>
      <w:divBdr>
        <w:top w:val="none" w:sz="0" w:space="0" w:color="auto"/>
        <w:left w:val="none" w:sz="0" w:space="0" w:color="auto"/>
        <w:bottom w:val="none" w:sz="0" w:space="0" w:color="auto"/>
        <w:right w:val="none" w:sz="0" w:space="0" w:color="auto"/>
      </w:divBdr>
    </w:div>
    <w:div w:id="1898323504">
      <w:bodyDiv w:val="1"/>
      <w:marLeft w:val="0"/>
      <w:marRight w:val="0"/>
      <w:marTop w:val="0"/>
      <w:marBottom w:val="0"/>
      <w:divBdr>
        <w:top w:val="none" w:sz="0" w:space="0" w:color="auto"/>
        <w:left w:val="none" w:sz="0" w:space="0" w:color="auto"/>
        <w:bottom w:val="none" w:sz="0" w:space="0" w:color="auto"/>
        <w:right w:val="none" w:sz="0" w:space="0" w:color="auto"/>
      </w:divBdr>
    </w:div>
    <w:div w:id="1898467314">
      <w:bodyDiv w:val="1"/>
      <w:marLeft w:val="0"/>
      <w:marRight w:val="0"/>
      <w:marTop w:val="0"/>
      <w:marBottom w:val="0"/>
      <w:divBdr>
        <w:top w:val="none" w:sz="0" w:space="0" w:color="auto"/>
        <w:left w:val="none" w:sz="0" w:space="0" w:color="auto"/>
        <w:bottom w:val="none" w:sz="0" w:space="0" w:color="auto"/>
        <w:right w:val="none" w:sz="0" w:space="0" w:color="auto"/>
      </w:divBdr>
    </w:div>
    <w:div w:id="1898591020">
      <w:bodyDiv w:val="1"/>
      <w:marLeft w:val="0"/>
      <w:marRight w:val="0"/>
      <w:marTop w:val="0"/>
      <w:marBottom w:val="0"/>
      <w:divBdr>
        <w:top w:val="none" w:sz="0" w:space="0" w:color="auto"/>
        <w:left w:val="none" w:sz="0" w:space="0" w:color="auto"/>
        <w:bottom w:val="none" w:sz="0" w:space="0" w:color="auto"/>
        <w:right w:val="none" w:sz="0" w:space="0" w:color="auto"/>
      </w:divBdr>
    </w:div>
    <w:div w:id="1899239789">
      <w:bodyDiv w:val="1"/>
      <w:marLeft w:val="0"/>
      <w:marRight w:val="0"/>
      <w:marTop w:val="0"/>
      <w:marBottom w:val="0"/>
      <w:divBdr>
        <w:top w:val="none" w:sz="0" w:space="0" w:color="auto"/>
        <w:left w:val="none" w:sz="0" w:space="0" w:color="auto"/>
        <w:bottom w:val="none" w:sz="0" w:space="0" w:color="auto"/>
        <w:right w:val="none" w:sz="0" w:space="0" w:color="auto"/>
      </w:divBdr>
    </w:div>
    <w:div w:id="1899436484">
      <w:bodyDiv w:val="1"/>
      <w:marLeft w:val="0"/>
      <w:marRight w:val="0"/>
      <w:marTop w:val="0"/>
      <w:marBottom w:val="0"/>
      <w:divBdr>
        <w:top w:val="none" w:sz="0" w:space="0" w:color="auto"/>
        <w:left w:val="none" w:sz="0" w:space="0" w:color="auto"/>
        <w:bottom w:val="none" w:sz="0" w:space="0" w:color="auto"/>
        <w:right w:val="none" w:sz="0" w:space="0" w:color="auto"/>
      </w:divBdr>
    </w:div>
    <w:div w:id="1899896700">
      <w:bodyDiv w:val="1"/>
      <w:marLeft w:val="0"/>
      <w:marRight w:val="0"/>
      <w:marTop w:val="0"/>
      <w:marBottom w:val="0"/>
      <w:divBdr>
        <w:top w:val="none" w:sz="0" w:space="0" w:color="auto"/>
        <w:left w:val="none" w:sz="0" w:space="0" w:color="auto"/>
        <w:bottom w:val="none" w:sz="0" w:space="0" w:color="auto"/>
        <w:right w:val="none" w:sz="0" w:space="0" w:color="auto"/>
      </w:divBdr>
    </w:div>
    <w:div w:id="1900551622">
      <w:bodyDiv w:val="1"/>
      <w:marLeft w:val="0"/>
      <w:marRight w:val="0"/>
      <w:marTop w:val="0"/>
      <w:marBottom w:val="0"/>
      <w:divBdr>
        <w:top w:val="none" w:sz="0" w:space="0" w:color="auto"/>
        <w:left w:val="none" w:sz="0" w:space="0" w:color="auto"/>
        <w:bottom w:val="none" w:sz="0" w:space="0" w:color="auto"/>
        <w:right w:val="none" w:sz="0" w:space="0" w:color="auto"/>
      </w:divBdr>
    </w:div>
    <w:div w:id="1900745221">
      <w:bodyDiv w:val="1"/>
      <w:marLeft w:val="0"/>
      <w:marRight w:val="0"/>
      <w:marTop w:val="0"/>
      <w:marBottom w:val="0"/>
      <w:divBdr>
        <w:top w:val="none" w:sz="0" w:space="0" w:color="auto"/>
        <w:left w:val="none" w:sz="0" w:space="0" w:color="auto"/>
        <w:bottom w:val="none" w:sz="0" w:space="0" w:color="auto"/>
        <w:right w:val="none" w:sz="0" w:space="0" w:color="auto"/>
      </w:divBdr>
    </w:div>
    <w:div w:id="1900751804">
      <w:bodyDiv w:val="1"/>
      <w:marLeft w:val="0"/>
      <w:marRight w:val="0"/>
      <w:marTop w:val="0"/>
      <w:marBottom w:val="0"/>
      <w:divBdr>
        <w:top w:val="none" w:sz="0" w:space="0" w:color="auto"/>
        <w:left w:val="none" w:sz="0" w:space="0" w:color="auto"/>
        <w:bottom w:val="none" w:sz="0" w:space="0" w:color="auto"/>
        <w:right w:val="none" w:sz="0" w:space="0" w:color="auto"/>
      </w:divBdr>
    </w:div>
    <w:div w:id="1900897155">
      <w:bodyDiv w:val="1"/>
      <w:marLeft w:val="0"/>
      <w:marRight w:val="0"/>
      <w:marTop w:val="0"/>
      <w:marBottom w:val="0"/>
      <w:divBdr>
        <w:top w:val="none" w:sz="0" w:space="0" w:color="auto"/>
        <w:left w:val="none" w:sz="0" w:space="0" w:color="auto"/>
        <w:bottom w:val="none" w:sz="0" w:space="0" w:color="auto"/>
        <w:right w:val="none" w:sz="0" w:space="0" w:color="auto"/>
      </w:divBdr>
    </w:div>
    <w:div w:id="1901015843">
      <w:bodyDiv w:val="1"/>
      <w:marLeft w:val="0"/>
      <w:marRight w:val="0"/>
      <w:marTop w:val="0"/>
      <w:marBottom w:val="0"/>
      <w:divBdr>
        <w:top w:val="none" w:sz="0" w:space="0" w:color="auto"/>
        <w:left w:val="none" w:sz="0" w:space="0" w:color="auto"/>
        <w:bottom w:val="none" w:sz="0" w:space="0" w:color="auto"/>
        <w:right w:val="none" w:sz="0" w:space="0" w:color="auto"/>
      </w:divBdr>
    </w:div>
    <w:div w:id="1901016651">
      <w:bodyDiv w:val="1"/>
      <w:marLeft w:val="0"/>
      <w:marRight w:val="0"/>
      <w:marTop w:val="0"/>
      <w:marBottom w:val="0"/>
      <w:divBdr>
        <w:top w:val="none" w:sz="0" w:space="0" w:color="auto"/>
        <w:left w:val="none" w:sz="0" w:space="0" w:color="auto"/>
        <w:bottom w:val="none" w:sz="0" w:space="0" w:color="auto"/>
        <w:right w:val="none" w:sz="0" w:space="0" w:color="auto"/>
      </w:divBdr>
    </w:div>
    <w:div w:id="1901205313">
      <w:bodyDiv w:val="1"/>
      <w:marLeft w:val="0"/>
      <w:marRight w:val="0"/>
      <w:marTop w:val="0"/>
      <w:marBottom w:val="0"/>
      <w:divBdr>
        <w:top w:val="none" w:sz="0" w:space="0" w:color="auto"/>
        <w:left w:val="none" w:sz="0" w:space="0" w:color="auto"/>
        <w:bottom w:val="none" w:sz="0" w:space="0" w:color="auto"/>
        <w:right w:val="none" w:sz="0" w:space="0" w:color="auto"/>
      </w:divBdr>
    </w:div>
    <w:div w:id="1901209294">
      <w:bodyDiv w:val="1"/>
      <w:marLeft w:val="0"/>
      <w:marRight w:val="0"/>
      <w:marTop w:val="0"/>
      <w:marBottom w:val="0"/>
      <w:divBdr>
        <w:top w:val="none" w:sz="0" w:space="0" w:color="auto"/>
        <w:left w:val="none" w:sz="0" w:space="0" w:color="auto"/>
        <w:bottom w:val="none" w:sz="0" w:space="0" w:color="auto"/>
        <w:right w:val="none" w:sz="0" w:space="0" w:color="auto"/>
      </w:divBdr>
    </w:div>
    <w:div w:id="1901282580">
      <w:bodyDiv w:val="1"/>
      <w:marLeft w:val="0"/>
      <w:marRight w:val="0"/>
      <w:marTop w:val="0"/>
      <w:marBottom w:val="0"/>
      <w:divBdr>
        <w:top w:val="none" w:sz="0" w:space="0" w:color="auto"/>
        <w:left w:val="none" w:sz="0" w:space="0" w:color="auto"/>
        <w:bottom w:val="none" w:sz="0" w:space="0" w:color="auto"/>
        <w:right w:val="none" w:sz="0" w:space="0" w:color="auto"/>
      </w:divBdr>
    </w:div>
    <w:div w:id="1901288329">
      <w:bodyDiv w:val="1"/>
      <w:marLeft w:val="0"/>
      <w:marRight w:val="0"/>
      <w:marTop w:val="0"/>
      <w:marBottom w:val="0"/>
      <w:divBdr>
        <w:top w:val="none" w:sz="0" w:space="0" w:color="auto"/>
        <w:left w:val="none" w:sz="0" w:space="0" w:color="auto"/>
        <w:bottom w:val="none" w:sz="0" w:space="0" w:color="auto"/>
        <w:right w:val="none" w:sz="0" w:space="0" w:color="auto"/>
      </w:divBdr>
    </w:div>
    <w:div w:id="1901356517">
      <w:bodyDiv w:val="1"/>
      <w:marLeft w:val="0"/>
      <w:marRight w:val="0"/>
      <w:marTop w:val="0"/>
      <w:marBottom w:val="0"/>
      <w:divBdr>
        <w:top w:val="none" w:sz="0" w:space="0" w:color="auto"/>
        <w:left w:val="none" w:sz="0" w:space="0" w:color="auto"/>
        <w:bottom w:val="none" w:sz="0" w:space="0" w:color="auto"/>
        <w:right w:val="none" w:sz="0" w:space="0" w:color="auto"/>
      </w:divBdr>
    </w:div>
    <w:div w:id="1901672500">
      <w:bodyDiv w:val="1"/>
      <w:marLeft w:val="0"/>
      <w:marRight w:val="0"/>
      <w:marTop w:val="0"/>
      <w:marBottom w:val="0"/>
      <w:divBdr>
        <w:top w:val="none" w:sz="0" w:space="0" w:color="auto"/>
        <w:left w:val="none" w:sz="0" w:space="0" w:color="auto"/>
        <w:bottom w:val="none" w:sz="0" w:space="0" w:color="auto"/>
        <w:right w:val="none" w:sz="0" w:space="0" w:color="auto"/>
      </w:divBdr>
    </w:div>
    <w:div w:id="1902209878">
      <w:bodyDiv w:val="1"/>
      <w:marLeft w:val="0"/>
      <w:marRight w:val="0"/>
      <w:marTop w:val="0"/>
      <w:marBottom w:val="0"/>
      <w:divBdr>
        <w:top w:val="none" w:sz="0" w:space="0" w:color="auto"/>
        <w:left w:val="none" w:sz="0" w:space="0" w:color="auto"/>
        <w:bottom w:val="none" w:sz="0" w:space="0" w:color="auto"/>
        <w:right w:val="none" w:sz="0" w:space="0" w:color="auto"/>
      </w:divBdr>
    </w:div>
    <w:div w:id="1902666500">
      <w:bodyDiv w:val="1"/>
      <w:marLeft w:val="0"/>
      <w:marRight w:val="0"/>
      <w:marTop w:val="0"/>
      <w:marBottom w:val="0"/>
      <w:divBdr>
        <w:top w:val="none" w:sz="0" w:space="0" w:color="auto"/>
        <w:left w:val="none" w:sz="0" w:space="0" w:color="auto"/>
        <w:bottom w:val="none" w:sz="0" w:space="0" w:color="auto"/>
        <w:right w:val="none" w:sz="0" w:space="0" w:color="auto"/>
      </w:divBdr>
    </w:div>
    <w:div w:id="1903637639">
      <w:bodyDiv w:val="1"/>
      <w:marLeft w:val="0"/>
      <w:marRight w:val="0"/>
      <w:marTop w:val="0"/>
      <w:marBottom w:val="0"/>
      <w:divBdr>
        <w:top w:val="none" w:sz="0" w:space="0" w:color="auto"/>
        <w:left w:val="none" w:sz="0" w:space="0" w:color="auto"/>
        <w:bottom w:val="none" w:sz="0" w:space="0" w:color="auto"/>
        <w:right w:val="none" w:sz="0" w:space="0" w:color="auto"/>
      </w:divBdr>
    </w:div>
    <w:div w:id="1904946563">
      <w:bodyDiv w:val="1"/>
      <w:marLeft w:val="0"/>
      <w:marRight w:val="0"/>
      <w:marTop w:val="0"/>
      <w:marBottom w:val="0"/>
      <w:divBdr>
        <w:top w:val="none" w:sz="0" w:space="0" w:color="auto"/>
        <w:left w:val="none" w:sz="0" w:space="0" w:color="auto"/>
        <w:bottom w:val="none" w:sz="0" w:space="0" w:color="auto"/>
        <w:right w:val="none" w:sz="0" w:space="0" w:color="auto"/>
      </w:divBdr>
    </w:div>
    <w:div w:id="1904952009">
      <w:bodyDiv w:val="1"/>
      <w:marLeft w:val="0"/>
      <w:marRight w:val="0"/>
      <w:marTop w:val="0"/>
      <w:marBottom w:val="0"/>
      <w:divBdr>
        <w:top w:val="none" w:sz="0" w:space="0" w:color="auto"/>
        <w:left w:val="none" w:sz="0" w:space="0" w:color="auto"/>
        <w:bottom w:val="none" w:sz="0" w:space="0" w:color="auto"/>
        <w:right w:val="none" w:sz="0" w:space="0" w:color="auto"/>
      </w:divBdr>
    </w:div>
    <w:div w:id="1905601344">
      <w:bodyDiv w:val="1"/>
      <w:marLeft w:val="0"/>
      <w:marRight w:val="0"/>
      <w:marTop w:val="0"/>
      <w:marBottom w:val="0"/>
      <w:divBdr>
        <w:top w:val="none" w:sz="0" w:space="0" w:color="auto"/>
        <w:left w:val="none" w:sz="0" w:space="0" w:color="auto"/>
        <w:bottom w:val="none" w:sz="0" w:space="0" w:color="auto"/>
        <w:right w:val="none" w:sz="0" w:space="0" w:color="auto"/>
      </w:divBdr>
    </w:div>
    <w:div w:id="1905605128">
      <w:bodyDiv w:val="1"/>
      <w:marLeft w:val="0"/>
      <w:marRight w:val="0"/>
      <w:marTop w:val="0"/>
      <w:marBottom w:val="0"/>
      <w:divBdr>
        <w:top w:val="none" w:sz="0" w:space="0" w:color="auto"/>
        <w:left w:val="none" w:sz="0" w:space="0" w:color="auto"/>
        <w:bottom w:val="none" w:sz="0" w:space="0" w:color="auto"/>
        <w:right w:val="none" w:sz="0" w:space="0" w:color="auto"/>
      </w:divBdr>
    </w:div>
    <w:div w:id="1905725743">
      <w:bodyDiv w:val="1"/>
      <w:marLeft w:val="0"/>
      <w:marRight w:val="0"/>
      <w:marTop w:val="0"/>
      <w:marBottom w:val="0"/>
      <w:divBdr>
        <w:top w:val="none" w:sz="0" w:space="0" w:color="auto"/>
        <w:left w:val="none" w:sz="0" w:space="0" w:color="auto"/>
        <w:bottom w:val="none" w:sz="0" w:space="0" w:color="auto"/>
        <w:right w:val="none" w:sz="0" w:space="0" w:color="auto"/>
      </w:divBdr>
    </w:div>
    <w:div w:id="1906332097">
      <w:bodyDiv w:val="1"/>
      <w:marLeft w:val="0"/>
      <w:marRight w:val="0"/>
      <w:marTop w:val="0"/>
      <w:marBottom w:val="0"/>
      <w:divBdr>
        <w:top w:val="none" w:sz="0" w:space="0" w:color="auto"/>
        <w:left w:val="none" w:sz="0" w:space="0" w:color="auto"/>
        <w:bottom w:val="none" w:sz="0" w:space="0" w:color="auto"/>
        <w:right w:val="none" w:sz="0" w:space="0" w:color="auto"/>
      </w:divBdr>
    </w:div>
    <w:div w:id="1906452332">
      <w:bodyDiv w:val="1"/>
      <w:marLeft w:val="0"/>
      <w:marRight w:val="0"/>
      <w:marTop w:val="0"/>
      <w:marBottom w:val="0"/>
      <w:divBdr>
        <w:top w:val="none" w:sz="0" w:space="0" w:color="auto"/>
        <w:left w:val="none" w:sz="0" w:space="0" w:color="auto"/>
        <w:bottom w:val="none" w:sz="0" w:space="0" w:color="auto"/>
        <w:right w:val="none" w:sz="0" w:space="0" w:color="auto"/>
      </w:divBdr>
    </w:div>
    <w:div w:id="1906602525">
      <w:bodyDiv w:val="1"/>
      <w:marLeft w:val="0"/>
      <w:marRight w:val="0"/>
      <w:marTop w:val="0"/>
      <w:marBottom w:val="0"/>
      <w:divBdr>
        <w:top w:val="none" w:sz="0" w:space="0" w:color="auto"/>
        <w:left w:val="none" w:sz="0" w:space="0" w:color="auto"/>
        <w:bottom w:val="none" w:sz="0" w:space="0" w:color="auto"/>
        <w:right w:val="none" w:sz="0" w:space="0" w:color="auto"/>
      </w:divBdr>
    </w:div>
    <w:div w:id="1906867686">
      <w:bodyDiv w:val="1"/>
      <w:marLeft w:val="0"/>
      <w:marRight w:val="0"/>
      <w:marTop w:val="0"/>
      <w:marBottom w:val="0"/>
      <w:divBdr>
        <w:top w:val="none" w:sz="0" w:space="0" w:color="auto"/>
        <w:left w:val="none" w:sz="0" w:space="0" w:color="auto"/>
        <w:bottom w:val="none" w:sz="0" w:space="0" w:color="auto"/>
        <w:right w:val="none" w:sz="0" w:space="0" w:color="auto"/>
      </w:divBdr>
    </w:div>
    <w:div w:id="1907184434">
      <w:bodyDiv w:val="1"/>
      <w:marLeft w:val="0"/>
      <w:marRight w:val="0"/>
      <w:marTop w:val="0"/>
      <w:marBottom w:val="0"/>
      <w:divBdr>
        <w:top w:val="none" w:sz="0" w:space="0" w:color="auto"/>
        <w:left w:val="none" w:sz="0" w:space="0" w:color="auto"/>
        <w:bottom w:val="none" w:sz="0" w:space="0" w:color="auto"/>
        <w:right w:val="none" w:sz="0" w:space="0" w:color="auto"/>
      </w:divBdr>
    </w:div>
    <w:div w:id="1907186289">
      <w:bodyDiv w:val="1"/>
      <w:marLeft w:val="0"/>
      <w:marRight w:val="0"/>
      <w:marTop w:val="0"/>
      <w:marBottom w:val="0"/>
      <w:divBdr>
        <w:top w:val="none" w:sz="0" w:space="0" w:color="auto"/>
        <w:left w:val="none" w:sz="0" w:space="0" w:color="auto"/>
        <w:bottom w:val="none" w:sz="0" w:space="0" w:color="auto"/>
        <w:right w:val="none" w:sz="0" w:space="0" w:color="auto"/>
      </w:divBdr>
    </w:div>
    <w:div w:id="1907298163">
      <w:bodyDiv w:val="1"/>
      <w:marLeft w:val="0"/>
      <w:marRight w:val="0"/>
      <w:marTop w:val="0"/>
      <w:marBottom w:val="0"/>
      <w:divBdr>
        <w:top w:val="none" w:sz="0" w:space="0" w:color="auto"/>
        <w:left w:val="none" w:sz="0" w:space="0" w:color="auto"/>
        <w:bottom w:val="none" w:sz="0" w:space="0" w:color="auto"/>
        <w:right w:val="none" w:sz="0" w:space="0" w:color="auto"/>
      </w:divBdr>
    </w:div>
    <w:div w:id="1907884828">
      <w:bodyDiv w:val="1"/>
      <w:marLeft w:val="0"/>
      <w:marRight w:val="0"/>
      <w:marTop w:val="0"/>
      <w:marBottom w:val="0"/>
      <w:divBdr>
        <w:top w:val="none" w:sz="0" w:space="0" w:color="auto"/>
        <w:left w:val="none" w:sz="0" w:space="0" w:color="auto"/>
        <w:bottom w:val="none" w:sz="0" w:space="0" w:color="auto"/>
        <w:right w:val="none" w:sz="0" w:space="0" w:color="auto"/>
      </w:divBdr>
    </w:div>
    <w:div w:id="1907911969">
      <w:bodyDiv w:val="1"/>
      <w:marLeft w:val="0"/>
      <w:marRight w:val="0"/>
      <w:marTop w:val="0"/>
      <w:marBottom w:val="0"/>
      <w:divBdr>
        <w:top w:val="none" w:sz="0" w:space="0" w:color="auto"/>
        <w:left w:val="none" w:sz="0" w:space="0" w:color="auto"/>
        <w:bottom w:val="none" w:sz="0" w:space="0" w:color="auto"/>
        <w:right w:val="none" w:sz="0" w:space="0" w:color="auto"/>
      </w:divBdr>
    </w:div>
    <w:div w:id="1907958163">
      <w:bodyDiv w:val="1"/>
      <w:marLeft w:val="0"/>
      <w:marRight w:val="0"/>
      <w:marTop w:val="0"/>
      <w:marBottom w:val="0"/>
      <w:divBdr>
        <w:top w:val="none" w:sz="0" w:space="0" w:color="auto"/>
        <w:left w:val="none" w:sz="0" w:space="0" w:color="auto"/>
        <w:bottom w:val="none" w:sz="0" w:space="0" w:color="auto"/>
        <w:right w:val="none" w:sz="0" w:space="0" w:color="auto"/>
      </w:divBdr>
    </w:div>
    <w:div w:id="1908374071">
      <w:bodyDiv w:val="1"/>
      <w:marLeft w:val="0"/>
      <w:marRight w:val="0"/>
      <w:marTop w:val="0"/>
      <w:marBottom w:val="0"/>
      <w:divBdr>
        <w:top w:val="none" w:sz="0" w:space="0" w:color="auto"/>
        <w:left w:val="none" w:sz="0" w:space="0" w:color="auto"/>
        <w:bottom w:val="none" w:sz="0" w:space="0" w:color="auto"/>
        <w:right w:val="none" w:sz="0" w:space="0" w:color="auto"/>
      </w:divBdr>
    </w:div>
    <w:div w:id="1908495455">
      <w:bodyDiv w:val="1"/>
      <w:marLeft w:val="0"/>
      <w:marRight w:val="0"/>
      <w:marTop w:val="0"/>
      <w:marBottom w:val="0"/>
      <w:divBdr>
        <w:top w:val="none" w:sz="0" w:space="0" w:color="auto"/>
        <w:left w:val="none" w:sz="0" w:space="0" w:color="auto"/>
        <w:bottom w:val="none" w:sz="0" w:space="0" w:color="auto"/>
        <w:right w:val="none" w:sz="0" w:space="0" w:color="auto"/>
      </w:divBdr>
    </w:div>
    <w:div w:id="1909418038">
      <w:bodyDiv w:val="1"/>
      <w:marLeft w:val="0"/>
      <w:marRight w:val="0"/>
      <w:marTop w:val="0"/>
      <w:marBottom w:val="0"/>
      <w:divBdr>
        <w:top w:val="none" w:sz="0" w:space="0" w:color="auto"/>
        <w:left w:val="none" w:sz="0" w:space="0" w:color="auto"/>
        <w:bottom w:val="none" w:sz="0" w:space="0" w:color="auto"/>
        <w:right w:val="none" w:sz="0" w:space="0" w:color="auto"/>
      </w:divBdr>
    </w:div>
    <w:div w:id="1909532536">
      <w:bodyDiv w:val="1"/>
      <w:marLeft w:val="0"/>
      <w:marRight w:val="0"/>
      <w:marTop w:val="0"/>
      <w:marBottom w:val="0"/>
      <w:divBdr>
        <w:top w:val="none" w:sz="0" w:space="0" w:color="auto"/>
        <w:left w:val="none" w:sz="0" w:space="0" w:color="auto"/>
        <w:bottom w:val="none" w:sz="0" w:space="0" w:color="auto"/>
        <w:right w:val="none" w:sz="0" w:space="0" w:color="auto"/>
      </w:divBdr>
    </w:div>
    <w:div w:id="1909612944">
      <w:bodyDiv w:val="1"/>
      <w:marLeft w:val="0"/>
      <w:marRight w:val="0"/>
      <w:marTop w:val="0"/>
      <w:marBottom w:val="0"/>
      <w:divBdr>
        <w:top w:val="none" w:sz="0" w:space="0" w:color="auto"/>
        <w:left w:val="none" w:sz="0" w:space="0" w:color="auto"/>
        <w:bottom w:val="none" w:sz="0" w:space="0" w:color="auto"/>
        <w:right w:val="none" w:sz="0" w:space="0" w:color="auto"/>
      </w:divBdr>
    </w:div>
    <w:div w:id="1909681302">
      <w:bodyDiv w:val="1"/>
      <w:marLeft w:val="0"/>
      <w:marRight w:val="0"/>
      <w:marTop w:val="0"/>
      <w:marBottom w:val="0"/>
      <w:divBdr>
        <w:top w:val="none" w:sz="0" w:space="0" w:color="auto"/>
        <w:left w:val="none" w:sz="0" w:space="0" w:color="auto"/>
        <w:bottom w:val="none" w:sz="0" w:space="0" w:color="auto"/>
        <w:right w:val="none" w:sz="0" w:space="0" w:color="auto"/>
      </w:divBdr>
    </w:div>
    <w:div w:id="1909728290">
      <w:bodyDiv w:val="1"/>
      <w:marLeft w:val="0"/>
      <w:marRight w:val="0"/>
      <w:marTop w:val="0"/>
      <w:marBottom w:val="0"/>
      <w:divBdr>
        <w:top w:val="none" w:sz="0" w:space="0" w:color="auto"/>
        <w:left w:val="none" w:sz="0" w:space="0" w:color="auto"/>
        <w:bottom w:val="none" w:sz="0" w:space="0" w:color="auto"/>
        <w:right w:val="none" w:sz="0" w:space="0" w:color="auto"/>
      </w:divBdr>
    </w:div>
    <w:div w:id="1910380592">
      <w:bodyDiv w:val="1"/>
      <w:marLeft w:val="0"/>
      <w:marRight w:val="0"/>
      <w:marTop w:val="0"/>
      <w:marBottom w:val="0"/>
      <w:divBdr>
        <w:top w:val="none" w:sz="0" w:space="0" w:color="auto"/>
        <w:left w:val="none" w:sz="0" w:space="0" w:color="auto"/>
        <w:bottom w:val="none" w:sz="0" w:space="0" w:color="auto"/>
        <w:right w:val="none" w:sz="0" w:space="0" w:color="auto"/>
      </w:divBdr>
    </w:div>
    <w:div w:id="1910455807">
      <w:bodyDiv w:val="1"/>
      <w:marLeft w:val="0"/>
      <w:marRight w:val="0"/>
      <w:marTop w:val="0"/>
      <w:marBottom w:val="0"/>
      <w:divBdr>
        <w:top w:val="none" w:sz="0" w:space="0" w:color="auto"/>
        <w:left w:val="none" w:sz="0" w:space="0" w:color="auto"/>
        <w:bottom w:val="none" w:sz="0" w:space="0" w:color="auto"/>
        <w:right w:val="none" w:sz="0" w:space="0" w:color="auto"/>
      </w:divBdr>
    </w:div>
    <w:div w:id="1910723368">
      <w:bodyDiv w:val="1"/>
      <w:marLeft w:val="0"/>
      <w:marRight w:val="0"/>
      <w:marTop w:val="0"/>
      <w:marBottom w:val="0"/>
      <w:divBdr>
        <w:top w:val="none" w:sz="0" w:space="0" w:color="auto"/>
        <w:left w:val="none" w:sz="0" w:space="0" w:color="auto"/>
        <w:bottom w:val="none" w:sz="0" w:space="0" w:color="auto"/>
        <w:right w:val="none" w:sz="0" w:space="0" w:color="auto"/>
      </w:divBdr>
    </w:div>
    <w:div w:id="1910723976">
      <w:bodyDiv w:val="1"/>
      <w:marLeft w:val="0"/>
      <w:marRight w:val="0"/>
      <w:marTop w:val="0"/>
      <w:marBottom w:val="0"/>
      <w:divBdr>
        <w:top w:val="none" w:sz="0" w:space="0" w:color="auto"/>
        <w:left w:val="none" w:sz="0" w:space="0" w:color="auto"/>
        <w:bottom w:val="none" w:sz="0" w:space="0" w:color="auto"/>
        <w:right w:val="none" w:sz="0" w:space="0" w:color="auto"/>
      </w:divBdr>
    </w:div>
    <w:div w:id="1910920583">
      <w:bodyDiv w:val="1"/>
      <w:marLeft w:val="0"/>
      <w:marRight w:val="0"/>
      <w:marTop w:val="0"/>
      <w:marBottom w:val="0"/>
      <w:divBdr>
        <w:top w:val="none" w:sz="0" w:space="0" w:color="auto"/>
        <w:left w:val="none" w:sz="0" w:space="0" w:color="auto"/>
        <w:bottom w:val="none" w:sz="0" w:space="0" w:color="auto"/>
        <w:right w:val="none" w:sz="0" w:space="0" w:color="auto"/>
      </w:divBdr>
    </w:div>
    <w:div w:id="1910990968">
      <w:bodyDiv w:val="1"/>
      <w:marLeft w:val="0"/>
      <w:marRight w:val="0"/>
      <w:marTop w:val="0"/>
      <w:marBottom w:val="0"/>
      <w:divBdr>
        <w:top w:val="none" w:sz="0" w:space="0" w:color="auto"/>
        <w:left w:val="none" w:sz="0" w:space="0" w:color="auto"/>
        <w:bottom w:val="none" w:sz="0" w:space="0" w:color="auto"/>
        <w:right w:val="none" w:sz="0" w:space="0" w:color="auto"/>
      </w:divBdr>
    </w:div>
    <w:div w:id="1911309582">
      <w:bodyDiv w:val="1"/>
      <w:marLeft w:val="0"/>
      <w:marRight w:val="0"/>
      <w:marTop w:val="0"/>
      <w:marBottom w:val="0"/>
      <w:divBdr>
        <w:top w:val="none" w:sz="0" w:space="0" w:color="auto"/>
        <w:left w:val="none" w:sz="0" w:space="0" w:color="auto"/>
        <w:bottom w:val="none" w:sz="0" w:space="0" w:color="auto"/>
        <w:right w:val="none" w:sz="0" w:space="0" w:color="auto"/>
      </w:divBdr>
    </w:div>
    <w:div w:id="1911309594">
      <w:bodyDiv w:val="1"/>
      <w:marLeft w:val="0"/>
      <w:marRight w:val="0"/>
      <w:marTop w:val="0"/>
      <w:marBottom w:val="0"/>
      <w:divBdr>
        <w:top w:val="none" w:sz="0" w:space="0" w:color="auto"/>
        <w:left w:val="none" w:sz="0" w:space="0" w:color="auto"/>
        <w:bottom w:val="none" w:sz="0" w:space="0" w:color="auto"/>
        <w:right w:val="none" w:sz="0" w:space="0" w:color="auto"/>
      </w:divBdr>
    </w:div>
    <w:div w:id="1911697268">
      <w:bodyDiv w:val="1"/>
      <w:marLeft w:val="0"/>
      <w:marRight w:val="0"/>
      <w:marTop w:val="0"/>
      <w:marBottom w:val="0"/>
      <w:divBdr>
        <w:top w:val="none" w:sz="0" w:space="0" w:color="auto"/>
        <w:left w:val="none" w:sz="0" w:space="0" w:color="auto"/>
        <w:bottom w:val="none" w:sz="0" w:space="0" w:color="auto"/>
        <w:right w:val="none" w:sz="0" w:space="0" w:color="auto"/>
      </w:divBdr>
    </w:div>
    <w:div w:id="1912306696">
      <w:bodyDiv w:val="1"/>
      <w:marLeft w:val="0"/>
      <w:marRight w:val="0"/>
      <w:marTop w:val="0"/>
      <w:marBottom w:val="0"/>
      <w:divBdr>
        <w:top w:val="none" w:sz="0" w:space="0" w:color="auto"/>
        <w:left w:val="none" w:sz="0" w:space="0" w:color="auto"/>
        <w:bottom w:val="none" w:sz="0" w:space="0" w:color="auto"/>
        <w:right w:val="none" w:sz="0" w:space="0" w:color="auto"/>
      </w:divBdr>
    </w:div>
    <w:div w:id="1912545181">
      <w:bodyDiv w:val="1"/>
      <w:marLeft w:val="0"/>
      <w:marRight w:val="0"/>
      <w:marTop w:val="0"/>
      <w:marBottom w:val="0"/>
      <w:divBdr>
        <w:top w:val="none" w:sz="0" w:space="0" w:color="auto"/>
        <w:left w:val="none" w:sz="0" w:space="0" w:color="auto"/>
        <w:bottom w:val="none" w:sz="0" w:space="0" w:color="auto"/>
        <w:right w:val="none" w:sz="0" w:space="0" w:color="auto"/>
      </w:divBdr>
    </w:div>
    <w:div w:id="1912932355">
      <w:bodyDiv w:val="1"/>
      <w:marLeft w:val="0"/>
      <w:marRight w:val="0"/>
      <w:marTop w:val="0"/>
      <w:marBottom w:val="0"/>
      <w:divBdr>
        <w:top w:val="none" w:sz="0" w:space="0" w:color="auto"/>
        <w:left w:val="none" w:sz="0" w:space="0" w:color="auto"/>
        <w:bottom w:val="none" w:sz="0" w:space="0" w:color="auto"/>
        <w:right w:val="none" w:sz="0" w:space="0" w:color="auto"/>
      </w:divBdr>
    </w:div>
    <w:div w:id="1913008598">
      <w:bodyDiv w:val="1"/>
      <w:marLeft w:val="0"/>
      <w:marRight w:val="0"/>
      <w:marTop w:val="0"/>
      <w:marBottom w:val="0"/>
      <w:divBdr>
        <w:top w:val="none" w:sz="0" w:space="0" w:color="auto"/>
        <w:left w:val="none" w:sz="0" w:space="0" w:color="auto"/>
        <w:bottom w:val="none" w:sz="0" w:space="0" w:color="auto"/>
        <w:right w:val="none" w:sz="0" w:space="0" w:color="auto"/>
      </w:divBdr>
    </w:div>
    <w:div w:id="1913199713">
      <w:bodyDiv w:val="1"/>
      <w:marLeft w:val="0"/>
      <w:marRight w:val="0"/>
      <w:marTop w:val="0"/>
      <w:marBottom w:val="0"/>
      <w:divBdr>
        <w:top w:val="none" w:sz="0" w:space="0" w:color="auto"/>
        <w:left w:val="none" w:sz="0" w:space="0" w:color="auto"/>
        <w:bottom w:val="none" w:sz="0" w:space="0" w:color="auto"/>
        <w:right w:val="none" w:sz="0" w:space="0" w:color="auto"/>
      </w:divBdr>
    </w:div>
    <w:div w:id="1913343569">
      <w:bodyDiv w:val="1"/>
      <w:marLeft w:val="0"/>
      <w:marRight w:val="0"/>
      <w:marTop w:val="0"/>
      <w:marBottom w:val="0"/>
      <w:divBdr>
        <w:top w:val="none" w:sz="0" w:space="0" w:color="auto"/>
        <w:left w:val="none" w:sz="0" w:space="0" w:color="auto"/>
        <w:bottom w:val="none" w:sz="0" w:space="0" w:color="auto"/>
        <w:right w:val="none" w:sz="0" w:space="0" w:color="auto"/>
      </w:divBdr>
    </w:div>
    <w:div w:id="1913345528">
      <w:bodyDiv w:val="1"/>
      <w:marLeft w:val="0"/>
      <w:marRight w:val="0"/>
      <w:marTop w:val="0"/>
      <w:marBottom w:val="0"/>
      <w:divBdr>
        <w:top w:val="none" w:sz="0" w:space="0" w:color="auto"/>
        <w:left w:val="none" w:sz="0" w:space="0" w:color="auto"/>
        <w:bottom w:val="none" w:sz="0" w:space="0" w:color="auto"/>
        <w:right w:val="none" w:sz="0" w:space="0" w:color="auto"/>
      </w:divBdr>
    </w:div>
    <w:div w:id="1913654956">
      <w:bodyDiv w:val="1"/>
      <w:marLeft w:val="0"/>
      <w:marRight w:val="0"/>
      <w:marTop w:val="0"/>
      <w:marBottom w:val="0"/>
      <w:divBdr>
        <w:top w:val="none" w:sz="0" w:space="0" w:color="auto"/>
        <w:left w:val="none" w:sz="0" w:space="0" w:color="auto"/>
        <w:bottom w:val="none" w:sz="0" w:space="0" w:color="auto"/>
        <w:right w:val="none" w:sz="0" w:space="0" w:color="auto"/>
      </w:divBdr>
    </w:div>
    <w:div w:id="1913732830">
      <w:bodyDiv w:val="1"/>
      <w:marLeft w:val="0"/>
      <w:marRight w:val="0"/>
      <w:marTop w:val="0"/>
      <w:marBottom w:val="0"/>
      <w:divBdr>
        <w:top w:val="none" w:sz="0" w:space="0" w:color="auto"/>
        <w:left w:val="none" w:sz="0" w:space="0" w:color="auto"/>
        <w:bottom w:val="none" w:sz="0" w:space="0" w:color="auto"/>
        <w:right w:val="none" w:sz="0" w:space="0" w:color="auto"/>
      </w:divBdr>
    </w:div>
    <w:div w:id="1913735722">
      <w:bodyDiv w:val="1"/>
      <w:marLeft w:val="0"/>
      <w:marRight w:val="0"/>
      <w:marTop w:val="0"/>
      <w:marBottom w:val="0"/>
      <w:divBdr>
        <w:top w:val="none" w:sz="0" w:space="0" w:color="auto"/>
        <w:left w:val="none" w:sz="0" w:space="0" w:color="auto"/>
        <w:bottom w:val="none" w:sz="0" w:space="0" w:color="auto"/>
        <w:right w:val="none" w:sz="0" w:space="0" w:color="auto"/>
      </w:divBdr>
    </w:div>
    <w:div w:id="1914074720">
      <w:bodyDiv w:val="1"/>
      <w:marLeft w:val="0"/>
      <w:marRight w:val="0"/>
      <w:marTop w:val="0"/>
      <w:marBottom w:val="0"/>
      <w:divBdr>
        <w:top w:val="none" w:sz="0" w:space="0" w:color="auto"/>
        <w:left w:val="none" w:sz="0" w:space="0" w:color="auto"/>
        <w:bottom w:val="none" w:sz="0" w:space="0" w:color="auto"/>
        <w:right w:val="none" w:sz="0" w:space="0" w:color="auto"/>
      </w:divBdr>
    </w:div>
    <w:div w:id="1914074774">
      <w:bodyDiv w:val="1"/>
      <w:marLeft w:val="0"/>
      <w:marRight w:val="0"/>
      <w:marTop w:val="0"/>
      <w:marBottom w:val="0"/>
      <w:divBdr>
        <w:top w:val="none" w:sz="0" w:space="0" w:color="auto"/>
        <w:left w:val="none" w:sz="0" w:space="0" w:color="auto"/>
        <w:bottom w:val="none" w:sz="0" w:space="0" w:color="auto"/>
        <w:right w:val="none" w:sz="0" w:space="0" w:color="auto"/>
      </w:divBdr>
    </w:div>
    <w:div w:id="1914122303">
      <w:bodyDiv w:val="1"/>
      <w:marLeft w:val="0"/>
      <w:marRight w:val="0"/>
      <w:marTop w:val="0"/>
      <w:marBottom w:val="0"/>
      <w:divBdr>
        <w:top w:val="none" w:sz="0" w:space="0" w:color="auto"/>
        <w:left w:val="none" w:sz="0" w:space="0" w:color="auto"/>
        <w:bottom w:val="none" w:sz="0" w:space="0" w:color="auto"/>
        <w:right w:val="none" w:sz="0" w:space="0" w:color="auto"/>
      </w:divBdr>
    </w:div>
    <w:div w:id="1914509539">
      <w:bodyDiv w:val="1"/>
      <w:marLeft w:val="0"/>
      <w:marRight w:val="0"/>
      <w:marTop w:val="0"/>
      <w:marBottom w:val="0"/>
      <w:divBdr>
        <w:top w:val="none" w:sz="0" w:space="0" w:color="auto"/>
        <w:left w:val="none" w:sz="0" w:space="0" w:color="auto"/>
        <w:bottom w:val="none" w:sz="0" w:space="0" w:color="auto"/>
        <w:right w:val="none" w:sz="0" w:space="0" w:color="auto"/>
      </w:divBdr>
    </w:div>
    <w:div w:id="1915125070">
      <w:bodyDiv w:val="1"/>
      <w:marLeft w:val="0"/>
      <w:marRight w:val="0"/>
      <w:marTop w:val="0"/>
      <w:marBottom w:val="0"/>
      <w:divBdr>
        <w:top w:val="none" w:sz="0" w:space="0" w:color="auto"/>
        <w:left w:val="none" w:sz="0" w:space="0" w:color="auto"/>
        <w:bottom w:val="none" w:sz="0" w:space="0" w:color="auto"/>
        <w:right w:val="none" w:sz="0" w:space="0" w:color="auto"/>
      </w:divBdr>
    </w:div>
    <w:div w:id="1915233853">
      <w:bodyDiv w:val="1"/>
      <w:marLeft w:val="0"/>
      <w:marRight w:val="0"/>
      <w:marTop w:val="0"/>
      <w:marBottom w:val="0"/>
      <w:divBdr>
        <w:top w:val="none" w:sz="0" w:space="0" w:color="auto"/>
        <w:left w:val="none" w:sz="0" w:space="0" w:color="auto"/>
        <w:bottom w:val="none" w:sz="0" w:space="0" w:color="auto"/>
        <w:right w:val="none" w:sz="0" w:space="0" w:color="auto"/>
      </w:divBdr>
    </w:div>
    <w:div w:id="1915243207">
      <w:bodyDiv w:val="1"/>
      <w:marLeft w:val="0"/>
      <w:marRight w:val="0"/>
      <w:marTop w:val="0"/>
      <w:marBottom w:val="0"/>
      <w:divBdr>
        <w:top w:val="none" w:sz="0" w:space="0" w:color="auto"/>
        <w:left w:val="none" w:sz="0" w:space="0" w:color="auto"/>
        <w:bottom w:val="none" w:sz="0" w:space="0" w:color="auto"/>
        <w:right w:val="none" w:sz="0" w:space="0" w:color="auto"/>
      </w:divBdr>
    </w:div>
    <w:div w:id="1915356334">
      <w:bodyDiv w:val="1"/>
      <w:marLeft w:val="0"/>
      <w:marRight w:val="0"/>
      <w:marTop w:val="0"/>
      <w:marBottom w:val="0"/>
      <w:divBdr>
        <w:top w:val="none" w:sz="0" w:space="0" w:color="auto"/>
        <w:left w:val="none" w:sz="0" w:space="0" w:color="auto"/>
        <w:bottom w:val="none" w:sz="0" w:space="0" w:color="auto"/>
        <w:right w:val="none" w:sz="0" w:space="0" w:color="auto"/>
      </w:divBdr>
    </w:div>
    <w:div w:id="1915357930">
      <w:bodyDiv w:val="1"/>
      <w:marLeft w:val="0"/>
      <w:marRight w:val="0"/>
      <w:marTop w:val="0"/>
      <w:marBottom w:val="0"/>
      <w:divBdr>
        <w:top w:val="none" w:sz="0" w:space="0" w:color="auto"/>
        <w:left w:val="none" w:sz="0" w:space="0" w:color="auto"/>
        <w:bottom w:val="none" w:sz="0" w:space="0" w:color="auto"/>
        <w:right w:val="none" w:sz="0" w:space="0" w:color="auto"/>
      </w:divBdr>
    </w:div>
    <w:div w:id="1915433810">
      <w:bodyDiv w:val="1"/>
      <w:marLeft w:val="0"/>
      <w:marRight w:val="0"/>
      <w:marTop w:val="0"/>
      <w:marBottom w:val="0"/>
      <w:divBdr>
        <w:top w:val="none" w:sz="0" w:space="0" w:color="auto"/>
        <w:left w:val="none" w:sz="0" w:space="0" w:color="auto"/>
        <w:bottom w:val="none" w:sz="0" w:space="0" w:color="auto"/>
        <w:right w:val="none" w:sz="0" w:space="0" w:color="auto"/>
      </w:divBdr>
    </w:div>
    <w:div w:id="1916281597">
      <w:bodyDiv w:val="1"/>
      <w:marLeft w:val="0"/>
      <w:marRight w:val="0"/>
      <w:marTop w:val="0"/>
      <w:marBottom w:val="0"/>
      <w:divBdr>
        <w:top w:val="none" w:sz="0" w:space="0" w:color="auto"/>
        <w:left w:val="none" w:sz="0" w:space="0" w:color="auto"/>
        <w:bottom w:val="none" w:sz="0" w:space="0" w:color="auto"/>
        <w:right w:val="none" w:sz="0" w:space="0" w:color="auto"/>
      </w:divBdr>
    </w:div>
    <w:div w:id="1916356176">
      <w:bodyDiv w:val="1"/>
      <w:marLeft w:val="0"/>
      <w:marRight w:val="0"/>
      <w:marTop w:val="0"/>
      <w:marBottom w:val="0"/>
      <w:divBdr>
        <w:top w:val="none" w:sz="0" w:space="0" w:color="auto"/>
        <w:left w:val="none" w:sz="0" w:space="0" w:color="auto"/>
        <w:bottom w:val="none" w:sz="0" w:space="0" w:color="auto"/>
        <w:right w:val="none" w:sz="0" w:space="0" w:color="auto"/>
      </w:divBdr>
    </w:div>
    <w:div w:id="1916472335">
      <w:bodyDiv w:val="1"/>
      <w:marLeft w:val="0"/>
      <w:marRight w:val="0"/>
      <w:marTop w:val="0"/>
      <w:marBottom w:val="0"/>
      <w:divBdr>
        <w:top w:val="none" w:sz="0" w:space="0" w:color="auto"/>
        <w:left w:val="none" w:sz="0" w:space="0" w:color="auto"/>
        <w:bottom w:val="none" w:sz="0" w:space="0" w:color="auto"/>
        <w:right w:val="none" w:sz="0" w:space="0" w:color="auto"/>
      </w:divBdr>
    </w:div>
    <w:div w:id="1916547834">
      <w:bodyDiv w:val="1"/>
      <w:marLeft w:val="0"/>
      <w:marRight w:val="0"/>
      <w:marTop w:val="0"/>
      <w:marBottom w:val="0"/>
      <w:divBdr>
        <w:top w:val="none" w:sz="0" w:space="0" w:color="auto"/>
        <w:left w:val="none" w:sz="0" w:space="0" w:color="auto"/>
        <w:bottom w:val="none" w:sz="0" w:space="0" w:color="auto"/>
        <w:right w:val="none" w:sz="0" w:space="0" w:color="auto"/>
      </w:divBdr>
    </w:div>
    <w:div w:id="1916938379">
      <w:bodyDiv w:val="1"/>
      <w:marLeft w:val="0"/>
      <w:marRight w:val="0"/>
      <w:marTop w:val="0"/>
      <w:marBottom w:val="0"/>
      <w:divBdr>
        <w:top w:val="none" w:sz="0" w:space="0" w:color="auto"/>
        <w:left w:val="none" w:sz="0" w:space="0" w:color="auto"/>
        <w:bottom w:val="none" w:sz="0" w:space="0" w:color="auto"/>
        <w:right w:val="none" w:sz="0" w:space="0" w:color="auto"/>
      </w:divBdr>
    </w:div>
    <w:div w:id="1917350773">
      <w:bodyDiv w:val="1"/>
      <w:marLeft w:val="0"/>
      <w:marRight w:val="0"/>
      <w:marTop w:val="0"/>
      <w:marBottom w:val="0"/>
      <w:divBdr>
        <w:top w:val="none" w:sz="0" w:space="0" w:color="auto"/>
        <w:left w:val="none" w:sz="0" w:space="0" w:color="auto"/>
        <w:bottom w:val="none" w:sz="0" w:space="0" w:color="auto"/>
        <w:right w:val="none" w:sz="0" w:space="0" w:color="auto"/>
      </w:divBdr>
    </w:div>
    <w:div w:id="1917401734">
      <w:bodyDiv w:val="1"/>
      <w:marLeft w:val="0"/>
      <w:marRight w:val="0"/>
      <w:marTop w:val="0"/>
      <w:marBottom w:val="0"/>
      <w:divBdr>
        <w:top w:val="none" w:sz="0" w:space="0" w:color="auto"/>
        <w:left w:val="none" w:sz="0" w:space="0" w:color="auto"/>
        <w:bottom w:val="none" w:sz="0" w:space="0" w:color="auto"/>
        <w:right w:val="none" w:sz="0" w:space="0" w:color="auto"/>
      </w:divBdr>
    </w:div>
    <w:div w:id="1918006911">
      <w:bodyDiv w:val="1"/>
      <w:marLeft w:val="0"/>
      <w:marRight w:val="0"/>
      <w:marTop w:val="0"/>
      <w:marBottom w:val="0"/>
      <w:divBdr>
        <w:top w:val="none" w:sz="0" w:space="0" w:color="auto"/>
        <w:left w:val="none" w:sz="0" w:space="0" w:color="auto"/>
        <w:bottom w:val="none" w:sz="0" w:space="0" w:color="auto"/>
        <w:right w:val="none" w:sz="0" w:space="0" w:color="auto"/>
      </w:divBdr>
    </w:div>
    <w:div w:id="1918009333">
      <w:bodyDiv w:val="1"/>
      <w:marLeft w:val="0"/>
      <w:marRight w:val="0"/>
      <w:marTop w:val="0"/>
      <w:marBottom w:val="0"/>
      <w:divBdr>
        <w:top w:val="none" w:sz="0" w:space="0" w:color="auto"/>
        <w:left w:val="none" w:sz="0" w:space="0" w:color="auto"/>
        <w:bottom w:val="none" w:sz="0" w:space="0" w:color="auto"/>
        <w:right w:val="none" w:sz="0" w:space="0" w:color="auto"/>
      </w:divBdr>
    </w:div>
    <w:div w:id="1918326356">
      <w:bodyDiv w:val="1"/>
      <w:marLeft w:val="0"/>
      <w:marRight w:val="0"/>
      <w:marTop w:val="0"/>
      <w:marBottom w:val="0"/>
      <w:divBdr>
        <w:top w:val="none" w:sz="0" w:space="0" w:color="auto"/>
        <w:left w:val="none" w:sz="0" w:space="0" w:color="auto"/>
        <w:bottom w:val="none" w:sz="0" w:space="0" w:color="auto"/>
        <w:right w:val="none" w:sz="0" w:space="0" w:color="auto"/>
      </w:divBdr>
    </w:div>
    <w:div w:id="1918512762">
      <w:bodyDiv w:val="1"/>
      <w:marLeft w:val="0"/>
      <w:marRight w:val="0"/>
      <w:marTop w:val="0"/>
      <w:marBottom w:val="0"/>
      <w:divBdr>
        <w:top w:val="none" w:sz="0" w:space="0" w:color="auto"/>
        <w:left w:val="none" w:sz="0" w:space="0" w:color="auto"/>
        <w:bottom w:val="none" w:sz="0" w:space="0" w:color="auto"/>
        <w:right w:val="none" w:sz="0" w:space="0" w:color="auto"/>
      </w:divBdr>
    </w:div>
    <w:div w:id="1918979919">
      <w:bodyDiv w:val="1"/>
      <w:marLeft w:val="0"/>
      <w:marRight w:val="0"/>
      <w:marTop w:val="0"/>
      <w:marBottom w:val="0"/>
      <w:divBdr>
        <w:top w:val="none" w:sz="0" w:space="0" w:color="auto"/>
        <w:left w:val="none" w:sz="0" w:space="0" w:color="auto"/>
        <w:bottom w:val="none" w:sz="0" w:space="0" w:color="auto"/>
        <w:right w:val="none" w:sz="0" w:space="0" w:color="auto"/>
      </w:divBdr>
    </w:div>
    <w:div w:id="1919048907">
      <w:bodyDiv w:val="1"/>
      <w:marLeft w:val="0"/>
      <w:marRight w:val="0"/>
      <w:marTop w:val="0"/>
      <w:marBottom w:val="0"/>
      <w:divBdr>
        <w:top w:val="none" w:sz="0" w:space="0" w:color="auto"/>
        <w:left w:val="none" w:sz="0" w:space="0" w:color="auto"/>
        <w:bottom w:val="none" w:sz="0" w:space="0" w:color="auto"/>
        <w:right w:val="none" w:sz="0" w:space="0" w:color="auto"/>
      </w:divBdr>
    </w:div>
    <w:div w:id="1919167693">
      <w:bodyDiv w:val="1"/>
      <w:marLeft w:val="0"/>
      <w:marRight w:val="0"/>
      <w:marTop w:val="0"/>
      <w:marBottom w:val="0"/>
      <w:divBdr>
        <w:top w:val="none" w:sz="0" w:space="0" w:color="auto"/>
        <w:left w:val="none" w:sz="0" w:space="0" w:color="auto"/>
        <w:bottom w:val="none" w:sz="0" w:space="0" w:color="auto"/>
        <w:right w:val="none" w:sz="0" w:space="0" w:color="auto"/>
      </w:divBdr>
    </w:div>
    <w:div w:id="1919246087">
      <w:bodyDiv w:val="1"/>
      <w:marLeft w:val="0"/>
      <w:marRight w:val="0"/>
      <w:marTop w:val="0"/>
      <w:marBottom w:val="0"/>
      <w:divBdr>
        <w:top w:val="none" w:sz="0" w:space="0" w:color="auto"/>
        <w:left w:val="none" w:sz="0" w:space="0" w:color="auto"/>
        <w:bottom w:val="none" w:sz="0" w:space="0" w:color="auto"/>
        <w:right w:val="none" w:sz="0" w:space="0" w:color="auto"/>
      </w:divBdr>
    </w:div>
    <w:div w:id="1919628209">
      <w:bodyDiv w:val="1"/>
      <w:marLeft w:val="0"/>
      <w:marRight w:val="0"/>
      <w:marTop w:val="0"/>
      <w:marBottom w:val="0"/>
      <w:divBdr>
        <w:top w:val="none" w:sz="0" w:space="0" w:color="auto"/>
        <w:left w:val="none" w:sz="0" w:space="0" w:color="auto"/>
        <w:bottom w:val="none" w:sz="0" w:space="0" w:color="auto"/>
        <w:right w:val="none" w:sz="0" w:space="0" w:color="auto"/>
      </w:divBdr>
    </w:div>
    <w:div w:id="1919632284">
      <w:bodyDiv w:val="1"/>
      <w:marLeft w:val="0"/>
      <w:marRight w:val="0"/>
      <w:marTop w:val="0"/>
      <w:marBottom w:val="0"/>
      <w:divBdr>
        <w:top w:val="none" w:sz="0" w:space="0" w:color="auto"/>
        <w:left w:val="none" w:sz="0" w:space="0" w:color="auto"/>
        <w:bottom w:val="none" w:sz="0" w:space="0" w:color="auto"/>
        <w:right w:val="none" w:sz="0" w:space="0" w:color="auto"/>
      </w:divBdr>
    </w:div>
    <w:div w:id="1919754815">
      <w:bodyDiv w:val="1"/>
      <w:marLeft w:val="0"/>
      <w:marRight w:val="0"/>
      <w:marTop w:val="0"/>
      <w:marBottom w:val="0"/>
      <w:divBdr>
        <w:top w:val="none" w:sz="0" w:space="0" w:color="auto"/>
        <w:left w:val="none" w:sz="0" w:space="0" w:color="auto"/>
        <w:bottom w:val="none" w:sz="0" w:space="0" w:color="auto"/>
        <w:right w:val="none" w:sz="0" w:space="0" w:color="auto"/>
      </w:divBdr>
    </w:div>
    <w:div w:id="1919903054">
      <w:bodyDiv w:val="1"/>
      <w:marLeft w:val="0"/>
      <w:marRight w:val="0"/>
      <w:marTop w:val="0"/>
      <w:marBottom w:val="0"/>
      <w:divBdr>
        <w:top w:val="none" w:sz="0" w:space="0" w:color="auto"/>
        <w:left w:val="none" w:sz="0" w:space="0" w:color="auto"/>
        <w:bottom w:val="none" w:sz="0" w:space="0" w:color="auto"/>
        <w:right w:val="none" w:sz="0" w:space="0" w:color="auto"/>
      </w:divBdr>
    </w:div>
    <w:div w:id="1919903875">
      <w:bodyDiv w:val="1"/>
      <w:marLeft w:val="0"/>
      <w:marRight w:val="0"/>
      <w:marTop w:val="0"/>
      <w:marBottom w:val="0"/>
      <w:divBdr>
        <w:top w:val="none" w:sz="0" w:space="0" w:color="auto"/>
        <w:left w:val="none" w:sz="0" w:space="0" w:color="auto"/>
        <w:bottom w:val="none" w:sz="0" w:space="0" w:color="auto"/>
        <w:right w:val="none" w:sz="0" w:space="0" w:color="auto"/>
      </w:divBdr>
    </w:div>
    <w:div w:id="1920091838">
      <w:bodyDiv w:val="1"/>
      <w:marLeft w:val="0"/>
      <w:marRight w:val="0"/>
      <w:marTop w:val="0"/>
      <w:marBottom w:val="0"/>
      <w:divBdr>
        <w:top w:val="none" w:sz="0" w:space="0" w:color="auto"/>
        <w:left w:val="none" w:sz="0" w:space="0" w:color="auto"/>
        <w:bottom w:val="none" w:sz="0" w:space="0" w:color="auto"/>
        <w:right w:val="none" w:sz="0" w:space="0" w:color="auto"/>
      </w:divBdr>
    </w:div>
    <w:div w:id="1920359080">
      <w:bodyDiv w:val="1"/>
      <w:marLeft w:val="0"/>
      <w:marRight w:val="0"/>
      <w:marTop w:val="0"/>
      <w:marBottom w:val="0"/>
      <w:divBdr>
        <w:top w:val="none" w:sz="0" w:space="0" w:color="auto"/>
        <w:left w:val="none" w:sz="0" w:space="0" w:color="auto"/>
        <w:bottom w:val="none" w:sz="0" w:space="0" w:color="auto"/>
        <w:right w:val="none" w:sz="0" w:space="0" w:color="auto"/>
      </w:divBdr>
    </w:div>
    <w:div w:id="1920482980">
      <w:bodyDiv w:val="1"/>
      <w:marLeft w:val="0"/>
      <w:marRight w:val="0"/>
      <w:marTop w:val="0"/>
      <w:marBottom w:val="0"/>
      <w:divBdr>
        <w:top w:val="none" w:sz="0" w:space="0" w:color="auto"/>
        <w:left w:val="none" w:sz="0" w:space="0" w:color="auto"/>
        <w:bottom w:val="none" w:sz="0" w:space="0" w:color="auto"/>
        <w:right w:val="none" w:sz="0" w:space="0" w:color="auto"/>
      </w:divBdr>
    </w:div>
    <w:div w:id="1920627524">
      <w:bodyDiv w:val="1"/>
      <w:marLeft w:val="0"/>
      <w:marRight w:val="0"/>
      <w:marTop w:val="0"/>
      <w:marBottom w:val="0"/>
      <w:divBdr>
        <w:top w:val="none" w:sz="0" w:space="0" w:color="auto"/>
        <w:left w:val="none" w:sz="0" w:space="0" w:color="auto"/>
        <w:bottom w:val="none" w:sz="0" w:space="0" w:color="auto"/>
        <w:right w:val="none" w:sz="0" w:space="0" w:color="auto"/>
      </w:divBdr>
    </w:div>
    <w:div w:id="1920754153">
      <w:bodyDiv w:val="1"/>
      <w:marLeft w:val="0"/>
      <w:marRight w:val="0"/>
      <w:marTop w:val="0"/>
      <w:marBottom w:val="0"/>
      <w:divBdr>
        <w:top w:val="none" w:sz="0" w:space="0" w:color="auto"/>
        <w:left w:val="none" w:sz="0" w:space="0" w:color="auto"/>
        <w:bottom w:val="none" w:sz="0" w:space="0" w:color="auto"/>
        <w:right w:val="none" w:sz="0" w:space="0" w:color="auto"/>
      </w:divBdr>
    </w:div>
    <w:div w:id="1920866379">
      <w:bodyDiv w:val="1"/>
      <w:marLeft w:val="0"/>
      <w:marRight w:val="0"/>
      <w:marTop w:val="0"/>
      <w:marBottom w:val="0"/>
      <w:divBdr>
        <w:top w:val="none" w:sz="0" w:space="0" w:color="auto"/>
        <w:left w:val="none" w:sz="0" w:space="0" w:color="auto"/>
        <w:bottom w:val="none" w:sz="0" w:space="0" w:color="auto"/>
        <w:right w:val="none" w:sz="0" w:space="0" w:color="auto"/>
      </w:divBdr>
    </w:div>
    <w:div w:id="1921060209">
      <w:bodyDiv w:val="1"/>
      <w:marLeft w:val="0"/>
      <w:marRight w:val="0"/>
      <w:marTop w:val="0"/>
      <w:marBottom w:val="0"/>
      <w:divBdr>
        <w:top w:val="none" w:sz="0" w:space="0" w:color="auto"/>
        <w:left w:val="none" w:sz="0" w:space="0" w:color="auto"/>
        <w:bottom w:val="none" w:sz="0" w:space="0" w:color="auto"/>
        <w:right w:val="none" w:sz="0" w:space="0" w:color="auto"/>
      </w:divBdr>
    </w:div>
    <w:div w:id="1921136084">
      <w:bodyDiv w:val="1"/>
      <w:marLeft w:val="0"/>
      <w:marRight w:val="0"/>
      <w:marTop w:val="0"/>
      <w:marBottom w:val="0"/>
      <w:divBdr>
        <w:top w:val="none" w:sz="0" w:space="0" w:color="auto"/>
        <w:left w:val="none" w:sz="0" w:space="0" w:color="auto"/>
        <w:bottom w:val="none" w:sz="0" w:space="0" w:color="auto"/>
        <w:right w:val="none" w:sz="0" w:space="0" w:color="auto"/>
      </w:divBdr>
    </w:div>
    <w:div w:id="1921211101">
      <w:bodyDiv w:val="1"/>
      <w:marLeft w:val="0"/>
      <w:marRight w:val="0"/>
      <w:marTop w:val="0"/>
      <w:marBottom w:val="0"/>
      <w:divBdr>
        <w:top w:val="none" w:sz="0" w:space="0" w:color="auto"/>
        <w:left w:val="none" w:sz="0" w:space="0" w:color="auto"/>
        <w:bottom w:val="none" w:sz="0" w:space="0" w:color="auto"/>
        <w:right w:val="none" w:sz="0" w:space="0" w:color="auto"/>
      </w:divBdr>
    </w:div>
    <w:div w:id="1921477991">
      <w:bodyDiv w:val="1"/>
      <w:marLeft w:val="0"/>
      <w:marRight w:val="0"/>
      <w:marTop w:val="0"/>
      <w:marBottom w:val="0"/>
      <w:divBdr>
        <w:top w:val="none" w:sz="0" w:space="0" w:color="auto"/>
        <w:left w:val="none" w:sz="0" w:space="0" w:color="auto"/>
        <w:bottom w:val="none" w:sz="0" w:space="0" w:color="auto"/>
        <w:right w:val="none" w:sz="0" w:space="0" w:color="auto"/>
      </w:divBdr>
    </w:div>
    <w:div w:id="1921521060">
      <w:bodyDiv w:val="1"/>
      <w:marLeft w:val="0"/>
      <w:marRight w:val="0"/>
      <w:marTop w:val="0"/>
      <w:marBottom w:val="0"/>
      <w:divBdr>
        <w:top w:val="none" w:sz="0" w:space="0" w:color="auto"/>
        <w:left w:val="none" w:sz="0" w:space="0" w:color="auto"/>
        <w:bottom w:val="none" w:sz="0" w:space="0" w:color="auto"/>
        <w:right w:val="none" w:sz="0" w:space="0" w:color="auto"/>
      </w:divBdr>
    </w:div>
    <w:div w:id="1921793264">
      <w:bodyDiv w:val="1"/>
      <w:marLeft w:val="0"/>
      <w:marRight w:val="0"/>
      <w:marTop w:val="0"/>
      <w:marBottom w:val="0"/>
      <w:divBdr>
        <w:top w:val="none" w:sz="0" w:space="0" w:color="auto"/>
        <w:left w:val="none" w:sz="0" w:space="0" w:color="auto"/>
        <w:bottom w:val="none" w:sz="0" w:space="0" w:color="auto"/>
        <w:right w:val="none" w:sz="0" w:space="0" w:color="auto"/>
      </w:divBdr>
    </w:div>
    <w:div w:id="1922056018">
      <w:bodyDiv w:val="1"/>
      <w:marLeft w:val="0"/>
      <w:marRight w:val="0"/>
      <w:marTop w:val="0"/>
      <w:marBottom w:val="0"/>
      <w:divBdr>
        <w:top w:val="none" w:sz="0" w:space="0" w:color="auto"/>
        <w:left w:val="none" w:sz="0" w:space="0" w:color="auto"/>
        <w:bottom w:val="none" w:sz="0" w:space="0" w:color="auto"/>
        <w:right w:val="none" w:sz="0" w:space="0" w:color="auto"/>
      </w:divBdr>
    </w:div>
    <w:div w:id="1922106110">
      <w:bodyDiv w:val="1"/>
      <w:marLeft w:val="0"/>
      <w:marRight w:val="0"/>
      <w:marTop w:val="0"/>
      <w:marBottom w:val="0"/>
      <w:divBdr>
        <w:top w:val="none" w:sz="0" w:space="0" w:color="auto"/>
        <w:left w:val="none" w:sz="0" w:space="0" w:color="auto"/>
        <w:bottom w:val="none" w:sz="0" w:space="0" w:color="auto"/>
        <w:right w:val="none" w:sz="0" w:space="0" w:color="auto"/>
      </w:divBdr>
    </w:div>
    <w:div w:id="1922373698">
      <w:bodyDiv w:val="1"/>
      <w:marLeft w:val="0"/>
      <w:marRight w:val="0"/>
      <w:marTop w:val="0"/>
      <w:marBottom w:val="0"/>
      <w:divBdr>
        <w:top w:val="none" w:sz="0" w:space="0" w:color="auto"/>
        <w:left w:val="none" w:sz="0" w:space="0" w:color="auto"/>
        <w:bottom w:val="none" w:sz="0" w:space="0" w:color="auto"/>
        <w:right w:val="none" w:sz="0" w:space="0" w:color="auto"/>
      </w:divBdr>
    </w:div>
    <w:div w:id="1922441884">
      <w:bodyDiv w:val="1"/>
      <w:marLeft w:val="0"/>
      <w:marRight w:val="0"/>
      <w:marTop w:val="0"/>
      <w:marBottom w:val="0"/>
      <w:divBdr>
        <w:top w:val="none" w:sz="0" w:space="0" w:color="auto"/>
        <w:left w:val="none" w:sz="0" w:space="0" w:color="auto"/>
        <w:bottom w:val="none" w:sz="0" w:space="0" w:color="auto"/>
        <w:right w:val="none" w:sz="0" w:space="0" w:color="auto"/>
      </w:divBdr>
    </w:div>
    <w:div w:id="1922837502">
      <w:bodyDiv w:val="1"/>
      <w:marLeft w:val="0"/>
      <w:marRight w:val="0"/>
      <w:marTop w:val="0"/>
      <w:marBottom w:val="0"/>
      <w:divBdr>
        <w:top w:val="none" w:sz="0" w:space="0" w:color="auto"/>
        <w:left w:val="none" w:sz="0" w:space="0" w:color="auto"/>
        <w:bottom w:val="none" w:sz="0" w:space="0" w:color="auto"/>
        <w:right w:val="none" w:sz="0" w:space="0" w:color="auto"/>
      </w:divBdr>
    </w:div>
    <w:div w:id="1922980014">
      <w:bodyDiv w:val="1"/>
      <w:marLeft w:val="0"/>
      <w:marRight w:val="0"/>
      <w:marTop w:val="0"/>
      <w:marBottom w:val="0"/>
      <w:divBdr>
        <w:top w:val="none" w:sz="0" w:space="0" w:color="auto"/>
        <w:left w:val="none" w:sz="0" w:space="0" w:color="auto"/>
        <w:bottom w:val="none" w:sz="0" w:space="0" w:color="auto"/>
        <w:right w:val="none" w:sz="0" w:space="0" w:color="auto"/>
      </w:divBdr>
    </w:div>
    <w:div w:id="1923098245">
      <w:bodyDiv w:val="1"/>
      <w:marLeft w:val="0"/>
      <w:marRight w:val="0"/>
      <w:marTop w:val="0"/>
      <w:marBottom w:val="0"/>
      <w:divBdr>
        <w:top w:val="none" w:sz="0" w:space="0" w:color="auto"/>
        <w:left w:val="none" w:sz="0" w:space="0" w:color="auto"/>
        <w:bottom w:val="none" w:sz="0" w:space="0" w:color="auto"/>
        <w:right w:val="none" w:sz="0" w:space="0" w:color="auto"/>
      </w:divBdr>
    </w:div>
    <w:div w:id="1923445882">
      <w:bodyDiv w:val="1"/>
      <w:marLeft w:val="0"/>
      <w:marRight w:val="0"/>
      <w:marTop w:val="0"/>
      <w:marBottom w:val="0"/>
      <w:divBdr>
        <w:top w:val="none" w:sz="0" w:space="0" w:color="auto"/>
        <w:left w:val="none" w:sz="0" w:space="0" w:color="auto"/>
        <w:bottom w:val="none" w:sz="0" w:space="0" w:color="auto"/>
        <w:right w:val="none" w:sz="0" w:space="0" w:color="auto"/>
      </w:divBdr>
    </w:div>
    <w:div w:id="1923562904">
      <w:bodyDiv w:val="1"/>
      <w:marLeft w:val="0"/>
      <w:marRight w:val="0"/>
      <w:marTop w:val="0"/>
      <w:marBottom w:val="0"/>
      <w:divBdr>
        <w:top w:val="none" w:sz="0" w:space="0" w:color="auto"/>
        <w:left w:val="none" w:sz="0" w:space="0" w:color="auto"/>
        <w:bottom w:val="none" w:sz="0" w:space="0" w:color="auto"/>
        <w:right w:val="none" w:sz="0" w:space="0" w:color="auto"/>
      </w:divBdr>
    </w:div>
    <w:div w:id="1923565731">
      <w:bodyDiv w:val="1"/>
      <w:marLeft w:val="0"/>
      <w:marRight w:val="0"/>
      <w:marTop w:val="0"/>
      <w:marBottom w:val="0"/>
      <w:divBdr>
        <w:top w:val="none" w:sz="0" w:space="0" w:color="auto"/>
        <w:left w:val="none" w:sz="0" w:space="0" w:color="auto"/>
        <w:bottom w:val="none" w:sz="0" w:space="0" w:color="auto"/>
        <w:right w:val="none" w:sz="0" w:space="0" w:color="auto"/>
      </w:divBdr>
    </w:div>
    <w:div w:id="1924223820">
      <w:bodyDiv w:val="1"/>
      <w:marLeft w:val="0"/>
      <w:marRight w:val="0"/>
      <w:marTop w:val="0"/>
      <w:marBottom w:val="0"/>
      <w:divBdr>
        <w:top w:val="none" w:sz="0" w:space="0" w:color="auto"/>
        <w:left w:val="none" w:sz="0" w:space="0" w:color="auto"/>
        <w:bottom w:val="none" w:sz="0" w:space="0" w:color="auto"/>
        <w:right w:val="none" w:sz="0" w:space="0" w:color="auto"/>
      </w:divBdr>
    </w:div>
    <w:div w:id="1924416468">
      <w:bodyDiv w:val="1"/>
      <w:marLeft w:val="0"/>
      <w:marRight w:val="0"/>
      <w:marTop w:val="0"/>
      <w:marBottom w:val="0"/>
      <w:divBdr>
        <w:top w:val="none" w:sz="0" w:space="0" w:color="auto"/>
        <w:left w:val="none" w:sz="0" w:space="0" w:color="auto"/>
        <w:bottom w:val="none" w:sz="0" w:space="0" w:color="auto"/>
        <w:right w:val="none" w:sz="0" w:space="0" w:color="auto"/>
      </w:divBdr>
    </w:div>
    <w:div w:id="1924794610">
      <w:bodyDiv w:val="1"/>
      <w:marLeft w:val="0"/>
      <w:marRight w:val="0"/>
      <w:marTop w:val="0"/>
      <w:marBottom w:val="0"/>
      <w:divBdr>
        <w:top w:val="none" w:sz="0" w:space="0" w:color="auto"/>
        <w:left w:val="none" w:sz="0" w:space="0" w:color="auto"/>
        <w:bottom w:val="none" w:sz="0" w:space="0" w:color="auto"/>
        <w:right w:val="none" w:sz="0" w:space="0" w:color="auto"/>
      </w:divBdr>
    </w:div>
    <w:div w:id="1924996787">
      <w:bodyDiv w:val="1"/>
      <w:marLeft w:val="0"/>
      <w:marRight w:val="0"/>
      <w:marTop w:val="0"/>
      <w:marBottom w:val="0"/>
      <w:divBdr>
        <w:top w:val="none" w:sz="0" w:space="0" w:color="auto"/>
        <w:left w:val="none" w:sz="0" w:space="0" w:color="auto"/>
        <w:bottom w:val="none" w:sz="0" w:space="0" w:color="auto"/>
        <w:right w:val="none" w:sz="0" w:space="0" w:color="auto"/>
      </w:divBdr>
    </w:div>
    <w:div w:id="1925259311">
      <w:bodyDiv w:val="1"/>
      <w:marLeft w:val="0"/>
      <w:marRight w:val="0"/>
      <w:marTop w:val="0"/>
      <w:marBottom w:val="0"/>
      <w:divBdr>
        <w:top w:val="none" w:sz="0" w:space="0" w:color="auto"/>
        <w:left w:val="none" w:sz="0" w:space="0" w:color="auto"/>
        <w:bottom w:val="none" w:sz="0" w:space="0" w:color="auto"/>
        <w:right w:val="none" w:sz="0" w:space="0" w:color="auto"/>
      </w:divBdr>
    </w:div>
    <w:div w:id="1925336123">
      <w:bodyDiv w:val="1"/>
      <w:marLeft w:val="0"/>
      <w:marRight w:val="0"/>
      <w:marTop w:val="0"/>
      <w:marBottom w:val="0"/>
      <w:divBdr>
        <w:top w:val="none" w:sz="0" w:space="0" w:color="auto"/>
        <w:left w:val="none" w:sz="0" w:space="0" w:color="auto"/>
        <w:bottom w:val="none" w:sz="0" w:space="0" w:color="auto"/>
        <w:right w:val="none" w:sz="0" w:space="0" w:color="auto"/>
      </w:divBdr>
    </w:div>
    <w:div w:id="1925644449">
      <w:bodyDiv w:val="1"/>
      <w:marLeft w:val="0"/>
      <w:marRight w:val="0"/>
      <w:marTop w:val="0"/>
      <w:marBottom w:val="0"/>
      <w:divBdr>
        <w:top w:val="none" w:sz="0" w:space="0" w:color="auto"/>
        <w:left w:val="none" w:sz="0" w:space="0" w:color="auto"/>
        <w:bottom w:val="none" w:sz="0" w:space="0" w:color="auto"/>
        <w:right w:val="none" w:sz="0" w:space="0" w:color="auto"/>
      </w:divBdr>
    </w:div>
    <w:div w:id="1925994622">
      <w:bodyDiv w:val="1"/>
      <w:marLeft w:val="0"/>
      <w:marRight w:val="0"/>
      <w:marTop w:val="0"/>
      <w:marBottom w:val="0"/>
      <w:divBdr>
        <w:top w:val="none" w:sz="0" w:space="0" w:color="auto"/>
        <w:left w:val="none" w:sz="0" w:space="0" w:color="auto"/>
        <w:bottom w:val="none" w:sz="0" w:space="0" w:color="auto"/>
        <w:right w:val="none" w:sz="0" w:space="0" w:color="auto"/>
      </w:divBdr>
    </w:div>
    <w:div w:id="1927033282">
      <w:bodyDiv w:val="1"/>
      <w:marLeft w:val="0"/>
      <w:marRight w:val="0"/>
      <w:marTop w:val="0"/>
      <w:marBottom w:val="0"/>
      <w:divBdr>
        <w:top w:val="none" w:sz="0" w:space="0" w:color="auto"/>
        <w:left w:val="none" w:sz="0" w:space="0" w:color="auto"/>
        <w:bottom w:val="none" w:sz="0" w:space="0" w:color="auto"/>
        <w:right w:val="none" w:sz="0" w:space="0" w:color="auto"/>
      </w:divBdr>
    </w:div>
    <w:div w:id="1927033868">
      <w:bodyDiv w:val="1"/>
      <w:marLeft w:val="0"/>
      <w:marRight w:val="0"/>
      <w:marTop w:val="0"/>
      <w:marBottom w:val="0"/>
      <w:divBdr>
        <w:top w:val="none" w:sz="0" w:space="0" w:color="auto"/>
        <w:left w:val="none" w:sz="0" w:space="0" w:color="auto"/>
        <w:bottom w:val="none" w:sz="0" w:space="0" w:color="auto"/>
        <w:right w:val="none" w:sz="0" w:space="0" w:color="auto"/>
      </w:divBdr>
    </w:div>
    <w:div w:id="1927305168">
      <w:bodyDiv w:val="1"/>
      <w:marLeft w:val="0"/>
      <w:marRight w:val="0"/>
      <w:marTop w:val="0"/>
      <w:marBottom w:val="0"/>
      <w:divBdr>
        <w:top w:val="none" w:sz="0" w:space="0" w:color="auto"/>
        <w:left w:val="none" w:sz="0" w:space="0" w:color="auto"/>
        <w:bottom w:val="none" w:sz="0" w:space="0" w:color="auto"/>
        <w:right w:val="none" w:sz="0" w:space="0" w:color="auto"/>
      </w:divBdr>
    </w:div>
    <w:div w:id="1927305592">
      <w:bodyDiv w:val="1"/>
      <w:marLeft w:val="0"/>
      <w:marRight w:val="0"/>
      <w:marTop w:val="0"/>
      <w:marBottom w:val="0"/>
      <w:divBdr>
        <w:top w:val="none" w:sz="0" w:space="0" w:color="auto"/>
        <w:left w:val="none" w:sz="0" w:space="0" w:color="auto"/>
        <w:bottom w:val="none" w:sz="0" w:space="0" w:color="auto"/>
        <w:right w:val="none" w:sz="0" w:space="0" w:color="auto"/>
      </w:divBdr>
    </w:div>
    <w:div w:id="1927305896">
      <w:bodyDiv w:val="1"/>
      <w:marLeft w:val="0"/>
      <w:marRight w:val="0"/>
      <w:marTop w:val="0"/>
      <w:marBottom w:val="0"/>
      <w:divBdr>
        <w:top w:val="none" w:sz="0" w:space="0" w:color="auto"/>
        <w:left w:val="none" w:sz="0" w:space="0" w:color="auto"/>
        <w:bottom w:val="none" w:sz="0" w:space="0" w:color="auto"/>
        <w:right w:val="none" w:sz="0" w:space="0" w:color="auto"/>
      </w:divBdr>
    </w:div>
    <w:div w:id="1927416498">
      <w:bodyDiv w:val="1"/>
      <w:marLeft w:val="0"/>
      <w:marRight w:val="0"/>
      <w:marTop w:val="0"/>
      <w:marBottom w:val="0"/>
      <w:divBdr>
        <w:top w:val="none" w:sz="0" w:space="0" w:color="auto"/>
        <w:left w:val="none" w:sz="0" w:space="0" w:color="auto"/>
        <w:bottom w:val="none" w:sz="0" w:space="0" w:color="auto"/>
        <w:right w:val="none" w:sz="0" w:space="0" w:color="auto"/>
      </w:divBdr>
    </w:div>
    <w:div w:id="1928070984">
      <w:bodyDiv w:val="1"/>
      <w:marLeft w:val="0"/>
      <w:marRight w:val="0"/>
      <w:marTop w:val="0"/>
      <w:marBottom w:val="0"/>
      <w:divBdr>
        <w:top w:val="none" w:sz="0" w:space="0" w:color="auto"/>
        <w:left w:val="none" w:sz="0" w:space="0" w:color="auto"/>
        <w:bottom w:val="none" w:sz="0" w:space="0" w:color="auto"/>
        <w:right w:val="none" w:sz="0" w:space="0" w:color="auto"/>
      </w:divBdr>
    </w:div>
    <w:div w:id="1928073025">
      <w:bodyDiv w:val="1"/>
      <w:marLeft w:val="0"/>
      <w:marRight w:val="0"/>
      <w:marTop w:val="0"/>
      <w:marBottom w:val="0"/>
      <w:divBdr>
        <w:top w:val="none" w:sz="0" w:space="0" w:color="auto"/>
        <w:left w:val="none" w:sz="0" w:space="0" w:color="auto"/>
        <w:bottom w:val="none" w:sz="0" w:space="0" w:color="auto"/>
        <w:right w:val="none" w:sz="0" w:space="0" w:color="auto"/>
      </w:divBdr>
    </w:div>
    <w:div w:id="1928418214">
      <w:bodyDiv w:val="1"/>
      <w:marLeft w:val="0"/>
      <w:marRight w:val="0"/>
      <w:marTop w:val="0"/>
      <w:marBottom w:val="0"/>
      <w:divBdr>
        <w:top w:val="none" w:sz="0" w:space="0" w:color="auto"/>
        <w:left w:val="none" w:sz="0" w:space="0" w:color="auto"/>
        <w:bottom w:val="none" w:sz="0" w:space="0" w:color="auto"/>
        <w:right w:val="none" w:sz="0" w:space="0" w:color="auto"/>
      </w:divBdr>
    </w:div>
    <w:div w:id="1928730054">
      <w:bodyDiv w:val="1"/>
      <w:marLeft w:val="0"/>
      <w:marRight w:val="0"/>
      <w:marTop w:val="0"/>
      <w:marBottom w:val="0"/>
      <w:divBdr>
        <w:top w:val="none" w:sz="0" w:space="0" w:color="auto"/>
        <w:left w:val="none" w:sz="0" w:space="0" w:color="auto"/>
        <w:bottom w:val="none" w:sz="0" w:space="0" w:color="auto"/>
        <w:right w:val="none" w:sz="0" w:space="0" w:color="auto"/>
      </w:divBdr>
    </w:div>
    <w:div w:id="1929070233">
      <w:bodyDiv w:val="1"/>
      <w:marLeft w:val="0"/>
      <w:marRight w:val="0"/>
      <w:marTop w:val="0"/>
      <w:marBottom w:val="0"/>
      <w:divBdr>
        <w:top w:val="none" w:sz="0" w:space="0" w:color="auto"/>
        <w:left w:val="none" w:sz="0" w:space="0" w:color="auto"/>
        <w:bottom w:val="none" w:sz="0" w:space="0" w:color="auto"/>
        <w:right w:val="none" w:sz="0" w:space="0" w:color="auto"/>
      </w:divBdr>
    </w:div>
    <w:div w:id="1929079195">
      <w:bodyDiv w:val="1"/>
      <w:marLeft w:val="0"/>
      <w:marRight w:val="0"/>
      <w:marTop w:val="0"/>
      <w:marBottom w:val="0"/>
      <w:divBdr>
        <w:top w:val="none" w:sz="0" w:space="0" w:color="auto"/>
        <w:left w:val="none" w:sz="0" w:space="0" w:color="auto"/>
        <w:bottom w:val="none" w:sz="0" w:space="0" w:color="auto"/>
        <w:right w:val="none" w:sz="0" w:space="0" w:color="auto"/>
      </w:divBdr>
    </w:div>
    <w:div w:id="1929117844">
      <w:bodyDiv w:val="1"/>
      <w:marLeft w:val="0"/>
      <w:marRight w:val="0"/>
      <w:marTop w:val="0"/>
      <w:marBottom w:val="0"/>
      <w:divBdr>
        <w:top w:val="none" w:sz="0" w:space="0" w:color="auto"/>
        <w:left w:val="none" w:sz="0" w:space="0" w:color="auto"/>
        <w:bottom w:val="none" w:sz="0" w:space="0" w:color="auto"/>
        <w:right w:val="none" w:sz="0" w:space="0" w:color="auto"/>
      </w:divBdr>
    </w:div>
    <w:div w:id="1929150120">
      <w:bodyDiv w:val="1"/>
      <w:marLeft w:val="0"/>
      <w:marRight w:val="0"/>
      <w:marTop w:val="0"/>
      <w:marBottom w:val="0"/>
      <w:divBdr>
        <w:top w:val="none" w:sz="0" w:space="0" w:color="auto"/>
        <w:left w:val="none" w:sz="0" w:space="0" w:color="auto"/>
        <w:bottom w:val="none" w:sz="0" w:space="0" w:color="auto"/>
        <w:right w:val="none" w:sz="0" w:space="0" w:color="auto"/>
      </w:divBdr>
    </w:div>
    <w:div w:id="1929190132">
      <w:bodyDiv w:val="1"/>
      <w:marLeft w:val="0"/>
      <w:marRight w:val="0"/>
      <w:marTop w:val="0"/>
      <w:marBottom w:val="0"/>
      <w:divBdr>
        <w:top w:val="none" w:sz="0" w:space="0" w:color="auto"/>
        <w:left w:val="none" w:sz="0" w:space="0" w:color="auto"/>
        <w:bottom w:val="none" w:sz="0" w:space="0" w:color="auto"/>
        <w:right w:val="none" w:sz="0" w:space="0" w:color="auto"/>
      </w:divBdr>
    </w:div>
    <w:div w:id="1929382157">
      <w:bodyDiv w:val="1"/>
      <w:marLeft w:val="0"/>
      <w:marRight w:val="0"/>
      <w:marTop w:val="0"/>
      <w:marBottom w:val="0"/>
      <w:divBdr>
        <w:top w:val="none" w:sz="0" w:space="0" w:color="auto"/>
        <w:left w:val="none" w:sz="0" w:space="0" w:color="auto"/>
        <w:bottom w:val="none" w:sz="0" w:space="0" w:color="auto"/>
        <w:right w:val="none" w:sz="0" w:space="0" w:color="auto"/>
      </w:divBdr>
    </w:div>
    <w:div w:id="1929729093">
      <w:bodyDiv w:val="1"/>
      <w:marLeft w:val="0"/>
      <w:marRight w:val="0"/>
      <w:marTop w:val="0"/>
      <w:marBottom w:val="0"/>
      <w:divBdr>
        <w:top w:val="none" w:sz="0" w:space="0" w:color="auto"/>
        <w:left w:val="none" w:sz="0" w:space="0" w:color="auto"/>
        <w:bottom w:val="none" w:sz="0" w:space="0" w:color="auto"/>
        <w:right w:val="none" w:sz="0" w:space="0" w:color="auto"/>
      </w:divBdr>
    </w:div>
    <w:div w:id="1929805375">
      <w:bodyDiv w:val="1"/>
      <w:marLeft w:val="0"/>
      <w:marRight w:val="0"/>
      <w:marTop w:val="0"/>
      <w:marBottom w:val="0"/>
      <w:divBdr>
        <w:top w:val="none" w:sz="0" w:space="0" w:color="auto"/>
        <w:left w:val="none" w:sz="0" w:space="0" w:color="auto"/>
        <w:bottom w:val="none" w:sz="0" w:space="0" w:color="auto"/>
        <w:right w:val="none" w:sz="0" w:space="0" w:color="auto"/>
      </w:divBdr>
    </w:div>
    <w:div w:id="1930040166">
      <w:bodyDiv w:val="1"/>
      <w:marLeft w:val="0"/>
      <w:marRight w:val="0"/>
      <w:marTop w:val="0"/>
      <w:marBottom w:val="0"/>
      <w:divBdr>
        <w:top w:val="none" w:sz="0" w:space="0" w:color="auto"/>
        <w:left w:val="none" w:sz="0" w:space="0" w:color="auto"/>
        <w:bottom w:val="none" w:sz="0" w:space="0" w:color="auto"/>
        <w:right w:val="none" w:sz="0" w:space="0" w:color="auto"/>
      </w:divBdr>
    </w:div>
    <w:div w:id="1930306381">
      <w:bodyDiv w:val="1"/>
      <w:marLeft w:val="0"/>
      <w:marRight w:val="0"/>
      <w:marTop w:val="0"/>
      <w:marBottom w:val="0"/>
      <w:divBdr>
        <w:top w:val="none" w:sz="0" w:space="0" w:color="auto"/>
        <w:left w:val="none" w:sz="0" w:space="0" w:color="auto"/>
        <w:bottom w:val="none" w:sz="0" w:space="0" w:color="auto"/>
        <w:right w:val="none" w:sz="0" w:space="0" w:color="auto"/>
      </w:divBdr>
    </w:div>
    <w:div w:id="1930313925">
      <w:bodyDiv w:val="1"/>
      <w:marLeft w:val="0"/>
      <w:marRight w:val="0"/>
      <w:marTop w:val="0"/>
      <w:marBottom w:val="0"/>
      <w:divBdr>
        <w:top w:val="none" w:sz="0" w:space="0" w:color="auto"/>
        <w:left w:val="none" w:sz="0" w:space="0" w:color="auto"/>
        <w:bottom w:val="none" w:sz="0" w:space="0" w:color="auto"/>
        <w:right w:val="none" w:sz="0" w:space="0" w:color="auto"/>
      </w:divBdr>
    </w:div>
    <w:div w:id="1930771941">
      <w:bodyDiv w:val="1"/>
      <w:marLeft w:val="0"/>
      <w:marRight w:val="0"/>
      <w:marTop w:val="0"/>
      <w:marBottom w:val="0"/>
      <w:divBdr>
        <w:top w:val="none" w:sz="0" w:space="0" w:color="auto"/>
        <w:left w:val="none" w:sz="0" w:space="0" w:color="auto"/>
        <w:bottom w:val="none" w:sz="0" w:space="0" w:color="auto"/>
        <w:right w:val="none" w:sz="0" w:space="0" w:color="auto"/>
      </w:divBdr>
    </w:div>
    <w:div w:id="1930845136">
      <w:bodyDiv w:val="1"/>
      <w:marLeft w:val="0"/>
      <w:marRight w:val="0"/>
      <w:marTop w:val="0"/>
      <w:marBottom w:val="0"/>
      <w:divBdr>
        <w:top w:val="none" w:sz="0" w:space="0" w:color="auto"/>
        <w:left w:val="none" w:sz="0" w:space="0" w:color="auto"/>
        <w:bottom w:val="none" w:sz="0" w:space="0" w:color="auto"/>
        <w:right w:val="none" w:sz="0" w:space="0" w:color="auto"/>
      </w:divBdr>
    </w:div>
    <w:div w:id="1931044186">
      <w:bodyDiv w:val="1"/>
      <w:marLeft w:val="0"/>
      <w:marRight w:val="0"/>
      <w:marTop w:val="0"/>
      <w:marBottom w:val="0"/>
      <w:divBdr>
        <w:top w:val="none" w:sz="0" w:space="0" w:color="auto"/>
        <w:left w:val="none" w:sz="0" w:space="0" w:color="auto"/>
        <w:bottom w:val="none" w:sz="0" w:space="0" w:color="auto"/>
        <w:right w:val="none" w:sz="0" w:space="0" w:color="auto"/>
      </w:divBdr>
    </w:div>
    <w:div w:id="1931349655">
      <w:bodyDiv w:val="1"/>
      <w:marLeft w:val="0"/>
      <w:marRight w:val="0"/>
      <w:marTop w:val="0"/>
      <w:marBottom w:val="0"/>
      <w:divBdr>
        <w:top w:val="none" w:sz="0" w:space="0" w:color="auto"/>
        <w:left w:val="none" w:sz="0" w:space="0" w:color="auto"/>
        <w:bottom w:val="none" w:sz="0" w:space="0" w:color="auto"/>
        <w:right w:val="none" w:sz="0" w:space="0" w:color="auto"/>
      </w:divBdr>
    </w:div>
    <w:div w:id="1931699148">
      <w:bodyDiv w:val="1"/>
      <w:marLeft w:val="0"/>
      <w:marRight w:val="0"/>
      <w:marTop w:val="0"/>
      <w:marBottom w:val="0"/>
      <w:divBdr>
        <w:top w:val="none" w:sz="0" w:space="0" w:color="auto"/>
        <w:left w:val="none" w:sz="0" w:space="0" w:color="auto"/>
        <w:bottom w:val="none" w:sz="0" w:space="0" w:color="auto"/>
        <w:right w:val="none" w:sz="0" w:space="0" w:color="auto"/>
      </w:divBdr>
    </w:div>
    <w:div w:id="1931888883">
      <w:bodyDiv w:val="1"/>
      <w:marLeft w:val="0"/>
      <w:marRight w:val="0"/>
      <w:marTop w:val="0"/>
      <w:marBottom w:val="0"/>
      <w:divBdr>
        <w:top w:val="none" w:sz="0" w:space="0" w:color="auto"/>
        <w:left w:val="none" w:sz="0" w:space="0" w:color="auto"/>
        <w:bottom w:val="none" w:sz="0" w:space="0" w:color="auto"/>
        <w:right w:val="none" w:sz="0" w:space="0" w:color="auto"/>
      </w:divBdr>
    </w:div>
    <w:div w:id="1932002191">
      <w:bodyDiv w:val="1"/>
      <w:marLeft w:val="0"/>
      <w:marRight w:val="0"/>
      <w:marTop w:val="0"/>
      <w:marBottom w:val="0"/>
      <w:divBdr>
        <w:top w:val="none" w:sz="0" w:space="0" w:color="auto"/>
        <w:left w:val="none" w:sz="0" w:space="0" w:color="auto"/>
        <w:bottom w:val="none" w:sz="0" w:space="0" w:color="auto"/>
        <w:right w:val="none" w:sz="0" w:space="0" w:color="auto"/>
      </w:divBdr>
    </w:div>
    <w:div w:id="1932005104">
      <w:bodyDiv w:val="1"/>
      <w:marLeft w:val="0"/>
      <w:marRight w:val="0"/>
      <w:marTop w:val="0"/>
      <w:marBottom w:val="0"/>
      <w:divBdr>
        <w:top w:val="none" w:sz="0" w:space="0" w:color="auto"/>
        <w:left w:val="none" w:sz="0" w:space="0" w:color="auto"/>
        <w:bottom w:val="none" w:sz="0" w:space="0" w:color="auto"/>
        <w:right w:val="none" w:sz="0" w:space="0" w:color="auto"/>
      </w:divBdr>
    </w:div>
    <w:div w:id="1933199363">
      <w:bodyDiv w:val="1"/>
      <w:marLeft w:val="0"/>
      <w:marRight w:val="0"/>
      <w:marTop w:val="0"/>
      <w:marBottom w:val="0"/>
      <w:divBdr>
        <w:top w:val="none" w:sz="0" w:space="0" w:color="auto"/>
        <w:left w:val="none" w:sz="0" w:space="0" w:color="auto"/>
        <w:bottom w:val="none" w:sz="0" w:space="0" w:color="auto"/>
        <w:right w:val="none" w:sz="0" w:space="0" w:color="auto"/>
      </w:divBdr>
    </w:div>
    <w:div w:id="1933933745">
      <w:bodyDiv w:val="1"/>
      <w:marLeft w:val="0"/>
      <w:marRight w:val="0"/>
      <w:marTop w:val="0"/>
      <w:marBottom w:val="0"/>
      <w:divBdr>
        <w:top w:val="none" w:sz="0" w:space="0" w:color="auto"/>
        <w:left w:val="none" w:sz="0" w:space="0" w:color="auto"/>
        <w:bottom w:val="none" w:sz="0" w:space="0" w:color="auto"/>
        <w:right w:val="none" w:sz="0" w:space="0" w:color="auto"/>
      </w:divBdr>
    </w:div>
    <w:div w:id="1934121997">
      <w:bodyDiv w:val="1"/>
      <w:marLeft w:val="0"/>
      <w:marRight w:val="0"/>
      <w:marTop w:val="0"/>
      <w:marBottom w:val="0"/>
      <w:divBdr>
        <w:top w:val="none" w:sz="0" w:space="0" w:color="auto"/>
        <w:left w:val="none" w:sz="0" w:space="0" w:color="auto"/>
        <w:bottom w:val="none" w:sz="0" w:space="0" w:color="auto"/>
        <w:right w:val="none" w:sz="0" w:space="0" w:color="auto"/>
      </w:divBdr>
    </w:div>
    <w:div w:id="1934388038">
      <w:bodyDiv w:val="1"/>
      <w:marLeft w:val="0"/>
      <w:marRight w:val="0"/>
      <w:marTop w:val="0"/>
      <w:marBottom w:val="0"/>
      <w:divBdr>
        <w:top w:val="none" w:sz="0" w:space="0" w:color="auto"/>
        <w:left w:val="none" w:sz="0" w:space="0" w:color="auto"/>
        <w:bottom w:val="none" w:sz="0" w:space="0" w:color="auto"/>
        <w:right w:val="none" w:sz="0" w:space="0" w:color="auto"/>
      </w:divBdr>
    </w:div>
    <w:div w:id="1934430401">
      <w:bodyDiv w:val="1"/>
      <w:marLeft w:val="0"/>
      <w:marRight w:val="0"/>
      <w:marTop w:val="0"/>
      <w:marBottom w:val="0"/>
      <w:divBdr>
        <w:top w:val="none" w:sz="0" w:space="0" w:color="auto"/>
        <w:left w:val="none" w:sz="0" w:space="0" w:color="auto"/>
        <w:bottom w:val="none" w:sz="0" w:space="0" w:color="auto"/>
        <w:right w:val="none" w:sz="0" w:space="0" w:color="auto"/>
      </w:divBdr>
    </w:div>
    <w:div w:id="1934704542">
      <w:bodyDiv w:val="1"/>
      <w:marLeft w:val="0"/>
      <w:marRight w:val="0"/>
      <w:marTop w:val="0"/>
      <w:marBottom w:val="0"/>
      <w:divBdr>
        <w:top w:val="none" w:sz="0" w:space="0" w:color="auto"/>
        <w:left w:val="none" w:sz="0" w:space="0" w:color="auto"/>
        <w:bottom w:val="none" w:sz="0" w:space="0" w:color="auto"/>
        <w:right w:val="none" w:sz="0" w:space="0" w:color="auto"/>
      </w:divBdr>
    </w:div>
    <w:div w:id="1934824364">
      <w:bodyDiv w:val="1"/>
      <w:marLeft w:val="0"/>
      <w:marRight w:val="0"/>
      <w:marTop w:val="0"/>
      <w:marBottom w:val="0"/>
      <w:divBdr>
        <w:top w:val="none" w:sz="0" w:space="0" w:color="auto"/>
        <w:left w:val="none" w:sz="0" w:space="0" w:color="auto"/>
        <w:bottom w:val="none" w:sz="0" w:space="0" w:color="auto"/>
        <w:right w:val="none" w:sz="0" w:space="0" w:color="auto"/>
      </w:divBdr>
    </w:div>
    <w:div w:id="1934968844">
      <w:bodyDiv w:val="1"/>
      <w:marLeft w:val="0"/>
      <w:marRight w:val="0"/>
      <w:marTop w:val="0"/>
      <w:marBottom w:val="0"/>
      <w:divBdr>
        <w:top w:val="none" w:sz="0" w:space="0" w:color="auto"/>
        <w:left w:val="none" w:sz="0" w:space="0" w:color="auto"/>
        <w:bottom w:val="none" w:sz="0" w:space="0" w:color="auto"/>
        <w:right w:val="none" w:sz="0" w:space="0" w:color="auto"/>
      </w:divBdr>
    </w:div>
    <w:div w:id="1935167100">
      <w:bodyDiv w:val="1"/>
      <w:marLeft w:val="0"/>
      <w:marRight w:val="0"/>
      <w:marTop w:val="0"/>
      <w:marBottom w:val="0"/>
      <w:divBdr>
        <w:top w:val="none" w:sz="0" w:space="0" w:color="auto"/>
        <w:left w:val="none" w:sz="0" w:space="0" w:color="auto"/>
        <w:bottom w:val="none" w:sz="0" w:space="0" w:color="auto"/>
        <w:right w:val="none" w:sz="0" w:space="0" w:color="auto"/>
      </w:divBdr>
    </w:div>
    <w:div w:id="1935700897">
      <w:bodyDiv w:val="1"/>
      <w:marLeft w:val="0"/>
      <w:marRight w:val="0"/>
      <w:marTop w:val="0"/>
      <w:marBottom w:val="0"/>
      <w:divBdr>
        <w:top w:val="none" w:sz="0" w:space="0" w:color="auto"/>
        <w:left w:val="none" w:sz="0" w:space="0" w:color="auto"/>
        <w:bottom w:val="none" w:sz="0" w:space="0" w:color="auto"/>
        <w:right w:val="none" w:sz="0" w:space="0" w:color="auto"/>
      </w:divBdr>
    </w:div>
    <w:div w:id="1935825141">
      <w:bodyDiv w:val="1"/>
      <w:marLeft w:val="0"/>
      <w:marRight w:val="0"/>
      <w:marTop w:val="0"/>
      <w:marBottom w:val="0"/>
      <w:divBdr>
        <w:top w:val="none" w:sz="0" w:space="0" w:color="auto"/>
        <w:left w:val="none" w:sz="0" w:space="0" w:color="auto"/>
        <w:bottom w:val="none" w:sz="0" w:space="0" w:color="auto"/>
        <w:right w:val="none" w:sz="0" w:space="0" w:color="auto"/>
      </w:divBdr>
    </w:div>
    <w:div w:id="1935943202">
      <w:bodyDiv w:val="1"/>
      <w:marLeft w:val="0"/>
      <w:marRight w:val="0"/>
      <w:marTop w:val="0"/>
      <w:marBottom w:val="0"/>
      <w:divBdr>
        <w:top w:val="none" w:sz="0" w:space="0" w:color="auto"/>
        <w:left w:val="none" w:sz="0" w:space="0" w:color="auto"/>
        <w:bottom w:val="none" w:sz="0" w:space="0" w:color="auto"/>
        <w:right w:val="none" w:sz="0" w:space="0" w:color="auto"/>
      </w:divBdr>
    </w:div>
    <w:div w:id="1936473141">
      <w:bodyDiv w:val="1"/>
      <w:marLeft w:val="0"/>
      <w:marRight w:val="0"/>
      <w:marTop w:val="0"/>
      <w:marBottom w:val="0"/>
      <w:divBdr>
        <w:top w:val="none" w:sz="0" w:space="0" w:color="auto"/>
        <w:left w:val="none" w:sz="0" w:space="0" w:color="auto"/>
        <w:bottom w:val="none" w:sz="0" w:space="0" w:color="auto"/>
        <w:right w:val="none" w:sz="0" w:space="0" w:color="auto"/>
      </w:divBdr>
    </w:div>
    <w:div w:id="1937133392">
      <w:bodyDiv w:val="1"/>
      <w:marLeft w:val="0"/>
      <w:marRight w:val="0"/>
      <w:marTop w:val="0"/>
      <w:marBottom w:val="0"/>
      <w:divBdr>
        <w:top w:val="none" w:sz="0" w:space="0" w:color="auto"/>
        <w:left w:val="none" w:sz="0" w:space="0" w:color="auto"/>
        <w:bottom w:val="none" w:sz="0" w:space="0" w:color="auto"/>
        <w:right w:val="none" w:sz="0" w:space="0" w:color="auto"/>
      </w:divBdr>
    </w:div>
    <w:div w:id="1937323472">
      <w:bodyDiv w:val="1"/>
      <w:marLeft w:val="0"/>
      <w:marRight w:val="0"/>
      <w:marTop w:val="0"/>
      <w:marBottom w:val="0"/>
      <w:divBdr>
        <w:top w:val="none" w:sz="0" w:space="0" w:color="auto"/>
        <w:left w:val="none" w:sz="0" w:space="0" w:color="auto"/>
        <w:bottom w:val="none" w:sz="0" w:space="0" w:color="auto"/>
        <w:right w:val="none" w:sz="0" w:space="0" w:color="auto"/>
      </w:divBdr>
    </w:div>
    <w:div w:id="1937404115">
      <w:bodyDiv w:val="1"/>
      <w:marLeft w:val="0"/>
      <w:marRight w:val="0"/>
      <w:marTop w:val="0"/>
      <w:marBottom w:val="0"/>
      <w:divBdr>
        <w:top w:val="none" w:sz="0" w:space="0" w:color="auto"/>
        <w:left w:val="none" w:sz="0" w:space="0" w:color="auto"/>
        <w:bottom w:val="none" w:sz="0" w:space="0" w:color="auto"/>
        <w:right w:val="none" w:sz="0" w:space="0" w:color="auto"/>
      </w:divBdr>
    </w:div>
    <w:div w:id="1937447163">
      <w:bodyDiv w:val="1"/>
      <w:marLeft w:val="0"/>
      <w:marRight w:val="0"/>
      <w:marTop w:val="0"/>
      <w:marBottom w:val="0"/>
      <w:divBdr>
        <w:top w:val="none" w:sz="0" w:space="0" w:color="auto"/>
        <w:left w:val="none" w:sz="0" w:space="0" w:color="auto"/>
        <w:bottom w:val="none" w:sz="0" w:space="0" w:color="auto"/>
        <w:right w:val="none" w:sz="0" w:space="0" w:color="auto"/>
      </w:divBdr>
    </w:div>
    <w:div w:id="1937589284">
      <w:bodyDiv w:val="1"/>
      <w:marLeft w:val="0"/>
      <w:marRight w:val="0"/>
      <w:marTop w:val="0"/>
      <w:marBottom w:val="0"/>
      <w:divBdr>
        <w:top w:val="none" w:sz="0" w:space="0" w:color="auto"/>
        <w:left w:val="none" w:sz="0" w:space="0" w:color="auto"/>
        <w:bottom w:val="none" w:sz="0" w:space="0" w:color="auto"/>
        <w:right w:val="none" w:sz="0" w:space="0" w:color="auto"/>
      </w:divBdr>
    </w:div>
    <w:div w:id="1937592206">
      <w:bodyDiv w:val="1"/>
      <w:marLeft w:val="0"/>
      <w:marRight w:val="0"/>
      <w:marTop w:val="0"/>
      <w:marBottom w:val="0"/>
      <w:divBdr>
        <w:top w:val="none" w:sz="0" w:space="0" w:color="auto"/>
        <w:left w:val="none" w:sz="0" w:space="0" w:color="auto"/>
        <w:bottom w:val="none" w:sz="0" w:space="0" w:color="auto"/>
        <w:right w:val="none" w:sz="0" w:space="0" w:color="auto"/>
      </w:divBdr>
    </w:div>
    <w:div w:id="1938054192">
      <w:bodyDiv w:val="1"/>
      <w:marLeft w:val="0"/>
      <w:marRight w:val="0"/>
      <w:marTop w:val="0"/>
      <w:marBottom w:val="0"/>
      <w:divBdr>
        <w:top w:val="none" w:sz="0" w:space="0" w:color="auto"/>
        <w:left w:val="none" w:sz="0" w:space="0" w:color="auto"/>
        <w:bottom w:val="none" w:sz="0" w:space="0" w:color="auto"/>
        <w:right w:val="none" w:sz="0" w:space="0" w:color="auto"/>
      </w:divBdr>
    </w:div>
    <w:div w:id="1938512852">
      <w:bodyDiv w:val="1"/>
      <w:marLeft w:val="0"/>
      <w:marRight w:val="0"/>
      <w:marTop w:val="0"/>
      <w:marBottom w:val="0"/>
      <w:divBdr>
        <w:top w:val="none" w:sz="0" w:space="0" w:color="auto"/>
        <w:left w:val="none" w:sz="0" w:space="0" w:color="auto"/>
        <w:bottom w:val="none" w:sz="0" w:space="0" w:color="auto"/>
        <w:right w:val="none" w:sz="0" w:space="0" w:color="auto"/>
      </w:divBdr>
    </w:div>
    <w:div w:id="1938555962">
      <w:bodyDiv w:val="1"/>
      <w:marLeft w:val="0"/>
      <w:marRight w:val="0"/>
      <w:marTop w:val="0"/>
      <w:marBottom w:val="0"/>
      <w:divBdr>
        <w:top w:val="none" w:sz="0" w:space="0" w:color="auto"/>
        <w:left w:val="none" w:sz="0" w:space="0" w:color="auto"/>
        <w:bottom w:val="none" w:sz="0" w:space="0" w:color="auto"/>
        <w:right w:val="none" w:sz="0" w:space="0" w:color="auto"/>
      </w:divBdr>
    </w:div>
    <w:div w:id="1939557709">
      <w:bodyDiv w:val="1"/>
      <w:marLeft w:val="0"/>
      <w:marRight w:val="0"/>
      <w:marTop w:val="0"/>
      <w:marBottom w:val="0"/>
      <w:divBdr>
        <w:top w:val="none" w:sz="0" w:space="0" w:color="auto"/>
        <w:left w:val="none" w:sz="0" w:space="0" w:color="auto"/>
        <w:bottom w:val="none" w:sz="0" w:space="0" w:color="auto"/>
        <w:right w:val="none" w:sz="0" w:space="0" w:color="auto"/>
      </w:divBdr>
    </w:div>
    <w:div w:id="1939605815">
      <w:bodyDiv w:val="1"/>
      <w:marLeft w:val="0"/>
      <w:marRight w:val="0"/>
      <w:marTop w:val="0"/>
      <w:marBottom w:val="0"/>
      <w:divBdr>
        <w:top w:val="none" w:sz="0" w:space="0" w:color="auto"/>
        <w:left w:val="none" w:sz="0" w:space="0" w:color="auto"/>
        <w:bottom w:val="none" w:sz="0" w:space="0" w:color="auto"/>
        <w:right w:val="none" w:sz="0" w:space="0" w:color="auto"/>
      </w:divBdr>
    </w:div>
    <w:div w:id="1939874681">
      <w:bodyDiv w:val="1"/>
      <w:marLeft w:val="0"/>
      <w:marRight w:val="0"/>
      <w:marTop w:val="0"/>
      <w:marBottom w:val="0"/>
      <w:divBdr>
        <w:top w:val="none" w:sz="0" w:space="0" w:color="auto"/>
        <w:left w:val="none" w:sz="0" w:space="0" w:color="auto"/>
        <w:bottom w:val="none" w:sz="0" w:space="0" w:color="auto"/>
        <w:right w:val="none" w:sz="0" w:space="0" w:color="auto"/>
      </w:divBdr>
    </w:div>
    <w:div w:id="1940746804">
      <w:bodyDiv w:val="1"/>
      <w:marLeft w:val="0"/>
      <w:marRight w:val="0"/>
      <w:marTop w:val="0"/>
      <w:marBottom w:val="0"/>
      <w:divBdr>
        <w:top w:val="none" w:sz="0" w:space="0" w:color="auto"/>
        <w:left w:val="none" w:sz="0" w:space="0" w:color="auto"/>
        <w:bottom w:val="none" w:sz="0" w:space="0" w:color="auto"/>
        <w:right w:val="none" w:sz="0" w:space="0" w:color="auto"/>
      </w:divBdr>
    </w:div>
    <w:div w:id="1940795194">
      <w:bodyDiv w:val="1"/>
      <w:marLeft w:val="0"/>
      <w:marRight w:val="0"/>
      <w:marTop w:val="0"/>
      <w:marBottom w:val="0"/>
      <w:divBdr>
        <w:top w:val="none" w:sz="0" w:space="0" w:color="auto"/>
        <w:left w:val="none" w:sz="0" w:space="0" w:color="auto"/>
        <w:bottom w:val="none" w:sz="0" w:space="0" w:color="auto"/>
        <w:right w:val="none" w:sz="0" w:space="0" w:color="auto"/>
      </w:divBdr>
    </w:div>
    <w:div w:id="1940866562">
      <w:bodyDiv w:val="1"/>
      <w:marLeft w:val="0"/>
      <w:marRight w:val="0"/>
      <w:marTop w:val="0"/>
      <w:marBottom w:val="0"/>
      <w:divBdr>
        <w:top w:val="none" w:sz="0" w:space="0" w:color="auto"/>
        <w:left w:val="none" w:sz="0" w:space="0" w:color="auto"/>
        <w:bottom w:val="none" w:sz="0" w:space="0" w:color="auto"/>
        <w:right w:val="none" w:sz="0" w:space="0" w:color="auto"/>
      </w:divBdr>
    </w:div>
    <w:div w:id="1941335004">
      <w:bodyDiv w:val="1"/>
      <w:marLeft w:val="0"/>
      <w:marRight w:val="0"/>
      <w:marTop w:val="0"/>
      <w:marBottom w:val="0"/>
      <w:divBdr>
        <w:top w:val="none" w:sz="0" w:space="0" w:color="auto"/>
        <w:left w:val="none" w:sz="0" w:space="0" w:color="auto"/>
        <w:bottom w:val="none" w:sz="0" w:space="0" w:color="auto"/>
        <w:right w:val="none" w:sz="0" w:space="0" w:color="auto"/>
      </w:divBdr>
    </w:div>
    <w:div w:id="1941520233">
      <w:bodyDiv w:val="1"/>
      <w:marLeft w:val="0"/>
      <w:marRight w:val="0"/>
      <w:marTop w:val="0"/>
      <w:marBottom w:val="0"/>
      <w:divBdr>
        <w:top w:val="none" w:sz="0" w:space="0" w:color="auto"/>
        <w:left w:val="none" w:sz="0" w:space="0" w:color="auto"/>
        <w:bottom w:val="none" w:sz="0" w:space="0" w:color="auto"/>
        <w:right w:val="none" w:sz="0" w:space="0" w:color="auto"/>
      </w:divBdr>
    </w:div>
    <w:div w:id="1941527267">
      <w:bodyDiv w:val="1"/>
      <w:marLeft w:val="0"/>
      <w:marRight w:val="0"/>
      <w:marTop w:val="0"/>
      <w:marBottom w:val="0"/>
      <w:divBdr>
        <w:top w:val="none" w:sz="0" w:space="0" w:color="auto"/>
        <w:left w:val="none" w:sz="0" w:space="0" w:color="auto"/>
        <w:bottom w:val="none" w:sz="0" w:space="0" w:color="auto"/>
        <w:right w:val="none" w:sz="0" w:space="0" w:color="auto"/>
      </w:divBdr>
    </w:div>
    <w:div w:id="1941788561">
      <w:bodyDiv w:val="1"/>
      <w:marLeft w:val="0"/>
      <w:marRight w:val="0"/>
      <w:marTop w:val="0"/>
      <w:marBottom w:val="0"/>
      <w:divBdr>
        <w:top w:val="none" w:sz="0" w:space="0" w:color="auto"/>
        <w:left w:val="none" w:sz="0" w:space="0" w:color="auto"/>
        <w:bottom w:val="none" w:sz="0" w:space="0" w:color="auto"/>
        <w:right w:val="none" w:sz="0" w:space="0" w:color="auto"/>
      </w:divBdr>
    </w:div>
    <w:div w:id="1941796505">
      <w:bodyDiv w:val="1"/>
      <w:marLeft w:val="0"/>
      <w:marRight w:val="0"/>
      <w:marTop w:val="0"/>
      <w:marBottom w:val="0"/>
      <w:divBdr>
        <w:top w:val="none" w:sz="0" w:space="0" w:color="auto"/>
        <w:left w:val="none" w:sz="0" w:space="0" w:color="auto"/>
        <w:bottom w:val="none" w:sz="0" w:space="0" w:color="auto"/>
        <w:right w:val="none" w:sz="0" w:space="0" w:color="auto"/>
      </w:divBdr>
    </w:div>
    <w:div w:id="1941798318">
      <w:bodyDiv w:val="1"/>
      <w:marLeft w:val="0"/>
      <w:marRight w:val="0"/>
      <w:marTop w:val="0"/>
      <w:marBottom w:val="0"/>
      <w:divBdr>
        <w:top w:val="none" w:sz="0" w:space="0" w:color="auto"/>
        <w:left w:val="none" w:sz="0" w:space="0" w:color="auto"/>
        <w:bottom w:val="none" w:sz="0" w:space="0" w:color="auto"/>
        <w:right w:val="none" w:sz="0" w:space="0" w:color="auto"/>
      </w:divBdr>
    </w:div>
    <w:div w:id="1941838238">
      <w:bodyDiv w:val="1"/>
      <w:marLeft w:val="0"/>
      <w:marRight w:val="0"/>
      <w:marTop w:val="0"/>
      <w:marBottom w:val="0"/>
      <w:divBdr>
        <w:top w:val="none" w:sz="0" w:space="0" w:color="auto"/>
        <w:left w:val="none" w:sz="0" w:space="0" w:color="auto"/>
        <w:bottom w:val="none" w:sz="0" w:space="0" w:color="auto"/>
        <w:right w:val="none" w:sz="0" w:space="0" w:color="auto"/>
      </w:divBdr>
    </w:div>
    <w:div w:id="1941988367">
      <w:bodyDiv w:val="1"/>
      <w:marLeft w:val="0"/>
      <w:marRight w:val="0"/>
      <w:marTop w:val="0"/>
      <w:marBottom w:val="0"/>
      <w:divBdr>
        <w:top w:val="none" w:sz="0" w:space="0" w:color="auto"/>
        <w:left w:val="none" w:sz="0" w:space="0" w:color="auto"/>
        <w:bottom w:val="none" w:sz="0" w:space="0" w:color="auto"/>
        <w:right w:val="none" w:sz="0" w:space="0" w:color="auto"/>
      </w:divBdr>
    </w:div>
    <w:div w:id="1942106447">
      <w:bodyDiv w:val="1"/>
      <w:marLeft w:val="0"/>
      <w:marRight w:val="0"/>
      <w:marTop w:val="0"/>
      <w:marBottom w:val="0"/>
      <w:divBdr>
        <w:top w:val="none" w:sz="0" w:space="0" w:color="auto"/>
        <w:left w:val="none" w:sz="0" w:space="0" w:color="auto"/>
        <w:bottom w:val="none" w:sz="0" w:space="0" w:color="auto"/>
        <w:right w:val="none" w:sz="0" w:space="0" w:color="auto"/>
      </w:divBdr>
    </w:div>
    <w:div w:id="1942299743">
      <w:bodyDiv w:val="1"/>
      <w:marLeft w:val="0"/>
      <w:marRight w:val="0"/>
      <w:marTop w:val="0"/>
      <w:marBottom w:val="0"/>
      <w:divBdr>
        <w:top w:val="none" w:sz="0" w:space="0" w:color="auto"/>
        <w:left w:val="none" w:sz="0" w:space="0" w:color="auto"/>
        <w:bottom w:val="none" w:sz="0" w:space="0" w:color="auto"/>
        <w:right w:val="none" w:sz="0" w:space="0" w:color="auto"/>
      </w:divBdr>
    </w:div>
    <w:div w:id="1942453292">
      <w:bodyDiv w:val="1"/>
      <w:marLeft w:val="0"/>
      <w:marRight w:val="0"/>
      <w:marTop w:val="0"/>
      <w:marBottom w:val="0"/>
      <w:divBdr>
        <w:top w:val="none" w:sz="0" w:space="0" w:color="auto"/>
        <w:left w:val="none" w:sz="0" w:space="0" w:color="auto"/>
        <w:bottom w:val="none" w:sz="0" w:space="0" w:color="auto"/>
        <w:right w:val="none" w:sz="0" w:space="0" w:color="auto"/>
      </w:divBdr>
    </w:div>
    <w:div w:id="1942756923">
      <w:bodyDiv w:val="1"/>
      <w:marLeft w:val="0"/>
      <w:marRight w:val="0"/>
      <w:marTop w:val="0"/>
      <w:marBottom w:val="0"/>
      <w:divBdr>
        <w:top w:val="none" w:sz="0" w:space="0" w:color="auto"/>
        <w:left w:val="none" w:sz="0" w:space="0" w:color="auto"/>
        <w:bottom w:val="none" w:sz="0" w:space="0" w:color="auto"/>
        <w:right w:val="none" w:sz="0" w:space="0" w:color="auto"/>
      </w:divBdr>
    </w:div>
    <w:div w:id="1943612774">
      <w:bodyDiv w:val="1"/>
      <w:marLeft w:val="0"/>
      <w:marRight w:val="0"/>
      <w:marTop w:val="0"/>
      <w:marBottom w:val="0"/>
      <w:divBdr>
        <w:top w:val="none" w:sz="0" w:space="0" w:color="auto"/>
        <w:left w:val="none" w:sz="0" w:space="0" w:color="auto"/>
        <w:bottom w:val="none" w:sz="0" w:space="0" w:color="auto"/>
        <w:right w:val="none" w:sz="0" w:space="0" w:color="auto"/>
      </w:divBdr>
    </w:div>
    <w:div w:id="1943680487">
      <w:bodyDiv w:val="1"/>
      <w:marLeft w:val="0"/>
      <w:marRight w:val="0"/>
      <w:marTop w:val="0"/>
      <w:marBottom w:val="0"/>
      <w:divBdr>
        <w:top w:val="none" w:sz="0" w:space="0" w:color="auto"/>
        <w:left w:val="none" w:sz="0" w:space="0" w:color="auto"/>
        <w:bottom w:val="none" w:sz="0" w:space="0" w:color="auto"/>
        <w:right w:val="none" w:sz="0" w:space="0" w:color="auto"/>
      </w:divBdr>
    </w:div>
    <w:div w:id="1943799307">
      <w:bodyDiv w:val="1"/>
      <w:marLeft w:val="0"/>
      <w:marRight w:val="0"/>
      <w:marTop w:val="0"/>
      <w:marBottom w:val="0"/>
      <w:divBdr>
        <w:top w:val="none" w:sz="0" w:space="0" w:color="auto"/>
        <w:left w:val="none" w:sz="0" w:space="0" w:color="auto"/>
        <w:bottom w:val="none" w:sz="0" w:space="0" w:color="auto"/>
        <w:right w:val="none" w:sz="0" w:space="0" w:color="auto"/>
      </w:divBdr>
    </w:div>
    <w:div w:id="1943873043">
      <w:bodyDiv w:val="1"/>
      <w:marLeft w:val="0"/>
      <w:marRight w:val="0"/>
      <w:marTop w:val="0"/>
      <w:marBottom w:val="0"/>
      <w:divBdr>
        <w:top w:val="none" w:sz="0" w:space="0" w:color="auto"/>
        <w:left w:val="none" w:sz="0" w:space="0" w:color="auto"/>
        <w:bottom w:val="none" w:sz="0" w:space="0" w:color="auto"/>
        <w:right w:val="none" w:sz="0" w:space="0" w:color="auto"/>
      </w:divBdr>
    </w:div>
    <w:div w:id="1944024595">
      <w:bodyDiv w:val="1"/>
      <w:marLeft w:val="0"/>
      <w:marRight w:val="0"/>
      <w:marTop w:val="0"/>
      <w:marBottom w:val="0"/>
      <w:divBdr>
        <w:top w:val="none" w:sz="0" w:space="0" w:color="auto"/>
        <w:left w:val="none" w:sz="0" w:space="0" w:color="auto"/>
        <w:bottom w:val="none" w:sz="0" w:space="0" w:color="auto"/>
        <w:right w:val="none" w:sz="0" w:space="0" w:color="auto"/>
      </w:divBdr>
    </w:div>
    <w:div w:id="1944337148">
      <w:bodyDiv w:val="1"/>
      <w:marLeft w:val="0"/>
      <w:marRight w:val="0"/>
      <w:marTop w:val="0"/>
      <w:marBottom w:val="0"/>
      <w:divBdr>
        <w:top w:val="none" w:sz="0" w:space="0" w:color="auto"/>
        <w:left w:val="none" w:sz="0" w:space="0" w:color="auto"/>
        <w:bottom w:val="none" w:sz="0" w:space="0" w:color="auto"/>
        <w:right w:val="none" w:sz="0" w:space="0" w:color="auto"/>
      </w:divBdr>
    </w:div>
    <w:div w:id="1944680802">
      <w:bodyDiv w:val="1"/>
      <w:marLeft w:val="0"/>
      <w:marRight w:val="0"/>
      <w:marTop w:val="0"/>
      <w:marBottom w:val="0"/>
      <w:divBdr>
        <w:top w:val="none" w:sz="0" w:space="0" w:color="auto"/>
        <w:left w:val="none" w:sz="0" w:space="0" w:color="auto"/>
        <w:bottom w:val="none" w:sz="0" w:space="0" w:color="auto"/>
        <w:right w:val="none" w:sz="0" w:space="0" w:color="auto"/>
      </w:divBdr>
    </w:div>
    <w:div w:id="1944805214">
      <w:bodyDiv w:val="1"/>
      <w:marLeft w:val="0"/>
      <w:marRight w:val="0"/>
      <w:marTop w:val="0"/>
      <w:marBottom w:val="0"/>
      <w:divBdr>
        <w:top w:val="none" w:sz="0" w:space="0" w:color="auto"/>
        <w:left w:val="none" w:sz="0" w:space="0" w:color="auto"/>
        <w:bottom w:val="none" w:sz="0" w:space="0" w:color="auto"/>
        <w:right w:val="none" w:sz="0" w:space="0" w:color="auto"/>
      </w:divBdr>
    </w:div>
    <w:div w:id="1945072864">
      <w:bodyDiv w:val="1"/>
      <w:marLeft w:val="0"/>
      <w:marRight w:val="0"/>
      <w:marTop w:val="0"/>
      <w:marBottom w:val="0"/>
      <w:divBdr>
        <w:top w:val="none" w:sz="0" w:space="0" w:color="auto"/>
        <w:left w:val="none" w:sz="0" w:space="0" w:color="auto"/>
        <w:bottom w:val="none" w:sz="0" w:space="0" w:color="auto"/>
        <w:right w:val="none" w:sz="0" w:space="0" w:color="auto"/>
      </w:divBdr>
    </w:div>
    <w:div w:id="1945921260">
      <w:bodyDiv w:val="1"/>
      <w:marLeft w:val="0"/>
      <w:marRight w:val="0"/>
      <w:marTop w:val="0"/>
      <w:marBottom w:val="0"/>
      <w:divBdr>
        <w:top w:val="none" w:sz="0" w:space="0" w:color="auto"/>
        <w:left w:val="none" w:sz="0" w:space="0" w:color="auto"/>
        <w:bottom w:val="none" w:sz="0" w:space="0" w:color="auto"/>
        <w:right w:val="none" w:sz="0" w:space="0" w:color="auto"/>
      </w:divBdr>
    </w:div>
    <w:div w:id="1946185048">
      <w:bodyDiv w:val="1"/>
      <w:marLeft w:val="0"/>
      <w:marRight w:val="0"/>
      <w:marTop w:val="0"/>
      <w:marBottom w:val="0"/>
      <w:divBdr>
        <w:top w:val="none" w:sz="0" w:space="0" w:color="auto"/>
        <w:left w:val="none" w:sz="0" w:space="0" w:color="auto"/>
        <w:bottom w:val="none" w:sz="0" w:space="0" w:color="auto"/>
        <w:right w:val="none" w:sz="0" w:space="0" w:color="auto"/>
      </w:divBdr>
    </w:div>
    <w:div w:id="1946303633">
      <w:bodyDiv w:val="1"/>
      <w:marLeft w:val="0"/>
      <w:marRight w:val="0"/>
      <w:marTop w:val="0"/>
      <w:marBottom w:val="0"/>
      <w:divBdr>
        <w:top w:val="none" w:sz="0" w:space="0" w:color="auto"/>
        <w:left w:val="none" w:sz="0" w:space="0" w:color="auto"/>
        <w:bottom w:val="none" w:sz="0" w:space="0" w:color="auto"/>
        <w:right w:val="none" w:sz="0" w:space="0" w:color="auto"/>
      </w:divBdr>
    </w:div>
    <w:div w:id="1946495997">
      <w:bodyDiv w:val="1"/>
      <w:marLeft w:val="0"/>
      <w:marRight w:val="0"/>
      <w:marTop w:val="0"/>
      <w:marBottom w:val="0"/>
      <w:divBdr>
        <w:top w:val="none" w:sz="0" w:space="0" w:color="auto"/>
        <w:left w:val="none" w:sz="0" w:space="0" w:color="auto"/>
        <w:bottom w:val="none" w:sz="0" w:space="0" w:color="auto"/>
        <w:right w:val="none" w:sz="0" w:space="0" w:color="auto"/>
      </w:divBdr>
    </w:div>
    <w:div w:id="1946576628">
      <w:bodyDiv w:val="1"/>
      <w:marLeft w:val="0"/>
      <w:marRight w:val="0"/>
      <w:marTop w:val="0"/>
      <w:marBottom w:val="0"/>
      <w:divBdr>
        <w:top w:val="none" w:sz="0" w:space="0" w:color="auto"/>
        <w:left w:val="none" w:sz="0" w:space="0" w:color="auto"/>
        <w:bottom w:val="none" w:sz="0" w:space="0" w:color="auto"/>
        <w:right w:val="none" w:sz="0" w:space="0" w:color="auto"/>
      </w:divBdr>
    </w:div>
    <w:div w:id="1946687687">
      <w:bodyDiv w:val="1"/>
      <w:marLeft w:val="0"/>
      <w:marRight w:val="0"/>
      <w:marTop w:val="0"/>
      <w:marBottom w:val="0"/>
      <w:divBdr>
        <w:top w:val="none" w:sz="0" w:space="0" w:color="auto"/>
        <w:left w:val="none" w:sz="0" w:space="0" w:color="auto"/>
        <w:bottom w:val="none" w:sz="0" w:space="0" w:color="auto"/>
        <w:right w:val="none" w:sz="0" w:space="0" w:color="auto"/>
      </w:divBdr>
    </w:div>
    <w:div w:id="1946689000">
      <w:bodyDiv w:val="1"/>
      <w:marLeft w:val="0"/>
      <w:marRight w:val="0"/>
      <w:marTop w:val="0"/>
      <w:marBottom w:val="0"/>
      <w:divBdr>
        <w:top w:val="none" w:sz="0" w:space="0" w:color="auto"/>
        <w:left w:val="none" w:sz="0" w:space="0" w:color="auto"/>
        <w:bottom w:val="none" w:sz="0" w:space="0" w:color="auto"/>
        <w:right w:val="none" w:sz="0" w:space="0" w:color="auto"/>
      </w:divBdr>
    </w:div>
    <w:div w:id="1947495061">
      <w:bodyDiv w:val="1"/>
      <w:marLeft w:val="0"/>
      <w:marRight w:val="0"/>
      <w:marTop w:val="0"/>
      <w:marBottom w:val="0"/>
      <w:divBdr>
        <w:top w:val="none" w:sz="0" w:space="0" w:color="auto"/>
        <w:left w:val="none" w:sz="0" w:space="0" w:color="auto"/>
        <w:bottom w:val="none" w:sz="0" w:space="0" w:color="auto"/>
        <w:right w:val="none" w:sz="0" w:space="0" w:color="auto"/>
      </w:divBdr>
    </w:div>
    <w:div w:id="1947498475">
      <w:bodyDiv w:val="1"/>
      <w:marLeft w:val="0"/>
      <w:marRight w:val="0"/>
      <w:marTop w:val="0"/>
      <w:marBottom w:val="0"/>
      <w:divBdr>
        <w:top w:val="none" w:sz="0" w:space="0" w:color="auto"/>
        <w:left w:val="none" w:sz="0" w:space="0" w:color="auto"/>
        <w:bottom w:val="none" w:sz="0" w:space="0" w:color="auto"/>
        <w:right w:val="none" w:sz="0" w:space="0" w:color="auto"/>
      </w:divBdr>
    </w:div>
    <w:div w:id="1947499048">
      <w:bodyDiv w:val="1"/>
      <w:marLeft w:val="0"/>
      <w:marRight w:val="0"/>
      <w:marTop w:val="0"/>
      <w:marBottom w:val="0"/>
      <w:divBdr>
        <w:top w:val="none" w:sz="0" w:space="0" w:color="auto"/>
        <w:left w:val="none" w:sz="0" w:space="0" w:color="auto"/>
        <w:bottom w:val="none" w:sz="0" w:space="0" w:color="auto"/>
        <w:right w:val="none" w:sz="0" w:space="0" w:color="auto"/>
      </w:divBdr>
    </w:div>
    <w:div w:id="1947618515">
      <w:bodyDiv w:val="1"/>
      <w:marLeft w:val="0"/>
      <w:marRight w:val="0"/>
      <w:marTop w:val="0"/>
      <w:marBottom w:val="0"/>
      <w:divBdr>
        <w:top w:val="none" w:sz="0" w:space="0" w:color="auto"/>
        <w:left w:val="none" w:sz="0" w:space="0" w:color="auto"/>
        <w:bottom w:val="none" w:sz="0" w:space="0" w:color="auto"/>
        <w:right w:val="none" w:sz="0" w:space="0" w:color="auto"/>
      </w:divBdr>
    </w:div>
    <w:div w:id="1947688018">
      <w:bodyDiv w:val="1"/>
      <w:marLeft w:val="0"/>
      <w:marRight w:val="0"/>
      <w:marTop w:val="0"/>
      <w:marBottom w:val="0"/>
      <w:divBdr>
        <w:top w:val="none" w:sz="0" w:space="0" w:color="auto"/>
        <w:left w:val="none" w:sz="0" w:space="0" w:color="auto"/>
        <w:bottom w:val="none" w:sz="0" w:space="0" w:color="auto"/>
        <w:right w:val="none" w:sz="0" w:space="0" w:color="auto"/>
      </w:divBdr>
    </w:div>
    <w:div w:id="1948124188">
      <w:bodyDiv w:val="1"/>
      <w:marLeft w:val="0"/>
      <w:marRight w:val="0"/>
      <w:marTop w:val="0"/>
      <w:marBottom w:val="0"/>
      <w:divBdr>
        <w:top w:val="none" w:sz="0" w:space="0" w:color="auto"/>
        <w:left w:val="none" w:sz="0" w:space="0" w:color="auto"/>
        <w:bottom w:val="none" w:sz="0" w:space="0" w:color="auto"/>
        <w:right w:val="none" w:sz="0" w:space="0" w:color="auto"/>
      </w:divBdr>
    </w:div>
    <w:div w:id="1948268953">
      <w:bodyDiv w:val="1"/>
      <w:marLeft w:val="0"/>
      <w:marRight w:val="0"/>
      <w:marTop w:val="0"/>
      <w:marBottom w:val="0"/>
      <w:divBdr>
        <w:top w:val="none" w:sz="0" w:space="0" w:color="auto"/>
        <w:left w:val="none" w:sz="0" w:space="0" w:color="auto"/>
        <w:bottom w:val="none" w:sz="0" w:space="0" w:color="auto"/>
        <w:right w:val="none" w:sz="0" w:space="0" w:color="auto"/>
      </w:divBdr>
    </w:div>
    <w:div w:id="1948347977">
      <w:bodyDiv w:val="1"/>
      <w:marLeft w:val="0"/>
      <w:marRight w:val="0"/>
      <w:marTop w:val="0"/>
      <w:marBottom w:val="0"/>
      <w:divBdr>
        <w:top w:val="none" w:sz="0" w:space="0" w:color="auto"/>
        <w:left w:val="none" w:sz="0" w:space="0" w:color="auto"/>
        <w:bottom w:val="none" w:sz="0" w:space="0" w:color="auto"/>
        <w:right w:val="none" w:sz="0" w:space="0" w:color="auto"/>
      </w:divBdr>
    </w:div>
    <w:div w:id="1948611048">
      <w:bodyDiv w:val="1"/>
      <w:marLeft w:val="0"/>
      <w:marRight w:val="0"/>
      <w:marTop w:val="0"/>
      <w:marBottom w:val="0"/>
      <w:divBdr>
        <w:top w:val="none" w:sz="0" w:space="0" w:color="auto"/>
        <w:left w:val="none" w:sz="0" w:space="0" w:color="auto"/>
        <w:bottom w:val="none" w:sz="0" w:space="0" w:color="auto"/>
        <w:right w:val="none" w:sz="0" w:space="0" w:color="auto"/>
      </w:divBdr>
    </w:div>
    <w:div w:id="1948780060">
      <w:bodyDiv w:val="1"/>
      <w:marLeft w:val="0"/>
      <w:marRight w:val="0"/>
      <w:marTop w:val="0"/>
      <w:marBottom w:val="0"/>
      <w:divBdr>
        <w:top w:val="none" w:sz="0" w:space="0" w:color="auto"/>
        <w:left w:val="none" w:sz="0" w:space="0" w:color="auto"/>
        <w:bottom w:val="none" w:sz="0" w:space="0" w:color="auto"/>
        <w:right w:val="none" w:sz="0" w:space="0" w:color="auto"/>
      </w:divBdr>
    </w:div>
    <w:div w:id="1949046941">
      <w:bodyDiv w:val="1"/>
      <w:marLeft w:val="0"/>
      <w:marRight w:val="0"/>
      <w:marTop w:val="0"/>
      <w:marBottom w:val="0"/>
      <w:divBdr>
        <w:top w:val="none" w:sz="0" w:space="0" w:color="auto"/>
        <w:left w:val="none" w:sz="0" w:space="0" w:color="auto"/>
        <w:bottom w:val="none" w:sz="0" w:space="0" w:color="auto"/>
        <w:right w:val="none" w:sz="0" w:space="0" w:color="auto"/>
      </w:divBdr>
    </w:div>
    <w:div w:id="1949313193">
      <w:bodyDiv w:val="1"/>
      <w:marLeft w:val="0"/>
      <w:marRight w:val="0"/>
      <w:marTop w:val="0"/>
      <w:marBottom w:val="0"/>
      <w:divBdr>
        <w:top w:val="none" w:sz="0" w:space="0" w:color="auto"/>
        <w:left w:val="none" w:sz="0" w:space="0" w:color="auto"/>
        <w:bottom w:val="none" w:sz="0" w:space="0" w:color="auto"/>
        <w:right w:val="none" w:sz="0" w:space="0" w:color="auto"/>
      </w:divBdr>
    </w:div>
    <w:div w:id="1949502096">
      <w:bodyDiv w:val="1"/>
      <w:marLeft w:val="0"/>
      <w:marRight w:val="0"/>
      <w:marTop w:val="0"/>
      <w:marBottom w:val="0"/>
      <w:divBdr>
        <w:top w:val="none" w:sz="0" w:space="0" w:color="auto"/>
        <w:left w:val="none" w:sz="0" w:space="0" w:color="auto"/>
        <w:bottom w:val="none" w:sz="0" w:space="0" w:color="auto"/>
        <w:right w:val="none" w:sz="0" w:space="0" w:color="auto"/>
      </w:divBdr>
    </w:div>
    <w:div w:id="1949654755">
      <w:bodyDiv w:val="1"/>
      <w:marLeft w:val="0"/>
      <w:marRight w:val="0"/>
      <w:marTop w:val="0"/>
      <w:marBottom w:val="0"/>
      <w:divBdr>
        <w:top w:val="none" w:sz="0" w:space="0" w:color="auto"/>
        <w:left w:val="none" w:sz="0" w:space="0" w:color="auto"/>
        <w:bottom w:val="none" w:sz="0" w:space="0" w:color="auto"/>
        <w:right w:val="none" w:sz="0" w:space="0" w:color="auto"/>
      </w:divBdr>
    </w:div>
    <w:div w:id="1949660286">
      <w:bodyDiv w:val="1"/>
      <w:marLeft w:val="0"/>
      <w:marRight w:val="0"/>
      <w:marTop w:val="0"/>
      <w:marBottom w:val="0"/>
      <w:divBdr>
        <w:top w:val="none" w:sz="0" w:space="0" w:color="auto"/>
        <w:left w:val="none" w:sz="0" w:space="0" w:color="auto"/>
        <w:bottom w:val="none" w:sz="0" w:space="0" w:color="auto"/>
        <w:right w:val="none" w:sz="0" w:space="0" w:color="auto"/>
      </w:divBdr>
    </w:div>
    <w:div w:id="1949773459">
      <w:bodyDiv w:val="1"/>
      <w:marLeft w:val="0"/>
      <w:marRight w:val="0"/>
      <w:marTop w:val="0"/>
      <w:marBottom w:val="0"/>
      <w:divBdr>
        <w:top w:val="none" w:sz="0" w:space="0" w:color="auto"/>
        <w:left w:val="none" w:sz="0" w:space="0" w:color="auto"/>
        <w:bottom w:val="none" w:sz="0" w:space="0" w:color="auto"/>
        <w:right w:val="none" w:sz="0" w:space="0" w:color="auto"/>
      </w:divBdr>
    </w:div>
    <w:div w:id="1949849103">
      <w:bodyDiv w:val="1"/>
      <w:marLeft w:val="0"/>
      <w:marRight w:val="0"/>
      <w:marTop w:val="0"/>
      <w:marBottom w:val="0"/>
      <w:divBdr>
        <w:top w:val="none" w:sz="0" w:space="0" w:color="auto"/>
        <w:left w:val="none" w:sz="0" w:space="0" w:color="auto"/>
        <w:bottom w:val="none" w:sz="0" w:space="0" w:color="auto"/>
        <w:right w:val="none" w:sz="0" w:space="0" w:color="auto"/>
      </w:divBdr>
    </w:div>
    <w:div w:id="1949895391">
      <w:bodyDiv w:val="1"/>
      <w:marLeft w:val="0"/>
      <w:marRight w:val="0"/>
      <w:marTop w:val="0"/>
      <w:marBottom w:val="0"/>
      <w:divBdr>
        <w:top w:val="none" w:sz="0" w:space="0" w:color="auto"/>
        <w:left w:val="none" w:sz="0" w:space="0" w:color="auto"/>
        <w:bottom w:val="none" w:sz="0" w:space="0" w:color="auto"/>
        <w:right w:val="none" w:sz="0" w:space="0" w:color="auto"/>
      </w:divBdr>
    </w:div>
    <w:div w:id="1950121906">
      <w:bodyDiv w:val="1"/>
      <w:marLeft w:val="0"/>
      <w:marRight w:val="0"/>
      <w:marTop w:val="0"/>
      <w:marBottom w:val="0"/>
      <w:divBdr>
        <w:top w:val="none" w:sz="0" w:space="0" w:color="auto"/>
        <w:left w:val="none" w:sz="0" w:space="0" w:color="auto"/>
        <w:bottom w:val="none" w:sz="0" w:space="0" w:color="auto"/>
        <w:right w:val="none" w:sz="0" w:space="0" w:color="auto"/>
      </w:divBdr>
    </w:div>
    <w:div w:id="1950352929">
      <w:bodyDiv w:val="1"/>
      <w:marLeft w:val="0"/>
      <w:marRight w:val="0"/>
      <w:marTop w:val="0"/>
      <w:marBottom w:val="0"/>
      <w:divBdr>
        <w:top w:val="none" w:sz="0" w:space="0" w:color="auto"/>
        <w:left w:val="none" w:sz="0" w:space="0" w:color="auto"/>
        <w:bottom w:val="none" w:sz="0" w:space="0" w:color="auto"/>
        <w:right w:val="none" w:sz="0" w:space="0" w:color="auto"/>
      </w:divBdr>
    </w:div>
    <w:div w:id="1950622222">
      <w:bodyDiv w:val="1"/>
      <w:marLeft w:val="0"/>
      <w:marRight w:val="0"/>
      <w:marTop w:val="0"/>
      <w:marBottom w:val="0"/>
      <w:divBdr>
        <w:top w:val="none" w:sz="0" w:space="0" w:color="auto"/>
        <w:left w:val="none" w:sz="0" w:space="0" w:color="auto"/>
        <w:bottom w:val="none" w:sz="0" w:space="0" w:color="auto"/>
        <w:right w:val="none" w:sz="0" w:space="0" w:color="auto"/>
      </w:divBdr>
    </w:div>
    <w:div w:id="1951008706">
      <w:bodyDiv w:val="1"/>
      <w:marLeft w:val="0"/>
      <w:marRight w:val="0"/>
      <w:marTop w:val="0"/>
      <w:marBottom w:val="0"/>
      <w:divBdr>
        <w:top w:val="none" w:sz="0" w:space="0" w:color="auto"/>
        <w:left w:val="none" w:sz="0" w:space="0" w:color="auto"/>
        <w:bottom w:val="none" w:sz="0" w:space="0" w:color="auto"/>
        <w:right w:val="none" w:sz="0" w:space="0" w:color="auto"/>
      </w:divBdr>
    </w:div>
    <w:div w:id="1951278495">
      <w:bodyDiv w:val="1"/>
      <w:marLeft w:val="0"/>
      <w:marRight w:val="0"/>
      <w:marTop w:val="0"/>
      <w:marBottom w:val="0"/>
      <w:divBdr>
        <w:top w:val="none" w:sz="0" w:space="0" w:color="auto"/>
        <w:left w:val="none" w:sz="0" w:space="0" w:color="auto"/>
        <w:bottom w:val="none" w:sz="0" w:space="0" w:color="auto"/>
        <w:right w:val="none" w:sz="0" w:space="0" w:color="auto"/>
      </w:divBdr>
    </w:div>
    <w:div w:id="1951282606">
      <w:bodyDiv w:val="1"/>
      <w:marLeft w:val="0"/>
      <w:marRight w:val="0"/>
      <w:marTop w:val="0"/>
      <w:marBottom w:val="0"/>
      <w:divBdr>
        <w:top w:val="none" w:sz="0" w:space="0" w:color="auto"/>
        <w:left w:val="none" w:sz="0" w:space="0" w:color="auto"/>
        <w:bottom w:val="none" w:sz="0" w:space="0" w:color="auto"/>
        <w:right w:val="none" w:sz="0" w:space="0" w:color="auto"/>
      </w:divBdr>
    </w:div>
    <w:div w:id="1951473592">
      <w:bodyDiv w:val="1"/>
      <w:marLeft w:val="0"/>
      <w:marRight w:val="0"/>
      <w:marTop w:val="0"/>
      <w:marBottom w:val="0"/>
      <w:divBdr>
        <w:top w:val="none" w:sz="0" w:space="0" w:color="auto"/>
        <w:left w:val="none" w:sz="0" w:space="0" w:color="auto"/>
        <w:bottom w:val="none" w:sz="0" w:space="0" w:color="auto"/>
        <w:right w:val="none" w:sz="0" w:space="0" w:color="auto"/>
      </w:divBdr>
    </w:div>
    <w:div w:id="1951474994">
      <w:bodyDiv w:val="1"/>
      <w:marLeft w:val="0"/>
      <w:marRight w:val="0"/>
      <w:marTop w:val="0"/>
      <w:marBottom w:val="0"/>
      <w:divBdr>
        <w:top w:val="none" w:sz="0" w:space="0" w:color="auto"/>
        <w:left w:val="none" w:sz="0" w:space="0" w:color="auto"/>
        <w:bottom w:val="none" w:sz="0" w:space="0" w:color="auto"/>
        <w:right w:val="none" w:sz="0" w:space="0" w:color="auto"/>
      </w:divBdr>
    </w:div>
    <w:div w:id="1952005781">
      <w:bodyDiv w:val="1"/>
      <w:marLeft w:val="0"/>
      <w:marRight w:val="0"/>
      <w:marTop w:val="0"/>
      <w:marBottom w:val="0"/>
      <w:divBdr>
        <w:top w:val="none" w:sz="0" w:space="0" w:color="auto"/>
        <w:left w:val="none" w:sz="0" w:space="0" w:color="auto"/>
        <w:bottom w:val="none" w:sz="0" w:space="0" w:color="auto"/>
        <w:right w:val="none" w:sz="0" w:space="0" w:color="auto"/>
      </w:divBdr>
    </w:div>
    <w:div w:id="1952008051">
      <w:bodyDiv w:val="1"/>
      <w:marLeft w:val="0"/>
      <w:marRight w:val="0"/>
      <w:marTop w:val="0"/>
      <w:marBottom w:val="0"/>
      <w:divBdr>
        <w:top w:val="none" w:sz="0" w:space="0" w:color="auto"/>
        <w:left w:val="none" w:sz="0" w:space="0" w:color="auto"/>
        <w:bottom w:val="none" w:sz="0" w:space="0" w:color="auto"/>
        <w:right w:val="none" w:sz="0" w:space="0" w:color="auto"/>
      </w:divBdr>
    </w:div>
    <w:div w:id="1952280799">
      <w:bodyDiv w:val="1"/>
      <w:marLeft w:val="0"/>
      <w:marRight w:val="0"/>
      <w:marTop w:val="0"/>
      <w:marBottom w:val="0"/>
      <w:divBdr>
        <w:top w:val="none" w:sz="0" w:space="0" w:color="auto"/>
        <w:left w:val="none" w:sz="0" w:space="0" w:color="auto"/>
        <w:bottom w:val="none" w:sz="0" w:space="0" w:color="auto"/>
        <w:right w:val="none" w:sz="0" w:space="0" w:color="auto"/>
      </w:divBdr>
    </w:div>
    <w:div w:id="1952544278">
      <w:bodyDiv w:val="1"/>
      <w:marLeft w:val="0"/>
      <w:marRight w:val="0"/>
      <w:marTop w:val="0"/>
      <w:marBottom w:val="0"/>
      <w:divBdr>
        <w:top w:val="none" w:sz="0" w:space="0" w:color="auto"/>
        <w:left w:val="none" w:sz="0" w:space="0" w:color="auto"/>
        <w:bottom w:val="none" w:sz="0" w:space="0" w:color="auto"/>
        <w:right w:val="none" w:sz="0" w:space="0" w:color="auto"/>
      </w:divBdr>
    </w:div>
    <w:div w:id="1952741692">
      <w:bodyDiv w:val="1"/>
      <w:marLeft w:val="0"/>
      <w:marRight w:val="0"/>
      <w:marTop w:val="0"/>
      <w:marBottom w:val="0"/>
      <w:divBdr>
        <w:top w:val="none" w:sz="0" w:space="0" w:color="auto"/>
        <w:left w:val="none" w:sz="0" w:space="0" w:color="auto"/>
        <w:bottom w:val="none" w:sz="0" w:space="0" w:color="auto"/>
        <w:right w:val="none" w:sz="0" w:space="0" w:color="auto"/>
      </w:divBdr>
    </w:div>
    <w:div w:id="1953585201">
      <w:bodyDiv w:val="1"/>
      <w:marLeft w:val="0"/>
      <w:marRight w:val="0"/>
      <w:marTop w:val="0"/>
      <w:marBottom w:val="0"/>
      <w:divBdr>
        <w:top w:val="none" w:sz="0" w:space="0" w:color="auto"/>
        <w:left w:val="none" w:sz="0" w:space="0" w:color="auto"/>
        <w:bottom w:val="none" w:sz="0" w:space="0" w:color="auto"/>
        <w:right w:val="none" w:sz="0" w:space="0" w:color="auto"/>
      </w:divBdr>
    </w:div>
    <w:div w:id="1953632709">
      <w:bodyDiv w:val="1"/>
      <w:marLeft w:val="0"/>
      <w:marRight w:val="0"/>
      <w:marTop w:val="0"/>
      <w:marBottom w:val="0"/>
      <w:divBdr>
        <w:top w:val="none" w:sz="0" w:space="0" w:color="auto"/>
        <w:left w:val="none" w:sz="0" w:space="0" w:color="auto"/>
        <w:bottom w:val="none" w:sz="0" w:space="0" w:color="auto"/>
        <w:right w:val="none" w:sz="0" w:space="0" w:color="auto"/>
      </w:divBdr>
    </w:div>
    <w:div w:id="1953825034">
      <w:bodyDiv w:val="1"/>
      <w:marLeft w:val="0"/>
      <w:marRight w:val="0"/>
      <w:marTop w:val="0"/>
      <w:marBottom w:val="0"/>
      <w:divBdr>
        <w:top w:val="none" w:sz="0" w:space="0" w:color="auto"/>
        <w:left w:val="none" w:sz="0" w:space="0" w:color="auto"/>
        <w:bottom w:val="none" w:sz="0" w:space="0" w:color="auto"/>
        <w:right w:val="none" w:sz="0" w:space="0" w:color="auto"/>
      </w:divBdr>
    </w:div>
    <w:div w:id="1953857242">
      <w:bodyDiv w:val="1"/>
      <w:marLeft w:val="0"/>
      <w:marRight w:val="0"/>
      <w:marTop w:val="0"/>
      <w:marBottom w:val="0"/>
      <w:divBdr>
        <w:top w:val="none" w:sz="0" w:space="0" w:color="auto"/>
        <w:left w:val="none" w:sz="0" w:space="0" w:color="auto"/>
        <w:bottom w:val="none" w:sz="0" w:space="0" w:color="auto"/>
        <w:right w:val="none" w:sz="0" w:space="0" w:color="auto"/>
      </w:divBdr>
    </w:div>
    <w:div w:id="1954022245">
      <w:bodyDiv w:val="1"/>
      <w:marLeft w:val="0"/>
      <w:marRight w:val="0"/>
      <w:marTop w:val="0"/>
      <w:marBottom w:val="0"/>
      <w:divBdr>
        <w:top w:val="none" w:sz="0" w:space="0" w:color="auto"/>
        <w:left w:val="none" w:sz="0" w:space="0" w:color="auto"/>
        <w:bottom w:val="none" w:sz="0" w:space="0" w:color="auto"/>
        <w:right w:val="none" w:sz="0" w:space="0" w:color="auto"/>
      </w:divBdr>
    </w:div>
    <w:div w:id="1954048230">
      <w:bodyDiv w:val="1"/>
      <w:marLeft w:val="0"/>
      <w:marRight w:val="0"/>
      <w:marTop w:val="0"/>
      <w:marBottom w:val="0"/>
      <w:divBdr>
        <w:top w:val="none" w:sz="0" w:space="0" w:color="auto"/>
        <w:left w:val="none" w:sz="0" w:space="0" w:color="auto"/>
        <w:bottom w:val="none" w:sz="0" w:space="0" w:color="auto"/>
        <w:right w:val="none" w:sz="0" w:space="0" w:color="auto"/>
      </w:divBdr>
    </w:div>
    <w:div w:id="1954242260">
      <w:bodyDiv w:val="1"/>
      <w:marLeft w:val="0"/>
      <w:marRight w:val="0"/>
      <w:marTop w:val="0"/>
      <w:marBottom w:val="0"/>
      <w:divBdr>
        <w:top w:val="none" w:sz="0" w:space="0" w:color="auto"/>
        <w:left w:val="none" w:sz="0" w:space="0" w:color="auto"/>
        <w:bottom w:val="none" w:sz="0" w:space="0" w:color="auto"/>
        <w:right w:val="none" w:sz="0" w:space="0" w:color="auto"/>
      </w:divBdr>
    </w:div>
    <w:div w:id="1954357582">
      <w:bodyDiv w:val="1"/>
      <w:marLeft w:val="0"/>
      <w:marRight w:val="0"/>
      <w:marTop w:val="0"/>
      <w:marBottom w:val="0"/>
      <w:divBdr>
        <w:top w:val="none" w:sz="0" w:space="0" w:color="auto"/>
        <w:left w:val="none" w:sz="0" w:space="0" w:color="auto"/>
        <w:bottom w:val="none" w:sz="0" w:space="0" w:color="auto"/>
        <w:right w:val="none" w:sz="0" w:space="0" w:color="auto"/>
      </w:divBdr>
    </w:div>
    <w:div w:id="1954441611">
      <w:bodyDiv w:val="1"/>
      <w:marLeft w:val="0"/>
      <w:marRight w:val="0"/>
      <w:marTop w:val="0"/>
      <w:marBottom w:val="0"/>
      <w:divBdr>
        <w:top w:val="none" w:sz="0" w:space="0" w:color="auto"/>
        <w:left w:val="none" w:sz="0" w:space="0" w:color="auto"/>
        <w:bottom w:val="none" w:sz="0" w:space="0" w:color="auto"/>
        <w:right w:val="none" w:sz="0" w:space="0" w:color="auto"/>
      </w:divBdr>
    </w:div>
    <w:div w:id="1955820959">
      <w:bodyDiv w:val="1"/>
      <w:marLeft w:val="0"/>
      <w:marRight w:val="0"/>
      <w:marTop w:val="0"/>
      <w:marBottom w:val="0"/>
      <w:divBdr>
        <w:top w:val="none" w:sz="0" w:space="0" w:color="auto"/>
        <w:left w:val="none" w:sz="0" w:space="0" w:color="auto"/>
        <w:bottom w:val="none" w:sz="0" w:space="0" w:color="auto"/>
        <w:right w:val="none" w:sz="0" w:space="0" w:color="auto"/>
      </w:divBdr>
    </w:div>
    <w:div w:id="1956018902">
      <w:bodyDiv w:val="1"/>
      <w:marLeft w:val="0"/>
      <w:marRight w:val="0"/>
      <w:marTop w:val="0"/>
      <w:marBottom w:val="0"/>
      <w:divBdr>
        <w:top w:val="none" w:sz="0" w:space="0" w:color="auto"/>
        <w:left w:val="none" w:sz="0" w:space="0" w:color="auto"/>
        <w:bottom w:val="none" w:sz="0" w:space="0" w:color="auto"/>
        <w:right w:val="none" w:sz="0" w:space="0" w:color="auto"/>
      </w:divBdr>
    </w:div>
    <w:div w:id="1956057924">
      <w:bodyDiv w:val="1"/>
      <w:marLeft w:val="0"/>
      <w:marRight w:val="0"/>
      <w:marTop w:val="0"/>
      <w:marBottom w:val="0"/>
      <w:divBdr>
        <w:top w:val="none" w:sz="0" w:space="0" w:color="auto"/>
        <w:left w:val="none" w:sz="0" w:space="0" w:color="auto"/>
        <w:bottom w:val="none" w:sz="0" w:space="0" w:color="auto"/>
        <w:right w:val="none" w:sz="0" w:space="0" w:color="auto"/>
      </w:divBdr>
    </w:div>
    <w:div w:id="1956137453">
      <w:bodyDiv w:val="1"/>
      <w:marLeft w:val="0"/>
      <w:marRight w:val="0"/>
      <w:marTop w:val="0"/>
      <w:marBottom w:val="0"/>
      <w:divBdr>
        <w:top w:val="none" w:sz="0" w:space="0" w:color="auto"/>
        <w:left w:val="none" w:sz="0" w:space="0" w:color="auto"/>
        <w:bottom w:val="none" w:sz="0" w:space="0" w:color="auto"/>
        <w:right w:val="none" w:sz="0" w:space="0" w:color="auto"/>
      </w:divBdr>
    </w:div>
    <w:div w:id="1956209049">
      <w:bodyDiv w:val="1"/>
      <w:marLeft w:val="0"/>
      <w:marRight w:val="0"/>
      <w:marTop w:val="0"/>
      <w:marBottom w:val="0"/>
      <w:divBdr>
        <w:top w:val="none" w:sz="0" w:space="0" w:color="auto"/>
        <w:left w:val="none" w:sz="0" w:space="0" w:color="auto"/>
        <w:bottom w:val="none" w:sz="0" w:space="0" w:color="auto"/>
        <w:right w:val="none" w:sz="0" w:space="0" w:color="auto"/>
      </w:divBdr>
    </w:div>
    <w:div w:id="1956213790">
      <w:bodyDiv w:val="1"/>
      <w:marLeft w:val="0"/>
      <w:marRight w:val="0"/>
      <w:marTop w:val="0"/>
      <w:marBottom w:val="0"/>
      <w:divBdr>
        <w:top w:val="none" w:sz="0" w:space="0" w:color="auto"/>
        <w:left w:val="none" w:sz="0" w:space="0" w:color="auto"/>
        <w:bottom w:val="none" w:sz="0" w:space="0" w:color="auto"/>
        <w:right w:val="none" w:sz="0" w:space="0" w:color="auto"/>
      </w:divBdr>
    </w:div>
    <w:div w:id="1956595734">
      <w:bodyDiv w:val="1"/>
      <w:marLeft w:val="0"/>
      <w:marRight w:val="0"/>
      <w:marTop w:val="0"/>
      <w:marBottom w:val="0"/>
      <w:divBdr>
        <w:top w:val="none" w:sz="0" w:space="0" w:color="auto"/>
        <w:left w:val="none" w:sz="0" w:space="0" w:color="auto"/>
        <w:bottom w:val="none" w:sz="0" w:space="0" w:color="auto"/>
        <w:right w:val="none" w:sz="0" w:space="0" w:color="auto"/>
      </w:divBdr>
    </w:div>
    <w:div w:id="1956642985">
      <w:bodyDiv w:val="1"/>
      <w:marLeft w:val="0"/>
      <w:marRight w:val="0"/>
      <w:marTop w:val="0"/>
      <w:marBottom w:val="0"/>
      <w:divBdr>
        <w:top w:val="none" w:sz="0" w:space="0" w:color="auto"/>
        <w:left w:val="none" w:sz="0" w:space="0" w:color="auto"/>
        <w:bottom w:val="none" w:sz="0" w:space="0" w:color="auto"/>
        <w:right w:val="none" w:sz="0" w:space="0" w:color="auto"/>
      </w:divBdr>
    </w:div>
    <w:div w:id="1956868118">
      <w:bodyDiv w:val="1"/>
      <w:marLeft w:val="0"/>
      <w:marRight w:val="0"/>
      <w:marTop w:val="0"/>
      <w:marBottom w:val="0"/>
      <w:divBdr>
        <w:top w:val="none" w:sz="0" w:space="0" w:color="auto"/>
        <w:left w:val="none" w:sz="0" w:space="0" w:color="auto"/>
        <w:bottom w:val="none" w:sz="0" w:space="0" w:color="auto"/>
        <w:right w:val="none" w:sz="0" w:space="0" w:color="auto"/>
      </w:divBdr>
    </w:div>
    <w:div w:id="1957132166">
      <w:bodyDiv w:val="1"/>
      <w:marLeft w:val="0"/>
      <w:marRight w:val="0"/>
      <w:marTop w:val="0"/>
      <w:marBottom w:val="0"/>
      <w:divBdr>
        <w:top w:val="none" w:sz="0" w:space="0" w:color="auto"/>
        <w:left w:val="none" w:sz="0" w:space="0" w:color="auto"/>
        <w:bottom w:val="none" w:sz="0" w:space="0" w:color="auto"/>
        <w:right w:val="none" w:sz="0" w:space="0" w:color="auto"/>
      </w:divBdr>
    </w:div>
    <w:div w:id="1957252855">
      <w:bodyDiv w:val="1"/>
      <w:marLeft w:val="0"/>
      <w:marRight w:val="0"/>
      <w:marTop w:val="0"/>
      <w:marBottom w:val="0"/>
      <w:divBdr>
        <w:top w:val="none" w:sz="0" w:space="0" w:color="auto"/>
        <w:left w:val="none" w:sz="0" w:space="0" w:color="auto"/>
        <w:bottom w:val="none" w:sz="0" w:space="0" w:color="auto"/>
        <w:right w:val="none" w:sz="0" w:space="0" w:color="auto"/>
      </w:divBdr>
    </w:div>
    <w:div w:id="1957322329">
      <w:bodyDiv w:val="1"/>
      <w:marLeft w:val="0"/>
      <w:marRight w:val="0"/>
      <w:marTop w:val="0"/>
      <w:marBottom w:val="0"/>
      <w:divBdr>
        <w:top w:val="none" w:sz="0" w:space="0" w:color="auto"/>
        <w:left w:val="none" w:sz="0" w:space="0" w:color="auto"/>
        <w:bottom w:val="none" w:sz="0" w:space="0" w:color="auto"/>
        <w:right w:val="none" w:sz="0" w:space="0" w:color="auto"/>
      </w:divBdr>
    </w:div>
    <w:div w:id="1957441355">
      <w:bodyDiv w:val="1"/>
      <w:marLeft w:val="0"/>
      <w:marRight w:val="0"/>
      <w:marTop w:val="0"/>
      <w:marBottom w:val="0"/>
      <w:divBdr>
        <w:top w:val="none" w:sz="0" w:space="0" w:color="auto"/>
        <w:left w:val="none" w:sz="0" w:space="0" w:color="auto"/>
        <w:bottom w:val="none" w:sz="0" w:space="0" w:color="auto"/>
        <w:right w:val="none" w:sz="0" w:space="0" w:color="auto"/>
      </w:divBdr>
    </w:div>
    <w:div w:id="1958172485">
      <w:bodyDiv w:val="1"/>
      <w:marLeft w:val="0"/>
      <w:marRight w:val="0"/>
      <w:marTop w:val="0"/>
      <w:marBottom w:val="0"/>
      <w:divBdr>
        <w:top w:val="none" w:sz="0" w:space="0" w:color="auto"/>
        <w:left w:val="none" w:sz="0" w:space="0" w:color="auto"/>
        <w:bottom w:val="none" w:sz="0" w:space="0" w:color="auto"/>
        <w:right w:val="none" w:sz="0" w:space="0" w:color="auto"/>
      </w:divBdr>
    </w:div>
    <w:div w:id="1958172630">
      <w:bodyDiv w:val="1"/>
      <w:marLeft w:val="0"/>
      <w:marRight w:val="0"/>
      <w:marTop w:val="0"/>
      <w:marBottom w:val="0"/>
      <w:divBdr>
        <w:top w:val="none" w:sz="0" w:space="0" w:color="auto"/>
        <w:left w:val="none" w:sz="0" w:space="0" w:color="auto"/>
        <w:bottom w:val="none" w:sz="0" w:space="0" w:color="auto"/>
        <w:right w:val="none" w:sz="0" w:space="0" w:color="auto"/>
      </w:divBdr>
    </w:div>
    <w:div w:id="1958174179">
      <w:bodyDiv w:val="1"/>
      <w:marLeft w:val="0"/>
      <w:marRight w:val="0"/>
      <w:marTop w:val="0"/>
      <w:marBottom w:val="0"/>
      <w:divBdr>
        <w:top w:val="none" w:sz="0" w:space="0" w:color="auto"/>
        <w:left w:val="none" w:sz="0" w:space="0" w:color="auto"/>
        <w:bottom w:val="none" w:sz="0" w:space="0" w:color="auto"/>
        <w:right w:val="none" w:sz="0" w:space="0" w:color="auto"/>
      </w:divBdr>
    </w:div>
    <w:div w:id="1958221012">
      <w:bodyDiv w:val="1"/>
      <w:marLeft w:val="0"/>
      <w:marRight w:val="0"/>
      <w:marTop w:val="0"/>
      <w:marBottom w:val="0"/>
      <w:divBdr>
        <w:top w:val="none" w:sz="0" w:space="0" w:color="auto"/>
        <w:left w:val="none" w:sz="0" w:space="0" w:color="auto"/>
        <w:bottom w:val="none" w:sz="0" w:space="0" w:color="auto"/>
        <w:right w:val="none" w:sz="0" w:space="0" w:color="auto"/>
      </w:divBdr>
    </w:div>
    <w:div w:id="1958222408">
      <w:bodyDiv w:val="1"/>
      <w:marLeft w:val="0"/>
      <w:marRight w:val="0"/>
      <w:marTop w:val="0"/>
      <w:marBottom w:val="0"/>
      <w:divBdr>
        <w:top w:val="none" w:sz="0" w:space="0" w:color="auto"/>
        <w:left w:val="none" w:sz="0" w:space="0" w:color="auto"/>
        <w:bottom w:val="none" w:sz="0" w:space="0" w:color="auto"/>
        <w:right w:val="none" w:sz="0" w:space="0" w:color="auto"/>
      </w:divBdr>
    </w:div>
    <w:div w:id="1958754266">
      <w:bodyDiv w:val="1"/>
      <w:marLeft w:val="0"/>
      <w:marRight w:val="0"/>
      <w:marTop w:val="0"/>
      <w:marBottom w:val="0"/>
      <w:divBdr>
        <w:top w:val="none" w:sz="0" w:space="0" w:color="auto"/>
        <w:left w:val="none" w:sz="0" w:space="0" w:color="auto"/>
        <w:bottom w:val="none" w:sz="0" w:space="0" w:color="auto"/>
        <w:right w:val="none" w:sz="0" w:space="0" w:color="auto"/>
      </w:divBdr>
    </w:div>
    <w:div w:id="1959137181">
      <w:bodyDiv w:val="1"/>
      <w:marLeft w:val="0"/>
      <w:marRight w:val="0"/>
      <w:marTop w:val="0"/>
      <w:marBottom w:val="0"/>
      <w:divBdr>
        <w:top w:val="none" w:sz="0" w:space="0" w:color="auto"/>
        <w:left w:val="none" w:sz="0" w:space="0" w:color="auto"/>
        <w:bottom w:val="none" w:sz="0" w:space="0" w:color="auto"/>
        <w:right w:val="none" w:sz="0" w:space="0" w:color="auto"/>
      </w:divBdr>
    </w:div>
    <w:div w:id="1959678229">
      <w:bodyDiv w:val="1"/>
      <w:marLeft w:val="0"/>
      <w:marRight w:val="0"/>
      <w:marTop w:val="0"/>
      <w:marBottom w:val="0"/>
      <w:divBdr>
        <w:top w:val="none" w:sz="0" w:space="0" w:color="auto"/>
        <w:left w:val="none" w:sz="0" w:space="0" w:color="auto"/>
        <w:bottom w:val="none" w:sz="0" w:space="0" w:color="auto"/>
        <w:right w:val="none" w:sz="0" w:space="0" w:color="auto"/>
      </w:divBdr>
    </w:div>
    <w:div w:id="1960212116">
      <w:bodyDiv w:val="1"/>
      <w:marLeft w:val="0"/>
      <w:marRight w:val="0"/>
      <w:marTop w:val="0"/>
      <w:marBottom w:val="0"/>
      <w:divBdr>
        <w:top w:val="none" w:sz="0" w:space="0" w:color="auto"/>
        <w:left w:val="none" w:sz="0" w:space="0" w:color="auto"/>
        <w:bottom w:val="none" w:sz="0" w:space="0" w:color="auto"/>
        <w:right w:val="none" w:sz="0" w:space="0" w:color="auto"/>
      </w:divBdr>
    </w:div>
    <w:div w:id="1960604906">
      <w:bodyDiv w:val="1"/>
      <w:marLeft w:val="0"/>
      <w:marRight w:val="0"/>
      <w:marTop w:val="0"/>
      <w:marBottom w:val="0"/>
      <w:divBdr>
        <w:top w:val="none" w:sz="0" w:space="0" w:color="auto"/>
        <w:left w:val="none" w:sz="0" w:space="0" w:color="auto"/>
        <w:bottom w:val="none" w:sz="0" w:space="0" w:color="auto"/>
        <w:right w:val="none" w:sz="0" w:space="0" w:color="auto"/>
      </w:divBdr>
    </w:div>
    <w:div w:id="1960607371">
      <w:bodyDiv w:val="1"/>
      <w:marLeft w:val="0"/>
      <w:marRight w:val="0"/>
      <w:marTop w:val="0"/>
      <w:marBottom w:val="0"/>
      <w:divBdr>
        <w:top w:val="none" w:sz="0" w:space="0" w:color="auto"/>
        <w:left w:val="none" w:sz="0" w:space="0" w:color="auto"/>
        <w:bottom w:val="none" w:sz="0" w:space="0" w:color="auto"/>
        <w:right w:val="none" w:sz="0" w:space="0" w:color="auto"/>
      </w:divBdr>
    </w:div>
    <w:div w:id="1960841705">
      <w:bodyDiv w:val="1"/>
      <w:marLeft w:val="0"/>
      <w:marRight w:val="0"/>
      <w:marTop w:val="0"/>
      <w:marBottom w:val="0"/>
      <w:divBdr>
        <w:top w:val="none" w:sz="0" w:space="0" w:color="auto"/>
        <w:left w:val="none" w:sz="0" w:space="0" w:color="auto"/>
        <w:bottom w:val="none" w:sz="0" w:space="0" w:color="auto"/>
        <w:right w:val="none" w:sz="0" w:space="0" w:color="auto"/>
      </w:divBdr>
    </w:div>
    <w:div w:id="1961182916">
      <w:bodyDiv w:val="1"/>
      <w:marLeft w:val="0"/>
      <w:marRight w:val="0"/>
      <w:marTop w:val="0"/>
      <w:marBottom w:val="0"/>
      <w:divBdr>
        <w:top w:val="none" w:sz="0" w:space="0" w:color="auto"/>
        <w:left w:val="none" w:sz="0" w:space="0" w:color="auto"/>
        <w:bottom w:val="none" w:sz="0" w:space="0" w:color="auto"/>
        <w:right w:val="none" w:sz="0" w:space="0" w:color="auto"/>
      </w:divBdr>
    </w:div>
    <w:div w:id="1961259908">
      <w:bodyDiv w:val="1"/>
      <w:marLeft w:val="0"/>
      <w:marRight w:val="0"/>
      <w:marTop w:val="0"/>
      <w:marBottom w:val="0"/>
      <w:divBdr>
        <w:top w:val="none" w:sz="0" w:space="0" w:color="auto"/>
        <w:left w:val="none" w:sz="0" w:space="0" w:color="auto"/>
        <w:bottom w:val="none" w:sz="0" w:space="0" w:color="auto"/>
        <w:right w:val="none" w:sz="0" w:space="0" w:color="auto"/>
      </w:divBdr>
    </w:div>
    <w:div w:id="1961261287">
      <w:bodyDiv w:val="1"/>
      <w:marLeft w:val="0"/>
      <w:marRight w:val="0"/>
      <w:marTop w:val="0"/>
      <w:marBottom w:val="0"/>
      <w:divBdr>
        <w:top w:val="none" w:sz="0" w:space="0" w:color="auto"/>
        <w:left w:val="none" w:sz="0" w:space="0" w:color="auto"/>
        <w:bottom w:val="none" w:sz="0" w:space="0" w:color="auto"/>
        <w:right w:val="none" w:sz="0" w:space="0" w:color="auto"/>
      </w:divBdr>
    </w:div>
    <w:div w:id="1961454878">
      <w:bodyDiv w:val="1"/>
      <w:marLeft w:val="0"/>
      <w:marRight w:val="0"/>
      <w:marTop w:val="0"/>
      <w:marBottom w:val="0"/>
      <w:divBdr>
        <w:top w:val="none" w:sz="0" w:space="0" w:color="auto"/>
        <w:left w:val="none" w:sz="0" w:space="0" w:color="auto"/>
        <w:bottom w:val="none" w:sz="0" w:space="0" w:color="auto"/>
        <w:right w:val="none" w:sz="0" w:space="0" w:color="auto"/>
      </w:divBdr>
    </w:div>
    <w:div w:id="1961718579">
      <w:bodyDiv w:val="1"/>
      <w:marLeft w:val="0"/>
      <w:marRight w:val="0"/>
      <w:marTop w:val="0"/>
      <w:marBottom w:val="0"/>
      <w:divBdr>
        <w:top w:val="none" w:sz="0" w:space="0" w:color="auto"/>
        <w:left w:val="none" w:sz="0" w:space="0" w:color="auto"/>
        <w:bottom w:val="none" w:sz="0" w:space="0" w:color="auto"/>
        <w:right w:val="none" w:sz="0" w:space="0" w:color="auto"/>
      </w:divBdr>
    </w:div>
    <w:div w:id="1961833328">
      <w:bodyDiv w:val="1"/>
      <w:marLeft w:val="0"/>
      <w:marRight w:val="0"/>
      <w:marTop w:val="0"/>
      <w:marBottom w:val="0"/>
      <w:divBdr>
        <w:top w:val="none" w:sz="0" w:space="0" w:color="auto"/>
        <w:left w:val="none" w:sz="0" w:space="0" w:color="auto"/>
        <w:bottom w:val="none" w:sz="0" w:space="0" w:color="auto"/>
        <w:right w:val="none" w:sz="0" w:space="0" w:color="auto"/>
      </w:divBdr>
    </w:div>
    <w:div w:id="1961910094">
      <w:bodyDiv w:val="1"/>
      <w:marLeft w:val="0"/>
      <w:marRight w:val="0"/>
      <w:marTop w:val="0"/>
      <w:marBottom w:val="0"/>
      <w:divBdr>
        <w:top w:val="none" w:sz="0" w:space="0" w:color="auto"/>
        <w:left w:val="none" w:sz="0" w:space="0" w:color="auto"/>
        <w:bottom w:val="none" w:sz="0" w:space="0" w:color="auto"/>
        <w:right w:val="none" w:sz="0" w:space="0" w:color="auto"/>
      </w:divBdr>
    </w:div>
    <w:div w:id="1961912139">
      <w:bodyDiv w:val="1"/>
      <w:marLeft w:val="0"/>
      <w:marRight w:val="0"/>
      <w:marTop w:val="0"/>
      <w:marBottom w:val="0"/>
      <w:divBdr>
        <w:top w:val="none" w:sz="0" w:space="0" w:color="auto"/>
        <w:left w:val="none" w:sz="0" w:space="0" w:color="auto"/>
        <w:bottom w:val="none" w:sz="0" w:space="0" w:color="auto"/>
        <w:right w:val="none" w:sz="0" w:space="0" w:color="auto"/>
      </w:divBdr>
    </w:div>
    <w:div w:id="1961957911">
      <w:bodyDiv w:val="1"/>
      <w:marLeft w:val="0"/>
      <w:marRight w:val="0"/>
      <w:marTop w:val="0"/>
      <w:marBottom w:val="0"/>
      <w:divBdr>
        <w:top w:val="none" w:sz="0" w:space="0" w:color="auto"/>
        <w:left w:val="none" w:sz="0" w:space="0" w:color="auto"/>
        <w:bottom w:val="none" w:sz="0" w:space="0" w:color="auto"/>
        <w:right w:val="none" w:sz="0" w:space="0" w:color="auto"/>
      </w:divBdr>
    </w:div>
    <w:div w:id="1962297668">
      <w:bodyDiv w:val="1"/>
      <w:marLeft w:val="0"/>
      <w:marRight w:val="0"/>
      <w:marTop w:val="0"/>
      <w:marBottom w:val="0"/>
      <w:divBdr>
        <w:top w:val="none" w:sz="0" w:space="0" w:color="auto"/>
        <w:left w:val="none" w:sz="0" w:space="0" w:color="auto"/>
        <w:bottom w:val="none" w:sz="0" w:space="0" w:color="auto"/>
        <w:right w:val="none" w:sz="0" w:space="0" w:color="auto"/>
      </w:divBdr>
    </w:div>
    <w:div w:id="1962572346">
      <w:bodyDiv w:val="1"/>
      <w:marLeft w:val="0"/>
      <w:marRight w:val="0"/>
      <w:marTop w:val="0"/>
      <w:marBottom w:val="0"/>
      <w:divBdr>
        <w:top w:val="none" w:sz="0" w:space="0" w:color="auto"/>
        <w:left w:val="none" w:sz="0" w:space="0" w:color="auto"/>
        <w:bottom w:val="none" w:sz="0" w:space="0" w:color="auto"/>
        <w:right w:val="none" w:sz="0" w:space="0" w:color="auto"/>
      </w:divBdr>
    </w:div>
    <w:div w:id="1962807097">
      <w:bodyDiv w:val="1"/>
      <w:marLeft w:val="0"/>
      <w:marRight w:val="0"/>
      <w:marTop w:val="0"/>
      <w:marBottom w:val="0"/>
      <w:divBdr>
        <w:top w:val="none" w:sz="0" w:space="0" w:color="auto"/>
        <w:left w:val="none" w:sz="0" w:space="0" w:color="auto"/>
        <w:bottom w:val="none" w:sz="0" w:space="0" w:color="auto"/>
        <w:right w:val="none" w:sz="0" w:space="0" w:color="auto"/>
      </w:divBdr>
    </w:div>
    <w:div w:id="1962835781">
      <w:bodyDiv w:val="1"/>
      <w:marLeft w:val="0"/>
      <w:marRight w:val="0"/>
      <w:marTop w:val="0"/>
      <w:marBottom w:val="0"/>
      <w:divBdr>
        <w:top w:val="none" w:sz="0" w:space="0" w:color="auto"/>
        <w:left w:val="none" w:sz="0" w:space="0" w:color="auto"/>
        <w:bottom w:val="none" w:sz="0" w:space="0" w:color="auto"/>
        <w:right w:val="none" w:sz="0" w:space="0" w:color="auto"/>
      </w:divBdr>
    </w:div>
    <w:div w:id="1962955249">
      <w:bodyDiv w:val="1"/>
      <w:marLeft w:val="0"/>
      <w:marRight w:val="0"/>
      <w:marTop w:val="0"/>
      <w:marBottom w:val="0"/>
      <w:divBdr>
        <w:top w:val="none" w:sz="0" w:space="0" w:color="auto"/>
        <w:left w:val="none" w:sz="0" w:space="0" w:color="auto"/>
        <w:bottom w:val="none" w:sz="0" w:space="0" w:color="auto"/>
        <w:right w:val="none" w:sz="0" w:space="0" w:color="auto"/>
      </w:divBdr>
    </w:div>
    <w:div w:id="1963026826">
      <w:bodyDiv w:val="1"/>
      <w:marLeft w:val="0"/>
      <w:marRight w:val="0"/>
      <w:marTop w:val="0"/>
      <w:marBottom w:val="0"/>
      <w:divBdr>
        <w:top w:val="none" w:sz="0" w:space="0" w:color="auto"/>
        <w:left w:val="none" w:sz="0" w:space="0" w:color="auto"/>
        <w:bottom w:val="none" w:sz="0" w:space="0" w:color="auto"/>
        <w:right w:val="none" w:sz="0" w:space="0" w:color="auto"/>
      </w:divBdr>
    </w:div>
    <w:div w:id="1963269937">
      <w:bodyDiv w:val="1"/>
      <w:marLeft w:val="0"/>
      <w:marRight w:val="0"/>
      <w:marTop w:val="0"/>
      <w:marBottom w:val="0"/>
      <w:divBdr>
        <w:top w:val="none" w:sz="0" w:space="0" w:color="auto"/>
        <w:left w:val="none" w:sz="0" w:space="0" w:color="auto"/>
        <w:bottom w:val="none" w:sz="0" w:space="0" w:color="auto"/>
        <w:right w:val="none" w:sz="0" w:space="0" w:color="auto"/>
      </w:divBdr>
    </w:div>
    <w:div w:id="1963337164">
      <w:bodyDiv w:val="1"/>
      <w:marLeft w:val="0"/>
      <w:marRight w:val="0"/>
      <w:marTop w:val="0"/>
      <w:marBottom w:val="0"/>
      <w:divBdr>
        <w:top w:val="none" w:sz="0" w:space="0" w:color="auto"/>
        <w:left w:val="none" w:sz="0" w:space="0" w:color="auto"/>
        <w:bottom w:val="none" w:sz="0" w:space="0" w:color="auto"/>
        <w:right w:val="none" w:sz="0" w:space="0" w:color="auto"/>
      </w:divBdr>
    </w:div>
    <w:div w:id="1963414157">
      <w:bodyDiv w:val="1"/>
      <w:marLeft w:val="0"/>
      <w:marRight w:val="0"/>
      <w:marTop w:val="0"/>
      <w:marBottom w:val="0"/>
      <w:divBdr>
        <w:top w:val="none" w:sz="0" w:space="0" w:color="auto"/>
        <w:left w:val="none" w:sz="0" w:space="0" w:color="auto"/>
        <w:bottom w:val="none" w:sz="0" w:space="0" w:color="auto"/>
        <w:right w:val="none" w:sz="0" w:space="0" w:color="auto"/>
      </w:divBdr>
    </w:div>
    <w:div w:id="1963463087">
      <w:bodyDiv w:val="1"/>
      <w:marLeft w:val="0"/>
      <w:marRight w:val="0"/>
      <w:marTop w:val="0"/>
      <w:marBottom w:val="0"/>
      <w:divBdr>
        <w:top w:val="none" w:sz="0" w:space="0" w:color="auto"/>
        <w:left w:val="none" w:sz="0" w:space="0" w:color="auto"/>
        <w:bottom w:val="none" w:sz="0" w:space="0" w:color="auto"/>
        <w:right w:val="none" w:sz="0" w:space="0" w:color="auto"/>
      </w:divBdr>
    </w:div>
    <w:div w:id="1963464783">
      <w:bodyDiv w:val="1"/>
      <w:marLeft w:val="0"/>
      <w:marRight w:val="0"/>
      <w:marTop w:val="0"/>
      <w:marBottom w:val="0"/>
      <w:divBdr>
        <w:top w:val="none" w:sz="0" w:space="0" w:color="auto"/>
        <w:left w:val="none" w:sz="0" w:space="0" w:color="auto"/>
        <w:bottom w:val="none" w:sz="0" w:space="0" w:color="auto"/>
        <w:right w:val="none" w:sz="0" w:space="0" w:color="auto"/>
      </w:divBdr>
    </w:div>
    <w:div w:id="1963803780">
      <w:bodyDiv w:val="1"/>
      <w:marLeft w:val="0"/>
      <w:marRight w:val="0"/>
      <w:marTop w:val="0"/>
      <w:marBottom w:val="0"/>
      <w:divBdr>
        <w:top w:val="none" w:sz="0" w:space="0" w:color="auto"/>
        <w:left w:val="none" w:sz="0" w:space="0" w:color="auto"/>
        <w:bottom w:val="none" w:sz="0" w:space="0" w:color="auto"/>
        <w:right w:val="none" w:sz="0" w:space="0" w:color="auto"/>
      </w:divBdr>
    </w:div>
    <w:div w:id="1963804687">
      <w:bodyDiv w:val="1"/>
      <w:marLeft w:val="0"/>
      <w:marRight w:val="0"/>
      <w:marTop w:val="0"/>
      <w:marBottom w:val="0"/>
      <w:divBdr>
        <w:top w:val="none" w:sz="0" w:space="0" w:color="auto"/>
        <w:left w:val="none" w:sz="0" w:space="0" w:color="auto"/>
        <w:bottom w:val="none" w:sz="0" w:space="0" w:color="auto"/>
        <w:right w:val="none" w:sz="0" w:space="0" w:color="auto"/>
      </w:divBdr>
    </w:div>
    <w:div w:id="1964146659">
      <w:bodyDiv w:val="1"/>
      <w:marLeft w:val="0"/>
      <w:marRight w:val="0"/>
      <w:marTop w:val="0"/>
      <w:marBottom w:val="0"/>
      <w:divBdr>
        <w:top w:val="none" w:sz="0" w:space="0" w:color="auto"/>
        <w:left w:val="none" w:sz="0" w:space="0" w:color="auto"/>
        <w:bottom w:val="none" w:sz="0" w:space="0" w:color="auto"/>
        <w:right w:val="none" w:sz="0" w:space="0" w:color="auto"/>
      </w:divBdr>
    </w:div>
    <w:div w:id="1964264289">
      <w:bodyDiv w:val="1"/>
      <w:marLeft w:val="0"/>
      <w:marRight w:val="0"/>
      <w:marTop w:val="0"/>
      <w:marBottom w:val="0"/>
      <w:divBdr>
        <w:top w:val="none" w:sz="0" w:space="0" w:color="auto"/>
        <w:left w:val="none" w:sz="0" w:space="0" w:color="auto"/>
        <w:bottom w:val="none" w:sz="0" w:space="0" w:color="auto"/>
        <w:right w:val="none" w:sz="0" w:space="0" w:color="auto"/>
      </w:divBdr>
    </w:div>
    <w:div w:id="1964341362">
      <w:bodyDiv w:val="1"/>
      <w:marLeft w:val="0"/>
      <w:marRight w:val="0"/>
      <w:marTop w:val="0"/>
      <w:marBottom w:val="0"/>
      <w:divBdr>
        <w:top w:val="none" w:sz="0" w:space="0" w:color="auto"/>
        <w:left w:val="none" w:sz="0" w:space="0" w:color="auto"/>
        <w:bottom w:val="none" w:sz="0" w:space="0" w:color="auto"/>
        <w:right w:val="none" w:sz="0" w:space="0" w:color="auto"/>
      </w:divBdr>
    </w:div>
    <w:div w:id="1964538693">
      <w:bodyDiv w:val="1"/>
      <w:marLeft w:val="0"/>
      <w:marRight w:val="0"/>
      <w:marTop w:val="0"/>
      <w:marBottom w:val="0"/>
      <w:divBdr>
        <w:top w:val="none" w:sz="0" w:space="0" w:color="auto"/>
        <w:left w:val="none" w:sz="0" w:space="0" w:color="auto"/>
        <w:bottom w:val="none" w:sz="0" w:space="0" w:color="auto"/>
        <w:right w:val="none" w:sz="0" w:space="0" w:color="auto"/>
      </w:divBdr>
    </w:div>
    <w:div w:id="1964916578">
      <w:bodyDiv w:val="1"/>
      <w:marLeft w:val="0"/>
      <w:marRight w:val="0"/>
      <w:marTop w:val="0"/>
      <w:marBottom w:val="0"/>
      <w:divBdr>
        <w:top w:val="none" w:sz="0" w:space="0" w:color="auto"/>
        <w:left w:val="none" w:sz="0" w:space="0" w:color="auto"/>
        <w:bottom w:val="none" w:sz="0" w:space="0" w:color="auto"/>
        <w:right w:val="none" w:sz="0" w:space="0" w:color="auto"/>
      </w:divBdr>
    </w:div>
    <w:div w:id="1965306547">
      <w:bodyDiv w:val="1"/>
      <w:marLeft w:val="0"/>
      <w:marRight w:val="0"/>
      <w:marTop w:val="0"/>
      <w:marBottom w:val="0"/>
      <w:divBdr>
        <w:top w:val="none" w:sz="0" w:space="0" w:color="auto"/>
        <w:left w:val="none" w:sz="0" w:space="0" w:color="auto"/>
        <w:bottom w:val="none" w:sz="0" w:space="0" w:color="auto"/>
        <w:right w:val="none" w:sz="0" w:space="0" w:color="auto"/>
      </w:divBdr>
    </w:div>
    <w:div w:id="1966155048">
      <w:bodyDiv w:val="1"/>
      <w:marLeft w:val="0"/>
      <w:marRight w:val="0"/>
      <w:marTop w:val="0"/>
      <w:marBottom w:val="0"/>
      <w:divBdr>
        <w:top w:val="none" w:sz="0" w:space="0" w:color="auto"/>
        <w:left w:val="none" w:sz="0" w:space="0" w:color="auto"/>
        <w:bottom w:val="none" w:sz="0" w:space="0" w:color="auto"/>
        <w:right w:val="none" w:sz="0" w:space="0" w:color="auto"/>
      </w:divBdr>
    </w:div>
    <w:div w:id="1966229250">
      <w:bodyDiv w:val="1"/>
      <w:marLeft w:val="0"/>
      <w:marRight w:val="0"/>
      <w:marTop w:val="0"/>
      <w:marBottom w:val="0"/>
      <w:divBdr>
        <w:top w:val="none" w:sz="0" w:space="0" w:color="auto"/>
        <w:left w:val="none" w:sz="0" w:space="0" w:color="auto"/>
        <w:bottom w:val="none" w:sz="0" w:space="0" w:color="auto"/>
        <w:right w:val="none" w:sz="0" w:space="0" w:color="auto"/>
      </w:divBdr>
    </w:div>
    <w:div w:id="1966350789">
      <w:bodyDiv w:val="1"/>
      <w:marLeft w:val="0"/>
      <w:marRight w:val="0"/>
      <w:marTop w:val="0"/>
      <w:marBottom w:val="0"/>
      <w:divBdr>
        <w:top w:val="none" w:sz="0" w:space="0" w:color="auto"/>
        <w:left w:val="none" w:sz="0" w:space="0" w:color="auto"/>
        <w:bottom w:val="none" w:sz="0" w:space="0" w:color="auto"/>
        <w:right w:val="none" w:sz="0" w:space="0" w:color="auto"/>
      </w:divBdr>
    </w:div>
    <w:div w:id="1966542537">
      <w:bodyDiv w:val="1"/>
      <w:marLeft w:val="0"/>
      <w:marRight w:val="0"/>
      <w:marTop w:val="0"/>
      <w:marBottom w:val="0"/>
      <w:divBdr>
        <w:top w:val="none" w:sz="0" w:space="0" w:color="auto"/>
        <w:left w:val="none" w:sz="0" w:space="0" w:color="auto"/>
        <w:bottom w:val="none" w:sz="0" w:space="0" w:color="auto"/>
        <w:right w:val="none" w:sz="0" w:space="0" w:color="auto"/>
      </w:divBdr>
    </w:div>
    <w:div w:id="1966736234">
      <w:bodyDiv w:val="1"/>
      <w:marLeft w:val="0"/>
      <w:marRight w:val="0"/>
      <w:marTop w:val="0"/>
      <w:marBottom w:val="0"/>
      <w:divBdr>
        <w:top w:val="none" w:sz="0" w:space="0" w:color="auto"/>
        <w:left w:val="none" w:sz="0" w:space="0" w:color="auto"/>
        <w:bottom w:val="none" w:sz="0" w:space="0" w:color="auto"/>
        <w:right w:val="none" w:sz="0" w:space="0" w:color="auto"/>
      </w:divBdr>
    </w:div>
    <w:div w:id="1967159300">
      <w:bodyDiv w:val="1"/>
      <w:marLeft w:val="0"/>
      <w:marRight w:val="0"/>
      <w:marTop w:val="0"/>
      <w:marBottom w:val="0"/>
      <w:divBdr>
        <w:top w:val="none" w:sz="0" w:space="0" w:color="auto"/>
        <w:left w:val="none" w:sz="0" w:space="0" w:color="auto"/>
        <w:bottom w:val="none" w:sz="0" w:space="0" w:color="auto"/>
        <w:right w:val="none" w:sz="0" w:space="0" w:color="auto"/>
      </w:divBdr>
    </w:div>
    <w:div w:id="1967200330">
      <w:bodyDiv w:val="1"/>
      <w:marLeft w:val="0"/>
      <w:marRight w:val="0"/>
      <w:marTop w:val="0"/>
      <w:marBottom w:val="0"/>
      <w:divBdr>
        <w:top w:val="none" w:sz="0" w:space="0" w:color="auto"/>
        <w:left w:val="none" w:sz="0" w:space="0" w:color="auto"/>
        <w:bottom w:val="none" w:sz="0" w:space="0" w:color="auto"/>
        <w:right w:val="none" w:sz="0" w:space="0" w:color="auto"/>
      </w:divBdr>
    </w:div>
    <w:div w:id="1967276648">
      <w:bodyDiv w:val="1"/>
      <w:marLeft w:val="0"/>
      <w:marRight w:val="0"/>
      <w:marTop w:val="0"/>
      <w:marBottom w:val="0"/>
      <w:divBdr>
        <w:top w:val="none" w:sz="0" w:space="0" w:color="auto"/>
        <w:left w:val="none" w:sz="0" w:space="0" w:color="auto"/>
        <w:bottom w:val="none" w:sz="0" w:space="0" w:color="auto"/>
        <w:right w:val="none" w:sz="0" w:space="0" w:color="auto"/>
      </w:divBdr>
    </w:div>
    <w:div w:id="1967463170">
      <w:bodyDiv w:val="1"/>
      <w:marLeft w:val="0"/>
      <w:marRight w:val="0"/>
      <w:marTop w:val="0"/>
      <w:marBottom w:val="0"/>
      <w:divBdr>
        <w:top w:val="none" w:sz="0" w:space="0" w:color="auto"/>
        <w:left w:val="none" w:sz="0" w:space="0" w:color="auto"/>
        <w:bottom w:val="none" w:sz="0" w:space="0" w:color="auto"/>
        <w:right w:val="none" w:sz="0" w:space="0" w:color="auto"/>
      </w:divBdr>
    </w:div>
    <w:div w:id="1968244562">
      <w:bodyDiv w:val="1"/>
      <w:marLeft w:val="0"/>
      <w:marRight w:val="0"/>
      <w:marTop w:val="0"/>
      <w:marBottom w:val="0"/>
      <w:divBdr>
        <w:top w:val="none" w:sz="0" w:space="0" w:color="auto"/>
        <w:left w:val="none" w:sz="0" w:space="0" w:color="auto"/>
        <w:bottom w:val="none" w:sz="0" w:space="0" w:color="auto"/>
        <w:right w:val="none" w:sz="0" w:space="0" w:color="auto"/>
      </w:divBdr>
    </w:div>
    <w:div w:id="1968387849">
      <w:bodyDiv w:val="1"/>
      <w:marLeft w:val="0"/>
      <w:marRight w:val="0"/>
      <w:marTop w:val="0"/>
      <w:marBottom w:val="0"/>
      <w:divBdr>
        <w:top w:val="none" w:sz="0" w:space="0" w:color="auto"/>
        <w:left w:val="none" w:sz="0" w:space="0" w:color="auto"/>
        <w:bottom w:val="none" w:sz="0" w:space="0" w:color="auto"/>
        <w:right w:val="none" w:sz="0" w:space="0" w:color="auto"/>
      </w:divBdr>
    </w:div>
    <w:div w:id="1968506964">
      <w:bodyDiv w:val="1"/>
      <w:marLeft w:val="0"/>
      <w:marRight w:val="0"/>
      <w:marTop w:val="0"/>
      <w:marBottom w:val="0"/>
      <w:divBdr>
        <w:top w:val="none" w:sz="0" w:space="0" w:color="auto"/>
        <w:left w:val="none" w:sz="0" w:space="0" w:color="auto"/>
        <w:bottom w:val="none" w:sz="0" w:space="0" w:color="auto"/>
        <w:right w:val="none" w:sz="0" w:space="0" w:color="auto"/>
      </w:divBdr>
    </w:div>
    <w:div w:id="1968852040">
      <w:bodyDiv w:val="1"/>
      <w:marLeft w:val="0"/>
      <w:marRight w:val="0"/>
      <w:marTop w:val="0"/>
      <w:marBottom w:val="0"/>
      <w:divBdr>
        <w:top w:val="none" w:sz="0" w:space="0" w:color="auto"/>
        <w:left w:val="none" w:sz="0" w:space="0" w:color="auto"/>
        <w:bottom w:val="none" w:sz="0" w:space="0" w:color="auto"/>
        <w:right w:val="none" w:sz="0" w:space="0" w:color="auto"/>
      </w:divBdr>
    </w:div>
    <w:div w:id="1968969944">
      <w:bodyDiv w:val="1"/>
      <w:marLeft w:val="0"/>
      <w:marRight w:val="0"/>
      <w:marTop w:val="0"/>
      <w:marBottom w:val="0"/>
      <w:divBdr>
        <w:top w:val="none" w:sz="0" w:space="0" w:color="auto"/>
        <w:left w:val="none" w:sz="0" w:space="0" w:color="auto"/>
        <w:bottom w:val="none" w:sz="0" w:space="0" w:color="auto"/>
        <w:right w:val="none" w:sz="0" w:space="0" w:color="auto"/>
      </w:divBdr>
    </w:div>
    <w:div w:id="1969117729">
      <w:bodyDiv w:val="1"/>
      <w:marLeft w:val="0"/>
      <w:marRight w:val="0"/>
      <w:marTop w:val="0"/>
      <w:marBottom w:val="0"/>
      <w:divBdr>
        <w:top w:val="none" w:sz="0" w:space="0" w:color="auto"/>
        <w:left w:val="none" w:sz="0" w:space="0" w:color="auto"/>
        <w:bottom w:val="none" w:sz="0" w:space="0" w:color="auto"/>
        <w:right w:val="none" w:sz="0" w:space="0" w:color="auto"/>
      </w:divBdr>
    </w:div>
    <w:div w:id="1969362172">
      <w:bodyDiv w:val="1"/>
      <w:marLeft w:val="0"/>
      <w:marRight w:val="0"/>
      <w:marTop w:val="0"/>
      <w:marBottom w:val="0"/>
      <w:divBdr>
        <w:top w:val="none" w:sz="0" w:space="0" w:color="auto"/>
        <w:left w:val="none" w:sz="0" w:space="0" w:color="auto"/>
        <w:bottom w:val="none" w:sz="0" w:space="0" w:color="auto"/>
        <w:right w:val="none" w:sz="0" w:space="0" w:color="auto"/>
      </w:divBdr>
    </w:div>
    <w:div w:id="1969821164">
      <w:bodyDiv w:val="1"/>
      <w:marLeft w:val="0"/>
      <w:marRight w:val="0"/>
      <w:marTop w:val="0"/>
      <w:marBottom w:val="0"/>
      <w:divBdr>
        <w:top w:val="none" w:sz="0" w:space="0" w:color="auto"/>
        <w:left w:val="none" w:sz="0" w:space="0" w:color="auto"/>
        <w:bottom w:val="none" w:sz="0" w:space="0" w:color="auto"/>
        <w:right w:val="none" w:sz="0" w:space="0" w:color="auto"/>
      </w:divBdr>
    </w:div>
    <w:div w:id="1970016644">
      <w:bodyDiv w:val="1"/>
      <w:marLeft w:val="0"/>
      <w:marRight w:val="0"/>
      <w:marTop w:val="0"/>
      <w:marBottom w:val="0"/>
      <w:divBdr>
        <w:top w:val="none" w:sz="0" w:space="0" w:color="auto"/>
        <w:left w:val="none" w:sz="0" w:space="0" w:color="auto"/>
        <w:bottom w:val="none" w:sz="0" w:space="0" w:color="auto"/>
        <w:right w:val="none" w:sz="0" w:space="0" w:color="auto"/>
      </w:divBdr>
    </w:div>
    <w:div w:id="1970086013">
      <w:bodyDiv w:val="1"/>
      <w:marLeft w:val="0"/>
      <w:marRight w:val="0"/>
      <w:marTop w:val="0"/>
      <w:marBottom w:val="0"/>
      <w:divBdr>
        <w:top w:val="none" w:sz="0" w:space="0" w:color="auto"/>
        <w:left w:val="none" w:sz="0" w:space="0" w:color="auto"/>
        <w:bottom w:val="none" w:sz="0" w:space="0" w:color="auto"/>
        <w:right w:val="none" w:sz="0" w:space="0" w:color="auto"/>
      </w:divBdr>
    </w:div>
    <w:div w:id="1970277015">
      <w:bodyDiv w:val="1"/>
      <w:marLeft w:val="0"/>
      <w:marRight w:val="0"/>
      <w:marTop w:val="0"/>
      <w:marBottom w:val="0"/>
      <w:divBdr>
        <w:top w:val="none" w:sz="0" w:space="0" w:color="auto"/>
        <w:left w:val="none" w:sz="0" w:space="0" w:color="auto"/>
        <w:bottom w:val="none" w:sz="0" w:space="0" w:color="auto"/>
        <w:right w:val="none" w:sz="0" w:space="0" w:color="auto"/>
      </w:divBdr>
    </w:div>
    <w:div w:id="1970620355">
      <w:bodyDiv w:val="1"/>
      <w:marLeft w:val="0"/>
      <w:marRight w:val="0"/>
      <w:marTop w:val="0"/>
      <w:marBottom w:val="0"/>
      <w:divBdr>
        <w:top w:val="none" w:sz="0" w:space="0" w:color="auto"/>
        <w:left w:val="none" w:sz="0" w:space="0" w:color="auto"/>
        <w:bottom w:val="none" w:sz="0" w:space="0" w:color="auto"/>
        <w:right w:val="none" w:sz="0" w:space="0" w:color="auto"/>
      </w:divBdr>
    </w:div>
    <w:div w:id="1970697546">
      <w:bodyDiv w:val="1"/>
      <w:marLeft w:val="0"/>
      <w:marRight w:val="0"/>
      <w:marTop w:val="0"/>
      <w:marBottom w:val="0"/>
      <w:divBdr>
        <w:top w:val="none" w:sz="0" w:space="0" w:color="auto"/>
        <w:left w:val="none" w:sz="0" w:space="0" w:color="auto"/>
        <w:bottom w:val="none" w:sz="0" w:space="0" w:color="auto"/>
        <w:right w:val="none" w:sz="0" w:space="0" w:color="auto"/>
      </w:divBdr>
    </w:div>
    <w:div w:id="1970747027">
      <w:bodyDiv w:val="1"/>
      <w:marLeft w:val="0"/>
      <w:marRight w:val="0"/>
      <w:marTop w:val="0"/>
      <w:marBottom w:val="0"/>
      <w:divBdr>
        <w:top w:val="none" w:sz="0" w:space="0" w:color="auto"/>
        <w:left w:val="none" w:sz="0" w:space="0" w:color="auto"/>
        <w:bottom w:val="none" w:sz="0" w:space="0" w:color="auto"/>
        <w:right w:val="none" w:sz="0" w:space="0" w:color="auto"/>
      </w:divBdr>
    </w:div>
    <w:div w:id="1970823439">
      <w:bodyDiv w:val="1"/>
      <w:marLeft w:val="0"/>
      <w:marRight w:val="0"/>
      <w:marTop w:val="0"/>
      <w:marBottom w:val="0"/>
      <w:divBdr>
        <w:top w:val="none" w:sz="0" w:space="0" w:color="auto"/>
        <w:left w:val="none" w:sz="0" w:space="0" w:color="auto"/>
        <w:bottom w:val="none" w:sz="0" w:space="0" w:color="auto"/>
        <w:right w:val="none" w:sz="0" w:space="0" w:color="auto"/>
      </w:divBdr>
    </w:div>
    <w:div w:id="1971133392">
      <w:bodyDiv w:val="1"/>
      <w:marLeft w:val="0"/>
      <w:marRight w:val="0"/>
      <w:marTop w:val="0"/>
      <w:marBottom w:val="0"/>
      <w:divBdr>
        <w:top w:val="none" w:sz="0" w:space="0" w:color="auto"/>
        <w:left w:val="none" w:sz="0" w:space="0" w:color="auto"/>
        <w:bottom w:val="none" w:sz="0" w:space="0" w:color="auto"/>
        <w:right w:val="none" w:sz="0" w:space="0" w:color="auto"/>
      </w:divBdr>
    </w:div>
    <w:div w:id="1971157795">
      <w:bodyDiv w:val="1"/>
      <w:marLeft w:val="0"/>
      <w:marRight w:val="0"/>
      <w:marTop w:val="0"/>
      <w:marBottom w:val="0"/>
      <w:divBdr>
        <w:top w:val="none" w:sz="0" w:space="0" w:color="auto"/>
        <w:left w:val="none" w:sz="0" w:space="0" w:color="auto"/>
        <w:bottom w:val="none" w:sz="0" w:space="0" w:color="auto"/>
        <w:right w:val="none" w:sz="0" w:space="0" w:color="auto"/>
      </w:divBdr>
    </w:div>
    <w:div w:id="1971203351">
      <w:bodyDiv w:val="1"/>
      <w:marLeft w:val="0"/>
      <w:marRight w:val="0"/>
      <w:marTop w:val="0"/>
      <w:marBottom w:val="0"/>
      <w:divBdr>
        <w:top w:val="none" w:sz="0" w:space="0" w:color="auto"/>
        <w:left w:val="none" w:sz="0" w:space="0" w:color="auto"/>
        <w:bottom w:val="none" w:sz="0" w:space="0" w:color="auto"/>
        <w:right w:val="none" w:sz="0" w:space="0" w:color="auto"/>
      </w:divBdr>
    </w:div>
    <w:div w:id="1971595524">
      <w:bodyDiv w:val="1"/>
      <w:marLeft w:val="0"/>
      <w:marRight w:val="0"/>
      <w:marTop w:val="0"/>
      <w:marBottom w:val="0"/>
      <w:divBdr>
        <w:top w:val="none" w:sz="0" w:space="0" w:color="auto"/>
        <w:left w:val="none" w:sz="0" w:space="0" w:color="auto"/>
        <w:bottom w:val="none" w:sz="0" w:space="0" w:color="auto"/>
        <w:right w:val="none" w:sz="0" w:space="0" w:color="auto"/>
      </w:divBdr>
    </w:div>
    <w:div w:id="1971743494">
      <w:bodyDiv w:val="1"/>
      <w:marLeft w:val="0"/>
      <w:marRight w:val="0"/>
      <w:marTop w:val="0"/>
      <w:marBottom w:val="0"/>
      <w:divBdr>
        <w:top w:val="none" w:sz="0" w:space="0" w:color="auto"/>
        <w:left w:val="none" w:sz="0" w:space="0" w:color="auto"/>
        <w:bottom w:val="none" w:sz="0" w:space="0" w:color="auto"/>
        <w:right w:val="none" w:sz="0" w:space="0" w:color="auto"/>
      </w:divBdr>
    </w:div>
    <w:div w:id="1971936908">
      <w:bodyDiv w:val="1"/>
      <w:marLeft w:val="0"/>
      <w:marRight w:val="0"/>
      <w:marTop w:val="0"/>
      <w:marBottom w:val="0"/>
      <w:divBdr>
        <w:top w:val="none" w:sz="0" w:space="0" w:color="auto"/>
        <w:left w:val="none" w:sz="0" w:space="0" w:color="auto"/>
        <w:bottom w:val="none" w:sz="0" w:space="0" w:color="auto"/>
        <w:right w:val="none" w:sz="0" w:space="0" w:color="auto"/>
      </w:divBdr>
    </w:div>
    <w:div w:id="1972058065">
      <w:bodyDiv w:val="1"/>
      <w:marLeft w:val="0"/>
      <w:marRight w:val="0"/>
      <w:marTop w:val="0"/>
      <w:marBottom w:val="0"/>
      <w:divBdr>
        <w:top w:val="none" w:sz="0" w:space="0" w:color="auto"/>
        <w:left w:val="none" w:sz="0" w:space="0" w:color="auto"/>
        <w:bottom w:val="none" w:sz="0" w:space="0" w:color="auto"/>
        <w:right w:val="none" w:sz="0" w:space="0" w:color="auto"/>
      </w:divBdr>
    </w:div>
    <w:div w:id="1972204705">
      <w:bodyDiv w:val="1"/>
      <w:marLeft w:val="0"/>
      <w:marRight w:val="0"/>
      <w:marTop w:val="0"/>
      <w:marBottom w:val="0"/>
      <w:divBdr>
        <w:top w:val="none" w:sz="0" w:space="0" w:color="auto"/>
        <w:left w:val="none" w:sz="0" w:space="0" w:color="auto"/>
        <w:bottom w:val="none" w:sz="0" w:space="0" w:color="auto"/>
        <w:right w:val="none" w:sz="0" w:space="0" w:color="auto"/>
      </w:divBdr>
    </w:div>
    <w:div w:id="1972468939">
      <w:bodyDiv w:val="1"/>
      <w:marLeft w:val="0"/>
      <w:marRight w:val="0"/>
      <w:marTop w:val="0"/>
      <w:marBottom w:val="0"/>
      <w:divBdr>
        <w:top w:val="none" w:sz="0" w:space="0" w:color="auto"/>
        <w:left w:val="none" w:sz="0" w:space="0" w:color="auto"/>
        <w:bottom w:val="none" w:sz="0" w:space="0" w:color="auto"/>
        <w:right w:val="none" w:sz="0" w:space="0" w:color="auto"/>
      </w:divBdr>
    </w:div>
    <w:div w:id="1972519134">
      <w:bodyDiv w:val="1"/>
      <w:marLeft w:val="0"/>
      <w:marRight w:val="0"/>
      <w:marTop w:val="0"/>
      <w:marBottom w:val="0"/>
      <w:divBdr>
        <w:top w:val="none" w:sz="0" w:space="0" w:color="auto"/>
        <w:left w:val="none" w:sz="0" w:space="0" w:color="auto"/>
        <w:bottom w:val="none" w:sz="0" w:space="0" w:color="auto"/>
        <w:right w:val="none" w:sz="0" w:space="0" w:color="auto"/>
      </w:divBdr>
    </w:div>
    <w:div w:id="1972662803">
      <w:bodyDiv w:val="1"/>
      <w:marLeft w:val="0"/>
      <w:marRight w:val="0"/>
      <w:marTop w:val="0"/>
      <w:marBottom w:val="0"/>
      <w:divBdr>
        <w:top w:val="none" w:sz="0" w:space="0" w:color="auto"/>
        <w:left w:val="none" w:sz="0" w:space="0" w:color="auto"/>
        <w:bottom w:val="none" w:sz="0" w:space="0" w:color="auto"/>
        <w:right w:val="none" w:sz="0" w:space="0" w:color="auto"/>
      </w:divBdr>
    </w:div>
    <w:div w:id="1972712108">
      <w:bodyDiv w:val="1"/>
      <w:marLeft w:val="0"/>
      <w:marRight w:val="0"/>
      <w:marTop w:val="0"/>
      <w:marBottom w:val="0"/>
      <w:divBdr>
        <w:top w:val="none" w:sz="0" w:space="0" w:color="auto"/>
        <w:left w:val="none" w:sz="0" w:space="0" w:color="auto"/>
        <w:bottom w:val="none" w:sz="0" w:space="0" w:color="auto"/>
        <w:right w:val="none" w:sz="0" w:space="0" w:color="auto"/>
      </w:divBdr>
    </w:div>
    <w:div w:id="1972782743">
      <w:bodyDiv w:val="1"/>
      <w:marLeft w:val="0"/>
      <w:marRight w:val="0"/>
      <w:marTop w:val="0"/>
      <w:marBottom w:val="0"/>
      <w:divBdr>
        <w:top w:val="none" w:sz="0" w:space="0" w:color="auto"/>
        <w:left w:val="none" w:sz="0" w:space="0" w:color="auto"/>
        <w:bottom w:val="none" w:sz="0" w:space="0" w:color="auto"/>
        <w:right w:val="none" w:sz="0" w:space="0" w:color="auto"/>
      </w:divBdr>
    </w:div>
    <w:div w:id="1972902002">
      <w:bodyDiv w:val="1"/>
      <w:marLeft w:val="0"/>
      <w:marRight w:val="0"/>
      <w:marTop w:val="0"/>
      <w:marBottom w:val="0"/>
      <w:divBdr>
        <w:top w:val="none" w:sz="0" w:space="0" w:color="auto"/>
        <w:left w:val="none" w:sz="0" w:space="0" w:color="auto"/>
        <w:bottom w:val="none" w:sz="0" w:space="0" w:color="auto"/>
        <w:right w:val="none" w:sz="0" w:space="0" w:color="auto"/>
      </w:divBdr>
    </w:div>
    <w:div w:id="1973054096">
      <w:bodyDiv w:val="1"/>
      <w:marLeft w:val="0"/>
      <w:marRight w:val="0"/>
      <w:marTop w:val="0"/>
      <w:marBottom w:val="0"/>
      <w:divBdr>
        <w:top w:val="none" w:sz="0" w:space="0" w:color="auto"/>
        <w:left w:val="none" w:sz="0" w:space="0" w:color="auto"/>
        <w:bottom w:val="none" w:sz="0" w:space="0" w:color="auto"/>
        <w:right w:val="none" w:sz="0" w:space="0" w:color="auto"/>
      </w:divBdr>
    </w:div>
    <w:div w:id="1973174668">
      <w:bodyDiv w:val="1"/>
      <w:marLeft w:val="0"/>
      <w:marRight w:val="0"/>
      <w:marTop w:val="0"/>
      <w:marBottom w:val="0"/>
      <w:divBdr>
        <w:top w:val="none" w:sz="0" w:space="0" w:color="auto"/>
        <w:left w:val="none" w:sz="0" w:space="0" w:color="auto"/>
        <w:bottom w:val="none" w:sz="0" w:space="0" w:color="auto"/>
        <w:right w:val="none" w:sz="0" w:space="0" w:color="auto"/>
      </w:divBdr>
    </w:div>
    <w:div w:id="1973360367">
      <w:bodyDiv w:val="1"/>
      <w:marLeft w:val="0"/>
      <w:marRight w:val="0"/>
      <w:marTop w:val="0"/>
      <w:marBottom w:val="0"/>
      <w:divBdr>
        <w:top w:val="none" w:sz="0" w:space="0" w:color="auto"/>
        <w:left w:val="none" w:sz="0" w:space="0" w:color="auto"/>
        <w:bottom w:val="none" w:sz="0" w:space="0" w:color="auto"/>
        <w:right w:val="none" w:sz="0" w:space="0" w:color="auto"/>
      </w:divBdr>
    </w:div>
    <w:div w:id="1973362412">
      <w:bodyDiv w:val="1"/>
      <w:marLeft w:val="0"/>
      <w:marRight w:val="0"/>
      <w:marTop w:val="0"/>
      <w:marBottom w:val="0"/>
      <w:divBdr>
        <w:top w:val="none" w:sz="0" w:space="0" w:color="auto"/>
        <w:left w:val="none" w:sz="0" w:space="0" w:color="auto"/>
        <w:bottom w:val="none" w:sz="0" w:space="0" w:color="auto"/>
        <w:right w:val="none" w:sz="0" w:space="0" w:color="auto"/>
      </w:divBdr>
    </w:div>
    <w:div w:id="1973437951">
      <w:bodyDiv w:val="1"/>
      <w:marLeft w:val="0"/>
      <w:marRight w:val="0"/>
      <w:marTop w:val="0"/>
      <w:marBottom w:val="0"/>
      <w:divBdr>
        <w:top w:val="none" w:sz="0" w:space="0" w:color="auto"/>
        <w:left w:val="none" w:sz="0" w:space="0" w:color="auto"/>
        <w:bottom w:val="none" w:sz="0" w:space="0" w:color="auto"/>
        <w:right w:val="none" w:sz="0" w:space="0" w:color="auto"/>
      </w:divBdr>
    </w:div>
    <w:div w:id="1974020428">
      <w:bodyDiv w:val="1"/>
      <w:marLeft w:val="0"/>
      <w:marRight w:val="0"/>
      <w:marTop w:val="0"/>
      <w:marBottom w:val="0"/>
      <w:divBdr>
        <w:top w:val="none" w:sz="0" w:space="0" w:color="auto"/>
        <w:left w:val="none" w:sz="0" w:space="0" w:color="auto"/>
        <w:bottom w:val="none" w:sz="0" w:space="0" w:color="auto"/>
        <w:right w:val="none" w:sz="0" w:space="0" w:color="auto"/>
      </w:divBdr>
    </w:div>
    <w:div w:id="1974600349">
      <w:bodyDiv w:val="1"/>
      <w:marLeft w:val="0"/>
      <w:marRight w:val="0"/>
      <w:marTop w:val="0"/>
      <w:marBottom w:val="0"/>
      <w:divBdr>
        <w:top w:val="none" w:sz="0" w:space="0" w:color="auto"/>
        <w:left w:val="none" w:sz="0" w:space="0" w:color="auto"/>
        <w:bottom w:val="none" w:sz="0" w:space="0" w:color="auto"/>
        <w:right w:val="none" w:sz="0" w:space="0" w:color="auto"/>
      </w:divBdr>
    </w:div>
    <w:div w:id="1974679380">
      <w:bodyDiv w:val="1"/>
      <w:marLeft w:val="0"/>
      <w:marRight w:val="0"/>
      <w:marTop w:val="0"/>
      <w:marBottom w:val="0"/>
      <w:divBdr>
        <w:top w:val="none" w:sz="0" w:space="0" w:color="auto"/>
        <w:left w:val="none" w:sz="0" w:space="0" w:color="auto"/>
        <w:bottom w:val="none" w:sz="0" w:space="0" w:color="auto"/>
        <w:right w:val="none" w:sz="0" w:space="0" w:color="auto"/>
      </w:divBdr>
    </w:div>
    <w:div w:id="1974749195">
      <w:bodyDiv w:val="1"/>
      <w:marLeft w:val="0"/>
      <w:marRight w:val="0"/>
      <w:marTop w:val="0"/>
      <w:marBottom w:val="0"/>
      <w:divBdr>
        <w:top w:val="none" w:sz="0" w:space="0" w:color="auto"/>
        <w:left w:val="none" w:sz="0" w:space="0" w:color="auto"/>
        <w:bottom w:val="none" w:sz="0" w:space="0" w:color="auto"/>
        <w:right w:val="none" w:sz="0" w:space="0" w:color="auto"/>
      </w:divBdr>
    </w:div>
    <w:div w:id="1975062933">
      <w:bodyDiv w:val="1"/>
      <w:marLeft w:val="0"/>
      <w:marRight w:val="0"/>
      <w:marTop w:val="0"/>
      <w:marBottom w:val="0"/>
      <w:divBdr>
        <w:top w:val="none" w:sz="0" w:space="0" w:color="auto"/>
        <w:left w:val="none" w:sz="0" w:space="0" w:color="auto"/>
        <w:bottom w:val="none" w:sz="0" w:space="0" w:color="auto"/>
        <w:right w:val="none" w:sz="0" w:space="0" w:color="auto"/>
      </w:divBdr>
    </w:div>
    <w:div w:id="1975089559">
      <w:bodyDiv w:val="1"/>
      <w:marLeft w:val="0"/>
      <w:marRight w:val="0"/>
      <w:marTop w:val="0"/>
      <w:marBottom w:val="0"/>
      <w:divBdr>
        <w:top w:val="none" w:sz="0" w:space="0" w:color="auto"/>
        <w:left w:val="none" w:sz="0" w:space="0" w:color="auto"/>
        <w:bottom w:val="none" w:sz="0" w:space="0" w:color="auto"/>
        <w:right w:val="none" w:sz="0" w:space="0" w:color="auto"/>
      </w:divBdr>
    </w:div>
    <w:div w:id="1975285775">
      <w:bodyDiv w:val="1"/>
      <w:marLeft w:val="0"/>
      <w:marRight w:val="0"/>
      <w:marTop w:val="0"/>
      <w:marBottom w:val="0"/>
      <w:divBdr>
        <w:top w:val="none" w:sz="0" w:space="0" w:color="auto"/>
        <w:left w:val="none" w:sz="0" w:space="0" w:color="auto"/>
        <w:bottom w:val="none" w:sz="0" w:space="0" w:color="auto"/>
        <w:right w:val="none" w:sz="0" w:space="0" w:color="auto"/>
      </w:divBdr>
    </w:div>
    <w:div w:id="1976057976">
      <w:bodyDiv w:val="1"/>
      <w:marLeft w:val="0"/>
      <w:marRight w:val="0"/>
      <w:marTop w:val="0"/>
      <w:marBottom w:val="0"/>
      <w:divBdr>
        <w:top w:val="none" w:sz="0" w:space="0" w:color="auto"/>
        <w:left w:val="none" w:sz="0" w:space="0" w:color="auto"/>
        <w:bottom w:val="none" w:sz="0" w:space="0" w:color="auto"/>
        <w:right w:val="none" w:sz="0" w:space="0" w:color="auto"/>
      </w:divBdr>
    </w:div>
    <w:div w:id="1976062033">
      <w:bodyDiv w:val="1"/>
      <w:marLeft w:val="0"/>
      <w:marRight w:val="0"/>
      <w:marTop w:val="0"/>
      <w:marBottom w:val="0"/>
      <w:divBdr>
        <w:top w:val="none" w:sz="0" w:space="0" w:color="auto"/>
        <w:left w:val="none" w:sz="0" w:space="0" w:color="auto"/>
        <w:bottom w:val="none" w:sz="0" w:space="0" w:color="auto"/>
        <w:right w:val="none" w:sz="0" w:space="0" w:color="auto"/>
      </w:divBdr>
    </w:div>
    <w:div w:id="1976176300">
      <w:bodyDiv w:val="1"/>
      <w:marLeft w:val="0"/>
      <w:marRight w:val="0"/>
      <w:marTop w:val="0"/>
      <w:marBottom w:val="0"/>
      <w:divBdr>
        <w:top w:val="none" w:sz="0" w:space="0" w:color="auto"/>
        <w:left w:val="none" w:sz="0" w:space="0" w:color="auto"/>
        <w:bottom w:val="none" w:sz="0" w:space="0" w:color="auto"/>
        <w:right w:val="none" w:sz="0" w:space="0" w:color="auto"/>
      </w:divBdr>
    </w:div>
    <w:div w:id="1976446332">
      <w:bodyDiv w:val="1"/>
      <w:marLeft w:val="0"/>
      <w:marRight w:val="0"/>
      <w:marTop w:val="0"/>
      <w:marBottom w:val="0"/>
      <w:divBdr>
        <w:top w:val="none" w:sz="0" w:space="0" w:color="auto"/>
        <w:left w:val="none" w:sz="0" w:space="0" w:color="auto"/>
        <w:bottom w:val="none" w:sz="0" w:space="0" w:color="auto"/>
        <w:right w:val="none" w:sz="0" w:space="0" w:color="auto"/>
      </w:divBdr>
    </w:div>
    <w:div w:id="1976711263">
      <w:bodyDiv w:val="1"/>
      <w:marLeft w:val="0"/>
      <w:marRight w:val="0"/>
      <w:marTop w:val="0"/>
      <w:marBottom w:val="0"/>
      <w:divBdr>
        <w:top w:val="none" w:sz="0" w:space="0" w:color="auto"/>
        <w:left w:val="none" w:sz="0" w:space="0" w:color="auto"/>
        <w:bottom w:val="none" w:sz="0" w:space="0" w:color="auto"/>
        <w:right w:val="none" w:sz="0" w:space="0" w:color="auto"/>
      </w:divBdr>
    </w:div>
    <w:div w:id="1976712800">
      <w:bodyDiv w:val="1"/>
      <w:marLeft w:val="0"/>
      <w:marRight w:val="0"/>
      <w:marTop w:val="0"/>
      <w:marBottom w:val="0"/>
      <w:divBdr>
        <w:top w:val="none" w:sz="0" w:space="0" w:color="auto"/>
        <w:left w:val="none" w:sz="0" w:space="0" w:color="auto"/>
        <w:bottom w:val="none" w:sz="0" w:space="0" w:color="auto"/>
        <w:right w:val="none" w:sz="0" w:space="0" w:color="auto"/>
      </w:divBdr>
    </w:div>
    <w:div w:id="1976788658">
      <w:bodyDiv w:val="1"/>
      <w:marLeft w:val="0"/>
      <w:marRight w:val="0"/>
      <w:marTop w:val="0"/>
      <w:marBottom w:val="0"/>
      <w:divBdr>
        <w:top w:val="none" w:sz="0" w:space="0" w:color="auto"/>
        <w:left w:val="none" w:sz="0" w:space="0" w:color="auto"/>
        <w:bottom w:val="none" w:sz="0" w:space="0" w:color="auto"/>
        <w:right w:val="none" w:sz="0" w:space="0" w:color="auto"/>
      </w:divBdr>
    </w:div>
    <w:div w:id="1976829833">
      <w:bodyDiv w:val="1"/>
      <w:marLeft w:val="0"/>
      <w:marRight w:val="0"/>
      <w:marTop w:val="0"/>
      <w:marBottom w:val="0"/>
      <w:divBdr>
        <w:top w:val="none" w:sz="0" w:space="0" w:color="auto"/>
        <w:left w:val="none" w:sz="0" w:space="0" w:color="auto"/>
        <w:bottom w:val="none" w:sz="0" w:space="0" w:color="auto"/>
        <w:right w:val="none" w:sz="0" w:space="0" w:color="auto"/>
      </w:divBdr>
    </w:div>
    <w:div w:id="1977102886">
      <w:bodyDiv w:val="1"/>
      <w:marLeft w:val="0"/>
      <w:marRight w:val="0"/>
      <w:marTop w:val="0"/>
      <w:marBottom w:val="0"/>
      <w:divBdr>
        <w:top w:val="none" w:sz="0" w:space="0" w:color="auto"/>
        <w:left w:val="none" w:sz="0" w:space="0" w:color="auto"/>
        <w:bottom w:val="none" w:sz="0" w:space="0" w:color="auto"/>
        <w:right w:val="none" w:sz="0" w:space="0" w:color="auto"/>
      </w:divBdr>
    </w:div>
    <w:div w:id="1977225127">
      <w:bodyDiv w:val="1"/>
      <w:marLeft w:val="0"/>
      <w:marRight w:val="0"/>
      <w:marTop w:val="0"/>
      <w:marBottom w:val="0"/>
      <w:divBdr>
        <w:top w:val="none" w:sz="0" w:space="0" w:color="auto"/>
        <w:left w:val="none" w:sz="0" w:space="0" w:color="auto"/>
        <w:bottom w:val="none" w:sz="0" w:space="0" w:color="auto"/>
        <w:right w:val="none" w:sz="0" w:space="0" w:color="auto"/>
      </w:divBdr>
    </w:div>
    <w:div w:id="1977446796">
      <w:bodyDiv w:val="1"/>
      <w:marLeft w:val="0"/>
      <w:marRight w:val="0"/>
      <w:marTop w:val="0"/>
      <w:marBottom w:val="0"/>
      <w:divBdr>
        <w:top w:val="none" w:sz="0" w:space="0" w:color="auto"/>
        <w:left w:val="none" w:sz="0" w:space="0" w:color="auto"/>
        <w:bottom w:val="none" w:sz="0" w:space="0" w:color="auto"/>
        <w:right w:val="none" w:sz="0" w:space="0" w:color="auto"/>
      </w:divBdr>
    </w:div>
    <w:div w:id="1977488864">
      <w:bodyDiv w:val="1"/>
      <w:marLeft w:val="0"/>
      <w:marRight w:val="0"/>
      <w:marTop w:val="0"/>
      <w:marBottom w:val="0"/>
      <w:divBdr>
        <w:top w:val="none" w:sz="0" w:space="0" w:color="auto"/>
        <w:left w:val="none" w:sz="0" w:space="0" w:color="auto"/>
        <w:bottom w:val="none" w:sz="0" w:space="0" w:color="auto"/>
        <w:right w:val="none" w:sz="0" w:space="0" w:color="auto"/>
      </w:divBdr>
    </w:div>
    <w:div w:id="1977493383">
      <w:bodyDiv w:val="1"/>
      <w:marLeft w:val="0"/>
      <w:marRight w:val="0"/>
      <w:marTop w:val="0"/>
      <w:marBottom w:val="0"/>
      <w:divBdr>
        <w:top w:val="none" w:sz="0" w:space="0" w:color="auto"/>
        <w:left w:val="none" w:sz="0" w:space="0" w:color="auto"/>
        <w:bottom w:val="none" w:sz="0" w:space="0" w:color="auto"/>
        <w:right w:val="none" w:sz="0" w:space="0" w:color="auto"/>
      </w:divBdr>
    </w:div>
    <w:div w:id="1977642694">
      <w:bodyDiv w:val="1"/>
      <w:marLeft w:val="0"/>
      <w:marRight w:val="0"/>
      <w:marTop w:val="0"/>
      <w:marBottom w:val="0"/>
      <w:divBdr>
        <w:top w:val="none" w:sz="0" w:space="0" w:color="auto"/>
        <w:left w:val="none" w:sz="0" w:space="0" w:color="auto"/>
        <w:bottom w:val="none" w:sz="0" w:space="0" w:color="auto"/>
        <w:right w:val="none" w:sz="0" w:space="0" w:color="auto"/>
      </w:divBdr>
    </w:div>
    <w:div w:id="1977954399">
      <w:bodyDiv w:val="1"/>
      <w:marLeft w:val="0"/>
      <w:marRight w:val="0"/>
      <w:marTop w:val="0"/>
      <w:marBottom w:val="0"/>
      <w:divBdr>
        <w:top w:val="none" w:sz="0" w:space="0" w:color="auto"/>
        <w:left w:val="none" w:sz="0" w:space="0" w:color="auto"/>
        <w:bottom w:val="none" w:sz="0" w:space="0" w:color="auto"/>
        <w:right w:val="none" w:sz="0" w:space="0" w:color="auto"/>
      </w:divBdr>
    </w:div>
    <w:div w:id="1978025226">
      <w:bodyDiv w:val="1"/>
      <w:marLeft w:val="0"/>
      <w:marRight w:val="0"/>
      <w:marTop w:val="0"/>
      <w:marBottom w:val="0"/>
      <w:divBdr>
        <w:top w:val="none" w:sz="0" w:space="0" w:color="auto"/>
        <w:left w:val="none" w:sz="0" w:space="0" w:color="auto"/>
        <w:bottom w:val="none" w:sz="0" w:space="0" w:color="auto"/>
        <w:right w:val="none" w:sz="0" w:space="0" w:color="auto"/>
      </w:divBdr>
    </w:div>
    <w:div w:id="1978139877">
      <w:bodyDiv w:val="1"/>
      <w:marLeft w:val="0"/>
      <w:marRight w:val="0"/>
      <w:marTop w:val="0"/>
      <w:marBottom w:val="0"/>
      <w:divBdr>
        <w:top w:val="none" w:sz="0" w:space="0" w:color="auto"/>
        <w:left w:val="none" w:sz="0" w:space="0" w:color="auto"/>
        <w:bottom w:val="none" w:sz="0" w:space="0" w:color="auto"/>
        <w:right w:val="none" w:sz="0" w:space="0" w:color="auto"/>
      </w:divBdr>
    </w:div>
    <w:div w:id="1978338162">
      <w:bodyDiv w:val="1"/>
      <w:marLeft w:val="0"/>
      <w:marRight w:val="0"/>
      <w:marTop w:val="0"/>
      <w:marBottom w:val="0"/>
      <w:divBdr>
        <w:top w:val="none" w:sz="0" w:space="0" w:color="auto"/>
        <w:left w:val="none" w:sz="0" w:space="0" w:color="auto"/>
        <w:bottom w:val="none" w:sz="0" w:space="0" w:color="auto"/>
        <w:right w:val="none" w:sz="0" w:space="0" w:color="auto"/>
      </w:divBdr>
    </w:div>
    <w:div w:id="1978533812">
      <w:bodyDiv w:val="1"/>
      <w:marLeft w:val="0"/>
      <w:marRight w:val="0"/>
      <w:marTop w:val="0"/>
      <w:marBottom w:val="0"/>
      <w:divBdr>
        <w:top w:val="none" w:sz="0" w:space="0" w:color="auto"/>
        <w:left w:val="none" w:sz="0" w:space="0" w:color="auto"/>
        <w:bottom w:val="none" w:sz="0" w:space="0" w:color="auto"/>
        <w:right w:val="none" w:sz="0" w:space="0" w:color="auto"/>
      </w:divBdr>
    </w:div>
    <w:div w:id="1978607143">
      <w:bodyDiv w:val="1"/>
      <w:marLeft w:val="0"/>
      <w:marRight w:val="0"/>
      <w:marTop w:val="0"/>
      <w:marBottom w:val="0"/>
      <w:divBdr>
        <w:top w:val="none" w:sz="0" w:space="0" w:color="auto"/>
        <w:left w:val="none" w:sz="0" w:space="0" w:color="auto"/>
        <w:bottom w:val="none" w:sz="0" w:space="0" w:color="auto"/>
        <w:right w:val="none" w:sz="0" w:space="0" w:color="auto"/>
      </w:divBdr>
    </w:div>
    <w:div w:id="1978609762">
      <w:bodyDiv w:val="1"/>
      <w:marLeft w:val="0"/>
      <w:marRight w:val="0"/>
      <w:marTop w:val="0"/>
      <w:marBottom w:val="0"/>
      <w:divBdr>
        <w:top w:val="none" w:sz="0" w:space="0" w:color="auto"/>
        <w:left w:val="none" w:sz="0" w:space="0" w:color="auto"/>
        <w:bottom w:val="none" w:sz="0" w:space="0" w:color="auto"/>
        <w:right w:val="none" w:sz="0" w:space="0" w:color="auto"/>
      </w:divBdr>
    </w:div>
    <w:div w:id="1978803554">
      <w:bodyDiv w:val="1"/>
      <w:marLeft w:val="0"/>
      <w:marRight w:val="0"/>
      <w:marTop w:val="0"/>
      <w:marBottom w:val="0"/>
      <w:divBdr>
        <w:top w:val="none" w:sz="0" w:space="0" w:color="auto"/>
        <w:left w:val="none" w:sz="0" w:space="0" w:color="auto"/>
        <w:bottom w:val="none" w:sz="0" w:space="0" w:color="auto"/>
        <w:right w:val="none" w:sz="0" w:space="0" w:color="auto"/>
      </w:divBdr>
    </w:div>
    <w:div w:id="1979333350">
      <w:bodyDiv w:val="1"/>
      <w:marLeft w:val="0"/>
      <w:marRight w:val="0"/>
      <w:marTop w:val="0"/>
      <w:marBottom w:val="0"/>
      <w:divBdr>
        <w:top w:val="none" w:sz="0" w:space="0" w:color="auto"/>
        <w:left w:val="none" w:sz="0" w:space="0" w:color="auto"/>
        <w:bottom w:val="none" w:sz="0" w:space="0" w:color="auto"/>
        <w:right w:val="none" w:sz="0" w:space="0" w:color="auto"/>
      </w:divBdr>
    </w:div>
    <w:div w:id="1979456893">
      <w:bodyDiv w:val="1"/>
      <w:marLeft w:val="0"/>
      <w:marRight w:val="0"/>
      <w:marTop w:val="0"/>
      <w:marBottom w:val="0"/>
      <w:divBdr>
        <w:top w:val="none" w:sz="0" w:space="0" w:color="auto"/>
        <w:left w:val="none" w:sz="0" w:space="0" w:color="auto"/>
        <w:bottom w:val="none" w:sz="0" w:space="0" w:color="auto"/>
        <w:right w:val="none" w:sz="0" w:space="0" w:color="auto"/>
      </w:divBdr>
    </w:div>
    <w:div w:id="1979724290">
      <w:bodyDiv w:val="1"/>
      <w:marLeft w:val="0"/>
      <w:marRight w:val="0"/>
      <w:marTop w:val="0"/>
      <w:marBottom w:val="0"/>
      <w:divBdr>
        <w:top w:val="none" w:sz="0" w:space="0" w:color="auto"/>
        <w:left w:val="none" w:sz="0" w:space="0" w:color="auto"/>
        <w:bottom w:val="none" w:sz="0" w:space="0" w:color="auto"/>
        <w:right w:val="none" w:sz="0" w:space="0" w:color="auto"/>
      </w:divBdr>
    </w:div>
    <w:div w:id="1979992123">
      <w:bodyDiv w:val="1"/>
      <w:marLeft w:val="0"/>
      <w:marRight w:val="0"/>
      <w:marTop w:val="0"/>
      <w:marBottom w:val="0"/>
      <w:divBdr>
        <w:top w:val="none" w:sz="0" w:space="0" w:color="auto"/>
        <w:left w:val="none" w:sz="0" w:space="0" w:color="auto"/>
        <w:bottom w:val="none" w:sz="0" w:space="0" w:color="auto"/>
        <w:right w:val="none" w:sz="0" w:space="0" w:color="auto"/>
      </w:divBdr>
    </w:div>
    <w:div w:id="1980187975">
      <w:bodyDiv w:val="1"/>
      <w:marLeft w:val="0"/>
      <w:marRight w:val="0"/>
      <w:marTop w:val="0"/>
      <w:marBottom w:val="0"/>
      <w:divBdr>
        <w:top w:val="none" w:sz="0" w:space="0" w:color="auto"/>
        <w:left w:val="none" w:sz="0" w:space="0" w:color="auto"/>
        <w:bottom w:val="none" w:sz="0" w:space="0" w:color="auto"/>
        <w:right w:val="none" w:sz="0" w:space="0" w:color="auto"/>
      </w:divBdr>
    </w:div>
    <w:div w:id="1980643279">
      <w:bodyDiv w:val="1"/>
      <w:marLeft w:val="0"/>
      <w:marRight w:val="0"/>
      <w:marTop w:val="0"/>
      <w:marBottom w:val="0"/>
      <w:divBdr>
        <w:top w:val="none" w:sz="0" w:space="0" w:color="auto"/>
        <w:left w:val="none" w:sz="0" w:space="0" w:color="auto"/>
        <w:bottom w:val="none" w:sz="0" w:space="0" w:color="auto"/>
        <w:right w:val="none" w:sz="0" w:space="0" w:color="auto"/>
      </w:divBdr>
    </w:div>
    <w:div w:id="1980839574">
      <w:bodyDiv w:val="1"/>
      <w:marLeft w:val="0"/>
      <w:marRight w:val="0"/>
      <w:marTop w:val="0"/>
      <w:marBottom w:val="0"/>
      <w:divBdr>
        <w:top w:val="none" w:sz="0" w:space="0" w:color="auto"/>
        <w:left w:val="none" w:sz="0" w:space="0" w:color="auto"/>
        <w:bottom w:val="none" w:sz="0" w:space="0" w:color="auto"/>
        <w:right w:val="none" w:sz="0" w:space="0" w:color="auto"/>
      </w:divBdr>
    </w:div>
    <w:div w:id="1981038923">
      <w:bodyDiv w:val="1"/>
      <w:marLeft w:val="0"/>
      <w:marRight w:val="0"/>
      <w:marTop w:val="0"/>
      <w:marBottom w:val="0"/>
      <w:divBdr>
        <w:top w:val="none" w:sz="0" w:space="0" w:color="auto"/>
        <w:left w:val="none" w:sz="0" w:space="0" w:color="auto"/>
        <w:bottom w:val="none" w:sz="0" w:space="0" w:color="auto"/>
        <w:right w:val="none" w:sz="0" w:space="0" w:color="auto"/>
      </w:divBdr>
    </w:div>
    <w:div w:id="1981108211">
      <w:bodyDiv w:val="1"/>
      <w:marLeft w:val="0"/>
      <w:marRight w:val="0"/>
      <w:marTop w:val="0"/>
      <w:marBottom w:val="0"/>
      <w:divBdr>
        <w:top w:val="none" w:sz="0" w:space="0" w:color="auto"/>
        <w:left w:val="none" w:sz="0" w:space="0" w:color="auto"/>
        <w:bottom w:val="none" w:sz="0" w:space="0" w:color="auto"/>
        <w:right w:val="none" w:sz="0" w:space="0" w:color="auto"/>
      </w:divBdr>
    </w:div>
    <w:div w:id="1981497484">
      <w:bodyDiv w:val="1"/>
      <w:marLeft w:val="0"/>
      <w:marRight w:val="0"/>
      <w:marTop w:val="0"/>
      <w:marBottom w:val="0"/>
      <w:divBdr>
        <w:top w:val="none" w:sz="0" w:space="0" w:color="auto"/>
        <w:left w:val="none" w:sz="0" w:space="0" w:color="auto"/>
        <w:bottom w:val="none" w:sz="0" w:space="0" w:color="auto"/>
        <w:right w:val="none" w:sz="0" w:space="0" w:color="auto"/>
      </w:divBdr>
    </w:div>
    <w:div w:id="1981838904">
      <w:bodyDiv w:val="1"/>
      <w:marLeft w:val="0"/>
      <w:marRight w:val="0"/>
      <w:marTop w:val="0"/>
      <w:marBottom w:val="0"/>
      <w:divBdr>
        <w:top w:val="none" w:sz="0" w:space="0" w:color="auto"/>
        <w:left w:val="none" w:sz="0" w:space="0" w:color="auto"/>
        <w:bottom w:val="none" w:sz="0" w:space="0" w:color="auto"/>
        <w:right w:val="none" w:sz="0" w:space="0" w:color="auto"/>
      </w:divBdr>
    </w:div>
    <w:div w:id="1982036582">
      <w:bodyDiv w:val="1"/>
      <w:marLeft w:val="0"/>
      <w:marRight w:val="0"/>
      <w:marTop w:val="0"/>
      <w:marBottom w:val="0"/>
      <w:divBdr>
        <w:top w:val="none" w:sz="0" w:space="0" w:color="auto"/>
        <w:left w:val="none" w:sz="0" w:space="0" w:color="auto"/>
        <w:bottom w:val="none" w:sz="0" w:space="0" w:color="auto"/>
        <w:right w:val="none" w:sz="0" w:space="0" w:color="auto"/>
      </w:divBdr>
    </w:div>
    <w:div w:id="1982617434">
      <w:bodyDiv w:val="1"/>
      <w:marLeft w:val="0"/>
      <w:marRight w:val="0"/>
      <w:marTop w:val="0"/>
      <w:marBottom w:val="0"/>
      <w:divBdr>
        <w:top w:val="none" w:sz="0" w:space="0" w:color="auto"/>
        <w:left w:val="none" w:sz="0" w:space="0" w:color="auto"/>
        <w:bottom w:val="none" w:sz="0" w:space="0" w:color="auto"/>
        <w:right w:val="none" w:sz="0" w:space="0" w:color="auto"/>
      </w:divBdr>
    </w:div>
    <w:div w:id="1982726694">
      <w:bodyDiv w:val="1"/>
      <w:marLeft w:val="0"/>
      <w:marRight w:val="0"/>
      <w:marTop w:val="0"/>
      <w:marBottom w:val="0"/>
      <w:divBdr>
        <w:top w:val="none" w:sz="0" w:space="0" w:color="auto"/>
        <w:left w:val="none" w:sz="0" w:space="0" w:color="auto"/>
        <w:bottom w:val="none" w:sz="0" w:space="0" w:color="auto"/>
        <w:right w:val="none" w:sz="0" w:space="0" w:color="auto"/>
      </w:divBdr>
    </w:div>
    <w:div w:id="1983121395">
      <w:bodyDiv w:val="1"/>
      <w:marLeft w:val="0"/>
      <w:marRight w:val="0"/>
      <w:marTop w:val="0"/>
      <w:marBottom w:val="0"/>
      <w:divBdr>
        <w:top w:val="none" w:sz="0" w:space="0" w:color="auto"/>
        <w:left w:val="none" w:sz="0" w:space="0" w:color="auto"/>
        <w:bottom w:val="none" w:sz="0" w:space="0" w:color="auto"/>
        <w:right w:val="none" w:sz="0" w:space="0" w:color="auto"/>
      </w:divBdr>
    </w:div>
    <w:div w:id="1983346204">
      <w:bodyDiv w:val="1"/>
      <w:marLeft w:val="0"/>
      <w:marRight w:val="0"/>
      <w:marTop w:val="0"/>
      <w:marBottom w:val="0"/>
      <w:divBdr>
        <w:top w:val="none" w:sz="0" w:space="0" w:color="auto"/>
        <w:left w:val="none" w:sz="0" w:space="0" w:color="auto"/>
        <w:bottom w:val="none" w:sz="0" w:space="0" w:color="auto"/>
        <w:right w:val="none" w:sz="0" w:space="0" w:color="auto"/>
      </w:divBdr>
    </w:div>
    <w:div w:id="1983534880">
      <w:bodyDiv w:val="1"/>
      <w:marLeft w:val="0"/>
      <w:marRight w:val="0"/>
      <w:marTop w:val="0"/>
      <w:marBottom w:val="0"/>
      <w:divBdr>
        <w:top w:val="none" w:sz="0" w:space="0" w:color="auto"/>
        <w:left w:val="none" w:sz="0" w:space="0" w:color="auto"/>
        <w:bottom w:val="none" w:sz="0" w:space="0" w:color="auto"/>
        <w:right w:val="none" w:sz="0" w:space="0" w:color="auto"/>
      </w:divBdr>
    </w:div>
    <w:div w:id="1983580608">
      <w:bodyDiv w:val="1"/>
      <w:marLeft w:val="0"/>
      <w:marRight w:val="0"/>
      <w:marTop w:val="0"/>
      <w:marBottom w:val="0"/>
      <w:divBdr>
        <w:top w:val="none" w:sz="0" w:space="0" w:color="auto"/>
        <w:left w:val="none" w:sz="0" w:space="0" w:color="auto"/>
        <w:bottom w:val="none" w:sz="0" w:space="0" w:color="auto"/>
        <w:right w:val="none" w:sz="0" w:space="0" w:color="auto"/>
      </w:divBdr>
    </w:div>
    <w:div w:id="1983843688">
      <w:bodyDiv w:val="1"/>
      <w:marLeft w:val="0"/>
      <w:marRight w:val="0"/>
      <w:marTop w:val="0"/>
      <w:marBottom w:val="0"/>
      <w:divBdr>
        <w:top w:val="none" w:sz="0" w:space="0" w:color="auto"/>
        <w:left w:val="none" w:sz="0" w:space="0" w:color="auto"/>
        <w:bottom w:val="none" w:sz="0" w:space="0" w:color="auto"/>
        <w:right w:val="none" w:sz="0" w:space="0" w:color="auto"/>
      </w:divBdr>
    </w:div>
    <w:div w:id="1983997762">
      <w:bodyDiv w:val="1"/>
      <w:marLeft w:val="0"/>
      <w:marRight w:val="0"/>
      <w:marTop w:val="0"/>
      <w:marBottom w:val="0"/>
      <w:divBdr>
        <w:top w:val="none" w:sz="0" w:space="0" w:color="auto"/>
        <w:left w:val="none" w:sz="0" w:space="0" w:color="auto"/>
        <w:bottom w:val="none" w:sz="0" w:space="0" w:color="auto"/>
        <w:right w:val="none" w:sz="0" w:space="0" w:color="auto"/>
      </w:divBdr>
    </w:div>
    <w:div w:id="1984189502">
      <w:bodyDiv w:val="1"/>
      <w:marLeft w:val="0"/>
      <w:marRight w:val="0"/>
      <w:marTop w:val="0"/>
      <w:marBottom w:val="0"/>
      <w:divBdr>
        <w:top w:val="none" w:sz="0" w:space="0" w:color="auto"/>
        <w:left w:val="none" w:sz="0" w:space="0" w:color="auto"/>
        <w:bottom w:val="none" w:sz="0" w:space="0" w:color="auto"/>
        <w:right w:val="none" w:sz="0" w:space="0" w:color="auto"/>
      </w:divBdr>
    </w:div>
    <w:div w:id="1984385362">
      <w:bodyDiv w:val="1"/>
      <w:marLeft w:val="0"/>
      <w:marRight w:val="0"/>
      <w:marTop w:val="0"/>
      <w:marBottom w:val="0"/>
      <w:divBdr>
        <w:top w:val="none" w:sz="0" w:space="0" w:color="auto"/>
        <w:left w:val="none" w:sz="0" w:space="0" w:color="auto"/>
        <w:bottom w:val="none" w:sz="0" w:space="0" w:color="auto"/>
        <w:right w:val="none" w:sz="0" w:space="0" w:color="auto"/>
      </w:divBdr>
    </w:div>
    <w:div w:id="1985310357">
      <w:bodyDiv w:val="1"/>
      <w:marLeft w:val="0"/>
      <w:marRight w:val="0"/>
      <w:marTop w:val="0"/>
      <w:marBottom w:val="0"/>
      <w:divBdr>
        <w:top w:val="none" w:sz="0" w:space="0" w:color="auto"/>
        <w:left w:val="none" w:sz="0" w:space="0" w:color="auto"/>
        <w:bottom w:val="none" w:sz="0" w:space="0" w:color="auto"/>
        <w:right w:val="none" w:sz="0" w:space="0" w:color="auto"/>
      </w:divBdr>
    </w:div>
    <w:div w:id="1985616556">
      <w:bodyDiv w:val="1"/>
      <w:marLeft w:val="0"/>
      <w:marRight w:val="0"/>
      <w:marTop w:val="0"/>
      <w:marBottom w:val="0"/>
      <w:divBdr>
        <w:top w:val="none" w:sz="0" w:space="0" w:color="auto"/>
        <w:left w:val="none" w:sz="0" w:space="0" w:color="auto"/>
        <w:bottom w:val="none" w:sz="0" w:space="0" w:color="auto"/>
        <w:right w:val="none" w:sz="0" w:space="0" w:color="auto"/>
      </w:divBdr>
    </w:div>
    <w:div w:id="1985620498">
      <w:bodyDiv w:val="1"/>
      <w:marLeft w:val="0"/>
      <w:marRight w:val="0"/>
      <w:marTop w:val="0"/>
      <w:marBottom w:val="0"/>
      <w:divBdr>
        <w:top w:val="none" w:sz="0" w:space="0" w:color="auto"/>
        <w:left w:val="none" w:sz="0" w:space="0" w:color="auto"/>
        <w:bottom w:val="none" w:sz="0" w:space="0" w:color="auto"/>
        <w:right w:val="none" w:sz="0" w:space="0" w:color="auto"/>
      </w:divBdr>
    </w:div>
    <w:div w:id="1986160964">
      <w:bodyDiv w:val="1"/>
      <w:marLeft w:val="0"/>
      <w:marRight w:val="0"/>
      <w:marTop w:val="0"/>
      <w:marBottom w:val="0"/>
      <w:divBdr>
        <w:top w:val="none" w:sz="0" w:space="0" w:color="auto"/>
        <w:left w:val="none" w:sz="0" w:space="0" w:color="auto"/>
        <w:bottom w:val="none" w:sz="0" w:space="0" w:color="auto"/>
        <w:right w:val="none" w:sz="0" w:space="0" w:color="auto"/>
      </w:divBdr>
    </w:div>
    <w:div w:id="1986347172">
      <w:bodyDiv w:val="1"/>
      <w:marLeft w:val="0"/>
      <w:marRight w:val="0"/>
      <w:marTop w:val="0"/>
      <w:marBottom w:val="0"/>
      <w:divBdr>
        <w:top w:val="none" w:sz="0" w:space="0" w:color="auto"/>
        <w:left w:val="none" w:sz="0" w:space="0" w:color="auto"/>
        <w:bottom w:val="none" w:sz="0" w:space="0" w:color="auto"/>
        <w:right w:val="none" w:sz="0" w:space="0" w:color="auto"/>
      </w:divBdr>
    </w:div>
    <w:div w:id="1986470604">
      <w:bodyDiv w:val="1"/>
      <w:marLeft w:val="0"/>
      <w:marRight w:val="0"/>
      <w:marTop w:val="0"/>
      <w:marBottom w:val="0"/>
      <w:divBdr>
        <w:top w:val="none" w:sz="0" w:space="0" w:color="auto"/>
        <w:left w:val="none" w:sz="0" w:space="0" w:color="auto"/>
        <w:bottom w:val="none" w:sz="0" w:space="0" w:color="auto"/>
        <w:right w:val="none" w:sz="0" w:space="0" w:color="auto"/>
      </w:divBdr>
    </w:div>
    <w:div w:id="1986658450">
      <w:bodyDiv w:val="1"/>
      <w:marLeft w:val="0"/>
      <w:marRight w:val="0"/>
      <w:marTop w:val="0"/>
      <w:marBottom w:val="0"/>
      <w:divBdr>
        <w:top w:val="none" w:sz="0" w:space="0" w:color="auto"/>
        <w:left w:val="none" w:sz="0" w:space="0" w:color="auto"/>
        <w:bottom w:val="none" w:sz="0" w:space="0" w:color="auto"/>
        <w:right w:val="none" w:sz="0" w:space="0" w:color="auto"/>
      </w:divBdr>
    </w:div>
    <w:div w:id="1986813583">
      <w:bodyDiv w:val="1"/>
      <w:marLeft w:val="0"/>
      <w:marRight w:val="0"/>
      <w:marTop w:val="0"/>
      <w:marBottom w:val="0"/>
      <w:divBdr>
        <w:top w:val="none" w:sz="0" w:space="0" w:color="auto"/>
        <w:left w:val="none" w:sz="0" w:space="0" w:color="auto"/>
        <w:bottom w:val="none" w:sz="0" w:space="0" w:color="auto"/>
        <w:right w:val="none" w:sz="0" w:space="0" w:color="auto"/>
      </w:divBdr>
    </w:div>
    <w:div w:id="1987079291">
      <w:bodyDiv w:val="1"/>
      <w:marLeft w:val="0"/>
      <w:marRight w:val="0"/>
      <w:marTop w:val="0"/>
      <w:marBottom w:val="0"/>
      <w:divBdr>
        <w:top w:val="none" w:sz="0" w:space="0" w:color="auto"/>
        <w:left w:val="none" w:sz="0" w:space="0" w:color="auto"/>
        <w:bottom w:val="none" w:sz="0" w:space="0" w:color="auto"/>
        <w:right w:val="none" w:sz="0" w:space="0" w:color="auto"/>
      </w:divBdr>
    </w:div>
    <w:div w:id="1987322710">
      <w:bodyDiv w:val="1"/>
      <w:marLeft w:val="0"/>
      <w:marRight w:val="0"/>
      <w:marTop w:val="0"/>
      <w:marBottom w:val="0"/>
      <w:divBdr>
        <w:top w:val="none" w:sz="0" w:space="0" w:color="auto"/>
        <w:left w:val="none" w:sz="0" w:space="0" w:color="auto"/>
        <w:bottom w:val="none" w:sz="0" w:space="0" w:color="auto"/>
        <w:right w:val="none" w:sz="0" w:space="0" w:color="auto"/>
      </w:divBdr>
    </w:div>
    <w:div w:id="1987590370">
      <w:bodyDiv w:val="1"/>
      <w:marLeft w:val="0"/>
      <w:marRight w:val="0"/>
      <w:marTop w:val="0"/>
      <w:marBottom w:val="0"/>
      <w:divBdr>
        <w:top w:val="none" w:sz="0" w:space="0" w:color="auto"/>
        <w:left w:val="none" w:sz="0" w:space="0" w:color="auto"/>
        <w:bottom w:val="none" w:sz="0" w:space="0" w:color="auto"/>
        <w:right w:val="none" w:sz="0" w:space="0" w:color="auto"/>
      </w:divBdr>
    </w:div>
    <w:div w:id="1987733566">
      <w:bodyDiv w:val="1"/>
      <w:marLeft w:val="0"/>
      <w:marRight w:val="0"/>
      <w:marTop w:val="0"/>
      <w:marBottom w:val="0"/>
      <w:divBdr>
        <w:top w:val="none" w:sz="0" w:space="0" w:color="auto"/>
        <w:left w:val="none" w:sz="0" w:space="0" w:color="auto"/>
        <w:bottom w:val="none" w:sz="0" w:space="0" w:color="auto"/>
        <w:right w:val="none" w:sz="0" w:space="0" w:color="auto"/>
      </w:divBdr>
    </w:div>
    <w:div w:id="1987784110">
      <w:bodyDiv w:val="1"/>
      <w:marLeft w:val="0"/>
      <w:marRight w:val="0"/>
      <w:marTop w:val="0"/>
      <w:marBottom w:val="0"/>
      <w:divBdr>
        <w:top w:val="none" w:sz="0" w:space="0" w:color="auto"/>
        <w:left w:val="none" w:sz="0" w:space="0" w:color="auto"/>
        <w:bottom w:val="none" w:sz="0" w:space="0" w:color="auto"/>
        <w:right w:val="none" w:sz="0" w:space="0" w:color="auto"/>
      </w:divBdr>
    </w:div>
    <w:div w:id="1987858965">
      <w:bodyDiv w:val="1"/>
      <w:marLeft w:val="0"/>
      <w:marRight w:val="0"/>
      <w:marTop w:val="0"/>
      <w:marBottom w:val="0"/>
      <w:divBdr>
        <w:top w:val="none" w:sz="0" w:space="0" w:color="auto"/>
        <w:left w:val="none" w:sz="0" w:space="0" w:color="auto"/>
        <w:bottom w:val="none" w:sz="0" w:space="0" w:color="auto"/>
        <w:right w:val="none" w:sz="0" w:space="0" w:color="auto"/>
      </w:divBdr>
    </w:div>
    <w:div w:id="1987970262">
      <w:bodyDiv w:val="1"/>
      <w:marLeft w:val="0"/>
      <w:marRight w:val="0"/>
      <w:marTop w:val="0"/>
      <w:marBottom w:val="0"/>
      <w:divBdr>
        <w:top w:val="none" w:sz="0" w:space="0" w:color="auto"/>
        <w:left w:val="none" w:sz="0" w:space="0" w:color="auto"/>
        <w:bottom w:val="none" w:sz="0" w:space="0" w:color="auto"/>
        <w:right w:val="none" w:sz="0" w:space="0" w:color="auto"/>
      </w:divBdr>
    </w:div>
    <w:div w:id="1987974026">
      <w:bodyDiv w:val="1"/>
      <w:marLeft w:val="0"/>
      <w:marRight w:val="0"/>
      <w:marTop w:val="0"/>
      <w:marBottom w:val="0"/>
      <w:divBdr>
        <w:top w:val="none" w:sz="0" w:space="0" w:color="auto"/>
        <w:left w:val="none" w:sz="0" w:space="0" w:color="auto"/>
        <w:bottom w:val="none" w:sz="0" w:space="0" w:color="auto"/>
        <w:right w:val="none" w:sz="0" w:space="0" w:color="auto"/>
      </w:divBdr>
    </w:div>
    <w:div w:id="1988121180">
      <w:bodyDiv w:val="1"/>
      <w:marLeft w:val="0"/>
      <w:marRight w:val="0"/>
      <w:marTop w:val="0"/>
      <w:marBottom w:val="0"/>
      <w:divBdr>
        <w:top w:val="none" w:sz="0" w:space="0" w:color="auto"/>
        <w:left w:val="none" w:sz="0" w:space="0" w:color="auto"/>
        <w:bottom w:val="none" w:sz="0" w:space="0" w:color="auto"/>
        <w:right w:val="none" w:sz="0" w:space="0" w:color="auto"/>
      </w:divBdr>
    </w:div>
    <w:div w:id="1988439489">
      <w:bodyDiv w:val="1"/>
      <w:marLeft w:val="0"/>
      <w:marRight w:val="0"/>
      <w:marTop w:val="0"/>
      <w:marBottom w:val="0"/>
      <w:divBdr>
        <w:top w:val="none" w:sz="0" w:space="0" w:color="auto"/>
        <w:left w:val="none" w:sz="0" w:space="0" w:color="auto"/>
        <w:bottom w:val="none" w:sz="0" w:space="0" w:color="auto"/>
        <w:right w:val="none" w:sz="0" w:space="0" w:color="auto"/>
      </w:divBdr>
    </w:div>
    <w:div w:id="1988704126">
      <w:bodyDiv w:val="1"/>
      <w:marLeft w:val="0"/>
      <w:marRight w:val="0"/>
      <w:marTop w:val="0"/>
      <w:marBottom w:val="0"/>
      <w:divBdr>
        <w:top w:val="none" w:sz="0" w:space="0" w:color="auto"/>
        <w:left w:val="none" w:sz="0" w:space="0" w:color="auto"/>
        <w:bottom w:val="none" w:sz="0" w:space="0" w:color="auto"/>
        <w:right w:val="none" w:sz="0" w:space="0" w:color="auto"/>
      </w:divBdr>
    </w:div>
    <w:div w:id="1988896830">
      <w:bodyDiv w:val="1"/>
      <w:marLeft w:val="0"/>
      <w:marRight w:val="0"/>
      <w:marTop w:val="0"/>
      <w:marBottom w:val="0"/>
      <w:divBdr>
        <w:top w:val="none" w:sz="0" w:space="0" w:color="auto"/>
        <w:left w:val="none" w:sz="0" w:space="0" w:color="auto"/>
        <w:bottom w:val="none" w:sz="0" w:space="0" w:color="auto"/>
        <w:right w:val="none" w:sz="0" w:space="0" w:color="auto"/>
      </w:divBdr>
    </w:div>
    <w:div w:id="1989165424">
      <w:bodyDiv w:val="1"/>
      <w:marLeft w:val="0"/>
      <w:marRight w:val="0"/>
      <w:marTop w:val="0"/>
      <w:marBottom w:val="0"/>
      <w:divBdr>
        <w:top w:val="none" w:sz="0" w:space="0" w:color="auto"/>
        <w:left w:val="none" w:sz="0" w:space="0" w:color="auto"/>
        <w:bottom w:val="none" w:sz="0" w:space="0" w:color="auto"/>
        <w:right w:val="none" w:sz="0" w:space="0" w:color="auto"/>
      </w:divBdr>
    </w:div>
    <w:div w:id="1989165806">
      <w:bodyDiv w:val="1"/>
      <w:marLeft w:val="0"/>
      <w:marRight w:val="0"/>
      <w:marTop w:val="0"/>
      <w:marBottom w:val="0"/>
      <w:divBdr>
        <w:top w:val="none" w:sz="0" w:space="0" w:color="auto"/>
        <w:left w:val="none" w:sz="0" w:space="0" w:color="auto"/>
        <w:bottom w:val="none" w:sz="0" w:space="0" w:color="auto"/>
        <w:right w:val="none" w:sz="0" w:space="0" w:color="auto"/>
      </w:divBdr>
    </w:div>
    <w:div w:id="1989170120">
      <w:bodyDiv w:val="1"/>
      <w:marLeft w:val="0"/>
      <w:marRight w:val="0"/>
      <w:marTop w:val="0"/>
      <w:marBottom w:val="0"/>
      <w:divBdr>
        <w:top w:val="none" w:sz="0" w:space="0" w:color="auto"/>
        <w:left w:val="none" w:sz="0" w:space="0" w:color="auto"/>
        <w:bottom w:val="none" w:sz="0" w:space="0" w:color="auto"/>
        <w:right w:val="none" w:sz="0" w:space="0" w:color="auto"/>
      </w:divBdr>
    </w:div>
    <w:div w:id="1989285425">
      <w:bodyDiv w:val="1"/>
      <w:marLeft w:val="0"/>
      <w:marRight w:val="0"/>
      <w:marTop w:val="0"/>
      <w:marBottom w:val="0"/>
      <w:divBdr>
        <w:top w:val="none" w:sz="0" w:space="0" w:color="auto"/>
        <w:left w:val="none" w:sz="0" w:space="0" w:color="auto"/>
        <w:bottom w:val="none" w:sz="0" w:space="0" w:color="auto"/>
        <w:right w:val="none" w:sz="0" w:space="0" w:color="auto"/>
      </w:divBdr>
    </w:div>
    <w:div w:id="1989430064">
      <w:bodyDiv w:val="1"/>
      <w:marLeft w:val="0"/>
      <w:marRight w:val="0"/>
      <w:marTop w:val="0"/>
      <w:marBottom w:val="0"/>
      <w:divBdr>
        <w:top w:val="none" w:sz="0" w:space="0" w:color="auto"/>
        <w:left w:val="none" w:sz="0" w:space="0" w:color="auto"/>
        <w:bottom w:val="none" w:sz="0" w:space="0" w:color="auto"/>
        <w:right w:val="none" w:sz="0" w:space="0" w:color="auto"/>
      </w:divBdr>
    </w:div>
    <w:div w:id="1989824947">
      <w:bodyDiv w:val="1"/>
      <w:marLeft w:val="0"/>
      <w:marRight w:val="0"/>
      <w:marTop w:val="0"/>
      <w:marBottom w:val="0"/>
      <w:divBdr>
        <w:top w:val="none" w:sz="0" w:space="0" w:color="auto"/>
        <w:left w:val="none" w:sz="0" w:space="0" w:color="auto"/>
        <w:bottom w:val="none" w:sz="0" w:space="0" w:color="auto"/>
        <w:right w:val="none" w:sz="0" w:space="0" w:color="auto"/>
      </w:divBdr>
    </w:div>
    <w:div w:id="1990404699">
      <w:bodyDiv w:val="1"/>
      <w:marLeft w:val="0"/>
      <w:marRight w:val="0"/>
      <w:marTop w:val="0"/>
      <w:marBottom w:val="0"/>
      <w:divBdr>
        <w:top w:val="none" w:sz="0" w:space="0" w:color="auto"/>
        <w:left w:val="none" w:sz="0" w:space="0" w:color="auto"/>
        <w:bottom w:val="none" w:sz="0" w:space="0" w:color="auto"/>
        <w:right w:val="none" w:sz="0" w:space="0" w:color="auto"/>
      </w:divBdr>
    </w:div>
    <w:div w:id="1990594865">
      <w:bodyDiv w:val="1"/>
      <w:marLeft w:val="0"/>
      <w:marRight w:val="0"/>
      <w:marTop w:val="0"/>
      <w:marBottom w:val="0"/>
      <w:divBdr>
        <w:top w:val="none" w:sz="0" w:space="0" w:color="auto"/>
        <w:left w:val="none" w:sz="0" w:space="0" w:color="auto"/>
        <w:bottom w:val="none" w:sz="0" w:space="0" w:color="auto"/>
        <w:right w:val="none" w:sz="0" w:space="0" w:color="auto"/>
      </w:divBdr>
    </w:div>
    <w:div w:id="1990622758">
      <w:bodyDiv w:val="1"/>
      <w:marLeft w:val="0"/>
      <w:marRight w:val="0"/>
      <w:marTop w:val="0"/>
      <w:marBottom w:val="0"/>
      <w:divBdr>
        <w:top w:val="none" w:sz="0" w:space="0" w:color="auto"/>
        <w:left w:val="none" w:sz="0" w:space="0" w:color="auto"/>
        <w:bottom w:val="none" w:sz="0" w:space="0" w:color="auto"/>
        <w:right w:val="none" w:sz="0" w:space="0" w:color="auto"/>
      </w:divBdr>
    </w:div>
    <w:div w:id="1990748876">
      <w:bodyDiv w:val="1"/>
      <w:marLeft w:val="0"/>
      <w:marRight w:val="0"/>
      <w:marTop w:val="0"/>
      <w:marBottom w:val="0"/>
      <w:divBdr>
        <w:top w:val="none" w:sz="0" w:space="0" w:color="auto"/>
        <w:left w:val="none" w:sz="0" w:space="0" w:color="auto"/>
        <w:bottom w:val="none" w:sz="0" w:space="0" w:color="auto"/>
        <w:right w:val="none" w:sz="0" w:space="0" w:color="auto"/>
      </w:divBdr>
    </w:div>
    <w:div w:id="1990934130">
      <w:bodyDiv w:val="1"/>
      <w:marLeft w:val="0"/>
      <w:marRight w:val="0"/>
      <w:marTop w:val="0"/>
      <w:marBottom w:val="0"/>
      <w:divBdr>
        <w:top w:val="none" w:sz="0" w:space="0" w:color="auto"/>
        <w:left w:val="none" w:sz="0" w:space="0" w:color="auto"/>
        <w:bottom w:val="none" w:sz="0" w:space="0" w:color="auto"/>
        <w:right w:val="none" w:sz="0" w:space="0" w:color="auto"/>
      </w:divBdr>
    </w:div>
    <w:div w:id="1991202860">
      <w:bodyDiv w:val="1"/>
      <w:marLeft w:val="0"/>
      <w:marRight w:val="0"/>
      <w:marTop w:val="0"/>
      <w:marBottom w:val="0"/>
      <w:divBdr>
        <w:top w:val="none" w:sz="0" w:space="0" w:color="auto"/>
        <w:left w:val="none" w:sz="0" w:space="0" w:color="auto"/>
        <w:bottom w:val="none" w:sz="0" w:space="0" w:color="auto"/>
        <w:right w:val="none" w:sz="0" w:space="0" w:color="auto"/>
      </w:divBdr>
    </w:div>
    <w:div w:id="1991396419">
      <w:bodyDiv w:val="1"/>
      <w:marLeft w:val="0"/>
      <w:marRight w:val="0"/>
      <w:marTop w:val="0"/>
      <w:marBottom w:val="0"/>
      <w:divBdr>
        <w:top w:val="none" w:sz="0" w:space="0" w:color="auto"/>
        <w:left w:val="none" w:sz="0" w:space="0" w:color="auto"/>
        <w:bottom w:val="none" w:sz="0" w:space="0" w:color="auto"/>
        <w:right w:val="none" w:sz="0" w:space="0" w:color="auto"/>
      </w:divBdr>
    </w:div>
    <w:div w:id="1991671805">
      <w:bodyDiv w:val="1"/>
      <w:marLeft w:val="0"/>
      <w:marRight w:val="0"/>
      <w:marTop w:val="0"/>
      <w:marBottom w:val="0"/>
      <w:divBdr>
        <w:top w:val="none" w:sz="0" w:space="0" w:color="auto"/>
        <w:left w:val="none" w:sz="0" w:space="0" w:color="auto"/>
        <w:bottom w:val="none" w:sz="0" w:space="0" w:color="auto"/>
        <w:right w:val="none" w:sz="0" w:space="0" w:color="auto"/>
      </w:divBdr>
    </w:div>
    <w:div w:id="1991859635">
      <w:bodyDiv w:val="1"/>
      <w:marLeft w:val="0"/>
      <w:marRight w:val="0"/>
      <w:marTop w:val="0"/>
      <w:marBottom w:val="0"/>
      <w:divBdr>
        <w:top w:val="none" w:sz="0" w:space="0" w:color="auto"/>
        <w:left w:val="none" w:sz="0" w:space="0" w:color="auto"/>
        <w:bottom w:val="none" w:sz="0" w:space="0" w:color="auto"/>
        <w:right w:val="none" w:sz="0" w:space="0" w:color="auto"/>
      </w:divBdr>
    </w:div>
    <w:div w:id="1991861550">
      <w:bodyDiv w:val="1"/>
      <w:marLeft w:val="0"/>
      <w:marRight w:val="0"/>
      <w:marTop w:val="0"/>
      <w:marBottom w:val="0"/>
      <w:divBdr>
        <w:top w:val="none" w:sz="0" w:space="0" w:color="auto"/>
        <w:left w:val="none" w:sz="0" w:space="0" w:color="auto"/>
        <w:bottom w:val="none" w:sz="0" w:space="0" w:color="auto"/>
        <w:right w:val="none" w:sz="0" w:space="0" w:color="auto"/>
      </w:divBdr>
    </w:div>
    <w:div w:id="1991984879">
      <w:bodyDiv w:val="1"/>
      <w:marLeft w:val="0"/>
      <w:marRight w:val="0"/>
      <w:marTop w:val="0"/>
      <w:marBottom w:val="0"/>
      <w:divBdr>
        <w:top w:val="none" w:sz="0" w:space="0" w:color="auto"/>
        <w:left w:val="none" w:sz="0" w:space="0" w:color="auto"/>
        <w:bottom w:val="none" w:sz="0" w:space="0" w:color="auto"/>
        <w:right w:val="none" w:sz="0" w:space="0" w:color="auto"/>
      </w:divBdr>
    </w:div>
    <w:div w:id="1992169184">
      <w:bodyDiv w:val="1"/>
      <w:marLeft w:val="0"/>
      <w:marRight w:val="0"/>
      <w:marTop w:val="0"/>
      <w:marBottom w:val="0"/>
      <w:divBdr>
        <w:top w:val="none" w:sz="0" w:space="0" w:color="auto"/>
        <w:left w:val="none" w:sz="0" w:space="0" w:color="auto"/>
        <w:bottom w:val="none" w:sz="0" w:space="0" w:color="auto"/>
        <w:right w:val="none" w:sz="0" w:space="0" w:color="auto"/>
      </w:divBdr>
    </w:div>
    <w:div w:id="1992248885">
      <w:bodyDiv w:val="1"/>
      <w:marLeft w:val="0"/>
      <w:marRight w:val="0"/>
      <w:marTop w:val="0"/>
      <w:marBottom w:val="0"/>
      <w:divBdr>
        <w:top w:val="none" w:sz="0" w:space="0" w:color="auto"/>
        <w:left w:val="none" w:sz="0" w:space="0" w:color="auto"/>
        <w:bottom w:val="none" w:sz="0" w:space="0" w:color="auto"/>
        <w:right w:val="none" w:sz="0" w:space="0" w:color="auto"/>
      </w:divBdr>
    </w:div>
    <w:div w:id="1992560728">
      <w:bodyDiv w:val="1"/>
      <w:marLeft w:val="0"/>
      <w:marRight w:val="0"/>
      <w:marTop w:val="0"/>
      <w:marBottom w:val="0"/>
      <w:divBdr>
        <w:top w:val="none" w:sz="0" w:space="0" w:color="auto"/>
        <w:left w:val="none" w:sz="0" w:space="0" w:color="auto"/>
        <w:bottom w:val="none" w:sz="0" w:space="0" w:color="auto"/>
        <w:right w:val="none" w:sz="0" w:space="0" w:color="auto"/>
      </w:divBdr>
    </w:div>
    <w:div w:id="1992754295">
      <w:bodyDiv w:val="1"/>
      <w:marLeft w:val="0"/>
      <w:marRight w:val="0"/>
      <w:marTop w:val="0"/>
      <w:marBottom w:val="0"/>
      <w:divBdr>
        <w:top w:val="none" w:sz="0" w:space="0" w:color="auto"/>
        <w:left w:val="none" w:sz="0" w:space="0" w:color="auto"/>
        <w:bottom w:val="none" w:sz="0" w:space="0" w:color="auto"/>
        <w:right w:val="none" w:sz="0" w:space="0" w:color="auto"/>
      </w:divBdr>
    </w:div>
    <w:div w:id="1992785840">
      <w:bodyDiv w:val="1"/>
      <w:marLeft w:val="0"/>
      <w:marRight w:val="0"/>
      <w:marTop w:val="0"/>
      <w:marBottom w:val="0"/>
      <w:divBdr>
        <w:top w:val="none" w:sz="0" w:space="0" w:color="auto"/>
        <w:left w:val="none" w:sz="0" w:space="0" w:color="auto"/>
        <w:bottom w:val="none" w:sz="0" w:space="0" w:color="auto"/>
        <w:right w:val="none" w:sz="0" w:space="0" w:color="auto"/>
      </w:divBdr>
    </w:div>
    <w:div w:id="1992906586">
      <w:bodyDiv w:val="1"/>
      <w:marLeft w:val="0"/>
      <w:marRight w:val="0"/>
      <w:marTop w:val="0"/>
      <w:marBottom w:val="0"/>
      <w:divBdr>
        <w:top w:val="none" w:sz="0" w:space="0" w:color="auto"/>
        <w:left w:val="none" w:sz="0" w:space="0" w:color="auto"/>
        <w:bottom w:val="none" w:sz="0" w:space="0" w:color="auto"/>
        <w:right w:val="none" w:sz="0" w:space="0" w:color="auto"/>
      </w:divBdr>
    </w:div>
    <w:div w:id="1993176499">
      <w:bodyDiv w:val="1"/>
      <w:marLeft w:val="0"/>
      <w:marRight w:val="0"/>
      <w:marTop w:val="0"/>
      <w:marBottom w:val="0"/>
      <w:divBdr>
        <w:top w:val="none" w:sz="0" w:space="0" w:color="auto"/>
        <w:left w:val="none" w:sz="0" w:space="0" w:color="auto"/>
        <w:bottom w:val="none" w:sz="0" w:space="0" w:color="auto"/>
        <w:right w:val="none" w:sz="0" w:space="0" w:color="auto"/>
      </w:divBdr>
    </w:div>
    <w:div w:id="1993213109">
      <w:bodyDiv w:val="1"/>
      <w:marLeft w:val="0"/>
      <w:marRight w:val="0"/>
      <w:marTop w:val="0"/>
      <w:marBottom w:val="0"/>
      <w:divBdr>
        <w:top w:val="none" w:sz="0" w:space="0" w:color="auto"/>
        <w:left w:val="none" w:sz="0" w:space="0" w:color="auto"/>
        <w:bottom w:val="none" w:sz="0" w:space="0" w:color="auto"/>
        <w:right w:val="none" w:sz="0" w:space="0" w:color="auto"/>
      </w:divBdr>
    </w:div>
    <w:div w:id="1993369149">
      <w:bodyDiv w:val="1"/>
      <w:marLeft w:val="0"/>
      <w:marRight w:val="0"/>
      <w:marTop w:val="0"/>
      <w:marBottom w:val="0"/>
      <w:divBdr>
        <w:top w:val="none" w:sz="0" w:space="0" w:color="auto"/>
        <w:left w:val="none" w:sz="0" w:space="0" w:color="auto"/>
        <w:bottom w:val="none" w:sz="0" w:space="0" w:color="auto"/>
        <w:right w:val="none" w:sz="0" w:space="0" w:color="auto"/>
      </w:divBdr>
    </w:div>
    <w:div w:id="1993441153">
      <w:bodyDiv w:val="1"/>
      <w:marLeft w:val="0"/>
      <w:marRight w:val="0"/>
      <w:marTop w:val="0"/>
      <w:marBottom w:val="0"/>
      <w:divBdr>
        <w:top w:val="none" w:sz="0" w:space="0" w:color="auto"/>
        <w:left w:val="none" w:sz="0" w:space="0" w:color="auto"/>
        <w:bottom w:val="none" w:sz="0" w:space="0" w:color="auto"/>
        <w:right w:val="none" w:sz="0" w:space="0" w:color="auto"/>
      </w:divBdr>
    </w:div>
    <w:div w:id="1993829155">
      <w:bodyDiv w:val="1"/>
      <w:marLeft w:val="0"/>
      <w:marRight w:val="0"/>
      <w:marTop w:val="0"/>
      <w:marBottom w:val="0"/>
      <w:divBdr>
        <w:top w:val="none" w:sz="0" w:space="0" w:color="auto"/>
        <w:left w:val="none" w:sz="0" w:space="0" w:color="auto"/>
        <w:bottom w:val="none" w:sz="0" w:space="0" w:color="auto"/>
        <w:right w:val="none" w:sz="0" w:space="0" w:color="auto"/>
      </w:divBdr>
    </w:div>
    <w:div w:id="1993873395">
      <w:bodyDiv w:val="1"/>
      <w:marLeft w:val="0"/>
      <w:marRight w:val="0"/>
      <w:marTop w:val="0"/>
      <w:marBottom w:val="0"/>
      <w:divBdr>
        <w:top w:val="none" w:sz="0" w:space="0" w:color="auto"/>
        <w:left w:val="none" w:sz="0" w:space="0" w:color="auto"/>
        <w:bottom w:val="none" w:sz="0" w:space="0" w:color="auto"/>
        <w:right w:val="none" w:sz="0" w:space="0" w:color="auto"/>
      </w:divBdr>
    </w:div>
    <w:div w:id="1993944833">
      <w:bodyDiv w:val="1"/>
      <w:marLeft w:val="0"/>
      <w:marRight w:val="0"/>
      <w:marTop w:val="0"/>
      <w:marBottom w:val="0"/>
      <w:divBdr>
        <w:top w:val="none" w:sz="0" w:space="0" w:color="auto"/>
        <w:left w:val="none" w:sz="0" w:space="0" w:color="auto"/>
        <w:bottom w:val="none" w:sz="0" w:space="0" w:color="auto"/>
        <w:right w:val="none" w:sz="0" w:space="0" w:color="auto"/>
      </w:divBdr>
    </w:div>
    <w:div w:id="1993948211">
      <w:bodyDiv w:val="1"/>
      <w:marLeft w:val="0"/>
      <w:marRight w:val="0"/>
      <w:marTop w:val="0"/>
      <w:marBottom w:val="0"/>
      <w:divBdr>
        <w:top w:val="none" w:sz="0" w:space="0" w:color="auto"/>
        <w:left w:val="none" w:sz="0" w:space="0" w:color="auto"/>
        <w:bottom w:val="none" w:sz="0" w:space="0" w:color="auto"/>
        <w:right w:val="none" w:sz="0" w:space="0" w:color="auto"/>
      </w:divBdr>
    </w:div>
    <w:div w:id="1994095036">
      <w:bodyDiv w:val="1"/>
      <w:marLeft w:val="0"/>
      <w:marRight w:val="0"/>
      <w:marTop w:val="0"/>
      <w:marBottom w:val="0"/>
      <w:divBdr>
        <w:top w:val="none" w:sz="0" w:space="0" w:color="auto"/>
        <w:left w:val="none" w:sz="0" w:space="0" w:color="auto"/>
        <w:bottom w:val="none" w:sz="0" w:space="0" w:color="auto"/>
        <w:right w:val="none" w:sz="0" w:space="0" w:color="auto"/>
      </w:divBdr>
    </w:div>
    <w:div w:id="1994261604">
      <w:bodyDiv w:val="1"/>
      <w:marLeft w:val="0"/>
      <w:marRight w:val="0"/>
      <w:marTop w:val="0"/>
      <w:marBottom w:val="0"/>
      <w:divBdr>
        <w:top w:val="none" w:sz="0" w:space="0" w:color="auto"/>
        <w:left w:val="none" w:sz="0" w:space="0" w:color="auto"/>
        <w:bottom w:val="none" w:sz="0" w:space="0" w:color="auto"/>
        <w:right w:val="none" w:sz="0" w:space="0" w:color="auto"/>
      </w:divBdr>
    </w:div>
    <w:div w:id="1994292510">
      <w:bodyDiv w:val="1"/>
      <w:marLeft w:val="0"/>
      <w:marRight w:val="0"/>
      <w:marTop w:val="0"/>
      <w:marBottom w:val="0"/>
      <w:divBdr>
        <w:top w:val="none" w:sz="0" w:space="0" w:color="auto"/>
        <w:left w:val="none" w:sz="0" w:space="0" w:color="auto"/>
        <w:bottom w:val="none" w:sz="0" w:space="0" w:color="auto"/>
        <w:right w:val="none" w:sz="0" w:space="0" w:color="auto"/>
      </w:divBdr>
    </w:div>
    <w:div w:id="1995066250">
      <w:bodyDiv w:val="1"/>
      <w:marLeft w:val="0"/>
      <w:marRight w:val="0"/>
      <w:marTop w:val="0"/>
      <w:marBottom w:val="0"/>
      <w:divBdr>
        <w:top w:val="none" w:sz="0" w:space="0" w:color="auto"/>
        <w:left w:val="none" w:sz="0" w:space="0" w:color="auto"/>
        <w:bottom w:val="none" w:sz="0" w:space="0" w:color="auto"/>
        <w:right w:val="none" w:sz="0" w:space="0" w:color="auto"/>
      </w:divBdr>
    </w:div>
    <w:div w:id="1995134415">
      <w:bodyDiv w:val="1"/>
      <w:marLeft w:val="0"/>
      <w:marRight w:val="0"/>
      <w:marTop w:val="0"/>
      <w:marBottom w:val="0"/>
      <w:divBdr>
        <w:top w:val="none" w:sz="0" w:space="0" w:color="auto"/>
        <w:left w:val="none" w:sz="0" w:space="0" w:color="auto"/>
        <w:bottom w:val="none" w:sz="0" w:space="0" w:color="auto"/>
        <w:right w:val="none" w:sz="0" w:space="0" w:color="auto"/>
      </w:divBdr>
    </w:div>
    <w:div w:id="1995135265">
      <w:bodyDiv w:val="1"/>
      <w:marLeft w:val="0"/>
      <w:marRight w:val="0"/>
      <w:marTop w:val="0"/>
      <w:marBottom w:val="0"/>
      <w:divBdr>
        <w:top w:val="none" w:sz="0" w:space="0" w:color="auto"/>
        <w:left w:val="none" w:sz="0" w:space="0" w:color="auto"/>
        <w:bottom w:val="none" w:sz="0" w:space="0" w:color="auto"/>
        <w:right w:val="none" w:sz="0" w:space="0" w:color="auto"/>
      </w:divBdr>
    </w:div>
    <w:div w:id="1995596084">
      <w:bodyDiv w:val="1"/>
      <w:marLeft w:val="0"/>
      <w:marRight w:val="0"/>
      <w:marTop w:val="0"/>
      <w:marBottom w:val="0"/>
      <w:divBdr>
        <w:top w:val="none" w:sz="0" w:space="0" w:color="auto"/>
        <w:left w:val="none" w:sz="0" w:space="0" w:color="auto"/>
        <w:bottom w:val="none" w:sz="0" w:space="0" w:color="auto"/>
        <w:right w:val="none" w:sz="0" w:space="0" w:color="auto"/>
      </w:divBdr>
    </w:div>
    <w:div w:id="1996104336">
      <w:bodyDiv w:val="1"/>
      <w:marLeft w:val="0"/>
      <w:marRight w:val="0"/>
      <w:marTop w:val="0"/>
      <w:marBottom w:val="0"/>
      <w:divBdr>
        <w:top w:val="none" w:sz="0" w:space="0" w:color="auto"/>
        <w:left w:val="none" w:sz="0" w:space="0" w:color="auto"/>
        <w:bottom w:val="none" w:sz="0" w:space="0" w:color="auto"/>
        <w:right w:val="none" w:sz="0" w:space="0" w:color="auto"/>
      </w:divBdr>
    </w:div>
    <w:div w:id="1996488940">
      <w:bodyDiv w:val="1"/>
      <w:marLeft w:val="0"/>
      <w:marRight w:val="0"/>
      <w:marTop w:val="0"/>
      <w:marBottom w:val="0"/>
      <w:divBdr>
        <w:top w:val="none" w:sz="0" w:space="0" w:color="auto"/>
        <w:left w:val="none" w:sz="0" w:space="0" w:color="auto"/>
        <w:bottom w:val="none" w:sz="0" w:space="0" w:color="auto"/>
        <w:right w:val="none" w:sz="0" w:space="0" w:color="auto"/>
      </w:divBdr>
    </w:div>
    <w:div w:id="1996643283">
      <w:bodyDiv w:val="1"/>
      <w:marLeft w:val="0"/>
      <w:marRight w:val="0"/>
      <w:marTop w:val="0"/>
      <w:marBottom w:val="0"/>
      <w:divBdr>
        <w:top w:val="none" w:sz="0" w:space="0" w:color="auto"/>
        <w:left w:val="none" w:sz="0" w:space="0" w:color="auto"/>
        <w:bottom w:val="none" w:sz="0" w:space="0" w:color="auto"/>
        <w:right w:val="none" w:sz="0" w:space="0" w:color="auto"/>
      </w:divBdr>
    </w:div>
    <w:div w:id="1996645458">
      <w:bodyDiv w:val="1"/>
      <w:marLeft w:val="0"/>
      <w:marRight w:val="0"/>
      <w:marTop w:val="0"/>
      <w:marBottom w:val="0"/>
      <w:divBdr>
        <w:top w:val="none" w:sz="0" w:space="0" w:color="auto"/>
        <w:left w:val="none" w:sz="0" w:space="0" w:color="auto"/>
        <w:bottom w:val="none" w:sz="0" w:space="0" w:color="auto"/>
        <w:right w:val="none" w:sz="0" w:space="0" w:color="auto"/>
      </w:divBdr>
    </w:div>
    <w:div w:id="1996686235">
      <w:bodyDiv w:val="1"/>
      <w:marLeft w:val="0"/>
      <w:marRight w:val="0"/>
      <w:marTop w:val="0"/>
      <w:marBottom w:val="0"/>
      <w:divBdr>
        <w:top w:val="none" w:sz="0" w:space="0" w:color="auto"/>
        <w:left w:val="none" w:sz="0" w:space="0" w:color="auto"/>
        <w:bottom w:val="none" w:sz="0" w:space="0" w:color="auto"/>
        <w:right w:val="none" w:sz="0" w:space="0" w:color="auto"/>
      </w:divBdr>
    </w:div>
    <w:div w:id="1997223981">
      <w:bodyDiv w:val="1"/>
      <w:marLeft w:val="0"/>
      <w:marRight w:val="0"/>
      <w:marTop w:val="0"/>
      <w:marBottom w:val="0"/>
      <w:divBdr>
        <w:top w:val="none" w:sz="0" w:space="0" w:color="auto"/>
        <w:left w:val="none" w:sz="0" w:space="0" w:color="auto"/>
        <w:bottom w:val="none" w:sz="0" w:space="0" w:color="auto"/>
        <w:right w:val="none" w:sz="0" w:space="0" w:color="auto"/>
      </w:divBdr>
    </w:div>
    <w:div w:id="1997494571">
      <w:bodyDiv w:val="1"/>
      <w:marLeft w:val="0"/>
      <w:marRight w:val="0"/>
      <w:marTop w:val="0"/>
      <w:marBottom w:val="0"/>
      <w:divBdr>
        <w:top w:val="none" w:sz="0" w:space="0" w:color="auto"/>
        <w:left w:val="none" w:sz="0" w:space="0" w:color="auto"/>
        <w:bottom w:val="none" w:sz="0" w:space="0" w:color="auto"/>
        <w:right w:val="none" w:sz="0" w:space="0" w:color="auto"/>
      </w:divBdr>
    </w:div>
    <w:div w:id="1997605925">
      <w:bodyDiv w:val="1"/>
      <w:marLeft w:val="0"/>
      <w:marRight w:val="0"/>
      <w:marTop w:val="0"/>
      <w:marBottom w:val="0"/>
      <w:divBdr>
        <w:top w:val="none" w:sz="0" w:space="0" w:color="auto"/>
        <w:left w:val="none" w:sz="0" w:space="0" w:color="auto"/>
        <w:bottom w:val="none" w:sz="0" w:space="0" w:color="auto"/>
        <w:right w:val="none" w:sz="0" w:space="0" w:color="auto"/>
      </w:divBdr>
    </w:div>
    <w:div w:id="1997873575">
      <w:bodyDiv w:val="1"/>
      <w:marLeft w:val="0"/>
      <w:marRight w:val="0"/>
      <w:marTop w:val="0"/>
      <w:marBottom w:val="0"/>
      <w:divBdr>
        <w:top w:val="none" w:sz="0" w:space="0" w:color="auto"/>
        <w:left w:val="none" w:sz="0" w:space="0" w:color="auto"/>
        <w:bottom w:val="none" w:sz="0" w:space="0" w:color="auto"/>
        <w:right w:val="none" w:sz="0" w:space="0" w:color="auto"/>
      </w:divBdr>
    </w:div>
    <w:div w:id="1997874942">
      <w:bodyDiv w:val="1"/>
      <w:marLeft w:val="0"/>
      <w:marRight w:val="0"/>
      <w:marTop w:val="0"/>
      <w:marBottom w:val="0"/>
      <w:divBdr>
        <w:top w:val="none" w:sz="0" w:space="0" w:color="auto"/>
        <w:left w:val="none" w:sz="0" w:space="0" w:color="auto"/>
        <w:bottom w:val="none" w:sz="0" w:space="0" w:color="auto"/>
        <w:right w:val="none" w:sz="0" w:space="0" w:color="auto"/>
      </w:divBdr>
    </w:div>
    <w:div w:id="1998142169">
      <w:bodyDiv w:val="1"/>
      <w:marLeft w:val="0"/>
      <w:marRight w:val="0"/>
      <w:marTop w:val="0"/>
      <w:marBottom w:val="0"/>
      <w:divBdr>
        <w:top w:val="none" w:sz="0" w:space="0" w:color="auto"/>
        <w:left w:val="none" w:sz="0" w:space="0" w:color="auto"/>
        <w:bottom w:val="none" w:sz="0" w:space="0" w:color="auto"/>
        <w:right w:val="none" w:sz="0" w:space="0" w:color="auto"/>
      </w:divBdr>
    </w:div>
    <w:div w:id="1998147377">
      <w:bodyDiv w:val="1"/>
      <w:marLeft w:val="0"/>
      <w:marRight w:val="0"/>
      <w:marTop w:val="0"/>
      <w:marBottom w:val="0"/>
      <w:divBdr>
        <w:top w:val="none" w:sz="0" w:space="0" w:color="auto"/>
        <w:left w:val="none" w:sz="0" w:space="0" w:color="auto"/>
        <w:bottom w:val="none" w:sz="0" w:space="0" w:color="auto"/>
        <w:right w:val="none" w:sz="0" w:space="0" w:color="auto"/>
      </w:divBdr>
    </w:div>
    <w:div w:id="1998225379">
      <w:bodyDiv w:val="1"/>
      <w:marLeft w:val="0"/>
      <w:marRight w:val="0"/>
      <w:marTop w:val="0"/>
      <w:marBottom w:val="0"/>
      <w:divBdr>
        <w:top w:val="none" w:sz="0" w:space="0" w:color="auto"/>
        <w:left w:val="none" w:sz="0" w:space="0" w:color="auto"/>
        <w:bottom w:val="none" w:sz="0" w:space="0" w:color="auto"/>
        <w:right w:val="none" w:sz="0" w:space="0" w:color="auto"/>
      </w:divBdr>
    </w:div>
    <w:div w:id="1998456468">
      <w:bodyDiv w:val="1"/>
      <w:marLeft w:val="0"/>
      <w:marRight w:val="0"/>
      <w:marTop w:val="0"/>
      <w:marBottom w:val="0"/>
      <w:divBdr>
        <w:top w:val="none" w:sz="0" w:space="0" w:color="auto"/>
        <w:left w:val="none" w:sz="0" w:space="0" w:color="auto"/>
        <w:bottom w:val="none" w:sz="0" w:space="0" w:color="auto"/>
        <w:right w:val="none" w:sz="0" w:space="0" w:color="auto"/>
      </w:divBdr>
    </w:div>
    <w:div w:id="1998531173">
      <w:bodyDiv w:val="1"/>
      <w:marLeft w:val="0"/>
      <w:marRight w:val="0"/>
      <w:marTop w:val="0"/>
      <w:marBottom w:val="0"/>
      <w:divBdr>
        <w:top w:val="none" w:sz="0" w:space="0" w:color="auto"/>
        <w:left w:val="none" w:sz="0" w:space="0" w:color="auto"/>
        <w:bottom w:val="none" w:sz="0" w:space="0" w:color="auto"/>
        <w:right w:val="none" w:sz="0" w:space="0" w:color="auto"/>
      </w:divBdr>
    </w:div>
    <w:div w:id="1998683797">
      <w:bodyDiv w:val="1"/>
      <w:marLeft w:val="0"/>
      <w:marRight w:val="0"/>
      <w:marTop w:val="0"/>
      <w:marBottom w:val="0"/>
      <w:divBdr>
        <w:top w:val="none" w:sz="0" w:space="0" w:color="auto"/>
        <w:left w:val="none" w:sz="0" w:space="0" w:color="auto"/>
        <w:bottom w:val="none" w:sz="0" w:space="0" w:color="auto"/>
        <w:right w:val="none" w:sz="0" w:space="0" w:color="auto"/>
      </w:divBdr>
    </w:div>
    <w:div w:id="1998723390">
      <w:bodyDiv w:val="1"/>
      <w:marLeft w:val="0"/>
      <w:marRight w:val="0"/>
      <w:marTop w:val="0"/>
      <w:marBottom w:val="0"/>
      <w:divBdr>
        <w:top w:val="none" w:sz="0" w:space="0" w:color="auto"/>
        <w:left w:val="none" w:sz="0" w:space="0" w:color="auto"/>
        <w:bottom w:val="none" w:sz="0" w:space="0" w:color="auto"/>
        <w:right w:val="none" w:sz="0" w:space="0" w:color="auto"/>
      </w:divBdr>
    </w:div>
    <w:div w:id="1998875900">
      <w:bodyDiv w:val="1"/>
      <w:marLeft w:val="0"/>
      <w:marRight w:val="0"/>
      <w:marTop w:val="0"/>
      <w:marBottom w:val="0"/>
      <w:divBdr>
        <w:top w:val="none" w:sz="0" w:space="0" w:color="auto"/>
        <w:left w:val="none" w:sz="0" w:space="0" w:color="auto"/>
        <w:bottom w:val="none" w:sz="0" w:space="0" w:color="auto"/>
        <w:right w:val="none" w:sz="0" w:space="0" w:color="auto"/>
      </w:divBdr>
    </w:div>
    <w:div w:id="1998879811">
      <w:bodyDiv w:val="1"/>
      <w:marLeft w:val="0"/>
      <w:marRight w:val="0"/>
      <w:marTop w:val="0"/>
      <w:marBottom w:val="0"/>
      <w:divBdr>
        <w:top w:val="none" w:sz="0" w:space="0" w:color="auto"/>
        <w:left w:val="none" w:sz="0" w:space="0" w:color="auto"/>
        <w:bottom w:val="none" w:sz="0" w:space="0" w:color="auto"/>
        <w:right w:val="none" w:sz="0" w:space="0" w:color="auto"/>
      </w:divBdr>
    </w:div>
    <w:div w:id="1999114637">
      <w:bodyDiv w:val="1"/>
      <w:marLeft w:val="0"/>
      <w:marRight w:val="0"/>
      <w:marTop w:val="0"/>
      <w:marBottom w:val="0"/>
      <w:divBdr>
        <w:top w:val="none" w:sz="0" w:space="0" w:color="auto"/>
        <w:left w:val="none" w:sz="0" w:space="0" w:color="auto"/>
        <w:bottom w:val="none" w:sz="0" w:space="0" w:color="auto"/>
        <w:right w:val="none" w:sz="0" w:space="0" w:color="auto"/>
      </w:divBdr>
    </w:div>
    <w:div w:id="1999193034">
      <w:bodyDiv w:val="1"/>
      <w:marLeft w:val="0"/>
      <w:marRight w:val="0"/>
      <w:marTop w:val="0"/>
      <w:marBottom w:val="0"/>
      <w:divBdr>
        <w:top w:val="none" w:sz="0" w:space="0" w:color="auto"/>
        <w:left w:val="none" w:sz="0" w:space="0" w:color="auto"/>
        <w:bottom w:val="none" w:sz="0" w:space="0" w:color="auto"/>
        <w:right w:val="none" w:sz="0" w:space="0" w:color="auto"/>
      </w:divBdr>
    </w:div>
    <w:div w:id="1999383262">
      <w:bodyDiv w:val="1"/>
      <w:marLeft w:val="0"/>
      <w:marRight w:val="0"/>
      <w:marTop w:val="0"/>
      <w:marBottom w:val="0"/>
      <w:divBdr>
        <w:top w:val="none" w:sz="0" w:space="0" w:color="auto"/>
        <w:left w:val="none" w:sz="0" w:space="0" w:color="auto"/>
        <w:bottom w:val="none" w:sz="0" w:space="0" w:color="auto"/>
        <w:right w:val="none" w:sz="0" w:space="0" w:color="auto"/>
      </w:divBdr>
    </w:div>
    <w:div w:id="1999503927">
      <w:bodyDiv w:val="1"/>
      <w:marLeft w:val="0"/>
      <w:marRight w:val="0"/>
      <w:marTop w:val="0"/>
      <w:marBottom w:val="0"/>
      <w:divBdr>
        <w:top w:val="none" w:sz="0" w:space="0" w:color="auto"/>
        <w:left w:val="none" w:sz="0" w:space="0" w:color="auto"/>
        <w:bottom w:val="none" w:sz="0" w:space="0" w:color="auto"/>
        <w:right w:val="none" w:sz="0" w:space="0" w:color="auto"/>
      </w:divBdr>
    </w:div>
    <w:div w:id="2000032955">
      <w:bodyDiv w:val="1"/>
      <w:marLeft w:val="0"/>
      <w:marRight w:val="0"/>
      <w:marTop w:val="0"/>
      <w:marBottom w:val="0"/>
      <w:divBdr>
        <w:top w:val="none" w:sz="0" w:space="0" w:color="auto"/>
        <w:left w:val="none" w:sz="0" w:space="0" w:color="auto"/>
        <w:bottom w:val="none" w:sz="0" w:space="0" w:color="auto"/>
        <w:right w:val="none" w:sz="0" w:space="0" w:color="auto"/>
      </w:divBdr>
    </w:div>
    <w:div w:id="2000114911">
      <w:bodyDiv w:val="1"/>
      <w:marLeft w:val="0"/>
      <w:marRight w:val="0"/>
      <w:marTop w:val="0"/>
      <w:marBottom w:val="0"/>
      <w:divBdr>
        <w:top w:val="none" w:sz="0" w:space="0" w:color="auto"/>
        <w:left w:val="none" w:sz="0" w:space="0" w:color="auto"/>
        <w:bottom w:val="none" w:sz="0" w:space="0" w:color="auto"/>
        <w:right w:val="none" w:sz="0" w:space="0" w:color="auto"/>
      </w:divBdr>
    </w:div>
    <w:div w:id="2000235119">
      <w:bodyDiv w:val="1"/>
      <w:marLeft w:val="0"/>
      <w:marRight w:val="0"/>
      <w:marTop w:val="0"/>
      <w:marBottom w:val="0"/>
      <w:divBdr>
        <w:top w:val="none" w:sz="0" w:space="0" w:color="auto"/>
        <w:left w:val="none" w:sz="0" w:space="0" w:color="auto"/>
        <w:bottom w:val="none" w:sz="0" w:space="0" w:color="auto"/>
        <w:right w:val="none" w:sz="0" w:space="0" w:color="auto"/>
      </w:divBdr>
    </w:div>
    <w:div w:id="2000302322">
      <w:bodyDiv w:val="1"/>
      <w:marLeft w:val="0"/>
      <w:marRight w:val="0"/>
      <w:marTop w:val="0"/>
      <w:marBottom w:val="0"/>
      <w:divBdr>
        <w:top w:val="none" w:sz="0" w:space="0" w:color="auto"/>
        <w:left w:val="none" w:sz="0" w:space="0" w:color="auto"/>
        <w:bottom w:val="none" w:sz="0" w:space="0" w:color="auto"/>
        <w:right w:val="none" w:sz="0" w:space="0" w:color="auto"/>
      </w:divBdr>
    </w:div>
    <w:div w:id="2001496850">
      <w:bodyDiv w:val="1"/>
      <w:marLeft w:val="0"/>
      <w:marRight w:val="0"/>
      <w:marTop w:val="0"/>
      <w:marBottom w:val="0"/>
      <w:divBdr>
        <w:top w:val="none" w:sz="0" w:space="0" w:color="auto"/>
        <w:left w:val="none" w:sz="0" w:space="0" w:color="auto"/>
        <w:bottom w:val="none" w:sz="0" w:space="0" w:color="auto"/>
        <w:right w:val="none" w:sz="0" w:space="0" w:color="auto"/>
      </w:divBdr>
    </w:div>
    <w:div w:id="2001688998">
      <w:bodyDiv w:val="1"/>
      <w:marLeft w:val="0"/>
      <w:marRight w:val="0"/>
      <w:marTop w:val="0"/>
      <w:marBottom w:val="0"/>
      <w:divBdr>
        <w:top w:val="none" w:sz="0" w:space="0" w:color="auto"/>
        <w:left w:val="none" w:sz="0" w:space="0" w:color="auto"/>
        <w:bottom w:val="none" w:sz="0" w:space="0" w:color="auto"/>
        <w:right w:val="none" w:sz="0" w:space="0" w:color="auto"/>
      </w:divBdr>
    </w:div>
    <w:div w:id="2001734613">
      <w:bodyDiv w:val="1"/>
      <w:marLeft w:val="0"/>
      <w:marRight w:val="0"/>
      <w:marTop w:val="0"/>
      <w:marBottom w:val="0"/>
      <w:divBdr>
        <w:top w:val="none" w:sz="0" w:space="0" w:color="auto"/>
        <w:left w:val="none" w:sz="0" w:space="0" w:color="auto"/>
        <w:bottom w:val="none" w:sz="0" w:space="0" w:color="auto"/>
        <w:right w:val="none" w:sz="0" w:space="0" w:color="auto"/>
      </w:divBdr>
    </w:div>
    <w:div w:id="2002004998">
      <w:bodyDiv w:val="1"/>
      <w:marLeft w:val="0"/>
      <w:marRight w:val="0"/>
      <w:marTop w:val="0"/>
      <w:marBottom w:val="0"/>
      <w:divBdr>
        <w:top w:val="none" w:sz="0" w:space="0" w:color="auto"/>
        <w:left w:val="none" w:sz="0" w:space="0" w:color="auto"/>
        <w:bottom w:val="none" w:sz="0" w:space="0" w:color="auto"/>
        <w:right w:val="none" w:sz="0" w:space="0" w:color="auto"/>
      </w:divBdr>
    </w:div>
    <w:div w:id="2002543821">
      <w:bodyDiv w:val="1"/>
      <w:marLeft w:val="0"/>
      <w:marRight w:val="0"/>
      <w:marTop w:val="0"/>
      <w:marBottom w:val="0"/>
      <w:divBdr>
        <w:top w:val="none" w:sz="0" w:space="0" w:color="auto"/>
        <w:left w:val="none" w:sz="0" w:space="0" w:color="auto"/>
        <w:bottom w:val="none" w:sz="0" w:space="0" w:color="auto"/>
        <w:right w:val="none" w:sz="0" w:space="0" w:color="auto"/>
      </w:divBdr>
    </w:div>
    <w:div w:id="2002736605">
      <w:bodyDiv w:val="1"/>
      <w:marLeft w:val="0"/>
      <w:marRight w:val="0"/>
      <w:marTop w:val="0"/>
      <w:marBottom w:val="0"/>
      <w:divBdr>
        <w:top w:val="none" w:sz="0" w:space="0" w:color="auto"/>
        <w:left w:val="none" w:sz="0" w:space="0" w:color="auto"/>
        <w:bottom w:val="none" w:sz="0" w:space="0" w:color="auto"/>
        <w:right w:val="none" w:sz="0" w:space="0" w:color="auto"/>
      </w:divBdr>
    </w:div>
    <w:div w:id="2003120053">
      <w:bodyDiv w:val="1"/>
      <w:marLeft w:val="0"/>
      <w:marRight w:val="0"/>
      <w:marTop w:val="0"/>
      <w:marBottom w:val="0"/>
      <w:divBdr>
        <w:top w:val="none" w:sz="0" w:space="0" w:color="auto"/>
        <w:left w:val="none" w:sz="0" w:space="0" w:color="auto"/>
        <w:bottom w:val="none" w:sz="0" w:space="0" w:color="auto"/>
        <w:right w:val="none" w:sz="0" w:space="0" w:color="auto"/>
      </w:divBdr>
    </w:div>
    <w:div w:id="2003460403">
      <w:bodyDiv w:val="1"/>
      <w:marLeft w:val="0"/>
      <w:marRight w:val="0"/>
      <w:marTop w:val="0"/>
      <w:marBottom w:val="0"/>
      <w:divBdr>
        <w:top w:val="none" w:sz="0" w:space="0" w:color="auto"/>
        <w:left w:val="none" w:sz="0" w:space="0" w:color="auto"/>
        <w:bottom w:val="none" w:sz="0" w:space="0" w:color="auto"/>
        <w:right w:val="none" w:sz="0" w:space="0" w:color="auto"/>
      </w:divBdr>
    </w:div>
    <w:div w:id="2003462113">
      <w:bodyDiv w:val="1"/>
      <w:marLeft w:val="0"/>
      <w:marRight w:val="0"/>
      <w:marTop w:val="0"/>
      <w:marBottom w:val="0"/>
      <w:divBdr>
        <w:top w:val="none" w:sz="0" w:space="0" w:color="auto"/>
        <w:left w:val="none" w:sz="0" w:space="0" w:color="auto"/>
        <w:bottom w:val="none" w:sz="0" w:space="0" w:color="auto"/>
        <w:right w:val="none" w:sz="0" w:space="0" w:color="auto"/>
      </w:divBdr>
    </w:div>
    <w:div w:id="2003462780">
      <w:bodyDiv w:val="1"/>
      <w:marLeft w:val="0"/>
      <w:marRight w:val="0"/>
      <w:marTop w:val="0"/>
      <w:marBottom w:val="0"/>
      <w:divBdr>
        <w:top w:val="none" w:sz="0" w:space="0" w:color="auto"/>
        <w:left w:val="none" w:sz="0" w:space="0" w:color="auto"/>
        <w:bottom w:val="none" w:sz="0" w:space="0" w:color="auto"/>
        <w:right w:val="none" w:sz="0" w:space="0" w:color="auto"/>
      </w:divBdr>
    </w:div>
    <w:div w:id="2003506027">
      <w:bodyDiv w:val="1"/>
      <w:marLeft w:val="0"/>
      <w:marRight w:val="0"/>
      <w:marTop w:val="0"/>
      <w:marBottom w:val="0"/>
      <w:divBdr>
        <w:top w:val="none" w:sz="0" w:space="0" w:color="auto"/>
        <w:left w:val="none" w:sz="0" w:space="0" w:color="auto"/>
        <w:bottom w:val="none" w:sz="0" w:space="0" w:color="auto"/>
        <w:right w:val="none" w:sz="0" w:space="0" w:color="auto"/>
      </w:divBdr>
    </w:div>
    <w:div w:id="2003699673">
      <w:bodyDiv w:val="1"/>
      <w:marLeft w:val="0"/>
      <w:marRight w:val="0"/>
      <w:marTop w:val="0"/>
      <w:marBottom w:val="0"/>
      <w:divBdr>
        <w:top w:val="none" w:sz="0" w:space="0" w:color="auto"/>
        <w:left w:val="none" w:sz="0" w:space="0" w:color="auto"/>
        <w:bottom w:val="none" w:sz="0" w:space="0" w:color="auto"/>
        <w:right w:val="none" w:sz="0" w:space="0" w:color="auto"/>
      </w:divBdr>
    </w:div>
    <w:div w:id="2004047265">
      <w:bodyDiv w:val="1"/>
      <w:marLeft w:val="0"/>
      <w:marRight w:val="0"/>
      <w:marTop w:val="0"/>
      <w:marBottom w:val="0"/>
      <w:divBdr>
        <w:top w:val="none" w:sz="0" w:space="0" w:color="auto"/>
        <w:left w:val="none" w:sz="0" w:space="0" w:color="auto"/>
        <w:bottom w:val="none" w:sz="0" w:space="0" w:color="auto"/>
        <w:right w:val="none" w:sz="0" w:space="0" w:color="auto"/>
      </w:divBdr>
    </w:div>
    <w:div w:id="2004117034">
      <w:bodyDiv w:val="1"/>
      <w:marLeft w:val="0"/>
      <w:marRight w:val="0"/>
      <w:marTop w:val="0"/>
      <w:marBottom w:val="0"/>
      <w:divBdr>
        <w:top w:val="none" w:sz="0" w:space="0" w:color="auto"/>
        <w:left w:val="none" w:sz="0" w:space="0" w:color="auto"/>
        <w:bottom w:val="none" w:sz="0" w:space="0" w:color="auto"/>
        <w:right w:val="none" w:sz="0" w:space="0" w:color="auto"/>
      </w:divBdr>
    </w:div>
    <w:div w:id="2004507605">
      <w:bodyDiv w:val="1"/>
      <w:marLeft w:val="0"/>
      <w:marRight w:val="0"/>
      <w:marTop w:val="0"/>
      <w:marBottom w:val="0"/>
      <w:divBdr>
        <w:top w:val="none" w:sz="0" w:space="0" w:color="auto"/>
        <w:left w:val="none" w:sz="0" w:space="0" w:color="auto"/>
        <w:bottom w:val="none" w:sz="0" w:space="0" w:color="auto"/>
        <w:right w:val="none" w:sz="0" w:space="0" w:color="auto"/>
      </w:divBdr>
    </w:div>
    <w:div w:id="2004820300">
      <w:bodyDiv w:val="1"/>
      <w:marLeft w:val="0"/>
      <w:marRight w:val="0"/>
      <w:marTop w:val="0"/>
      <w:marBottom w:val="0"/>
      <w:divBdr>
        <w:top w:val="none" w:sz="0" w:space="0" w:color="auto"/>
        <w:left w:val="none" w:sz="0" w:space="0" w:color="auto"/>
        <w:bottom w:val="none" w:sz="0" w:space="0" w:color="auto"/>
        <w:right w:val="none" w:sz="0" w:space="0" w:color="auto"/>
      </w:divBdr>
    </w:div>
    <w:div w:id="2004971854">
      <w:bodyDiv w:val="1"/>
      <w:marLeft w:val="0"/>
      <w:marRight w:val="0"/>
      <w:marTop w:val="0"/>
      <w:marBottom w:val="0"/>
      <w:divBdr>
        <w:top w:val="none" w:sz="0" w:space="0" w:color="auto"/>
        <w:left w:val="none" w:sz="0" w:space="0" w:color="auto"/>
        <w:bottom w:val="none" w:sz="0" w:space="0" w:color="auto"/>
        <w:right w:val="none" w:sz="0" w:space="0" w:color="auto"/>
      </w:divBdr>
    </w:div>
    <w:div w:id="2005156956">
      <w:bodyDiv w:val="1"/>
      <w:marLeft w:val="0"/>
      <w:marRight w:val="0"/>
      <w:marTop w:val="0"/>
      <w:marBottom w:val="0"/>
      <w:divBdr>
        <w:top w:val="none" w:sz="0" w:space="0" w:color="auto"/>
        <w:left w:val="none" w:sz="0" w:space="0" w:color="auto"/>
        <w:bottom w:val="none" w:sz="0" w:space="0" w:color="auto"/>
        <w:right w:val="none" w:sz="0" w:space="0" w:color="auto"/>
      </w:divBdr>
    </w:div>
    <w:div w:id="2005356229">
      <w:bodyDiv w:val="1"/>
      <w:marLeft w:val="0"/>
      <w:marRight w:val="0"/>
      <w:marTop w:val="0"/>
      <w:marBottom w:val="0"/>
      <w:divBdr>
        <w:top w:val="none" w:sz="0" w:space="0" w:color="auto"/>
        <w:left w:val="none" w:sz="0" w:space="0" w:color="auto"/>
        <w:bottom w:val="none" w:sz="0" w:space="0" w:color="auto"/>
        <w:right w:val="none" w:sz="0" w:space="0" w:color="auto"/>
      </w:divBdr>
    </w:div>
    <w:div w:id="2005544391">
      <w:bodyDiv w:val="1"/>
      <w:marLeft w:val="0"/>
      <w:marRight w:val="0"/>
      <w:marTop w:val="0"/>
      <w:marBottom w:val="0"/>
      <w:divBdr>
        <w:top w:val="none" w:sz="0" w:space="0" w:color="auto"/>
        <w:left w:val="none" w:sz="0" w:space="0" w:color="auto"/>
        <w:bottom w:val="none" w:sz="0" w:space="0" w:color="auto"/>
        <w:right w:val="none" w:sz="0" w:space="0" w:color="auto"/>
      </w:divBdr>
    </w:div>
    <w:div w:id="2005627013">
      <w:bodyDiv w:val="1"/>
      <w:marLeft w:val="0"/>
      <w:marRight w:val="0"/>
      <w:marTop w:val="0"/>
      <w:marBottom w:val="0"/>
      <w:divBdr>
        <w:top w:val="none" w:sz="0" w:space="0" w:color="auto"/>
        <w:left w:val="none" w:sz="0" w:space="0" w:color="auto"/>
        <w:bottom w:val="none" w:sz="0" w:space="0" w:color="auto"/>
        <w:right w:val="none" w:sz="0" w:space="0" w:color="auto"/>
      </w:divBdr>
    </w:div>
    <w:div w:id="2006547162">
      <w:bodyDiv w:val="1"/>
      <w:marLeft w:val="0"/>
      <w:marRight w:val="0"/>
      <w:marTop w:val="0"/>
      <w:marBottom w:val="0"/>
      <w:divBdr>
        <w:top w:val="none" w:sz="0" w:space="0" w:color="auto"/>
        <w:left w:val="none" w:sz="0" w:space="0" w:color="auto"/>
        <w:bottom w:val="none" w:sz="0" w:space="0" w:color="auto"/>
        <w:right w:val="none" w:sz="0" w:space="0" w:color="auto"/>
      </w:divBdr>
    </w:div>
    <w:div w:id="2006585737">
      <w:bodyDiv w:val="1"/>
      <w:marLeft w:val="0"/>
      <w:marRight w:val="0"/>
      <w:marTop w:val="0"/>
      <w:marBottom w:val="0"/>
      <w:divBdr>
        <w:top w:val="none" w:sz="0" w:space="0" w:color="auto"/>
        <w:left w:val="none" w:sz="0" w:space="0" w:color="auto"/>
        <w:bottom w:val="none" w:sz="0" w:space="0" w:color="auto"/>
        <w:right w:val="none" w:sz="0" w:space="0" w:color="auto"/>
      </w:divBdr>
    </w:div>
    <w:div w:id="2006741586">
      <w:bodyDiv w:val="1"/>
      <w:marLeft w:val="0"/>
      <w:marRight w:val="0"/>
      <w:marTop w:val="0"/>
      <w:marBottom w:val="0"/>
      <w:divBdr>
        <w:top w:val="none" w:sz="0" w:space="0" w:color="auto"/>
        <w:left w:val="none" w:sz="0" w:space="0" w:color="auto"/>
        <w:bottom w:val="none" w:sz="0" w:space="0" w:color="auto"/>
        <w:right w:val="none" w:sz="0" w:space="0" w:color="auto"/>
      </w:divBdr>
    </w:div>
    <w:div w:id="2007051515">
      <w:bodyDiv w:val="1"/>
      <w:marLeft w:val="0"/>
      <w:marRight w:val="0"/>
      <w:marTop w:val="0"/>
      <w:marBottom w:val="0"/>
      <w:divBdr>
        <w:top w:val="none" w:sz="0" w:space="0" w:color="auto"/>
        <w:left w:val="none" w:sz="0" w:space="0" w:color="auto"/>
        <w:bottom w:val="none" w:sz="0" w:space="0" w:color="auto"/>
        <w:right w:val="none" w:sz="0" w:space="0" w:color="auto"/>
      </w:divBdr>
    </w:div>
    <w:div w:id="2007391493">
      <w:bodyDiv w:val="1"/>
      <w:marLeft w:val="0"/>
      <w:marRight w:val="0"/>
      <w:marTop w:val="0"/>
      <w:marBottom w:val="0"/>
      <w:divBdr>
        <w:top w:val="none" w:sz="0" w:space="0" w:color="auto"/>
        <w:left w:val="none" w:sz="0" w:space="0" w:color="auto"/>
        <w:bottom w:val="none" w:sz="0" w:space="0" w:color="auto"/>
        <w:right w:val="none" w:sz="0" w:space="0" w:color="auto"/>
      </w:divBdr>
    </w:div>
    <w:div w:id="2007392936">
      <w:bodyDiv w:val="1"/>
      <w:marLeft w:val="0"/>
      <w:marRight w:val="0"/>
      <w:marTop w:val="0"/>
      <w:marBottom w:val="0"/>
      <w:divBdr>
        <w:top w:val="none" w:sz="0" w:space="0" w:color="auto"/>
        <w:left w:val="none" w:sz="0" w:space="0" w:color="auto"/>
        <w:bottom w:val="none" w:sz="0" w:space="0" w:color="auto"/>
        <w:right w:val="none" w:sz="0" w:space="0" w:color="auto"/>
      </w:divBdr>
    </w:div>
    <w:div w:id="2007396460">
      <w:bodyDiv w:val="1"/>
      <w:marLeft w:val="0"/>
      <w:marRight w:val="0"/>
      <w:marTop w:val="0"/>
      <w:marBottom w:val="0"/>
      <w:divBdr>
        <w:top w:val="none" w:sz="0" w:space="0" w:color="auto"/>
        <w:left w:val="none" w:sz="0" w:space="0" w:color="auto"/>
        <w:bottom w:val="none" w:sz="0" w:space="0" w:color="auto"/>
        <w:right w:val="none" w:sz="0" w:space="0" w:color="auto"/>
      </w:divBdr>
    </w:div>
    <w:div w:id="2007588235">
      <w:bodyDiv w:val="1"/>
      <w:marLeft w:val="0"/>
      <w:marRight w:val="0"/>
      <w:marTop w:val="0"/>
      <w:marBottom w:val="0"/>
      <w:divBdr>
        <w:top w:val="none" w:sz="0" w:space="0" w:color="auto"/>
        <w:left w:val="none" w:sz="0" w:space="0" w:color="auto"/>
        <w:bottom w:val="none" w:sz="0" w:space="0" w:color="auto"/>
        <w:right w:val="none" w:sz="0" w:space="0" w:color="auto"/>
      </w:divBdr>
    </w:div>
    <w:div w:id="2007709259">
      <w:bodyDiv w:val="1"/>
      <w:marLeft w:val="0"/>
      <w:marRight w:val="0"/>
      <w:marTop w:val="0"/>
      <w:marBottom w:val="0"/>
      <w:divBdr>
        <w:top w:val="none" w:sz="0" w:space="0" w:color="auto"/>
        <w:left w:val="none" w:sz="0" w:space="0" w:color="auto"/>
        <w:bottom w:val="none" w:sz="0" w:space="0" w:color="auto"/>
        <w:right w:val="none" w:sz="0" w:space="0" w:color="auto"/>
      </w:divBdr>
    </w:div>
    <w:div w:id="2007782440">
      <w:bodyDiv w:val="1"/>
      <w:marLeft w:val="0"/>
      <w:marRight w:val="0"/>
      <w:marTop w:val="0"/>
      <w:marBottom w:val="0"/>
      <w:divBdr>
        <w:top w:val="none" w:sz="0" w:space="0" w:color="auto"/>
        <w:left w:val="none" w:sz="0" w:space="0" w:color="auto"/>
        <w:bottom w:val="none" w:sz="0" w:space="0" w:color="auto"/>
        <w:right w:val="none" w:sz="0" w:space="0" w:color="auto"/>
      </w:divBdr>
    </w:div>
    <w:div w:id="2007855881">
      <w:bodyDiv w:val="1"/>
      <w:marLeft w:val="0"/>
      <w:marRight w:val="0"/>
      <w:marTop w:val="0"/>
      <w:marBottom w:val="0"/>
      <w:divBdr>
        <w:top w:val="none" w:sz="0" w:space="0" w:color="auto"/>
        <w:left w:val="none" w:sz="0" w:space="0" w:color="auto"/>
        <w:bottom w:val="none" w:sz="0" w:space="0" w:color="auto"/>
        <w:right w:val="none" w:sz="0" w:space="0" w:color="auto"/>
      </w:divBdr>
    </w:div>
    <w:div w:id="2007904274">
      <w:bodyDiv w:val="1"/>
      <w:marLeft w:val="0"/>
      <w:marRight w:val="0"/>
      <w:marTop w:val="0"/>
      <w:marBottom w:val="0"/>
      <w:divBdr>
        <w:top w:val="none" w:sz="0" w:space="0" w:color="auto"/>
        <w:left w:val="none" w:sz="0" w:space="0" w:color="auto"/>
        <w:bottom w:val="none" w:sz="0" w:space="0" w:color="auto"/>
        <w:right w:val="none" w:sz="0" w:space="0" w:color="auto"/>
      </w:divBdr>
    </w:div>
    <w:div w:id="2008510379">
      <w:bodyDiv w:val="1"/>
      <w:marLeft w:val="0"/>
      <w:marRight w:val="0"/>
      <w:marTop w:val="0"/>
      <w:marBottom w:val="0"/>
      <w:divBdr>
        <w:top w:val="none" w:sz="0" w:space="0" w:color="auto"/>
        <w:left w:val="none" w:sz="0" w:space="0" w:color="auto"/>
        <w:bottom w:val="none" w:sz="0" w:space="0" w:color="auto"/>
        <w:right w:val="none" w:sz="0" w:space="0" w:color="auto"/>
      </w:divBdr>
    </w:div>
    <w:div w:id="2009286298">
      <w:bodyDiv w:val="1"/>
      <w:marLeft w:val="0"/>
      <w:marRight w:val="0"/>
      <w:marTop w:val="0"/>
      <w:marBottom w:val="0"/>
      <w:divBdr>
        <w:top w:val="none" w:sz="0" w:space="0" w:color="auto"/>
        <w:left w:val="none" w:sz="0" w:space="0" w:color="auto"/>
        <w:bottom w:val="none" w:sz="0" w:space="0" w:color="auto"/>
        <w:right w:val="none" w:sz="0" w:space="0" w:color="auto"/>
      </w:divBdr>
    </w:div>
    <w:div w:id="2009475071">
      <w:bodyDiv w:val="1"/>
      <w:marLeft w:val="0"/>
      <w:marRight w:val="0"/>
      <w:marTop w:val="0"/>
      <w:marBottom w:val="0"/>
      <w:divBdr>
        <w:top w:val="none" w:sz="0" w:space="0" w:color="auto"/>
        <w:left w:val="none" w:sz="0" w:space="0" w:color="auto"/>
        <w:bottom w:val="none" w:sz="0" w:space="0" w:color="auto"/>
        <w:right w:val="none" w:sz="0" w:space="0" w:color="auto"/>
      </w:divBdr>
    </w:div>
    <w:div w:id="2009668670">
      <w:bodyDiv w:val="1"/>
      <w:marLeft w:val="0"/>
      <w:marRight w:val="0"/>
      <w:marTop w:val="0"/>
      <w:marBottom w:val="0"/>
      <w:divBdr>
        <w:top w:val="none" w:sz="0" w:space="0" w:color="auto"/>
        <w:left w:val="none" w:sz="0" w:space="0" w:color="auto"/>
        <w:bottom w:val="none" w:sz="0" w:space="0" w:color="auto"/>
        <w:right w:val="none" w:sz="0" w:space="0" w:color="auto"/>
      </w:divBdr>
    </w:div>
    <w:div w:id="2009752525">
      <w:bodyDiv w:val="1"/>
      <w:marLeft w:val="0"/>
      <w:marRight w:val="0"/>
      <w:marTop w:val="0"/>
      <w:marBottom w:val="0"/>
      <w:divBdr>
        <w:top w:val="none" w:sz="0" w:space="0" w:color="auto"/>
        <w:left w:val="none" w:sz="0" w:space="0" w:color="auto"/>
        <w:bottom w:val="none" w:sz="0" w:space="0" w:color="auto"/>
        <w:right w:val="none" w:sz="0" w:space="0" w:color="auto"/>
      </w:divBdr>
    </w:div>
    <w:div w:id="2009794298">
      <w:bodyDiv w:val="1"/>
      <w:marLeft w:val="0"/>
      <w:marRight w:val="0"/>
      <w:marTop w:val="0"/>
      <w:marBottom w:val="0"/>
      <w:divBdr>
        <w:top w:val="none" w:sz="0" w:space="0" w:color="auto"/>
        <w:left w:val="none" w:sz="0" w:space="0" w:color="auto"/>
        <w:bottom w:val="none" w:sz="0" w:space="0" w:color="auto"/>
        <w:right w:val="none" w:sz="0" w:space="0" w:color="auto"/>
      </w:divBdr>
    </w:div>
    <w:div w:id="2009867439">
      <w:bodyDiv w:val="1"/>
      <w:marLeft w:val="0"/>
      <w:marRight w:val="0"/>
      <w:marTop w:val="0"/>
      <w:marBottom w:val="0"/>
      <w:divBdr>
        <w:top w:val="none" w:sz="0" w:space="0" w:color="auto"/>
        <w:left w:val="none" w:sz="0" w:space="0" w:color="auto"/>
        <w:bottom w:val="none" w:sz="0" w:space="0" w:color="auto"/>
        <w:right w:val="none" w:sz="0" w:space="0" w:color="auto"/>
      </w:divBdr>
    </w:div>
    <w:div w:id="2009938380">
      <w:bodyDiv w:val="1"/>
      <w:marLeft w:val="0"/>
      <w:marRight w:val="0"/>
      <w:marTop w:val="0"/>
      <w:marBottom w:val="0"/>
      <w:divBdr>
        <w:top w:val="none" w:sz="0" w:space="0" w:color="auto"/>
        <w:left w:val="none" w:sz="0" w:space="0" w:color="auto"/>
        <w:bottom w:val="none" w:sz="0" w:space="0" w:color="auto"/>
        <w:right w:val="none" w:sz="0" w:space="0" w:color="auto"/>
      </w:divBdr>
    </w:div>
    <w:div w:id="2010675269">
      <w:bodyDiv w:val="1"/>
      <w:marLeft w:val="0"/>
      <w:marRight w:val="0"/>
      <w:marTop w:val="0"/>
      <w:marBottom w:val="0"/>
      <w:divBdr>
        <w:top w:val="none" w:sz="0" w:space="0" w:color="auto"/>
        <w:left w:val="none" w:sz="0" w:space="0" w:color="auto"/>
        <w:bottom w:val="none" w:sz="0" w:space="0" w:color="auto"/>
        <w:right w:val="none" w:sz="0" w:space="0" w:color="auto"/>
      </w:divBdr>
    </w:div>
    <w:div w:id="2010792809">
      <w:bodyDiv w:val="1"/>
      <w:marLeft w:val="0"/>
      <w:marRight w:val="0"/>
      <w:marTop w:val="0"/>
      <w:marBottom w:val="0"/>
      <w:divBdr>
        <w:top w:val="none" w:sz="0" w:space="0" w:color="auto"/>
        <w:left w:val="none" w:sz="0" w:space="0" w:color="auto"/>
        <w:bottom w:val="none" w:sz="0" w:space="0" w:color="auto"/>
        <w:right w:val="none" w:sz="0" w:space="0" w:color="auto"/>
      </w:divBdr>
    </w:div>
    <w:div w:id="2010870086">
      <w:bodyDiv w:val="1"/>
      <w:marLeft w:val="0"/>
      <w:marRight w:val="0"/>
      <w:marTop w:val="0"/>
      <w:marBottom w:val="0"/>
      <w:divBdr>
        <w:top w:val="none" w:sz="0" w:space="0" w:color="auto"/>
        <w:left w:val="none" w:sz="0" w:space="0" w:color="auto"/>
        <w:bottom w:val="none" w:sz="0" w:space="0" w:color="auto"/>
        <w:right w:val="none" w:sz="0" w:space="0" w:color="auto"/>
      </w:divBdr>
    </w:div>
    <w:div w:id="2011063290">
      <w:bodyDiv w:val="1"/>
      <w:marLeft w:val="0"/>
      <w:marRight w:val="0"/>
      <w:marTop w:val="0"/>
      <w:marBottom w:val="0"/>
      <w:divBdr>
        <w:top w:val="none" w:sz="0" w:space="0" w:color="auto"/>
        <w:left w:val="none" w:sz="0" w:space="0" w:color="auto"/>
        <w:bottom w:val="none" w:sz="0" w:space="0" w:color="auto"/>
        <w:right w:val="none" w:sz="0" w:space="0" w:color="auto"/>
      </w:divBdr>
    </w:div>
    <w:div w:id="2011448169">
      <w:bodyDiv w:val="1"/>
      <w:marLeft w:val="0"/>
      <w:marRight w:val="0"/>
      <w:marTop w:val="0"/>
      <w:marBottom w:val="0"/>
      <w:divBdr>
        <w:top w:val="none" w:sz="0" w:space="0" w:color="auto"/>
        <w:left w:val="none" w:sz="0" w:space="0" w:color="auto"/>
        <w:bottom w:val="none" w:sz="0" w:space="0" w:color="auto"/>
        <w:right w:val="none" w:sz="0" w:space="0" w:color="auto"/>
      </w:divBdr>
    </w:div>
    <w:div w:id="2011594390">
      <w:bodyDiv w:val="1"/>
      <w:marLeft w:val="0"/>
      <w:marRight w:val="0"/>
      <w:marTop w:val="0"/>
      <w:marBottom w:val="0"/>
      <w:divBdr>
        <w:top w:val="none" w:sz="0" w:space="0" w:color="auto"/>
        <w:left w:val="none" w:sz="0" w:space="0" w:color="auto"/>
        <w:bottom w:val="none" w:sz="0" w:space="0" w:color="auto"/>
        <w:right w:val="none" w:sz="0" w:space="0" w:color="auto"/>
      </w:divBdr>
    </w:div>
    <w:div w:id="2011830568">
      <w:bodyDiv w:val="1"/>
      <w:marLeft w:val="0"/>
      <w:marRight w:val="0"/>
      <w:marTop w:val="0"/>
      <w:marBottom w:val="0"/>
      <w:divBdr>
        <w:top w:val="none" w:sz="0" w:space="0" w:color="auto"/>
        <w:left w:val="none" w:sz="0" w:space="0" w:color="auto"/>
        <w:bottom w:val="none" w:sz="0" w:space="0" w:color="auto"/>
        <w:right w:val="none" w:sz="0" w:space="0" w:color="auto"/>
      </w:divBdr>
    </w:div>
    <w:div w:id="2012372721">
      <w:bodyDiv w:val="1"/>
      <w:marLeft w:val="0"/>
      <w:marRight w:val="0"/>
      <w:marTop w:val="0"/>
      <w:marBottom w:val="0"/>
      <w:divBdr>
        <w:top w:val="none" w:sz="0" w:space="0" w:color="auto"/>
        <w:left w:val="none" w:sz="0" w:space="0" w:color="auto"/>
        <w:bottom w:val="none" w:sz="0" w:space="0" w:color="auto"/>
        <w:right w:val="none" w:sz="0" w:space="0" w:color="auto"/>
      </w:divBdr>
    </w:div>
    <w:div w:id="2012486155">
      <w:bodyDiv w:val="1"/>
      <w:marLeft w:val="0"/>
      <w:marRight w:val="0"/>
      <w:marTop w:val="0"/>
      <w:marBottom w:val="0"/>
      <w:divBdr>
        <w:top w:val="none" w:sz="0" w:space="0" w:color="auto"/>
        <w:left w:val="none" w:sz="0" w:space="0" w:color="auto"/>
        <w:bottom w:val="none" w:sz="0" w:space="0" w:color="auto"/>
        <w:right w:val="none" w:sz="0" w:space="0" w:color="auto"/>
      </w:divBdr>
    </w:div>
    <w:div w:id="2012565557">
      <w:bodyDiv w:val="1"/>
      <w:marLeft w:val="0"/>
      <w:marRight w:val="0"/>
      <w:marTop w:val="0"/>
      <w:marBottom w:val="0"/>
      <w:divBdr>
        <w:top w:val="none" w:sz="0" w:space="0" w:color="auto"/>
        <w:left w:val="none" w:sz="0" w:space="0" w:color="auto"/>
        <w:bottom w:val="none" w:sz="0" w:space="0" w:color="auto"/>
        <w:right w:val="none" w:sz="0" w:space="0" w:color="auto"/>
      </w:divBdr>
    </w:div>
    <w:div w:id="2012952513">
      <w:bodyDiv w:val="1"/>
      <w:marLeft w:val="0"/>
      <w:marRight w:val="0"/>
      <w:marTop w:val="0"/>
      <w:marBottom w:val="0"/>
      <w:divBdr>
        <w:top w:val="none" w:sz="0" w:space="0" w:color="auto"/>
        <w:left w:val="none" w:sz="0" w:space="0" w:color="auto"/>
        <w:bottom w:val="none" w:sz="0" w:space="0" w:color="auto"/>
        <w:right w:val="none" w:sz="0" w:space="0" w:color="auto"/>
      </w:divBdr>
    </w:div>
    <w:div w:id="2013291962">
      <w:bodyDiv w:val="1"/>
      <w:marLeft w:val="0"/>
      <w:marRight w:val="0"/>
      <w:marTop w:val="0"/>
      <w:marBottom w:val="0"/>
      <w:divBdr>
        <w:top w:val="none" w:sz="0" w:space="0" w:color="auto"/>
        <w:left w:val="none" w:sz="0" w:space="0" w:color="auto"/>
        <w:bottom w:val="none" w:sz="0" w:space="0" w:color="auto"/>
        <w:right w:val="none" w:sz="0" w:space="0" w:color="auto"/>
      </w:divBdr>
    </w:div>
    <w:div w:id="2013529596">
      <w:bodyDiv w:val="1"/>
      <w:marLeft w:val="0"/>
      <w:marRight w:val="0"/>
      <w:marTop w:val="0"/>
      <w:marBottom w:val="0"/>
      <w:divBdr>
        <w:top w:val="none" w:sz="0" w:space="0" w:color="auto"/>
        <w:left w:val="none" w:sz="0" w:space="0" w:color="auto"/>
        <w:bottom w:val="none" w:sz="0" w:space="0" w:color="auto"/>
        <w:right w:val="none" w:sz="0" w:space="0" w:color="auto"/>
      </w:divBdr>
    </w:div>
    <w:div w:id="2013680220">
      <w:bodyDiv w:val="1"/>
      <w:marLeft w:val="0"/>
      <w:marRight w:val="0"/>
      <w:marTop w:val="0"/>
      <w:marBottom w:val="0"/>
      <w:divBdr>
        <w:top w:val="none" w:sz="0" w:space="0" w:color="auto"/>
        <w:left w:val="none" w:sz="0" w:space="0" w:color="auto"/>
        <w:bottom w:val="none" w:sz="0" w:space="0" w:color="auto"/>
        <w:right w:val="none" w:sz="0" w:space="0" w:color="auto"/>
      </w:divBdr>
    </w:div>
    <w:div w:id="2013725848">
      <w:bodyDiv w:val="1"/>
      <w:marLeft w:val="0"/>
      <w:marRight w:val="0"/>
      <w:marTop w:val="0"/>
      <w:marBottom w:val="0"/>
      <w:divBdr>
        <w:top w:val="none" w:sz="0" w:space="0" w:color="auto"/>
        <w:left w:val="none" w:sz="0" w:space="0" w:color="auto"/>
        <w:bottom w:val="none" w:sz="0" w:space="0" w:color="auto"/>
        <w:right w:val="none" w:sz="0" w:space="0" w:color="auto"/>
      </w:divBdr>
    </w:div>
    <w:div w:id="2013752379">
      <w:bodyDiv w:val="1"/>
      <w:marLeft w:val="0"/>
      <w:marRight w:val="0"/>
      <w:marTop w:val="0"/>
      <w:marBottom w:val="0"/>
      <w:divBdr>
        <w:top w:val="none" w:sz="0" w:space="0" w:color="auto"/>
        <w:left w:val="none" w:sz="0" w:space="0" w:color="auto"/>
        <w:bottom w:val="none" w:sz="0" w:space="0" w:color="auto"/>
        <w:right w:val="none" w:sz="0" w:space="0" w:color="auto"/>
      </w:divBdr>
    </w:div>
    <w:div w:id="2013755038">
      <w:bodyDiv w:val="1"/>
      <w:marLeft w:val="0"/>
      <w:marRight w:val="0"/>
      <w:marTop w:val="0"/>
      <w:marBottom w:val="0"/>
      <w:divBdr>
        <w:top w:val="none" w:sz="0" w:space="0" w:color="auto"/>
        <w:left w:val="none" w:sz="0" w:space="0" w:color="auto"/>
        <w:bottom w:val="none" w:sz="0" w:space="0" w:color="auto"/>
        <w:right w:val="none" w:sz="0" w:space="0" w:color="auto"/>
      </w:divBdr>
    </w:div>
    <w:div w:id="2015179197">
      <w:bodyDiv w:val="1"/>
      <w:marLeft w:val="0"/>
      <w:marRight w:val="0"/>
      <w:marTop w:val="0"/>
      <w:marBottom w:val="0"/>
      <w:divBdr>
        <w:top w:val="none" w:sz="0" w:space="0" w:color="auto"/>
        <w:left w:val="none" w:sz="0" w:space="0" w:color="auto"/>
        <w:bottom w:val="none" w:sz="0" w:space="0" w:color="auto"/>
        <w:right w:val="none" w:sz="0" w:space="0" w:color="auto"/>
      </w:divBdr>
    </w:div>
    <w:div w:id="2015376127">
      <w:bodyDiv w:val="1"/>
      <w:marLeft w:val="0"/>
      <w:marRight w:val="0"/>
      <w:marTop w:val="0"/>
      <w:marBottom w:val="0"/>
      <w:divBdr>
        <w:top w:val="none" w:sz="0" w:space="0" w:color="auto"/>
        <w:left w:val="none" w:sz="0" w:space="0" w:color="auto"/>
        <w:bottom w:val="none" w:sz="0" w:space="0" w:color="auto"/>
        <w:right w:val="none" w:sz="0" w:space="0" w:color="auto"/>
      </w:divBdr>
    </w:div>
    <w:div w:id="2015447552">
      <w:bodyDiv w:val="1"/>
      <w:marLeft w:val="0"/>
      <w:marRight w:val="0"/>
      <w:marTop w:val="0"/>
      <w:marBottom w:val="0"/>
      <w:divBdr>
        <w:top w:val="none" w:sz="0" w:space="0" w:color="auto"/>
        <w:left w:val="none" w:sz="0" w:space="0" w:color="auto"/>
        <w:bottom w:val="none" w:sz="0" w:space="0" w:color="auto"/>
        <w:right w:val="none" w:sz="0" w:space="0" w:color="auto"/>
      </w:divBdr>
    </w:div>
    <w:div w:id="2015570234">
      <w:bodyDiv w:val="1"/>
      <w:marLeft w:val="0"/>
      <w:marRight w:val="0"/>
      <w:marTop w:val="0"/>
      <w:marBottom w:val="0"/>
      <w:divBdr>
        <w:top w:val="none" w:sz="0" w:space="0" w:color="auto"/>
        <w:left w:val="none" w:sz="0" w:space="0" w:color="auto"/>
        <w:bottom w:val="none" w:sz="0" w:space="0" w:color="auto"/>
        <w:right w:val="none" w:sz="0" w:space="0" w:color="auto"/>
      </w:divBdr>
    </w:div>
    <w:div w:id="2015691688">
      <w:bodyDiv w:val="1"/>
      <w:marLeft w:val="0"/>
      <w:marRight w:val="0"/>
      <w:marTop w:val="0"/>
      <w:marBottom w:val="0"/>
      <w:divBdr>
        <w:top w:val="none" w:sz="0" w:space="0" w:color="auto"/>
        <w:left w:val="none" w:sz="0" w:space="0" w:color="auto"/>
        <w:bottom w:val="none" w:sz="0" w:space="0" w:color="auto"/>
        <w:right w:val="none" w:sz="0" w:space="0" w:color="auto"/>
      </w:divBdr>
    </w:div>
    <w:div w:id="2016111926">
      <w:bodyDiv w:val="1"/>
      <w:marLeft w:val="0"/>
      <w:marRight w:val="0"/>
      <w:marTop w:val="0"/>
      <w:marBottom w:val="0"/>
      <w:divBdr>
        <w:top w:val="none" w:sz="0" w:space="0" w:color="auto"/>
        <w:left w:val="none" w:sz="0" w:space="0" w:color="auto"/>
        <w:bottom w:val="none" w:sz="0" w:space="0" w:color="auto"/>
        <w:right w:val="none" w:sz="0" w:space="0" w:color="auto"/>
      </w:divBdr>
    </w:div>
    <w:div w:id="2016228557">
      <w:bodyDiv w:val="1"/>
      <w:marLeft w:val="0"/>
      <w:marRight w:val="0"/>
      <w:marTop w:val="0"/>
      <w:marBottom w:val="0"/>
      <w:divBdr>
        <w:top w:val="none" w:sz="0" w:space="0" w:color="auto"/>
        <w:left w:val="none" w:sz="0" w:space="0" w:color="auto"/>
        <w:bottom w:val="none" w:sz="0" w:space="0" w:color="auto"/>
        <w:right w:val="none" w:sz="0" w:space="0" w:color="auto"/>
      </w:divBdr>
    </w:div>
    <w:div w:id="2016416194">
      <w:bodyDiv w:val="1"/>
      <w:marLeft w:val="0"/>
      <w:marRight w:val="0"/>
      <w:marTop w:val="0"/>
      <w:marBottom w:val="0"/>
      <w:divBdr>
        <w:top w:val="none" w:sz="0" w:space="0" w:color="auto"/>
        <w:left w:val="none" w:sz="0" w:space="0" w:color="auto"/>
        <w:bottom w:val="none" w:sz="0" w:space="0" w:color="auto"/>
        <w:right w:val="none" w:sz="0" w:space="0" w:color="auto"/>
      </w:divBdr>
    </w:div>
    <w:div w:id="2016763714">
      <w:bodyDiv w:val="1"/>
      <w:marLeft w:val="0"/>
      <w:marRight w:val="0"/>
      <w:marTop w:val="0"/>
      <w:marBottom w:val="0"/>
      <w:divBdr>
        <w:top w:val="none" w:sz="0" w:space="0" w:color="auto"/>
        <w:left w:val="none" w:sz="0" w:space="0" w:color="auto"/>
        <w:bottom w:val="none" w:sz="0" w:space="0" w:color="auto"/>
        <w:right w:val="none" w:sz="0" w:space="0" w:color="auto"/>
      </w:divBdr>
    </w:div>
    <w:div w:id="2016834026">
      <w:bodyDiv w:val="1"/>
      <w:marLeft w:val="0"/>
      <w:marRight w:val="0"/>
      <w:marTop w:val="0"/>
      <w:marBottom w:val="0"/>
      <w:divBdr>
        <w:top w:val="none" w:sz="0" w:space="0" w:color="auto"/>
        <w:left w:val="none" w:sz="0" w:space="0" w:color="auto"/>
        <w:bottom w:val="none" w:sz="0" w:space="0" w:color="auto"/>
        <w:right w:val="none" w:sz="0" w:space="0" w:color="auto"/>
      </w:divBdr>
    </w:div>
    <w:div w:id="2017030249">
      <w:bodyDiv w:val="1"/>
      <w:marLeft w:val="0"/>
      <w:marRight w:val="0"/>
      <w:marTop w:val="0"/>
      <w:marBottom w:val="0"/>
      <w:divBdr>
        <w:top w:val="none" w:sz="0" w:space="0" w:color="auto"/>
        <w:left w:val="none" w:sz="0" w:space="0" w:color="auto"/>
        <w:bottom w:val="none" w:sz="0" w:space="0" w:color="auto"/>
        <w:right w:val="none" w:sz="0" w:space="0" w:color="auto"/>
      </w:divBdr>
    </w:div>
    <w:div w:id="2017075029">
      <w:bodyDiv w:val="1"/>
      <w:marLeft w:val="0"/>
      <w:marRight w:val="0"/>
      <w:marTop w:val="0"/>
      <w:marBottom w:val="0"/>
      <w:divBdr>
        <w:top w:val="none" w:sz="0" w:space="0" w:color="auto"/>
        <w:left w:val="none" w:sz="0" w:space="0" w:color="auto"/>
        <w:bottom w:val="none" w:sz="0" w:space="0" w:color="auto"/>
        <w:right w:val="none" w:sz="0" w:space="0" w:color="auto"/>
      </w:divBdr>
    </w:div>
    <w:div w:id="2017077285">
      <w:bodyDiv w:val="1"/>
      <w:marLeft w:val="0"/>
      <w:marRight w:val="0"/>
      <w:marTop w:val="0"/>
      <w:marBottom w:val="0"/>
      <w:divBdr>
        <w:top w:val="none" w:sz="0" w:space="0" w:color="auto"/>
        <w:left w:val="none" w:sz="0" w:space="0" w:color="auto"/>
        <w:bottom w:val="none" w:sz="0" w:space="0" w:color="auto"/>
        <w:right w:val="none" w:sz="0" w:space="0" w:color="auto"/>
      </w:divBdr>
    </w:div>
    <w:div w:id="2017147709">
      <w:bodyDiv w:val="1"/>
      <w:marLeft w:val="0"/>
      <w:marRight w:val="0"/>
      <w:marTop w:val="0"/>
      <w:marBottom w:val="0"/>
      <w:divBdr>
        <w:top w:val="none" w:sz="0" w:space="0" w:color="auto"/>
        <w:left w:val="none" w:sz="0" w:space="0" w:color="auto"/>
        <w:bottom w:val="none" w:sz="0" w:space="0" w:color="auto"/>
        <w:right w:val="none" w:sz="0" w:space="0" w:color="auto"/>
      </w:divBdr>
    </w:div>
    <w:div w:id="2017462818">
      <w:bodyDiv w:val="1"/>
      <w:marLeft w:val="0"/>
      <w:marRight w:val="0"/>
      <w:marTop w:val="0"/>
      <w:marBottom w:val="0"/>
      <w:divBdr>
        <w:top w:val="none" w:sz="0" w:space="0" w:color="auto"/>
        <w:left w:val="none" w:sz="0" w:space="0" w:color="auto"/>
        <w:bottom w:val="none" w:sz="0" w:space="0" w:color="auto"/>
        <w:right w:val="none" w:sz="0" w:space="0" w:color="auto"/>
      </w:divBdr>
    </w:div>
    <w:div w:id="2017531139">
      <w:bodyDiv w:val="1"/>
      <w:marLeft w:val="0"/>
      <w:marRight w:val="0"/>
      <w:marTop w:val="0"/>
      <w:marBottom w:val="0"/>
      <w:divBdr>
        <w:top w:val="none" w:sz="0" w:space="0" w:color="auto"/>
        <w:left w:val="none" w:sz="0" w:space="0" w:color="auto"/>
        <w:bottom w:val="none" w:sz="0" w:space="0" w:color="auto"/>
        <w:right w:val="none" w:sz="0" w:space="0" w:color="auto"/>
      </w:divBdr>
    </w:div>
    <w:div w:id="2017686307">
      <w:bodyDiv w:val="1"/>
      <w:marLeft w:val="0"/>
      <w:marRight w:val="0"/>
      <w:marTop w:val="0"/>
      <w:marBottom w:val="0"/>
      <w:divBdr>
        <w:top w:val="none" w:sz="0" w:space="0" w:color="auto"/>
        <w:left w:val="none" w:sz="0" w:space="0" w:color="auto"/>
        <w:bottom w:val="none" w:sz="0" w:space="0" w:color="auto"/>
        <w:right w:val="none" w:sz="0" w:space="0" w:color="auto"/>
      </w:divBdr>
    </w:div>
    <w:div w:id="2017726880">
      <w:bodyDiv w:val="1"/>
      <w:marLeft w:val="0"/>
      <w:marRight w:val="0"/>
      <w:marTop w:val="0"/>
      <w:marBottom w:val="0"/>
      <w:divBdr>
        <w:top w:val="none" w:sz="0" w:space="0" w:color="auto"/>
        <w:left w:val="none" w:sz="0" w:space="0" w:color="auto"/>
        <w:bottom w:val="none" w:sz="0" w:space="0" w:color="auto"/>
        <w:right w:val="none" w:sz="0" w:space="0" w:color="auto"/>
      </w:divBdr>
    </w:div>
    <w:div w:id="2018120558">
      <w:bodyDiv w:val="1"/>
      <w:marLeft w:val="0"/>
      <w:marRight w:val="0"/>
      <w:marTop w:val="0"/>
      <w:marBottom w:val="0"/>
      <w:divBdr>
        <w:top w:val="none" w:sz="0" w:space="0" w:color="auto"/>
        <w:left w:val="none" w:sz="0" w:space="0" w:color="auto"/>
        <w:bottom w:val="none" w:sz="0" w:space="0" w:color="auto"/>
        <w:right w:val="none" w:sz="0" w:space="0" w:color="auto"/>
      </w:divBdr>
    </w:div>
    <w:div w:id="2018188965">
      <w:bodyDiv w:val="1"/>
      <w:marLeft w:val="0"/>
      <w:marRight w:val="0"/>
      <w:marTop w:val="0"/>
      <w:marBottom w:val="0"/>
      <w:divBdr>
        <w:top w:val="none" w:sz="0" w:space="0" w:color="auto"/>
        <w:left w:val="none" w:sz="0" w:space="0" w:color="auto"/>
        <w:bottom w:val="none" w:sz="0" w:space="0" w:color="auto"/>
        <w:right w:val="none" w:sz="0" w:space="0" w:color="auto"/>
      </w:divBdr>
    </w:div>
    <w:div w:id="2018312826">
      <w:bodyDiv w:val="1"/>
      <w:marLeft w:val="0"/>
      <w:marRight w:val="0"/>
      <w:marTop w:val="0"/>
      <w:marBottom w:val="0"/>
      <w:divBdr>
        <w:top w:val="none" w:sz="0" w:space="0" w:color="auto"/>
        <w:left w:val="none" w:sz="0" w:space="0" w:color="auto"/>
        <w:bottom w:val="none" w:sz="0" w:space="0" w:color="auto"/>
        <w:right w:val="none" w:sz="0" w:space="0" w:color="auto"/>
      </w:divBdr>
    </w:div>
    <w:div w:id="2019312412">
      <w:bodyDiv w:val="1"/>
      <w:marLeft w:val="0"/>
      <w:marRight w:val="0"/>
      <w:marTop w:val="0"/>
      <w:marBottom w:val="0"/>
      <w:divBdr>
        <w:top w:val="none" w:sz="0" w:space="0" w:color="auto"/>
        <w:left w:val="none" w:sz="0" w:space="0" w:color="auto"/>
        <w:bottom w:val="none" w:sz="0" w:space="0" w:color="auto"/>
        <w:right w:val="none" w:sz="0" w:space="0" w:color="auto"/>
      </w:divBdr>
    </w:div>
    <w:div w:id="2019431153">
      <w:bodyDiv w:val="1"/>
      <w:marLeft w:val="0"/>
      <w:marRight w:val="0"/>
      <w:marTop w:val="0"/>
      <w:marBottom w:val="0"/>
      <w:divBdr>
        <w:top w:val="none" w:sz="0" w:space="0" w:color="auto"/>
        <w:left w:val="none" w:sz="0" w:space="0" w:color="auto"/>
        <w:bottom w:val="none" w:sz="0" w:space="0" w:color="auto"/>
        <w:right w:val="none" w:sz="0" w:space="0" w:color="auto"/>
      </w:divBdr>
    </w:div>
    <w:div w:id="2019690589">
      <w:bodyDiv w:val="1"/>
      <w:marLeft w:val="0"/>
      <w:marRight w:val="0"/>
      <w:marTop w:val="0"/>
      <w:marBottom w:val="0"/>
      <w:divBdr>
        <w:top w:val="none" w:sz="0" w:space="0" w:color="auto"/>
        <w:left w:val="none" w:sz="0" w:space="0" w:color="auto"/>
        <w:bottom w:val="none" w:sz="0" w:space="0" w:color="auto"/>
        <w:right w:val="none" w:sz="0" w:space="0" w:color="auto"/>
      </w:divBdr>
    </w:div>
    <w:div w:id="2019842666">
      <w:bodyDiv w:val="1"/>
      <w:marLeft w:val="0"/>
      <w:marRight w:val="0"/>
      <w:marTop w:val="0"/>
      <w:marBottom w:val="0"/>
      <w:divBdr>
        <w:top w:val="none" w:sz="0" w:space="0" w:color="auto"/>
        <w:left w:val="none" w:sz="0" w:space="0" w:color="auto"/>
        <w:bottom w:val="none" w:sz="0" w:space="0" w:color="auto"/>
        <w:right w:val="none" w:sz="0" w:space="0" w:color="auto"/>
      </w:divBdr>
    </w:div>
    <w:div w:id="2019961334">
      <w:bodyDiv w:val="1"/>
      <w:marLeft w:val="0"/>
      <w:marRight w:val="0"/>
      <w:marTop w:val="0"/>
      <w:marBottom w:val="0"/>
      <w:divBdr>
        <w:top w:val="none" w:sz="0" w:space="0" w:color="auto"/>
        <w:left w:val="none" w:sz="0" w:space="0" w:color="auto"/>
        <w:bottom w:val="none" w:sz="0" w:space="0" w:color="auto"/>
        <w:right w:val="none" w:sz="0" w:space="0" w:color="auto"/>
      </w:divBdr>
    </w:div>
    <w:div w:id="2020698923">
      <w:bodyDiv w:val="1"/>
      <w:marLeft w:val="0"/>
      <w:marRight w:val="0"/>
      <w:marTop w:val="0"/>
      <w:marBottom w:val="0"/>
      <w:divBdr>
        <w:top w:val="none" w:sz="0" w:space="0" w:color="auto"/>
        <w:left w:val="none" w:sz="0" w:space="0" w:color="auto"/>
        <w:bottom w:val="none" w:sz="0" w:space="0" w:color="auto"/>
        <w:right w:val="none" w:sz="0" w:space="0" w:color="auto"/>
      </w:divBdr>
    </w:div>
    <w:div w:id="2020737521">
      <w:bodyDiv w:val="1"/>
      <w:marLeft w:val="0"/>
      <w:marRight w:val="0"/>
      <w:marTop w:val="0"/>
      <w:marBottom w:val="0"/>
      <w:divBdr>
        <w:top w:val="none" w:sz="0" w:space="0" w:color="auto"/>
        <w:left w:val="none" w:sz="0" w:space="0" w:color="auto"/>
        <w:bottom w:val="none" w:sz="0" w:space="0" w:color="auto"/>
        <w:right w:val="none" w:sz="0" w:space="0" w:color="auto"/>
      </w:divBdr>
    </w:div>
    <w:div w:id="2021156486">
      <w:bodyDiv w:val="1"/>
      <w:marLeft w:val="0"/>
      <w:marRight w:val="0"/>
      <w:marTop w:val="0"/>
      <w:marBottom w:val="0"/>
      <w:divBdr>
        <w:top w:val="none" w:sz="0" w:space="0" w:color="auto"/>
        <w:left w:val="none" w:sz="0" w:space="0" w:color="auto"/>
        <w:bottom w:val="none" w:sz="0" w:space="0" w:color="auto"/>
        <w:right w:val="none" w:sz="0" w:space="0" w:color="auto"/>
      </w:divBdr>
    </w:div>
    <w:div w:id="2021469325">
      <w:bodyDiv w:val="1"/>
      <w:marLeft w:val="0"/>
      <w:marRight w:val="0"/>
      <w:marTop w:val="0"/>
      <w:marBottom w:val="0"/>
      <w:divBdr>
        <w:top w:val="none" w:sz="0" w:space="0" w:color="auto"/>
        <w:left w:val="none" w:sz="0" w:space="0" w:color="auto"/>
        <w:bottom w:val="none" w:sz="0" w:space="0" w:color="auto"/>
        <w:right w:val="none" w:sz="0" w:space="0" w:color="auto"/>
      </w:divBdr>
    </w:div>
    <w:div w:id="2021656622">
      <w:bodyDiv w:val="1"/>
      <w:marLeft w:val="0"/>
      <w:marRight w:val="0"/>
      <w:marTop w:val="0"/>
      <w:marBottom w:val="0"/>
      <w:divBdr>
        <w:top w:val="none" w:sz="0" w:space="0" w:color="auto"/>
        <w:left w:val="none" w:sz="0" w:space="0" w:color="auto"/>
        <w:bottom w:val="none" w:sz="0" w:space="0" w:color="auto"/>
        <w:right w:val="none" w:sz="0" w:space="0" w:color="auto"/>
      </w:divBdr>
    </w:div>
    <w:div w:id="2021665332">
      <w:bodyDiv w:val="1"/>
      <w:marLeft w:val="0"/>
      <w:marRight w:val="0"/>
      <w:marTop w:val="0"/>
      <w:marBottom w:val="0"/>
      <w:divBdr>
        <w:top w:val="none" w:sz="0" w:space="0" w:color="auto"/>
        <w:left w:val="none" w:sz="0" w:space="0" w:color="auto"/>
        <w:bottom w:val="none" w:sz="0" w:space="0" w:color="auto"/>
        <w:right w:val="none" w:sz="0" w:space="0" w:color="auto"/>
      </w:divBdr>
    </w:div>
    <w:div w:id="2022075671">
      <w:bodyDiv w:val="1"/>
      <w:marLeft w:val="0"/>
      <w:marRight w:val="0"/>
      <w:marTop w:val="0"/>
      <w:marBottom w:val="0"/>
      <w:divBdr>
        <w:top w:val="none" w:sz="0" w:space="0" w:color="auto"/>
        <w:left w:val="none" w:sz="0" w:space="0" w:color="auto"/>
        <w:bottom w:val="none" w:sz="0" w:space="0" w:color="auto"/>
        <w:right w:val="none" w:sz="0" w:space="0" w:color="auto"/>
      </w:divBdr>
    </w:div>
    <w:div w:id="2022396338">
      <w:bodyDiv w:val="1"/>
      <w:marLeft w:val="0"/>
      <w:marRight w:val="0"/>
      <w:marTop w:val="0"/>
      <w:marBottom w:val="0"/>
      <w:divBdr>
        <w:top w:val="none" w:sz="0" w:space="0" w:color="auto"/>
        <w:left w:val="none" w:sz="0" w:space="0" w:color="auto"/>
        <w:bottom w:val="none" w:sz="0" w:space="0" w:color="auto"/>
        <w:right w:val="none" w:sz="0" w:space="0" w:color="auto"/>
      </w:divBdr>
    </w:div>
    <w:div w:id="2022464618">
      <w:bodyDiv w:val="1"/>
      <w:marLeft w:val="0"/>
      <w:marRight w:val="0"/>
      <w:marTop w:val="0"/>
      <w:marBottom w:val="0"/>
      <w:divBdr>
        <w:top w:val="none" w:sz="0" w:space="0" w:color="auto"/>
        <w:left w:val="none" w:sz="0" w:space="0" w:color="auto"/>
        <w:bottom w:val="none" w:sz="0" w:space="0" w:color="auto"/>
        <w:right w:val="none" w:sz="0" w:space="0" w:color="auto"/>
      </w:divBdr>
    </w:div>
    <w:div w:id="2022510441">
      <w:bodyDiv w:val="1"/>
      <w:marLeft w:val="0"/>
      <w:marRight w:val="0"/>
      <w:marTop w:val="0"/>
      <w:marBottom w:val="0"/>
      <w:divBdr>
        <w:top w:val="none" w:sz="0" w:space="0" w:color="auto"/>
        <w:left w:val="none" w:sz="0" w:space="0" w:color="auto"/>
        <w:bottom w:val="none" w:sz="0" w:space="0" w:color="auto"/>
        <w:right w:val="none" w:sz="0" w:space="0" w:color="auto"/>
      </w:divBdr>
    </w:div>
    <w:div w:id="2022929384">
      <w:bodyDiv w:val="1"/>
      <w:marLeft w:val="0"/>
      <w:marRight w:val="0"/>
      <w:marTop w:val="0"/>
      <w:marBottom w:val="0"/>
      <w:divBdr>
        <w:top w:val="none" w:sz="0" w:space="0" w:color="auto"/>
        <w:left w:val="none" w:sz="0" w:space="0" w:color="auto"/>
        <w:bottom w:val="none" w:sz="0" w:space="0" w:color="auto"/>
        <w:right w:val="none" w:sz="0" w:space="0" w:color="auto"/>
      </w:divBdr>
    </w:div>
    <w:div w:id="2022968355">
      <w:bodyDiv w:val="1"/>
      <w:marLeft w:val="0"/>
      <w:marRight w:val="0"/>
      <w:marTop w:val="0"/>
      <w:marBottom w:val="0"/>
      <w:divBdr>
        <w:top w:val="none" w:sz="0" w:space="0" w:color="auto"/>
        <w:left w:val="none" w:sz="0" w:space="0" w:color="auto"/>
        <w:bottom w:val="none" w:sz="0" w:space="0" w:color="auto"/>
        <w:right w:val="none" w:sz="0" w:space="0" w:color="auto"/>
      </w:divBdr>
    </w:div>
    <w:div w:id="2023168556">
      <w:bodyDiv w:val="1"/>
      <w:marLeft w:val="0"/>
      <w:marRight w:val="0"/>
      <w:marTop w:val="0"/>
      <w:marBottom w:val="0"/>
      <w:divBdr>
        <w:top w:val="none" w:sz="0" w:space="0" w:color="auto"/>
        <w:left w:val="none" w:sz="0" w:space="0" w:color="auto"/>
        <w:bottom w:val="none" w:sz="0" w:space="0" w:color="auto"/>
        <w:right w:val="none" w:sz="0" w:space="0" w:color="auto"/>
      </w:divBdr>
    </w:div>
    <w:div w:id="2023319546">
      <w:bodyDiv w:val="1"/>
      <w:marLeft w:val="0"/>
      <w:marRight w:val="0"/>
      <w:marTop w:val="0"/>
      <w:marBottom w:val="0"/>
      <w:divBdr>
        <w:top w:val="none" w:sz="0" w:space="0" w:color="auto"/>
        <w:left w:val="none" w:sz="0" w:space="0" w:color="auto"/>
        <w:bottom w:val="none" w:sz="0" w:space="0" w:color="auto"/>
        <w:right w:val="none" w:sz="0" w:space="0" w:color="auto"/>
      </w:divBdr>
    </w:div>
    <w:div w:id="2023429108">
      <w:bodyDiv w:val="1"/>
      <w:marLeft w:val="0"/>
      <w:marRight w:val="0"/>
      <w:marTop w:val="0"/>
      <w:marBottom w:val="0"/>
      <w:divBdr>
        <w:top w:val="none" w:sz="0" w:space="0" w:color="auto"/>
        <w:left w:val="none" w:sz="0" w:space="0" w:color="auto"/>
        <w:bottom w:val="none" w:sz="0" w:space="0" w:color="auto"/>
        <w:right w:val="none" w:sz="0" w:space="0" w:color="auto"/>
      </w:divBdr>
    </w:div>
    <w:div w:id="2023706235">
      <w:bodyDiv w:val="1"/>
      <w:marLeft w:val="0"/>
      <w:marRight w:val="0"/>
      <w:marTop w:val="0"/>
      <w:marBottom w:val="0"/>
      <w:divBdr>
        <w:top w:val="none" w:sz="0" w:space="0" w:color="auto"/>
        <w:left w:val="none" w:sz="0" w:space="0" w:color="auto"/>
        <w:bottom w:val="none" w:sz="0" w:space="0" w:color="auto"/>
        <w:right w:val="none" w:sz="0" w:space="0" w:color="auto"/>
      </w:divBdr>
    </w:div>
    <w:div w:id="2023824163">
      <w:bodyDiv w:val="1"/>
      <w:marLeft w:val="0"/>
      <w:marRight w:val="0"/>
      <w:marTop w:val="0"/>
      <w:marBottom w:val="0"/>
      <w:divBdr>
        <w:top w:val="none" w:sz="0" w:space="0" w:color="auto"/>
        <w:left w:val="none" w:sz="0" w:space="0" w:color="auto"/>
        <w:bottom w:val="none" w:sz="0" w:space="0" w:color="auto"/>
        <w:right w:val="none" w:sz="0" w:space="0" w:color="auto"/>
      </w:divBdr>
    </w:div>
    <w:div w:id="2024090198">
      <w:bodyDiv w:val="1"/>
      <w:marLeft w:val="0"/>
      <w:marRight w:val="0"/>
      <w:marTop w:val="0"/>
      <w:marBottom w:val="0"/>
      <w:divBdr>
        <w:top w:val="none" w:sz="0" w:space="0" w:color="auto"/>
        <w:left w:val="none" w:sz="0" w:space="0" w:color="auto"/>
        <w:bottom w:val="none" w:sz="0" w:space="0" w:color="auto"/>
        <w:right w:val="none" w:sz="0" w:space="0" w:color="auto"/>
      </w:divBdr>
    </w:div>
    <w:div w:id="2024161589">
      <w:bodyDiv w:val="1"/>
      <w:marLeft w:val="0"/>
      <w:marRight w:val="0"/>
      <w:marTop w:val="0"/>
      <w:marBottom w:val="0"/>
      <w:divBdr>
        <w:top w:val="none" w:sz="0" w:space="0" w:color="auto"/>
        <w:left w:val="none" w:sz="0" w:space="0" w:color="auto"/>
        <w:bottom w:val="none" w:sz="0" w:space="0" w:color="auto"/>
        <w:right w:val="none" w:sz="0" w:space="0" w:color="auto"/>
      </w:divBdr>
    </w:div>
    <w:div w:id="2024286011">
      <w:bodyDiv w:val="1"/>
      <w:marLeft w:val="0"/>
      <w:marRight w:val="0"/>
      <w:marTop w:val="0"/>
      <w:marBottom w:val="0"/>
      <w:divBdr>
        <w:top w:val="none" w:sz="0" w:space="0" w:color="auto"/>
        <w:left w:val="none" w:sz="0" w:space="0" w:color="auto"/>
        <w:bottom w:val="none" w:sz="0" w:space="0" w:color="auto"/>
        <w:right w:val="none" w:sz="0" w:space="0" w:color="auto"/>
      </w:divBdr>
    </w:div>
    <w:div w:id="2024429009">
      <w:bodyDiv w:val="1"/>
      <w:marLeft w:val="0"/>
      <w:marRight w:val="0"/>
      <w:marTop w:val="0"/>
      <w:marBottom w:val="0"/>
      <w:divBdr>
        <w:top w:val="none" w:sz="0" w:space="0" w:color="auto"/>
        <w:left w:val="none" w:sz="0" w:space="0" w:color="auto"/>
        <w:bottom w:val="none" w:sz="0" w:space="0" w:color="auto"/>
        <w:right w:val="none" w:sz="0" w:space="0" w:color="auto"/>
      </w:divBdr>
    </w:div>
    <w:div w:id="2024547682">
      <w:bodyDiv w:val="1"/>
      <w:marLeft w:val="0"/>
      <w:marRight w:val="0"/>
      <w:marTop w:val="0"/>
      <w:marBottom w:val="0"/>
      <w:divBdr>
        <w:top w:val="none" w:sz="0" w:space="0" w:color="auto"/>
        <w:left w:val="none" w:sz="0" w:space="0" w:color="auto"/>
        <w:bottom w:val="none" w:sz="0" w:space="0" w:color="auto"/>
        <w:right w:val="none" w:sz="0" w:space="0" w:color="auto"/>
      </w:divBdr>
    </w:div>
    <w:div w:id="2025089260">
      <w:bodyDiv w:val="1"/>
      <w:marLeft w:val="0"/>
      <w:marRight w:val="0"/>
      <w:marTop w:val="0"/>
      <w:marBottom w:val="0"/>
      <w:divBdr>
        <w:top w:val="none" w:sz="0" w:space="0" w:color="auto"/>
        <w:left w:val="none" w:sz="0" w:space="0" w:color="auto"/>
        <w:bottom w:val="none" w:sz="0" w:space="0" w:color="auto"/>
        <w:right w:val="none" w:sz="0" w:space="0" w:color="auto"/>
      </w:divBdr>
    </w:div>
    <w:div w:id="2025206355">
      <w:bodyDiv w:val="1"/>
      <w:marLeft w:val="0"/>
      <w:marRight w:val="0"/>
      <w:marTop w:val="0"/>
      <w:marBottom w:val="0"/>
      <w:divBdr>
        <w:top w:val="none" w:sz="0" w:space="0" w:color="auto"/>
        <w:left w:val="none" w:sz="0" w:space="0" w:color="auto"/>
        <w:bottom w:val="none" w:sz="0" w:space="0" w:color="auto"/>
        <w:right w:val="none" w:sz="0" w:space="0" w:color="auto"/>
      </w:divBdr>
    </w:div>
    <w:div w:id="2025670709">
      <w:bodyDiv w:val="1"/>
      <w:marLeft w:val="0"/>
      <w:marRight w:val="0"/>
      <w:marTop w:val="0"/>
      <w:marBottom w:val="0"/>
      <w:divBdr>
        <w:top w:val="none" w:sz="0" w:space="0" w:color="auto"/>
        <w:left w:val="none" w:sz="0" w:space="0" w:color="auto"/>
        <w:bottom w:val="none" w:sz="0" w:space="0" w:color="auto"/>
        <w:right w:val="none" w:sz="0" w:space="0" w:color="auto"/>
      </w:divBdr>
    </w:div>
    <w:div w:id="2025938951">
      <w:bodyDiv w:val="1"/>
      <w:marLeft w:val="0"/>
      <w:marRight w:val="0"/>
      <w:marTop w:val="0"/>
      <w:marBottom w:val="0"/>
      <w:divBdr>
        <w:top w:val="none" w:sz="0" w:space="0" w:color="auto"/>
        <w:left w:val="none" w:sz="0" w:space="0" w:color="auto"/>
        <w:bottom w:val="none" w:sz="0" w:space="0" w:color="auto"/>
        <w:right w:val="none" w:sz="0" w:space="0" w:color="auto"/>
      </w:divBdr>
    </w:div>
    <w:div w:id="2026444569">
      <w:bodyDiv w:val="1"/>
      <w:marLeft w:val="0"/>
      <w:marRight w:val="0"/>
      <w:marTop w:val="0"/>
      <w:marBottom w:val="0"/>
      <w:divBdr>
        <w:top w:val="none" w:sz="0" w:space="0" w:color="auto"/>
        <w:left w:val="none" w:sz="0" w:space="0" w:color="auto"/>
        <w:bottom w:val="none" w:sz="0" w:space="0" w:color="auto"/>
        <w:right w:val="none" w:sz="0" w:space="0" w:color="auto"/>
      </w:divBdr>
    </w:div>
    <w:div w:id="2026593500">
      <w:bodyDiv w:val="1"/>
      <w:marLeft w:val="0"/>
      <w:marRight w:val="0"/>
      <w:marTop w:val="0"/>
      <w:marBottom w:val="0"/>
      <w:divBdr>
        <w:top w:val="none" w:sz="0" w:space="0" w:color="auto"/>
        <w:left w:val="none" w:sz="0" w:space="0" w:color="auto"/>
        <w:bottom w:val="none" w:sz="0" w:space="0" w:color="auto"/>
        <w:right w:val="none" w:sz="0" w:space="0" w:color="auto"/>
      </w:divBdr>
    </w:div>
    <w:div w:id="2026638655">
      <w:bodyDiv w:val="1"/>
      <w:marLeft w:val="0"/>
      <w:marRight w:val="0"/>
      <w:marTop w:val="0"/>
      <w:marBottom w:val="0"/>
      <w:divBdr>
        <w:top w:val="none" w:sz="0" w:space="0" w:color="auto"/>
        <w:left w:val="none" w:sz="0" w:space="0" w:color="auto"/>
        <w:bottom w:val="none" w:sz="0" w:space="0" w:color="auto"/>
        <w:right w:val="none" w:sz="0" w:space="0" w:color="auto"/>
      </w:divBdr>
    </w:div>
    <w:div w:id="2027096829">
      <w:bodyDiv w:val="1"/>
      <w:marLeft w:val="0"/>
      <w:marRight w:val="0"/>
      <w:marTop w:val="0"/>
      <w:marBottom w:val="0"/>
      <w:divBdr>
        <w:top w:val="none" w:sz="0" w:space="0" w:color="auto"/>
        <w:left w:val="none" w:sz="0" w:space="0" w:color="auto"/>
        <w:bottom w:val="none" w:sz="0" w:space="0" w:color="auto"/>
        <w:right w:val="none" w:sz="0" w:space="0" w:color="auto"/>
      </w:divBdr>
    </w:div>
    <w:div w:id="2027361040">
      <w:bodyDiv w:val="1"/>
      <w:marLeft w:val="0"/>
      <w:marRight w:val="0"/>
      <w:marTop w:val="0"/>
      <w:marBottom w:val="0"/>
      <w:divBdr>
        <w:top w:val="none" w:sz="0" w:space="0" w:color="auto"/>
        <w:left w:val="none" w:sz="0" w:space="0" w:color="auto"/>
        <w:bottom w:val="none" w:sz="0" w:space="0" w:color="auto"/>
        <w:right w:val="none" w:sz="0" w:space="0" w:color="auto"/>
      </w:divBdr>
    </w:div>
    <w:div w:id="2027515855">
      <w:bodyDiv w:val="1"/>
      <w:marLeft w:val="0"/>
      <w:marRight w:val="0"/>
      <w:marTop w:val="0"/>
      <w:marBottom w:val="0"/>
      <w:divBdr>
        <w:top w:val="none" w:sz="0" w:space="0" w:color="auto"/>
        <w:left w:val="none" w:sz="0" w:space="0" w:color="auto"/>
        <w:bottom w:val="none" w:sz="0" w:space="0" w:color="auto"/>
        <w:right w:val="none" w:sz="0" w:space="0" w:color="auto"/>
      </w:divBdr>
    </w:div>
    <w:div w:id="2027947046">
      <w:bodyDiv w:val="1"/>
      <w:marLeft w:val="0"/>
      <w:marRight w:val="0"/>
      <w:marTop w:val="0"/>
      <w:marBottom w:val="0"/>
      <w:divBdr>
        <w:top w:val="none" w:sz="0" w:space="0" w:color="auto"/>
        <w:left w:val="none" w:sz="0" w:space="0" w:color="auto"/>
        <w:bottom w:val="none" w:sz="0" w:space="0" w:color="auto"/>
        <w:right w:val="none" w:sz="0" w:space="0" w:color="auto"/>
      </w:divBdr>
    </w:div>
    <w:div w:id="2028094541">
      <w:bodyDiv w:val="1"/>
      <w:marLeft w:val="0"/>
      <w:marRight w:val="0"/>
      <w:marTop w:val="0"/>
      <w:marBottom w:val="0"/>
      <w:divBdr>
        <w:top w:val="none" w:sz="0" w:space="0" w:color="auto"/>
        <w:left w:val="none" w:sz="0" w:space="0" w:color="auto"/>
        <w:bottom w:val="none" w:sz="0" w:space="0" w:color="auto"/>
        <w:right w:val="none" w:sz="0" w:space="0" w:color="auto"/>
      </w:divBdr>
    </w:div>
    <w:div w:id="2028217271">
      <w:bodyDiv w:val="1"/>
      <w:marLeft w:val="0"/>
      <w:marRight w:val="0"/>
      <w:marTop w:val="0"/>
      <w:marBottom w:val="0"/>
      <w:divBdr>
        <w:top w:val="none" w:sz="0" w:space="0" w:color="auto"/>
        <w:left w:val="none" w:sz="0" w:space="0" w:color="auto"/>
        <w:bottom w:val="none" w:sz="0" w:space="0" w:color="auto"/>
        <w:right w:val="none" w:sz="0" w:space="0" w:color="auto"/>
      </w:divBdr>
    </w:div>
    <w:div w:id="2028677488">
      <w:bodyDiv w:val="1"/>
      <w:marLeft w:val="0"/>
      <w:marRight w:val="0"/>
      <w:marTop w:val="0"/>
      <w:marBottom w:val="0"/>
      <w:divBdr>
        <w:top w:val="none" w:sz="0" w:space="0" w:color="auto"/>
        <w:left w:val="none" w:sz="0" w:space="0" w:color="auto"/>
        <w:bottom w:val="none" w:sz="0" w:space="0" w:color="auto"/>
        <w:right w:val="none" w:sz="0" w:space="0" w:color="auto"/>
      </w:divBdr>
    </w:div>
    <w:div w:id="2029061134">
      <w:bodyDiv w:val="1"/>
      <w:marLeft w:val="0"/>
      <w:marRight w:val="0"/>
      <w:marTop w:val="0"/>
      <w:marBottom w:val="0"/>
      <w:divBdr>
        <w:top w:val="none" w:sz="0" w:space="0" w:color="auto"/>
        <w:left w:val="none" w:sz="0" w:space="0" w:color="auto"/>
        <w:bottom w:val="none" w:sz="0" w:space="0" w:color="auto"/>
        <w:right w:val="none" w:sz="0" w:space="0" w:color="auto"/>
      </w:divBdr>
    </w:div>
    <w:div w:id="2029481980">
      <w:bodyDiv w:val="1"/>
      <w:marLeft w:val="0"/>
      <w:marRight w:val="0"/>
      <w:marTop w:val="0"/>
      <w:marBottom w:val="0"/>
      <w:divBdr>
        <w:top w:val="none" w:sz="0" w:space="0" w:color="auto"/>
        <w:left w:val="none" w:sz="0" w:space="0" w:color="auto"/>
        <w:bottom w:val="none" w:sz="0" w:space="0" w:color="auto"/>
        <w:right w:val="none" w:sz="0" w:space="0" w:color="auto"/>
      </w:divBdr>
    </w:div>
    <w:div w:id="2029719259">
      <w:bodyDiv w:val="1"/>
      <w:marLeft w:val="0"/>
      <w:marRight w:val="0"/>
      <w:marTop w:val="0"/>
      <w:marBottom w:val="0"/>
      <w:divBdr>
        <w:top w:val="none" w:sz="0" w:space="0" w:color="auto"/>
        <w:left w:val="none" w:sz="0" w:space="0" w:color="auto"/>
        <w:bottom w:val="none" w:sz="0" w:space="0" w:color="auto"/>
        <w:right w:val="none" w:sz="0" w:space="0" w:color="auto"/>
      </w:divBdr>
    </w:div>
    <w:div w:id="2029788825">
      <w:bodyDiv w:val="1"/>
      <w:marLeft w:val="0"/>
      <w:marRight w:val="0"/>
      <w:marTop w:val="0"/>
      <w:marBottom w:val="0"/>
      <w:divBdr>
        <w:top w:val="none" w:sz="0" w:space="0" w:color="auto"/>
        <w:left w:val="none" w:sz="0" w:space="0" w:color="auto"/>
        <w:bottom w:val="none" w:sz="0" w:space="0" w:color="auto"/>
        <w:right w:val="none" w:sz="0" w:space="0" w:color="auto"/>
      </w:divBdr>
    </w:div>
    <w:div w:id="2029941113">
      <w:bodyDiv w:val="1"/>
      <w:marLeft w:val="0"/>
      <w:marRight w:val="0"/>
      <w:marTop w:val="0"/>
      <w:marBottom w:val="0"/>
      <w:divBdr>
        <w:top w:val="none" w:sz="0" w:space="0" w:color="auto"/>
        <w:left w:val="none" w:sz="0" w:space="0" w:color="auto"/>
        <w:bottom w:val="none" w:sz="0" w:space="0" w:color="auto"/>
        <w:right w:val="none" w:sz="0" w:space="0" w:color="auto"/>
      </w:divBdr>
    </w:div>
    <w:div w:id="2029985712">
      <w:bodyDiv w:val="1"/>
      <w:marLeft w:val="0"/>
      <w:marRight w:val="0"/>
      <w:marTop w:val="0"/>
      <w:marBottom w:val="0"/>
      <w:divBdr>
        <w:top w:val="none" w:sz="0" w:space="0" w:color="auto"/>
        <w:left w:val="none" w:sz="0" w:space="0" w:color="auto"/>
        <w:bottom w:val="none" w:sz="0" w:space="0" w:color="auto"/>
        <w:right w:val="none" w:sz="0" w:space="0" w:color="auto"/>
      </w:divBdr>
    </w:div>
    <w:div w:id="2029990774">
      <w:bodyDiv w:val="1"/>
      <w:marLeft w:val="0"/>
      <w:marRight w:val="0"/>
      <w:marTop w:val="0"/>
      <w:marBottom w:val="0"/>
      <w:divBdr>
        <w:top w:val="none" w:sz="0" w:space="0" w:color="auto"/>
        <w:left w:val="none" w:sz="0" w:space="0" w:color="auto"/>
        <w:bottom w:val="none" w:sz="0" w:space="0" w:color="auto"/>
        <w:right w:val="none" w:sz="0" w:space="0" w:color="auto"/>
      </w:divBdr>
    </w:div>
    <w:div w:id="2030060904">
      <w:bodyDiv w:val="1"/>
      <w:marLeft w:val="0"/>
      <w:marRight w:val="0"/>
      <w:marTop w:val="0"/>
      <w:marBottom w:val="0"/>
      <w:divBdr>
        <w:top w:val="none" w:sz="0" w:space="0" w:color="auto"/>
        <w:left w:val="none" w:sz="0" w:space="0" w:color="auto"/>
        <w:bottom w:val="none" w:sz="0" w:space="0" w:color="auto"/>
        <w:right w:val="none" w:sz="0" w:space="0" w:color="auto"/>
      </w:divBdr>
    </w:div>
    <w:div w:id="2030326180">
      <w:bodyDiv w:val="1"/>
      <w:marLeft w:val="0"/>
      <w:marRight w:val="0"/>
      <w:marTop w:val="0"/>
      <w:marBottom w:val="0"/>
      <w:divBdr>
        <w:top w:val="none" w:sz="0" w:space="0" w:color="auto"/>
        <w:left w:val="none" w:sz="0" w:space="0" w:color="auto"/>
        <w:bottom w:val="none" w:sz="0" w:space="0" w:color="auto"/>
        <w:right w:val="none" w:sz="0" w:space="0" w:color="auto"/>
      </w:divBdr>
    </w:div>
    <w:div w:id="2030330770">
      <w:bodyDiv w:val="1"/>
      <w:marLeft w:val="0"/>
      <w:marRight w:val="0"/>
      <w:marTop w:val="0"/>
      <w:marBottom w:val="0"/>
      <w:divBdr>
        <w:top w:val="none" w:sz="0" w:space="0" w:color="auto"/>
        <w:left w:val="none" w:sz="0" w:space="0" w:color="auto"/>
        <w:bottom w:val="none" w:sz="0" w:space="0" w:color="auto"/>
        <w:right w:val="none" w:sz="0" w:space="0" w:color="auto"/>
      </w:divBdr>
    </w:div>
    <w:div w:id="2030444695">
      <w:bodyDiv w:val="1"/>
      <w:marLeft w:val="0"/>
      <w:marRight w:val="0"/>
      <w:marTop w:val="0"/>
      <w:marBottom w:val="0"/>
      <w:divBdr>
        <w:top w:val="none" w:sz="0" w:space="0" w:color="auto"/>
        <w:left w:val="none" w:sz="0" w:space="0" w:color="auto"/>
        <w:bottom w:val="none" w:sz="0" w:space="0" w:color="auto"/>
        <w:right w:val="none" w:sz="0" w:space="0" w:color="auto"/>
      </w:divBdr>
    </w:div>
    <w:div w:id="2030451986">
      <w:bodyDiv w:val="1"/>
      <w:marLeft w:val="0"/>
      <w:marRight w:val="0"/>
      <w:marTop w:val="0"/>
      <w:marBottom w:val="0"/>
      <w:divBdr>
        <w:top w:val="none" w:sz="0" w:space="0" w:color="auto"/>
        <w:left w:val="none" w:sz="0" w:space="0" w:color="auto"/>
        <w:bottom w:val="none" w:sz="0" w:space="0" w:color="auto"/>
        <w:right w:val="none" w:sz="0" w:space="0" w:color="auto"/>
      </w:divBdr>
    </w:div>
    <w:div w:id="2030526875">
      <w:bodyDiv w:val="1"/>
      <w:marLeft w:val="0"/>
      <w:marRight w:val="0"/>
      <w:marTop w:val="0"/>
      <w:marBottom w:val="0"/>
      <w:divBdr>
        <w:top w:val="none" w:sz="0" w:space="0" w:color="auto"/>
        <w:left w:val="none" w:sz="0" w:space="0" w:color="auto"/>
        <w:bottom w:val="none" w:sz="0" w:space="0" w:color="auto"/>
        <w:right w:val="none" w:sz="0" w:space="0" w:color="auto"/>
      </w:divBdr>
    </w:div>
    <w:div w:id="2030638171">
      <w:bodyDiv w:val="1"/>
      <w:marLeft w:val="0"/>
      <w:marRight w:val="0"/>
      <w:marTop w:val="0"/>
      <w:marBottom w:val="0"/>
      <w:divBdr>
        <w:top w:val="none" w:sz="0" w:space="0" w:color="auto"/>
        <w:left w:val="none" w:sz="0" w:space="0" w:color="auto"/>
        <w:bottom w:val="none" w:sz="0" w:space="0" w:color="auto"/>
        <w:right w:val="none" w:sz="0" w:space="0" w:color="auto"/>
      </w:divBdr>
    </w:div>
    <w:div w:id="2030788987">
      <w:bodyDiv w:val="1"/>
      <w:marLeft w:val="0"/>
      <w:marRight w:val="0"/>
      <w:marTop w:val="0"/>
      <w:marBottom w:val="0"/>
      <w:divBdr>
        <w:top w:val="none" w:sz="0" w:space="0" w:color="auto"/>
        <w:left w:val="none" w:sz="0" w:space="0" w:color="auto"/>
        <w:bottom w:val="none" w:sz="0" w:space="0" w:color="auto"/>
        <w:right w:val="none" w:sz="0" w:space="0" w:color="auto"/>
      </w:divBdr>
    </w:div>
    <w:div w:id="2030789853">
      <w:bodyDiv w:val="1"/>
      <w:marLeft w:val="0"/>
      <w:marRight w:val="0"/>
      <w:marTop w:val="0"/>
      <w:marBottom w:val="0"/>
      <w:divBdr>
        <w:top w:val="none" w:sz="0" w:space="0" w:color="auto"/>
        <w:left w:val="none" w:sz="0" w:space="0" w:color="auto"/>
        <w:bottom w:val="none" w:sz="0" w:space="0" w:color="auto"/>
        <w:right w:val="none" w:sz="0" w:space="0" w:color="auto"/>
      </w:divBdr>
    </w:div>
    <w:div w:id="2030989506">
      <w:bodyDiv w:val="1"/>
      <w:marLeft w:val="0"/>
      <w:marRight w:val="0"/>
      <w:marTop w:val="0"/>
      <w:marBottom w:val="0"/>
      <w:divBdr>
        <w:top w:val="none" w:sz="0" w:space="0" w:color="auto"/>
        <w:left w:val="none" w:sz="0" w:space="0" w:color="auto"/>
        <w:bottom w:val="none" w:sz="0" w:space="0" w:color="auto"/>
        <w:right w:val="none" w:sz="0" w:space="0" w:color="auto"/>
      </w:divBdr>
    </w:div>
    <w:div w:id="2031297408">
      <w:bodyDiv w:val="1"/>
      <w:marLeft w:val="0"/>
      <w:marRight w:val="0"/>
      <w:marTop w:val="0"/>
      <w:marBottom w:val="0"/>
      <w:divBdr>
        <w:top w:val="none" w:sz="0" w:space="0" w:color="auto"/>
        <w:left w:val="none" w:sz="0" w:space="0" w:color="auto"/>
        <w:bottom w:val="none" w:sz="0" w:space="0" w:color="auto"/>
        <w:right w:val="none" w:sz="0" w:space="0" w:color="auto"/>
      </w:divBdr>
    </w:div>
    <w:div w:id="2031443178">
      <w:bodyDiv w:val="1"/>
      <w:marLeft w:val="0"/>
      <w:marRight w:val="0"/>
      <w:marTop w:val="0"/>
      <w:marBottom w:val="0"/>
      <w:divBdr>
        <w:top w:val="none" w:sz="0" w:space="0" w:color="auto"/>
        <w:left w:val="none" w:sz="0" w:space="0" w:color="auto"/>
        <w:bottom w:val="none" w:sz="0" w:space="0" w:color="auto"/>
        <w:right w:val="none" w:sz="0" w:space="0" w:color="auto"/>
      </w:divBdr>
    </w:div>
    <w:div w:id="2031485801">
      <w:bodyDiv w:val="1"/>
      <w:marLeft w:val="0"/>
      <w:marRight w:val="0"/>
      <w:marTop w:val="0"/>
      <w:marBottom w:val="0"/>
      <w:divBdr>
        <w:top w:val="none" w:sz="0" w:space="0" w:color="auto"/>
        <w:left w:val="none" w:sz="0" w:space="0" w:color="auto"/>
        <w:bottom w:val="none" w:sz="0" w:space="0" w:color="auto"/>
        <w:right w:val="none" w:sz="0" w:space="0" w:color="auto"/>
      </w:divBdr>
    </w:div>
    <w:div w:id="2032603572">
      <w:bodyDiv w:val="1"/>
      <w:marLeft w:val="0"/>
      <w:marRight w:val="0"/>
      <w:marTop w:val="0"/>
      <w:marBottom w:val="0"/>
      <w:divBdr>
        <w:top w:val="none" w:sz="0" w:space="0" w:color="auto"/>
        <w:left w:val="none" w:sz="0" w:space="0" w:color="auto"/>
        <w:bottom w:val="none" w:sz="0" w:space="0" w:color="auto"/>
        <w:right w:val="none" w:sz="0" w:space="0" w:color="auto"/>
      </w:divBdr>
    </w:div>
    <w:div w:id="2032879720">
      <w:bodyDiv w:val="1"/>
      <w:marLeft w:val="0"/>
      <w:marRight w:val="0"/>
      <w:marTop w:val="0"/>
      <w:marBottom w:val="0"/>
      <w:divBdr>
        <w:top w:val="none" w:sz="0" w:space="0" w:color="auto"/>
        <w:left w:val="none" w:sz="0" w:space="0" w:color="auto"/>
        <w:bottom w:val="none" w:sz="0" w:space="0" w:color="auto"/>
        <w:right w:val="none" w:sz="0" w:space="0" w:color="auto"/>
      </w:divBdr>
    </w:div>
    <w:div w:id="2032880606">
      <w:bodyDiv w:val="1"/>
      <w:marLeft w:val="0"/>
      <w:marRight w:val="0"/>
      <w:marTop w:val="0"/>
      <w:marBottom w:val="0"/>
      <w:divBdr>
        <w:top w:val="none" w:sz="0" w:space="0" w:color="auto"/>
        <w:left w:val="none" w:sz="0" w:space="0" w:color="auto"/>
        <w:bottom w:val="none" w:sz="0" w:space="0" w:color="auto"/>
        <w:right w:val="none" w:sz="0" w:space="0" w:color="auto"/>
      </w:divBdr>
    </w:div>
    <w:div w:id="2033023659">
      <w:bodyDiv w:val="1"/>
      <w:marLeft w:val="0"/>
      <w:marRight w:val="0"/>
      <w:marTop w:val="0"/>
      <w:marBottom w:val="0"/>
      <w:divBdr>
        <w:top w:val="none" w:sz="0" w:space="0" w:color="auto"/>
        <w:left w:val="none" w:sz="0" w:space="0" w:color="auto"/>
        <w:bottom w:val="none" w:sz="0" w:space="0" w:color="auto"/>
        <w:right w:val="none" w:sz="0" w:space="0" w:color="auto"/>
      </w:divBdr>
    </w:div>
    <w:div w:id="2033340132">
      <w:bodyDiv w:val="1"/>
      <w:marLeft w:val="0"/>
      <w:marRight w:val="0"/>
      <w:marTop w:val="0"/>
      <w:marBottom w:val="0"/>
      <w:divBdr>
        <w:top w:val="none" w:sz="0" w:space="0" w:color="auto"/>
        <w:left w:val="none" w:sz="0" w:space="0" w:color="auto"/>
        <w:bottom w:val="none" w:sz="0" w:space="0" w:color="auto"/>
        <w:right w:val="none" w:sz="0" w:space="0" w:color="auto"/>
      </w:divBdr>
    </w:div>
    <w:div w:id="2033676928">
      <w:bodyDiv w:val="1"/>
      <w:marLeft w:val="0"/>
      <w:marRight w:val="0"/>
      <w:marTop w:val="0"/>
      <w:marBottom w:val="0"/>
      <w:divBdr>
        <w:top w:val="none" w:sz="0" w:space="0" w:color="auto"/>
        <w:left w:val="none" w:sz="0" w:space="0" w:color="auto"/>
        <w:bottom w:val="none" w:sz="0" w:space="0" w:color="auto"/>
        <w:right w:val="none" w:sz="0" w:space="0" w:color="auto"/>
      </w:divBdr>
    </w:div>
    <w:div w:id="2033727086">
      <w:bodyDiv w:val="1"/>
      <w:marLeft w:val="0"/>
      <w:marRight w:val="0"/>
      <w:marTop w:val="0"/>
      <w:marBottom w:val="0"/>
      <w:divBdr>
        <w:top w:val="none" w:sz="0" w:space="0" w:color="auto"/>
        <w:left w:val="none" w:sz="0" w:space="0" w:color="auto"/>
        <w:bottom w:val="none" w:sz="0" w:space="0" w:color="auto"/>
        <w:right w:val="none" w:sz="0" w:space="0" w:color="auto"/>
      </w:divBdr>
    </w:div>
    <w:div w:id="2033990261">
      <w:bodyDiv w:val="1"/>
      <w:marLeft w:val="0"/>
      <w:marRight w:val="0"/>
      <w:marTop w:val="0"/>
      <w:marBottom w:val="0"/>
      <w:divBdr>
        <w:top w:val="none" w:sz="0" w:space="0" w:color="auto"/>
        <w:left w:val="none" w:sz="0" w:space="0" w:color="auto"/>
        <w:bottom w:val="none" w:sz="0" w:space="0" w:color="auto"/>
        <w:right w:val="none" w:sz="0" w:space="0" w:color="auto"/>
      </w:divBdr>
    </w:div>
    <w:div w:id="2034261133">
      <w:bodyDiv w:val="1"/>
      <w:marLeft w:val="0"/>
      <w:marRight w:val="0"/>
      <w:marTop w:val="0"/>
      <w:marBottom w:val="0"/>
      <w:divBdr>
        <w:top w:val="none" w:sz="0" w:space="0" w:color="auto"/>
        <w:left w:val="none" w:sz="0" w:space="0" w:color="auto"/>
        <w:bottom w:val="none" w:sz="0" w:space="0" w:color="auto"/>
        <w:right w:val="none" w:sz="0" w:space="0" w:color="auto"/>
      </w:divBdr>
    </w:div>
    <w:div w:id="2034574071">
      <w:bodyDiv w:val="1"/>
      <w:marLeft w:val="0"/>
      <w:marRight w:val="0"/>
      <w:marTop w:val="0"/>
      <w:marBottom w:val="0"/>
      <w:divBdr>
        <w:top w:val="none" w:sz="0" w:space="0" w:color="auto"/>
        <w:left w:val="none" w:sz="0" w:space="0" w:color="auto"/>
        <w:bottom w:val="none" w:sz="0" w:space="0" w:color="auto"/>
        <w:right w:val="none" w:sz="0" w:space="0" w:color="auto"/>
      </w:divBdr>
    </w:div>
    <w:div w:id="2034648444">
      <w:bodyDiv w:val="1"/>
      <w:marLeft w:val="0"/>
      <w:marRight w:val="0"/>
      <w:marTop w:val="0"/>
      <w:marBottom w:val="0"/>
      <w:divBdr>
        <w:top w:val="none" w:sz="0" w:space="0" w:color="auto"/>
        <w:left w:val="none" w:sz="0" w:space="0" w:color="auto"/>
        <w:bottom w:val="none" w:sz="0" w:space="0" w:color="auto"/>
        <w:right w:val="none" w:sz="0" w:space="0" w:color="auto"/>
      </w:divBdr>
    </w:div>
    <w:div w:id="2034914135">
      <w:bodyDiv w:val="1"/>
      <w:marLeft w:val="0"/>
      <w:marRight w:val="0"/>
      <w:marTop w:val="0"/>
      <w:marBottom w:val="0"/>
      <w:divBdr>
        <w:top w:val="none" w:sz="0" w:space="0" w:color="auto"/>
        <w:left w:val="none" w:sz="0" w:space="0" w:color="auto"/>
        <w:bottom w:val="none" w:sz="0" w:space="0" w:color="auto"/>
        <w:right w:val="none" w:sz="0" w:space="0" w:color="auto"/>
      </w:divBdr>
    </w:div>
    <w:div w:id="2035306191">
      <w:bodyDiv w:val="1"/>
      <w:marLeft w:val="0"/>
      <w:marRight w:val="0"/>
      <w:marTop w:val="0"/>
      <w:marBottom w:val="0"/>
      <w:divBdr>
        <w:top w:val="none" w:sz="0" w:space="0" w:color="auto"/>
        <w:left w:val="none" w:sz="0" w:space="0" w:color="auto"/>
        <w:bottom w:val="none" w:sz="0" w:space="0" w:color="auto"/>
        <w:right w:val="none" w:sz="0" w:space="0" w:color="auto"/>
      </w:divBdr>
    </w:div>
    <w:div w:id="2035377141">
      <w:bodyDiv w:val="1"/>
      <w:marLeft w:val="0"/>
      <w:marRight w:val="0"/>
      <w:marTop w:val="0"/>
      <w:marBottom w:val="0"/>
      <w:divBdr>
        <w:top w:val="none" w:sz="0" w:space="0" w:color="auto"/>
        <w:left w:val="none" w:sz="0" w:space="0" w:color="auto"/>
        <w:bottom w:val="none" w:sz="0" w:space="0" w:color="auto"/>
        <w:right w:val="none" w:sz="0" w:space="0" w:color="auto"/>
      </w:divBdr>
    </w:div>
    <w:div w:id="2035496116">
      <w:bodyDiv w:val="1"/>
      <w:marLeft w:val="0"/>
      <w:marRight w:val="0"/>
      <w:marTop w:val="0"/>
      <w:marBottom w:val="0"/>
      <w:divBdr>
        <w:top w:val="none" w:sz="0" w:space="0" w:color="auto"/>
        <w:left w:val="none" w:sz="0" w:space="0" w:color="auto"/>
        <w:bottom w:val="none" w:sz="0" w:space="0" w:color="auto"/>
        <w:right w:val="none" w:sz="0" w:space="0" w:color="auto"/>
      </w:divBdr>
    </w:div>
    <w:div w:id="2035572356">
      <w:bodyDiv w:val="1"/>
      <w:marLeft w:val="0"/>
      <w:marRight w:val="0"/>
      <w:marTop w:val="0"/>
      <w:marBottom w:val="0"/>
      <w:divBdr>
        <w:top w:val="none" w:sz="0" w:space="0" w:color="auto"/>
        <w:left w:val="none" w:sz="0" w:space="0" w:color="auto"/>
        <w:bottom w:val="none" w:sz="0" w:space="0" w:color="auto"/>
        <w:right w:val="none" w:sz="0" w:space="0" w:color="auto"/>
      </w:divBdr>
    </w:div>
    <w:div w:id="2035810481">
      <w:bodyDiv w:val="1"/>
      <w:marLeft w:val="0"/>
      <w:marRight w:val="0"/>
      <w:marTop w:val="0"/>
      <w:marBottom w:val="0"/>
      <w:divBdr>
        <w:top w:val="none" w:sz="0" w:space="0" w:color="auto"/>
        <w:left w:val="none" w:sz="0" w:space="0" w:color="auto"/>
        <w:bottom w:val="none" w:sz="0" w:space="0" w:color="auto"/>
        <w:right w:val="none" w:sz="0" w:space="0" w:color="auto"/>
      </w:divBdr>
    </w:div>
    <w:div w:id="2036029616">
      <w:bodyDiv w:val="1"/>
      <w:marLeft w:val="0"/>
      <w:marRight w:val="0"/>
      <w:marTop w:val="0"/>
      <w:marBottom w:val="0"/>
      <w:divBdr>
        <w:top w:val="none" w:sz="0" w:space="0" w:color="auto"/>
        <w:left w:val="none" w:sz="0" w:space="0" w:color="auto"/>
        <w:bottom w:val="none" w:sz="0" w:space="0" w:color="auto"/>
        <w:right w:val="none" w:sz="0" w:space="0" w:color="auto"/>
      </w:divBdr>
    </w:div>
    <w:div w:id="2036492409">
      <w:bodyDiv w:val="1"/>
      <w:marLeft w:val="0"/>
      <w:marRight w:val="0"/>
      <w:marTop w:val="0"/>
      <w:marBottom w:val="0"/>
      <w:divBdr>
        <w:top w:val="none" w:sz="0" w:space="0" w:color="auto"/>
        <w:left w:val="none" w:sz="0" w:space="0" w:color="auto"/>
        <w:bottom w:val="none" w:sz="0" w:space="0" w:color="auto"/>
        <w:right w:val="none" w:sz="0" w:space="0" w:color="auto"/>
      </w:divBdr>
    </w:div>
    <w:div w:id="2036810081">
      <w:bodyDiv w:val="1"/>
      <w:marLeft w:val="0"/>
      <w:marRight w:val="0"/>
      <w:marTop w:val="0"/>
      <w:marBottom w:val="0"/>
      <w:divBdr>
        <w:top w:val="none" w:sz="0" w:space="0" w:color="auto"/>
        <w:left w:val="none" w:sz="0" w:space="0" w:color="auto"/>
        <w:bottom w:val="none" w:sz="0" w:space="0" w:color="auto"/>
        <w:right w:val="none" w:sz="0" w:space="0" w:color="auto"/>
      </w:divBdr>
    </w:div>
    <w:div w:id="2037149926">
      <w:bodyDiv w:val="1"/>
      <w:marLeft w:val="0"/>
      <w:marRight w:val="0"/>
      <w:marTop w:val="0"/>
      <w:marBottom w:val="0"/>
      <w:divBdr>
        <w:top w:val="none" w:sz="0" w:space="0" w:color="auto"/>
        <w:left w:val="none" w:sz="0" w:space="0" w:color="auto"/>
        <w:bottom w:val="none" w:sz="0" w:space="0" w:color="auto"/>
        <w:right w:val="none" w:sz="0" w:space="0" w:color="auto"/>
      </w:divBdr>
    </w:div>
    <w:div w:id="2037728097">
      <w:bodyDiv w:val="1"/>
      <w:marLeft w:val="0"/>
      <w:marRight w:val="0"/>
      <w:marTop w:val="0"/>
      <w:marBottom w:val="0"/>
      <w:divBdr>
        <w:top w:val="none" w:sz="0" w:space="0" w:color="auto"/>
        <w:left w:val="none" w:sz="0" w:space="0" w:color="auto"/>
        <w:bottom w:val="none" w:sz="0" w:space="0" w:color="auto"/>
        <w:right w:val="none" w:sz="0" w:space="0" w:color="auto"/>
      </w:divBdr>
    </w:div>
    <w:div w:id="2037846345">
      <w:bodyDiv w:val="1"/>
      <w:marLeft w:val="0"/>
      <w:marRight w:val="0"/>
      <w:marTop w:val="0"/>
      <w:marBottom w:val="0"/>
      <w:divBdr>
        <w:top w:val="none" w:sz="0" w:space="0" w:color="auto"/>
        <w:left w:val="none" w:sz="0" w:space="0" w:color="auto"/>
        <w:bottom w:val="none" w:sz="0" w:space="0" w:color="auto"/>
        <w:right w:val="none" w:sz="0" w:space="0" w:color="auto"/>
      </w:divBdr>
    </w:div>
    <w:div w:id="2039157277">
      <w:bodyDiv w:val="1"/>
      <w:marLeft w:val="0"/>
      <w:marRight w:val="0"/>
      <w:marTop w:val="0"/>
      <w:marBottom w:val="0"/>
      <w:divBdr>
        <w:top w:val="none" w:sz="0" w:space="0" w:color="auto"/>
        <w:left w:val="none" w:sz="0" w:space="0" w:color="auto"/>
        <w:bottom w:val="none" w:sz="0" w:space="0" w:color="auto"/>
        <w:right w:val="none" w:sz="0" w:space="0" w:color="auto"/>
      </w:divBdr>
    </w:div>
    <w:div w:id="2039234748">
      <w:bodyDiv w:val="1"/>
      <w:marLeft w:val="0"/>
      <w:marRight w:val="0"/>
      <w:marTop w:val="0"/>
      <w:marBottom w:val="0"/>
      <w:divBdr>
        <w:top w:val="none" w:sz="0" w:space="0" w:color="auto"/>
        <w:left w:val="none" w:sz="0" w:space="0" w:color="auto"/>
        <w:bottom w:val="none" w:sz="0" w:space="0" w:color="auto"/>
        <w:right w:val="none" w:sz="0" w:space="0" w:color="auto"/>
      </w:divBdr>
    </w:div>
    <w:div w:id="2039617452">
      <w:bodyDiv w:val="1"/>
      <w:marLeft w:val="0"/>
      <w:marRight w:val="0"/>
      <w:marTop w:val="0"/>
      <w:marBottom w:val="0"/>
      <w:divBdr>
        <w:top w:val="none" w:sz="0" w:space="0" w:color="auto"/>
        <w:left w:val="none" w:sz="0" w:space="0" w:color="auto"/>
        <w:bottom w:val="none" w:sz="0" w:space="0" w:color="auto"/>
        <w:right w:val="none" w:sz="0" w:space="0" w:color="auto"/>
      </w:divBdr>
    </w:div>
    <w:div w:id="2039699429">
      <w:bodyDiv w:val="1"/>
      <w:marLeft w:val="0"/>
      <w:marRight w:val="0"/>
      <w:marTop w:val="0"/>
      <w:marBottom w:val="0"/>
      <w:divBdr>
        <w:top w:val="none" w:sz="0" w:space="0" w:color="auto"/>
        <w:left w:val="none" w:sz="0" w:space="0" w:color="auto"/>
        <w:bottom w:val="none" w:sz="0" w:space="0" w:color="auto"/>
        <w:right w:val="none" w:sz="0" w:space="0" w:color="auto"/>
      </w:divBdr>
    </w:div>
    <w:div w:id="2040354905">
      <w:bodyDiv w:val="1"/>
      <w:marLeft w:val="0"/>
      <w:marRight w:val="0"/>
      <w:marTop w:val="0"/>
      <w:marBottom w:val="0"/>
      <w:divBdr>
        <w:top w:val="none" w:sz="0" w:space="0" w:color="auto"/>
        <w:left w:val="none" w:sz="0" w:space="0" w:color="auto"/>
        <w:bottom w:val="none" w:sz="0" w:space="0" w:color="auto"/>
        <w:right w:val="none" w:sz="0" w:space="0" w:color="auto"/>
      </w:divBdr>
    </w:div>
    <w:div w:id="2040473054">
      <w:bodyDiv w:val="1"/>
      <w:marLeft w:val="0"/>
      <w:marRight w:val="0"/>
      <w:marTop w:val="0"/>
      <w:marBottom w:val="0"/>
      <w:divBdr>
        <w:top w:val="none" w:sz="0" w:space="0" w:color="auto"/>
        <w:left w:val="none" w:sz="0" w:space="0" w:color="auto"/>
        <w:bottom w:val="none" w:sz="0" w:space="0" w:color="auto"/>
        <w:right w:val="none" w:sz="0" w:space="0" w:color="auto"/>
      </w:divBdr>
    </w:div>
    <w:div w:id="2041389972">
      <w:bodyDiv w:val="1"/>
      <w:marLeft w:val="0"/>
      <w:marRight w:val="0"/>
      <w:marTop w:val="0"/>
      <w:marBottom w:val="0"/>
      <w:divBdr>
        <w:top w:val="none" w:sz="0" w:space="0" w:color="auto"/>
        <w:left w:val="none" w:sz="0" w:space="0" w:color="auto"/>
        <w:bottom w:val="none" w:sz="0" w:space="0" w:color="auto"/>
        <w:right w:val="none" w:sz="0" w:space="0" w:color="auto"/>
      </w:divBdr>
    </w:div>
    <w:div w:id="2041394474">
      <w:bodyDiv w:val="1"/>
      <w:marLeft w:val="0"/>
      <w:marRight w:val="0"/>
      <w:marTop w:val="0"/>
      <w:marBottom w:val="0"/>
      <w:divBdr>
        <w:top w:val="none" w:sz="0" w:space="0" w:color="auto"/>
        <w:left w:val="none" w:sz="0" w:space="0" w:color="auto"/>
        <w:bottom w:val="none" w:sz="0" w:space="0" w:color="auto"/>
        <w:right w:val="none" w:sz="0" w:space="0" w:color="auto"/>
      </w:divBdr>
    </w:div>
    <w:div w:id="2041395209">
      <w:bodyDiv w:val="1"/>
      <w:marLeft w:val="0"/>
      <w:marRight w:val="0"/>
      <w:marTop w:val="0"/>
      <w:marBottom w:val="0"/>
      <w:divBdr>
        <w:top w:val="none" w:sz="0" w:space="0" w:color="auto"/>
        <w:left w:val="none" w:sz="0" w:space="0" w:color="auto"/>
        <w:bottom w:val="none" w:sz="0" w:space="0" w:color="auto"/>
        <w:right w:val="none" w:sz="0" w:space="0" w:color="auto"/>
      </w:divBdr>
    </w:div>
    <w:div w:id="2041776265">
      <w:bodyDiv w:val="1"/>
      <w:marLeft w:val="0"/>
      <w:marRight w:val="0"/>
      <w:marTop w:val="0"/>
      <w:marBottom w:val="0"/>
      <w:divBdr>
        <w:top w:val="none" w:sz="0" w:space="0" w:color="auto"/>
        <w:left w:val="none" w:sz="0" w:space="0" w:color="auto"/>
        <w:bottom w:val="none" w:sz="0" w:space="0" w:color="auto"/>
        <w:right w:val="none" w:sz="0" w:space="0" w:color="auto"/>
      </w:divBdr>
    </w:div>
    <w:div w:id="2041853422">
      <w:bodyDiv w:val="1"/>
      <w:marLeft w:val="0"/>
      <w:marRight w:val="0"/>
      <w:marTop w:val="0"/>
      <w:marBottom w:val="0"/>
      <w:divBdr>
        <w:top w:val="none" w:sz="0" w:space="0" w:color="auto"/>
        <w:left w:val="none" w:sz="0" w:space="0" w:color="auto"/>
        <w:bottom w:val="none" w:sz="0" w:space="0" w:color="auto"/>
        <w:right w:val="none" w:sz="0" w:space="0" w:color="auto"/>
      </w:divBdr>
    </w:div>
    <w:div w:id="2041976842">
      <w:bodyDiv w:val="1"/>
      <w:marLeft w:val="0"/>
      <w:marRight w:val="0"/>
      <w:marTop w:val="0"/>
      <w:marBottom w:val="0"/>
      <w:divBdr>
        <w:top w:val="none" w:sz="0" w:space="0" w:color="auto"/>
        <w:left w:val="none" w:sz="0" w:space="0" w:color="auto"/>
        <w:bottom w:val="none" w:sz="0" w:space="0" w:color="auto"/>
        <w:right w:val="none" w:sz="0" w:space="0" w:color="auto"/>
      </w:divBdr>
    </w:div>
    <w:div w:id="2042893813">
      <w:bodyDiv w:val="1"/>
      <w:marLeft w:val="0"/>
      <w:marRight w:val="0"/>
      <w:marTop w:val="0"/>
      <w:marBottom w:val="0"/>
      <w:divBdr>
        <w:top w:val="none" w:sz="0" w:space="0" w:color="auto"/>
        <w:left w:val="none" w:sz="0" w:space="0" w:color="auto"/>
        <w:bottom w:val="none" w:sz="0" w:space="0" w:color="auto"/>
        <w:right w:val="none" w:sz="0" w:space="0" w:color="auto"/>
      </w:divBdr>
    </w:div>
    <w:div w:id="2043048733">
      <w:bodyDiv w:val="1"/>
      <w:marLeft w:val="0"/>
      <w:marRight w:val="0"/>
      <w:marTop w:val="0"/>
      <w:marBottom w:val="0"/>
      <w:divBdr>
        <w:top w:val="none" w:sz="0" w:space="0" w:color="auto"/>
        <w:left w:val="none" w:sz="0" w:space="0" w:color="auto"/>
        <w:bottom w:val="none" w:sz="0" w:space="0" w:color="auto"/>
        <w:right w:val="none" w:sz="0" w:space="0" w:color="auto"/>
      </w:divBdr>
    </w:div>
    <w:div w:id="2043240291">
      <w:bodyDiv w:val="1"/>
      <w:marLeft w:val="0"/>
      <w:marRight w:val="0"/>
      <w:marTop w:val="0"/>
      <w:marBottom w:val="0"/>
      <w:divBdr>
        <w:top w:val="none" w:sz="0" w:space="0" w:color="auto"/>
        <w:left w:val="none" w:sz="0" w:space="0" w:color="auto"/>
        <w:bottom w:val="none" w:sz="0" w:space="0" w:color="auto"/>
        <w:right w:val="none" w:sz="0" w:space="0" w:color="auto"/>
      </w:divBdr>
    </w:div>
    <w:div w:id="2043358072">
      <w:bodyDiv w:val="1"/>
      <w:marLeft w:val="0"/>
      <w:marRight w:val="0"/>
      <w:marTop w:val="0"/>
      <w:marBottom w:val="0"/>
      <w:divBdr>
        <w:top w:val="none" w:sz="0" w:space="0" w:color="auto"/>
        <w:left w:val="none" w:sz="0" w:space="0" w:color="auto"/>
        <w:bottom w:val="none" w:sz="0" w:space="0" w:color="auto"/>
        <w:right w:val="none" w:sz="0" w:space="0" w:color="auto"/>
      </w:divBdr>
    </w:div>
    <w:div w:id="2043436957">
      <w:bodyDiv w:val="1"/>
      <w:marLeft w:val="0"/>
      <w:marRight w:val="0"/>
      <w:marTop w:val="0"/>
      <w:marBottom w:val="0"/>
      <w:divBdr>
        <w:top w:val="none" w:sz="0" w:space="0" w:color="auto"/>
        <w:left w:val="none" w:sz="0" w:space="0" w:color="auto"/>
        <w:bottom w:val="none" w:sz="0" w:space="0" w:color="auto"/>
        <w:right w:val="none" w:sz="0" w:space="0" w:color="auto"/>
      </w:divBdr>
    </w:div>
    <w:div w:id="2043478179">
      <w:bodyDiv w:val="1"/>
      <w:marLeft w:val="0"/>
      <w:marRight w:val="0"/>
      <w:marTop w:val="0"/>
      <w:marBottom w:val="0"/>
      <w:divBdr>
        <w:top w:val="none" w:sz="0" w:space="0" w:color="auto"/>
        <w:left w:val="none" w:sz="0" w:space="0" w:color="auto"/>
        <w:bottom w:val="none" w:sz="0" w:space="0" w:color="auto"/>
        <w:right w:val="none" w:sz="0" w:space="0" w:color="auto"/>
      </w:divBdr>
    </w:div>
    <w:div w:id="2043748159">
      <w:bodyDiv w:val="1"/>
      <w:marLeft w:val="0"/>
      <w:marRight w:val="0"/>
      <w:marTop w:val="0"/>
      <w:marBottom w:val="0"/>
      <w:divBdr>
        <w:top w:val="none" w:sz="0" w:space="0" w:color="auto"/>
        <w:left w:val="none" w:sz="0" w:space="0" w:color="auto"/>
        <w:bottom w:val="none" w:sz="0" w:space="0" w:color="auto"/>
        <w:right w:val="none" w:sz="0" w:space="0" w:color="auto"/>
      </w:divBdr>
    </w:div>
    <w:div w:id="2044017169">
      <w:bodyDiv w:val="1"/>
      <w:marLeft w:val="0"/>
      <w:marRight w:val="0"/>
      <w:marTop w:val="0"/>
      <w:marBottom w:val="0"/>
      <w:divBdr>
        <w:top w:val="none" w:sz="0" w:space="0" w:color="auto"/>
        <w:left w:val="none" w:sz="0" w:space="0" w:color="auto"/>
        <w:bottom w:val="none" w:sz="0" w:space="0" w:color="auto"/>
        <w:right w:val="none" w:sz="0" w:space="0" w:color="auto"/>
      </w:divBdr>
    </w:div>
    <w:div w:id="2044743486">
      <w:bodyDiv w:val="1"/>
      <w:marLeft w:val="0"/>
      <w:marRight w:val="0"/>
      <w:marTop w:val="0"/>
      <w:marBottom w:val="0"/>
      <w:divBdr>
        <w:top w:val="none" w:sz="0" w:space="0" w:color="auto"/>
        <w:left w:val="none" w:sz="0" w:space="0" w:color="auto"/>
        <w:bottom w:val="none" w:sz="0" w:space="0" w:color="auto"/>
        <w:right w:val="none" w:sz="0" w:space="0" w:color="auto"/>
      </w:divBdr>
    </w:div>
    <w:div w:id="2045209152">
      <w:bodyDiv w:val="1"/>
      <w:marLeft w:val="0"/>
      <w:marRight w:val="0"/>
      <w:marTop w:val="0"/>
      <w:marBottom w:val="0"/>
      <w:divBdr>
        <w:top w:val="none" w:sz="0" w:space="0" w:color="auto"/>
        <w:left w:val="none" w:sz="0" w:space="0" w:color="auto"/>
        <w:bottom w:val="none" w:sz="0" w:space="0" w:color="auto"/>
        <w:right w:val="none" w:sz="0" w:space="0" w:color="auto"/>
      </w:divBdr>
    </w:div>
    <w:div w:id="2045321027">
      <w:bodyDiv w:val="1"/>
      <w:marLeft w:val="0"/>
      <w:marRight w:val="0"/>
      <w:marTop w:val="0"/>
      <w:marBottom w:val="0"/>
      <w:divBdr>
        <w:top w:val="none" w:sz="0" w:space="0" w:color="auto"/>
        <w:left w:val="none" w:sz="0" w:space="0" w:color="auto"/>
        <w:bottom w:val="none" w:sz="0" w:space="0" w:color="auto"/>
        <w:right w:val="none" w:sz="0" w:space="0" w:color="auto"/>
      </w:divBdr>
    </w:div>
    <w:div w:id="2045593547">
      <w:bodyDiv w:val="1"/>
      <w:marLeft w:val="0"/>
      <w:marRight w:val="0"/>
      <w:marTop w:val="0"/>
      <w:marBottom w:val="0"/>
      <w:divBdr>
        <w:top w:val="none" w:sz="0" w:space="0" w:color="auto"/>
        <w:left w:val="none" w:sz="0" w:space="0" w:color="auto"/>
        <w:bottom w:val="none" w:sz="0" w:space="0" w:color="auto"/>
        <w:right w:val="none" w:sz="0" w:space="0" w:color="auto"/>
      </w:divBdr>
    </w:div>
    <w:div w:id="2045715921">
      <w:bodyDiv w:val="1"/>
      <w:marLeft w:val="0"/>
      <w:marRight w:val="0"/>
      <w:marTop w:val="0"/>
      <w:marBottom w:val="0"/>
      <w:divBdr>
        <w:top w:val="none" w:sz="0" w:space="0" w:color="auto"/>
        <w:left w:val="none" w:sz="0" w:space="0" w:color="auto"/>
        <w:bottom w:val="none" w:sz="0" w:space="0" w:color="auto"/>
        <w:right w:val="none" w:sz="0" w:space="0" w:color="auto"/>
      </w:divBdr>
    </w:div>
    <w:div w:id="2045786811">
      <w:bodyDiv w:val="1"/>
      <w:marLeft w:val="0"/>
      <w:marRight w:val="0"/>
      <w:marTop w:val="0"/>
      <w:marBottom w:val="0"/>
      <w:divBdr>
        <w:top w:val="none" w:sz="0" w:space="0" w:color="auto"/>
        <w:left w:val="none" w:sz="0" w:space="0" w:color="auto"/>
        <w:bottom w:val="none" w:sz="0" w:space="0" w:color="auto"/>
        <w:right w:val="none" w:sz="0" w:space="0" w:color="auto"/>
      </w:divBdr>
    </w:div>
    <w:div w:id="2046324220">
      <w:bodyDiv w:val="1"/>
      <w:marLeft w:val="0"/>
      <w:marRight w:val="0"/>
      <w:marTop w:val="0"/>
      <w:marBottom w:val="0"/>
      <w:divBdr>
        <w:top w:val="none" w:sz="0" w:space="0" w:color="auto"/>
        <w:left w:val="none" w:sz="0" w:space="0" w:color="auto"/>
        <w:bottom w:val="none" w:sz="0" w:space="0" w:color="auto"/>
        <w:right w:val="none" w:sz="0" w:space="0" w:color="auto"/>
      </w:divBdr>
    </w:div>
    <w:div w:id="2046521882">
      <w:bodyDiv w:val="1"/>
      <w:marLeft w:val="0"/>
      <w:marRight w:val="0"/>
      <w:marTop w:val="0"/>
      <w:marBottom w:val="0"/>
      <w:divBdr>
        <w:top w:val="none" w:sz="0" w:space="0" w:color="auto"/>
        <w:left w:val="none" w:sz="0" w:space="0" w:color="auto"/>
        <w:bottom w:val="none" w:sz="0" w:space="0" w:color="auto"/>
        <w:right w:val="none" w:sz="0" w:space="0" w:color="auto"/>
      </w:divBdr>
    </w:div>
    <w:div w:id="2046560659">
      <w:bodyDiv w:val="1"/>
      <w:marLeft w:val="0"/>
      <w:marRight w:val="0"/>
      <w:marTop w:val="0"/>
      <w:marBottom w:val="0"/>
      <w:divBdr>
        <w:top w:val="none" w:sz="0" w:space="0" w:color="auto"/>
        <w:left w:val="none" w:sz="0" w:space="0" w:color="auto"/>
        <w:bottom w:val="none" w:sz="0" w:space="0" w:color="auto"/>
        <w:right w:val="none" w:sz="0" w:space="0" w:color="auto"/>
      </w:divBdr>
    </w:div>
    <w:div w:id="2046636526">
      <w:bodyDiv w:val="1"/>
      <w:marLeft w:val="0"/>
      <w:marRight w:val="0"/>
      <w:marTop w:val="0"/>
      <w:marBottom w:val="0"/>
      <w:divBdr>
        <w:top w:val="none" w:sz="0" w:space="0" w:color="auto"/>
        <w:left w:val="none" w:sz="0" w:space="0" w:color="auto"/>
        <w:bottom w:val="none" w:sz="0" w:space="0" w:color="auto"/>
        <w:right w:val="none" w:sz="0" w:space="0" w:color="auto"/>
      </w:divBdr>
    </w:div>
    <w:div w:id="2046758280">
      <w:bodyDiv w:val="1"/>
      <w:marLeft w:val="0"/>
      <w:marRight w:val="0"/>
      <w:marTop w:val="0"/>
      <w:marBottom w:val="0"/>
      <w:divBdr>
        <w:top w:val="none" w:sz="0" w:space="0" w:color="auto"/>
        <w:left w:val="none" w:sz="0" w:space="0" w:color="auto"/>
        <w:bottom w:val="none" w:sz="0" w:space="0" w:color="auto"/>
        <w:right w:val="none" w:sz="0" w:space="0" w:color="auto"/>
      </w:divBdr>
    </w:div>
    <w:div w:id="2047175180">
      <w:bodyDiv w:val="1"/>
      <w:marLeft w:val="0"/>
      <w:marRight w:val="0"/>
      <w:marTop w:val="0"/>
      <w:marBottom w:val="0"/>
      <w:divBdr>
        <w:top w:val="none" w:sz="0" w:space="0" w:color="auto"/>
        <w:left w:val="none" w:sz="0" w:space="0" w:color="auto"/>
        <w:bottom w:val="none" w:sz="0" w:space="0" w:color="auto"/>
        <w:right w:val="none" w:sz="0" w:space="0" w:color="auto"/>
      </w:divBdr>
    </w:div>
    <w:div w:id="2047176001">
      <w:bodyDiv w:val="1"/>
      <w:marLeft w:val="0"/>
      <w:marRight w:val="0"/>
      <w:marTop w:val="0"/>
      <w:marBottom w:val="0"/>
      <w:divBdr>
        <w:top w:val="none" w:sz="0" w:space="0" w:color="auto"/>
        <w:left w:val="none" w:sz="0" w:space="0" w:color="auto"/>
        <w:bottom w:val="none" w:sz="0" w:space="0" w:color="auto"/>
        <w:right w:val="none" w:sz="0" w:space="0" w:color="auto"/>
      </w:divBdr>
    </w:div>
    <w:div w:id="2047751541">
      <w:bodyDiv w:val="1"/>
      <w:marLeft w:val="0"/>
      <w:marRight w:val="0"/>
      <w:marTop w:val="0"/>
      <w:marBottom w:val="0"/>
      <w:divBdr>
        <w:top w:val="none" w:sz="0" w:space="0" w:color="auto"/>
        <w:left w:val="none" w:sz="0" w:space="0" w:color="auto"/>
        <w:bottom w:val="none" w:sz="0" w:space="0" w:color="auto"/>
        <w:right w:val="none" w:sz="0" w:space="0" w:color="auto"/>
      </w:divBdr>
    </w:div>
    <w:div w:id="2047827391">
      <w:bodyDiv w:val="1"/>
      <w:marLeft w:val="0"/>
      <w:marRight w:val="0"/>
      <w:marTop w:val="0"/>
      <w:marBottom w:val="0"/>
      <w:divBdr>
        <w:top w:val="none" w:sz="0" w:space="0" w:color="auto"/>
        <w:left w:val="none" w:sz="0" w:space="0" w:color="auto"/>
        <w:bottom w:val="none" w:sz="0" w:space="0" w:color="auto"/>
        <w:right w:val="none" w:sz="0" w:space="0" w:color="auto"/>
      </w:divBdr>
    </w:div>
    <w:div w:id="2047900727">
      <w:bodyDiv w:val="1"/>
      <w:marLeft w:val="0"/>
      <w:marRight w:val="0"/>
      <w:marTop w:val="0"/>
      <w:marBottom w:val="0"/>
      <w:divBdr>
        <w:top w:val="none" w:sz="0" w:space="0" w:color="auto"/>
        <w:left w:val="none" w:sz="0" w:space="0" w:color="auto"/>
        <w:bottom w:val="none" w:sz="0" w:space="0" w:color="auto"/>
        <w:right w:val="none" w:sz="0" w:space="0" w:color="auto"/>
      </w:divBdr>
    </w:div>
    <w:div w:id="2048331988">
      <w:bodyDiv w:val="1"/>
      <w:marLeft w:val="0"/>
      <w:marRight w:val="0"/>
      <w:marTop w:val="0"/>
      <w:marBottom w:val="0"/>
      <w:divBdr>
        <w:top w:val="none" w:sz="0" w:space="0" w:color="auto"/>
        <w:left w:val="none" w:sz="0" w:space="0" w:color="auto"/>
        <w:bottom w:val="none" w:sz="0" w:space="0" w:color="auto"/>
        <w:right w:val="none" w:sz="0" w:space="0" w:color="auto"/>
      </w:divBdr>
    </w:div>
    <w:div w:id="2048488778">
      <w:bodyDiv w:val="1"/>
      <w:marLeft w:val="0"/>
      <w:marRight w:val="0"/>
      <w:marTop w:val="0"/>
      <w:marBottom w:val="0"/>
      <w:divBdr>
        <w:top w:val="none" w:sz="0" w:space="0" w:color="auto"/>
        <w:left w:val="none" w:sz="0" w:space="0" w:color="auto"/>
        <w:bottom w:val="none" w:sz="0" w:space="0" w:color="auto"/>
        <w:right w:val="none" w:sz="0" w:space="0" w:color="auto"/>
      </w:divBdr>
    </w:div>
    <w:div w:id="2048674304">
      <w:bodyDiv w:val="1"/>
      <w:marLeft w:val="0"/>
      <w:marRight w:val="0"/>
      <w:marTop w:val="0"/>
      <w:marBottom w:val="0"/>
      <w:divBdr>
        <w:top w:val="none" w:sz="0" w:space="0" w:color="auto"/>
        <w:left w:val="none" w:sz="0" w:space="0" w:color="auto"/>
        <w:bottom w:val="none" w:sz="0" w:space="0" w:color="auto"/>
        <w:right w:val="none" w:sz="0" w:space="0" w:color="auto"/>
      </w:divBdr>
    </w:div>
    <w:div w:id="2048795304">
      <w:bodyDiv w:val="1"/>
      <w:marLeft w:val="0"/>
      <w:marRight w:val="0"/>
      <w:marTop w:val="0"/>
      <w:marBottom w:val="0"/>
      <w:divBdr>
        <w:top w:val="none" w:sz="0" w:space="0" w:color="auto"/>
        <w:left w:val="none" w:sz="0" w:space="0" w:color="auto"/>
        <w:bottom w:val="none" w:sz="0" w:space="0" w:color="auto"/>
        <w:right w:val="none" w:sz="0" w:space="0" w:color="auto"/>
      </w:divBdr>
    </w:div>
    <w:div w:id="2048797907">
      <w:bodyDiv w:val="1"/>
      <w:marLeft w:val="0"/>
      <w:marRight w:val="0"/>
      <w:marTop w:val="0"/>
      <w:marBottom w:val="0"/>
      <w:divBdr>
        <w:top w:val="none" w:sz="0" w:space="0" w:color="auto"/>
        <w:left w:val="none" w:sz="0" w:space="0" w:color="auto"/>
        <w:bottom w:val="none" w:sz="0" w:space="0" w:color="auto"/>
        <w:right w:val="none" w:sz="0" w:space="0" w:color="auto"/>
      </w:divBdr>
    </w:div>
    <w:div w:id="2048799201">
      <w:bodyDiv w:val="1"/>
      <w:marLeft w:val="0"/>
      <w:marRight w:val="0"/>
      <w:marTop w:val="0"/>
      <w:marBottom w:val="0"/>
      <w:divBdr>
        <w:top w:val="none" w:sz="0" w:space="0" w:color="auto"/>
        <w:left w:val="none" w:sz="0" w:space="0" w:color="auto"/>
        <w:bottom w:val="none" w:sz="0" w:space="0" w:color="auto"/>
        <w:right w:val="none" w:sz="0" w:space="0" w:color="auto"/>
      </w:divBdr>
    </w:div>
    <w:div w:id="2048866253">
      <w:bodyDiv w:val="1"/>
      <w:marLeft w:val="0"/>
      <w:marRight w:val="0"/>
      <w:marTop w:val="0"/>
      <w:marBottom w:val="0"/>
      <w:divBdr>
        <w:top w:val="none" w:sz="0" w:space="0" w:color="auto"/>
        <w:left w:val="none" w:sz="0" w:space="0" w:color="auto"/>
        <w:bottom w:val="none" w:sz="0" w:space="0" w:color="auto"/>
        <w:right w:val="none" w:sz="0" w:space="0" w:color="auto"/>
      </w:divBdr>
    </w:div>
    <w:div w:id="2048868643">
      <w:bodyDiv w:val="1"/>
      <w:marLeft w:val="0"/>
      <w:marRight w:val="0"/>
      <w:marTop w:val="0"/>
      <w:marBottom w:val="0"/>
      <w:divBdr>
        <w:top w:val="none" w:sz="0" w:space="0" w:color="auto"/>
        <w:left w:val="none" w:sz="0" w:space="0" w:color="auto"/>
        <w:bottom w:val="none" w:sz="0" w:space="0" w:color="auto"/>
        <w:right w:val="none" w:sz="0" w:space="0" w:color="auto"/>
      </w:divBdr>
    </w:div>
    <w:div w:id="2049136046">
      <w:bodyDiv w:val="1"/>
      <w:marLeft w:val="0"/>
      <w:marRight w:val="0"/>
      <w:marTop w:val="0"/>
      <w:marBottom w:val="0"/>
      <w:divBdr>
        <w:top w:val="none" w:sz="0" w:space="0" w:color="auto"/>
        <w:left w:val="none" w:sz="0" w:space="0" w:color="auto"/>
        <w:bottom w:val="none" w:sz="0" w:space="0" w:color="auto"/>
        <w:right w:val="none" w:sz="0" w:space="0" w:color="auto"/>
      </w:divBdr>
    </w:div>
    <w:div w:id="2049181319">
      <w:bodyDiv w:val="1"/>
      <w:marLeft w:val="0"/>
      <w:marRight w:val="0"/>
      <w:marTop w:val="0"/>
      <w:marBottom w:val="0"/>
      <w:divBdr>
        <w:top w:val="none" w:sz="0" w:space="0" w:color="auto"/>
        <w:left w:val="none" w:sz="0" w:space="0" w:color="auto"/>
        <w:bottom w:val="none" w:sz="0" w:space="0" w:color="auto"/>
        <w:right w:val="none" w:sz="0" w:space="0" w:color="auto"/>
      </w:divBdr>
    </w:div>
    <w:div w:id="2049573048">
      <w:bodyDiv w:val="1"/>
      <w:marLeft w:val="0"/>
      <w:marRight w:val="0"/>
      <w:marTop w:val="0"/>
      <w:marBottom w:val="0"/>
      <w:divBdr>
        <w:top w:val="none" w:sz="0" w:space="0" w:color="auto"/>
        <w:left w:val="none" w:sz="0" w:space="0" w:color="auto"/>
        <w:bottom w:val="none" w:sz="0" w:space="0" w:color="auto"/>
        <w:right w:val="none" w:sz="0" w:space="0" w:color="auto"/>
      </w:divBdr>
    </w:div>
    <w:div w:id="2050567724">
      <w:bodyDiv w:val="1"/>
      <w:marLeft w:val="0"/>
      <w:marRight w:val="0"/>
      <w:marTop w:val="0"/>
      <w:marBottom w:val="0"/>
      <w:divBdr>
        <w:top w:val="none" w:sz="0" w:space="0" w:color="auto"/>
        <w:left w:val="none" w:sz="0" w:space="0" w:color="auto"/>
        <w:bottom w:val="none" w:sz="0" w:space="0" w:color="auto"/>
        <w:right w:val="none" w:sz="0" w:space="0" w:color="auto"/>
      </w:divBdr>
    </w:div>
    <w:div w:id="2050570281">
      <w:bodyDiv w:val="1"/>
      <w:marLeft w:val="0"/>
      <w:marRight w:val="0"/>
      <w:marTop w:val="0"/>
      <w:marBottom w:val="0"/>
      <w:divBdr>
        <w:top w:val="none" w:sz="0" w:space="0" w:color="auto"/>
        <w:left w:val="none" w:sz="0" w:space="0" w:color="auto"/>
        <w:bottom w:val="none" w:sz="0" w:space="0" w:color="auto"/>
        <w:right w:val="none" w:sz="0" w:space="0" w:color="auto"/>
      </w:divBdr>
    </w:div>
    <w:div w:id="2050716740">
      <w:bodyDiv w:val="1"/>
      <w:marLeft w:val="0"/>
      <w:marRight w:val="0"/>
      <w:marTop w:val="0"/>
      <w:marBottom w:val="0"/>
      <w:divBdr>
        <w:top w:val="none" w:sz="0" w:space="0" w:color="auto"/>
        <w:left w:val="none" w:sz="0" w:space="0" w:color="auto"/>
        <w:bottom w:val="none" w:sz="0" w:space="0" w:color="auto"/>
        <w:right w:val="none" w:sz="0" w:space="0" w:color="auto"/>
      </w:divBdr>
    </w:div>
    <w:div w:id="2051298232">
      <w:bodyDiv w:val="1"/>
      <w:marLeft w:val="0"/>
      <w:marRight w:val="0"/>
      <w:marTop w:val="0"/>
      <w:marBottom w:val="0"/>
      <w:divBdr>
        <w:top w:val="none" w:sz="0" w:space="0" w:color="auto"/>
        <w:left w:val="none" w:sz="0" w:space="0" w:color="auto"/>
        <w:bottom w:val="none" w:sz="0" w:space="0" w:color="auto"/>
        <w:right w:val="none" w:sz="0" w:space="0" w:color="auto"/>
      </w:divBdr>
    </w:div>
    <w:div w:id="2051371111">
      <w:bodyDiv w:val="1"/>
      <w:marLeft w:val="0"/>
      <w:marRight w:val="0"/>
      <w:marTop w:val="0"/>
      <w:marBottom w:val="0"/>
      <w:divBdr>
        <w:top w:val="none" w:sz="0" w:space="0" w:color="auto"/>
        <w:left w:val="none" w:sz="0" w:space="0" w:color="auto"/>
        <w:bottom w:val="none" w:sz="0" w:space="0" w:color="auto"/>
        <w:right w:val="none" w:sz="0" w:space="0" w:color="auto"/>
      </w:divBdr>
    </w:div>
    <w:div w:id="2052194359">
      <w:bodyDiv w:val="1"/>
      <w:marLeft w:val="0"/>
      <w:marRight w:val="0"/>
      <w:marTop w:val="0"/>
      <w:marBottom w:val="0"/>
      <w:divBdr>
        <w:top w:val="none" w:sz="0" w:space="0" w:color="auto"/>
        <w:left w:val="none" w:sz="0" w:space="0" w:color="auto"/>
        <w:bottom w:val="none" w:sz="0" w:space="0" w:color="auto"/>
        <w:right w:val="none" w:sz="0" w:space="0" w:color="auto"/>
      </w:divBdr>
    </w:div>
    <w:div w:id="2052612115">
      <w:bodyDiv w:val="1"/>
      <w:marLeft w:val="0"/>
      <w:marRight w:val="0"/>
      <w:marTop w:val="0"/>
      <w:marBottom w:val="0"/>
      <w:divBdr>
        <w:top w:val="none" w:sz="0" w:space="0" w:color="auto"/>
        <w:left w:val="none" w:sz="0" w:space="0" w:color="auto"/>
        <w:bottom w:val="none" w:sz="0" w:space="0" w:color="auto"/>
        <w:right w:val="none" w:sz="0" w:space="0" w:color="auto"/>
      </w:divBdr>
    </w:div>
    <w:div w:id="2052684638">
      <w:bodyDiv w:val="1"/>
      <w:marLeft w:val="0"/>
      <w:marRight w:val="0"/>
      <w:marTop w:val="0"/>
      <w:marBottom w:val="0"/>
      <w:divBdr>
        <w:top w:val="none" w:sz="0" w:space="0" w:color="auto"/>
        <w:left w:val="none" w:sz="0" w:space="0" w:color="auto"/>
        <w:bottom w:val="none" w:sz="0" w:space="0" w:color="auto"/>
        <w:right w:val="none" w:sz="0" w:space="0" w:color="auto"/>
      </w:divBdr>
    </w:div>
    <w:div w:id="2053113955">
      <w:bodyDiv w:val="1"/>
      <w:marLeft w:val="0"/>
      <w:marRight w:val="0"/>
      <w:marTop w:val="0"/>
      <w:marBottom w:val="0"/>
      <w:divBdr>
        <w:top w:val="none" w:sz="0" w:space="0" w:color="auto"/>
        <w:left w:val="none" w:sz="0" w:space="0" w:color="auto"/>
        <w:bottom w:val="none" w:sz="0" w:space="0" w:color="auto"/>
        <w:right w:val="none" w:sz="0" w:space="0" w:color="auto"/>
      </w:divBdr>
    </w:div>
    <w:div w:id="2053381957">
      <w:bodyDiv w:val="1"/>
      <w:marLeft w:val="0"/>
      <w:marRight w:val="0"/>
      <w:marTop w:val="0"/>
      <w:marBottom w:val="0"/>
      <w:divBdr>
        <w:top w:val="none" w:sz="0" w:space="0" w:color="auto"/>
        <w:left w:val="none" w:sz="0" w:space="0" w:color="auto"/>
        <w:bottom w:val="none" w:sz="0" w:space="0" w:color="auto"/>
        <w:right w:val="none" w:sz="0" w:space="0" w:color="auto"/>
      </w:divBdr>
    </w:div>
    <w:div w:id="2053459015">
      <w:bodyDiv w:val="1"/>
      <w:marLeft w:val="0"/>
      <w:marRight w:val="0"/>
      <w:marTop w:val="0"/>
      <w:marBottom w:val="0"/>
      <w:divBdr>
        <w:top w:val="none" w:sz="0" w:space="0" w:color="auto"/>
        <w:left w:val="none" w:sz="0" w:space="0" w:color="auto"/>
        <w:bottom w:val="none" w:sz="0" w:space="0" w:color="auto"/>
        <w:right w:val="none" w:sz="0" w:space="0" w:color="auto"/>
      </w:divBdr>
    </w:div>
    <w:div w:id="2053533910">
      <w:bodyDiv w:val="1"/>
      <w:marLeft w:val="0"/>
      <w:marRight w:val="0"/>
      <w:marTop w:val="0"/>
      <w:marBottom w:val="0"/>
      <w:divBdr>
        <w:top w:val="none" w:sz="0" w:space="0" w:color="auto"/>
        <w:left w:val="none" w:sz="0" w:space="0" w:color="auto"/>
        <w:bottom w:val="none" w:sz="0" w:space="0" w:color="auto"/>
        <w:right w:val="none" w:sz="0" w:space="0" w:color="auto"/>
      </w:divBdr>
    </w:div>
    <w:div w:id="2053579016">
      <w:bodyDiv w:val="1"/>
      <w:marLeft w:val="0"/>
      <w:marRight w:val="0"/>
      <w:marTop w:val="0"/>
      <w:marBottom w:val="0"/>
      <w:divBdr>
        <w:top w:val="none" w:sz="0" w:space="0" w:color="auto"/>
        <w:left w:val="none" w:sz="0" w:space="0" w:color="auto"/>
        <w:bottom w:val="none" w:sz="0" w:space="0" w:color="auto"/>
        <w:right w:val="none" w:sz="0" w:space="0" w:color="auto"/>
      </w:divBdr>
    </w:div>
    <w:div w:id="2053916979">
      <w:bodyDiv w:val="1"/>
      <w:marLeft w:val="0"/>
      <w:marRight w:val="0"/>
      <w:marTop w:val="0"/>
      <w:marBottom w:val="0"/>
      <w:divBdr>
        <w:top w:val="none" w:sz="0" w:space="0" w:color="auto"/>
        <w:left w:val="none" w:sz="0" w:space="0" w:color="auto"/>
        <w:bottom w:val="none" w:sz="0" w:space="0" w:color="auto"/>
        <w:right w:val="none" w:sz="0" w:space="0" w:color="auto"/>
      </w:divBdr>
    </w:div>
    <w:div w:id="2053990247">
      <w:bodyDiv w:val="1"/>
      <w:marLeft w:val="0"/>
      <w:marRight w:val="0"/>
      <w:marTop w:val="0"/>
      <w:marBottom w:val="0"/>
      <w:divBdr>
        <w:top w:val="none" w:sz="0" w:space="0" w:color="auto"/>
        <w:left w:val="none" w:sz="0" w:space="0" w:color="auto"/>
        <w:bottom w:val="none" w:sz="0" w:space="0" w:color="auto"/>
        <w:right w:val="none" w:sz="0" w:space="0" w:color="auto"/>
      </w:divBdr>
    </w:div>
    <w:div w:id="2054386204">
      <w:bodyDiv w:val="1"/>
      <w:marLeft w:val="0"/>
      <w:marRight w:val="0"/>
      <w:marTop w:val="0"/>
      <w:marBottom w:val="0"/>
      <w:divBdr>
        <w:top w:val="none" w:sz="0" w:space="0" w:color="auto"/>
        <w:left w:val="none" w:sz="0" w:space="0" w:color="auto"/>
        <w:bottom w:val="none" w:sz="0" w:space="0" w:color="auto"/>
        <w:right w:val="none" w:sz="0" w:space="0" w:color="auto"/>
      </w:divBdr>
    </w:div>
    <w:div w:id="2054502281">
      <w:bodyDiv w:val="1"/>
      <w:marLeft w:val="0"/>
      <w:marRight w:val="0"/>
      <w:marTop w:val="0"/>
      <w:marBottom w:val="0"/>
      <w:divBdr>
        <w:top w:val="none" w:sz="0" w:space="0" w:color="auto"/>
        <w:left w:val="none" w:sz="0" w:space="0" w:color="auto"/>
        <w:bottom w:val="none" w:sz="0" w:space="0" w:color="auto"/>
        <w:right w:val="none" w:sz="0" w:space="0" w:color="auto"/>
      </w:divBdr>
    </w:div>
    <w:div w:id="2054841063">
      <w:bodyDiv w:val="1"/>
      <w:marLeft w:val="0"/>
      <w:marRight w:val="0"/>
      <w:marTop w:val="0"/>
      <w:marBottom w:val="0"/>
      <w:divBdr>
        <w:top w:val="none" w:sz="0" w:space="0" w:color="auto"/>
        <w:left w:val="none" w:sz="0" w:space="0" w:color="auto"/>
        <w:bottom w:val="none" w:sz="0" w:space="0" w:color="auto"/>
        <w:right w:val="none" w:sz="0" w:space="0" w:color="auto"/>
      </w:divBdr>
    </w:div>
    <w:div w:id="2054958762">
      <w:bodyDiv w:val="1"/>
      <w:marLeft w:val="0"/>
      <w:marRight w:val="0"/>
      <w:marTop w:val="0"/>
      <w:marBottom w:val="0"/>
      <w:divBdr>
        <w:top w:val="none" w:sz="0" w:space="0" w:color="auto"/>
        <w:left w:val="none" w:sz="0" w:space="0" w:color="auto"/>
        <w:bottom w:val="none" w:sz="0" w:space="0" w:color="auto"/>
        <w:right w:val="none" w:sz="0" w:space="0" w:color="auto"/>
      </w:divBdr>
    </w:div>
    <w:div w:id="2054962774">
      <w:bodyDiv w:val="1"/>
      <w:marLeft w:val="0"/>
      <w:marRight w:val="0"/>
      <w:marTop w:val="0"/>
      <w:marBottom w:val="0"/>
      <w:divBdr>
        <w:top w:val="none" w:sz="0" w:space="0" w:color="auto"/>
        <w:left w:val="none" w:sz="0" w:space="0" w:color="auto"/>
        <w:bottom w:val="none" w:sz="0" w:space="0" w:color="auto"/>
        <w:right w:val="none" w:sz="0" w:space="0" w:color="auto"/>
      </w:divBdr>
    </w:div>
    <w:div w:id="2054964622">
      <w:bodyDiv w:val="1"/>
      <w:marLeft w:val="0"/>
      <w:marRight w:val="0"/>
      <w:marTop w:val="0"/>
      <w:marBottom w:val="0"/>
      <w:divBdr>
        <w:top w:val="none" w:sz="0" w:space="0" w:color="auto"/>
        <w:left w:val="none" w:sz="0" w:space="0" w:color="auto"/>
        <w:bottom w:val="none" w:sz="0" w:space="0" w:color="auto"/>
        <w:right w:val="none" w:sz="0" w:space="0" w:color="auto"/>
      </w:divBdr>
    </w:div>
    <w:div w:id="2055035829">
      <w:bodyDiv w:val="1"/>
      <w:marLeft w:val="0"/>
      <w:marRight w:val="0"/>
      <w:marTop w:val="0"/>
      <w:marBottom w:val="0"/>
      <w:divBdr>
        <w:top w:val="none" w:sz="0" w:space="0" w:color="auto"/>
        <w:left w:val="none" w:sz="0" w:space="0" w:color="auto"/>
        <w:bottom w:val="none" w:sz="0" w:space="0" w:color="auto"/>
        <w:right w:val="none" w:sz="0" w:space="0" w:color="auto"/>
      </w:divBdr>
    </w:div>
    <w:div w:id="2055155425">
      <w:bodyDiv w:val="1"/>
      <w:marLeft w:val="0"/>
      <w:marRight w:val="0"/>
      <w:marTop w:val="0"/>
      <w:marBottom w:val="0"/>
      <w:divBdr>
        <w:top w:val="none" w:sz="0" w:space="0" w:color="auto"/>
        <w:left w:val="none" w:sz="0" w:space="0" w:color="auto"/>
        <w:bottom w:val="none" w:sz="0" w:space="0" w:color="auto"/>
        <w:right w:val="none" w:sz="0" w:space="0" w:color="auto"/>
      </w:divBdr>
    </w:div>
    <w:div w:id="2055228184">
      <w:bodyDiv w:val="1"/>
      <w:marLeft w:val="0"/>
      <w:marRight w:val="0"/>
      <w:marTop w:val="0"/>
      <w:marBottom w:val="0"/>
      <w:divBdr>
        <w:top w:val="none" w:sz="0" w:space="0" w:color="auto"/>
        <w:left w:val="none" w:sz="0" w:space="0" w:color="auto"/>
        <w:bottom w:val="none" w:sz="0" w:space="0" w:color="auto"/>
        <w:right w:val="none" w:sz="0" w:space="0" w:color="auto"/>
      </w:divBdr>
    </w:div>
    <w:div w:id="2055426526">
      <w:bodyDiv w:val="1"/>
      <w:marLeft w:val="0"/>
      <w:marRight w:val="0"/>
      <w:marTop w:val="0"/>
      <w:marBottom w:val="0"/>
      <w:divBdr>
        <w:top w:val="none" w:sz="0" w:space="0" w:color="auto"/>
        <w:left w:val="none" w:sz="0" w:space="0" w:color="auto"/>
        <w:bottom w:val="none" w:sz="0" w:space="0" w:color="auto"/>
        <w:right w:val="none" w:sz="0" w:space="0" w:color="auto"/>
      </w:divBdr>
    </w:div>
    <w:div w:id="2056082734">
      <w:bodyDiv w:val="1"/>
      <w:marLeft w:val="0"/>
      <w:marRight w:val="0"/>
      <w:marTop w:val="0"/>
      <w:marBottom w:val="0"/>
      <w:divBdr>
        <w:top w:val="none" w:sz="0" w:space="0" w:color="auto"/>
        <w:left w:val="none" w:sz="0" w:space="0" w:color="auto"/>
        <w:bottom w:val="none" w:sz="0" w:space="0" w:color="auto"/>
        <w:right w:val="none" w:sz="0" w:space="0" w:color="auto"/>
      </w:divBdr>
    </w:div>
    <w:div w:id="2056658941">
      <w:bodyDiv w:val="1"/>
      <w:marLeft w:val="0"/>
      <w:marRight w:val="0"/>
      <w:marTop w:val="0"/>
      <w:marBottom w:val="0"/>
      <w:divBdr>
        <w:top w:val="none" w:sz="0" w:space="0" w:color="auto"/>
        <w:left w:val="none" w:sz="0" w:space="0" w:color="auto"/>
        <w:bottom w:val="none" w:sz="0" w:space="0" w:color="auto"/>
        <w:right w:val="none" w:sz="0" w:space="0" w:color="auto"/>
      </w:divBdr>
    </w:div>
    <w:div w:id="2056807644">
      <w:bodyDiv w:val="1"/>
      <w:marLeft w:val="0"/>
      <w:marRight w:val="0"/>
      <w:marTop w:val="0"/>
      <w:marBottom w:val="0"/>
      <w:divBdr>
        <w:top w:val="none" w:sz="0" w:space="0" w:color="auto"/>
        <w:left w:val="none" w:sz="0" w:space="0" w:color="auto"/>
        <w:bottom w:val="none" w:sz="0" w:space="0" w:color="auto"/>
        <w:right w:val="none" w:sz="0" w:space="0" w:color="auto"/>
      </w:divBdr>
    </w:div>
    <w:div w:id="2057318529">
      <w:bodyDiv w:val="1"/>
      <w:marLeft w:val="0"/>
      <w:marRight w:val="0"/>
      <w:marTop w:val="0"/>
      <w:marBottom w:val="0"/>
      <w:divBdr>
        <w:top w:val="none" w:sz="0" w:space="0" w:color="auto"/>
        <w:left w:val="none" w:sz="0" w:space="0" w:color="auto"/>
        <w:bottom w:val="none" w:sz="0" w:space="0" w:color="auto"/>
        <w:right w:val="none" w:sz="0" w:space="0" w:color="auto"/>
      </w:divBdr>
    </w:div>
    <w:div w:id="2057392260">
      <w:bodyDiv w:val="1"/>
      <w:marLeft w:val="0"/>
      <w:marRight w:val="0"/>
      <w:marTop w:val="0"/>
      <w:marBottom w:val="0"/>
      <w:divBdr>
        <w:top w:val="none" w:sz="0" w:space="0" w:color="auto"/>
        <w:left w:val="none" w:sz="0" w:space="0" w:color="auto"/>
        <w:bottom w:val="none" w:sz="0" w:space="0" w:color="auto"/>
        <w:right w:val="none" w:sz="0" w:space="0" w:color="auto"/>
      </w:divBdr>
    </w:div>
    <w:div w:id="2057969439">
      <w:bodyDiv w:val="1"/>
      <w:marLeft w:val="0"/>
      <w:marRight w:val="0"/>
      <w:marTop w:val="0"/>
      <w:marBottom w:val="0"/>
      <w:divBdr>
        <w:top w:val="none" w:sz="0" w:space="0" w:color="auto"/>
        <w:left w:val="none" w:sz="0" w:space="0" w:color="auto"/>
        <w:bottom w:val="none" w:sz="0" w:space="0" w:color="auto"/>
        <w:right w:val="none" w:sz="0" w:space="0" w:color="auto"/>
      </w:divBdr>
    </w:div>
    <w:div w:id="2058702665">
      <w:bodyDiv w:val="1"/>
      <w:marLeft w:val="0"/>
      <w:marRight w:val="0"/>
      <w:marTop w:val="0"/>
      <w:marBottom w:val="0"/>
      <w:divBdr>
        <w:top w:val="none" w:sz="0" w:space="0" w:color="auto"/>
        <w:left w:val="none" w:sz="0" w:space="0" w:color="auto"/>
        <w:bottom w:val="none" w:sz="0" w:space="0" w:color="auto"/>
        <w:right w:val="none" w:sz="0" w:space="0" w:color="auto"/>
      </w:divBdr>
    </w:div>
    <w:div w:id="2058773024">
      <w:bodyDiv w:val="1"/>
      <w:marLeft w:val="0"/>
      <w:marRight w:val="0"/>
      <w:marTop w:val="0"/>
      <w:marBottom w:val="0"/>
      <w:divBdr>
        <w:top w:val="none" w:sz="0" w:space="0" w:color="auto"/>
        <w:left w:val="none" w:sz="0" w:space="0" w:color="auto"/>
        <w:bottom w:val="none" w:sz="0" w:space="0" w:color="auto"/>
        <w:right w:val="none" w:sz="0" w:space="0" w:color="auto"/>
      </w:divBdr>
    </w:div>
    <w:div w:id="2058777645">
      <w:bodyDiv w:val="1"/>
      <w:marLeft w:val="0"/>
      <w:marRight w:val="0"/>
      <w:marTop w:val="0"/>
      <w:marBottom w:val="0"/>
      <w:divBdr>
        <w:top w:val="none" w:sz="0" w:space="0" w:color="auto"/>
        <w:left w:val="none" w:sz="0" w:space="0" w:color="auto"/>
        <w:bottom w:val="none" w:sz="0" w:space="0" w:color="auto"/>
        <w:right w:val="none" w:sz="0" w:space="0" w:color="auto"/>
      </w:divBdr>
    </w:div>
    <w:div w:id="2058888372">
      <w:bodyDiv w:val="1"/>
      <w:marLeft w:val="0"/>
      <w:marRight w:val="0"/>
      <w:marTop w:val="0"/>
      <w:marBottom w:val="0"/>
      <w:divBdr>
        <w:top w:val="none" w:sz="0" w:space="0" w:color="auto"/>
        <w:left w:val="none" w:sz="0" w:space="0" w:color="auto"/>
        <w:bottom w:val="none" w:sz="0" w:space="0" w:color="auto"/>
        <w:right w:val="none" w:sz="0" w:space="0" w:color="auto"/>
      </w:divBdr>
    </w:div>
    <w:div w:id="2058896726">
      <w:bodyDiv w:val="1"/>
      <w:marLeft w:val="0"/>
      <w:marRight w:val="0"/>
      <w:marTop w:val="0"/>
      <w:marBottom w:val="0"/>
      <w:divBdr>
        <w:top w:val="none" w:sz="0" w:space="0" w:color="auto"/>
        <w:left w:val="none" w:sz="0" w:space="0" w:color="auto"/>
        <w:bottom w:val="none" w:sz="0" w:space="0" w:color="auto"/>
        <w:right w:val="none" w:sz="0" w:space="0" w:color="auto"/>
      </w:divBdr>
    </w:div>
    <w:div w:id="2058965117">
      <w:bodyDiv w:val="1"/>
      <w:marLeft w:val="0"/>
      <w:marRight w:val="0"/>
      <w:marTop w:val="0"/>
      <w:marBottom w:val="0"/>
      <w:divBdr>
        <w:top w:val="none" w:sz="0" w:space="0" w:color="auto"/>
        <w:left w:val="none" w:sz="0" w:space="0" w:color="auto"/>
        <w:bottom w:val="none" w:sz="0" w:space="0" w:color="auto"/>
        <w:right w:val="none" w:sz="0" w:space="0" w:color="auto"/>
      </w:divBdr>
    </w:div>
    <w:div w:id="2059012559">
      <w:bodyDiv w:val="1"/>
      <w:marLeft w:val="0"/>
      <w:marRight w:val="0"/>
      <w:marTop w:val="0"/>
      <w:marBottom w:val="0"/>
      <w:divBdr>
        <w:top w:val="none" w:sz="0" w:space="0" w:color="auto"/>
        <w:left w:val="none" w:sz="0" w:space="0" w:color="auto"/>
        <w:bottom w:val="none" w:sz="0" w:space="0" w:color="auto"/>
        <w:right w:val="none" w:sz="0" w:space="0" w:color="auto"/>
      </w:divBdr>
    </w:div>
    <w:div w:id="2059207907">
      <w:bodyDiv w:val="1"/>
      <w:marLeft w:val="0"/>
      <w:marRight w:val="0"/>
      <w:marTop w:val="0"/>
      <w:marBottom w:val="0"/>
      <w:divBdr>
        <w:top w:val="none" w:sz="0" w:space="0" w:color="auto"/>
        <w:left w:val="none" w:sz="0" w:space="0" w:color="auto"/>
        <w:bottom w:val="none" w:sz="0" w:space="0" w:color="auto"/>
        <w:right w:val="none" w:sz="0" w:space="0" w:color="auto"/>
      </w:divBdr>
    </w:div>
    <w:div w:id="2059350972">
      <w:bodyDiv w:val="1"/>
      <w:marLeft w:val="0"/>
      <w:marRight w:val="0"/>
      <w:marTop w:val="0"/>
      <w:marBottom w:val="0"/>
      <w:divBdr>
        <w:top w:val="none" w:sz="0" w:space="0" w:color="auto"/>
        <w:left w:val="none" w:sz="0" w:space="0" w:color="auto"/>
        <w:bottom w:val="none" w:sz="0" w:space="0" w:color="auto"/>
        <w:right w:val="none" w:sz="0" w:space="0" w:color="auto"/>
      </w:divBdr>
    </w:div>
    <w:div w:id="2059351468">
      <w:bodyDiv w:val="1"/>
      <w:marLeft w:val="0"/>
      <w:marRight w:val="0"/>
      <w:marTop w:val="0"/>
      <w:marBottom w:val="0"/>
      <w:divBdr>
        <w:top w:val="none" w:sz="0" w:space="0" w:color="auto"/>
        <w:left w:val="none" w:sz="0" w:space="0" w:color="auto"/>
        <w:bottom w:val="none" w:sz="0" w:space="0" w:color="auto"/>
        <w:right w:val="none" w:sz="0" w:space="0" w:color="auto"/>
      </w:divBdr>
    </w:div>
    <w:div w:id="2059434919">
      <w:bodyDiv w:val="1"/>
      <w:marLeft w:val="0"/>
      <w:marRight w:val="0"/>
      <w:marTop w:val="0"/>
      <w:marBottom w:val="0"/>
      <w:divBdr>
        <w:top w:val="none" w:sz="0" w:space="0" w:color="auto"/>
        <w:left w:val="none" w:sz="0" w:space="0" w:color="auto"/>
        <w:bottom w:val="none" w:sz="0" w:space="0" w:color="auto"/>
        <w:right w:val="none" w:sz="0" w:space="0" w:color="auto"/>
      </w:divBdr>
    </w:div>
    <w:div w:id="2059620084">
      <w:bodyDiv w:val="1"/>
      <w:marLeft w:val="0"/>
      <w:marRight w:val="0"/>
      <w:marTop w:val="0"/>
      <w:marBottom w:val="0"/>
      <w:divBdr>
        <w:top w:val="none" w:sz="0" w:space="0" w:color="auto"/>
        <w:left w:val="none" w:sz="0" w:space="0" w:color="auto"/>
        <w:bottom w:val="none" w:sz="0" w:space="0" w:color="auto"/>
        <w:right w:val="none" w:sz="0" w:space="0" w:color="auto"/>
      </w:divBdr>
    </w:div>
    <w:div w:id="2059626828">
      <w:bodyDiv w:val="1"/>
      <w:marLeft w:val="0"/>
      <w:marRight w:val="0"/>
      <w:marTop w:val="0"/>
      <w:marBottom w:val="0"/>
      <w:divBdr>
        <w:top w:val="none" w:sz="0" w:space="0" w:color="auto"/>
        <w:left w:val="none" w:sz="0" w:space="0" w:color="auto"/>
        <w:bottom w:val="none" w:sz="0" w:space="0" w:color="auto"/>
        <w:right w:val="none" w:sz="0" w:space="0" w:color="auto"/>
      </w:divBdr>
    </w:div>
    <w:div w:id="2059816320">
      <w:bodyDiv w:val="1"/>
      <w:marLeft w:val="0"/>
      <w:marRight w:val="0"/>
      <w:marTop w:val="0"/>
      <w:marBottom w:val="0"/>
      <w:divBdr>
        <w:top w:val="none" w:sz="0" w:space="0" w:color="auto"/>
        <w:left w:val="none" w:sz="0" w:space="0" w:color="auto"/>
        <w:bottom w:val="none" w:sz="0" w:space="0" w:color="auto"/>
        <w:right w:val="none" w:sz="0" w:space="0" w:color="auto"/>
      </w:divBdr>
    </w:div>
    <w:div w:id="2059819068">
      <w:bodyDiv w:val="1"/>
      <w:marLeft w:val="0"/>
      <w:marRight w:val="0"/>
      <w:marTop w:val="0"/>
      <w:marBottom w:val="0"/>
      <w:divBdr>
        <w:top w:val="none" w:sz="0" w:space="0" w:color="auto"/>
        <w:left w:val="none" w:sz="0" w:space="0" w:color="auto"/>
        <w:bottom w:val="none" w:sz="0" w:space="0" w:color="auto"/>
        <w:right w:val="none" w:sz="0" w:space="0" w:color="auto"/>
      </w:divBdr>
    </w:div>
    <w:div w:id="2060006564">
      <w:bodyDiv w:val="1"/>
      <w:marLeft w:val="0"/>
      <w:marRight w:val="0"/>
      <w:marTop w:val="0"/>
      <w:marBottom w:val="0"/>
      <w:divBdr>
        <w:top w:val="none" w:sz="0" w:space="0" w:color="auto"/>
        <w:left w:val="none" w:sz="0" w:space="0" w:color="auto"/>
        <w:bottom w:val="none" w:sz="0" w:space="0" w:color="auto"/>
        <w:right w:val="none" w:sz="0" w:space="0" w:color="auto"/>
      </w:divBdr>
    </w:div>
    <w:div w:id="2060011182">
      <w:bodyDiv w:val="1"/>
      <w:marLeft w:val="0"/>
      <w:marRight w:val="0"/>
      <w:marTop w:val="0"/>
      <w:marBottom w:val="0"/>
      <w:divBdr>
        <w:top w:val="none" w:sz="0" w:space="0" w:color="auto"/>
        <w:left w:val="none" w:sz="0" w:space="0" w:color="auto"/>
        <w:bottom w:val="none" w:sz="0" w:space="0" w:color="auto"/>
        <w:right w:val="none" w:sz="0" w:space="0" w:color="auto"/>
      </w:divBdr>
    </w:div>
    <w:div w:id="2060083612">
      <w:bodyDiv w:val="1"/>
      <w:marLeft w:val="0"/>
      <w:marRight w:val="0"/>
      <w:marTop w:val="0"/>
      <w:marBottom w:val="0"/>
      <w:divBdr>
        <w:top w:val="none" w:sz="0" w:space="0" w:color="auto"/>
        <w:left w:val="none" w:sz="0" w:space="0" w:color="auto"/>
        <w:bottom w:val="none" w:sz="0" w:space="0" w:color="auto"/>
        <w:right w:val="none" w:sz="0" w:space="0" w:color="auto"/>
      </w:divBdr>
    </w:div>
    <w:div w:id="2060543726">
      <w:bodyDiv w:val="1"/>
      <w:marLeft w:val="0"/>
      <w:marRight w:val="0"/>
      <w:marTop w:val="0"/>
      <w:marBottom w:val="0"/>
      <w:divBdr>
        <w:top w:val="none" w:sz="0" w:space="0" w:color="auto"/>
        <w:left w:val="none" w:sz="0" w:space="0" w:color="auto"/>
        <w:bottom w:val="none" w:sz="0" w:space="0" w:color="auto"/>
        <w:right w:val="none" w:sz="0" w:space="0" w:color="auto"/>
      </w:divBdr>
    </w:div>
    <w:div w:id="2061632001">
      <w:bodyDiv w:val="1"/>
      <w:marLeft w:val="0"/>
      <w:marRight w:val="0"/>
      <w:marTop w:val="0"/>
      <w:marBottom w:val="0"/>
      <w:divBdr>
        <w:top w:val="none" w:sz="0" w:space="0" w:color="auto"/>
        <w:left w:val="none" w:sz="0" w:space="0" w:color="auto"/>
        <w:bottom w:val="none" w:sz="0" w:space="0" w:color="auto"/>
        <w:right w:val="none" w:sz="0" w:space="0" w:color="auto"/>
      </w:divBdr>
    </w:div>
    <w:div w:id="2061778345">
      <w:bodyDiv w:val="1"/>
      <w:marLeft w:val="0"/>
      <w:marRight w:val="0"/>
      <w:marTop w:val="0"/>
      <w:marBottom w:val="0"/>
      <w:divBdr>
        <w:top w:val="none" w:sz="0" w:space="0" w:color="auto"/>
        <w:left w:val="none" w:sz="0" w:space="0" w:color="auto"/>
        <w:bottom w:val="none" w:sz="0" w:space="0" w:color="auto"/>
        <w:right w:val="none" w:sz="0" w:space="0" w:color="auto"/>
      </w:divBdr>
    </w:div>
    <w:div w:id="2061973052">
      <w:bodyDiv w:val="1"/>
      <w:marLeft w:val="0"/>
      <w:marRight w:val="0"/>
      <w:marTop w:val="0"/>
      <w:marBottom w:val="0"/>
      <w:divBdr>
        <w:top w:val="none" w:sz="0" w:space="0" w:color="auto"/>
        <w:left w:val="none" w:sz="0" w:space="0" w:color="auto"/>
        <w:bottom w:val="none" w:sz="0" w:space="0" w:color="auto"/>
        <w:right w:val="none" w:sz="0" w:space="0" w:color="auto"/>
      </w:divBdr>
    </w:div>
    <w:div w:id="2061974778">
      <w:bodyDiv w:val="1"/>
      <w:marLeft w:val="0"/>
      <w:marRight w:val="0"/>
      <w:marTop w:val="0"/>
      <w:marBottom w:val="0"/>
      <w:divBdr>
        <w:top w:val="none" w:sz="0" w:space="0" w:color="auto"/>
        <w:left w:val="none" w:sz="0" w:space="0" w:color="auto"/>
        <w:bottom w:val="none" w:sz="0" w:space="0" w:color="auto"/>
        <w:right w:val="none" w:sz="0" w:space="0" w:color="auto"/>
      </w:divBdr>
    </w:div>
    <w:div w:id="2062434219">
      <w:bodyDiv w:val="1"/>
      <w:marLeft w:val="0"/>
      <w:marRight w:val="0"/>
      <w:marTop w:val="0"/>
      <w:marBottom w:val="0"/>
      <w:divBdr>
        <w:top w:val="none" w:sz="0" w:space="0" w:color="auto"/>
        <w:left w:val="none" w:sz="0" w:space="0" w:color="auto"/>
        <w:bottom w:val="none" w:sz="0" w:space="0" w:color="auto"/>
        <w:right w:val="none" w:sz="0" w:space="0" w:color="auto"/>
      </w:divBdr>
    </w:div>
    <w:div w:id="2062439038">
      <w:bodyDiv w:val="1"/>
      <w:marLeft w:val="0"/>
      <w:marRight w:val="0"/>
      <w:marTop w:val="0"/>
      <w:marBottom w:val="0"/>
      <w:divBdr>
        <w:top w:val="none" w:sz="0" w:space="0" w:color="auto"/>
        <w:left w:val="none" w:sz="0" w:space="0" w:color="auto"/>
        <w:bottom w:val="none" w:sz="0" w:space="0" w:color="auto"/>
        <w:right w:val="none" w:sz="0" w:space="0" w:color="auto"/>
      </w:divBdr>
    </w:div>
    <w:div w:id="2062551575">
      <w:bodyDiv w:val="1"/>
      <w:marLeft w:val="0"/>
      <w:marRight w:val="0"/>
      <w:marTop w:val="0"/>
      <w:marBottom w:val="0"/>
      <w:divBdr>
        <w:top w:val="none" w:sz="0" w:space="0" w:color="auto"/>
        <w:left w:val="none" w:sz="0" w:space="0" w:color="auto"/>
        <w:bottom w:val="none" w:sz="0" w:space="0" w:color="auto"/>
        <w:right w:val="none" w:sz="0" w:space="0" w:color="auto"/>
      </w:divBdr>
    </w:div>
    <w:div w:id="2062554502">
      <w:bodyDiv w:val="1"/>
      <w:marLeft w:val="0"/>
      <w:marRight w:val="0"/>
      <w:marTop w:val="0"/>
      <w:marBottom w:val="0"/>
      <w:divBdr>
        <w:top w:val="none" w:sz="0" w:space="0" w:color="auto"/>
        <w:left w:val="none" w:sz="0" w:space="0" w:color="auto"/>
        <w:bottom w:val="none" w:sz="0" w:space="0" w:color="auto"/>
        <w:right w:val="none" w:sz="0" w:space="0" w:color="auto"/>
      </w:divBdr>
    </w:div>
    <w:div w:id="2062704239">
      <w:bodyDiv w:val="1"/>
      <w:marLeft w:val="0"/>
      <w:marRight w:val="0"/>
      <w:marTop w:val="0"/>
      <w:marBottom w:val="0"/>
      <w:divBdr>
        <w:top w:val="none" w:sz="0" w:space="0" w:color="auto"/>
        <w:left w:val="none" w:sz="0" w:space="0" w:color="auto"/>
        <w:bottom w:val="none" w:sz="0" w:space="0" w:color="auto"/>
        <w:right w:val="none" w:sz="0" w:space="0" w:color="auto"/>
      </w:divBdr>
    </w:div>
    <w:div w:id="2062754006">
      <w:bodyDiv w:val="1"/>
      <w:marLeft w:val="0"/>
      <w:marRight w:val="0"/>
      <w:marTop w:val="0"/>
      <w:marBottom w:val="0"/>
      <w:divBdr>
        <w:top w:val="none" w:sz="0" w:space="0" w:color="auto"/>
        <w:left w:val="none" w:sz="0" w:space="0" w:color="auto"/>
        <w:bottom w:val="none" w:sz="0" w:space="0" w:color="auto"/>
        <w:right w:val="none" w:sz="0" w:space="0" w:color="auto"/>
      </w:divBdr>
    </w:div>
    <w:div w:id="2062822086">
      <w:bodyDiv w:val="1"/>
      <w:marLeft w:val="0"/>
      <w:marRight w:val="0"/>
      <w:marTop w:val="0"/>
      <w:marBottom w:val="0"/>
      <w:divBdr>
        <w:top w:val="none" w:sz="0" w:space="0" w:color="auto"/>
        <w:left w:val="none" w:sz="0" w:space="0" w:color="auto"/>
        <w:bottom w:val="none" w:sz="0" w:space="0" w:color="auto"/>
        <w:right w:val="none" w:sz="0" w:space="0" w:color="auto"/>
      </w:divBdr>
    </w:div>
    <w:div w:id="2062943077">
      <w:bodyDiv w:val="1"/>
      <w:marLeft w:val="0"/>
      <w:marRight w:val="0"/>
      <w:marTop w:val="0"/>
      <w:marBottom w:val="0"/>
      <w:divBdr>
        <w:top w:val="none" w:sz="0" w:space="0" w:color="auto"/>
        <w:left w:val="none" w:sz="0" w:space="0" w:color="auto"/>
        <w:bottom w:val="none" w:sz="0" w:space="0" w:color="auto"/>
        <w:right w:val="none" w:sz="0" w:space="0" w:color="auto"/>
      </w:divBdr>
    </w:div>
    <w:div w:id="2063364092">
      <w:bodyDiv w:val="1"/>
      <w:marLeft w:val="0"/>
      <w:marRight w:val="0"/>
      <w:marTop w:val="0"/>
      <w:marBottom w:val="0"/>
      <w:divBdr>
        <w:top w:val="none" w:sz="0" w:space="0" w:color="auto"/>
        <w:left w:val="none" w:sz="0" w:space="0" w:color="auto"/>
        <w:bottom w:val="none" w:sz="0" w:space="0" w:color="auto"/>
        <w:right w:val="none" w:sz="0" w:space="0" w:color="auto"/>
      </w:divBdr>
    </w:div>
    <w:div w:id="2063674811">
      <w:bodyDiv w:val="1"/>
      <w:marLeft w:val="0"/>
      <w:marRight w:val="0"/>
      <w:marTop w:val="0"/>
      <w:marBottom w:val="0"/>
      <w:divBdr>
        <w:top w:val="none" w:sz="0" w:space="0" w:color="auto"/>
        <w:left w:val="none" w:sz="0" w:space="0" w:color="auto"/>
        <w:bottom w:val="none" w:sz="0" w:space="0" w:color="auto"/>
        <w:right w:val="none" w:sz="0" w:space="0" w:color="auto"/>
      </w:divBdr>
    </w:div>
    <w:div w:id="2064400561">
      <w:bodyDiv w:val="1"/>
      <w:marLeft w:val="0"/>
      <w:marRight w:val="0"/>
      <w:marTop w:val="0"/>
      <w:marBottom w:val="0"/>
      <w:divBdr>
        <w:top w:val="none" w:sz="0" w:space="0" w:color="auto"/>
        <w:left w:val="none" w:sz="0" w:space="0" w:color="auto"/>
        <w:bottom w:val="none" w:sz="0" w:space="0" w:color="auto"/>
        <w:right w:val="none" w:sz="0" w:space="0" w:color="auto"/>
      </w:divBdr>
    </w:div>
    <w:div w:id="2064403722">
      <w:bodyDiv w:val="1"/>
      <w:marLeft w:val="0"/>
      <w:marRight w:val="0"/>
      <w:marTop w:val="0"/>
      <w:marBottom w:val="0"/>
      <w:divBdr>
        <w:top w:val="none" w:sz="0" w:space="0" w:color="auto"/>
        <w:left w:val="none" w:sz="0" w:space="0" w:color="auto"/>
        <w:bottom w:val="none" w:sz="0" w:space="0" w:color="auto"/>
        <w:right w:val="none" w:sz="0" w:space="0" w:color="auto"/>
      </w:divBdr>
    </w:div>
    <w:div w:id="2064481305">
      <w:bodyDiv w:val="1"/>
      <w:marLeft w:val="0"/>
      <w:marRight w:val="0"/>
      <w:marTop w:val="0"/>
      <w:marBottom w:val="0"/>
      <w:divBdr>
        <w:top w:val="none" w:sz="0" w:space="0" w:color="auto"/>
        <w:left w:val="none" w:sz="0" w:space="0" w:color="auto"/>
        <w:bottom w:val="none" w:sz="0" w:space="0" w:color="auto"/>
        <w:right w:val="none" w:sz="0" w:space="0" w:color="auto"/>
      </w:divBdr>
    </w:div>
    <w:div w:id="2064594652">
      <w:bodyDiv w:val="1"/>
      <w:marLeft w:val="0"/>
      <w:marRight w:val="0"/>
      <w:marTop w:val="0"/>
      <w:marBottom w:val="0"/>
      <w:divBdr>
        <w:top w:val="none" w:sz="0" w:space="0" w:color="auto"/>
        <w:left w:val="none" w:sz="0" w:space="0" w:color="auto"/>
        <w:bottom w:val="none" w:sz="0" w:space="0" w:color="auto"/>
        <w:right w:val="none" w:sz="0" w:space="0" w:color="auto"/>
      </w:divBdr>
    </w:div>
    <w:div w:id="2064718666">
      <w:bodyDiv w:val="1"/>
      <w:marLeft w:val="0"/>
      <w:marRight w:val="0"/>
      <w:marTop w:val="0"/>
      <w:marBottom w:val="0"/>
      <w:divBdr>
        <w:top w:val="none" w:sz="0" w:space="0" w:color="auto"/>
        <w:left w:val="none" w:sz="0" w:space="0" w:color="auto"/>
        <w:bottom w:val="none" w:sz="0" w:space="0" w:color="auto"/>
        <w:right w:val="none" w:sz="0" w:space="0" w:color="auto"/>
      </w:divBdr>
    </w:div>
    <w:div w:id="2064911983">
      <w:bodyDiv w:val="1"/>
      <w:marLeft w:val="0"/>
      <w:marRight w:val="0"/>
      <w:marTop w:val="0"/>
      <w:marBottom w:val="0"/>
      <w:divBdr>
        <w:top w:val="none" w:sz="0" w:space="0" w:color="auto"/>
        <w:left w:val="none" w:sz="0" w:space="0" w:color="auto"/>
        <w:bottom w:val="none" w:sz="0" w:space="0" w:color="auto"/>
        <w:right w:val="none" w:sz="0" w:space="0" w:color="auto"/>
      </w:divBdr>
    </w:div>
    <w:div w:id="2065444876">
      <w:bodyDiv w:val="1"/>
      <w:marLeft w:val="0"/>
      <w:marRight w:val="0"/>
      <w:marTop w:val="0"/>
      <w:marBottom w:val="0"/>
      <w:divBdr>
        <w:top w:val="none" w:sz="0" w:space="0" w:color="auto"/>
        <w:left w:val="none" w:sz="0" w:space="0" w:color="auto"/>
        <w:bottom w:val="none" w:sz="0" w:space="0" w:color="auto"/>
        <w:right w:val="none" w:sz="0" w:space="0" w:color="auto"/>
      </w:divBdr>
    </w:div>
    <w:div w:id="2065791171">
      <w:bodyDiv w:val="1"/>
      <w:marLeft w:val="0"/>
      <w:marRight w:val="0"/>
      <w:marTop w:val="0"/>
      <w:marBottom w:val="0"/>
      <w:divBdr>
        <w:top w:val="none" w:sz="0" w:space="0" w:color="auto"/>
        <w:left w:val="none" w:sz="0" w:space="0" w:color="auto"/>
        <w:bottom w:val="none" w:sz="0" w:space="0" w:color="auto"/>
        <w:right w:val="none" w:sz="0" w:space="0" w:color="auto"/>
      </w:divBdr>
    </w:div>
    <w:div w:id="2066415782">
      <w:bodyDiv w:val="1"/>
      <w:marLeft w:val="0"/>
      <w:marRight w:val="0"/>
      <w:marTop w:val="0"/>
      <w:marBottom w:val="0"/>
      <w:divBdr>
        <w:top w:val="none" w:sz="0" w:space="0" w:color="auto"/>
        <w:left w:val="none" w:sz="0" w:space="0" w:color="auto"/>
        <w:bottom w:val="none" w:sz="0" w:space="0" w:color="auto"/>
        <w:right w:val="none" w:sz="0" w:space="0" w:color="auto"/>
      </w:divBdr>
    </w:div>
    <w:div w:id="2066559262">
      <w:bodyDiv w:val="1"/>
      <w:marLeft w:val="0"/>
      <w:marRight w:val="0"/>
      <w:marTop w:val="0"/>
      <w:marBottom w:val="0"/>
      <w:divBdr>
        <w:top w:val="none" w:sz="0" w:space="0" w:color="auto"/>
        <w:left w:val="none" w:sz="0" w:space="0" w:color="auto"/>
        <w:bottom w:val="none" w:sz="0" w:space="0" w:color="auto"/>
        <w:right w:val="none" w:sz="0" w:space="0" w:color="auto"/>
      </w:divBdr>
    </w:div>
    <w:div w:id="2066637192">
      <w:bodyDiv w:val="1"/>
      <w:marLeft w:val="0"/>
      <w:marRight w:val="0"/>
      <w:marTop w:val="0"/>
      <w:marBottom w:val="0"/>
      <w:divBdr>
        <w:top w:val="none" w:sz="0" w:space="0" w:color="auto"/>
        <w:left w:val="none" w:sz="0" w:space="0" w:color="auto"/>
        <w:bottom w:val="none" w:sz="0" w:space="0" w:color="auto"/>
        <w:right w:val="none" w:sz="0" w:space="0" w:color="auto"/>
      </w:divBdr>
    </w:div>
    <w:div w:id="2066827207">
      <w:bodyDiv w:val="1"/>
      <w:marLeft w:val="0"/>
      <w:marRight w:val="0"/>
      <w:marTop w:val="0"/>
      <w:marBottom w:val="0"/>
      <w:divBdr>
        <w:top w:val="none" w:sz="0" w:space="0" w:color="auto"/>
        <w:left w:val="none" w:sz="0" w:space="0" w:color="auto"/>
        <w:bottom w:val="none" w:sz="0" w:space="0" w:color="auto"/>
        <w:right w:val="none" w:sz="0" w:space="0" w:color="auto"/>
      </w:divBdr>
    </w:div>
    <w:div w:id="2066832909">
      <w:bodyDiv w:val="1"/>
      <w:marLeft w:val="0"/>
      <w:marRight w:val="0"/>
      <w:marTop w:val="0"/>
      <w:marBottom w:val="0"/>
      <w:divBdr>
        <w:top w:val="none" w:sz="0" w:space="0" w:color="auto"/>
        <w:left w:val="none" w:sz="0" w:space="0" w:color="auto"/>
        <w:bottom w:val="none" w:sz="0" w:space="0" w:color="auto"/>
        <w:right w:val="none" w:sz="0" w:space="0" w:color="auto"/>
      </w:divBdr>
    </w:div>
    <w:div w:id="2066905535">
      <w:bodyDiv w:val="1"/>
      <w:marLeft w:val="0"/>
      <w:marRight w:val="0"/>
      <w:marTop w:val="0"/>
      <w:marBottom w:val="0"/>
      <w:divBdr>
        <w:top w:val="none" w:sz="0" w:space="0" w:color="auto"/>
        <w:left w:val="none" w:sz="0" w:space="0" w:color="auto"/>
        <w:bottom w:val="none" w:sz="0" w:space="0" w:color="auto"/>
        <w:right w:val="none" w:sz="0" w:space="0" w:color="auto"/>
      </w:divBdr>
    </w:div>
    <w:div w:id="2067096890">
      <w:bodyDiv w:val="1"/>
      <w:marLeft w:val="0"/>
      <w:marRight w:val="0"/>
      <w:marTop w:val="0"/>
      <w:marBottom w:val="0"/>
      <w:divBdr>
        <w:top w:val="none" w:sz="0" w:space="0" w:color="auto"/>
        <w:left w:val="none" w:sz="0" w:space="0" w:color="auto"/>
        <w:bottom w:val="none" w:sz="0" w:space="0" w:color="auto"/>
        <w:right w:val="none" w:sz="0" w:space="0" w:color="auto"/>
      </w:divBdr>
    </w:div>
    <w:div w:id="2067410810">
      <w:bodyDiv w:val="1"/>
      <w:marLeft w:val="0"/>
      <w:marRight w:val="0"/>
      <w:marTop w:val="0"/>
      <w:marBottom w:val="0"/>
      <w:divBdr>
        <w:top w:val="none" w:sz="0" w:space="0" w:color="auto"/>
        <w:left w:val="none" w:sz="0" w:space="0" w:color="auto"/>
        <w:bottom w:val="none" w:sz="0" w:space="0" w:color="auto"/>
        <w:right w:val="none" w:sz="0" w:space="0" w:color="auto"/>
      </w:divBdr>
    </w:div>
    <w:div w:id="2067604141">
      <w:bodyDiv w:val="1"/>
      <w:marLeft w:val="0"/>
      <w:marRight w:val="0"/>
      <w:marTop w:val="0"/>
      <w:marBottom w:val="0"/>
      <w:divBdr>
        <w:top w:val="none" w:sz="0" w:space="0" w:color="auto"/>
        <w:left w:val="none" w:sz="0" w:space="0" w:color="auto"/>
        <w:bottom w:val="none" w:sz="0" w:space="0" w:color="auto"/>
        <w:right w:val="none" w:sz="0" w:space="0" w:color="auto"/>
      </w:divBdr>
    </w:div>
    <w:div w:id="2067607962">
      <w:bodyDiv w:val="1"/>
      <w:marLeft w:val="0"/>
      <w:marRight w:val="0"/>
      <w:marTop w:val="0"/>
      <w:marBottom w:val="0"/>
      <w:divBdr>
        <w:top w:val="none" w:sz="0" w:space="0" w:color="auto"/>
        <w:left w:val="none" w:sz="0" w:space="0" w:color="auto"/>
        <w:bottom w:val="none" w:sz="0" w:space="0" w:color="auto"/>
        <w:right w:val="none" w:sz="0" w:space="0" w:color="auto"/>
      </w:divBdr>
    </w:div>
    <w:div w:id="2067948623">
      <w:bodyDiv w:val="1"/>
      <w:marLeft w:val="0"/>
      <w:marRight w:val="0"/>
      <w:marTop w:val="0"/>
      <w:marBottom w:val="0"/>
      <w:divBdr>
        <w:top w:val="none" w:sz="0" w:space="0" w:color="auto"/>
        <w:left w:val="none" w:sz="0" w:space="0" w:color="auto"/>
        <w:bottom w:val="none" w:sz="0" w:space="0" w:color="auto"/>
        <w:right w:val="none" w:sz="0" w:space="0" w:color="auto"/>
      </w:divBdr>
    </w:div>
    <w:div w:id="2067952101">
      <w:bodyDiv w:val="1"/>
      <w:marLeft w:val="0"/>
      <w:marRight w:val="0"/>
      <w:marTop w:val="0"/>
      <w:marBottom w:val="0"/>
      <w:divBdr>
        <w:top w:val="none" w:sz="0" w:space="0" w:color="auto"/>
        <w:left w:val="none" w:sz="0" w:space="0" w:color="auto"/>
        <w:bottom w:val="none" w:sz="0" w:space="0" w:color="auto"/>
        <w:right w:val="none" w:sz="0" w:space="0" w:color="auto"/>
      </w:divBdr>
    </w:div>
    <w:div w:id="2068258421">
      <w:bodyDiv w:val="1"/>
      <w:marLeft w:val="0"/>
      <w:marRight w:val="0"/>
      <w:marTop w:val="0"/>
      <w:marBottom w:val="0"/>
      <w:divBdr>
        <w:top w:val="none" w:sz="0" w:space="0" w:color="auto"/>
        <w:left w:val="none" w:sz="0" w:space="0" w:color="auto"/>
        <w:bottom w:val="none" w:sz="0" w:space="0" w:color="auto"/>
        <w:right w:val="none" w:sz="0" w:space="0" w:color="auto"/>
      </w:divBdr>
    </w:div>
    <w:div w:id="2068336110">
      <w:bodyDiv w:val="1"/>
      <w:marLeft w:val="0"/>
      <w:marRight w:val="0"/>
      <w:marTop w:val="0"/>
      <w:marBottom w:val="0"/>
      <w:divBdr>
        <w:top w:val="none" w:sz="0" w:space="0" w:color="auto"/>
        <w:left w:val="none" w:sz="0" w:space="0" w:color="auto"/>
        <w:bottom w:val="none" w:sz="0" w:space="0" w:color="auto"/>
        <w:right w:val="none" w:sz="0" w:space="0" w:color="auto"/>
      </w:divBdr>
    </w:div>
    <w:div w:id="2068411631">
      <w:bodyDiv w:val="1"/>
      <w:marLeft w:val="0"/>
      <w:marRight w:val="0"/>
      <w:marTop w:val="0"/>
      <w:marBottom w:val="0"/>
      <w:divBdr>
        <w:top w:val="none" w:sz="0" w:space="0" w:color="auto"/>
        <w:left w:val="none" w:sz="0" w:space="0" w:color="auto"/>
        <w:bottom w:val="none" w:sz="0" w:space="0" w:color="auto"/>
        <w:right w:val="none" w:sz="0" w:space="0" w:color="auto"/>
      </w:divBdr>
    </w:div>
    <w:div w:id="2068457500">
      <w:bodyDiv w:val="1"/>
      <w:marLeft w:val="0"/>
      <w:marRight w:val="0"/>
      <w:marTop w:val="0"/>
      <w:marBottom w:val="0"/>
      <w:divBdr>
        <w:top w:val="none" w:sz="0" w:space="0" w:color="auto"/>
        <w:left w:val="none" w:sz="0" w:space="0" w:color="auto"/>
        <w:bottom w:val="none" w:sz="0" w:space="0" w:color="auto"/>
        <w:right w:val="none" w:sz="0" w:space="0" w:color="auto"/>
      </w:divBdr>
    </w:div>
    <w:div w:id="2068868440">
      <w:bodyDiv w:val="1"/>
      <w:marLeft w:val="0"/>
      <w:marRight w:val="0"/>
      <w:marTop w:val="0"/>
      <w:marBottom w:val="0"/>
      <w:divBdr>
        <w:top w:val="none" w:sz="0" w:space="0" w:color="auto"/>
        <w:left w:val="none" w:sz="0" w:space="0" w:color="auto"/>
        <w:bottom w:val="none" w:sz="0" w:space="0" w:color="auto"/>
        <w:right w:val="none" w:sz="0" w:space="0" w:color="auto"/>
      </w:divBdr>
    </w:div>
    <w:div w:id="2068911099">
      <w:bodyDiv w:val="1"/>
      <w:marLeft w:val="0"/>
      <w:marRight w:val="0"/>
      <w:marTop w:val="0"/>
      <w:marBottom w:val="0"/>
      <w:divBdr>
        <w:top w:val="none" w:sz="0" w:space="0" w:color="auto"/>
        <w:left w:val="none" w:sz="0" w:space="0" w:color="auto"/>
        <w:bottom w:val="none" w:sz="0" w:space="0" w:color="auto"/>
        <w:right w:val="none" w:sz="0" w:space="0" w:color="auto"/>
      </w:divBdr>
    </w:div>
    <w:div w:id="2068911651">
      <w:bodyDiv w:val="1"/>
      <w:marLeft w:val="0"/>
      <w:marRight w:val="0"/>
      <w:marTop w:val="0"/>
      <w:marBottom w:val="0"/>
      <w:divBdr>
        <w:top w:val="none" w:sz="0" w:space="0" w:color="auto"/>
        <w:left w:val="none" w:sz="0" w:space="0" w:color="auto"/>
        <w:bottom w:val="none" w:sz="0" w:space="0" w:color="auto"/>
        <w:right w:val="none" w:sz="0" w:space="0" w:color="auto"/>
      </w:divBdr>
    </w:div>
    <w:div w:id="2068994677">
      <w:bodyDiv w:val="1"/>
      <w:marLeft w:val="0"/>
      <w:marRight w:val="0"/>
      <w:marTop w:val="0"/>
      <w:marBottom w:val="0"/>
      <w:divBdr>
        <w:top w:val="none" w:sz="0" w:space="0" w:color="auto"/>
        <w:left w:val="none" w:sz="0" w:space="0" w:color="auto"/>
        <w:bottom w:val="none" w:sz="0" w:space="0" w:color="auto"/>
        <w:right w:val="none" w:sz="0" w:space="0" w:color="auto"/>
      </w:divBdr>
    </w:div>
    <w:div w:id="2068994995">
      <w:bodyDiv w:val="1"/>
      <w:marLeft w:val="0"/>
      <w:marRight w:val="0"/>
      <w:marTop w:val="0"/>
      <w:marBottom w:val="0"/>
      <w:divBdr>
        <w:top w:val="none" w:sz="0" w:space="0" w:color="auto"/>
        <w:left w:val="none" w:sz="0" w:space="0" w:color="auto"/>
        <w:bottom w:val="none" w:sz="0" w:space="0" w:color="auto"/>
        <w:right w:val="none" w:sz="0" w:space="0" w:color="auto"/>
      </w:divBdr>
    </w:div>
    <w:div w:id="2069377766">
      <w:bodyDiv w:val="1"/>
      <w:marLeft w:val="0"/>
      <w:marRight w:val="0"/>
      <w:marTop w:val="0"/>
      <w:marBottom w:val="0"/>
      <w:divBdr>
        <w:top w:val="none" w:sz="0" w:space="0" w:color="auto"/>
        <w:left w:val="none" w:sz="0" w:space="0" w:color="auto"/>
        <w:bottom w:val="none" w:sz="0" w:space="0" w:color="auto"/>
        <w:right w:val="none" w:sz="0" w:space="0" w:color="auto"/>
      </w:divBdr>
    </w:div>
    <w:div w:id="2069566548">
      <w:bodyDiv w:val="1"/>
      <w:marLeft w:val="0"/>
      <w:marRight w:val="0"/>
      <w:marTop w:val="0"/>
      <w:marBottom w:val="0"/>
      <w:divBdr>
        <w:top w:val="none" w:sz="0" w:space="0" w:color="auto"/>
        <w:left w:val="none" w:sz="0" w:space="0" w:color="auto"/>
        <w:bottom w:val="none" w:sz="0" w:space="0" w:color="auto"/>
        <w:right w:val="none" w:sz="0" w:space="0" w:color="auto"/>
      </w:divBdr>
    </w:div>
    <w:div w:id="2070033480">
      <w:bodyDiv w:val="1"/>
      <w:marLeft w:val="0"/>
      <w:marRight w:val="0"/>
      <w:marTop w:val="0"/>
      <w:marBottom w:val="0"/>
      <w:divBdr>
        <w:top w:val="none" w:sz="0" w:space="0" w:color="auto"/>
        <w:left w:val="none" w:sz="0" w:space="0" w:color="auto"/>
        <w:bottom w:val="none" w:sz="0" w:space="0" w:color="auto"/>
        <w:right w:val="none" w:sz="0" w:space="0" w:color="auto"/>
      </w:divBdr>
    </w:div>
    <w:div w:id="2070494431">
      <w:bodyDiv w:val="1"/>
      <w:marLeft w:val="0"/>
      <w:marRight w:val="0"/>
      <w:marTop w:val="0"/>
      <w:marBottom w:val="0"/>
      <w:divBdr>
        <w:top w:val="none" w:sz="0" w:space="0" w:color="auto"/>
        <w:left w:val="none" w:sz="0" w:space="0" w:color="auto"/>
        <w:bottom w:val="none" w:sz="0" w:space="0" w:color="auto"/>
        <w:right w:val="none" w:sz="0" w:space="0" w:color="auto"/>
      </w:divBdr>
    </w:div>
    <w:div w:id="2070762956">
      <w:bodyDiv w:val="1"/>
      <w:marLeft w:val="0"/>
      <w:marRight w:val="0"/>
      <w:marTop w:val="0"/>
      <w:marBottom w:val="0"/>
      <w:divBdr>
        <w:top w:val="none" w:sz="0" w:space="0" w:color="auto"/>
        <w:left w:val="none" w:sz="0" w:space="0" w:color="auto"/>
        <w:bottom w:val="none" w:sz="0" w:space="0" w:color="auto"/>
        <w:right w:val="none" w:sz="0" w:space="0" w:color="auto"/>
      </w:divBdr>
    </w:div>
    <w:div w:id="2070808024">
      <w:bodyDiv w:val="1"/>
      <w:marLeft w:val="0"/>
      <w:marRight w:val="0"/>
      <w:marTop w:val="0"/>
      <w:marBottom w:val="0"/>
      <w:divBdr>
        <w:top w:val="none" w:sz="0" w:space="0" w:color="auto"/>
        <w:left w:val="none" w:sz="0" w:space="0" w:color="auto"/>
        <w:bottom w:val="none" w:sz="0" w:space="0" w:color="auto"/>
        <w:right w:val="none" w:sz="0" w:space="0" w:color="auto"/>
      </w:divBdr>
    </w:div>
    <w:div w:id="2071535555">
      <w:bodyDiv w:val="1"/>
      <w:marLeft w:val="0"/>
      <w:marRight w:val="0"/>
      <w:marTop w:val="0"/>
      <w:marBottom w:val="0"/>
      <w:divBdr>
        <w:top w:val="none" w:sz="0" w:space="0" w:color="auto"/>
        <w:left w:val="none" w:sz="0" w:space="0" w:color="auto"/>
        <w:bottom w:val="none" w:sz="0" w:space="0" w:color="auto"/>
        <w:right w:val="none" w:sz="0" w:space="0" w:color="auto"/>
      </w:divBdr>
    </w:div>
    <w:div w:id="2071685373">
      <w:bodyDiv w:val="1"/>
      <w:marLeft w:val="0"/>
      <w:marRight w:val="0"/>
      <w:marTop w:val="0"/>
      <w:marBottom w:val="0"/>
      <w:divBdr>
        <w:top w:val="none" w:sz="0" w:space="0" w:color="auto"/>
        <w:left w:val="none" w:sz="0" w:space="0" w:color="auto"/>
        <w:bottom w:val="none" w:sz="0" w:space="0" w:color="auto"/>
        <w:right w:val="none" w:sz="0" w:space="0" w:color="auto"/>
      </w:divBdr>
    </w:div>
    <w:div w:id="2072118581">
      <w:bodyDiv w:val="1"/>
      <w:marLeft w:val="0"/>
      <w:marRight w:val="0"/>
      <w:marTop w:val="0"/>
      <w:marBottom w:val="0"/>
      <w:divBdr>
        <w:top w:val="none" w:sz="0" w:space="0" w:color="auto"/>
        <w:left w:val="none" w:sz="0" w:space="0" w:color="auto"/>
        <w:bottom w:val="none" w:sz="0" w:space="0" w:color="auto"/>
        <w:right w:val="none" w:sz="0" w:space="0" w:color="auto"/>
      </w:divBdr>
    </w:div>
    <w:div w:id="2072342822">
      <w:bodyDiv w:val="1"/>
      <w:marLeft w:val="0"/>
      <w:marRight w:val="0"/>
      <w:marTop w:val="0"/>
      <w:marBottom w:val="0"/>
      <w:divBdr>
        <w:top w:val="none" w:sz="0" w:space="0" w:color="auto"/>
        <w:left w:val="none" w:sz="0" w:space="0" w:color="auto"/>
        <w:bottom w:val="none" w:sz="0" w:space="0" w:color="auto"/>
        <w:right w:val="none" w:sz="0" w:space="0" w:color="auto"/>
      </w:divBdr>
    </w:div>
    <w:div w:id="2072578445">
      <w:bodyDiv w:val="1"/>
      <w:marLeft w:val="0"/>
      <w:marRight w:val="0"/>
      <w:marTop w:val="0"/>
      <w:marBottom w:val="0"/>
      <w:divBdr>
        <w:top w:val="none" w:sz="0" w:space="0" w:color="auto"/>
        <w:left w:val="none" w:sz="0" w:space="0" w:color="auto"/>
        <w:bottom w:val="none" w:sz="0" w:space="0" w:color="auto"/>
        <w:right w:val="none" w:sz="0" w:space="0" w:color="auto"/>
      </w:divBdr>
    </w:div>
    <w:div w:id="2072650040">
      <w:bodyDiv w:val="1"/>
      <w:marLeft w:val="0"/>
      <w:marRight w:val="0"/>
      <w:marTop w:val="0"/>
      <w:marBottom w:val="0"/>
      <w:divBdr>
        <w:top w:val="none" w:sz="0" w:space="0" w:color="auto"/>
        <w:left w:val="none" w:sz="0" w:space="0" w:color="auto"/>
        <w:bottom w:val="none" w:sz="0" w:space="0" w:color="auto"/>
        <w:right w:val="none" w:sz="0" w:space="0" w:color="auto"/>
      </w:divBdr>
    </w:div>
    <w:div w:id="2072730076">
      <w:bodyDiv w:val="1"/>
      <w:marLeft w:val="0"/>
      <w:marRight w:val="0"/>
      <w:marTop w:val="0"/>
      <w:marBottom w:val="0"/>
      <w:divBdr>
        <w:top w:val="none" w:sz="0" w:space="0" w:color="auto"/>
        <w:left w:val="none" w:sz="0" w:space="0" w:color="auto"/>
        <w:bottom w:val="none" w:sz="0" w:space="0" w:color="auto"/>
        <w:right w:val="none" w:sz="0" w:space="0" w:color="auto"/>
      </w:divBdr>
    </w:div>
    <w:div w:id="2072805088">
      <w:bodyDiv w:val="1"/>
      <w:marLeft w:val="0"/>
      <w:marRight w:val="0"/>
      <w:marTop w:val="0"/>
      <w:marBottom w:val="0"/>
      <w:divBdr>
        <w:top w:val="none" w:sz="0" w:space="0" w:color="auto"/>
        <w:left w:val="none" w:sz="0" w:space="0" w:color="auto"/>
        <w:bottom w:val="none" w:sz="0" w:space="0" w:color="auto"/>
        <w:right w:val="none" w:sz="0" w:space="0" w:color="auto"/>
      </w:divBdr>
    </w:div>
    <w:div w:id="2073116956">
      <w:bodyDiv w:val="1"/>
      <w:marLeft w:val="0"/>
      <w:marRight w:val="0"/>
      <w:marTop w:val="0"/>
      <w:marBottom w:val="0"/>
      <w:divBdr>
        <w:top w:val="none" w:sz="0" w:space="0" w:color="auto"/>
        <w:left w:val="none" w:sz="0" w:space="0" w:color="auto"/>
        <w:bottom w:val="none" w:sz="0" w:space="0" w:color="auto"/>
        <w:right w:val="none" w:sz="0" w:space="0" w:color="auto"/>
      </w:divBdr>
    </w:div>
    <w:div w:id="2073625174">
      <w:bodyDiv w:val="1"/>
      <w:marLeft w:val="0"/>
      <w:marRight w:val="0"/>
      <w:marTop w:val="0"/>
      <w:marBottom w:val="0"/>
      <w:divBdr>
        <w:top w:val="none" w:sz="0" w:space="0" w:color="auto"/>
        <w:left w:val="none" w:sz="0" w:space="0" w:color="auto"/>
        <w:bottom w:val="none" w:sz="0" w:space="0" w:color="auto"/>
        <w:right w:val="none" w:sz="0" w:space="0" w:color="auto"/>
      </w:divBdr>
    </w:div>
    <w:div w:id="2073692288">
      <w:bodyDiv w:val="1"/>
      <w:marLeft w:val="0"/>
      <w:marRight w:val="0"/>
      <w:marTop w:val="0"/>
      <w:marBottom w:val="0"/>
      <w:divBdr>
        <w:top w:val="none" w:sz="0" w:space="0" w:color="auto"/>
        <w:left w:val="none" w:sz="0" w:space="0" w:color="auto"/>
        <w:bottom w:val="none" w:sz="0" w:space="0" w:color="auto"/>
        <w:right w:val="none" w:sz="0" w:space="0" w:color="auto"/>
      </w:divBdr>
    </w:div>
    <w:div w:id="2073773925">
      <w:bodyDiv w:val="1"/>
      <w:marLeft w:val="0"/>
      <w:marRight w:val="0"/>
      <w:marTop w:val="0"/>
      <w:marBottom w:val="0"/>
      <w:divBdr>
        <w:top w:val="none" w:sz="0" w:space="0" w:color="auto"/>
        <w:left w:val="none" w:sz="0" w:space="0" w:color="auto"/>
        <w:bottom w:val="none" w:sz="0" w:space="0" w:color="auto"/>
        <w:right w:val="none" w:sz="0" w:space="0" w:color="auto"/>
      </w:divBdr>
    </w:div>
    <w:div w:id="2074430827">
      <w:bodyDiv w:val="1"/>
      <w:marLeft w:val="0"/>
      <w:marRight w:val="0"/>
      <w:marTop w:val="0"/>
      <w:marBottom w:val="0"/>
      <w:divBdr>
        <w:top w:val="none" w:sz="0" w:space="0" w:color="auto"/>
        <w:left w:val="none" w:sz="0" w:space="0" w:color="auto"/>
        <w:bottom w:val="none" w:sz="0" w:space="0" w:color="auto"/>
        <w:right w:val="none" w:sz="0" w:space="0" w:color="auto"/>
      </w:divBdr>
    </w:div>
    <w:div w:id="2074543857">
      <w:bodyDiv w:val="1"/>
      <w:marLeft w:val="0"/>
      <w:marRight w:val="0"/>
      <w:marTop w:val="0"/>
      <w:marBottom w:val="0"/>
      <w:divBdr>
        <w:top w:val="none" w:sz="0" w:space="0" w:color="auto"/>
        <w:left w:val="none" w:sz="0" w:space="0" w:color="auto"/>
        <w:bottom w:val="none" w:sz="0" w:space="0" w:color="auto"/>
        <w:right w:val="none" w:sz="0" w:space="0" w:color="auto"/>
      </w:divBdr>
    </w:div>
    <w:div w:id="2075548019">
      <w:bodyDiv w:val="1"/>
      <w:marLeft w:val="0"/>
      <w:marRight w:val="0"/>
      <w:marTop w:val="0"/>
      <w:marBottom w:val="0"/>
      <w:divBdr>
        <w:top w:val="none" w:sz="0" w:space="0" w:color="auto"/>
        <w:left w:val="none" w:sz="0" w:space="0" w:color="auto"/>
        <w:bottom w:val="none" w:sz="0" w:space="0" w:color="auto"/>
        <w:right w:val="none" w:sz="0" w:space="0" w:color="auto"/>
      </w:divBdr>
    </w:div>
    <w:div w:id="2075664898">
      <w:bodyDiv w:val="1"/>
      <w:marLeft w:val="0"/>
      <w:marRight w:val="0"/>
      <w:marTop w:val="0"/>
      <w:marBottom w:val="0"/>
      <w:divBdr>
        <w:top w:val="none" w:sz="0" w:space="0" w:color="auto"/>
        <w:left w:val="none" w:sz="0" w:space="0" w:color="auto"/>
        <w:bottom w:val="none" w:sz="0" w:space="0" w:color="auto"/>
        <w:right w:val="none" w:sz="0" w:space="0" w:color="auto"/>
      </w:divBdr>
    </w:div>
    <w:div w:id="2076081060">
      <w:bodyDiv w:val="1"/>
      <w:marLeft w:val="0"/>
      <w:marRight w:val="0"/>
      <w:marTop w:val="0"/>
      <w:marBottom w:val="0"/>
      <w:divBdr>
        <w:top w:val="none" w:sz="0" w:space="0" w:color="auto"/>
        <w:left w:val="none" w:sz="0" w:space="0" w:color="auto"/>
        <w:bottom w:val="none" w:sz="0" w:space="0" w:color="auto"/>
        <w:right w:val="none" w:sz="0" w:space="0" w:color="auto"/>
      </w:divBdr>
    </w:div>
    <w:div w:id="2076127718">
      <w:bodyDiv w:val="1"/>
      <w:marLeft w:val="0"/>
      <w:marRight w:val="0"/>
      <w:marTop w:val="0"/>
      <w:marBottom w:val="0"/>
      <w:divBdr>
        <w:top w:val="none" w:sz="0" w:space="0" w:color="auto"/>
        <w:left w:val="none" w:sz="0" w:space="0" w:color="auto"/>
        <w:bottom w:val="none" w:sz="0" w:space="0" w:color="auto"/>
        <w:right w:val="none" w:sz="0" w:space="0" w:color="auto"/>
      </w:divBdr>
    </w:div>
    <w:div w:id="2076464356">
      <w:bodyDiv w:val="1"/>
      <w:marLeft w:val="0"/>
      <w:marRight w:val="0"/>
      <w:marTop w:val="0"/>
      <w:marBottom w:val="0"/>
      <w:divBdr>
        <w:top w:val="none" w:sz="0" w:space="0" w:color="auto"/>
        <w:left w:val="none" w:sz="0" w:space="0" w:color="auto"/>
        <w:bottom w:val="none" w:sz="0" w:space="0" w:color="auto"/>
        <w:right w:val="none" w:sz="0" w:space="0" w:color="auto"/>
      </w:divBdr>
    </w:div>
    <w:div w:id="2077046438">
      <w:bodyDiv w:val="1"/>
      <w:marLeft w:val="0"/>
      <w:marRight w:val="0"/>
      <w:marTop w:val="0"/>
      <w:marBottom w:val="0"/>
      <w:divBdr>
        <w:top w:val="none" w:sz="0" w:space="0" w:color="auto"/>
        <w:left w:val="none" w:sz="0" w:space="0" w:color="auto"/>
        <w:bottom w:val="none" w:sz="0" w:space="0" w:color="auto"/>
        <w:right w:val="none" w:sz="0" w:space="0" w:color="auto"/>
      </w:divBdr>
    </w:div>
    <w:div w:id="2077122459">
      <w:bodyDiv w:val="1"/>
      <w:marLeft w:val="0"/>
      <w:marRight w:val="0"/>
      <w:marTop w:val="0"/>
      <w:marBottom w:val="0"/>
      <w:divBdr>
        <w:top w:val="none" w:sz="0" w:space="0" w:color="auto"/>
        <w:left w:val="none" w:sz="0" w:space="0" w:color="auto"/>
        <w:bottom w:val="none" w:sz="0" w:space="0" w:color="auto"/>
        <w:right w:val="none" w:sz="0" w:space="0" w:color="auto"/>
      </w:divBdr>
    </w:div>
    <w:div w:id="2077318994">
      <w:bodyDiv w:val="1"/>
      <w:marLeft w:val="0"/>
      <w:marRight w:val="0"/>
      <w:marTop w:val="0"/>
      <w:marBottom w:val="0"/>
      <w:divBdr>
        <w:top w:val="none" w:sz="0" w:space="0" w:color="auto"/>
        <w:left w:val="none" w:sz="0" w:space="0" w:color="auto"/>
        <w:bottom w:val="none" w:sz="0" w:space="0" w:color="auto"/>
        <w:right w:val="none" w:sz="0" w:space="0" w:color="auto"/>
      </w:divBdr>
    </w:div>
    <w:div w:id="2077437829">
      <w:bodyDiv w:val="1"/>
      <w:marLeft w:val="0"/>
      <w:marRight w:val="0"/>
      <w:marTop w:val="0"/>
      <w:marBottom w:val="0"/>
      <w:divBdr>
        <w:top w:val="none" w:sz="0" w:space="0" w:color="auto"/>
        <w:left w:val="none" w:sz="0" w:space="0" w:color="auto"/>
        <w:bottom w:val="none" w:sz="0" w:space="0" w:color="auto"/>
        <w:right w:val="none" w:sz="0" w:space="0" w:color="auto"/>
      </w:divBdr>
    </w:div>
    <w:div w:id="2077628958">
      <w:bodyDiv w:val="1"/>
      <w:marLeft w:val="0"/>
      <w:marRight w:val="0"/>
      <w:marTop w:val="0"/>
      <w:marBottom w:val="0"/>
      <w:divBdr>
        <w:top w:val="none" w:sz="0" w:space="0" w:color="auto"/>
        <w:left w:val="none" w:sz="0" w:space="0" w:color="auto"/>
        <w:bottom w:val="none" w:sz="0" w:space="0" w:color="auto"/>
        <w:right w:val="none" w:sz="0" w:space="0" w:color="auto"/>
      </w:divBdr>
    </w:div>
    <w:div w:id="2078432942">
      <w:bodyDiv w:val="1"/>
      <w:marLeft w:val="0"/>
      <w:marRight w:val="0"/>
      <w:marTop w:val="0"/>
      <w:marBottom w:val="0"/>
      <w:divBdr>
        <w:top w:val="none" w:sz="0" w:space="0" w:color="auto"/>
        <w:left w:val="none" w:sz="0" w:space="0" w:color="auto"/>
        <w:bottom w:val="none" w:sz="0" w:space="0" w:color="auto"/>
        <w:right w:val="none" w:sz="0" w:space="0" w:color="auto"/>
      </w:divBdr>
    </w:div>
    <w:div w:id="2078747972">
      <w:bodyDiv w:val="1"/>
      <w:marLeft w:val="0"/>
      <w:marRight w:val="0"/>
      <w:marTop w:val="0"/>
      <w:marBottom w:val="0"/>
      <w:divBdr>
        <w:top w:val="none" w:sz="0" w:space="0" w:color="auto"/>
        <w:left w:val="none" w:sz="0" w:space="0" w:color="auto"/>
        <w:bottom w:val="none" w:sz="0" w:space="0" w:color="auto"/>
        <w:right w:val="none" w:sz="0" w:space="0" w:color="auto"/>
      </w:divBdr>
    </w:div>
    <w:div w:id="2078898671">
      <w:bodyDiv w:val="1"/>
      <w:marLeft w:val="0"/>
      <w:marRight w:val="0"/>
      <w:marTop w:val="0"/>
      <w:marBottom w:val="0"/>
      <w:divBdr>
        <w:top w:val="none" w:sz="0" w:space="0" w:color="auto"/>
        <w:left w:val="none" w:sz="0" w:space="0" w:color="auto"/>
        <w:bottom w:val="none" w:sz="0" w:space="0" w:color="auto"/>
        <w:right w:val="none" w:sz="0" w:space="0" w:color="auto"/>
      </w:divBdr>
    </w:div>
    <w:div w:id="2078936117">
      <w:bodyDiv w:val="1"/>
      <w:marLeft w:val="0"/>
      <w:marRight w:val="0"/>
      <w:marTop w:val="0"/>
      <w:marBottom w:val="0"/>
      <w:divBdr>
        <w:top w:val="none" w:sz="0" w:space="0" w:color="auto"/>
        <w:left w:val="none" w:sz="0" w:space="0" w:color="auto"/>
        <w:bottom w:val="none" w:sz="0" w:space="0" w:color="auto"/>
        <w:right w:val="none" w:sz="0" w:space="0" w:color="auto"/>
      </w:divBdr>
    </w:div>
    <w:div w:id="2079085460">
      <w:bodyDiv w:val="1"/>
      <w:marLeft w:val="0"/>
      <w:marRight w:val="0"/>
      <w:marTop w:val="0"/>
      <w:marBottom w:val="0"/>
      <w:divBdr>
        <w:top w:val="none" w:sz="0" w:space="0" w:color="auto"/>
        <w:left w:val="none" w:sz="0" w:space="0" w:color="auto"/>
        <w:bottom w:val="none" w:sz="0" w:space="0" w:color="auto"/>
        <w:right w:val="none" w:sz="0" w:space="0" w:color="auto"/>
      </w:divBdr>
    </w:div>
    <w:div w:id="2079161542">
      <w:bodyDiv w:val="1"/>
      <w:marLeft w:val="0"/>
      <w:marRight w:val="0"/>
      <w:marTop w:val="0"/>
      <w:marBottom w:val="0"/>
      <w:divBdr>
        <w:top w:val="none" w:sz="0" w:space="0" w:color="auto"/>
        <w:left w:val="none" w:sz="0" w:space="0" w:color="auto"/>
        <w:bottom w:val="none" w:sz="0" w:space="0" w:color="auto"/>
        <w:right w:val="none" w:sz="0" w:space="0" w:color="auto"/>
      </w:divBdr>
    </w:div>
    <w:div w:id="2079283522">
      <w:bodyDiv w:val="1"/>
      <w:marLeft w:val="0"/>
      <w:marRight w:val="0"/>
      <w:marTop w:val="0"/>
      <w:marBottom w:val="0"/>
      <w:divBdr>
        <w:top w:val="none" w:sz="0" w:space="0" w:color="auto"/>
        <w:left w:val="none" w:sz="0" w:space="0" w:color="auto"/>
        <w:bottom w:val="none" w:sz="0" w:space="0" w:color="auto"/>
        <w:right w:val="none" w:sz="0" w:space="0" w:color="auto"/>
      </w:divBdr>
    </w:div>
    <w:div w:id="2079356479">
      <w:bodyDiv w:val="1"/>
      <w:marLeft w:val="0"/>
      <w:marRight w:val="0"/>
      <w:marTop w:val="0"/>
      <w:marBottom w:val="0"/>
      <w:divBdr>
        <w:top w:val="none" w:sz="0" w:space="0" w:color="auto"/>
        <w:left w:val="none" w:sz="0" w:space="0" w:color="auto"/>
        <w:bottom w:val="none" w:sz="0" w:space="0" w:color="auto"/>
        <w:right w:val="none" w:sz="0" w:space="0" w:color="auto"/>
      </w:divBdr>
    </w:div>
    <w:div w:id="2079358085">
      <w:bodyDiv w:val="1"/>
      <w:marLeft w:val="0"/>
      <w:marRight w:val="0"/>
      <w:marTop w:val="0"/>
      <w:marBottom w:val="0"/>
      <w:divBdr>
        <w:top w:val="none" w:sz="0" w:space="0" w:color="auto"/>
        <w:left w:val="none" w:sz="0" w:space="0" w:color="auto"/>
        <w:bottom w:val="none" w:sz="0" w:space="0" w:color="auto"/>
        <w:right w:val="none" w:sz="0" w:space="0" w:color="auto"/>
      </w:divBdr>
    </w:div>
    <w:div w:id="2079550517">
      <w:bodyDiv w:val="1"/>
      <w:marLeft w:val="0"/>
      <w:marRight w:val="0"/>
      <w:marTop w:val="0"/>
      <w:marBottom w:val="0"/>
      <w:divBdr>
        <w:top w:val="none" w:sz="0" w:space="0" w:color="auto"/>
        <w:left w:val="none" w:sz="0" w:space="0" w:color="auto"/>
        <w:bottom w:val="none" w:sz="0" w:space="0" w:color="auto"/>
        <w:right w:val="none" w:sz="0" w:space="0" w:color="auto"/>
      </w:divBdr>
    </w:div>
    <w:div w:id="2079861654">
      <w:bodyDiv w:val="1"/>
      <w:marLeft w:val="0"/>
      <w:marRight w:val="0"/>
      <w:marTop w:val="0"/>
      <w:marBottom w:val="0"/>
      <w:divBdr>
        <w:top w:val="none" w:sz="0" w:space="0" w:color="auto"/>
        <w:left w:val="none" w:sz="0" w:space="0" w:color="auto"/>
        <w:bottom w:val="none" w:sz="0" w:space="0" w:color="auto"/>
        <w:right w:val="none" w:sz="0" w:space="0" w:color="auto"/>
      </w:divBdr>
    </w:div>
    <w:div w:id="2079862465">
      <w:bodyDiv w:val="1"/>
      <w:marLeft w:val="0"/>
      <w:marRight w:val="0"/>
      <w:marTop w:val="0"/>
      <w:marBottom w:val="0"/>
      <w:divBdr>
        <w:top w:val="none" w:sz="0" w:space="0" w:color="auto"/>
        <w:left w:val="none" w:sz="0" w:space="0" w:color="auto"/>
        <w:bottom w:val="none" w:sz="0" w:space="0" w:color="auto"/>
        <w:right w:val="none" w:sz="0" w:space="0" w:color="auto"/>
      </w:divBdr>
    </w:div>
    <w:div w:id="2079932996">
      <w:bodyDiv w:val="1"/>
      <w:marLeft w:val="0"/>
      <w:marRight w:val="0"/>
      <w:marTop w:val="0"/>
      <w:marBottom w:val="0"/>
      <w:divBdr>
        <w:top w:val="none" w:sz="0" w:space="0" w:color="auto"/>
        <w:left w:val="none" w:sz="0" w:space="0" w:color="auto"/>
        <w:bottom w:val="none" w:sz="0" w:space="0" w:color="auto"/>
        <w:right w:val="none" w:sz="0" w:space="0" w:color="auto"/>
      </w:divBdr>
    </w:div>
    <w:div w:id="2079982304">
      <w:bodyDiv w:val="1"/>
      <w:marLeft w:val="0"/>
      <w:marRight w:val="0"/>
      <w:marTop w:val="0"/>
      <w:marBottom w:val="0"/>
      <w:divBdr>
        <w:top w:val="none" w:sz="0" w:space="0" w:color="auto"/>
        <w:left w:val="none" w:sz="0" w:space="0" w:color="auto"/>
        <w:bottom w:val="none" w:sz="0" w:space="0" w:color="auto"/>
        <w:right w:val="none" w:sz="0" w:space="0" w:color="auto"/>
      </w:divBdr>
    </w:div>
    <w:div w:id="2080319528">
      <w:bodyDiv w:val="1"/>
      <w:marLeft w:val="0"/>
      <w:marRight w:val="0"/>
      <w:marTop w:val="0"/>
      <w:marBottom w:val="0"/>
      <w:divBdr>
        <w:top w:val="none" w:sz="0" w:space="0" w:color="auto"/>
        <w:left w:val="none" w:sz="0" w:space="0" w:color="auto"/>
        <w:bottom w:val="none" w:sz="0" w:space="0" w:color="auto"/>
        <w:right w:val="none" w:sz="0" w:space="0" w:color="auto"/>
      </w:divBdr>
    </w:div>
    <w:div w:id="2080596531">
      <w:bodyDiv w:val="1"/>
      <w:marLeft w:val="0"/>
      <w:marRight w:val="0"/>
      <w:marTop w:val="0"/>
      <w:marBottom w:val="0"/>
      <w:divBdr>
        <w:top w:val="none" w:sz="0" w:space="0" w:color="auto"/>
        <w:left w:val="none" w:sz="0" w:space="0" w:color="auto"/>
        <w:bottom w:val="none" w:sz="0" w:space="0" w:color="auto"/>
        <w:right w:val="none" w:sz="0" w:space="0" w:color="auto"/>
      </w:divBdr>
    </w:div>
    <w:div w:id="2080712409">
      <w:bodyDiv w:val="1"/>
      <w:marLeft w:val="0"/>
      <w:marRight w:val="0"/>
      <w:marTop w:val="0"/>
      <w:marBottom w:val="0"/>
      <w:divBdr>
        <w:top w:val="none" w:sz="0" w:space="0" w:color="auto"/>
        <w:left w:val="none" w:sz="0" w:space="0" w:color="auto"/>
        <w:bottom w:val="none" w:sz="0" w:space="0" w:color="auto"/>
        <w:right w:val="none" w:sz="0" w:space="0" w:color="auto"/>
      </w:divBdr>
    </w:div>
    <w:div w:id="2080857459">
      <w:bodyDiv w:val="1"/>
      <w:marLeft w:val="0"/>
      <w:marRight w:val="0"/>
      <w:marTop w:val="0"/>
      <w:marBottom w:val="0"/>
      <w:divBdr>
        <w:top w:val="none" w:sz="0" w:space="0" w:color="auto"/>
        <w:left w:val="none" w:sz="0" w:space="0" w:color="auto"/>
        <w:bottom w:val="none" w:sz="0" w:space="0" w:color="auto"/>
        <w:right w:val="none" w:sz="0" w:space="0" w:color="auto"/>
      </w:divBdr>
    </w:div>
    <w:div w:id="2081365710">
      <w:bodyDiv w:val="1"/>
      <w:marLeft w:val="0"/>
      <w:marRight w:val="0"/>
      <w:marTop w:val="0"/>
      <w:marBottom w:val="0"/>
      <w:divBdr>
        <w:top w:val="none" w:sz="0" w:space="0" w:color="auto"/>
        <w:left w:val="none" w:sz="0" w:space="0" w:color="auto"/>
        <w:bottom w:val="none" w:sz="0" w:space="0" w:color="auto"/>
        <w:right w:val="none" w:sz="0" w:space="0" w:color="auto"/>
      </w:divBdr>
    </w:div>
    <w:div w:id="2082016729">
      <w:bodyDiv w:val="1"/>
      <w:marLeft w:val="0"/>
      <w:marRight w:val="0"/>
      <w:marTop w:val="0"/>
      <w:marBottom w:val="0"/>
      <w:divBdr>
        <w:top w:val="none" w:sz="0" w:space="0" w:color="auto"/>
        <w:left w:val="none" w:sz="0" w:space="0" w:color="auto"/>
        <w:bottom w:val="none" w:sz="0" w:space="0" w:color="auto"/>
        <w:right w:val="none" w:sz="0" w:space="0" w:color="auto"/>
      </w:divBdr>
    </w:div>
    <w:div w:id="2082481647">
      <w:bodyDiv w:val="1"/>
      <w:marLeft w:val="0"/>
      <w:marRight w:val="0"/>
      <w:marTop w:val="0"/>
      <w:marBottom w:val="0"/>
      <w:divBdr>
        <w:top w:val="none" w:sz="0" w:space="0" w:color="auto"/>
        <w:left w:val="none" w:sz="0" w:space="0" w:color="auto"/>
        <w:bottom w:val="none" w:sz="0" w:space="0" w:color="auto"/>
        <w:right w:val="none" w:sz="0" w:space="0" w:color="auto"/>
      </w:divBdr>
    </w:div>
    <w:div w:id="2082487360">
      <w:bodyDiv w:val="1"/>
      <w:marLeft w:val="0"/>
      <w:marRight w:val="0"/>
      <w:marTop w:val="0"/>
      <w:marBottom w:val="0"/>
      <w:divBdr>
        <w:top w:val="none" w:sz="0" w:space="0" w:color="auto"/>
        <w:left w:val="none" w:sz="0" w:space="0" w:color="auto"/>
        <w:bottom w:val="none" w:sz="0" w:space="0" w:color="auto"/>
        <w:right w:val="none" w:sz="0" w:space="0" w:color="auto"/>
      </w:divBdr>
    </w:div>
    <w:div w:id="2082871451">
      <w:bodyDiv w:val="1"/>
      <w:marLeft w:val="0"/>
      <w:marRight w:val="0"/>
      <w:marTop w:val="0"/>
      <w:marBottom w:val="0"/>
      <w:divBdr>
        <w:top w:val="none" w:sz="0" w:space="0" w:color="auto"/>
        <w:left w:val="none" w:sz="0" w:space="0" w:color="auto"/>
        <w:bottom w:val="none" w:sz="0" w:space="0" w:color="auto"/>
        <w:right w:val="none" w:sz="0" w:space="0" w:color="auto"/>
      </w:divBdr>
    </w:div>
    <w:div w:id="2083210919">
      <w:bodyDiv w:val="1"/>
      <w:marLeft w:val="0"/>
      <w:marRight w:val="0"/>
      <w:marTop w:val="0"/>
      <w:marBottom w:val="0"/>
      <w:divBdr>
        <w:top w:val="none" w:sz="0" w:space="0" w:color="auto"/>
        <w:left w:val="none" w:sz="0" w:space="0" w:color="auto"/>
        <w:bottom w:val="none" w:sz="0" w:space="0" w:color="auto"/>
        <w:right w:val="none" w:sz="0" w:space="0" w:color="auto"/>
      </w:divBdr>
    </w:div>
    <w:div w:id="2083942749">
      <w:bodyDiv w:val="1"/>
      <w:marLeft w:val="0"/>
      <w:marRight w:val="0"/>
      <w:marTop w:val="0"/>
      <w:marBottom w:val="0"/>
      <w:divBdr>
        <w:top w:val="none" w:sz="0" w:space="0" w:color="auto"/>
        <w:left w:val="none" w:sz="0" w:space="0" w:color="auto"/>
        <w:bottom w:val="none" w:sz="0" w:space="0" w:color="auto"/>
        <w:right w:val="none" w:sz="0" w:space="0" w:color="auto"/>
      </w:divBdr>
    </w:div>
    <w:div w:id="2084184409">
      <w:bodyDiv w:val="1"/>
      <w:marLeft w:val="0"/>
      <w:marRight w:val="0"/>
      <w:marTop w:val="0"/>
      <w:marBottom w:val="0"/>
      <w:divBdr>
        <w:top w:val="none" w:sz="0" w:space="0" w:color="auto"/>
        <w:left w:val="none" w:sz="0" w:space="0" w:color="auto"/>
        <w:bottom w:val="none" w:sz="0" w:space="0" w:color="auto"/>
        <w:right w:val="none" w:sz="0" w:space="0" w:color="auto"/>
      </w:divBdr>
    </w:div>
    <w:div w:id="2084333235">
      <w:bodyDiv w:val="1"/>
      <w:marLeft w:val="0"/>
      <w:marRight w:val="0"/>
      <w:marTop w:val="0"/>
      <w:marBottom w:val="0"/>
      <w:divBdr>
        <w:top w:val="none" w:sz="0" w:space="0" w:color="auto"/>
        <w:left w:val="none" w:sz="0" w:space="0" w:color="auto"/>
        <w:bottom w:val="none" w:sz="0" w:space="0" w:color="auto"/>
        <w:right w:val="none" w:sz="0" w:space="0" w:color="auto"/>
      </w:divBdr>
    </w:div>
    <w:div w:id="2084599993">
      <w:bodyDiv w:val="1"/>
      <w:marLeft w:val="0"/>
      <w:marRight w:val="0"/>
      <w:marTop w:val="0"/>
      <w:marBottom w:val="0"/>
      <w:divBdr>
        <w:top w:val="none" w:sz="0" w:space="0" w:color="auto"/>
        <w:left w:val="none" w:sz="0" w:space="0" w:color="auto"/>
        <w:bottom w:val="none" w:sz="0" w:space="0" w:color="auto"/>
        <w:right w:val="none" w:sz="0" w:space="0" w:color="auto"/>
      </w:divBdr>
    </w:div>
    <w:div w:id="2084640280">
      <w:bodyDiv w:val="1"/>
      <w:marLeft w:val="0"/>
      <w:marRight w:val="0"/>
      <w:marTop w:val="0"/>
      <w:marBottom w:val="0"/>
      <w:divBdr>
        <w:top w:val="none" w:sz="0" w:space="0" w:color="auto"/>
        <w:left w:val="none" w:sz="0" w:space="0" w:color="auto"/>
        <w:bottom w:val="none" w:sz="0" w:space="0" w:color="auto"/>
        <w:right w:val="none" w:sz="0" w:space="0" w:color="auto"/>
      </w:divBdr>
    </w:div>
    <w:div w:id="2084986460">
      <w:bodyDiv w:val="1"/>
      <w:marLeft w:val="0"/>
      <w:marRight w:val="0"/>
      <w:marTop w:val="0"/>
      <w:marBottom w:val="0"/>
      <w:divBdr>
        <w:top w:val="none" w:sz="0" w:space="0" w:color="auto"/>
        <w:left w:val="none" w:sz="0" w:space="0" w:color="auto"/>
        <w:bottom w:val="none" w:sz="0" w:space="0" w:color="auto"/>
        <w:right w:val="none" w:sz="0" w:space="0" w:color="auto"/>
      </w:divBdr>
    </w:div>
    <w:div w:id="2085106452">
      <w:bodyDiv w:val="1"/>
      <w:marLeft w:val="0"/>
      <w:marRight w:val="0"/>
      <w:marTop w:val="0"/>
      <w:marBottom w:val="0"/>
      <w:divBdr>
        <w:top w:val="none" w:sz="0" w:space="0" w:color="auto"/>
        <w:left w:val="none" w:sz="0" w:space="0" w:color="auto"/>
        <w:bottom w:val="none" w:sz="0" w:space="0" w:color="auto"/>
        <w:right w:val="none" w:sz="0" w:space="0" w:color="auto"/>
      </w:divBdr>
    </w:div>
    <w:div w:id="2085253567">
      <w:bodyDiv w:val="1"/>
      <w:marLeft w:val="0"/>
      <w:marRight w:val="0"/>
      <w:marTop w:val="0"/>
      <w:marBottom w:val="0"/>
      <w:divBdr>
        <w:top w:val="none" w:sz="0" w:space="0" w:color="auto"/>
        <w:left w:val="none" w:sz="0" w:space="0" w:color="auto"/>
        <w:bottom w:val="none" w:sz="0" w:space="0" w:color="auto"/>
        <w:right w:val="none" w:sz="0" w:space="0" w:color="auto"/>
      </w:divBdr>
    </w:div>
    <w:div w:id="2085488054">
      <w:bodyDiv w:val="1"/>
      <w:marLeft w:val="0"/>
      <w:marRight w:val="0"/>
      <w:marTop w:val="0"/>
      <w:marBottom w:val="0"/>
      <w:divBdr>
        <w:top w:val="none" w:sz="0" w:space="0" w:color="auto"/>
        <w:left w:val="none" w:sz="0" w:space="0" w:color="auto"/>
        <w:bottom w:val="none" w:sz="0" w:space="0" w:color="auto"/>
        <w:right w:val="none" w:sz="0" w:space="0" w:color="auto"/>
      </w:divBdr>
    </w:div>
    <w:div w:id="2085683706">
      <w:bodyDiv w:val="1"/>
      <w:marLeft w:val="0"/>
      <w:marRight w:val="0"/>
      <w:marTop w:val="0"/>
      <w:marBottom w:val="0"/>
      <w:divBdr>
        <w:top w:val="none" w:sz="0" w:space="0" w:color="auto"/>
        <w:left w:val="none" w:sz="0" w:space="0" w:color="auto"/>
        <w:bottom w:val="none" w:sz="0" w:space="0" w:color="auto"/>
        <w:right w:val="none" w:sz="0" w:space="0" w:color="auto"/>
      </w:divBdr>
    </w:div>
    <w:div w:id="2085686472">
      <w:bodyDiv w:val="1"/>
      <w:marLeft w:val="0"/>
      <w:marRight w:val="0"/>
      <w:marTop w:val="0"/>
      <w:marBottom w:val="0"/>
      <w:divBdr>
        <w:top w:val="none" w:sz="0" w:space="0" w:color="auto"/>
        <w:left w:val="none" w:sz="0" w:space="0" w:color="auto"/>
        <w:bottom w:val="none" w:sz="0" w:space="0" w:color="auto"/>
        <w:right w:val="none" w:sz="0" w:space="0" w:color="auto"/>
      </w:divBdr>
    </w:div>
    <w:div w:id="2085832797">
      <w:bodyDiv w:val="1"/>
      <w:marLeft w:val="0"/>
      <w:marRight w:val="0"/>
      <w:marTop w:val="0"/>
      <w:marBottom w:val="0"/>
      <w:divBdr>
        <w:top w:val="none" w:sz="0" w:space="0" w:color="auto"/>
        <w:left w:val="none" w:sz="0" w:space="0" w:color="auto"/>
        <w:bottom w:val="none" w:sz="0" w:space="0" w:color="auto"/>
        <w:right w:val="none" w:sz="0" w:space="0" w:color="auto"/>
      </w:divBdr>
    </w:div>
    <w:div w:id="2086222003">
      <w:bodyDiv w:val="1"/>
      <w:marLeft w:val="0"/>
      <w:marRight w:val="0"/>
      <w:marTop w:val="0"/>
      <w:marBottom w:val="0"/>
      <w:divBdr>
        <w:top w:val="none" w:sz="0" w:space="0" w:color="auto"/>
        <w:left w:val="none" w:sz="0" w:space="0" w:color="auto"/>
        <w:bottom w:val="none" w:sz="0" w:space="0" w:color="auto"/>
        <w:right w:val="none" w:sz="0" w:space="0" w:color="auto"/>
      </w:divBdr>
    </w:div>
    <w:div w:id="2086416394">
      <w:bodyDiv w:val="1"/>
      <w:marLeft w:val="0"/>
      <w:marRight w:val="0"/>
      <w:marTop w:val="0"/>
      <w:marBottom w:val="0"/>
      <w:divBdr>
        <w:top w:val="none" w:sz="0" w:space="0" w:color="auto"/>
        <w:left w:val="none" w:sz="0" w:space="0" w:color="auto"/>
        <w:bottom w:val="none" w:sz="0" w:space="0" w:color="auto"/>
        <w:right w:val="none" w:sz="0" w:space="0" w:color="auto"/>
      </w:divBdr>
    </w:div>
    <w:div w:id="2086487138">
      <w:bodyDiv w:val="1"/>
      <w:marLeft w:val="0"/>
      <w:marRight w:val="0"/>
      <w:marTop w:val="0"/>
      <w:marBottom w:val="0"/>
      <w:divBdr>
        <w:top w:val="none" w:sz="0" w:space="0" w:color="auto"/>
        <w:left w:val="none" w:sz="0" w:space="0" w:color="auto"/>
        <w:bottom w:val="none" w:sz="0" w:space="0" w:color="auto"/>
        <w:right w:val="none" w:sz="0" w:space="0" w:color="auto"/>
      </w:divBdr>
    </w:div>
    <w:div w:id="2086490114">
      <w:bodyDiv w:val="1"/>
      <w:marLeft w:val="0"/>
      <w:marRight w:val="0"/>
      <w:marTop w:val="0"/>
      <w:marBottom w:val="0"/>
      <w:divBdr>
        <w:top w:val="none" w:sz="0" w:space="0" w:color="auto"/>
        <w:left w:val="none" w:sz="0" w:space="0" w:color="auto"/>
        <w:bottom w:val="none" w:sz="0" w:space="0" w:color="auto"/>
        <w:right w:val="none" w:sz="0" w:space="0" w:color="auto"/>
      </w:divBdr>
    </w:div>
    <w:div w:id="2086605915">
      <w:bodyDiv w:val="1"/>
      <w:marLeft w:val="0"/>
      <w:marRight w:val="0"/>
      <w:marTop w:val="0"/>
      <w:marBottom w:val="0"/>
      <w:divBdr>
        <w:top w:val="none" w:sz="0" w:space="0" w:color="auto"/>
        <w:left w:val="none" w:sz="0" w:space="0" w:color="auto"/>
        <w:bottom w:val="none" w:sz="0" w:space="0" w:color="auto"/>
        <w:right w:val="none" w:sz="0" w:space="0" w:color="auto"/>
      </w:divBdr>
    </w:div>
    <w:div w:id="2086609594">
      <w:bodyDiv w:val="1"/>
      <w:marLeft w:val="0"/>
      <w:marRight w:val="0"/>
      <w:marTop w:val="0"/>
      <w:marBottom w:val="0"/>
      <w:divBdr>
        <w:top w:val="none" w:sz="0" w:space="0" w:color="auto"/>
        <w:left w:val="none" w:sz="0" w:space="0" w:color="auto"/>
        <w:bottom w:val="none" w:sz="0" w:space="0" w:color="auto"/>
        <w:right w:val="none" w:sz="0" w:space="0" w:color="auto"/>
      </w:divBdr>
    </w:div>
    <w:div w:id="2086684864">
      <w:bodyDiv w:val="1"/>
      <w:marLeft w:val="0"/>
      <w:marRight w:val="0"/>
      <w:marTop w:val="0"/>
      <w:marBottom w:val="0"/>
      <w:divBdr>
        <w:top w:val="none" w:sz="0" w:space="0" w:color="auto"/>
        <w:left w:val="none" w:sz="0" w:space="0" w:color="auto"/>
        <w:bottom w:val="none" w:sz="0" w:space="0" w:color="auto"/>
        <w:right w:val="none" w:sz="0" w:space="0" w:color="auto"/>
      </w:divBdr>
    </w:div>
    <w:div w:id="2086756637">
      <w:bodyDiv w:val="1"/>
      <w:marLeft w:val="0"/>
      <w:marRight w:val="0"/>
      <w:marTop w:val="0"/>
      <w:marBottom w:val="0"/>
      <w:divBdr>
        <w:top w:val="none" w:sz="0" w:space="0" w:color="auto"/>
        <w:left w:val="none" w:sz="0" w:space="0" w:color="auto"/>
        <w:bottom w:val="none" w:sz="0" w:space="0" w:color="auto"/>
        <w:right w:val="none" w:sz="0" w:space="0" w:color="auto"/>
      </w:divBdr>
    </w:div>
    <w:div w:id="2086879279">
      <w:bodyDiv w:val="1"/>
      <w:marLeft w:val="0"/>
      <w:marRight w:val="0"/>
      <w:marTop w:val="0"/>
      <w:marBottom w:val="0"/>
      <w:divBdr>
        <w:top w:val="none" w:sz="0" w:space="0" w:color="auto"/>
        <w:left w:val="none" w:sz="0" w:space="0" w:color="auto"/>
        <w:bottom w:val="none" w:sz="0" w:space="0" w:color="auto"/>
        <w:right w:val="none" w:sz="0" w:space="0" w:color="auto"/>
      </w:divBdr>
    </w:div>
    <w:div w:id="2087149389">
      <w:bodyDiv w:val="1"/>
      <w:marLeft w:val="0"/>
      <w:marRight w:val="0"/>
      <w:marTop w:val="0"/>
      <w:marBottom w:val="0"/>
      <w:divBdr>
        <w:top w:val="none" w:sz="0" w:space="0" w:color="auto"/>
        <w:left w:val="none" w:sz="0" w:space="0" w:color="auto"/>
        <w:bottom w:val="none" w:sz="0" w:space="0" w:color="auto"/>
        <w:right w:val="none" w:sz="0" w:space="0" w:color="auto"/>
      </w:divBdr>
    </w:div>
    <w:div w:id="2087262289">
      <w:bodyDiv w:val="1"/>
      <w:marLeft w:val="0"/>
      <w:marRight w:val="0"/>
      <w:marTop w:val="0"/>
      <w:marBottom w:val="0"/>
      <w:divBdr>
        <w:top w:val="none" w:sz="0" w:space="0" w:color="auto"/>
        <w:left w:val="none" w:sz="0" w:space="0" w:color="auto"/>
        <w:bottom w:val="none" w:sz="0" w:space="0" w:color="auto"/>
        <w:right w:val="none" w:sz="0" w:space="0" w:color="auto"/>
      </w:divBdr>
    </w:div>
    <w:div w:id="2087264606">
      <w:bodyDiv w:val="1"/>
      <w:marLeft w:val="0"/>
      <w:marRight w:val="0"/>
      <w:marTop w:val="0"/>
      <w:marBottom w:val="0"/>
      <w:divBdr>
        <w:top w:val="none" w:sz="0" w:space="0" w:color="auto"/>
        <w:left w:val="none" w:sz="0" w:space="0" w:color="auto"/>
        <w:bottom w:val="none" w:sz="0" w:space="0" w:color="auto"/>
        <w:right w:val="none" w:sz="0" w:space="0" w:color="auto"/>
      </w:divBdr>
    </w:div>
    <w:div w:id="2087411214">
      <w:bodyDiv w:val="1"/>
      <w:marLeft w:val="0"/>
      <w:marRight w:val="0"/>
      <w:marTop w:val="0"/>
      <w:marBottom w:val="0"/>
      <w:divBdr>
        <w:top w:val="none" w:sz="0" w:space="0" w:color="auto"/>
        <w:left w:val="none" w:sz="0" w:space="0" w:color="auto"/>
        <w:bottom w:val="none" w:sz="0" w:space="0" w:color="auto"/>
        <w:right w:val="none" w:sz="0" w:space="0" w:color="auto"/>
      </w:divBdr>
    </w:div>
    <w:div w:id="2087803630">
      <w:bodyDiv w:val="1"/>
      <w:marLeft w:val="0"/>
      <w:marRight w:val="0"/>
      <w:marTop w:val="0"/>
      <w:marBottom w:val="0"/>
      <w:divBdr>
        <w:top w:val="none" w:sz="0" w:space="0" w:color="auto"/>
        <w:left w:val="none" w:sz="0" w:space="0" w:color="auto"/>
        <w:bottom w:val="none" w:sz="0" w:space="0" w:color="auto"/>
        <w:right w:val="none" w:sz="0" w:space="0" w:color="auto"/>
      </w:divBdr>
    </w:div>
    <w:div w:id="2087918048">
      <w:bodyDiv w:val="1"/>
      <w:marLeft w:val="0"/>
      <w:marRight w:val="0"/>
      <w:marTop w:val="0"/>
      <w:marBottom w:val="0"/>
      <w:divBdr>
        <w:top w:val="none" w:sz="0" w:space="0" w:color="auto"/>
        <w:left w:val="none" w:sz="0" w:space="0" w:color="auto"/>
        <w:bottom w:val="none" w:sz="0" w:space="0" w:color="auto"/>
        <w:right w:val="none" w:sz="0" w:space="0" w:color="auto"/>
      </w:divBdr>
    </w:div>
    <w:div w:id="2087996529">
      <w:bodyDiv w:val="1"/>
      <w:marLeft w:val="0"/>
      <w:marRight w:val="0"/>
      <w:marTop w:val="0"/>
      <w:marBottom w:val="0"/>
      <w:divBdr>
        <w:top w:val="none" w:sz="0" w:space="0" w:color="auto"/>
        <w:left w:val="none" w:sz="0" w:space="0" w:color="auto"/>
        <w:bottom w:val="none" w:sz="0" w:space="0" w:color="auto"/>
        <w:right w:val="none" w:sz="0" w:space="0" w:color="auto"/>
      </w:divBdr>
    </w:div>
    <w:div w:id="2088306740">
      <w:bodyDiv w:val="1"/>
      <w:marLeft w:val="0"/>
      <w:marRight w:val="0"/>
      <w:marTop w:val="0"/>
      <w:marBottom w:val="0"/>
      <w:divBdr>
        <w:top w:val="none" w:sz="0" w:space="0" w:color="auto"/>
        <w:left w:val="none" w:sz="0" w:space="0" w:color="auto"/>
        <w:bottom w:val="none" w:sz="0" w:space="0" w:color="auto"/>
        <w:right w:val="none" w:sz="0" w:space="0" w:color="auto"/>
      </w:divBdr>
    </w:div>
    <w:div w:id="2088650483">
      <w:bodyDiv w:val="1"/>
      <w:marLeft w:val="0"/>
      <w:marRight w:val="0"/>
      <w:marTop w:val="0"/>
      <w:marBottom w:val="0"/>
      <w:divBdr>
        <w:top w:val="none" w:sz="0" w:space="0" w:color="auto"/>
        <w:left w:val="none" w:sz="0" w:space="0" w:color="auto"/>
        <w:bottom w:val="none" w:sz="0" w:space="0" w:color="auto"/>
        <w:right w:val="none" w:sz="0" w:space="0" w:color="auto"/>
      </w:divBdr>
    </w:div>
    <w:div w:id="2088918330">
      <w:bodyDiv w:val="1"/>
      <w:marLeft w:val="0"/>
      <w:marRight w:val="0"/>
      <w:marTop w:val="0"/>
      <w:marBottom w:val="0"/>
      <w:divBdr>
        <w:top w:val="none" w:sz="0" w:space="0" w:color="auto"/>
        <w:left w:val="none" w:sz="0" w:space="0" w:color="auto"/>
        <w:bottom w:val="none" w:sz="0" w:space="0" w:color="auto"/>
        <w:right w:val="none" w:sz="0" w:space="0" w:color="auto"/>
      </w:divBdr>
    </w:div>
    <w:div w:id="2089031223">
      <w:bodyDiv w:val="1"/>
      <w:marLeft w:val="0"/>
      <w:marRight w:val="0"/>
      <w:marTop w:val="0"/>
      <w:marBottom w:val="0"/>
      <w:divBdr>
        <w:top w:val="none" w:sz="0" w:space="0" w:color="auto"/>
        <w:left w:val="none" w:sz="0" w:space="0" w:color="auto"/>
        <w:bottom w:val="none" w:sz="0" w:space="0" w:color="auto"/>
        <w:right w:val="none" w:sz="0" w:space="0" w:color="auto"/>
      </w:divBdr>
    </w:div>
    <w:div w:id="2089377343">
      <w:bodyDiv w:val="1"/>
      <w:marLeft w:val="0"/>
      <w:marRight w:val="0"/>
      <w:marTop w:val="0"/>
      <w:marBottom w:val="0"/>
      <w:divBdr>
        <w:top w:val="none" w:sz="0" w:space="0" w:color="auto"/>
        <w:left w:val="none" w:sz="0" w:space="0" w:color="auto"/>
        <w:bottom w:val="none" w:sz="0" w:space="0" w:color="auto"/>
        <w:right w:val="none" w:sz="0" w:space="0" w:color="auto"/>
      </w:divBdr>
    </w:div>
    <w:div w:id="2089382753">
      <w:bodyDiv w:val="1"/>
      <w:marLeft w:val="0"/>
      <w:marRight w:val="0"/>
      <w:marTop w:val="0"/>
      <w:marBottom w:val="0"/>
      <w:divBdr>
        <w:top w:val="none" w:sz="0" w:space="0" w:color="auto"/>
        <w:left w:val="none" w:sz="0" w:space="0" w:color="auto"/>
        <w:bottom w:val="none" w:sz="0" w:space="0" w:color="auto"/>
        <w:right w:val="none" w:sz="0" w:space="0" w:color="auto"/>
      </w:divBdr>
    </w:div>
    <w:div w:id="2090691288">
      <w:bodyDiv w:val="1"/>
      <w:marLeft w:val="0"/>
      <w:marRight w:val="0"/>
      <w:marTop w:val="0"/>
      <w:marBottom w:val="0"/>
      <w:divBdr>
        <w:top w:val="none" w:sz="0" w:space="0" w:color="auto"/>
        <w:left w:val="none" w:sz="0" w:space="0" w:color="auto"/>
        <w:bottom w:val="none" w:sz="0" w:space="0" w:color="auto"/>
        <w:right w:val="none" w:sz="0" w:space="0" w:color="auto"/>
      </w:divBdr>
    </w:div>
    <w:div w:id="2090883564">
      <w:bodyDiv w:val="1"/>
      <w:marLeft w:val="0"/>
      <w:marRight w:val="0"/>
      <w:marTop w:val="0"/>
      <w:marBottom w:val="0"/>
      <w:divBdr>
        <w:top w:val="none" w:sz="0" w:space="0" w:color="auto"/>
        <w:left w:val="none" w:sz="0" w:space="0" w:color="auto"/>
        <w:bottom w:val="none" w:sz="0" w:space="0" w:color="auto"/>
        <w:right w:val="none" w:sz="0" w:space="0" w:color="auto"/>
      </w:divBdr>
    </w:div>
    <w:div w:id="2090885293">
      <w:bodyDiv w:val="1"/>
      <w:marLeft w:val="0"/>
      <w:marRight w:val="0"/>
      <w:marTop w:val="0"/>
      <w:marBottom w:val="0"/>
      <w:divBdr>
        <w:top w:val="none" w:sz="0" w:space="0" w:color="auto"/>
        <w:left w:val="none" w:sz="0" w:space="0" w:color="auto"/>
        <w:bottom w:val="none" w:sz="0" w:space="0" w:color="auto"/>
        <w:right w:val="none" w:sz="0" w:space="0" w:color="auto"/>
      </w:divBdr>
    </w:div>
    <w:div w:id="2090928288">
      <w:bodyDiv w:val="1"/>
      <w:marLeft w:val="0"/>
      <w:marRight w:val="0"/>
      <w:marTop w:val="0"/>
      <w:marBottom w:val="0"/>
      <w:divBdr>
        <w:top w:val="none" w:sz="0" w:space="0" w:color="auto"/>
        <w:left w:val="none" w:sz="0" w:space="0" w:color="auto"/>
        <w:bottom w:val="none" w:sz="0" w:space="0" w:color="auto"/>
        <w:right w:val="none" w:sz="0" w:space="0" w:color="auto"/>
      </w:divBdr>
    </w:div>
    <w:div w:id="2091076686">
      <w:bodyDiv w:val="1"/>
      <w:marLeft w:val="0"/>
      <w:marRight w:val="0"/>
      <w:marTop w:val="0"/>
      <w:marBottom w:val="0"/>
      <w:divBdr>
        <w:top w:val="none" w:sz="0" w:space="0" w:color="auto"/>
        <w:left w:val="none" w:sz="0" w:space="0" w:color="auto"/>
        <w:bottom w:val="none" w:sz="0" w:space="0" w:color="auto"/>
        <w:right w:val="none" w:sz="0" w:space="0" w:color="auto"/>
      </w:divBdr>
    </w:div>
    <w:div w:id="2091149374">
      <w:bodyDiv w:val="1"/>
      <w:marLeft w:val="0"/>
      <w:marRight w:val="0"/>
      <w:marTop w:val="0"/>
      <w:marBottom w:val="0"/>
      <w:divBdr>
        <w:top w:val="none" w:sz="0" w:space="0" w:color="auto"/>
        <w:left w:val="none" w:sz="0" w:space="0" w:color="auto"/>
        <w:bottom w:val="none" w:sz="0" w:space="0" w:color="auto"/>
        <w:right w:val="none" w:sz="0" w:space="0" w:color="auto"/>
      </w:divBdr>
    </w:div>
    <w:div w:id="2091192497">
      <w:bodyDiv w:val="1"/>
      <w:marLeft w:val="0"/>
      <w:marRight w:val="0"/>
      <w:marTop w:val="0"/>
      <w:marBottom w:val="0"/>
      <w:divBdr>
        <w:top w:val="none" w:sz="0" w:space="0" w:color="auto"/>
        <w:left w:val="none" w:sz="0" w:space="0" w:color="auto"/>
        <w:bottom w:val="none" w:sz="0" w:space="0" w:color="auto"/>
        <w:right w:val="none" w:sz="0" w:space="0" w:color="auto"/>
      </w:divBdr>
    </w:div>
    <w:div w:id="2091197697">
      <w:bodyDiv w:val="1"/>
      <w:marLeft w:val="0"/>
      <w:marRight w:val="0"/>
      <w:marTop w:val="0"/>
      <w:marBottom w:val="0"/>
      <w:divBdr>
        <w:top w:val="none" w:sz="0" w:space="0" w:color="auto"/>
        <w:left w:val="none" w:sz="0" w:space="0" w:color="auto"/>
        <w:bottom w:val="none" w:sz="0" w:space="0" w:color="auto"/>
        <w:right w:val="none" w:sz="0" w:space="0" w:color="auto"/>
      </w:divBdr>
    </w:div>
    <w:div w:id="2091924343">
      <w:bodyDiv w:val="1"/>
      <w:marLeft w:val="0"/>
      <w:marRight w:val="0"/>
      <w:marTop w:val="0"/>
      <w:marBottom w:val="0"/>
      <w:divBdr>
        <w:top w:val="none" w:sz="0" w:space="0" w:color="auto"/>
        <w:left w:val="none" w:sz="0" w:space="0" w:color="auto"/>
        <w:bottom w:val="none" w:sz="0" w:space="0" w:color="auto"/>
        <w:right w:val="none" w:sz="0" w:space="0" w:color="auto"/>
      </w:divBdr>
    </w:div>
    <w:div w:id="2092003219">
      <w:bodyDiv w:val="1"/>
      <w:marLeft w:val="0"/>
      <w:marRight w:val="0"/>
      <w:marTop w:val="0"/>
      <w:marBottom w:val="0"/>
      <w:divBdr>
        <w:top w:val="none" w:sz="0" w:space="0" w:color="auto"/>
        <w:left w:val="none" w:sz="0" w:space="0" w:color="auto"/>
        <w:bottom w:val="none" w:sz="0" w:space="0" w:color="auto"/>
        <w:right w:val="none" w:sz="0" w:space="0" w:color="auto"/>
      </w:divBdr>
    </w:div>
    <w:div w:id="2092238615">
      <w:bodyDiv w:val="1"/>
      <w:marLeft w:val="0"/>
      <w:marRight w:val="0"/>
      <w:marTop w:val="0"/>
      <w:marBottom w:val="0"/>
      <w:divBdr>
        <w:top w:val="none" w:sz="0" w:space="0" w:color="auto"/>
        <w:left w:val="none" w:sz="0" w:space="0" w:color="auto"/>
        <w:bottom w:val="none" w:sz="0" w:space="0" w:color="auto"/>
        <w:right w:val="none" w:sz="0" w:space="0" w:color="auto"/>
      </w:divBdr>
    </w:div>
    <w:div w:id="2092268602">
      <w:bodyDiv w:val="1"/>
      <w:marLeft w:val="0"/>
      <w:marRight w:val="0"/>
      <w:marTop w:val="0"/>
      <w:marBottom w:val="0"/>
      <w:divBdr>
        <w:top w:val="none" w:sz="0" w:space="0" w:color="auto"/>
        <w:left w:val="none" w:sz="0" w:space="0" w:color="auto"/>
        <w:bottom w:val="none" w:sz="0" w:space="0" w:color="auto"/>
        <w:right w:val="none" w:sz="0" w:space="0" w:color="auto"/>
      </w:divBdr>
      <w:divsChild>
        <w:div w:id="360590759">
          <w:marLeft w:val="0"/>
          <w:marRight w:val="0"/>
          <w:marTop w:val="0"/>
          <w:marBottom w:val="0"/>
          <w:divBdr>
            <w:top w:val="none" w:sz="0" w:space="0" w:color="auto"/>
            <w:left w:val="none" w:sz="0" w:space="0" w:color="auto"/>
            <w:bottom w:val="none" w:sz="0" w:space="0" w:color="auto"/>
            <w:right w:val="none" w:sz="0" w:space="0" w:color="auto"/>
          </w:divBdr>
        </w:div>
        <w:div w:id="439885369">
          <w:marLeft w:val="0"/>
          <w:marRight w:val="0"/>
          <w:marTop w:val="0"/>
          <w:marBottom w:val="0"/>
          <w:divBdr>
            <w:top w:val="none" w:sz="0" w:space="0" w:color="auto"/>
            <w:left w:val="none" w:sz="0" w:space="0" w:color="auto"/>
            <w:bottom w:val="none" w:sz="0" w:space="0" w:color="auto"/>
            <w:right w:val="none" w:sz="0" w:space="0" w:color="auto"/>
          </w:divBdr>
        </w:div>
        <w:div w:id="2021346340">
          <w:marLeft w:val="0"/>
          <w:marRight w:val="0"/>
          <w:marTop w:val="0"/>
          <w:marBottom w:val="0"/>
          <w:divBdr>
            <w:top w:val="none" w:sz="0" w:space="0" w:color="auto"/>
            <w:left w:val="none" w:sz="0" w:space="0" w:color="auto"/>
            <w:bottom w:val="none" w:sz="0" w:space="0" w:color="auto"/>
            <w:right w:val="none" w:sz="0" w:space="0" w:color="auto"/>
          </w:divBdr>
        </w:div>
      </w:divsChild>
    </w:div>
    <w:div w:id="2092507842">
      <w:bodyDiv w:val="1"/>
      <w:marLeft w:val="0"/>
      <w:marRight w:val="0"/>
      <w:marTop w:val="0"/>
      <w:marBottom w:val="0"/>
      <w:divBdr>
        <w:top w:val="none" w:sz="0" w:space="0" w:color="auto"/>
        <w:left w:val="none" w:sz="0" w:space="0" w:color="auto"/>
        <w:bottom w:val="none" w:sz="0" w:space="0" w:color="auto"/>
        <w:right w:val="none" w:sz="0" w:space="0" w:color="auto"/>
      </w:divBdr>
    </w:div>
    <w:div w:id="2092655085">
      <w:bodyDiv w:val="1"/>
      <w:marLeft w:val="0"/>
      <w:marRight w:val="0"/>
      <w:marTop w:val="0"/>
      <w:marBottom w:val="0"/>
      <w:divBdr>
        <w:top w:val="none" w:sz="0" w:space="0" w:color="auto"/>
        <w:left w:val="none" w:sz="0" w:space="0" w:color="auto"/>
        <w:bottom w:val="none" w:sz="0" w:space="0" w:color="auto"/>
        <w:right w:val="none" w:sz="0" w:space="0" w:color="auto"/>
      </w:divBdr>
    </w:div>
    <w:div w:id="2092921985">
      <w:bodyDiv w:val="1"/>
      <w:marLeft w:val="0"/>
      <w:marRight w:val="0"/>
      <w:marTop w:val="0"/>
      <w:marBottom w:val="0"/>
      <w:divBdr>
        <w:top w:val="none" w:sz="0" w:space="0" w:color="auto"/>
        <w:left w:val="none" w:sz="0" w:space="0" w:color="auto"/>
        <w:bottom w:val="none" w:sz="0" w:space="0" w:color="auto"/>
        <w:right w:val="none" w:sz="0" w:space="0" w:color="auto"/>
      </w:divBdr>
    </w:div>
    <w:div w:id="2093117444">
      <w:bodyDiv w:val="1"/>
      <w:marLeft w:val="0"/>
      <w:marRight w:val="0"/>
      <w:marTop w:val="0"/>
      <w:marBottom w:val="0"/>
      <w:divBdr>
        <w:top w:val="none" w:sz="0" w:space="0" w:color="auto"/>
        <w:left w:val="none" w:sz="0" w:space="0" w:color="auto"/>
        <w:bottom w:val="none" w:sz="0" w:space="0" w:color="auto"/>
        <w:right w:val="none" w:sz="0" w:space="0" w:color="auto"/>
      </w:divBdr>
    </w:div>
    <w:div w:id="2093315209">
      <w:bodyDiv w:val="1"/>
      <w:marLeft w:val="0"/>
      <w:marRight w:val="0"/>
      <w:marTop w:val="0"/>
      <w:marBottom w:val="0"/>
      <w:divBdr>
        <w:top w:val="none" w:sz="0" w:space="0" w:color="auto"/>
        <w:left w:val="none" w:sz="0" w:space="0" w:color="auto"/>
        <w:bottom w:val="none" w:sz="0" w:space="0" w:color="auto"/>
        <w:right w:val="none" w:sz="0" w:space="0" w:color="auto"/>
      </w:divBdr>
    </w:div>
    <w:div w:id="2093354379">
      <w:bodyDiv w:val="1"/>
      <w:marLeft w:val="0"/>
      <w:marRight w:val="0"/>
      <w:marTop w:val="0"/>
      <w:marBottom w:val="0"/>
      <w:divBdr>
        <w:top w:val="none" w:sz="0" w:space="0" w:color="auto"/>
        <w:left w:val="none" w:sz="0" w:space="0" w:color="auto"/>
        <w:bottom w:val="none" w:sz="0" w:space="0" w:color="auto"/>
        <w:right w:val="none" w:sz="0" w:space="0" w:color="auto"/>
      </w:divBdr>
    </w:div>
    <w:div w:id="2093381823">
      <w:bodyDiv w:val="1"/>
      <w:marLeft w:val="0"/>
      <w:marRight w:val="0"/>
      <w:marTop w:val="0"/>
      <w:marBottom w:val="0"/>
      <w:divBdr>
        <w:top w:val="none" w:sz="0" w:space="0" w:color="auto"/>
        <w:left w:val="none" w:sz="0" w:space="0" w:color="auto"/>
        <w:bottom w:val="none" w:sz="0" w:space="0" w:color="auto"/>
        <w:right w:val="none" w:sz="0" w:space="0" w:color="auto"/>
      </w:divBdr>
    </w:div>
    <w:div w:id="2093382766">
      <w:bodyDiv w:val="1"/>
      <w:marLeft w:val="0"/>
      <w:marRight w:val="0"/>
      <w:marTop w:val="0"/>
      <w:marBottom w:val="0"/>
      <w:divBdr>
        <w:top w:val="none" w:sz="0" w:space="0" w:color="auto"/>
        <w:left w:val="none" w:sz="0" w:space="0" w:color="auto"/>
        <w:bottom w:val="none" w:sz="0" w:space="0" w:color="auto"/>
        <w:right w:val="none" w:sz="0" w:space="0" w:color="auto"/>
      </w:divBdr>
    </w:div>
    <w:div w:id="2093426681">
      <w:bodyDiv w:val="1"/>
      <w:marLeft w:val="0"/>
      <w:marRight w:val="0"/>
      <w:marTop w:val="0"/>
      <w:marBottom w:val="0"/>
      <w:divBdr>
        <w:top w:val="none" w:sz="0" w:space="0" w:color="auto"/>
        <w:left w:val="none" w:sz="0" w:space="0" w:color="auto"/>
        <w:bottom w:val="none" w:sz="0" w:space="0" w:color="auto"/>
        <w:right w:val="none" w:sz="0" w:space="0" w:color="auto"/>
      </w:divBdr>
    </w:div>
    <w:div w:id="2093888349">
      <w:bodyDiv w:val="1"/>
      <w:marLeft w:val="0"/>
      <w:marRight w:val="0"/>
      <w:marTop w:val="0"/>
      <w:marBottom w:val="0"/>
      <w:divBdr>
        <w:top w:val="none" w:sz="0" w:space="0" w:color="auto"/>
        <w:left w:val="none" w:sz="0" w:space="0" w:color="auto"/>
        <w:bottom w:val="none" w:sz="0" w:space="0" w:color="auto"/>
        <w:right w:val="none" w:sz="0" w:space="0" w:color="auto"/>
      </w:divBdr>
    </w:div>
    <w:div w:id="2093967650">
      <w:bodyDiv w:val="1"/>
      <w:marLeft w:val="0"/>
      <w:marRight w:val="0"/>
      <w:marTop w:val="0"/>
      <w:marBottom w:val="0"/>
      <w:divBdr>
        <w:top w:val="none" w:sz="0" w:space="0" w:color="auto"/>
        <w:left w:val="none" w:sz="0" w:space="0" w:color="auto"/>
        <w:bottom w:val="none" w:sz="0" w:space="0" w:color="auto"/>
        <w:right w:val="none" w:sz="0" w:space="0" w:color="auto"/>
      </w:divBdr>
    </w:div>
    <w:div w:id="2093967854">
      <w:bodyDiv w:val="1"/>
      <w:marLeft w:val="0"/>
      <w:marRight w:val="0"/>
      <w:marTop w:val="0"/>
      <w:marBottom w:val="0"/>
      <w:divBdr>
        <w:top w:val="none" w:sz="0" w:space="0" w:color="auto"/>
        <w:left w:val="none" w:sz="0" w:space="0" w:color="auto"/>
        <w:bottom w:val="none" w:sz="0" w:space="0" w:color="auto"/>
        <w:right w:val="none" w:sz="0" w:space="0" w:color="auto"/>
      </w:divBdr>
    </w:div>
    <w:div w:id="2094009793">
      <w:bodyDiv w:val="1"/>
      <w:marLeft w:val="0"/>
      <w:marRight w:val="0"/>
      <w:marTop w:val="0"/>
      <w:marBottom w:val="0"/>
      <w:divBdr>
        <w:top w:val="none" w:sz="0" w:space="0" w:color="auto"/>
        <w:left w:val="none" w:sz="0" w:space="0" w:color="auto"/>
        <w:bottom w:val="none" w:sz="0" w:space="0" w:color="auto"/>
        <w:right w:val="none" w:sz="0" w:space="0" w:color="auto"/>
      </w:divBdr>
    </w:div>
    <w:div w:id="2094274658">
      <w:bodyDiv w:val="1"/>
      <w:marLeft w:val="0"/>
      <w:marRight w:val="0"/>
      <w:marTop w:val="0"/>
      <w:marBottom w:val="0"/>
      <w:divBdr>
        <w:top w:val="none" w:sz="0" w:space="0" w:color="auto"/>
        <w:left w:val="none" w:sz="0" w:space="0" w:color="auto"/>
        <w:bottom w:val="none" w:sz="0" w:space="0" w:color="auto"/>
        <w:right w:val="none" w:sz="0" w:space="0" w:color="auto"/>
      </w:divBdr>
    </w:div>
    <w:div w:id="2094930804">
      <w:bodyDiv w:val="1"/>
      <w:marLeft w:val="0"/>
      <w:marRight w:val="0"/>
      <w:marTop w:val="0"/>
      <w:marBottom w:val="0"/>
      <w:divBdr>
        <w:top w:val="none" w:sz="0" w:space="0" w:color="auto"/>
        <w:left w:val="none" w:sz="0" w:space="0" w:color="auto"/>
        <w:bottom w:val="none" w:sz="0" w:space="0" w:color="auto"/>
        <w:right w:val="none" w:sz="0" w:space="0" w:color="auto"/>
      </w:divBdr>
    </w:div>
    <w:div w:id="2094937935">
      <w:bodyDiv w:val="1"/>
      <w:marLeft w:val="0"/>
      <w:marRight w:val="0"/>
      <w:marTop w:val="0"/>
      <w:marBottom w:val="0"/>
      <w:divBdr>
        <w:top w:val="none" w:sz="0" w:space="0" w:color="auto"/>
        <w:left w:val="none" w:sz="0" w:space="0" w:color="auto"/>
        <w:bottom w:val="none" w:sz="0" w:space="0" w:color="auto"/>
        <w:right w:val="none" w:sz="0" w:space="0" w:color="auto"/>
      </w:divBdr>
    </w:div>
    <w:div w:id="2095276992">
      <w:bodyDiv w:val="1"/>
      <w:marLeft w:val="0"/>
      <w:marRight w:val="0"/>
      <w:marTop w:val="0"/>
      <w:marBottom w:val="0"/>
      <w:divBdr>
        <w:top w:val="none" w:sz="0" w:space="0" w:color="auto"/>
        <w:left w:val="none" w:sz="0" w:space="0" w:color="auto"/>
        <w:bottom w:val="none" w:sz="0" w:space="0" w:color="auto"/>
        <w:right w:val="none" w:sz="0" w:space="0" w:color="auto"/>
      </w:divBdr>
    </w:div>
    <w:div w:id="2095397993">
      <w:bodyDiv w:val="1"/>
      <w:marLeft w:val="0"/>
      <w:marRight w:val="0"/>
      <w:marTop w:val="0"/>
      <w:marBottom w:val="0"/>
      <w:divBdr>
        <w:top w:val="none" w:sz="0" w:space="0" w:color="auto"/>
        <w:left w:val="none" w:sz="0" w:space="0" w:color="auto"/>
        <w:bottom w:val="none" w:sz="0" w:space="0" w:color="auto"/>
        <w:right w:val="none" w:sz="0" w:space="0" w:color="auto"/>
      </w:divBdr>
    </w:div>
    <w:div w:id="2095658950">
      <w:bodyDiv w:val="1"/>
      <w:marLeft w:val="0"/>
      <w:marRight w:val="0"/>
      <w:marTop w:val="0"/>
      <w:marBottom w:val="0"/>
      <w:divBdr>
        <w:top w:val="none" w:sz="0" w:space="0" w:color="auto"/>
        <w:left w:val="none" w:sz="0" w:space="0" w:color="auto"/>
        <w:bottom w:val="none" w:sz="0" w:space="0" w:color="auto"/>
        <w:right w:val="none" w:sz="0" w:space="0" w:color="auto"/>
      </w:divBdr>
    </w:div>
    <w:div w:id="2095738381">
      <w:bodyDiv w:val="1"/>
      <w:marLeft w:val="0"/>
      <w:marRight w:val="0"/>
      <w:marTop w:val="0"/>
      <w:marBottom w:val="0"/>
      <w:divBdr>
        <w:top w:val="none" w:sz="0" w:space="0" w:color="auto"/>
        <w:left w:val="none" w:sz="0" w:space="0" w:color="auto"/>
        <w:bottom w:val="none" w:sz="0" w:space="0" w:color="auto"/>
        <w:right w:val="none" w:sz="0" w:space="0" w:color="auto"/>
      </w:divBdr>
    </w:div>
    <w:div w:id="2095933825">
      <w:bodyDiv w:val="1"/>
      <w:marLeft w:val="0"/>
      <w:marRight w:val="0"/>
      <w:marTop w:val="0"/>
      <w:marBottom w:val="0"/>
      <w:divBdr>
        <w:top w:val="none" w:sz="0" w:space="0" w:color="auto"/>
        <w:left w:val="none" w:sz="0" w:space="0" w:color="auto"/>
        <w:bottom w:val="none" w:sz="0" w:space="0" w:color="auto"/>
        <w:right w:val="none" w:sz="0" w:space="0" w:color="auto"/>
      </w:divBdr>
    </w:div>
    <w:div w:id="2097162651">
      <w:bodyDiv w:val="1"/>
      <w:marLeft w:val="0"/>
      <w:marRight w:val="0"/>
      <w:marTop w:val="0"/>
      <w:marBottom w:val="0"/>
      <w:divBdr>
        <w:top w:val="none" w:sz="0" w:space="0" w:color="auto"/>
        <w:left w:val="none" w:sz="0" w:space="0" w:color="auto"/>
        <w:bottom w:val="none" w:sz="0" w:space="0" w:color="auto"/>
        <w:right w:val="none" w:sz="0" w:space="0" w:color="auto"/>
      </w:divBdr>
    </w:div>
    <w:div w:id="2097171708">
      <w:bodyDiv w:val="1"/>
      <w:marLeft w:val="0"/>
      <w:marRight w:val="0"/>
      <w:marTop w:val="0"/>
      <w:marBottom w:val="0"/>
      <w:divBdr>
        <w:top w:val="none" w:sz="0" w:space="0" w:color="auto"/>
        <w:left w:val="none" w:sz="0" w:space="0" w:color="auto"/>
        <w:bottom w:val="none" w:sz="0" w:space="0" w:color="auto"/>
        <w:right w:val="none" w:sz="0" w:space="0" w:color="auto"/>
      </w:divBdr>
    </w:div>
    <w:div w:id="2097744037">
      <w:bodyDiv w:val="1"/>
      <w:marLeft w:val="0"/>
      <w:marRight w:val="0"/>
      <w:marTop w:val="0"/>
      <w:marBottom w:val="0"/>
      <w:divBdr>
        <w:top w:val="none" w:sz="0" w:space="0" w:color="auto"/>
        <w:left w:val="none" w:sz="0" w:space="0" w:color="auto"/>
        <w:bottom w:val="none" w:sz="0" w:space="0" w:color="auto"/>
        <w:right w:val="none" w:sz="0" w:space="0" w:color="auto"/>
      </w:divBdr>
    </w:div>
    <w:div w:id="2097823045">
      <w:bodyDiv w:val="1"/>
      <w:marLeft w:val="0"/>
      <w:marRight w:val="0"/>
      <w:marTop w:val="0"/>
      <w:marBottom w:val="0"/>
      <w:divBdr>
        <w:top w:val="none" w:sz="0" w:space="0" w:color="auto"/>
        <w:left w:val="none" w:sz="0" w:space="0" w:color="auto"/>
        <w:bottom w:val="none" w:sz="0" w:space="0" w:color="auto"/>
        <w:right w:val="none" w:sz="0" w:space="0" w:color="auto"/>
      </w:divBdr>
    </w:div>
    <w:div w:id="2098094955">
      <w:bodyDiv w:val="1"/>
      <w:marLeft w:val="0"/>
      <w:marRight w:val="0"/>
      <w:marTop w:val="0"/>
      <w:marBottom w:val="0"/>
      <w:divBdr>
        <w:top w:val="none" w:sz="0" w:space="0" w:color="auto"/>
        <w:left w:val="none" w:sz="0" w:space="0" w:color="auto"/>
        <w:bottom w:val="none" w:sz="0" w:space="0" w:color="auto"/>
        <w:right w:val="none" w:sz="0" w:space="0" w:color="auto"/>
      </w:divBdr>
    </w:div>
    <w:div w:id="2098399767">
      <w:bodyDiv w:val="1"/>
      <w:marLeft w:val="0"/>
      <w:marRight w:val="0"/>
      <w:marTop w:val="0"/>
      <w:marBottom w:val="0"/>
      <w:divBdr>
        <w:top w:val="none" w:sz="0" w:space="0" w:color="auto"/>
        <w:left w:val="none" w:sz="0" w:space="0" w:color="auto"/>
        <w:bottom w:val="none" w:sz="0" w:space="0" w:color="auto"/>
        <w:right w:val="none" w:sz="0" w:space="0" w:color="auto"/>
      </w:divBdr>
    </w:div>
    <w:div w:id="2098866934">
      <w:bodyDiv w:val="1"/>
      <w:marLeft w:val="0"/>
      <w:marRight w:val="0"/>
      <w:marTop w:val="0"/>
      <w:marBottom w:val="0"/>
      <w:divBdr>
        <w:top w:val="none" w:sz="0" w:space="0" w:color="auto"/>
        <w:left w:val="none" w:sz="0" w:space="0" w:color="auto"/>
        <w:bottom w:val="none" w:sz="0" w:space="0" w:color="auto"/>
        <w:right w:val="none" w:sz="0" w:space="0" w:color="auto"/>
      </w:divBdr>
    </w:div>
    <w:div w:id="2099204121">
      <w:bodyDiv w:val="1"/>
      <w:marLeft w:val="0"/>
      <w:marRight w:val="0"/>
      <w:marTop w:val="0"/>
      <w:marBottom w:val="0"/>
      <w:divBdr>
        <w:top w:val="none" w:sz="0" w:space="0" w:color="auto"/>
        <w:left w:val="none" w:sz="0" w:space="0" w:color="auto"/>
        <w:bottom w:val="none" w:sz="0" w:space="0" w:color="auto"/>
        <w:right w:val="none" w:sz="0" w:space="0" w:color="auto"/>
      </w:divBdr>
    </w:div>
    <w:div w:id="2099281195">
      <w:bodyDiv w:val="1"/>
      <w:marLeft w:val="0"/>
      <w:marRight w:val="0"/>
      <w:marTop w:val="0"/>
      <w:marBottom w:val="0"/>
      <w:divBdr>
        <w:top w:val="none" w:sz="0" w:space="0" w:color="auto"/>
        <w:left w:val="none" w:sz="0" w:space="0" w:color="auto"/>
        <w:bottom w:val="none" w:sz="0" w:space="0" w:color="auto"/>
        <w:right w:val="none" w:sz="0" w:space="0" w:color="auto"/>
      </w:divBdr>
    </w:div>
    <w:div w:id="2099281647">
      <w:bodyDiv w:val="1"/>
      <w:marLeft w:val="0"/>
      <w:marRight w:val="0"/>
      <w:marTop w:val="0"/>
      <w:marBottom w:val="0"/>
      <w:divBdr>
        <w:top w:val="none" w:sz="0" w:space="0" w:color="auto"/>
        <w:left w:val="none" w:sz="0" w:space="0" w:color="auto"/>
        <w:bottom w:val="none" w:sz="0" w:space="0" w:color="auto"/>
        <w:right w:val="none" w:sz="0" w:space="0" w:color="auto"/>
      </w:divBdr>
    </w:div>
    <w:div w:id="2099520560">
      <w:bodyDiv w:val="1"/>
      <w:marLeft w:val="0"/>
      <w:marRight w:val="0"/>
      <w:marTop w:val="0"/>
      <w:marBottom w:val="0"/>
      <w:divBdr>
        <w:top w:val="none" w:sz="0" w:space="0" w:color="auto"/>
        <w:left w:val="none" w:sz="0" w:space="0" w:color="auto"/>
        <w:bottom w:val="none" w:sz="0" w:space="0" w:color="auto"/>
        <w:right w:val="none" w:sz="0" w:space="0" w:color="auto"/>
      </w:divBdr>
    </w:div>
    <w:div w:id="2099521320">
      <w:bodyDiv w:val="1"/>
      <w:marLeft w:val="0"/>
      <w:marRight w:val="0"/>
      <w:marTop w:val="0"/>
      <w:marBottom w:val="0"/>
      <w:divBdr>
        <w:top w:val="none" w:sz="0" w:space="0" w:color="auto"/>
        <w:left w:val="none" w:sz="0" w:space="0" w:color="auto"/>
        <w:bottom w:val="none" w:sz="0" w:space="0" w:color="auto"/>
        <w:right w:val="none" w:sz="0" w:space="0" w:color="auto"/>
      </w:divBdr>
    </w:div>
    <w:div w:id="2100131624">
      <w:bodyDiv w:val="1"/>
      <w:marLeft w:val="0"/>
      <w:marRight w:val="0"/>
      <w:marTop w:val="0"/>
      <w:marBottom w:val="0"/>
      <w:divBdr>
        <w:top w:val="none" w:sz="0" w:space="0" w:color="auto"/>
        <w:left w:val="none" w:sz="0" w:space="0" w:color="auto"/>
        <w:bottom w:val="none" w:sz="0" w:space="0" w:color="auto"/>
        <w:right w:val="none" w:sz="0" w:space="0" w:color="auto"/>
      </w:divBdr>
    </w:div>
    <w:div w:id="2100367467">
      <w:bodyDiv w:val="1"/>
      <w:marLeft w:val="0"/>
      <w:marRight w:val="0"/>
      <w:marTop w:val="0"/>
      <w:marBottom w:val="0"/>
      <w:divBdr>
        <w:top w:val="none" w:sz="0" w:space="0" w:color="auto"/>
        <w:left w:val="none" w:sz="0" w:space="0" w:color="auto"/>
        <w:bottom w:val="none" w:sz="0" w:space="0" w:color="auto"/>
        <w:right w:val="none" w:sz="0" w:space="0" w:color="auto"/>
      </w:divBdr>
    </w:div>
    <w:div w:id="2100444570">
      <w:bodyDiv w:val="1"/>
      <w:marLeft w:val="0"/>
      <w:marRight w:val="0"/>
      <w:marTop w:val="0"/>
      <w:marBottom w:val="0"/>
      <w:divBdr>
        <w:top w:val="none" w:sz="0" w:space="0" w:color="auto"/>
        <w:left w:val="none" w:sz="0" w:space="0" w:color="auto"/>
        <w:bottom w:val="none" w:sz="0" w:space="0" w:color="auto"/>
        <w:right w:val="none" w:sz="0" w:space="0" w:color="auto"/>
      </w:divBdr>
    </w:div>
    <w:div w:id="2100561646">
      <w:bodyDiv w:val="1"/>
      <w:marLeft w:val="0"/>
      <w:marRight w:val="0"/>
      <w:marTop w:val="0"/>
      <w:marBottom w:val="0"/>
      <w:divBdr>
        <w:top w:val="none" w:sz="0" w:space="0" w:color="auto"/>
        <w:left w:val="none" w:sz="0" w:space="0" w:color="auto"/>
        <w:bottom w:val="none" w:sz="0" w:space="0" w:color="auto"/>
        <w:right w:val="none" w:sz="0" w:space="0" w:color="auto"/>
      </w:divBdr>
    </w:div>
    <w:div w:id="2100985809">
      <w:bodyDiv w:val="1"/>
      <w:marLeft w:val="0"/>
      <w:marRight w:val="0"/>
      <w:marTop w:val="0"/>
      <w:marBottom w:val="0"/>
      <w:divBdr>
        <w:top w:val="none" w:sz="0" w:space="0" w:color="auto"/>
        <w:left w:val="none" w:sz="0" w:space="0" w:color="auto"/>
        <w:bottom w:val="none" w:sz="0" w:space="0" w:color="auto"/>
        <w:right w:val="none" w:sz="0" w:space="0" w:color="auto"/>
      </w:divBdr>
    </w:div>
    <w:div w:id="2101025980">
      <w:bodyDiv w:val="1"/>
      <w:marLeft w:val="0"/>
      <w:marRight w:val="0"/>
      <w:marTop w:val="0"/>
      <w:marBottom w:val="0"/>
      <w:divBdr>
        <w:top w:val="none" w:sz="0" w:space="0" w:color="auto"/>
        <w:left w:val="none" w:sz="0" w:space="0" w:color="auto"/>
        <w:bottom w:val="none" w:sz="0" w:space="0" w:color="auto"/>
        <w:right w:val="none" w:sz="0" w:space="0" w:color="auto"/>
      </w:divBdr>
    </w:div>
    <w:div w:id="2101903017">
      <w:bodyDiv w:val="1"/>
      <w:marLeft w:val="0"/>
      <w:marRight w:val="0"/>
      <w:marTop w:val="0"/>
      <w:marBottom w:val="0"/>
      <w:divBdr>
        <w:top w:val="none" w:sz="0" w:space="0" w:color="auto"/>
        <w:left w:val="none" w:sz="0" w:space="0" w:color="auto"/>
        <w:bottom w:val="none" w:sz="0" w:space="0" w:color="auto"/>
        <w:right w:val="none" w:sz="0" w:space="0" w:color="auto"/>
      </w:divBdr>
    </w:div>
    <w:div w:id="2102027569">
      <w:bodyDiv w:val="1"/>
      <w:marLeft w:val="0"/>
      <w:marRight w:val="0"/>
      <w:marTop w:val="0"/>
      <w:marBottom w:val="0"/>
      <w:divBdr>
        <w:top w:val="none" w:sz="0" w:space="0" w:color="auto"/>
        <w:left w:val="none" w:sz="0" w:space="0" w:color="auto"/>
        <w:bottom w:val="none" w:sz="0" w:space="0" w:color="auto"/>
        <w:right w:val="none" w:sz="0" w:space="0" w:color="auto"/>
      </w:divBdr>
    </w:div>
    <w:div w:id="2102481791">
      <w:bodyDiv w:val="1"/>
      <w:marLeft w:val="0"/>
      <w:marRight w:val="0"/>
      <w:marTop w:val="0"/>
      <w:marBottom w:val="0"/>
      <w:divBdr>
        <w:top w:val="none" w:sz="0" w:space="0" w:color="auto"/>
        <w:left w:val="none" w:sz="0" w:space="0" w:color="auto"/>
        <w:bottom w:val="none" w:sz="0" w:space="0" w:color="auto"/>
        <w:right w:val="none" w:sz="0" w:space="0" w:color="auto"/>
      </w:divBdr>
    </w:div>
    <w:div w:id="2102481970">
      <w:bodyDiv w:val="1"/>
      <w:marLeft w:val="0"/>
      <w:marRight w:val="0"/>
      <w:marTop w:val="0"/>
      <w:marBottom w:val="0"/>
      <w:divBdr>
        <w:top w:val="none" w:sz="0" w:space="0" w:color="auto"/>
        <w:left w:val="none" w:sz="0" w:space="0" w:color="auto"/>
        <w:bottom w:val="none" w:sz="0" w:space="0" w:color="auto"/>
        <w:right w:val="none" w:sz="0" w:space="0" w:color="auto"/>
      </w:divBdr>
    </w:div>
    <w:div w:id="2102678244">
      <w:bodyDiv w:val="1"/>
      <w:marLeft w:val="0"/>
      <w:marRight w:val="0"/>
      <w:marTop w:val="0"/>
      <w:marBottom w:val="0"/>
      <w:divBdr>
        <w:top w:val="none" w:sz="0" w:space="0" w:color="auto"/>
        <w:left w:val="none" w:sz="0" w:space="0" w:color="auto"/>
        <w:bottom w:val="none" w:sz="0" w:space="0" w:color="auto"/>
        <w:right w:val="none" w:sz="0" w:space="0" w:color="auto"/>
      </w:divBdr>
    </w:div>
    <w:div w:id="2102795939">
      <w:bodyDiv w:val="1"/>
      <w:marLeft w:val="0"/>
      <w:marRight w:val="0"/>
      <w:marTop w:val="0"/>
      <w:marBottom w:val="0"/>
      <w:divBdr>
        <w:top w:val="none" w:sz="0" w:space="0" w:color="auto"/>
        <w:left w:val="none" w:sz="0" w:space="0" w:color="auto"/>
        <w:bottom w:val="none" w:sz="0" w:space="0" w:color="auto"/>
        <w:right w:val="none" w:sz="0" w:space="0" w:color="auto"/>
      </w:divBdr>
    </w:div>
    <w:div w:id="2102870836">
      <w:bodyDiv w:val="1"/>
      <w:marLeft w:val="0"/>
      <w:marRight w:val="0"/>
      <w:marTop w:val="0"/>
      <w:marBottom w:val="0"/>
      <w:divBdr>
        <w:top w:val="none" w:sz="0" w:space="0" w:color="auto"/>
        <w:left w:val="none" w:sz="0" w:space="0" w:color="auto"/>
        <w:bottom w:val="none" w:sz="0" w:space="0" w:color="auto"/>
        <w:right w:val="none" w:sz="0" w:space="0" w:color="auto"/>
      </w:divBdr>
    </w:div>
    <w:div w:id="2103069147">
      <w:bodyDiv w:val="1"/>
      <w:marLeft w:val="0"/>
      <w:marRight w:val="0"/>
      <w:marTop w:val="0"/>
      <w:marBottom w:val="0"/>
      <w:divBdr>
        <w:top w:val="none" w:sz="0" w:space="0" w:color="auto"/>
        <w:left w:val="none" w:sz="0" w:space="0" w:color="auto"/>
        <w:bottom w:val="none" w:sz="0" w:space="0" w:color="auto"/>
        <w:right w:val="none" w:sz="0" w:space="0" w:color="auto"/>
      </w:divBdr>
    </w:div>
    <w:div w:id="2103213556">
      <w:bodyDiv w:val="1"/>
      <w:marLeft w:val="0"/>
      <w:marRight w:val="0"/>
      <w:marTop w:val="0"/>
      <w:marBottom w:val="0"/>
      <w:divBdr>
        <w:top w:val="none" w:sz="0" w:space="0" w:color="auto"/>
        <w:left w:val="none" w:sz="0" w:space="0" w:color="auto"/>
        <w:bottom w:val="none" w:sz="0" w:space="0" w:color="auto"/>
        <w:right w:val="none" w:sz="0" w:space="0" w:color="auto"/>
      </w:divBdr>
    </w:div>
    <w:div w:id="2103602846">
      <w:bodyDiv w:val="1"/>
      <w:marLeft w:val="0"/>
      <w:marRight w:val="0"/>
      <w:marTop w:val="0"/>
      <w:marBottom w:val="0"/>
      <w:divBdr>
        <w:top w:val="none" w:sz="0" w:space="0" w:color="auto"/>
        <w:left w:val="none" w:sz="0" w:space="0" w:color="auto"/>
        <w:bottom w:val="none" w:sz="0" w:space="0" w:color="auto"/>
        <w:right w:val="none" w:sz="0" w:space="0" w:color="auto"/>
      </w:divBdr>
    </w:div>
    <w:div w:id="2103718881">
      <w:bodyDiv w:val="1"/>
      <w:marLeft w:val="0"/>
      <w:marRight w:val="0"/>
      <w:marTop w:val="0"/>
      <w:marBottom w:val="0"/>
      <w:divBdr>
        <w:top w:val="none" w:sz="0" w:space="0" w:color="auto"/>
        <w:left w:val="none" w:sz="0" w:space="0" w:color="auto"/>
        <w:bottom w:val="none" w:sz="0" w:space="0" w:color="auto"/>
        <w:right w:val="none" w:sz="0" w:space="0" w:color="auto"/>
      </w:divBdr>
    </w:div>
    <w:div w:id="2103723677">
      <w:bodyDiv w:val="1"/>
      <w:marLeft w:val="0"/>
      <w:marRight w:val="0"/>
      <w:marTop w:val="0"/>
      <w:marBottom w:val="0"/>
      <w:divBdr>
        <w:top w:val="none" w:sz="0" w:space="0" w:color="auto"/>
        <w:left w:val="none" w:sz="0" w:space="0" w:color="auto"/>
        <w:bottom w:val="none" w:sz="0" w:space="0" w:color="auto"/>
        <w:right w:val="none" w:sz="0" w:space="0" w:color="auto"/>
      </w:divBdr>
    </w:div>
    <w:div w:id="2104186811">
      <w:bodyDiv w:val="1"/>
      <w:marLeft w:val="0"/>
      <w:marRight w:val="0"/>
      <w:marTop w:val="0"/>
      <w:marBottom w:val="0"/>
      <w:divBdr>
        <w:top w:val="none" w:sz="0" w:space="0" w:color="auto"/>
        <w:left w:val="none" w:sz="0" w:space="0" w:color="auto"/>
        <w:bottom w:val="none" w:sz="0" w:space="0" w:color="auto"/>
        <w:right w:val="none" w:sz="0" w:space="0" w:color="auto"/>
      </w:divBdr>
    </w:div>
    <w:div w:id="2104839906">
      <w:bodyDiv w:val="1"/>
      <w:marLeft w:val="0"/>
      <w:marRight w:val="0"/>
      <w:marTop w:val="0"/>
      <w:marBottom w:val="0"/>
      <w:divBdr>
        <w:top w:val="none" w:sz="0" w:space="0" w:color="auto"/>
        <w:left w:val="none" w:sz="0" w:space="0" w:color="auto"/>
        <w:bottom w:val="none" w:sz="0" w:space="0" w:color="auto"/>
        <w:right w:val="none" w:sz="0" w:space="0" w:color="auto"/>
      </w:divBdr>
    </w:div>
    <w:div w:id="2105491132">
      <w:bodyDiv w:val="1"/>
      <w:marLeft w:val="0"/>
      <w:marRight w:val="0"/>
      <w:marTop w:val="0"/>
      <w:marBottom w:val="0"/>
      <w:divBdr>
        <w:top w:val="none" w:sz="0" w:space="0" w:color="auto"/>
        <w:left w:val="none" w:sz="0" w:space="0" w:color="auto"/>
        <w:bottom w:val="none" w:sz="0" w:space="0" w:color="auto"/>
        <w:right w:val="none" w:sz="0" w:space="0" w:color="auto"/>
      </w:divBdr>
    </w:div>
    <w:div w:id="2105492997">
      <w:bodyDiv w:val="1"/>
      <w:marLeft w:val="0"/>
      <w:marRight w:val="0"/>
      <w:marTop w:val="0"/>
      <w:marBottom w:val="0"/>
      <w:divBdr>
        <w:top w:val="none" w:sz="0" w:space="0" w:color="auto"/>
        <w:left w:val="none" w:sz="0" w:space="0" w:color="auto"/>
        <w:bottom w:val="none" w:sz="0" w:space="0" w:color="auto"/>
        <w:right w:val="none" w:sz="0" w:space="0" w:color="auto"/>
      </w:divBdr>
    </w:div>
    <w:div w:id="2105762441">
      <w:bodyDiv w:val="1"/>
      <w:marLeft w:val="0"/>
      <w:marRight w:val="0"/>
      <w:marTop w:val="0"/>
      <w:marBottom w:val="0"/>
      <w:divBdr>
        <w:top w:val="none" w:sz="0" w:space="0" w:color="auto"/>
        <w:left w:val="none" w:sz="0" w:space="0" w:color="auto"/>
        <w:bottom w:val="none" w:sz="0" w:space="0" w:color="auto"/>
        <w:right w:val="none" w:sz="0" w:space="0" w:color="auto"/>
      </w:divBdr>
    </w:div>
    <w:div w:id="2106068333">
      <w:bodyDiv w:val="1"/>
      <w:marLeft w:val="0"/>
      <w:marRight w:val="0"/>
      <w:marTop w:val="0"/>
      <w:marBottom w:val="0"/>
      <w:divBdr>
        <w:top w:val="none" w:sz="0" w:space="0" w:color="auto"/>
        <w:left w:val="none" w:sz="0" w:space="0" w:color="auto"/>
        <w:bottom w:val="none" w:sz="0" w:space="0" w:color="auto"/>
        <w:right w:val="none" w:sz="0" w:space="0" w:color="auto"/>
      </w:divBdr>
    </w:div>
    <w:div w:id="2106149797">
      <w:bodyDiv w:val="1"/>
      <w:marLeft w:val="0"/>
      <w:marRight w:val="0"/>
      <w:marTop w:val="0"/>
      <w:marBottom w:val="0"/>
      <w:divBdr>
        <w:top w:val="none" w:sz="0" w:space="0" w:color="auto"/>
        <w:left w:val="none" w:sz="0" w:space="0" w:color="auto"/>
        <w:bottom w:val="none" w:sz="0" w:space="0" w:color="auto"/>
        <w:right w:val="none" w:sz="0" w:space="0" w:color="auto"/>
      </w:divBdr>
    </w:div>
    <w:div w:id="2106262125">
      <w:bodyDiv w:val="1"/>
      <w:marLeft w:val="0"/>
      <w:marRight w:val="0"/>
      <w:marTop w:val="0"/>
      <w:marBottom w:val="0"/>
      <w:divBdr>
        <w:top w:val="none" w:sz="0" w:space="0" w:color="auto"/>
        <w:left w:val="none" w:sz="0" w:space="0" w:color="auto"/>
        <w:bottom w:val="none" w:sz="0" w:space="0" w:color="auto"/>
        <w:right w:val="none" w:sz="0" w:space="0" w:color="auto"/>
      </w:divBdr>
    </w:div>
    <w:div w:id="2106682214">
      <w:bodyDiv w:val="1"/>
      <w:marLeft w:val="0"/>
      <w:marRight w:val="0"/>
      <w:marTop w:val="0"/>
      <w:marBottom w:val="0"/>
      <w:divBdr>
        <w:top w:val="none" w:sz="0" w:space="0" w:color="auto"/>
        <w:left w:val="none" w:sz="0" w:space="0" w:color="auto"/>
        <w:bottom w:val="none" w:sz="0" w:space="0" w:color="auto"/>
        <w:right w:val="none" w:sz="0" w:space="0" w:color="auto"/>
      </w:divBdr>
    </w:div>
    <w:div w:id="2106881636">
      <w:bodyDiv w:val="1"/>
      <w:marLeft w:val="0"/>
      <w:marRight w:val="0"/>
      <w:marTop w:val="0"/>
      <w:marBottom w:val="0"/>
      <w:divBdr>
        <w:top w:val="none" w:sz="0" w:space="0" w:color="auto"/>
        <w:left w:val="none" w:sz="0" w:space="0" w:color="auto"/>
        <w:bottom w:val="none" w:sz="0" w:space="0" w:color="auto"/>
        <w:right w:val="none" w:sz="0" w:space="0" w:color="auto"/>
      </w:divBdr>
    </w:div>
    <w:div w:id="2107341483">
      <w:bodyDiv w:val="1"/>
      <w:marLeft w:val="0"/>
      <w:marRight w:val="0"/>
      <w:marTop w:val="0"/>
      <w:marBottom w:val="0"/>
      <w:divBdr>
        <w:top w:val="none" w:sz="0" w:space="0" w:color="auto"/>
        <w:left w:val="none" w:sz="0" w:space="0" w:color="auto"/>
        <w:bottom w:val="none" w:sz="0" w:space="0" w:color="auto"/>
        <w:right w:val="none" w:sz="0" w:space="0" w:color="auto"/>
      </w:divBdr>
    </w:div>
    <w:div w:id="2107456659">
      <w:bodyDiv w:val="1"/>
      <w:marLeft w:val="0"/>
      <w:marRight w:val="0"/>
      <w:marTop w:val="0"/>
      <w:marBottom w:val="0"/>
      <w:divBdr>
        <w:top w:val="none" w:sz="0" w:space="0" w:color="auto"/>
        <w:left w:val="none" w:sz="0" w:space="0" w:color="auto"/>
        <w:bottom w:val="none" w:sz="0" w:space="0" w:color="auto"/>
        <w:right w:val="none" w:sz="0" w:space="0" w:color="auto"/>
      </w:divBdr>
    </w:div>
    <w:div w:id="2108039617">
      <w:bodyDiv w:val="1"/>
      <w:marLeft w:val="0"/>
      <w:marRight w:val="0"/>
      <w:marTop w:val="0"/>
      <w:marBottom w:val="0"/>
      <w:divBdr>
        <w:top w:val="none" w:sz="0" w:space="0" w:color="auto"/>
        <w:left w:val="none" w:sz="0" w:space="0" w:color="auto"/>
        <w:bottom w:val="none" w:sz="0" w:space="0" w:color="auto"/>
        <w:right w:val="none" w:sz="0" w:space="0" w:color="auto"/>
      </w:divBdr>
    </w:div>
    <w:div w:id="2108230449">
      <w:bodyDiv w:val="1"/>
      <w:marLeft w:val="0"/>
      <w:marRight w:val="0"/>
      <w:marTop w:val="0"/>
      <w:marBottom w:val="0"/>
      <w:divBdr>
        <w:top w:val="none" w:sz="0" w:space="0" w:color="auto"/>
        <w:left w:val="none" w:sz="0" w:space="0" w:color="auto"/>
        <w:bottom w:val="none" w:sz="0" w:space="0" w:color="auto"/>
        <w:right w:val="none" w:sz="0" w:space="0" w:color="auto"/>
      </w:divBdr>
    </w:div>
    <w:div w:id="2108620846">
      <w:bodyDiv w:val="1"/>
      <w:marLeft w:val="0"/>
      <w:marRight w:val="0"/>
      <w:marTop w:val="0"/>
      <w:marBottom w:val="0"/>
      <w:divBdr>
        <w:top w:val="none" w:sz="0" w:space="0" w:color="auto"/>
        <w:left w:val="none" w:sz="0" w:space="0" w:color="auto"/>
        <w:bottom w:val="none" w:sz="0" w:space="0" w:color="auto"/>
        <w:right w:val="none" w:sz="0" w:space="0" w:color="auto"/>
      </w:divBdr>
    </w:div>
    <w:div w:id="2108844479">
      <w:bodyDiv w:val="1"/>
      <w:marLeft w:val="0"/>
      <w:marRight w:val="0"/>
      <w:marTop w:val="0"/>
      <w:marBottom w:val="0"/>
      <w:divBdr>
        <w:top w:val="none" w:sz="0" w:space="0" w:color="auto"/>
        <w:left w:val="none" w:sz="0" w:space="0" w:color="auto"/>
        <w:bottom w:val="none" w:sz="0" w:space="0" w:color="auto"/>
        <w:right w:val="none" w:sz="0" w:space="0" w:color="auto"/>
      </w:divBdr>
    </w:div>
    <w:div w:id="2108966177">
      <w:bodyDiv w:val="1"/>
      <w:marLeft w:val="0"/>
      <w:marRight w:val="0"/>
      <w:marTop w:val="0"/>
      <w:marBottom w:val="0"/>
      <w:divBdr>
        <w:top w:val="none" w:sz="0" w:space="0" w:color="auto"/>
        <w:left w:val="none" w:sz="0" w:space="0" w:color="auto"/>
        <w:bottom w:val="none" w:sz="0" w:space="0" w:color="auto"/>
        <w:right w:val="none" w:sz="0" w:space="0" w:color="auto"/>
      </w:divBdr>
    </w:div>
    <w:div w:id="2109347712">
      <w:bodyDiv w:val="1"/>
      <w:marLeft w:val="0"/>
      <w:marRight w:val="0"/>
      <w:marTop w:val="0"/>
      <w:marBottom w:val="0"/>
      <w:divBdr>
        <w:top w:val="none" w:sz="0" w:space="0" w:color="auto"/>
        <w:left w:val="none" w:sz="0" w:space="0" w:color="auto"/>
        <w:bottom w:val="none" w:sz="0" w:space="0" w:color="auto"/>
        <w:right w:val="none" w:sz="0" w:space="0" w:color="auto"/>
      </w:divBdr>
    </w:div>
    <w:div w:id="2109615807">
      <w:bodyDiv w:val="1"/>
      <w:marLeft w:val="0"/>
      <w:marRight w:val="0"/>
      <w:marTop w:val="0"/>
      <w:marBottom w:val="0"/>
      <w:divBdr>
        <w:top w:val="none" w:sz="0" w:space="0" w:color="auto"/>
        <w:left w:val="none" w:sz="0" w:space="0" w:color="auto"/>
        <w:bottom w:val="none" w:sz="0" w:space="0" w:color="auto"/>
        <w:right w:val="none" w:sz="0" w:space="0" w:color="auto"/>
      </w:divBdr>
    </w:div>
    <w:div w:id="2109697368">
      <w:bodyDiv w:val="1"/>
      <w:marLeft w:val="0"/>
      <w:marRight w:val="0"/>
      <w:marTop w:val="0"/>
      <w:marBottom w:val="0"/>
      <w:divBdr>
        <w:top w:val="none" w:sz="0" w:space="0" w:color="auto"/>
        <w:left w:val="none" w:sz="0" w:space="0" w:color="auto"/>
        <w:bottom w:val="none" w:sz="0" w:space="0" w:color="auto"/>
        <w:right w:val="none" w:sz="0" w:space="0" w:color="auto"/>
      </w:divBdr>
    </w:div>
    <w:div w:id="2110001553">
      <w:bodyDiv w:val="1"/>
      <w:marLeft w:val="0"/>
      <w:marRight w:val="0"/>
      <w:marTop w:val="0"/>
      <w:marBottom w:val="0"/>
      <w:divBdr>
        <w:top w:val="none" w:sz="0" w:space="0" w:color="auto"/>
        <w:left w:val="none" w:sz="0" w:space="0" w:color="auto"/>
        <w:bottom w:val="none" w:sz="0" w:space="0" w:color="auto"/>
        <w:right w:val="none" w:sz="0" w:space="0" w:color="auto"/>
      </w:divBdr>
    </w:div>
    <w:div w:id="2110197235">
      <w:bodyDiv w:val="1"/>
      <w:marLeft w:val="0"/>
      <w:marRight w:val="0"/>
      <w:marTop w:val="0"/>
      <w:marBottom w:val="0"/>
      <w:divBdr>
        <w:top w:val="none" w:sz="0" w:space="0" w:color="auto"/>
        <w:left w:val="none" w:sz="0" w:space="0" w:color="auto"/>
        <w:bottom w:val="none" w:sz="0" w:space="0" w:color="auto"/>
        <w:right w:val="none" w:sz="0" w:space="0" w:color="auto"/>
      </w:divBdr>
    </w:div>
    <w:div w:id="2110420985">
      <w:bodyDiv w:val="1"/>
      <w:marLeft w:val="0"/>
      <w:marRight w:val="0"/>
      <w:marTop w:val="0"/>
      <w:marBottom w:val="0"/>
      <w:divBdr>
        <w:top w:val="none" w:sz="0" w:space="0" w:color="auto"/>
        <w:left w:val="none" w:sz="0" w:space="0" w:color="auto"/>
        <w:bottom w:val="none" w:sz="0" w:space="0" w:color="auto"/>
        <w:right w:val="none" w:sz="0" w:space="0" w:color="auto"/>
      </w:divBdr>
    </w:div>
    <w:div w:id="2110660450">
      <w:bodyDiv w:val="1"/>
      <w:marLeft w:val="0"/>
      <w:marRight w:val="0"/>
      <w:marTop w:val="0"/>
      <w:marBottom w:val="0"/>
      <w:divBdr>
        <w:top w:val="none" w:sz="0" w:space="0" w:color="auto"/>
        <w:left w:val="none" w:sz="0" w:space="0" w:color="auto"/>
        <w:bottom w:val="none" w:sz="0" w:space="0" w:color="auto"/>
        <w:right w:val="none" w:sz="0" w:space="0" w:color="auto"/>
      </w:divBdr>
    </w:div>
    <w:div w:id="2110733039">
      <w:bodyDiv w:val="1"/>
      <w:marLeft w:val="0"/>
      <w:marRight w:val="0"/>
      <w:marTop w:val="0"/>
      <w:marBottom w:val="0"/>
      <w:divBdr>
        <w:top w:val="none" w:sz="0" w:space="0" w:color="auto"/>
        <w:left w:val="none" w:sz="0" w:space="0" w:color="auto"/>
        <w:bottom w:val="none" w:sz="0" w:space="0" w:color="auto"/>
        <w:right w:val="none" w:sz="0" w:space="0" w:color="auto"/>
      </w:divBdr>
    </w:div>
    <w:div w:id="2110807855">
      <w:bodyDiv w:val="1"/>
      <w:marLeft w:val="0"/>
      <w:marRight w:val="0"/>
      <w:marTop w:val="0"/>
      <w:marBottom w:val="0"/>
      <w:divBdr>
        <w:top w:val="none" w:sz="0" w:space="0" w:color="auto"/>
        <w:left w:val="none" w:sz="0" w:space="0" w:color="auto"/>
        <w:bottom w:val="none" w:sz="0" w:space="0" w:color="auto"/>
        <w:right w:val="none" w:sz="0" w:space="0" w:color="auto"/>
      </w:divBdr>
    </w:div>
    <w:div w:id="2110853049">
      <w:bodyDiv w:val="1"/>
      <w:marLeft w:val="0"/>
      <w:marRight w:val="0"/>
      <w:marTop w:val="0"/>
      <w:marBottom w:val="0"/>
      <w:divBdr>
        <w:top w:val="none" w:sz="0" w:space="0" w:color="auto"/>
        <w:left w:val="none" w:sz="0" w:space="0" w:color="auto"/>
        <w:bottom w:val="none" w:sz="0" w:space="0" w:color="auto"/>
        <w:right w:val="none" w:sz="0" w:space="0" w:color="auto"/>
      </w:divBdr>
    </w:div>
    <w:div w:id="2110927738">
      <w:bodyDiv w:val="1"/>
      <w:marLeft w:val="0"/>
      <w:marRight w:val="0"/>
      <w:marTop w:val="0"/>
      <w:marBottom w:val="0"/>
      <w:divBdr>
        <w:top w:val="none" w:sz="0" w:space="0" w:color="auto"/>
        <w:left w:val="none" w:sz="0" w:space="0" w:color="auto"/>
        <w:bottom w:val="none" w:sz="0" w:space="0" w:color="auto"/>
        <w:right w:val="none" w:sz="0" w:space="0" w:color="auto"/>
      </w:divBdr>
    </w:div>
    <w:div w:id="2111075867">
      <w:bodyDiv w:val="1"/>
      <w:marLeft w:val="0"/>
      <w:marRight w:val="0"/>
      <w:marTop w:val="0"/>
      <w:marBottom w:val="0"/>
      <w:divBdr>
        <w:top w:val="none" w:sz="0" w:space="0" w:color="auto"/>
        <w:left w:val="none" w:sz="0" w:space="0" w:color="auto"/>
        <w:bottom w:val="none" w:sz="0" w:space="0" w:color="auto"/>
        <w:right w:val="none" w:sz="0" w:space="0" w:color="auto"/>
      </w:divBdr>
    </w:div>
    <w:div w:id="2112041441">
      <w:bodyDiv w:val="1"/>
      <w:marLeft w:val="0"/>
      <w:marRight w:val="0"/>
      <w:marTop w:val="0"/>
      <w:marBottom w:val="0"/>
      <w:divBdr>
        <w:top w:val="none" w:sz="0" w:space="0" w:color="auto"/>
        <w:left w:val="none" w:sz="0" w:space="0" w:color="auto"/>
        <w:bottom w:val="none" w:sz="0" w:space="0" w:color="auto"/>
        <w:right w:val="none" w:sz="0" w:space="0" w:color="auto"/>
      </w:divBdr>
    </w:div>
    <w:div w:id="2112045103">
      <w:bodyDiv w:val="1"/>
      <w:marLeft w:val="0"/>
      <w:marRight w:val="0"/>
      <w:marTop w:val="0"/>
      <w:marBottom w:val="0"/>
      <w:divBdr>
        <w:top w:val="none" w:sz="0" w:space="0" w:color="auto"/>
        <w:left w:val="none" w:sz="0" w:space="0" w:color="auto"/>
        <w:bottom w:val="none" w:sz="0" w:space="0" w:color="auto"/>
        <w:right w:val="none" w:sz="0" w:space="0" w:color="auto"/>
      </w:divBdr>
    </w:div>
    <w:div w:id="2112314151">
      <w:bodyDiv w:val="1"/>
      <w:marLeft w:val="0"/>
      <w:marRight w:val="0"/>
      <w:marTop w:val="0"/>
      <w:marBottom w:val="0"/>
      <w:divBdr>
        <w:top w:val="none" w:sz="0" w:space="0" w:color="auto"/>
        <w:left w:val="none" w:sz="0" w:space="0" w:color="auto"/>
        <w:bottom w:val="none" w:sz="0" w:space="0" w:color="auto"/>
        <w:right w:val="none" w:sz="0" w:space="0" w:color="auto"/>
      </w:divBdr>
    </w:div>
    <w:div w:id="2112895364">
      <w:bodyDiv w:val="1"/>
      <w:marLeft w:val="0"/>
      <w:marRight w:val="0"/>
      <w:marTop w:val="0"/>
      <w:marBottom w:val="0"/>
      <w:divBdr>
        <w:top w:val="none" w:sz="0" w:space="0" w:color="auto"/>
        <w:left w:val="none" w:sz="0" w:space="0" w:color="auto"/>
        <w:bottom w:val="none" w:sz="0" w:space="0" w:color="auto"/>
        <w:right w:val="none" w:sz="0" w:space="0" w:color="auto"/>
      </w:divBdr>
    </w:div>
    <w:div w:id="2112969140">
      <w:bodyDiv w:val="1"/>
      <w:marLeft w:val="0"/>
      <w:marRight w:val="0"/>
      <w:marTop w:val="0"/>
      <w:marBottom w:val="0"/>
      <w:divBdr>
        <w:top w:val="none" w:sz="0" w:space="0" w:color="auto"/>
        <w:left w:val="none" w:sz="0" w:space="0" w:color="auto"/>
        <w:bottom w:val="none" w:sz="0" w:space="0" w:color="auto"/>
        <w:right w:val="none" w:sz="0" w:space="0" w:color="auto"/>
      </w:divBdr>
    </w:div>
    <w:div w:id="2113283837">
      <w:bodyDiv w:val="1"/>
      <w:marLeft w:val="0"/>
      <w:marRight w:val="0"/>
      <w:marTop w:val="0"/>
      <w:marBottom w:val="0"/>
      <w:divBdr>
        <w:top w:val="none" w:sz="0" w:space="0" w:color="auto"/>
        <w:left w:val="none" w:sz="0" w:space="0" w:color="auto"/>
        <w:bottom w:val="none" w:sz="0" w:space="0" w:color="auto"/>
        <w:right w:val="none" w:sz="0" w:space="0" w:color="auto"/>
      </w:divBdr>
    </w:div>
    <w:div w:id="2113429073">
      <w:bodyDiv w:val="1"/>
      <w:marLeft w:val="0"/>
      <w:marRight w:val="0"/>
      <w:marTop w:val="0"/>
      <w:marBottom w:val="0"/>
      <w:divBdr>
        <w:top w:val="none" w:sz="0" w:space="0" w:color="auto"/>
        <w:left w:val="none" w:sz="0" w:space="0" w:color="auto"/>
        <w:bottom w:val="none" w:sz="0" w:space="0" w:color="auto"/>
        <w:right w:val="none" w:sz="0" w:space="0" w:color="auto"/>
      </w:divBdr>
    </w:div>
    <w:div w:id="2113890891">
      <w:bodyDiv w:val="1"/>
      <w:marLeft w:val="0"/>
      <w:marRight w:val="0"/>
      <w:marTop w:val="0"/>
      <w:marBottom w:val="0"/>
      <w:divBdr>
        <w:top w:val="none" w:sz="0" w:space="0" w:color="auto"/>
        <w:left w:val="none" w:sz="0" w:space="0" w:color="auto"/>
        <w:bottom w:val="none" w:sz="0" w:space="0" w:color="auto"/>
        <w:right w:val="none" w:sz="0" w:space="0" w:color="auto"/>
      </w:divBdr>
    </w:div>
    <w:div w:id="2114276423">
      <w:bodyDiv w:val="1"/>
      <w:marLeft w:val="0"/>
      <w:marRight w:val="0"/>
      <w:marTop w:val="0"/>
      <w:marBottom w:val="0"/>
      <w:divBdr>
        <w:top w:val="none" w:sz="0" w:space="0" w:color="auto"/>
        <w:left w:val="none" w:sz="0" w:space="0" w:color="auto"/>
        <w:bottom w:val="none" w:sz="0" w:space="0" w:color="auto"/>
        <w:right w:val="none" w:sz="0" w:space="0" w:color="auto"/>
      </w:divBdr>
    </w:div>
    <w:div w:id="2114352061">
      <w:bodyDiv w:val="1"/>
      <w:marLeft w:val="0"/>
      <w:marRight w:val="0"/>
      <w:marTop w:val="0"/>
      <w:marBottom w:val="0"/>
      <w:divBdr>
        <w:top w:val="none" w:sz="0" w:space="0" w:color="auto"/>
        <w:left w:val="none" w:sz="0" w:space="0" w:color="auto"/>
        <w:bottom w:val="none" w:sz="0" w:space="0" w:color="auto"/>
        <w:right w:val="none" w:sz="0" w:space="0" w:color="auto"/>
      </w:divBdr>
    </w:div>
    <w:div w:id="2114401432">
      <w:bodyDiv w:val="1"/>
      <w:marLeft w:val="0"/>
      <w:marRight w:val="0"/>
      <w:marTop w:val="0"/>
      <w:marBottom w:val="0"/>
      <w:divBdr>
        <w:top w:val="none" w:sz="0" w:space="0" w:color="auto"/>
        <w:left w:val="none" w:sz="0" w:space="0" w:color="auto"/>
        <w:bottom w:val="none" w:sz="0" w:space="0" w:color="auto"/>
        <w:right w:val="none" w:sz="0" w:space="0" w:color="auto"/>
      </w:divBdr>
    </w:div>
    <w:div w:id="2115322787">
      <w:bodyDiv w:val="1"/>
      <w:marLeft w:val="0"/>
      <w:marRight w:val="0"/>
      <w:marTop w:val="0"/>
      <w:marBottom w:val="0"/>
      <w:divBdr>
        <w:top w:val="none" w:sz="0" w:space="0" w:color="auto"/>
        <w:left w:val="none" w:sz="0" w:space="0" w:color="auto"/>
        <w:bottom w:val="none" w:sz="0" w:space="0" w:color="auto"/>
        <w:right w:val="none" w:sz="0" w:space="0" w:color="auto"/>
      </w:divBdr>
    </w:div>
    <w:div w:id="2115662569">
      <w:bodyDiv w:val="1"/>
      <w:marLeft w:val="0"/>
      <w:marRight w:val="0"/>
      <w:marTop w:val="0"/>
      <w:marBottom w:val="0"/>
      <w:divBdr>
        <w:top w:val="none" w:sz="0" w:space="0" w:color="auto"/>
        <w:left w:val="none" w:sz="0" w:space="0" w:color="auto"/>
        <w:bottom w:val="none" w:sz="0" w:space="0" w:color="auto"/>
        <w:right w:val="none" w:sz="0" w:space="0" w:color="auto"/>
      </w:divBdr>
    </w:div>
    <w:div w:id="2115897742">
      <w:bodyDiv w:val="1"/>
      <w:marLeft w:val="0"/>
      <w:marRight w:val="0"/>
      <w:marTop w:val="0"/>
      <w:marBottom w:val="0"/>
      <w:divBdr>
        <w:top w:val="none" w:sz="0" w:space="0" w:color="auto"/>
        <w:left w:val="none" w:sz="0" w:space="0" w:color="auto"/>
        <w:bottom w:val="none" w:sz="0" w:space="0" w:color="auto"/>
        <w:right w:val="none" w:sz="0" w:space="0" w:color="auto"/>
      </w:divBdr>
    </w:div>
    <w:div w:id="2115898534">
      <w:bodyDiv w:val="1"/>
      <w:marLeft w:val="0"/>
      <w:marRight w:val="0"/>
      <w:marTop w:val="0"/>
      <w:marBottom w:val="0"/>
      <w:divBdr>
        <w:top w:val="none" w:sz="0" w:space="0" w:color="auto"/>
        <w:left w:val="none" w:sz="0" w:space="0" w:color="auto"/>
        <w:bottom w:val="none" w:sz="0" w:space="0" w:color="auto"/>
        <w:right w:val="none" w:sz="0" w:space="0" w:color="auto"/>
      </w:divBdr>
    </w:div>
    <w:div w:id="2116896139">
      <w:bodyDiv w:val="1"/>
      <w:marLeft w:val="0"/>
      <w:marRight w:val="0"/>
      <w:marTop w:val="0"/>
      <w:marBottom w:val="0"/>
      <w:divBdr>
        <w:top w:val="none" w:sz="0" w:space="0" w:color="auto"/>
        <w:left w:val="none" w:sz="0" w:space="0" w:color="auto"/>
        <w:bottom w:val="none" w:sz="0" w:space="0" w:color="auto"/>
        <w:right w:val="none" w:sz="0" w:space="0" w:color="auto"/>
      </w:divBdr>
    </w:div>
    <w:div w:id="2117164888">
      <w:bodyDiv w:val="1"/>
      <w:marLeft w:val="0"/>
      <w:marRight w:val="0"/>
      <w:marTop w:val="0"/>
      <w:marBottom w:val="0"/>
      <w:divBdr>
        <w:top w:val="none" w:sz="0" w:space="0" w:color="auto"/>
        <w:left w:val="none" w:sz="0" w:space="0" w:color="auto"/>
        <w:bottom w:val="none" w:sz="0" w:space="0" w:color="auto"/>
        <w:right w:val="none" w:sz="0" w:space="0" w:color="auto"/>
      </w:divBdr>
    </w:div>
    <w:div w:id="2117167541">
      <w:bodyDiv w:val="1"/>
      <w:marLeft w:val="0"/>
      <w:marRight w:val="0"/>
      <w:marTop w:val="0"/>
      <w:marBottom w:val="0"/>
      <w:divBdr>
        <w:top w:val="none" w:sz="0" w:space="0" w:color="auto"/>
        <w:left w:val="none" w:sz="0" w:space="0" w:color="auto"/>
        <w:bottom w:val="none" w:sz="0" w:space="0" w:color="auto"/>
        <w:right w:val="none" w:sz="0" w:space="0" w:color="auto"/>
      </w:divBdr>
    </w:div>
    <w:div w:id="2117479364">
      <w:bodyDiv w:val="1"/>
      <w:marLeft w:val="0"/>
      <w:marRight w:val="0"/>
      <w:marTop w:val="0"/>
      <w:marBottom w:val="0"/>
      <w:divBdr>
        <w:top w:val="none" w:sz="0" w:space="0" w:color="auto"/>
        <w:left w:val="none" w:sz="0" w:space="0" w:color="auto"/>
        <w:bottom w:val="none" w:sz="0" w:space="0" w:color="auto"/>
        <w:right w:val="none" w:sz="0" w:space="0" w:color="auto"/>
      </w:divBdr>
    </w:div>
    <w:div w:id="2117671921">
      <w:bodyDiv w:val="1"/>
      <w:marLeft w:val="0"/>
      <w:marRight w:val="0"/>
      <w:marTop w:val="0"/>
      <w:marBottom w:val="0"/>
      <w:divBdr>
        <w:top w:val="none" w:sz="0" w:space="0" w:color="auto"/>
        <w:left w:val="none" w:sz="0" w:space="0" w:color="auto"/>
        <w:bottom w:val="none" w:sz="0" w:space="0" w:color="auto"/>
        <w:right w:val="none" w:sz="0" w:space="0" w:color="auto"/>
      </w:divBdr>
    </w:div>
    <w:div w:id="2117672847">
      <w:bodyDiv w:val="1"/>
      <w:marLeft w:val="0"/>
      <w:marRight w:val="0"/>
      <w:marTop w:val="0"/>
      <w:marBottom w:val="0"/>
      <w:divBdr>
        <w:top w:val="none" w:sz="0" w:space="0" w:color="auto"/>
        <w:left w:val="none" w:sz="0" w:space="0" w:color="auto"/>
        <w:bottom w:val="none" w:sz="0" w:space="0" w:color="auto"/>
        <w:right w:val="none" w:sz="0" w:space="0" w:color="auto"/>
      </w:divBdr>
    </w:div>
    <w:div w:id="2117947385">
      <w:bodyDiv w:val="1"/>
      <w:marLeft w:val="0"/>
      <w:marRight w:val="0"/>
      <w:marTop w:val="0"/>
      <w:marBottom w:val="0"/>
      <w:divBdr>
        <w:top w:val="none" w:sz="0" w:space="0" w:color="auto"/>
        <w:left w:val="none" w:sz="0" w:space="0" w:color="auto"/>
        <w:bottom w:val="none" w:sz="0" w:space="0" w:color="auto"/>
        <w:right w:val="none" w:sz="0" w:space="0" w:color="auto"/>
      </w:divBdr>
    </w:div>
    <w:div w:id="2118136754">
      <w:bodyDiv w:val="1"/>
      <w:marLeft w:val="0"/>
      <w:marRight w:val="0"/>
      <w:marTop w:val="0"/>
      <w:marBottom w:val="0"/>
      <w:divBdr>
        <w:top w:val="none" w:sz="0" w:space="0" w:color="auto"/>
        <w:left w:val="none" w:sz="0" w:space="0" w:color="auto"/>
        <w:bottom w:val="none" w:sz="0" w:space="0" w:color="auto"/>
        <w:right w:val="none" w:sz="0" w:space="0" w:color="auto"/>
      </w:divBdr>
    </w:div>
    <w:div w:id="2118215783">
      <w:bodyDiv w:val="1"/>
      <w:marLeft w:val="0"/>
      <w:marRight w:val="0"/>
      <w:marTop w:val="0"/>
      <w:marBottom w:val="0"/>
      <w:divBdr>
        <w:top w:val="none" w:sz="0" w:space="0" w:color="auto"/>
        <w:left w:val="none" w:sz="0" w:space="0" w:color="auto"/>
        <w:bottom w:val="none" w:sz="0" w:space="0" w:color="auto"/>
        <w:right w:val="none" w:sz="0" w:space="0" w:color="auto"/>
      </w:divBdr>
    </w:div>
    <w:div w:id="2118406857">
      <w:bodyDiv w:val="1"/>
      <w:marLeft w:val="0"/>
      <w:marRight w:val="0"/>
      <w:marTop w:val="0"/>
      <w:marBottom w:val="0"/>
      <w:divBdr>
        <w:top w:val="none" w:sz="0" w:space="0" w:color="auto"/>
        <w:left w:val="none" w:sz="0" w:space="0" w:color="auto"/>
        <w:bottom w:val="none" w:sz="0" w:space="0" w:color="auto"/>
        <w:right w:val="none" w:sz="0" w:space="0" w:color="auto"/>
      </w:divBdr>
    </w:div>
    <w:div w:id="2118477618">
      <w:bodyDiv w:val="1"/>
      <w:marLeft w:val="0"/>
      <w:marRight w:val="0"/>
      <w:marTop w:val="0"/>
      <w:marBottom w:val="0"/>
      <w:divBdr>
        <w:top w:val="none" w:sz="0" w:space="0" w:color="auto"/>
        <w:left w:val="none" w:sz="0" w:space="0" w:color="auto"/>
        <w:bottom w:val="none" w:sz="0" w:space="0" w:color="auto"/>
        <w:right w:val="none" w:sz="0" w:space="0" w:color="auto"/>
      </w:divBdr>
    </w:div>
    <w:div w:id="2118477903">
      <w:bodyDiv w:val="1"/>
      <w:marLeft w:val="0"/>
      <w:marRight w:val="0"/>
      <w:marTop w:val="0"/>
      <w:marBottom w:val="0"/>
      <w:divBdr>
        <w:top w:val="none" w:sz="0" w:space="0" w:color="auto"/>
        <w:left w:val="none" w:sz="0" w:space="0" w:color="auto"/>
        <w:bottom w:val="none" w:sz="0" w:space="0" w:color="auto"/>
        <w:right w:val="none" w:sz="0" w:space="0" w:color="auto"/>
      </w:divBdr>
    </w:div>
    <w:div w:id="2118910838">
      <w:bodyDiv w:val="1"/>
      <w:marLeft w:val="0"/>
      <w:marRight w:val="0"/>
      <w:marTop w:val="0"/>
      <w:marBottom w:val="0"/>
      <w:divBdr>
        <w:top w:val="none" w:sz="0" w:space="0" w:color="auto"/>
        <w:left w:val="none" w:sz="0" w:space="0" w:color="auto"/>
        <w:bottom w:val="none" w:sz="0" w:space="0" w:color="auto"/>
        <w:right w:val="none" w:sz="0" w:space="0" w:color="auto"/>
      </w:divBdr>
    </w:div>
    <w:div w:id="2119062516">
      <w:bodyDiv w:val="1"/>
      <w:marLeft w:val="0"/>
      <w:marRight w:val="0"/>
      <w:marTop w:val="0"/>
      <w:marBottom w:val="0"/>
      <w:divBdr>
        <w:top w:val="none" w:sz="0" w:space="0" w:color="auto"/>
        <w:left w:val="none" w:sz="0" w:space="0" w:color="auto"/>
        <w:bottom w:val="none" w:sz="0" w:space="0" w:color="auto"/>
        <w:right w:val="none" w:sz="0" w:space="0" w:color="auto"/>
      </w:divBdr>
    </w:div>
    <w:div w:id="2119326416">
      <w:bodyDiv w:val="1"/>
      <w:marLeft w:val="0"/>
      <w:marRight w:val="0"/>
      <w:marTop w:val="0"/>
      <w:marBottom w:val="0"/>
      <w:divBdr>
        <w:top w:val="none" w:sz="0" w:space="0" w:color="auto"/>
        <w:left w:val="none" w:sz="0" w:space="0" w:color="auto"/>
        <w:bottom w:val="none" w:sz="0" w:space="0" w:color="auto"/>
        <w:right w:val="none" w:sz="0" w:space="0" w:color="auto"/>
      </w:divBdr>
    </w:div>
    <w:div w:id="2119518278">
      <w:bodyDiv w:val="1"/>
      <w:marLeft w:val="0"/>
      <w:marRight w:val="0"/>
      <w:marTop w:val="0"/>
      <w:marBottom w:val="0"/>
      <w:divBdr>
        <w:top w:val="none" w:sz="0" w:space="0" w:color="auto"/>
        <w:left w:val="none" w:sz="0" w:space="0" w:color="auto"/>
        <w:bottom w:val="none" w:sz="0" w:space="0" w:color="auto"/>
        <w:right w:val="none" w:sz="0" w:space="0" w:color="auto"/>
      </w:divBdr>
    </w:div>
    <w:div w:id="2120639659">
      <w:bodyDiv w:val="1"/>
      <w:marLeft w:val="0"/>
      <w:marRight w:val="0"/>
      <w:marTop w:val="0"/>
      <w:marBottom w:val="0"/>
      <w:divBdr>
        <w:top w:val="none" w:sz="0" w:space="0" w:color="auto"/>
        <w:left w:val="none" w:sz="0" w:space="0" w:color="auto"/>
        <w:bottom w:val="none" w:sz="0" w:space="0" w:color="auto"/>
        <w:right w:val="none" w:sz="0" w:space="0" w:color="auto"/>
      </w:divBdr>
    </w:div>
    <w:div w:id="2120836293">
      <w:bodyDiv w:val="1"/>
      <w:marLeft w:val="0"/>
      <w:marRight w:val="0"/>
      <w:marTop w:val="0"/>
      <w:marBottom w:val="0"/>
      <w:divBdr>
        <w:top w:val="none" w:sz="0" w:space="0" w:color="auto"/>
        <w:left w:val="none" w:sz="0" w:space="0" w:color="auto"/>
        <w:bottom w:val="none" w:sz="0" w:space="0" w:color="auto"/>
        <w:right w:val="none" w:sz="0" w:space="0" w:color="auto"/>
      </w:divBdr>
    </w:div>
    <w:div w:id="2120903998">
      <w:bodyDiv w:val="1"/>
      <w:marLeft w:val="0"/>
      <w:marRight w:val="0"/>
      <w:marTop w:val="0"/>
      <w:marBottom w:val="0"/>
      <w:divBdr>
        <w:top w:val="none" w:sz="0" w:space="0" w:color="auto"/>
        <w:left w:val="none" w:sz="0" w:space="0" w:color="auto"/>
        <w:bottom w:val="none" w:sz="0" w:space="0" w:color="auto"/>
        <w:right w:val="none" w:sz="0" w:space="0" w:color="auto"/>
      </w:divBdr>
    </w:div>
    <w:div w:id="2120948557">
      <w:bodyDiv w:val="1"/>
      <w:marLeft w:val="0"/>
      <w:marRight w:val="0"/>
      <w:marTop w:val="0"/>
      <w:marBottom w:val="0"/>
      <w:divBdr>
        <w:top w:val="none" w:sz="0" w:space="0" w:color="auto"/>
        <w:left w:val="none" w:sz="0" w:space="0" w:color="auto"/>
        <w:bottom w:val="none" w:sz="0" w:space="0" w:color="auto"/>
        <w:right w:val="none" w:sz="0" w:space="0" w:color="auto"/>
      </w:divBdr>
    </w:div>
    <w:div w:id="2121408066">
      <w:bodyDiv w:val="1"/>
      <w:marLeft w:val="0"/>
      <w:marRight w:val="0"/>
      <w:marTop w:val="0"/>
      <w:marBottom w:val="0"/>
      <w:divBdr>
        <w:top w:val="none" w:sz="0" w:space="0" w:color="auto"/>
        <w:left w:val="none" w:sz="0" w:space="0" w:color="auto"/>
        <w:bottom w:val="none" w:sz="0" w:space="0" w:color="auto"/>
        <w:right w:val="none" w:sz="0" w:space="0" w:color="auto"/>
      </w:divBdr>
    </w:div>
    <w:div w:id="2121994042">
      <w:bodyDiv w:val="1"/>
      <w:marLeft w:val="0"/>
      <w:marRight w:val="0"/>
      <w:marTop w:val="0"/>
      <w:marBottom w:val="0"/>
      <w:divBdr>
        <w:top w:val="none" w:sz="0" w:space="0" w:color="auto"/>
        <w:left w:val="none" w:sz="0" w:space="0" w:color="auto"/>
        <w:bottom w:val="none" w:sz="0" w:space="0" w:color="auto"/>
        <w:right w:val="none" w:sz="0" w:space="0" w:color="auto"/>
      </w:divBdr>
    </w:div>
    <w:div w:id="2122070039">
      <w:bodyDiv w:val="1"/>
      <w:marLeft w:val="0"/>
      <w:marRight w:val="0"/>
      <w:marTop w:val="0"/>
      <w:marBottom w:val="0"/>
      <w:divBdr>
        <w:top w:val="none" w:sz="0" w:space="0" w:color="auto"/>
        <w:left w:val="none" w:sz="0" w:space="0" w:color="auto"/>
        <w:bottom w:val="none" w:sz="0" w:space="0" w:color="auto"/>
        <w:right w:val="none" w:sz="0" w:space="0" w:color="auto"/>
      </w:divBdr>
    </w:div>
    <w:div w:id="2122453376">
      <w:bodyDiv w:val="1"/>
      <w:marLeft w:val="0"/>
      <w:marRight w:val="0"/>
      <w:marTop w:val="0"/>
      <w:marBottom w:val="0"/>
      <w:divBdr>
        <w:top w:val="none" w:sz="0" w:space="0" w:color="auto"/>
        <w:left w:val="none" w:sz="0" w:space="0" w:color="auto"/>
        <w:bottom w:val="none" w:sz="0" w:space="0" w:color="auto"/>
        <w:right w:val="none" w:sz="0" w:space="0" w:color="auto"/>
      </w:divBdr>
    </w:div>
    <w:div w:id="2122533109">
      <w:bodyDiv w:val="1"/>
      <w:marLeft w:val="0"/>
      <w:marRight w:val="0"/>
      <w:marTop w:val="0"/>
      <w:marBottom w:val="0"/>
      <w:divBdr>
        <w:top w:val="none" w:sz="0" w:space="0" w:color="auto"/>
        <w:left w:val="none" w:sz="0" w:space="0" w:color="auto"/>
        <w:bottom w:val="none" w:sz="0" w:space="0" w:color="auto"/>
        <w:right w:val="none" w:sz="0" w:space="0" w:color="auto"/>
      </w:divBdr>
    </w:div>
    <w:div w:id="2122799574">
      <w:bodyDiv w:val="1"/>
      <w:marLeft w:val="0"/>
      <w:marRight w:val="0"/>
      <w:marTop w:val="0"/>
      <w:marBottom w:val="0"/>
      <w:divBdr>
        <w:top w:val="none" w:sz="0" w:space="0" w:color="auto"/>
        <w:left w:val="none" w:sz="0" w:space="0" w:color="auto"/>
        <w:bottom w:val="none" w:sz="0" w:space="0" w:color="auto"/>
        <w:right w:val="none" w:sz="0" w:space="0" w:color="auto"/>
      </w:divBdr>
    </w:div>
    <w:div w:id="2123108136">
      <w:bodyDiv w:val="1"/>
      <w:marLeft w:val="0"/>
      <w:marRight w:val="0"/>
      <w:marTop w:val="0"/>
      <w:marBottom w:val="0"/>
      <w:divBdr>
        <w:top w:val="none" w:sz="0" w:space="0" w:color="auto"/>
        <w:left w:val="none" w:sz="0" w:space="0" w:color="auto"/>
        <w:bottom w:val="none" w:sz="0" w:space="0" w:color="auto"/>
        <w:right w:val="none" w:sz="0" w:space="0" w:color="auto"/>
      </w:divBdr>
    </w:div>
    <w:div w:id="2123302152">
      <w:bodyDiv w:val="1"/>
      <w:marLeft w:val="0"/>
      <w:marRight w:val="0"/>
      <w:marTop w:val="0"/>
      <w:marBottom w:val="0"/>
      <w:divBdr>
        <w:top w:val="none" w:sz="0" w:space="0" w:color="auto"/>
        <w:left w:val="none" w:sz="0" w:space="0" w:color="auto"/>
        <w:bottom w:val="none" w:sz="0" w:space="0" w:color="auto"/>
        <w:right w:val="none" w:sz="0" w:space="0" w:color="auto"/>
      </w:divBdr>
    </w:div>
    <w:div w:id="2123567650">
      <w:bodyDiv w:val="1"/>
      <w:marLeft w:val="0"/>
      <w:marRight w:val="0"/>
      <w:marTop w:val="0"/>
      <w:marBottom w:val="0"/>
      <w:divBdr>
        <w:top w:val="none" w:sz="0" w:space="0" w:color="auto"/>
        <w:left w:val="none" w:sz="0" w:space="0" w:color="auto"/>
        <w:bottom w:val="none" w:sz="0" w:space="0" w:color="auto"/>
        <w:right w:val="none" w:sz="0" w:space="0" w:color="auto"/>
      </w:divBdr>
    </w:div>
    <w:div w:id="2123571556">
      <w:bodyDiv w:val="1"/>
      <w:marLeft w:val="0"/>
      <w:marRight w:val="0"/>
      <w:marTop w:val="0"/>
      <w:marBottom w:val="0"/>
      <w:divBdr>
        <w:top w:val="none" w:sz="0" w:space="0" w:color="auto"/>
        <w:left w:val="none" w:sz="0" w:space="0" w:color="auto"/>
        <w:bottom w:val="none" w:sz="0" w:space="0" w:color="auto"/>
        <w:right w:val="none" w:sz="0" w:space="0" w:color="auto"/>
      </w:divBdr>
    </w:div>
    <w:div w:id="2123720029">
      <w:bodyDiv w:val="1"/>
      <w:marLeft w:val="0"/>
      <w:marRight w:val="0"/>
      <w:marTop w:val="0"/>
      <w:marBottom w:val="0"/>
      <w:divBdr>
        <w:top w:val="none" w:sz="0" w:space="0" w:color="auto"/>
        <w:left w:val="none" w:sz="0" w:space="0" w:color="auto"/>
        <w:bottom w:val="none" w:sz="0" w:space="0" w:color="auto"/>
        <w:right w:val="none" w:sz="0" w:space="0" w:color="auto"/>
      </w:divBdr>
    </w:div>
    <w:div w:id="2123839266">
      <w:bodyDiv w:val="1"/>
      <w:marLeft w:val="0"/>
      <w:marRight w:val="0"/>
      <w:marTop w:val="0"/>
      <w:marBottom w:val="0"/>
      <w:divBdr>
        <w:top w:val="none" w:sz="0" w:space="0" w:color="auto"/>
        <w:left w:val="none" w:sz="0" w:space="0" w:color="auto"/>
        <w:bottom w:val="none" w:sz="0" w:space="0" w:color="auto"/>
        <w:right w:val="none" w:sz="0" w:space="0" w:color="auto"/>
      </w:divBdr>
    </w:div>
    <w:div w:id="2123911740">
      <w:bodyDiv w:val="1"/>
      <w:marLeft w:val="0"/>
      <w:marRight w:val="0"/>
      <w:marTop w:val="0"/>
      <w:marBottom w:val="0"/>
      <w:divBdr>
        <w:top w:val="none" w:sz="0" w:space="0" w:color="auto"/>
        <w:left w:val="none" w:sz="0" w:space="0" w:color="auto"/>
        <w:bottom w:val="none" w:sz="0" w:space="0" w:color="auto"/>
        <w:right w:val="none" w:sz="0" w:space="0" w:color="auto"/>
      </w:divBdr>
    </w:div>
    <w:div w:id="2124180698">
      <w:bodyDiv w:val="1"/>
      <w:marLeft w:val="0"/>
      <w:marRight w:val="0"/>
      <w:marTop w:val="0"/>
      <w:marBottom w:val="0"/>
      <w:divBdr>
        <w:top w:val="none" w:sz="0" w:space="0" w:color="auto"/>
        <w:left w:val="none" w:sz="0" w:space="0" w:color="auto"/>
        <w:bottom w:val="none" w:sz="0" w:space="0" w:color="auto"/>
        <w:right w:val="none" w:sz="0" w:space="0" w:color="auto"/>
      </w:divBdr>
    </w:div>
    <w:div w:id="2125226850">
      <w:bodyDiv w:val="1"/>
      <w:marLeft w:val="0"/>
      <w:marRight w:val="0"/>
      <w:marTop w:val="0"/>
      <w:marBottom w:val="0"/>
      <w:divBdr>
        <w:top w:val="none" w:sz="0" w:space="0" w:color="auto"/>
        <w:left w:val="none" w:sz="0" w:space="0" w:color="auto"/>
        <w:bottom w:val="none" w:sz="0" w:space="0" w:color="auto"/>
        <w:right w:val="none" w:sz="0" w:space="0" w:color="auto"/>
      </w:divBdr>
    </w:div>
    <w:div w:id="2125273619">
      <w:bodyDiv w:val="1"/>
      <w:marLeft w:val="0"/>
      <w:marRight w:val="0"/>
      <w:marTop w:val="0"/>
      <w:marBottom w:val="0"/>
      <w:divBdr>
        <w:top w:val="none" w:sz="0" w:space="0" w:color="auto"/>
        <w:left w:val="none" w:sz="0" w:space="0" w:color="auto"/>
        <w:bottom w:val="none" w:sz="0" w:space="0" w:color="auto"/>
        <w:right w:val="none" w:sz="0" w:space="0" w:color="auto"/>
      </w:divBdr>
    </w:div>
    <w:div w:id="2125347933">
      <w:bodyDiv w:val="1"/>
      <w:marLeft w:val="0"/>
      <w:marRight w:val="0"/>
      <w:marTop w:val="0"/>
      <w:marBottom w:val="0"/>
      <w:divBdr>
        <w:top w:val="none" w:sz="0" w:space="0" w:color="auto"/>
        <w:left w:val="none" w:sz="0" w:space="0" w:color="auto"/>
        <w:bottom w:val="none" w:sz="0" w:space="0" w:color="auto"/>
        <w:right w:val="none" w:sz="0" w:space="0" w:color="auto"/>
      </w:divBdr>
    </w:div>
    <w:div w:id="2125609894">
      <w:bodyDiv w:val="1"/>
      <w:marLeft w:val="0"/>
      <w:marRight w:val="0"/>
      <w:marTop w:val="0"/>
      <w:marBottom w:val="0"/>
      <w:divBdr>
        <w:top w:val="none" w:sz="0" w:space="0" w:color="auto"/>
        <w:left w:val="none" w:sz="0" w:space="0" w:color="auto"/>
        <w:bottom w:val="none" w:sz="0" w:space="0" w:color="auto"/>
        <w:right w:val="none" w:sz="0" w:space="0" w:color="auto"/>
      </w:divBdr>
    </w:div>
    <w:div w:id="2125733435">
      <w:bodyDiv w:val="1"/>
      <w:marLeft w:val="0"/>
      <w:marRight w:val="0"/>
      <w:marTop w:val="0"/>
      <w:marBottom w:val="0"/>
      <w:divBdr>
        <w:top w:val="none" w:sz="0" w:space="0" w:color="auto"/>
        <w:left w:val="none" w:sz="0" w:space="0" w:color="auto"/>
        <w:bottom w:val="none" w:sz="0" w:space="0" w:color="auto"/>
        <w:right w:val="none" w:sz="0" w:space="0" w:color="auto"/>
      </w:divBdr>
    </w:div>
    <w:div w:id="2126075290">
      <w:bodyDiv w:val="1"/>
      <w:marLeft w:val="0"/>
      <w:marRight w:val="0"/>
      <w:marTop w:val="0"/>
      <w:marBottom w:val="0"/>
      <w:divBdr>
        <w:top w:val="none" w:sz="0" w:space="0" w:color="auto"/>
        <w:left w:val="none" w:sz="0" w:space="0" w:color="auto"/>
        <w:bottom w:val="none" w:sz="0" w:space="0" w:color="auto"/>
        <w:right w:val="none" w:sz="0" w:space="0" w:color="auto"/>
      </w:divBdr>
    </w:div>
    <w:div w:id="2126194183">
      <w:bodyDiv w:val="1"/>
      <w:marLeft w:val="0"/>
      <w:marRight w:val="0"/>
      <w:marTop w:val="0"/>
      <w:marBottom w:val="0"/>
      <w:divBdr>
        <w:top w:val="none" w:sz="0" w:space="0" w:color="auto"/>
        <w:left w:val="none" w:sz="0" w:space="0" w:color="auto"/>
        <w:bottom w:val="none" w:sz="0" w:space="0" w:color="auto"/>
        <w:right w:val="none" w:sz="0" w:space="0" w:color="auto"/>
      </w:divBdr>
    </w:div>
    <w:div w:id="2126340462">
      <w:bodyDiv w:val="1"/>
      <w:marLeft w:val="0"/>
      <w:marRight w:val="0"/>
      <w:marTop w:val="0"/>
      <w:marBottom w:val="0"/>
      <w:divBdr>
        <w:top w:val="none" w:sz="0" w:space="0" w:color="auto"/>
        <w:left w:val="none" w:sz="0" w:space="0" w:color="auto"/>
        <w:bottom w:val="none" w:sz="0" w:space="0" w:color="auto"/>
        <w:right w:val="none" w:sz="0" w:space="0" w:color="auto"/>
      </w:divBdr>
    </w:div>
    <w:div w:id="2126539694">
      <w:bodyDiv w:val="1"/>
      <w:marLeft w:val="0"/>
      <w:marRight w:val="0"/>
      <w:marTop w:val="0"/>
      <w:marBottom w:val="0"/>
      <w:divBdr>
        <w:top w:val="none" w:sz="0" w:space="0" w:color="auto"/>
        <w:left w:val="none" w:sz="0" w:space="0" w:color="auto"/>
        <w:bottom w:val="none" w:sz="0" w:space="0" w:color="auto"/>
        <w:right w:val="none" w:sz="0" w:space="0" w:color="auto"/>
      </w:divBdr>
    </w:div>
    <w:div w:id="2126776396">
      <w:bodyDiv w:val="1"/>
      <w:marLeft w:val="0"/>
      <w:marRight w:val="0"/>
      <w:marTop w:val="0"/>
      <w:marBottom w:val="0"/>
      <w:divBdr>
        <w:top w:val="none" w:sz="0" w:space="0" w:color="auto"/>
        <w:left w:val="none" w:sz="0" w:space="0" w:color="auto"/>
        <w:bottom w:val="none" w:sz="0" w:space="0" w:color="auto"/>
        <w:right w:val="none" w:sz="0" w:space="0" w:color="auto"/>
      </w:divBdr>
    </w:div>
    <w:div w:id="2126843431">
      <w:bodyDiv w:val="1"/>
      <w:marLeft w:val="0"/>
      <w:marRight w:val="0"/>
      <w:marTop w:val="0"/>
      <w:marBottom w:val="0"/>
      <w:divBdr>
        <w:top w:val="none" w:sz="0" w:space="0" w:color="auto"/>
        <w:left w:val="none" w:sz="0" w:space="0" w:color="auto"/>
        <w:bottom w:val="none" w:sz="0" w:space="0" w:color="auto"/>
        <w:right w:val="none" w:sz="0" w:space="0" w:color="auto"/>
      </w:divBdr>
    </w:div>
    <w:div w:id="2127111909">
      <w:bodyDiv w:val="1"/>
      <w:marLeft w:val="0"/>
      <w:marRight w:val="0"/>
      <w:marTop w:val="0"/>
      <w:marBottom w:val="0"/>
      <w:divBdr>
        <w:top w:val="none" w:sz="0" w:space="0" w:color="auto"/>
        <w:left w:val="none" w:sz="0" w:space="0" w:color="auto"/>
        <w:bottom w:val="none" w:sz="0" w:space="0" w:color="auto"/>
        <w:right w:val="none" w:sz="0" w:space="0" w:color="auto"/>
      </w:divBdr>
    </w:div>
    <w:div w:id="2127115462">
      <w:bodyDiv w:val="1"/>
      <w:marLeft w:val="0"/>
      <w:marRight w:val="0"/>
      <w:marTop w:val="0"/>
      <w:marBottom w:val="0"/>
      <w:divBdr>
        <w:top w:val="none" w:sz="0" w:space="0" w:color="auto"/>
        <w:left w:val="none" w:sz="0" w:space="0" w:color="auto"/>
        <w:bottom w:val="none" w:sz="0" w:space="0" w:color="auto"/>
        <w:right w:val="none" w:sz="0" w:space="0" w:color="auto"/>
      </w:divBdr>
    </w:div>
    <w:div w:id="2127188913">
      <w:bodyDiv w:val="1"/>
      <w:marLeft w:val="0"/>
      <w:marRight w:val="0"/>
      <w:marTop w:val="0"/>
      <w:marBottom w:val="0"/>
      <w:divBdr>
        <w:top w:val="none" w:sz="0" w:space="0" w:color="auto"/>
        <w:left w:val="none" w:sz="0" w:space="0" w:color="auto"/>
        <w:bottom w:val="none" w:sz="0" w:space="0" w:color="auto"/>
        <w:right w:val="none" w:sz="0" w:space="0" w:color="auto"/>
      </w:divBdr>
    </w:div>
    <w:div w:id="2127389012">
      <w:bodyDiv w:val="1"/>
      <w:marLeft w:val="0"/>
      <w:marRight w:val="0"/>
      <w:marTop w:val="0"/>
      <w:marBottom w:val="0"/>
      <w:divBdr>
        <w:top w:val="none" w:sz="0" w:space="0" w:color="auto"/>
        <w:left w:val="none" w:sz="0" w:space="0" w:color="auto"/>
        <w:bottom w:val="none" w:sz="0" w:space="0" w:color="auto"/>
        <w:right w:val="none" w:sz="0" w:space="0" w:color="auto"/>
      </w:divBdr>
    </w:div>
    <w:div w:id="2127651222">
      <w:bodyDiv w:val="1"/>
      <w:marLeft w:val="0"/>
      <w:marRight w:val="0"/>
      <w:marTop w:val="0"/>
      <w:marBottom w:val="0"/>
      <w:divBdr>
        <w:top w:val="none" w:sz="0" w:space="0" w:color="auto"/>
        <w:left w:val="none" w:sz="0" w:space="0" w:color="auto"/>
        <w:bottom w:val="none" w:sz="0" w:space="0" w:color="auto"/>
        <w:right w:val="none" w:sz="0" w:space="0" w:color="auto"/>
      </w:divBdr>
    </w:div>
    <w:div w:id="2128113372">
      <w:bodyDiv w:val="1"/>
      <w:marLeft w:val="0"/>
      <w:marRight w:val="0"/>
      <w:marTop w:val="0"/>
      <w:marBottom w:val="0"/>
      <w:divBdr>
        <w:top w:val="none" w:sz="0" w:space="0" w:color="auto"/>
        <w:left w:val="none" w:sz="0" w:space="0" w:color="auto"/>
        <w:bottom w:val="none" w:sz="0" w:space="0" w:color="auto"/>
        <w:right w:val="none" w:sz="0" w:space="0" w:color="auto"/>
      </w:divBdr>
    </w:div>
    <w:div w:id="2128350427">
      <w:bodyDiv w:val="1"/>
      <w:marLeft w:val="0"/>
      <w:marRight w:val="0"/>
      <w:marTop w:val="0"/>
      <w:marBottom w:val="0"/>
      <w:divBdr>
        <w:top w:val="none" w:sz="0" w:space="0" w:color="auto"/>
        <w:left w:val="none" w:sz="0" w:space="0" w:color="auto"/>
        <w:bottom w:val="none" w:sz="0" w:space="0" w:color="auto"/>
        <w:right w:val="none" w:sz="0" w:space="0" w:color="auto"/>
      </w:divBdr>
    </w:div>
    <w:div w:id="2128549090">
      <w:bodyDiv w:val="1"/>
      <w:marLeft w:val="0"/>
      <w:marRight w:val="0"/>
      <w:marTop w:val="0"/>
      <w:marBottom w:val="0"/>
      <w:divBdr>
        <w:top w:val="none" w:sz="0" w:space="0" w:color="auto"/>
        <w:left w:val="none" w:sz="0" w:space="0" w:color="auto"/>
        <w:bottom w:val="none" w:sz="0" w:space="0" w:color="auto"/>
        <w:right w:val="none" w:sz="0" w:space="0" w:color="auto"/>
      </w:divBdr>
    </w:div>
    <w:div w:id="2128742658">
      <w:bodyDiv w:val="1"/>
      <w:marLeft w:val="0"/>
      <w:marRight w:val="0"/>
      <w:marTop w:val="0"/>
      <w:marBottom w:val="0"/>
      <w:divBdr>
        <w:top w:val="none" w:sz="0" w:space="0" w:color="auto"/>
        <w:left w:val="none" w:sz="0" w:space="0" w:color="auto"/>
        <w:bottom w:val="none" w:sz="0" w:space="0" w:color="auto"/>
        <w:right w:val="none" w:sz="0" w:space="0" w:color="auto"/>
      </w:divBdr>
    </w:div>
    <w:div w:id="2128811125">
      <w:bodyDiv w:val="1"/>
      <w:marLeft w:val="0"/>
      <w:marRight w:val="0"/>
      <w:marTop w:val="0"/>
      <w:marBottom w:val="0"/>
      <w:divBdr>
        <w:top w:val="none" w:sz="0" w:space="0" w:color="auto"/>
        <w:left w:val="none" w:sz="0" w:space="0" w:color="auto"/>
        <w:bottom w:val="none" w:sz="0" w:space="0" w:color="auto"/>
        <w:right w:val="none" w:sz="0" w:space="0" w:color="auto"/>
      </w:divBdr>
    </w:div>
    <w:div w:id="2129009576">
      <w:bodyDiv w:val="1"/>
      <w:marLeft w:val="0"/>
      <w:marRight w:val="0"/>
      <w:marTop w:val="0"/>
      <w:marBottom w:val="0"/>
      <w:divBdr>
        <w:top w:val="none" w:sz="0" w:space="0" w:color="auto"/>
        <w:left w:val="none" w:sz="0" w:space="0" w:color="auto"/>
        <w:bottom w:val="none" w:sz="0" w:space="0" w:color="auto"/>
        <w:right w:val="none" w:sz="0" w:space="0" w:color="auto"/>
      </w:divBdr>
    </w:div>
    <w:div w:id="2129010204">
      <w:bodyDiv w:val="1"/>
      <w:marLeft w:val="0"/>
      <w:marRight w:val="0"/>
      <w:marTop w:val="0"/>
      <w:marBottom w:val="0"/>
      <w:divBdr>
        <w:top w:val="none" w:sz="0" w:space="0" w:color="auto"/>
        <w:left w:val="none" w:sz="0" w:space="0" w:color="auto"/>
        <w:bottom w:val="none" w:sz="0" w:space="0" w:color="auto"/>
        <w:right w:val="none" w:sz="0" w:space="0" w:color="auto"/>
      </w:divBdr>
    </w:div>
    <w:div w:id="2129156518">
      <w:bodyDiv w:val="1"/>
      <w:marLeft w:val="0"/>
      <w:marRight w:val="0"/>
      <w:marTop w:val="0"/>
      <w:marBottom w:val="0"/>
      <w:divBdr>
        <w:top w:val="none" w:sz="0" w:space="0" w:color="auto"/>
        <w:left w:val="none" w:sz="0" w:space="0" w:color="auto"/>
        <w:bottom w:val="none" w:sz="0" w:space="0" w:color="auto"/>
        <w:right w:val="none" w:sz="0" w:space="0" w:color="auto"/>
      </w:divBdr>
    </w:div>
    <w:div w:id="2129271268">
      <w:bodyDiv w:val="1"/>
      <w:marLeft w:val="0"/>
      <w:marRight w:val="0"/>
      <w:marTop w:val="0"/>
      <w:marBottom w:val="0"/>
      <w:divBdr>
        <w:top w:val="none" w:sz="0" w:space="0" w:color="auto"/>
        <w:left w:val="none" w:sz="0" w:space="0" w:color="auto"/>
        <w:bottom w:val="none" w:sz="0" w:space="0" w:color="auto"/>
        <w:right w:val="none" w:sz="0" w:space="0" w:color="auto"/>
      </w:divBdr>
    </w:div>
    <w:div w:id="2129622782">
      <w:bodyDiv w:val="1"/>
      <w:marLeft w:val="0"/>
      <w:marRight w:val="0"/>
      <w:marTop w:val="0"/>
      <w:marBottom w:val="0"/>
      <w:divBdr>
        <w:top w:val="none" w:sz="0" w:space="0" w:color="auto"/>
        <w:left w:val="none" w:sz="0" w:space="0" w:color="auto"/>
        <w:bottom w:val="none" w:sz="0" w:space="0" w:color="auto"/>
        <w:right w:val="none" w:sz="0" w:space="0" w:color="auto"/>
      </w:divBdr>
    </w:div>
    <w:div w:id="2129740074">
      <w:bodyDiv w:val="1"/>
      <w:marLeft w:val="0"/>
      <w:marRight w:val="0"/>
      <w:marTop w:val="0"/>
      <w:marBottom w:val="0"/>
      <w:divBdr>
        <w:top w:val="none" w:sz="0" w:space="0" w:color="auto"/>
        <w:left w:val="none" w:sz="0" w:space="0" w:color="auto"/>
        <w:bottom w:val="none" w:sz="0" w:space="0" w:color="auto"/>
        <w:right w:val="none" w:sz="0" w:space="0" w:color="auto"/>
      </w:divBdr>
    </w:div>
    <w:div w:id="2129810731">
      <w:bodyDiv w:val="1"/>
      <w:marLeft w:val="0"/>
      <w:marRight w:val="0"/>
      <w:marTop w:val="0"/>
      <w:marBottom w:val="0"/>
      <w:divBdr>
        <w:top w:val="none" w:sz="0" w:space="0" w:color="auto"/>
        <w:left w:val="none" w:sz="0" w:space="0" w:color="auto"/>
        <w:bottom w:val="none" w:sz="0" w:space="0" w:color="auto"/>
        <w:right w:val="none" w:sz="0" w:space="0" w:color="auto"/>
      </w:divBdr>
    </w:div>
    <w:div w:id="2129817869">
      <w:bodyDiv w:val="1"/>
      <w:marLeft w:val="0"/>
      <w:marRight w:val="0"/>
      <w:marTop w:val="0"/>
      <w:marBottom w:val="0"/>
      <w:divBdr>
        <w:top w:val="none" w:sz="0" w:space="0" w:color="auto"/>
        <w:left w:val="none" w:sz="0" w:space="0" w:color="auto"/>
        <w:bottom w:val="none" w:sz="0" w:space="0" w:color="auto"/>
        <w:right w:val="none" w:sz="0" w:space="0" w:color="auto"/>
      </w:divBdr>
    </w:div>
    <w:div w:id="2130199389">
      <w:bodyDiv w:val="1"/>
      <w:marLeft w:val="0"/>
      <w:marRight w:val="0"/>
      <w:marTop w:val="0"/>
      <w:marBottom w:val="0"/>
      <w:divBdr>
        <w:top w:val="none" w:sz="0" w:space="0" w:color="auto"/>
        <w:left w:val="none" w:sz="0" w:space="0" w:color="auto"/>
        <w:bottom w:val="none" w:sz="0" w:space="0" w:color="auto"/>
        <w:right w:val="none" w:sz="0" w:space="0" w:color="auto"/>
      </w:divBdr>
    </w:div>
    <w:div w:id="2130314694">
      <w:bodyDiv w:val="1"/>
      <w:marLeft w:val="0"/>
      <w:marRight w:val="0"/>
      <w:marTop w:val="0"/>
      <w:marBottom w:val="0"/>
      <w:divBdr>
        <w:top w:val="none" w:sz="0" w:space="0" w:color="auto"/>
        <w:left w:val="none" w:sz="0" w:space="0" w:color="auto"/>
        <w:bottom w:val="none" w:sz="0" w:space="0" w:color="auto"/>
        <w:right w:val="none" w:sz="0" w:space="0" w:color="auto"/>
      </w:divBdr>
    </w:div>
    <w:div w:id="2130396403">
      <w:bodyDiv w:val="1"/>
      <w:marLeft w:val="0"/>
      <w:marRight w:val="0"/>
      <w:marTop w:val="0"/>
      <w:marBottom w:val="0"/>
      <w:divBdr>
        <w:top w:val="none" w:sz="0" w:space="0" w:color="auto"/>
        <w:left w:val="none" w:sz="0" w:space="0" w:color="auto"/>
        <w:bottom w:val="none" w:sz="0" w:space="0" w:color="auto"/>
        <w:right w:val="none" w:sz="0" w:space="0" w:color="auto"/>
      </w:divBdr>
    </w:div>
    <w:div w:id="2130540272">
      <w:bodyDiv w:val="1"/>
      <w:marLeft w:val="0"/>
      <w:marRight w:val="0"/>
      <w:marTop w:val="0"/>
      <w:marBottom w:val="0"/>
      <w:divBdr>
        <w:top w:val="none" w:sz="0" w:space="0" w:color="auto"/>
        <w:left w:val="none" w:sz="0" w:space="0" w:color="auto"/>
        <w:bottom w:val="none" w:sz="0" w:space="0" w:color="auto"/>
        <w:right w:val="none" w:sz="0" w:space="0" w:color="auto"/>
      </w:divBdr>
    </w:div>
    <w:div w:id="2131318870">
      <w:bodyDiv w:val="1"/>
      <w:marLeft w:val="0"/>
      <w:marRight w:val="0"/>
      <w:marTop w:val="0"/>
      <w:marBottom w:val="0"/>
      <w:divBdr>
        <w:top w:val="none" w:sz="0" w:space="0" w:color="auto"/>
        <w:left w:val="none" w:sz="0" w:space="0" w:color="auto"/>
        <w:bottom w:val="none" w:sz="0" w:space="0" w:color="auto"/>
        <w:right w:val="none" w:sz="0" w:space="0" w:color="auto"/>
      </w:divBdr>
    </w:div>
    <w:div w:id="2131705015">
      <w:bodyDiv w:val="1"/>
      <w:marLeft w:val="0"/>
      <w:marRight w:val="0"/>
      <w:marTop w:val="0"/>
      <w:marBottom w:val="0"/>
      <w:divBdr>
        <w:top w:val="none" w:sz="0" w:space="0" w:color="auto"/>
        <w:left w:val="none" w:sz="0" w:space="0" w:color="auto"/>
        <w:bottom w:val="none" w:sz="0" w:space="0" w:color="auto"/>
        <w:right w:val="none" w:sz="0" w:space="0" w:color="auto"/>
      </w:divBdr>
    </w:div>
    <w:div w:id="2131707793">
      <w:bodyDiv w:val="1"/>
      <w:marLeft w:val="0"/>
      <w:marRight w:val="0"/>
      <w:marTop w:val="0"/>
      <w:marBottom w:val="0"/>
      <w:divBdr>
        <w:top w:val="none" w:sz="0" w:space="0" w:color="auto"/>
        <w:left w:val="none" w:sz="0" w:space="0" w:color="auto"/>
        <w:bottom w:val="none" w:sz="0" w:space="0" w:color="auto"/>
        <w:right w:val="none" w:sz="0" w:space="0" w:color="auto"/>
      </w:divBdr>
    </w:div>
    <w:div w:id="2132165774">
      <w:bodyDiv w:val="1"/>
      <w:marLeft w:val="0"/>
      <w:marRight w:val="0"/>
      <w:marTop w:val="0"/>
      <w:marBottom w:val="0"/>
      <w:divBdr>
        <w:top w:val="none" w:sz="0" w:space="0" w:color="auto"/>
        <w:left w:val="none" w:sz="0" w:space="0" w:color="auto"/>
        <w:bottom w:val="none" w:sz="0" w:space="0" w:color="auto"/>
        <w:right w:val="none" w:sz="0" w:space="0" w:color="auto"/>
      </w:divBdr>
    </w:div>
    <w:div w:id="2132479254">
      <w:bodyDiv w:val="1"/>
      <w:marLeft w:val="0"/>
      <w:marRight w:val="0"/>
      <w:marTop w:val="0"/>
      <w:marBottom w:val="0"/>
      <w:divBdr>
        <w:top w:val="none" w:sz="0" w:space="0" w:color="auto"/>
        <w:left w:val="none" w:sz="0" w:space="0" w:color="auto"/>
        <w:bottom w:val="none" w:sz="0" w:space="0" w:color="auto"/>
        <w:right w:val="none" w:sz="0" w:space="0" w:color="auto"/>
      </w:divBdr>
    </w:div>
    <w:div w:id="2132702242">
      <w:bodyDiv w:val="1"/>
      <w:marLeft w:val="0"/>
      <w:marRight w:val="0"/>
      <w:marTop w:val="0"/>
      <w:marBottom w:val="0"/>
      <w:divBdr>
        <w:top w:val="none" w:sz="0" w:space="0" w:color="auto"/>
        <w:left w:val="none" w:sz="0" w:space="0" w:color="auto"/>
        <w:bottom w:val="none" w:sz="0" w:space="0" w:color="auto"/>
        <w:right w:val="none" w:sz="0" w:space="0" w:color="auto"/>
      </w:divBdr>
    </w:div>
    <w:div w:id="2133010691">
      <w:bodyDiv w:val="1"/>
      <w:marLeft w:val="0"/>
      <w:marRight w:val="0"/>
      <w:marTop w:val="0"/>
      <w:marBottom w:val="0"/>
      <w:divBdr>
        <w:top w:val="none" w:sz="0" w:space="0" w:color="auto"/>
        <w:left w:val="none" w:sz="0" w:space="0" w:color="auto"/>
        <w:bottom w:val="none" w:sz="0" w:space="0" w:color="auto"/>
        <w:right w:val="none" w:sz="0" w:space="0" w:color="auto"/>
      </w:divBdr>
    </w:div>
    <w:div w:id="2133087309">
      <w:bodyDiv w:val="1"/>
      <w:marLeft w:val="0"/>
      <w:marRight w:val="0"/>
      <w:marTop w:val="0"/>
      <w:marBottom w:val="0"/>
      <w:divBdr>
        <w:top w:val="none" w:sz="0" w:space="0" w:color="auto"/>
        <w:left w:val="none" w:sz="0" w:space="0" w:color="auto"/>
        <w:bottom w:val="none" w:sz="0" w:space="0" w:color="auto"/>
        <w:right w:val="none" w:sz="0" w:space="0" w:color="auto"/>
      </w:divBdr>
    </w:div>
    <w:div w:id="2133865604">
      <w:bodyDiv w:val="1"/>
      <w:marLeft w:val="0"/>
      <w:marRight w:val="0"/>
      <w:marTop w:val="0"/>
      <w:marBottom w:val="0"/>
      <w:divBdr>
        <w:top w:val="none" w:sz="0" w:space="0" w:color="auto"/>
        <w:left w:val="none" w:sz="0" w:space="0" w:color="auto"/>
        <w:bottom w:val="none" w:sz="0" w:space="0" w:color="auto"/>
        <w:right w:val="none" w:sz="0" w:space="0" w:color="auto"/>
      </w:divBdr>
    </w:div>
    <w:div w:id="2134713121">
      <w:bodyDiv w:val="1"/>
      <w:marLeft w:val="0"/>
      <w:marRight w:val="0"/>
      <w:marTop w:val="0"/>
      <w:marBottom w:val="0"/>
      <w:divBdr>
        <w:top w:val="none" w:sz="0" w:space="0" w:color="auto"/>
        <w:left w:val="none" w:sz="0" w:space="0" w:color="auto"/>
        <w:bottom w:val="none" w:sz="0" w:space="0" w:color="auto"/>
        <w:right w:val="none" w:sz="0" w:space="0" w:color="auto"/>
      </w:divBdr>
    </w:div>
    <w:div w:id="2134979673">
      <w:bodyDiv w:val="1"/>
      <w:marLeft w:val="0"/>
      <w:marRight w:val="0"/>
      <w:marTop w:val="0"/>
      <w:marBottom w:val="0"/>
      <w:divBdr>
        <w:top w:val="none" w:sz="0" w:space="0" w:color="auto"/>
        <w:left w:val="none" w:sz="0" w:space="0" w:color="auto"/>
        <w:bottom w:val="none" w:sz="0" w:space="0" w:color="auto"/>
        <w:right w:val="none" w:sz="0" w:space="0" w:color="auto"/>
      </w:divBdr>
    </w:div>
    <w:div w:id="2135247799">
      <w:bodyDiv w:val="1"/>
      <w:marLeft w:val="0"/>
      <w:marRight w:val="0"/>
      <w:marTop w:val="0"/>
      <w:marBottom w:val="0"/>
      <w:divBdr>
        <w:top w:val="none" w:sz="0" w:space="0" w:color="auto"/>
        <w:left w:val="none" w:sz="0" w:space="0" w:color="auto"/>
        <w:bottom w:val="none" w:sz="0" w:space="0" w:color="auto"/>
        <w:right w:val="none" w:sz="0" w:space="0" w:color="auto"/>
      </w:divBdr>
    </w:div>
    <w:div w:id="2135369471">
      <w:bodyDiv w:val="1"/>
      <w:marLeft w:val="0"/>
      <w:marRight w:val="0"/>
      <w:marTop w:val="0"/>
      <w:marBottom w:val="0"/>
      <w:divBdr>
        <w:top w:val="none" w:sz="0" w:space="0" w:color="auto"/>
        <w:left w:val="none" w:sz="0" w:space="0" w:color="auto"/>
        <w:bottom w:val="none" w:sz="0" w:space="0" w:color="auto"/>
        <w:right w:val="none" w:sz="0" w:space="0" w:color="auto"/>
      </w:divBdr>
    </w:div>
    <w:div w:id="2135979941">
      <w:bodyDiv w:val="1"/>
      <w:marLeft w:val="0"/>
      <w:marRight w:val="0"/>
      <w:marTop w:val="0"/>
      <w:marBottom w:val="0"/>
      <w:divBdr>
        <w:top w:val="none" w:sz="0" w:space="0" w:color="auto"/>
        <w:left w:val="none" w:sz="0" w:space="0" w:color="auto"/>
        <w:bottom w:val="none" w:sz="0" w:space="0" w:color="auto"/>
        <w:right w:val="none" w:sz="0" w:space="0" w:color="auto"/>
      </w:divBdr>
    </w:div>
    <w:div w:id="2136025430">
      <w:bodyDiv w:val="1"/>
      <w:marLeft w:val="0"/>
      <w:marRight w:val="0"/>
      <w:marTop w:val="0"/>
      <w:marBottom w:val="0"/>
      <w:divBdr>
        <w:top w:val="none" w:sz="0" w:space="0" w:color="auto"/>
        <w:left w:val="none" w:sz="0" w:space="0" w:color="auto"/>
        <w:bottom w:val="none" w:sz="0" w:space="0" w:color="auto"/>
        <w:right w:val="none" w:sz="0" w:space="0" w:color="auto"/>
      </w:divBdr>
    </w:div>
    <w:div w:id="2136100200">
      <w:bodyDiv w:val="1"/>
      <w:marLeft w:val="0"/>
      <w:marRight w:val="0"/>
      <w:marTop w:val="0"/>
      <w:marBottom w:val="0"/>
      <w:divBdr>
        <w:top w:val="none" w:sz="0" w:space="0" w:color="auto"/>
        <w:left w:val="none" w:sz="0" w:space="0" w:color="auto"/>
        <w:bottom w:val="none" w:sz="0" w:space="0" w:color="auto"/>
        <w:right w:val="none" w:sz="0" w:space="0" w:color="auto"/>
      </w:divBdr>
    </w:div>
    <w:div w:id="2136211941">
      <w:bodyDiv w:val="1"/>
      <w:marLeft w:val="0"/>
      <w:marRight w:val="0"/>
      <w:marTop w:val="0"/>
      <w:marBottom w:val="0"/>
      <w:divBdr>
        <w:top w:val="none" w:sz="0" w:space="0" w:color="auto"/>
        <w:left w:val="none" w:sz="0" w:space="0" w:color="auto"/>
        <w:bottom w:val="none" w:sz="0" w:space="0" w:color="auto"/>
        <w:right w:val="none" w:sz="0" w:space="0" w:color="auto"/>
      </w:divBdr>
    </w:div>
    <w:div w:id="2136287599">
      <w:bodyDiv w:val="1"/>
      <w:marLeft w:val="0"/>
      <w:marRight w:val="0"/>
      <w:marTop w:val="0"/>
      <w:marBottom w:val="0"/>
      <w:divBdr>
        <w:top w:val="none" w:sz="0" w:space="0" w:color="auto"/>
        <w:left w:val="none" w:sz="0" w:space="0" w:color="auto"/>
        <w:bottom w:val="none" w:sz="0" w:space="0" w:color="auto"/>
        <w:right w:val="none" w:sz="0" w:space="0" w:color="auto"/>
      </w:divBdr>
    </w:div>
    <w:div w:id="2136365905">
      <w:bodyDiv w:val="1"/>
      <w:marLeft w:val="0"/>
      <w:marRight w:val="0"/>
      <w:marTop w:val="0"/>
      <w:marBottom w:val="0"/>
      <w:divBdr>
        <w:top w:val="none" w:sz="0" w:space="0" w:color="auto"/>
        <w:left w:val="none" w:sz="0" w:space="0" w:color="auto"/>
        <w:bottom w:val="none" w:sz="0" w:space="0" w:color="auto"/>
        <w:right w:val="none" w:sz="0" w:space="0" w:color="auto"/>
      </w:divBdr>
    </w:div>
    <w:div w:id="2136367761">
      <w:bodyDiv w:val="1"/>
      <w:marLeft w:val="0"/>
      <w:marRight w:val="0"/>
      <w:marTop w:val="0"/>
      <w:marBottom w:val="0"/>
      <w:divBdr>
        <w:top w:val="none" w:sz="0" w:space="0" w:color="auto"/>
        <w:left w:val="none" w:sz="0" w:space="0" w:color="auto"/>
        <w:bottom w:val="none" w:sz="0" w:space="0" w:color="auto"/>
        <w:right w:val="none" w:sz="0" w:space="0" w:color="auto"/>
      </w:divBdr>
    </w:div>
    <w:div w:id="2136554757">
      <w:bodyDiv w:val="1"/>
      <w:marLeft w:val="0"/>
      <w:marRight w:val="0"/>
      <w:marTop w:val="0"/>
      <w:marBottom w:val="0"/>
      <w:divBdr>
        <w:top w:val="none" w:sz="0" w:space="0" w:color="auto"/>
        <w:left w:val="none" w:sz="0" w:space="0" w:color="auto"/>
        <w:bottom w:val="none" w:sz="0" w:space="0" w:color="auto"/>
        <w:right w:val="none" w:sz="0" w:space="0" w:color="auto"/>
      </w:divBdr>
    </w:div>
    <w:div w:id="2136756823">
      <w:bodyDiv w:val="1"/>
      <w:marLeft w:val="0"/>
      <w:marRight w:val="0"/>
      <w:marTop w:val="0"/>
      <w:marBottom w:val="0"/>
      <w:divBdr>
        <w:top w:val="none" w:sz="0" w:space="0" w:color="auto"/>
        <w:left w:val="none" w:sz="0" w:space="0" w:color="auto"/>
        <w:bottom w:val="none" w:sz="0" w:space="0" w:color="auto"/>
        <w:right w:val="none" w:sz="0" w:space="0" w:color="auto"/>
      </w:divBdr>
    </w:div>
    <w:div w:id="2137019283">
      <w:bodyDiv w:val="1"/>
      <w:marLeft w:val="0"/>
      <w:marRight w:val="0"/>
      <w:marTop w:val="0"/>
      <w:marBottom w:val="0"/>
      <w:divBdr>
        <w:top w:val="none" w:sz="0" w:space="0" w:color="auto"/>
        <w:left w:val="none" w:sz="0" w:space="0" w:color="auto"/>
        <w:bottom w:val="none" w:sz="0" w:space="0" w:color="auto"/>
        <w:right w:val="none" w:sz="0" w:space="0" w:color="auto"/>
      </w:divBdr>
    </w:div>
    <w:div w:id="2137260519">
      <w:bodyDiv w:val="1"/>
      <w:marLeft w:val="0"/>
      <w:marRight w:val="0"/>
      <w:marTop w:val="0"/>
      <w:marBottom w:val="0"/>
      <w:divBdr>
        <w:top w:val="none" w:sz="0" w:space="0" w:color="auto"/>
        <w:left w:val="none" w:sz="0" w:space="0" w:color="auto"/>
        <w:bottom w:val="none" w:sz="0" w:space="0" w:color="auto"/>
        <w:right w:val="none" w:sz="0" w:space="0" w:color="auto"/>
      </w:divBdr>
    </w:div>
    <w:div w:id="2138183287">
      <w:bodyDiv w:val="1"/>
      <w:marLeft w:val="0"/>
      <w:marRight w:val="0"/>
      <w:marTop w:val="0"/>
      <w:marBottom w:val="0"/>
      <w:divBdr>
        <w:top w:val="none" w:sz="0" w:space="0" w:color="auto"/>
        <w:left w:val="none" w:sz="0" w:space="0" w:color="auto"/>
        <w:bottom w:val="none" w:sz="0" w:space="0" w:color="auto"/>
        <w:right w:val="none" w:sz="0" w:space="0" w:color="auto"/>
      </w:divBdr>
    </w:div>
    <w:div w:id="2138791980">
      <w:bodyDiv w:val="1"/>
      <w:marLeft w:val="0"/>
      <w:marRight w:val="0"/>
      <w:marTop w:val="0"/>
      <w:marBottom w:val="0"/>
      <w:divBdr>
        <w:top w:val="none" w:sz="0" w:space="0" w:color="auto"/>
        <w:left w:val="none" w:sz="0" w:space="0" w:color="auto"/>
        <w:bottom w:val="none" w:sz="0" w:space="0" w:color="auto"/>
        <w:right w:val="none" w:sz="0" w:space="0" w:color="auto"/>
      </w:divBdr>
    </w:div>
    <w:div w:id="2138837389">
      <w:bodyDiv w:val="1"/>
      <w:marLeft w:val="0"/>
      <w:marRight w:val="0"/>
      <w:marTop w:val="0"/>
      <w:marBottom w:val="0"/>
      <w:divBdr>
        <w:top w:val="none" w:sz="0" w:space="0" w:color="auto"/>
        <w:left w:val="none" w:sz="0" w:space="0" w:color="auto"/>
        <w:bottom w:val="none" w:sz="0" w:space="0" w:color="auto"/>
        <w:right w:val="none" w:sz="0" w:space="0" w:color="auto"/>
      </w:divBdr>
    </w:div>
    <w:div w:id="2138982588">
      <w:bodyDiv w:val="1"/>
      <w:marLeft w:val="0"/>
      <w:marRight w:val="0"/>
      <w:marTop w:val="0"/>
      <w:marBottom w:val="0"/>
      <w:divBdr>
        <w:top w:val="none" w:sz="0" w:space="0" w:color="auto"/>
        <w:left w:val="none" w:sz="0" w:space="0" w:color="auto"/>
        <w:bottom w:val="none" w:sz="0" w:space="0" w:color="auto"/>
        <w:right w:val="none" w:sz="0" w:space="0" w:color="auto"/>
      </w:divBdr>
    </w:div>
    <w:div w:id="2139177319">
      <w:bodyDiv w:val="1"/>
      <w:marLeft w:val="0"/>
      <w:marRight w:val="0"/>
      <w:marTop w:val="0"/>
      <w:marBottom w:val="0"/>
      <w:divBdr>
        <w:top w:val="none" w:sz="0" w:space="0" w:color="auto"/>
        <w:left w:val="none" w:sz="0" w:space="0" w:color="auto"/>
        <w:bottom w:val="none" w:sz="0" w:space="0" w:color="auto"/>
        <w:right w:val="none" w:sz="0" w:space="0" w:color="auto"/>
      </w:divBdr>
    </w:div>
    <w:div w:id="2139451402">
      <w:bodyDiv w:val="1"/>
      <w:marLeft w:val="0"/>
      <w:marRight w:val="0"/>
      <w:marTop w:val="0"/>
      <w:marBottom w:val="0"/>
      <w:divBdr>
        <w:top w:val="none" w:sz="0" w:space="0" w:color="auto"/>
        <w:left w:val="none" w:sz="0" w:space="0" w:color="auto"/>
        <w:bottom w:val="none" w:sz="0" w:space="0" w:color="auto"/>
        <w:right w:val="none" w:sz="0" w:space="0" w:color="auto"/>
      </w:divBdr>
    </w:div>
    <w:div w:id="2139490339">
      <w:bodyDiv w:val="1"/>
      <w:marLeft w:val="0"/>
      <w:marRight w:val="0"/>
      <w:marTop w:val="0"/>
      <w:marBottom w:val="0"/>
      <w:divBdr>
        <w:top w:val="none" w:sz="0" w:space="0" w:color="auto"/>
        <w:left w:val="none" w:sz="0" w:space="0" w:color="auto"/>
        <w:bottom w:val="none" w:sz="0" w:space="0" w:color="auto"/>
        <w:right w:val="none" w:sz="0" w:space="0" w:color="auto"/>
      </w:divBdr>
    </w:div>
    <w:div w:id="2139495517">
      <w:bodyDiv w:val="1"/>
      <w:marLeft w:val="0"/>
      <w:marRight w:val="0"/>
      <w:marTop w:val="0"/>
      <w:marBottom w:val="0"/>
      <w:divBdr>
        <w:top w:val="none" w:sz="0" w:space="0" w:color="auto"/>
        <w:left w:val="none" w:sz="0" w:space="0" w:color="auto"/>
        <w:bottom w:val="none" w:sz="0" w:space="0" w:color="auto"/>
        <w:right w:val="none" w:sz="0" w:space="0" w:color="auto"/>
      </w:divBdr>
    </w:div>
    <w:div w:id="2139569447">
      <w:bodyDiv w:val="1"/>
      <w:marLeft w:val="0"/>
      <w:marRight w:val="0"/>
      <w:marTop w:val="0"/>
      <w:marBottom w:val="0"/>
      <w:divBdr>
        <w:top w:val="none" w:sz="0" w:space="0" w:color="auto"/>
        <w:left w:val="none" w:sz="0" w:space="0" w:color="auto"/>
        <w:bottom w:val="none" w:sz="0" w:space="0" w:color="auto"/>
        <w:right w:val="none" w:sz="0" w:space="0" w:color="auto"/>
      </w:divBdr>
    </w:div>
    <w:div w:id="2139688403">
      <w:bodyDiv w:val="1"/>
      <w:marLeft w:val="0"/>
      <w:marRight w:val="0"/>
      <w:marTop w:val="0"/>
      <w:marBottom w:val="0"/>
      <w:divBdr>
        <w:top w:val="none" w:sz="0" w:space="0" w:color="auto"/>
        <w:left w:val="none" w:sz="0" w:space="0" w:color="auto"/>
        <w:bottom w:val="none" w:sz="0" w:space="0" w:color="auto"/>
        <w:right w:val="none" w:sz="0" w:space="0" w:color="auto"/>
      </w:divBdr>
    </w:div>
    <w:div w:id="2139758702">
      <w:bodyDiv w:val="1"/>
      <w:marLeft w:val="0"/>
      <w:marRight w:val="0"/>
      <w:marTop w:val="0"/>
      <w:marBottom w:val="0"/>
      <w:divBdr>
        <w:top w:val="none" w:sz="0" w:space="0" w:color="auto"/>
        <w:left w:val="none" w:sz="0" w:space="0" w:color="auto"/>
        <w:bottom w:val="none" w:sz="0" w:space="0" w:color="auto"/>
        <w:right w:val="none" w:sz="0" w:space="0" w:color="auto"/>
      </w:divBdr>
    </w:div>
    <w:div w:id="2139912381">
      <w:bodyDiv w:val="1"/>
      <w:marLeft w:val="0"/>
      <w:marRight w:val="0"/>
      <w:marTop w:val="0"/>
      <w:marBottom w:val="0"/>
      <w:divBdr>
        <w:top w:val="none" w:sz="0" w:space="0" w:color="auto"/>
        <w:left w:val="none" w:sz="0" w:space="0" w:color="auto"/>
        <w:bottom w:val="none" w:sz="0" w:space="0" w:color="auto"/>
        <w:right w:val="none" w:sz="0" w:space="0" w:color="auto"/>
      </w:divBdr>
    </w:div>
    <w:div w:id="2140562755">
      <w:bodyDiv w:val="1"/>
      <w:marLeft w:val="0"/>
      <w:marRight w:val="0"/>
      <w:marTop w:val="0"/>
      <w:marBottom w:val="0"/>
      <w:divBdr>
        <w:top w:val="none" w:sz="0" w:space="0" w:color="auto"/>
        <w:left w:val="none" w:sz="0" w:space="0" w:color="auto"/>
        <w:bottom w:val="none" w:sz="0" w:space="0" w:color="auto"/>
        <w:right w:val="none" w:sz="0" w:space="0" w:color="auto"/>
      </w:divBdr>
      <w:divsChild>
        <w:div w:id="1425104432">
          <w:marLeft w:val="-225"/>
          <w:marRight w:val="-225"/>
          <w:marTop w:val="0"/>
          <w:marBottom w:val="0"/>
          <w:divBdr>
            <w:top w:val="none" w:sz="0" w:space="0" w:color="auto"/>
            <w:left w:val="none" w:sz="0" w:space="0" w:color="auto"/>
            <w:bottom w:val="none" w:sz="0" w:space="0" w:color="auto"/>
            <w:right w:val="none" w:sz="0" w:space="0" w:color="auto"/>
          </w:divBdr>
          <w:divsChild>
            <w:div w:id="1338969565">
              <w:marLeft w:val="0"/>
              <w:marRight w:val="0"/>
              <w:marTop w:val="0"/>
              <w:marBottom w:val="0"/>
              <w:divBdr>
                <w:top w:val="none" w:sz="0" w:space="0" w:color="auto"/>
                <w:left w:val="none" w:sz="0" w:space="0" w:color="auto"/>
                <w:bottom w:val="none" w:sz="0" w:space="0" w:color="auto"/>
                <w:right w:val="none" w:sz="0" w:space="0" w:color="auto"/>
              </w:divBdr>
              <w:divsChild>
                <w:div w:id="144710567">
                  <w:marLeft w:val="0"/>
                  <w:marRight w:val="0"/>
                  <w:marTop w:val="0"/>
                  <w:marBottom w:val="0"/>
                  <w:divBdr>
                    <w:top w:val="none" w:sz="0" w:space="0" w:color="auto"/>
                    <w:left w:val="none" w:sz="0" w:space="0" w:color="auto"/>
                    <w:bottom w:val="none" w:sz="0" w:space="0" w:color="auto"/>
                    <w:right w:val="none" w:sz="0" w:space="0" w:color="auto"/>
                  </w:divBdr>
                </w:div>
                <w:div w:id="611983861">
                  <w:marLeft w:val="0"/>
                  <w:marRight w:val="0"/>
                  <w:marTop w:val="0"/>
                  <w:marBottom w:val="0"/>
                  <w:divBdr>
                    <w:top w:val="none" w:sz="0" w:space="0" w:color="auto"/>
                    <w:left w:val="none" w:sz="0" w:space="0" w:color="auto"/>
                    <w:bottom w:val="none" w:sz="0" w:space="0" w:color="auto"/>
                    <w:right w:val="none" w:sz="0" w:space="0" w:color="auto"/>
                  </w:divBdr>
                  <w:divsChild>
                    <w:div w:id="1722896924">
                      <w:marLeft w:val="0"/>
                      <w:marRight w:val="0"/>
                      <w:marTop w:val="0"/>
                      <w:marBottom w:val="0"/>
                      <w:divBdr>
                        <w:top w:val="none" w:sz="0" w:space="0" w:color="auto"/>
                        <w:left w:val="none" w:sz="0" w:space="0" w:color="auto"/>
                        <w:bottom w:val="none" w:sz="0" w:space="0" w:color="auto"/>
                        <w:right w:val="none" w:sz="0" w:space="0" w:color="auto"/>
                      </w:divBdr>
                      <w:divsChild>
                        <w:div w:id="1752311820">
                          <w:marLeft w:val="0"/>
                          <w:marRight w:val="0"/>
                          <w:marTop w:val="0"/>
                          <w:marBottom w:val="0"/>
                          <w:divBdr>
                            <w:top w:val="none" w:sz="0" w:space="0" w:color="auto"/>
                            <w:left w:val="none" w:sz="0" w:space="0" w:color="auto"/>
                            <w:bottom w:val="none" w:sz="0" w:space="0" w:color="auto"/>
                            <w:right w:val="none" w:sz="0" w:space="0" w:color="auto"/>
                          </w:divBdr>
                          <w:divsChild>
                            <w:div w:id="1723362808">
                              <w:marLeft w:val="-225"/>
                              <w:marRight w:val="-225"/>
                              <w:marTop w:val="0"/>
                              <w:marBottom w:val="0"/>
                              <w:divBdr>
                                <w:top w:val="none" w:sz="0" w:space="0" w:color="auto"/>
                                <w:left w:val="none" w:sz="0" w:space="0" w:color="auto"/>
                                <w:bottom w:val="none" w:sz="0" w:space="0" w:color="auto"/>
                                <w:right w:val="none" w:sz="0" w:space="0" w:color="auto"/>
                              </w:divBdr>
                              <w:divsChild>
                                <w:div w:id="190980646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 w:id="1585140759">
          <w:marLeft w:val="-225"/>
          <w:marRight w:val="-225"/>
          <w:marTop w:val="0"/>
          <w:marBottom w:val="0"/>
          <w:divBdr>
            <w:top w:val="none" w:sz="0" w:space="0" w:color="auto"/>
            <w:left w:val="none" w:sz="0" w:space="0" w:color="auto"/>
            <w:bottom w:val="none" w:sz="0" w:space="0" w:color="auto"/>
            <w:right w:val="none" w:sz="0" w:space="0" w:color="auto"/>
          </w:divBdr>
          <w:divsChild>
            <w:div w:id="1086996430">
              <w:marLeft w:val="0"/>
              <w:marRight w:val="0"/>
              <w:marTop w:val="0"/>
              <w:marBottom w:val="0"/>
              <w:divBdr>
                <w:top w:val="none" w:sz="0" w:space="0" w:color="auto"/>
                <w:left w:val="none" w:sz="0" w:space="0" w:color="auto"/>
                <w:bottom w:val="none" w:sz="0" w:space="0" w:color="auto"/>
                <w:right w:val="none" w:sz="0" w:space="0" w:color="auto"/>
              </w:divBdr>
              <w:divsChild>
                <w:div w:id="1426610207">
                  <w:marLeft w:val="0"/>
                  <w:marRight w:val="0"/>
                  <w:marTop w:val="0"/>
                  <w:marBottom w:val="0"/>
                  <w:divBdr>
                    <w:top w:val="none" w:sz="0" w:space="0" w:color="auto"/>
                    <w:left w:val="none" w:sz="0" w:space="0" w:color="auto"/>
                    <w:bottom w:val="none" w:sz="0" w:space="0" w:color="auto"/>
                    <w:right w:val="none" w:sz="0" w:space="0" w:color="auto"/>
                  </w:divBdr>
                  <w:divsChild>
                    <w:div w:id="2041391733">
                      <w:marLeft w:val="0"/>
                      <w:marRight w:val="0"/>
                      <w:marTop w:val="0"/>
                      <w:marBottom w:val="0"/>
                      <w:divBdr>
                        <w:top w:val="none" w:sz="0" w:space="0" w:color="auto"/>
                        <w:left w:val="none" w:sz="0" w:space="0" w:color="auto"/>
                        <w:bottom w:val="none" w:sz="0" w:space="0" w:color="auto"/>
                        <w:right w:val="none" w:sz="0" w:space="0" w:color="auto"/>
                      </w:divBdr>
                      <w:divsChild>
                        <w:div w:id="1058550517">
                          <w:marLeft w:val="0"/>
                          <w:marRight w:val="0"/>
                          <w:marTop w:val="0"/>
                          <w:marBottom w:val="0"/>
                          <w:divBdr>
                            <w:top w:val="none" w:sz="0" w:space="0" w:color="auto"/>
                            <w:left w:val="none" w:sz="0" w:space="0" w:color="auto"/>
                            <w:bottom w:val="none" w:sz="0" w:space="0" w:color="auto"/>
                            <w:right w:val="none" w:sz="0" w:space="0" w:color="auto"/>
                          </w:divBdr>
                          <w:divsChild>
                            <w:div w:id="753815934">
                              <w:marLeft w:val="-225"/>
                              <w:marRight w:val="-225"/>
                              <w:marTop w:val="0"/>
                              <w:marBottom w:val="0"/>
                              <w:divBdr>
                                <w:top w:val="none" w:sz="0" w:space="0" w:color="auto"/>
                                <w:left w:val="none" w:sz="0" w:space="0" w:color="auto"/>
                                <w:bottom w:val="none" w:sz="0" w:space="0" w:color="auto"/>
                                <w:right w:val="none" w:sz="0" w:space="0" w:color="auto"/>
                              </w:divBdr>
                              <w:divsChild>
                                <w:div w:id="599995443">
                                  <w:marLeft w:val="0"/>
                                  <w:marRight w:val="0"/>
                                  <w:marTop w:val="0"/>
                                  <w:marBottom w:val="0"/>
                                  <w:divBdr>
                                    <w:top w:val="none" w:sz="0" w:space="0" w:color="auto"/>
                                    <w:left w:val="none" w:sz="0" w:space="0" w:color="auto"/>
                                    <w:bottom w:val="none" w:sz="0" w:space="0" w:color="auto"/>
                                    <w:right w:val="none" w:sz="0" w:space="0" w:color="auto"/>
                                  </w:divBdr>
                                </w:div>
                              </w:divsChild>
                            </w:div>
                            <w:div w:id="1176966948">
                              <w:marLeft w:val="-225"/>
                              <w:marRight w:val="-225"/>
                              <w:marTop w:val="0"/>
                              <w:marBottom w:val="0"/>
                              <w:divBdr>
                                <w:top w:val="none" w:sz="0" w:space="0" w:color="auto"/>
                                <w:left w:val="none" w:sz="0" w:space="0" w:color="auto"/>
                                <w:bottom w:val="none" w:sz="0" w:space="0" w:color="auto"/>
                                <w:right w:val="none" w:sz="0" w:space="0" w:color="auto"/>
                              </w:divBdr>
                              <w:divsChild>
                                <w:div w:id="881941405">
                                  <w:marLeft w:val="0"/>
                                  <w:marRight w:val="0"/>
                                  <w:marTop w:val="0"/>
                                  <w:marBottom w:val="0"/>
                                  <w:divBdr>
                                    <w:top w:val="none" w:sz="0" w:space="0" w:color="auto"/>
                                    <w:left w:val="none" w:sz="0" w:space="0" w:color="auto"/>
                                    <w:bottom w:val="none" w:sz="0" w:space="0" w:color="auto"/>
                                    <w:right w:val="none" w:sz="0" w:space="0" w:color="auto"/>
                                  </w:divBdr>
                                </w:div>
                              </w:divsChild>
                            </w:div>
                            <w:div w:id="1764640527">
                              <w:marLeft w:val="-225"/>
                              <w:marRight w:val="-225"/>
                              <w:marTop w:val="0"/>
                              <w:marBottom w:val="0"/>
                              <w:divBdr>
                                <w:top w:val="none" w:sz="0" w:space="0" w:color="auto"/>
                                <w:left w:val="none" w:sz="0" w:space="0" w:color="auto"/>
                                <w:bottom w:val="none" w:sz="0" w:space="0" w:color="auto"/>
                                <w:right w:val="none" w:sz="0" w:space="0" w:color="auto"/>
                              </w:divBdr>
                              <w:divsChild>
                                <w:div w:id="21177446">
                                  <w:marLeft w:val="0"/>
                                  <w:marRight w:val="0"/>
                                  <w:marTop w:val="0"/>
                                  <w:marBottom w:val="0"/>
                                  <w:divBdr>
                                    <w:top w:val="none" w:sz="0" w:space="0" w:color="auto"/>
                                    <w:left w:val="none" w:sz="0" w:space="0" w:color="auto"/>
                                    <w:bottom w:val="none" w:sz="0" w:space="0" w:color="auto"/>
                                    <w:right w:val="none" w:sz="0" w:space="0" w:color="auto"/>
                                  </w:divBdr>
                                </w:div>
                              </w:divsChild>
                            </w:div>
                            <w:div w:id="2098674159">
                              <w:marLeft w:val="-225"/>
                              <w:marRight w:val="-225"/>
                              <w:marTop w:val="0"/>
                              <w:marBottom w:val="0"/>
                              <w:divBdr>
                                <w:top w:val="none" w:sz="0" w:space="0" w:color="auto"/>
                                <w:left w:val="none" w:sz="0" w:space="0" w:color="auto"/>
                                <w:bottom w:val="none" w:sz="0" w:space="0" w:color="auto"/>
                                <w:right w:val="none" w:sz="0" w:space="0" w:color="auto"/>
                              </w:divBdr>
                              <w:divsChild>
                                <w:div w:id="137693096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 w:id="2140874408">
      <w:bodyDiv w:val="1"/>
      <w:marLeft w:val="0"/>
      <w:marRight w:val="0"/>
      <w:marTop w:val="0"/>
      <w:marBottom w:val="0"/>
      <w:divBdr>
        <w:top w:val="none" w:sz="0" w:space="0" w:color="auto"/>
        <w:left w:val="none" w:sz="0" w:space="0" w:color="auto"/>
        <w:bottom w:val="none" w:sz="0" w:space="0" w:color="auto"/>
        <w:right w:val="none" w:sz="0" w:space="0" w:color="auto"/>
      </w:divBdr>
    </w:div>
    <w:div w:id="2140875242">
      <w:bodyDiv w:val="1"/>
      <w:marLeft w:val="0"/>
      <w:marRight w:val="0"/>
      <w:marTop w:val="0"/>
      <w:marBottom w:val="0"/>
      <w:divBdr>
        <w:top w:val="none" w:sz="0" w:space="0" w:color="auto"/>
        <w:left w:val="none" w:sz="0" w:space="0" w:color="auto"/>
        <w:bottom w:val="none" w:sz="0" w:space="0" w:color="auto"/>
        <w:right w:val="none" w:sz="0" w:space="0" w:color="auto"/>
      </w:divBdr>
    </w:div>
    <w:div w:id="2140997474">
      <w:bodyDiv w:val="1"/>
      <w:marLeft w:val="0"/>
      <w:marRight w:val="0"/>
      <w:marTop w:val="0"/>
      <w:marBottom w:val="0"/>
      <w:divBdr>
        <w:top w:val="none" w:sz="0" w:space="0" w:color="auto"/>
        <w:left w:val="none" w:sz="0" w:space="0" w:color="auto"/>
        <w:bottom w:val="none" w:sz="0" w:space="0" w:color="auto"/>
        <w:right w:val="none" w:sz="0" w:space="0" w:color="auto"/>
      </w:divBdr>
    </w:div>
    <w:div w:id="2141485355">
      <w:bodyDiv w:val="1"/>
      <w:marLeft w:val="0"/>
      <w:marRight w:val="0"/>
      <w:marTop w:val="0"/>
      <w:marBottom w:val="0"/>
      <w:divBdr>
        <w:top w:val="none" w:sz="0" w:space="0" w:color="auto"/>
        <w:left w:val="none" w:sz="0" w:space="0" w:color="auto"/>
        <w:bottom w:val="none" w:sz="0" w:space="0" w:color="auto"/>
        <w:right w:val="none" w:sz="0" w:space="0" w:color="auto"/>
      </w:divBdr>
    </w:div>
    <w:div w:id="2141723375">
      <w:bodyDiv w:val="1"/>
      <w:marLeft w:val="0"/>
      <w:marRight w:val="0"/>
      <w:marTop w:val="0"/>
      <w:marBottom w:val="0"/>
      <w:divBdr>
        <w:top w:val="none" w:sz="0" w:space="0" w:color="auto"/>
        <w:left w:val="none" w:sz="0" w:space="0" w:color="auto"/>
        <w:bottom w:val="none" w:sz="0" w:space="0" w:color="auto"/>
        <w:right w:val="none" w:sz="0" w:space="0" w:color="auto"/>
      </w:divBdr>
    </w:div>
    <w:div w:id="2141804200">
      <w:bodyDiv w:val="1"/>
      <w:marLeft w:val="0"/>
      <w:marRight w:val="0"/>
      <w:marTop w:val="0"/>
      <w:marBottom w:val="0"/>
      <w:divBdr>
        <w:top w:val="none" w:sz="0" w:space="0" w:color="auto"/>
        <w:left w:val="none" w:sz="0" w:space="0" w:color="auto"/>
        <w:bottom w:val="none" w:sz="0" w:space="0" w:color="auto"/>
        <w:right w:val="none" w:sz="0" w:space="0" w:color="auto"/>
      </w:divBdr>
    </w:div>
    <w:div w:id="2141848220">
      <w:bodyDiv w:val="1"/>
      <w:marLeft w:val="0"/>
      <w:marRight w:val="0"/>
      <w:marTop w:val="0"/>
      <w:marBottom w:val="0"/>
      <w:divBdr>
        <w:top w:val="none" w:sz="0" w:space="0" w:color="auto"/>
        <w:left w:val="none" w:sz="0" w:space="0" w:color="auto"/>
        <w:bottom w:val="none" w:sz="0" w:space="0" w:color="auto"/>
        <w:right w:val="none" w:sz="0" w:space="0" w:color="auto"/>
      </w:divBdr>
    </w:div>
    <w:div w:id="2141919682">
      <w:bodyDiv w:val="1"/>
      <w:marLeft w:val="0"/>
      <w:marRight w:val="0"/>
      <w:marTop w:val="0"/>
      <w:marBottom w:val="0"/>
      <w:divBdr>
        <w:top w:val="none" w:sz="0" w:space="0" w:color="auto"/>
        <w:left w:val="none" w:sz="0" w:space="0" w:color="auto"/>
        <w:bottom w:val="none" w:sz="0" w:space="0" w:color="auto"/>
        <w:right w:val="none" w:sz="0" w:space="0" w:color="auto"/>
      </w:divBdr>
    </w:div>
    <w:div w:id="2142074211">
      <w:bodyDiv w:val="1"/>
      <w:marLeft w:val="0"/>
      <w:marRight w:val="0"/>
      <w:marTop w:val="0"/>
      <w:marBottom w:val="0"/>
      <w:divBdr>
        <w:top w:val="none" w:sz="0" w:space="0" w:color="auto"/>
        <w:left w:val="none" w:sz="0" w:space="0" w:color="auto"/>
        <w:bottom w:val="none" w:sz="0" w:space="0" w:color="auto"/>
        <w:right w:val="none" w:sz="0" w:space="0" w:color="auto"/>
      </w:divBdr>
    </w:div>
    <w:div w:id="2142264081">
      <w:bodyDiv w:val="1"/>
      <w:marLeft w:val="0"/>
      <w:marRight w:val="0"/>
      <w:marTop w:val="0"/>
      <w:marBottom w:val="0"/>
      <w:divBdr>
        <w:top w:val="none" w:sz="0" w:space="0" w:color="auto"/>
        <w:left w:val="none" w:sz="0" w:space="0" w:color="auto"/>
        <w:bottom w:val="none" w:sz="0" w:space="0" w:color="auto"/>
        <w:right w:val="none" w:sz="0" w:space="0" w:color="auto"/>
      </w:divBdr>
    </w:div>
    <w:div w:id="2143696034">
      <w:bodyDiv w:val="1"/>
      <w:marLeft w:val="0"/>
      <w:marRight w:val="0"/>
      <w:marTop w:val="0"/>
      <w:marBottom w:val="0"/>
      <w:divBdr>
        <w:top w:val="none" w:sz="0" w:space="0" w:color="auto"/>
        <w:left w:val="none" w:sz="0" w:space="0" w:color="auto"/>
        <w:bottom w:val="none" w:sz="0" w:space="0" w:color="auto"/>
        <w:right w:val="none" w:sz="0" w:space="0" w:color="auto"/>
      </w:divBdr>
    </w:div>
    <w:div w:id="2143814277">
      <w:bodyDiv w:val="1"/>
      <w:marLeft w:val="0"/>
      <w:marRight w:val="0"/>
      <w:marTop w:val="0"/>
      <w:marBottom w:val="0"/>
      <w:divBdr>
        <w:top w:val="none" w:sz="0" w:space="0" w:color="auto"/>
        <w:left w:val="none" w:sz="0" w:space="0" w:color="auto"/>
        <w:bottom w:val="none" w:sz="0" w:space="0" w:color="auto"/>
        <w:right w:val="none" w:sz="0" w:space="0" w:color="auto"/>
      </w:divBdr>
    </w:div>
    <w:div w:id="2144035288">
      <w:bodyDiv w:val="1"/>
      <w:marLeft w:val="0"/>
      <w:marRight w:val="0"/>
      <w:marTop w:val="0"/>
      <w:marBottom w:val="0"/>
      <w:divBdr>
        <w:top w:val="none" w:sz="0" w:space="0" w:color="auto"/>
        <w:left w:val="none" w:sz="0" w:space="0" w:color="auto"/>
        <w:bottom w:val="none" w:sz="0" w:space="0" w:color="auto"/>
        <w:right w:val="none" w:sz="0" w:space="0" w:color="auto"/>
      </w:divBdr>
    </w:div>
    <w:div w:id="2144299882">
      <w:bodyDiv w:val="1"/>
      <w:marLeft w:val="0"/>
      <w:marRight w:val="0"/>
      <w:marTop w:val="0"/>
      <w:marBottom w:val="0"/>
      <w:divBdr>
        <w:top w:val="none" w:sz="0" w:space="0" w:color="auto"/>
        <w:left w:val="none" w:sz="0" w:space="0" w:color="auto"/>
        <w:bottom w:val="none" w:sz="0" w:space="0" w:color="auto"/>
        <w:right w:val="none" w:sz="0" w:space="0" w:color="auto"/>
      </w:divBdr>
    </w:div>
    <w:div w:id="2144343510">
      <w:bodyDiv w:val="1"/>
      <w:marLeft w:val="0"/>
      <w:marRight w:val="0"/>
      <w:marTop w:val="0"/>
      <w:marBottom w:val="0"/>
      <w:divBdr>
        <w:top w:val="none" w:sz="0" w:space="0" w:color="auto"/>
        <w:left w:val="none" w:sz="0" w:space="0" w:color="auto"/>
        <w:bottom w:val="none" w:sz="0" w:space="0" w:color="auto"/>
        <w:right w:val="none" w:sz="0" w:space="0" w:color="auto"/>
      </w:divBdr>
    </w:div>
    <w:div w:id="2144423298">
      <w:bodyDiv w:val="1"/>
      <w:marLeft w:val="0"/>
      <w:marRight w:val="0"/>
      <w:marTop w:val="0"/>
      <w:marBottom w:val="0"/>
      <w:divBdr>
        <w:top w:val="none" w:sz="0" w:space="0" w:color="auto"/>
        <w:left w:val="none" w:sz="0" w:space="0" w:color="auto"/>
        <w:bottom w:val="none" w:sz="0" w:space="0" w:color="auto"/>
        <w:right w:val="none" w:sz="0" w:space="0" w:color="auto"/>
      </w:divBdr>
    </w:div>
    <w:div w:id="2144496898">
      <w:bodyDiv w:val="1"/>
      <w:marLeft w:val="0"/>
      <w:marRight w:val="0"/>
      <w:marTop w:val="0"/>
      <w:marBottom w:val="0"/>
      <w:divBdr>
        <w:top w:val="none" w:sz="0" w:space="0" w:color="auto"/>
        <w:left w:val="none" w:sz="0" w:space="0" w:color="auto"/>
        <w:bottom w:val="none" w:sz="0" w:space="0" w:color="auto"/>
        <w:right w:val="none" w:sz="0" w:space="0" w:color="auto"/>
      </w:divBdr>
    </w:div>
    <w:div w:id="2144763039">
      <w:bodyDiv w:val="1"/>
      <w:marLeft w:val="0"/>
      <w:marRight w:val="0"/>
      <w:marTop w:val="0"/>
      <w:marBottom w:val="0"/>
      <w:divBdr>
        <w:top w:val="none" w:sz="0" w:space="0" w:color="auto"/>
        <w:left w:val="none" w:sz="0" w:space="0" w:color="auto"/>
        <w:bottom w:val="none" w:sz="0" w:space="0" w:color="auto"/>
        <w:right w:val="none" w:sz="0" w:space="0" w:color="auto"/>
      </w:divBdr>
    </w:div>
    <w:div w:id="2144807129">
      <w:bodyDiv w:val="1"/>
      <w:marLeft w:val="0"/>
      <w:marRight w:val="0"/>
      <w:marTop w:val="0"/>
      <w:marBottom w:val="0"/>
      <w:divBdr>
        <w:top w:val="none" w:sz="0" w:space="0" w:color="auto"/>
        <w:left w:val="none" w:sz="0" w:space="0" w:color="auto"/>
        <w:bottom w:val="none" w:sz="0" w:space="0" w:color="auto"/>
        <w:right w:val="none" w:sz="0" w:space="0" w:color="auto"/>
      </w:divBdr>
    </w:div>
    <w:div w:id="2144930736">
      <w:bodyDiv w:val="1"/>
      <w:marLeft w:val="0"/>
      <w:marRight w:val="0"/>
      <w:marTop w:val="0"/>
      <w:marBottom w:val="0"/>
      <w:divBdr>
        <w:top w:val="none" w:sz="0" w:space="0" w:color="auto"/>
        <w:left w:val="none" w:sz="0" w:space="0" w:color="auto"/>
        <w:bottom w:val="none" w:sz="0" w:space="0" w:color="auto"/>
        <w:right w:val="none" w:sz="0" w:space="0" w:color="auto"/>
      </w:divBdr>
    </w:div>
    <w:div w:id="2145081306">
      <w:bodyDiv w:val="1"/>
      <w:marLeft w:val="0"/>
      <w:marRight w:val="0"/>
      <w:marTop w:val="0"/>
      <w:marBottom w:val="0"/>
      <w:divBdr>
        <w:top w:val="none" w:sz="0" w:space="0" w:color="auto"/>
        <w:left w:val="none" w:sz="0" w:space="0" w:color="auto"/>
        <w:bottom w:val="none" w:sz="0" w:space="0" w:color="auto"/>
        <w:right w:val="none" w:sz="0" w:space="0" w:color="auto"/>
      </w:divBdr>
    </w:div>
    <w:div w:id="2145274718">
      <w:bodyDiv w:val="1"/>
      <w:marLeft w:val="0"/>
      <w:marRight w:val="0"/>
      <w:marTop w:val="0"/>
      <w:marBottom w:val="0"/>
      <w:divBdr>
        <w:top w:val="none" w:sz="0" w:space="0" w:color="auto"/>
        <w:left w:val="none" w:sz="0" w:space="0" w:color="auto"/>
        <w:bottom w:val="none" w:sz="0" w:space="0" w:color="auto"/>
        <w:right w:val="none" w:sz="0" w:space="0" w:color="auto"/>
      </w:divBdr>
    </w:div>
    <w:div w:id="2145854039">
      <w:bodyDiv w:val="1"/>
      <w:marLeft w:val="0"/>
      <w:marRight w:val="0"/>
      <w:marTop w:val="0"/>
      <w:marBottom w:val="0"/>
      <w:divBdr>
        <w:top w:val="none" w:sz="0" w:space="0" w:color="auto"/>
        <w:left w:val="none" w:sz="0" w:space="0" w:color="auto"/>
        <w:bottom w:val="none" w:sz="0" w:space="0" w:color="auto"/>
        <w:right w:val="none" w:sz="0" w:space="0" w:color="auto"/>
      </w:divBdr>
    </w:div>
    <w:div w:id="2145928294">
      <w:bodyDiv w:val="1"/>
      <w:marLeft w:val="0"/>
      <w:marRight w:val="0"/>
      <w:marTop w:val="0"/>
      <w:marBottom w:val="0"/>
      <w:divBdr>
        <w:top w:val="none" w:sz="0" w:space="0" w:color="auto"/>
        <w:left w:val="none" w:sz="0" w:space="0" w:color="auto"/>
        <w:bottom w:val="none" w:sz="0" w:space="0" w:color="auto"/>
        <w:right w:val="none" w:sz="0" w:space="0" w:color="auto"/>
      </w:divBdr>
    </w:div>
    <w:div w:id="2146001670">
      <w:bodyDiv w:val="1"/>
      <w:marLeft w:val="0"/>
      <w:marRight w:val="0"/>
      <w:marTop w:val="0"/>
      <w:marBottom w:val="0"/>
      <w:divBdr>
        <w:top w:val="none" w:sz="0" w:space="0" w:color="auto"/>
        <w:left w:val="none" w:sz="0" w:space="0" w:color="auto"/>
        <w:bottom w:val="none" w:sz="0" w:space="0" w:color="auto"/>
        <w:right w:val="none" w:sz="0" w:space="0" w:color="auto"/>
      </w:divBdr>
    </w:div>
    <w:div w:id="2146047371">
      <w:bodyDiv w:val="1"/>
      <w:marLeft w:val="0"/>
      <w:marRight w:val="0"/>
      <w:marTop w:val="0"/>
      <w:marBottom w:val="0"/>
      <w:divBdr>
        <w:top w:val="none" w:sz="0" w:space="0" w:color="auto"/>
        <w:left w:val="none" w:sz="0" w:space="0" w:color="auto"/>
        <w:bottom w:val="none" w:sz="0" w:space="0" w:color="auto"/>
        <w:right w:val="none" w:sz="0" w:space="0" w:color="auto"/>
      </w:divBdr>
    </w:div>
    <w:div w:id="2147119933">
      <w:bodyDiv w:val="1"/>
      <w:marLeft w:val="0"/>
      <w:marRight w:val="0"/>
      <w:marTop w:val="0"/>
      <w:marBottom w:val="0"/>
      <w:divBdr>
        <w:top w:val="none" w:sz="0" w:space="0" w:color="auto"/>
        <w:left w:val="none" w:sz="0" w:space="0" w:color="auto"/>
        <w:bottom w:val="none" w:sz="0" w:space="0" w:color="auto"/>
        <w:right w:val="none" w:sz="0" w:space="0" w:color="auto"/>
      </w:divBdr>
    </w:div>
    <w:div w:id="2147309662">
      <w:bodyDiv w:val="1"/>
      <w:marLeft w:val="0"/>
      <w:marRight w:val="0"/>
      <w:marTop w:val="0"/>
      <w:marBottom w:val="0"/>
      <w:divBdr>
        <w:top w:val="none" w:sz="0" w:space="0" w:color="auto"/>
        <w:left w:val="none" w:sz="0" w:space="0" w:color="auto"/>
        <w:bottom w:val="none" w:sz="0" w:space="0" w:color="auto"/>
        <w:right w:val="none" w:sz="0" w:space="0" w:color="auto"/>
      </w:divBdr>
    </w:div>
  </w:divs>
  <w:pixelsPerInch w:val="72"/>
</w:webSettings>
</file>

<file path=word/_rels/document.xml.rels><?xml version="1.0" encoding="UTF-8" standalone="yes"?>
<Relationships xmlns="http://schemas.openxmlformats.org/package/2006/relationships"><Relationship Id="rId8" Type="http://schemas.openxmlformats.org/officeDocument/2006/relationships/numbering" Target="numbering.xml"/><Relationship Id="rId13" Type="http://schemas.openxmlformats.org/officeDocument/2006/relationships/endnotes" Target="endnotes.xml"/><Relationship Id="rId18" Type="http://schemas.openxmlformats.org/officeDocument/2006/relationships/fontTable" Target="fontTable.xml"/><Relationship Id="rId3" Type="http://schemas.openxmlformats.org/officeDocument/2006/relationships/customXml" Target="../customXml/item3.xml"/><Relationship Id="rId21" Type="http://schemas.microsoft.com/office/2019/05/relationships/documenttasks" Target="documenttasks/documenttasks1.xml"/><Relationship Id="rId7" Type="http://schemas.openxmlformats.org/officeDocument/2006/relationships/customXml" Target="../customXml/item7.xml"/><Relationship Id="rId12" Type="http://schemas.openxmlformats.org/officeDocument/2006/relationships/footnotes" Target="footnotes.xml"/><Relationship Id="rId17" Type="http://schemas.openxmlformats.org/officeDocument/2006/relationships/footer" Target="footer2.xml"/><Relationship Id="rId2" Type="http://schemas.openxmlformats.org/officeDocument/2006/relationships/customXml" Target="../customXml/item2.xml"/><Relationship Id="rId16" Type="http://schemas.openxmlformats.org/officeDocument/2006/relationships/footer" Target="foo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webSettings" Target="webSettings.xml"/><Relationship Id="rId5" Type="http://schemas.openxmlformats.org/officeDocument/2006/relationships/customXml" Target="../customXml/item5.xml"/><Relationship Id="rId15" Type="http://schemas.openxmlformats.org/officeDocument/2006/relationships/header" Target="header1.xml"/><Relationship Id="rId10" Type="http://schemas.openxmlformats.org/officeDocument/2006/relationships/settings" Target="settings.xml"/><Relationship Id="rId19" Type="http://schemas.openxmlformats.org/officeDocument/2006/relationships/glossaryDocument" Target="glossary/document.xml"/><Relationship Id="rId4" Type="http://schemas.openxmlformats.org/officeDocument/2006/relationships/customXml" Target="../customXml/item4.xml"/><Relationship Id="rId9" Type="http://schemas.openxmlformats.org/officeDocument/2006/relationships/styles" Target="styles.xml"/><Relationship Id="rId14" Type="http://schemas.openxmlformats.org/officeDocument/2006/relationships/hyperlink" Target="mailto:gordon.kenneth@att.net" TargetMode="External"/><Relationship Id="rId22" Type="http://schemas.microsoft.com/office/2020/10/relationships/intelligence" Target="intelligence2.xml"/></Relationships>
</file>

<file path=word/documenttasks/documenttasks1.xml><?xml version="1.0" encoding="utf-8"?>
<t:Tasks xmlns:t="http://schemas.microsoft.com/office/tasks/2019/documenttasks" xmlns:oel="http://schemas.microsoft.com/office/2019/extlst">
  <t:Task id="{47EF4B69-94B2-4EF7-9C87-E98F16BE89D0}">
    <t:Anchor>
      <t:Comment id="1931542014"/>
    </t:Anchor>
    <t:History>
      <t:Event id="{8A048B39-719F-4BE1-BF6F-A7D03BC6A188}" time="2024-02-19T15:20:53.302Z">
        <t:Attribution userId="S::doug.ashley@abbvie.com::86a8f50f-5cd5-4e19-8bf8-e417a7d1c22b" userProvider="AD" userName="Ashley, Doug G"/>
        <t:Anchor>
          <t:Comment id="1931542014"/>
        </t:Anchor>
        <t:Create/>
      </t:Event>
      <t:Event id="{EFD6C1B6-DD4D-4E92-86F1-180E6272D002}" time="2024-02-19T15:20:53.302Z">
        <t:Attribution userId="S::doug.ashley@abbvie.com::86a8f50f-5cd5-4e19-8bf8-e417a7d1c22b" userProvider="AD" userName="Ashley, Doug G"/>
        <t:Anchor>
          <t:Comment id="1931542014"/>
        </t:Anchor>
        <t:Assign userId="S::ranjeeta.sinvhal@abbvie.com::119fdb52-1c0f-48ea-aad7-ef92852f8d26" userProvider="AD" userName="Sinvhal, Ranjeeta"/>
      </t:Event>
      <t:Event id="{7CBFC80C-D33D-4793-814F-4DFB3F419B93}" time="2024-02-19T15:20:53.302Z">
        <t:Attribution userId="S::doug.ashley@abbvie.com::86a8f50f-5cd5-4e19-8bf8-e417a7d1c22b" userProvider="AD" userName="Ashley, Doug G"/>
        <t:Anchor>
          <t:Comment id="1931542014"/>
        </t:Anchor>
        <t:SetTitle title="@Sinvhal, Ranjeeta is this statement needed?"/>
      </t:Event>
    </t:History>
  </t:Task>
</t:Tasks>
</file>

<file path=word/glossary/_rels/document.xml.rels><?xml version="1.0" encoding="UTF-8" standalone="yes"?>
<Relationships xmlns="http://schemas.openxmlformats.org/package/2006/relationships"><Relationship Id="rId3" Type="http://schemas.openxmlformats.org/officeDocument/2006/relationships/webSettings" Target="webSettings.xml"/><Relationship Id="rId2" Type="http://schemas.openxmlformats.org/officeDocument/2006/relationships/settings" Target="settings.xml"/><Relationship Id="rId1" Type="http://schemas.openxmlformats.org/officeDocument/2006/relationships/styles" Target="styles.xml"/><Relationship Id="rId4" Type="http://schemas.openxmlformats.org/officeDocument/2006/relationships/fontTable" Target="fontTable.xml"/></Relationships>
</file>

<file path=word/glossary/document.xml><?xml version="1.0" encoding="utf-8"?>
<w:glossary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docParts>
    <w:docPart>
      <w:docPartPr>
        <w:name w:val="DefaultPlaceholder_-1854013440"/>
        <w:category>
          <w:name w:val="General"/>
          <w:gallery w:val="placeholder"/>
        </w:category>
        <w:types>
          <w:type w:val="bbPlcHdr"/>
        </w:types>
        <w:behaviors>
          <w:behavior w:val="content"/>
        </w:behaviors>
        <w:guid w:val="{D10A1B41-A1F7-445E-8CED-5DBFB27525B4}"/>
      </w:docPartPr>
      <w:docPartBody>
        <w:p w:rsidR="00F4065E" w:rsidRDefault="00F4065E">
          <w:r w:rsidRPr="00BF6065">
            <w:rPr>
              <w:rStyle w:val="PlaceholderText"/>
            </w:rPr>
            <w:t>Click or tap here to enter text.</w:t>
          </w:r>
        </w:p>
      </w:docPartBody>
    </w:docPart>
  </w:docParts>
</w:glossaryDocument>
</file>

<file path=word/glossary/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Verdana">
    <w:panose1 w:val="020B0604030504040204"/>
    <w:charset w:val="00"/>
    <w:family w:val="swiss"/>
    <w:pitch w:val="variable"/>
    <w:sig w:usb0="A00006FF" w:usb1="4000205B" w:usb2="00000010" w:usb3="00000000" w:csb0="0000019F" w:csb1="00000000"/>
  </w:font>
  <w:font w:name="Microsoft YaHei">
    <w:panose1 w:val="020B0503020204020204"/>
    <w:charset w:val="86"/>
    <w:family w:val="swiss"/>
    <w:pitch w:val="variable"/>
    <w:sig w:usb0="80000287" w:usb1="2ACF3C50" w:usb2="00000016" w:usb3="00000000" w:csb0="0004001F" w:csb1="00000000"/>
  </w:font>
  <w:font w:name="Arial">
    <w:panose1 w:val="020B0604020202020204"/>
    <w:charset w:val="00"/>
    <w:family w:val="swiss"/>
    <w:pitch w:val="variable"/>
    <w:sig w:usb0="E0002EFF" w:usb1="C000785B" w:usb2="00000009" w:usb3="00000000" w:csb0="000001FF" w:csb1="00000000"/>
  </w:font>
  <w:font w:name="Yu Gothic Light">
    <w:altName w:val="游ゴシック Light"/>
    <w:panose1 w:val="020B0300000000000000"/>
    <w:charset w:val="80"/>
    <w:family w:val="swiss"/>
    <w:pitch w:val="variable"/>
    <w:sig w:usb0="E00002FF" w:usb1="2AC7FDFF" w:usb2="00000016" w:usb3="00000000" w:csb0="0002009F" w:csb1="00000000"/>
  </w:font>
  <w:font w:name="Tahoma">
    <w:panose1 w:val="020B0604030504040204"/>
    <w:charset w:val="00"/>
    <w:family w:val="swiss"/>
    <w:pitch w:val="variable"/>
    <w:sig w:usb0="E1002EFF" w:usb1="C000605B" w:usb2="00000029" w:usb3="00000000" w:csb0="000101FF" w:csb1="00000000"/>
  </w:font>
  <w:font w:name="Calibri">
    <w:panose1 w:val="020F0502020204030204"/>
    <w:charset w:val="00"/>
    <w:family w:val="swiss"/>
    <w:pitch w:val="variable"/>
    <w:sig w:usb0="E4002EFF" w:usb1="C000247B" w:usb2="00000009" w:usb3="00000000" w:csb0="000001FF" w:csb1="00000000"/>
  </w:font>
  <w:font w:name="Yu Mincho">
    <w:altName w:val="游明朝"/>
    <w:charset w:val="80"/>
    <w:family w:val="roman"/>
    <w:pitch w:val="variable"/>
    <w:sig w:usb0="800002E7" w:usb1="2AC7FCFF" w:usb2="00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 w:name="Calibri Light">
    <w:panose1 w:val="020F0302020204030204"/>
    <w:charset w:val="00"/>
    <w:family w:val="swiss"/>
    <w:pitch w:val="variable"/>
    <w:sig w:usb0="E4002EFF" w:usb1="C000247B" w:usb2="00000009" w:usb3="00000000" w:csb0="000001FF" w:csb1="00000000"/>
  </w:font>
  <w:font w:name="Aptos">
    <w:charset w:val="00"/>
    <w:family w:val="swiss"/>
    <w:pitch w:val="variable"/>
    <w:sig w:usb0="20000287" w:usb1="00000003" w:usb2="00000000" w:usb3="00000000" w:csb0="0000019F" w:csb1="00000000"/>
  </w:font>
  <w:font w:name="Aptos Display">
    <w:charset w:val="00"/>
    <w:family w:val="swiss"/>
    <w:pitch w:val="variable"/>
    <w:sig w:usb0="20000287" w:usb1="00000003" w:usb2="00000000" w:usb3="00000000" w:csb0="0000019F" w:csb1="00000000"/>
  </w:font>
</w:fonts>
</file>

<file path=word/glossary/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view w:val="normal"/>
  <w:defaultTabStop w:val="720"/>
  <w:characterSpacingControl w:val="doNotCompress"/>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6D07A5"/>
    <w:rsid w:val="0000378E"/>
    <w:rsid w:val="00013085"/>
    <w:rsid w:val="00027568"/>
    <w:rsid w:val="00034F83"/>
    <w:rsid w:val="000A708C"/>
    <w:rsid w:val="000D107F"/>
    <w:rsid w:val="000D6BA8"/>
    <w:rsid w:val="000F5722"/>
    <w:rsid w:val="0010139A"/>
    <w:rsid w:val="00107108"/>
    <w:rsid w:val="00113892"/>
    <w:rsid w:val="001405B4"/>
    <w:rsid w:val="001540B3"/>
    <w:rsid w:val="0016330A"/>
    <w:rsid w:val="00163C57"/>
    <w:rsid w:val="001A0B10"/>
    <w:rsid w:val="001C7B7E"/>
    <w:rsid w:val="001D3DC9"/>
    <w:rsid w:val="001F3C47"/>
    <w:rsid w:val="00216903"/>
    <w:rsid w:val="0026487B"/>
    <w:rsid w:val="00272FAA"/>
    <w:rsid w:val="0028404E"/>
    <w:rsid w:val="002965EE"/>
    <w:rsid w:val="002C7088"/>
    <w:rsid w:val="0030227B"/>
    <w:rsid w:val="00302DD7"/>
    <w:rsid w:val="003141A4"/>
    <w:rsid w:val="003230D0"/>
    <w:rsid w:val="00332869"/>
    <w:rsid w:val="00340E07"/>
    <w:rsid w:val="00351BEF"/>
    <w:rsid w:val="00360A47"/>
    <w:rsid w:val="00361A89"/>
    <w:rsid w:val="00372546"/>
    <w:rsid w:val="0037537C"/>
    <w:rsid w:val="003A0858"/>
    <w:rsid w:val="003A64EB"/>
    <w:rsid w:val="003B2716"/>
    <w:rsid w:val="003D656E"/>
    <w:rsid w:val="003F2550"/>
    <w:rsid w:val="00400BA9"/>
    <w:rsid w:val="00423E21"/>
    <w:rsid w:val="0042789E"/>
    <w:rsid w:val="00485132"/>
    <w:rsid w:val="004B1251"/>
    <w:rsid w:val="004C2A84"/>
    <w:rsid w:val="004D105F"/>
    <w:rsid w:val="004D22A9"/>
    <w:rsid w:val="0051670F"/>
    <w:rsid w:val="005413F5"/>
    <w:rsid w:val="00556683"/>
    <w:rsid w:val="005619D7"/>
    <w:rsid w:val="00565302"/>
    <w:rsid w:val="00587097"/>
    <w:rsid w:val="00590CE3"/>
    <w:rsid w:val="00592223"/>
    <w:rsid w:val="00597CD5"/>
    <w:rsid w:val="005A3E61"/>
    <w:rsid w:val="005A61DF"/>
    <w:rsid w:val="005A7443"/>
    <w:rsid w:val="005A771C"/>
    <w:rsid w:val="005F7740"/>
    <w:rsid w:val="00682862"/>
    <w:rsid w:val="006D07A5"/>
    <w:rsid w:val="00716A80"/>
    <w:rsid w:val="00721F88"/>
    <w:rsid w:val="007355E2"/>
    <w:rsid w:val="00772F00"/>
    <w:rsid w:val="00780076"/>
    <w:rsid w:val="007924FF"/>
    <w:rsid w:val="007C0B0A"/>
    <w:rsid w:val="00801D5B"/>
    <w:rsid w:val="00830EEB"/>
    <w:rsid w:val="00844BE6"/>
    <w:rsid w:val="0086606F"/>
    <w:rsid w:val="00874963"/>
    <w:rsid w:val="008A17CA"/>
    <w:rsid w:val="008A1CC2"/>
    <w:rsid w:val="008B0DCF"/>
    <w:rsid w:val="008C1551"/>
    <w:rsid w:val="008F5274"/>
    <w:rsid w:val="00900AF1"/>
    <w:rsid w:val="00900E8C"/>
    <w:rsid w:val="00901CAF"/>
    <w:rsid w:val="00903687"/>
    <w:rsid w:val="00903D1A"/>
    <w:rsid w:val="00942270"/>
    <w:rsid w:val="00943742"/>
    <w:rsid w:val="00946B65"/>
    <w:rsid w:val="0096311C"/>
    <w:rsid w:val="00981C4B"/>
    <w:rsid w:val="009A12ED"/>
    <w:rsid w:val="009A6AA6"/>
    <w:rsid w:val="009C7F4D"/>
    <w:rsid w:val="00A05696"/>
    <w:rsid w:val="00A10B86"/>
    <w:rsid w:val="00A50470"/>
    <w:rsid w:val="00A527C5"/>
    <w:rsid w:val="00A67CCE"/>
    <w:rsid w:val="00AA6B18"/>
    <w:rsid w:val="00AD3494"/>
    <w:rsid w:val="00AD4329"/>
    <w:rsid w:val="00B0325D"/>
    <w:rsid w:val="00B13613"/>
    <w:rsid w:val="00B37FBC"/>
    <w:rsid w:val="00B67A6A"/>
    <w:rsid w:val="00B83833"/>
    <w:rsid w:val="00B8636C"/>
    <w:rsid w:val="00BB51F7"/>
    <w:rsid w:val="00BC34EE"/>
    <w:rsid w:val="00BC4029"/>
    <w:rsid w:val="00BE05E7"/>
    <w:rsid w:val="00C27A9E"/>
    <w:rsid w:val="00C60010"/>
    <w:rsid w:val="00C67324"/>
    <w:rsid w:val="00C91F0E"/>
    <w:rsid w:val="00CA55A2"/>
    <w:rsid w:val="00CA6D63"/>
    <w:rsid w:val="00CE15BE"/>
    <w:rsid w:val="00D246B4"/>
    <w:rsid w:val="00D424B0"/>
    <w:rsid w:val="00D45012"/>
    <w:rsid w:val="00D93477"/>
    <w:rsid w:val="00D95FBC"/>
    <w:rsid w:val="00DB033C"/>
    <w:rsid w:val="00DD2C56"/>
    <w:rsid w:val="00DE231F"/>
    <w:rsid w:val="00DE237F"/>
    <w:rsid w:val="00E03FF4"/>
    <w:rsid w:val="00E20D53"/>
    <w:rsid w:val="00E22AE6"/>
    <w:rsid w:val="00E422FA"/>
    <w:rsid w:val="00E464A0"/>
    <w:rsid w:val="00E474C9"/>
    <w:rsid w:val="00E63206"/>
    <w:rsid w:val="00E929FA"/>
    <w:rsid w:val="00E96126"/>
    <w:rsid w:val="00EB32B8"/>
    <w:rsid w:val="00EB63FB"/>
    <w:rsid w:val="00ED4B9C"/>
    <w:rsid w:val="00EE00D9"/>
    <w:rsid w:val="00EE48C6"/>
    <w:rsid w:val="00F02871"/>
    <w:rsid w:val="00F20BC4"/>
    <w:rsid w:val="00F4065E"/>
    <w:rsid w:val="00F43687"/>
    <w:rsid w:val="00F45E27"/>
    <w:rsid w:val="00F46DAA"/>
    <w:rsid w:val="00F60230"/>
    <w:rsid w:val="00F91232"/>
    <w:rsid w:val="00F922CF"/>
    <w:rsid w:val="00FA345B"/>
    <w:rsid w:val="00FA673F"/>
    <w:rsid w:val="00FC2386"/>
    <w:rsid w:val="00FC56A9"/>
    <w:rsid w:val="00FD0AE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decimalSymbol w:val="."/>
  <w:listSeparator w:val=","/>
  <w14:docId w14:val="4AC7CCE4"/>
  <w15:chartTrackingRefBased/>
</w:settings>
</file>

<file path=word/glossary/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EastAsia" w:hAnsiTheme="minorHAnsi" w:cstheme="minorBidi"/>
        <w:kern w:val="2"/>
        <w:sz w:val="22"/>
        <w:szCs w:val="22"/>
        <w:lang w:val="en-US" w:eastAsia="en-US" w:bidi="ar-SA"/>
        <w14:ligatures w14:val="standardContextual"/>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styleId="PlaceholderText">
    <w:name w:val="Placeholder Text"/>
    <w:basedOn w:val="DefaultParagraphFont"/>
    <w:uiPriority w:val="99"/>
    <w:rsid w:val="00A50470"/>
  </w:style>
</w:styles>
</file>

<file path=word/glossary/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optimizeForBrowser/>
  <w:allowPNG/>
</w:webSetting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word/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word/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 dockstate="right" visibility="0" width="525" row="7">
    <wetp:webextensionref xmlns:r="http://schemas.openxmlformats.org/officeDocument/2006/relationships" r:id="rId2"/>
  </wetp:taskpane>
</wetp:taskpanes>
</file>

<file path=word/webextensions/webextension1.xml><?xml version="1.0" encoding="utf-8"?>
<we:webextension xmlns:we="http://schemas.microsoft.com/office/webextensions/webextension/2010/11" id="{FF7DF9B0-27CE-4D7D-B713-4ED6080F2AC1}">
  <we:reference id="55da0767-eb41-43c5-87ca-3799bace4589" version="1.0.1.0" store="EXCatalog" storeType="EXCatalog"/>
  <we:alternateReferences>
    <we:reference id="WA104380917" version="1.0.1.0" store="en-US" storeType="OMEX"/>
  </we:alternateReferences>
  <we:properties/>
  <we:bindings/>
  <we:snapshot xmlns:r="http://schemas.openxmlformats.org/officeDocument/2006/relationships"/>
</we:webextension>
</file>

<file path=word/webextensions/webextension2.xml><?xml version="1.0" encoding="utf-8"?>
<we:webextension xmlns:we="http://schemas.microsoft.com/office/webextensions/webextension/2010/11" id="{4A230C07-02BF-48B3-8781-F983CF6B8508}">
  <we:reference id="wa104380773" version="2.0.0.0" store="en-001" storeType="OMEX"/>
  <we:alternateReferences>
    <we:reference id="WA104380773"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XMLData TextToDisplay="%HOSTNAME%">HBUS-FJYT473.iconcr.com</XMLData>
</file>

<file path=customXml/item2.xml><?xml version="1.0" encoding="utf-8"?>
<XMLData TextToDisplay="%DOCUMENTGUID%">{00000000-0000-0000-0000-000000000000}</XMLData>
</file>

<file path=customXml/item3.xml><?xml version="1.0" encoding="utf-8"?>
<b:Sources xmlns:b="http://schemas.openxmlformats.org/officeDocument/2006/bibliography" xmlns="http://schemas.openxmlformats.org/officeDocument/2006/bibliography" SelectedStyle="\APA.XSL" StyleName="APA"/>
</file>

<file path=customXml/item4.xml><?xml version="1.0" encoding="utf-8"?>
<XMLData TextToDisplay="%CLASSIFICATIONDATETIME%">15:44 14/12/2022</XMLData>
</file>

<file path=customXml/item5.xml><?xml version="1.0" encoding="utf-8"?>
<XMLData TextToDisplay="%USERNAME%">HovendenM</XMLData>
</file>

<file path=customXml/item6.xml><?xml version="1.0" encoding="utf-8"?>
<XMLData TextToDisplay="%EMAILADDRESS%">Maria.Hovenden@iconplc.com</XMLData>
</file>

<file path=customXml/item7.xml><?xml version="1.0" encoding="utf-8"?>
<XMLData TextToDisplay="RightsWATCHMark">4|ICN-ICN-INTERNAL|{00000000-0000-0000-0000-000000000000}</XMLData>
</file>

<file path=customXml/itemProps1.xml><?xml version="1.0" encoding="utf-8"?>
<ds:datastoreItem xmlns:ds="http://schemas.openxmlformats.org/officeDocument/2006/customXml" ds:itemID="{6264507C-D771-4D78-92D2-7EF4C3C0108E}">
  <ds:schemaRefs/>
</ds:datastoreItem>
</file>

<file path=customXml/itemProps2.xml><?xml version="1.0" encoding="utf-8"?>
<ds:datastoreItem xmlns:ds="http://schemas.openxmlformats.org/officeDocument/2006/customXml" ds:itemID="{4A59B489-2611-48BF-8C7A-7F249FB3CF3D}">
  <ds:schemaRefs/>
</ds:datastoreItem>
</file>

<file path=customXml/itemProps3.xml><?xml version="1.0" encoding="utf-8"?>
<ds:datastoreItem xmlns:ds="http://schemas.openxmlformats.org/officeDocument/2006/customXml" ds:itemID="{6216A779-B56A-414C-BD0D-A4A45058B933}">
  <ds:schemaRefs>
    <ds:schemaRef ds:uri="http://schemas.openxmlformats.org/officeDocument/2006/bibliography"/>
  </ds:schemaRefs>
</ds:datastoreItem>
</file>

<file path=customXml/itemProps4.xml><?xml version="1.0" encoding="utf-8"?>
<ds:datastoreItem xmlns:ds="http://schemas.openxmlformats.org/officeDocument/2006/customXml" ds:itemID="{175FEC5E-C65C-475D-84FE-D30A42191490}">
  <ds:schemaRefs/>
</ds:datastoreItem>
</file>

<file path=customXml/itemProps5.xml><?xml version="1.0" encoding="utf-8"?>
<ds:datastoreItem xmlns:ds="http://schemas.openxmlformats.org/officeDocument/2006/customXml" ds:itemID="{061F0E65-E139-4FF4-99A0-FC631BC1089E}">
  <ds:schemaRefs/>
</ds:datastoreItem>
</file>

<file path=customXml/itemProps6.xml><?xml version="1.0" encoding="utf-8"?>
<ds:datastoreItem xmlns:ds="http://schemas.openxmlformats.org/officeDocument/2006/customXml" ds:itemID="{095979EF-3FF2-4533-A7E6-3AF79414D359}">
  <ds:schemaRefs/>
</ds:datastoreItem>
</file>

<file path=customXml/itemProps7.xml><?xml version="1.0" encoding="utf-8"?>
<ds:datastoreItem xmlns:ds="http://schemas.openxmlformats.org/officeDocument/2006/customXml" ds:itemID="{FCF8F442-3590-47AB-A00E-36195E1F8909}">
  <ds:schemaRefs/>
</ds:datastoreItem>
</file>

<file path=docProps/app.xml><?xml version="1.0" encoding="utf-8"?>
<Properties xmlns="http://schemas.openxmlformats.org/officeDocument/2006/extended-properties" xmlns:vt="http://schemas.openxmlformats.org/officeDocument/2006/docPropsVTypes">
  <Template>Normal</Template>
  <TotalTime>69</TotalTime>
  <Pages>13</Pages>
  <Words>3307</Words>
  <Characters>18856</Characters>
  <Application>Microsoft Office Word</Application>
  <DocSecurity>0</DocSecurity>
  <PresentationFormat/>
  <Lines>157</Lines>
  <Paragraphs>44</Paragraphs>
  <Slides>0</Slides>
  <Notes>0</Notes>
  <HiddenSlides>0</HiddenSlides>
  <MMClips>0</MMClips>
  <ScaleCrop>false</ScaleCrop>
  <Manager/>
  <Company/>
  <LinksUpToDate>false</LinksUpToDate>
  <CharactersWithSpaces>22119</CharactersWithSpaces>
  <SharedDoc>false</SharedDoc>
  <HyperlinkBase/>
  <HLinks>
    <vt:vector size="642" baseType="variant">
      <vt:variant>
        <vt:i4>720968</vt:i4>
      </vt:variant>
      <vt:variant>
        <vt:i4>534</vt:i4>
      </vt:variant>
      <vt:variant>
        <vt:i4>0</vt:i4>
      </vt:variant>
      <vt:variant>
        <vt:i4>5</vt:i4>
      </vt:variant>
      <vt:variant>
        <vt:lpwstr/>
      </vt:variant>
      <vt:variant>
        <vt:lpwstr>biblioRef054</vt:lpwstr>
      </vt:variant>
      <vt:variant>
        <vt:i4>786504</vt:i4>
      </vt:variant>
      <vt:variant>
        <vt:i4>528</vt:i4>
      </vt:variant>
      <vt:variant>
        <vt:i4>0</vt:i4>
      </vt:variant>
      <vt:variant>
        <vt:i4>5</vt:i4>
      </vt:variant>
      <vt:variant>
        <vt:lpwstr/>
      </vt:variant>
      <vt:variant>
        <vt:lpwstr>biblioRef053</vt:lpwstr>
      </vt:variant>
      <vt:variant>
        <vt:i4>852040</vt:i4>
      </vt:variant>
      <vt:variant>
        <vt:i4>522</vt:i4>
      </vt:variant>
      <vt:variant>
        <vt:i4>0</vt:i4>
      </vt:variant>
      <vt:variant>
        <vt:i4>5</vt:i4>
      </vt:variant>
      <vt:variant>
        <vt:lpwstr/>
      </vt:variant>
      <vt:variant>
        <vt:lpwstr>biblioRef052</vt:lpwstr>
      </vt:variant>
      <vt:variant>
        <vt:i4>852040</vt:i4>
      </vt:variant>
      <vt:variant>
        <vt:i4>516</vt:i4>
      </vt:variant>
      <vt:variant>
        <vt:i4>0</vt:i4>
      </vt:variant>
      <vt:variant>
        <vt:i4>5</vt:i4>
      </vt:variant>
      <vt:variant>
        <vt:lpwstr/>
      </vt:variant>
      <vt:variant>
        <vt:lpwstr>biblioRef052</vt:lpwstr>
      </vt:variant>
      <vt:variant>
        <vt:i4>917576</vt:i4>
      </vt:variant>
      <vt:variant>
        <vt:i4>510</vt:i4>
      </vt:variant>
      <vt:variant>
        <vt:i4>0</vt:i4>
      </vt:variant>
      <vt:variant>
        <vt:i4>5</vt:i4>
      </vt:variant>
      <vt:variant>
        <vt:lpwstr/>
      </vt:variant>
      <vt:variant>
        <vt:lpwstr>biblioRef051</vt:lpwstr>
      </vt:variant>
      <vt:variant>
        <vt:i4>983112</vt:i4>
      </vt:variant>
      <vt:variant>
        <vt:i4>504</vt:i4>
      </vt:variant>
      <vt:variant>
        <vt:i4>0</vt:i4>
      </vt:variant>
      <vt:variant>
        <vt:i4>5</vt:i4>
      </vt:variant>
      <vt:variant>
        <vt:lpwstr/>
      </vt:variant>
      <vt:variant>
        <vt:lpwstr>biblioRef050</vt:lpwstr>
      </vt:variant>
      <vt:variant>
        <vt:i4>393289</vt:i4>
      </vt:variant>
      <vt:variant>
        <vt:i4>498</vt:i4>
      </vt:variant>
      <vt:variant>
        <vt:i4>0</vt:i4>
      </vt:variant>
      <vt:variant>
        <vt:i4>5</vt:i4>
      </vt:variant>
      <vt:variant>
        <vt:lpwstr/>
      </vt:variant>
      <vt:variant>
        <vt:lpwstr>biblioRef049</vt:lpwstr>
      </vt:variant>
      <vt:variant>
        <vt:i4>458825</vt:i4>
      </vt:variant>
      <vt:variant>
        <vt:i4>492</vt:i4>
      </vt:variant>
      <vt:variant>
        <vt:i4>0</vt:i4>
      </vt:variant>
      <vt:variant>
        <vt:i4>5</vt:i4>
      </vt:variant>
      <vt:variant>
        <vt:lpwstr/>
      </vt:variant>
      <vt:variant>
        <vt:lpwstr>biblioRef048</vt:lpwstr>
      </vt:variant>
      <vt:variant>
        <vt:i4>524361</vt:i4>
      </vt:variant>
      <vt:variant>
        <vt:i4>486</vt:i4>
      </vt:variant>
      <vt:variant>
        <vt:i4>0</vt:i4>
      </vt:variant>
      <vt:variant>
        <vt:i4>5</vt:i4>
      </vt:variant>
      <vt:variant>
        <vt:lpwstr/>
      </vt:variant>
      <vt:variant>
        <vt:lpwstr>biblioRef047</vt:lpwstr>
      </vt:variant>
      <vt:variant>
        <vt:i4>589897</vt:i4>
      </vt:variant>
      <vt:variant>
        <vt:i4>480</vt:i4>
      </vt:variant>
      <vt:variant>
        <vt:i4>0</vt:i4>
      </vt:variant>
      <vt:variant>
        <vt:i4>5</vt:i4>
      </vt:variant>
      <vt:variant>
        <vt:lpwstr/>
      </vt:variant>
      <vt:variant>
        <vt:lpwstr>biblioRef046</vt:lpwstr>
      </vt:variant>
      <vt:variant>
        <vt:i4>589897</vt:i4>
      </vt:variant>
      <vt:variant>
        <vt:i4>474</vt:i4>
      </vt:variant>
      <vt:variant>
        <vt:i4>0</vt:i4>
      </vt:variant>
      <vt:variant>
        <vt:i4>5</vt:i4>
      </vt:variant>
      <vt:variant>
        <vt:lpwstr/>
      </vt:variant>
      <vt:variant>
        <vt:lpwstr>biblioRef046</vt:lpwstr>
      </vt:variant>
      <vt:variant>
        <vt:i4>655433</vt:i4>
      </vt:variant>
      <vt:variant>
        <vt:i4>468</vt:i4>
      </vt:variant>
      <vt:variant>
        <vt:i4>0</vt:i4>
      </vt:variant>
      <vt:variant>
        <vt:i4>5</vt:i4>
      </vt:variant>
      <vt:variant>
        <vt:lpwstr/>
      </vt:variant>
      <vt:variant>
        <vt:lpwstr>biblioRef045</vt:lpwstr>
      </vt:variant>
      <vt:variant>
        <vt:i4>720969</vt:i4>
      </vt:variant>
      <vt:variant>
        <vt:i4>462</vt:i4>
      </vt:variant>
      <vt:variant>
        <vt:i4>0</vt:i4>
      </vt:variant>
      <vt:variant>
        <vt:i4>5</vt:i4>
      </vt:variant>
      <vt:variant>
        <vt:lpwstr/>
      </vt:variant>
      <vt:variant>
        <vt:lpwstr>biblioRef044</vt:lpwstr>
      </vt:variant>
      <vt:variant>
        <vt:i4>786505</vt:i4>
      </vt:variant>
      <vt:variant>
        <vt:i4>456</vt:i4>
      </vt:variant>
      <vt:variant>
        <vt:i4>0</vt:i4>
      </vt:variant>
      <vt:variant>
        <vt:i4>5</vt:i4>
      </vt:variant>
      <vt:variant>
        <vt:lpwstr/>
      </vt:variant>
      <vt:variant>
        <vt:lpwstr>biblioRef043</vt:lpwstr>
      </vt:variant>
      <vt:variant>
        <vt:i4>852041</vt:i4>
      </vt:variant>
      <vt:variant>
        <vt:i4>450</vt:i4>
      </vt:variant>
      <vt:variant>
        <vt:i4>0</vt:i4>
      </vt:variant>
      <vt:variant>
        <vt:i4>5</vt:i4>
      </vt:variant>
      <vt:variant>
        <vt:lpwstr/>
      </vt:variant>
      <vt:variant>
        <vt:lpwstr>biblioRef042</vt:lpwstr>
      </vt:variant>
      <vt:variant>
        <vt:i4>917577</vt:i4>
      </vt:variant>
      <vt:variant>
        <vt:i4>444</vt:i4>
      </vt:variant>
      <vt:variant>
        <vt:i4>0</vt:i4>
      </vt:variant>
      <vt:variant>
        <vt:i4>5</vt:i4>
      </vt:variant>
      <vt:variant>
        <vt:lpwstr/>
      </vt:variant>
      <vt:variant>
        <vt:lpwstr>biblioRef041</vt:lpwstr>
      </vt:variant>
      <vt:variant>
        <vt:i4>983113</vt:i4>
      </vt:variant>
      <vt:variant>
        <vt:i4>438</vt:i4>
      </vt:variant>
      <vt:variant>
        <vt:i4>0</vt:i4>
      </vt:variant>
      <vt:variant>
        <vt:i4>5</vt:i4>
      </vt:variant>
      <vt:variant>
        <vt:lpwstr/>
      </vt:variant>
      <vt:variant>
        <vt:lpwstr>biblioRef040</vt:lpwstr>
      </vt:variant>
      <vt:variant>
        <vt:i4>393294</vt:i4>
      </vt:variant>
      <vt:variant>
        <vt:i4>432</vt:i4>
      </vt:variant>
      <vt:variant>
        <vt:i4>0</vt:i4>
      </vt:variant>
      <vt:variant>
        <vt:i4>5</vt:i4>
      </vt:variant>
      <vt:variant>
        <vt:lpwstr/>
      </vt:variant>
      <vt:variant>
        <vt:lpwstr>biblioRef039</vt:lpwstr>
      </vt:variant>
      <vt:variant>
        <vt:i4>393294</vt:i4>
      </vt:variant>
      <vt:variant>
        <vt:i4>426</vt:i4>
      </vt:variant>
      <vt:variant>
        <vt:i4>0</vt:i4>
      </vt:variant>
      <vt:variant>
        <vt:i4>5</vt:i4>
      </vt:variant>
      <vt:variant>
        <vt:lpwstr/>
      </vt:variant>
      <vt:variant>
        <vt:lpwstr>biblioRef039</vt:lpwstr>
      </vt:variant>
      <vt:variant>
        <vt:i4>458830</vt:i4>
      </vt:variant>
      <vt:variant>
        <vt:i4>420</vt:i4>
      </vt:variant>
      <vt:variant>
        <vt:i4>0</vt:i4>
      </vt:variant>
      <vt:variant>
        <vt:i4>5</vt:i4>
      </vt:variant>
      <vt:variant>
        <vt:lpwstr/>
      </vt:variant>
      <vt:variant>
        <vt:lpwstr>biblioRef038</vt:lpwstr>
      </vt:variant>
      <vt:variant>
        <vt:i4>524366</vt:i4>
      </vt:variant>
      <vt:variant>
        <vt:i4>414</vt:i4>
      </vt:variant>
      <vt:variant>
        <vt:i4>0</vt:i4>
      </vt:variant>
      <vt:variant>
        <vt:i4>5</vt:i4>
      </vt:variant>
      <vt:variant>
        <vt:lpwstr/>
      </vt:variant>
      <vt:variant>
        <vt:lpwstr>biblioRef037</vt:lpwstr>
      </vt:variant>
      <vt:variant>
        <vt:i4>589902</vt:i4>
      </vt:variant>
      <vt:variant>
        <vt:i4>408</vt:i4>
      </vt:variant>
      <vt:variant>
        <vt:i4>0</vt:i4>
      </vt:variant>
      <vt:variant>
        <vt:i4>5</vt:i4>
      </vt:variant>
      <vt:variant>
        <vt:lpwstr/>
      </vt:variant>
      <vt:variant>
        <vt:lpwstr>biblioRef036</vt:lpwstr>
      </vt:variant>
      <vt:variant>
        <vt:i4>655438</vt:i4>
      </vt:variant>
      <vt:variant>
        <vt:i4>402</vt:i4>
      </vt:variant>
      <vt:variant>
        <vt:i4>0</vt:i4>
      </vt:variant>
      <vt:variant>
        <vt:i4>5</vt:i4>
      </vt:variant>
      <vt:variant>
        <vt:lpwstr/>
      </vt:variant>
      <vt:variant>
        <vt:lpwstr>biblioRef035</vt:lpwstr>
      </vt:variant>
      <vt:variant>
        <vt:i4>720974</vt:i4>
      </vt:variant>
      <vt:variant>
        <vt:i4>396</vt:i4>
      </vt:variant>
      <vt:variant>
        <vt:i4>0</vt:i4>
      </vt:variant>
      <vt:variant>
        <vt:i4>5</vt:i4>
      </vt:variant>
      <vt:variant>
        <vt:lpwstr/>
      </vt:variant>
      <vt:variant>
        <vt:lpwstr>biblioRef034</vt:lpwstr>
      </vt:variant>
      <vt:variant>
        <vt:i4>589900</vt:i4>
      </vt:variant>
      <vt:variant>
        <vt:i4>381</vt:i4>
      </vt:variant>
      <vt:variant>
        <vt:i4>0</vt:i4>
      </vt:variant>
      <vt:variant>
        <vt:i4>5</vt:i4>
      </vt:variant>
      <vt:variant>
        <vt:lpwstr/>
      </vt:variant>
      <vt:variant>
        <vt:lpwstr>biblioRef016</vt:lpwstr>
      </vt:variant>
      <vt:variant>
        <vt:i4>655436</vt:i4>
      </vt:variant>
      <vt:variant>
        <vt:i4>375</vt:i4>
      </vt:variant>
      <vt:variant>
        <vt:i4>0</vt:i4>
      </vt:variant>
      <vt:variant>
        <vt:i4>5</vt:i4>
      </vt:variant>
      <vt:variant>
        <vt:lpwstr/>
      </vt:variant>
      <vt:variant>
        <vt:lpwstr>biblioRef015</vt:lpwstr>
      </vt:variant>
      <vt:variant>
        <vt:i4>720972</vt:i4>
      </vt:variant>
      <vt:variant>
        <vt:i4>369</vt:i4>
      </vt:variant>
      <vt:variant>
        <vt:i4>0</vt:i4>
      </vt:variant>
      <vt:variant>
        <vt:i4>5</vt:i4>
      </vt:variant>
      <vt:variant>
        <vt:lpwstr/>
      </vt:variant>
      <vt:variant>
        <vt:lpwstr>biblioRef014</vt:lpwstr>
      </vt:variant>
      <vt:variant>
        <vt:i4>786508</vt:i4>
      </vt:variant>
      <vt:variant>
        <vt:i4>360</vt:i4>
      </vt:variant>
      <vt:variant>
        <vt:i4>0</vt:i4>
      </vt:variant>
      <vt:variant>
        <vt:i4>5</vt:i4>
      </vt:variant>
      <vt:variant>
        <vt:lpwstr/>
      </vt:variant>
      <vt:variant>
        <vt:lpwstr>biblioRef013</vt:lpwstr>
      </vt:variant>
      <vt:variant>
        <vt:i4>917580</vt:i4>
      </vt:variant>
      <vt:variant>
        <vt:i4>357</vt:i4>
      </vt:variant>
      <vt:variant>
        <vt:i4>0</vt:i4>
      </vt:variant>
      <vt:variant>
        <vt:i4>5</vt:i4>
      </vt:variant>
      <vt:variant>
        <vt:lpwstr/>
      </vt:variant>
      <vt:variant>
        <vt:lpwstr>biblioRef011</vt:lpwstr>
      </vt:variant>
      <vt:variant>
        <vt:i4>3538977</vt:i4>
      </vt:variant>
      <vt:variant>
        <vt:i4>354</vt:i4>
      </vt:variant>
      <vt:variant>
        <vt:i4>0</vt:i4>
      </vt:variant>
      <vt:variant>
        <vt:i4>5</vt:i4>
      </vt:variant>
      <vt:variant>
        <vt:lpwstr>https://classic.clinicaltrials.gov/ct2/show/NCT04862286</vt:lpwstr>
      </vt:variant>
      <vt:variant>
        <vt:lpwstr/>
      </vt:variant>
      <vt:variant>
        <vt:i4>3473440</vt:i4>
      </vt:variant>
      <vt:variant>
        <vt:i4>351</vt:i4>
      </vt:variant>
      <vt:variant>
        <vt:i4>0</vt:i4>
      </vt:variant>
      <vt:variant>
        <vt:i4>5</vt:i4>
      </vt:variant>
      <vt:variant>
        <vt:lpwstr>https://classic.clinicaltrials.gov/ct2/show/NCT04435600</vt:lpwstr>
      </vt:variant>
      <vt:variant>
        <vt:lpwstr/>
      </vt:variant>
      <vt:variant>
        <vt:i4>1704048</vt:i4>
      </vt:variant>
      <vt:variant>
        <vt:i4>348</vt:i4>
      </vt:variant>
      <vt:variant>
        <vt:i4>0</vt:i4>
      </vt:variant>
      <vt:variant>
        <vt:i4>5</vt:i4>
      </vt:variant>
      <vt:variant>
        <vt:lpwstr>https://www.ema.europa.eu/en/documents/variation-report/skyrizi-h-c-004759-ii-0014-epar-assessment-report-variation_en.pdf</vt:lpwstr>
      </vt:variant>
      <vt:variant>
        <vt:lpwstr/>
      </vt:variant>
      <vt:variant>
        <vt:i4>5373967</vt:i4>
      </vt:variant>
      <vt:variant>
        <vt:i4>345</vt:i4>
      </vt:variant>
      <vt:variant>
        <vt:i4>0</vt:i4>
      </vt:variant>
      <vt:variant>
        <vt:i4>5</vt:i4>
      </vt:variant>
      <vt:variant>
        <vt:lpwstr>https://esa.un.org/unpd/wpp/Download/Standard/Mortality/</vt:lpwstr>
      </vt:variant>
      <vt:variant>
        <vt:lpwstr/>
      </vt:variant>
      <vt:variant>
        <vt:i4>983116</vt:i4>
      </vt:variant>
      <vt:variant>
        <vt:i4>327</vt:i4>
      </vt:variant>
      <vt:variant>
        <vt:i4>0</vt:i4>
      </vt:variant>
      <vt:variant>
        <vt:i4>5</vt:i4>
      </vt:variant>
      <vt:variant>
        <vt:lpwstr/>
      </vt:variant>
      <vt:variant>
        <vt:lpwstr>biblioRef010</vt:lpwstr>
      </vt:variant>
      <vt:variant>
        <vt:i4>786510</vt:i4>
      </vt:variant>
      <vt:variant>
        <vt:i4>324</vt:i4>
      </vt:variant>
      <vt:variant>
        <vt:i4>0</vt:i4>
      </vt:variant>
      <vt:variant>
        <vt:i4>5</vt:i4>
      </vt:variant>
      <vt:variant>
        <vt:lpwstr/>
      </vt:variant>
      <vt:variant>
        <vt:lpwstr>biblioRef033</vt:lpwstr>
      </vt:variant>
      <vt:variant>
        <vt:i4>1507450</vt:i4>
      </vt:variant>
      <vt:variant>
        <vt:i4>321</vt:i4>
      </vt:variant>
      <vt:variant>
        <vt:i4>0</vt:i4>
      </vt:variant>
      <vt:variant>
        <vt:i4>5</vt:i4>
      </vt:variant>
      <vt:variant>
        <vt:lpwstr>https://abbvie-my.sharepoint.com/personal/dalia_majumdar_abbvie_com/Documents/Desktop/Dalia/AbbVie Dermatology/3 MS-RZB+PsA Safety/6. Final/Gordon et al_ RZB PsO+PsA safety_ final v1.0.docx</vt:lpwstr>
      </vt:variant>
      <vt:variant>
        <vt:lpwstr>biblioRef030</vt:lpwstr>
      </vt:variant>
      <vt:variant>
        <vt:i4>852046</vt:i4>
      </vt:variant>
      <vt:variant>
        <vt:i4>312</vt:i4>
      </vt:variant>
      <vt:variant>
        <vt:i4>0</vt:i4>
      </vt:variant>
      <vt:variant>
        <vt:i4>5</vt:i4>
      </vt:variant>
      <vt:variant>
        <vt:lpwstr/>
      </vt:variant>
      <vt:variant>
        <vt:lpwstr>biblioRef032</vt:lpwstr>
      </vt:variant>
      <vt:variant>
        <vt:i4>917582</vt:i4>
      </vt:variant>
      <vt:variant>
        <vt:i4>309</vt:i4>
      </vt:variant>
      <vt:variant>
        <vt:i4>0</vt:i4>
      </vt:variant>
      <vt:variant>
        <vt:i4>5</vt:i4>
      </vt:variant>
      <vt:variant>
        <vt:lpwstr/>
      </vt:variant>
      <vt:variant>
        <vt:lpwstr>biblioRef031</vt:lpwstr>
      </vt:variant>
      <vt:variant>
        <vt:i4>393295</vt:i4>
      </vt:variant>
      <vt:variant>
        <vt:i4>300</vt:i4>
      </vt:variant>
      <vt:variant>
        <vt:i4>0</vt:i4>
      </vt:variant>
      <vt:variant>
        <vt:i4>5</vt:i4>
      </vt:variant>
      <vt:variant>
        <vt:lpwstr/>
      </vt:variant>
      <vt:variant>
        <vt:lpwstr>biblioRef029</vt:lpwstr>
      </vt:variant>
      <vt:variant>
        <vt:i4>458831</vt:i4>
      </vt:variant>
      <vt:variant>
        <vt:i4>294</vt:i4>
      </vt:variant>
      <vt:variant>
        <vt:i4>0</vt:i4>
      </vt:variant>
      <vt:variant>
        <vt:i4>5</vt:i4>
      </vt:variant>
      <vt:variant>
        <vt:lpwstr/>
      </vt:variant>
      <vt:variant>
        <vt:lpwstr>biblioRef028</vt:lpwstr>
      </vt:variant>
      <vt:variant>
        <vt:i4>524367</vt:i4>
      </vt:variant>
      <vt:variant>
        <vt:i4>288</vt:i4>
      </vt:variant>
      <vt:variant>
        <vt:i4>0</vt:i4>
      </vt:variant>
      <vt:variant>
        <vt:i4>5</vt:i4>
      </vt:variant>
      <vt:variant>
        <vt:lpwstr/>
      </vt:variant>
      <vt:variant>
        <vt:lpwstr>biblioRef027</vt:lpwstr>
      </vt:variant>
      <vt:variant>
        <vt:i4>655439</vt:i4>
      </vt:variant>
      <vt:variant>
        <vt:i4>282</vt:i4>
      </vt:variant>
      <vt:variant>
        <vt:i4>0</vt:i4>
      </vt:variant>
      <vt:variant>
        <vt:i4>5</vt:i4>
      </vt:variant>
      <vt:variant>
        <vt:lpwstr/>
      </vt:variant>
      <vt:variant>
        <vt:lpwstr>biblioRef025</vt:lpwstr>
      </vt:variant>
      <vt:variant>
        <vt:i4>589903</vt:i4>
      </vt:variant>
      <vt:variant>
        <vt:i4>276</vt:i4>
      </vt:variant>
      <vt:variant>
        <vt:i4>0</vt:i4>
      </vt:variant>
      <vt:variant>
        <vt:i4>5</vt:i4>
      </vt:variant>
      <vt:variant>
        <vt:lpwstr/>
      </vt:variant>
      <vt:variant>
        <vt:lpwstr>biblioRef026</vt:lpwstr>
      </vt:variant>
      <vt:variant>
        <vt:i4>655439</vt:i4>
      </vt:variant>
      <vt:variant>
        <vt:i4>267</vt:i4>
      </vt:variant>
      <vt:variant>
        <vt:i4>0</vt:i4>
      </vt:variant>
      <vt:variant>
        <vt:i4>5</vt:i4>
      </vt:variant>
      <vt:variant>
        <vt:lpwstr/>
      </vt:variant>
      <vt:variant>
        <vt:lpwstr>biblioRef025</vt:lpwstr>
      </vt:variant>
      <vt:variant>
        <vt:i4>720975</vt:i4>
      </vt:variant>
      <vt:variant>
        <vt:i4>264</vt:i4>
      </vt:variant>
      <vt:variant>
        <vt:i4>0</vt:i4>
      </vt:variant>
      <vt:variant>
        <vt:i4>5</vt:i4>
      </vt:variant>
      <vt:variant>
        <vt:lpwstr/>
      </vt:variant>
      <vt:variant>
        <vt:lpwstr>biblioRef024</vt:lpwstr>
      </vt:variant>
      <vt:variant>
        <vt:i4>786511</vt:i4>
      </vt:variant>
      <vt:variant>
        <vt:i4>255</vt:i4>
      </vt:variant>
      <vt:variant>
        <vt:i4>0</vt:i4>
      </vt:variant>
      <vt:variant>
        <vt:i4>5</vt:i4>
      </vt:variant>
      <vt:variant>
        <vt:lpwstr/>
      </vt:variant>
      <vt:variant>
        <vt:lpwstr>biblioRef023</vt:lpwstr>
      </vt:variant>
      <vt:variant>
        <vt:i4>852047</vt:i4>
      </vt:variant>
      <vt:variant>
        <vt:i4>252</vt:i4>
      </vt:variant>
      <vt:variant>
        <vt:i4>0</vt:i4>
      </vt:variant>
      <vt:variant>
        <vt:i4>5</vt:i4>
      </vt:variant>
      <vt:variant>
        <vt:lpwstr/>
      </vt:variant>
      <vt:variant>
        <vt:lpwstr>biblioRef022</vt:lpwstr>
      </vt:variant>
      <vt:variant>
        <vt:i4>917583</vt:i4>
      </vt:variant>
      <vt:variant>
        <vt:i4>243</vt:i4>
      </vt:variant>
      <vt:variant>
        <vt:i4>0</vt:i4>
      </vt:variant>
      <vt:variant>
        <vt:i4>5</vt:i4>
      </vt:variant>
      <vt:variant>
        <vt:lpwstr/>
      </vt:variant>
      <vt:variant>
        <vt:lpwstr>biblioRef021</vt:lpwstr>
      </vt:variant>
      <vt:variant>
        <vt:i4>983119</vt:i4>
      </vt:variant>
      <vt:variant>
        <vt:i4>240</vt:i4>
      </vt:variant>
      <vt:variant>
        <vt:i4>0</vt:i4>
      </vt:variant>
      <vt:variant>
        <vt:i4>5</vt:i4>
      </vt:variant>
      <vt:variant>
        <vt:lpwstr/>
      </vt:variant>
      <vt:variant>
        <vt:lpwstr>biblioRef020</vt:lpwstr>
      </vt:variant>
      <vt:variant>
        <vt:i4>393292</vt:i4>
      </vt:variant>
      <vt:variant>
        <vt:i4>231</vt:i4>
      </vt:variant>
      <vt:variant>
        <vt:i4>0</vt:i4>
      </vt:variant>
      <vt:variant>
        <vt:i4>5</vt:i4>
      </vt:variant>
      <vt:variant>
        <vt:lpwstr/>
      </vt:variant>
      <vt:variant>
        <vt:lpwstr>biblioRef019</vt:lpwstr>
      </vt:variant>
      <vt:variant>
        <vt:i4>524364</vt:i4>
      </vt:variant>
      <vt:variant>
        <vt:i4>228</vt:i4>
      </vt:variant>
      <vt:variant>
        <vt:i4>0</vt:i4>
      </vt:variant>
      <vt:variant>
        <vt:i4>5</vt:i4>
      </vt:variant>
      <vt:variant>
        <vt:lpwstr/>
      </vt:variant>
      <vt:variant>
        <vt:lpwstr>biblioRef017</vt:lpwstr>
      </vt:variant>
      <vt:variant>
        <vt:i4>786508</vt:i4>
      </vt:variant>
      <vt:variant>
        <vt:i4>219</vt:i4>
      </vt:variant>
      <vt:variant>
        <vt:i4>0</vt:i4>
      </vt:variant>
      <vt:variant>
        <vt:i4>5</vt:i4>
      </vt:variant>
      <vt:variant>
        <vt:lpwstr/>
      </vt:variant>
      <vt:variant>
        <vt:lpwstr>biblioRef013</vt:lpwstr>
      </vt:variant>
      <vt:variant>
        <vt:i4>917580</vt:i4>
      </vt:variant>
      <vt:variant>
        <vt:i4>216</vt:i4>
      </vt:variant>
      <vt:variant>
        <vt:i4>0</vt:i4>
      </vt:variant>
      <vt:variant>
        <vt:i4>5</vt:i4>
      </vt:variant>
      <vt:variant>
        <vt:lpwstr/>
      </vt:variant>
      <vt:variant>
        <vt:lpwstr>biblioRef011</vt:lpwstr>
      </vt:variant>
      <vt:variant>
        <vt:i4>983119</vt:i4>
      </vt:variant>
      <vt:variant>
        <vt:i4>213</vt:i4>
      </vt:variant>
      <vt:variant>
        <vt:i4>0</vt:i4>
      </vt:variant>
      <vt:variant>
        <vt:i4>5</vt:i4>
      </vt:variant>
      <vt:variant>
        <vt:lpwstr/>
      </vt:variant>
      <vt:variant>
        <vt:lpwstr>biblioRef020</vt:lpwstr>
      </vt:variant>
      <vt:variant>
        <vt:i4>458828</vt:i4>
      </vt:variant>
      <vt:variant>
        <vt:i4>210</vt:i4>
      </vt:variant>
      <vt:variant>
        <vt:i4>0</vt:i4>
      </vt:variant>
      <vt:variant>
        <vt:i4>5</vt:i4>
      </vt:variant>
      <vt:variant>
        <vt:lpwstr/>
      </vt:variant>
      <vt:variant>
        <vt:lpwstr>biblioRef018</vt:lpwstr>
      </vt:variant>
      <vt:variant>
        <vt:i4>983116</vt:i4>
      </vt:variant>
      <vt:variant>
        <vt:i4>207</vt:i4>
      </vt:variant>
      <vt:variant>
        <vt:i4>0</vt:i4>
      </vt:variant>
      <vt:variant>
        <vt:i4>5</vt:i4>
      </vt:variant>
      <vt:variant>
        <vt:lpwstr/>
      </vt:variant>
      <vt:variant>
        <vt:lpwstr>biblioRef010</vt:lpwstr>
      </vt:variant>
      <vt:variant>
        <vt:i4>7798804</vt:i4>
      </vt:variant>
      <vt:variant>
        <vt:i4>204</vt:i4>
      </vt:variant>
      <vt:variant>
        <vt:i4>0</vt:i4>
      </vt:variant>
      <vt:variant>
        <vt:i4>5</vt:i4>
      </vt:variant>
      <vt:variant>
        <vt:lpwstr/>
      </vt:variant>
      <vt:variant>
        <vt:lpwstr>_Figure_4_Rate</vt:lpwstr>
      </vt:variant>
      <vt:variant>
        <vt:i4>7798803</vt:i4>
      </vt:variant>
      <vt:variant>
        <vt:i4>201</vt:i4>
      </vt:variant>
      <vt:variant>
        <vt:i4>0</vt:i4>
      </vt:variant>
      <vt:variant>
        <vt:i4>5</vt:i4>
      </vt:variant>
      <vt:variant>
        <vt:lpwstr/>
      </vt:variant>
      <vt:variant>
        <vt:lpwstr>_Figure_3_Rate</vt:lpwstr>
      </vt:variant>
      <vt:variant>
        <vt:i4>4587597</vt:i4>
      </vt:variant>
      <vt:variant>
        <vt:i4>198</vt:i4>
      </vt:variant>
      <vt:variant>
        <vt:i4>0</vt:i4>
      </vt:variant>
      <vt:variant>
        <vt:i4>5</vt:i4>
      </vt:variant>
      <vt:variant>
        <vt:lpwstr/>
      </vt:variant>
      <vt:variant>
        <vt:lpwstr>_Figure_2_Rate_1</vt:lpwstr>
      </vt:variant>
      <vt:variant>
        <vt:i4>2293768</vt:i4>
      </vt:variant>
      <vt:variant>
        <vt:i4>195</vt:i4>
      </vt:variant>
      <vt:variant>
        <vt:i4>0</vt:i4>
      </vt:variant>
      <vt:variant>
        <vt:i4>5</vt:i4>
      </vt:variant>
      <vt:variant>
        <vt:lpwstr/>
      </vt:variant>
      <vt:variant>
        <vt:lpwstr>_Table_S6._All</vt:lpwstr>
      </vt:variant>
      <vt:variant>
        <vt:i4>2555986</vt:i4>
      </vt:variant>
      <vt:variant>
        <vt:i4>192</vt:i4>
      </vt:variant>
      <vt:variant>
        <vt:i4>0</vt:i4>
      </vt:variant>
      <vt:variant>
        <vt:i4>5</vt:i4>
      </vt:variant>
      <vt:variant>
        <vt:lpwstr/>
      </vt:variant>
      <vt:variant>
        <vt:lpwstr>_Table_2_TEAEs,</vt:lpwstr>
      </vt:variant>
      <vt:variant>
        <vt:i4>2555986</vt:i4>
      </vt:variant>
      <vt:variant>
        <vt:i4>189</vt:i4>
      </vt:variant>
      <vt:variant>
        <vt:i4>0</vt:i4>
      </vt:variant>
      <vt:variant>
        <vt:i4>5</vt:i4>
      </vt:variant>
      <vt:variant>
        <vt:lpwstr/>
      </vt:variant>
      <vt:variant>
        <vt:lpwstr>_Table_2_TEAEs,</vt:lpwstr>
      </vt:variant>
      <vt:variant>
        <vt:i4>2555986</vt:i4>
      </vt:variant>
      <vt:variant>
        <vt:i4>186</vt:i4>
      </vt:variant>
      <vt:variant>
        <vt:i4>0</vt:i4>
      </vt:variant>
      <vt:variant>
        <vt:i4>5</vt:i4>
      </vt:variant>
      <vt:variant>
        <vt:lpwstr/>
      </vt:variant>
      <vt:variant>
        <vt:lpwstr>_Table_2_TEAEs,</vt:lpwstr>
      </vt:variant>
      <vt:variant>
        <vt:i4>589900</vt:i4>
      </vt:variant>
      <vt:variant>
        <vt:i4>174</vt:i4>
      </vt:variant>
      <vt:variant>
        <vt:i4>0</vt:i4>
      </vt:variant>
      <vt:variant>
        <vt:i4>5</vt:i4>
      </vt:variant>
      <vt:variant>
        <vt:lpwstr/>
      </vt:variant>
      <vt:variant>
        <vt:lpwstr>biblioRef016</vt:lpwstr>
      </vt:variant>
      <vt:variant>
        <vt:i4>786508</vt:i4>
      </vt:variant>
      <vt:variant>
        <vt:i4>171</vt:i4>
      </vt:variant>
      <vt:variant>
        <vt:i4>0</vt:i4>
      </vt:variant>
      <vt:variant>
        <vt:i4>5</vt:i4>
      </vt:variant>
      <vt:variant>
        <vt:lpwstr/>
      </vt:variant>
      <vt:variant>
        <vt:lpwstr>biblioRef013</vt:lpwstr>
      </vt:variant>
      <vt:variant>
        <vt:i4>917580</vt:i4>
      </vt:variant>
      <vt:variant>
        <vt:i4>168</vt:i4>
      </vt:variant>
      <vt:variant>
        <vt:i4>0</vt:i4>
      </vt:variant>
      <vt:variant>
        <vt:i4>5</vt:i4>
      </vt:variant>
      <vt:variant>
        <vt:lpwstr/>
      </vt:variant>
      <vt:variant>
        <vt:lpwstr>biblioRef011</vt:lpwstr>
      </vt:variant>
      <vt:variant>
        <vt:i4>7536642</vt:i4>
      </vt:variant>
      <vt:variant>
        <vt:i4>165</vt:i4>
      </vt:variant>
      <vt:variant>
        <vt:i4>0</vt:i4>
      </vt:variant>
      <vt:variant>
        <vt:i4>5</vt:i4>
      </vt:variant>
      <vt:variant>
        <vt:lpwstr/>
      </vt:variant>
      <vt:variant>
        <vt:lpwstr>_Figure_1_TEAEs</vt:lpwstr>
      </vt:variant>
      <vt:variant>
        <vt:i4>7536642</vt:i4>
      </vt:variant>
      <vt:variant>
        <vt:i4>162</vt:i4>
      </vt:variant>
      <vt:variant>
        <vt:i4>0</vt:i4>
      </vt:variant>
      <vt:variant>
        <vt:i4>5</vt:i4>
      </vt:variant>
      <vt:variant>
        <vt:lpwstr/>
      </vt:variant>
      <vt:variant>
        <vt:lpwstr>_Figure_1_TEAEs</vt:lpwstr>
      </vt:variant>
      <vt:variant>
        <vt:i4>458831</vt:i4>
      </vt:variant>
      <vt:variant>
        <vt:i4>159</vt:i4>
      </vt:variant>
      <vt:variant>
        <vt:i4>0</vt:i4>
      </vt:variant>
      <vt:variant>
        <vt:i4>5</vt:i4>
      </vt:variant>
      <vt:variant>
        <vt:lpwstr/>
      </vt:variant>
      <vt:variant>
        <vt:lpwstr>biblioRef028</vt:lpwstr>
      </vt:variant>
      <vt:variant>
        <vt:i4>524367</vt:i4>
      </vt:variant>
      <vt:variant>
        <vt:i4>156</vt:i4>
      </vt:variant>
      <vt:variant>
        <vt:i4>0</vt:i4>
      </vt:variant>
      <vt:variant>
        <vt:i4>5</vt:i4>
      </vt:variant>
      <vt:variant>
        <vt:lpwstr/>
      </vt:variant>
      <vt:variant>
        <vt:lpwstr>biblioRef027</vt:lpwstr>
      </vt:variant>
      <vt:variant>
        <vt:i4>7536642</vt:i4>
      </vt:variant>
      <vt:variant>
        <vt:i4>153</vt:i4>
      </vt:variant>
      <vt:variant>
        <vt:i4>0</vt:i4>
      </vt:variant>
      <vt:variant>
        <vt:i4>5</vt:i4>
      </vt:variant>
      <vt:variant>
        <vt:lpwstr/>
      </vt:variant>
      <vt:variant>
        <vt:lpwstr>_Figure_1_TEAEs</vt:lpwstr>
      </vt:variant>
      <vt:variant>
        <vt:i4>655436</vt:i4>
      </vt:variant>
      <vt:variant>
        <vt:i4>147</vt:i4>
      </vt:variant>
      <vt:variant>
        <vt:i4>0</vt:i4>
      </vt:variant>
      <vt:variant>
        <vt:i4>5</vt:i4>
      </vt:variant>
      <vt:variant>
        <vt:lpwstr/>
      </vt:variant>
      <vt:variant>
        <vt:lpwstr>biblioRef015</vt:lpwstr>
      </vt:variant>
      <vt:variant>
        <vt:i4>7536642</vt:i4>
      </vt:variant>
      <vt:variant>
        <vt:i4>144</vt:i4>
      </vt:variant>
      <vt:variant>
        <vt:i4>0</vt:i4>
      </vt:variant>
      <vt:variant>
        <vt:i4>5</vt:i4>
      </vt:variant>
      <vt:variant>
        <vt:lpwstr/>
      </vt:variant>
      <vt:variant>
        <vt:lpwstr>_Figure_1_TEAEs</vt:lpwstr>
      </vt:variant>
      <vt:variant>
        <vt:i4>720972</vt:i4>
      </vt:variant>
      <vt:variant>
        <vt:i4>135</vt:i4>
      </vt:variant>
      <vt:variant>
        <vt:i4>0</vt:i4>
      </vt:variant>
      <vt:variant>
        <vt:i4>5</vt:i4>
      </vt:variant>
      <vt:variant>
        <vt:lpwstr/>
      </vt:variant>
      <vt:variant>
        <vt:lpwstr>biblioRef014</vt:lpwstr>
      </vt:variant>
      <vt:variant>
        <vt:i4>786508</vt:i4>
      </vt:variant>
      <vt:variant>
        <vt:i4>132</vt:i4>
      </vt:variant>
      <vt:variant>
        <vt:i4>0</vt:i4>
      </vt:variant>
      <vt:variant>
        <vt:i4>5</vt:i4>
      </vt:variant>
      <vt:variant>
        <vt:lpwstr/>
      </vt:variant>
      <vt:variant>
        <vt:lpwstr>biblioRef013</vt:lpwstr>
      </vt:variant>
      <vt:variant>
        <vt:i4>7536642</vt:i4>
      </vt:variant>
      <vt:variant>
        <vt:i4>129</vt:i4>
      </vt:variant>
      <vt:variant>
        <vt:i4>0</vt:i4>
      </vt:variant>
      <vt:variant>
        <vt:i4>5</vt:i4>
      </vt:variant>
      <vt:variant>
        <vt:lpwstr/>
      </vt:variant>
      <vt:variant>
        <vt:lpwstr>_Figure_1_TEAEs</vt:lpwstr>
      </vt:variant>
      <vt:variant>
        <vt:i4>5439526</vt:i4>
      </vt:variant>
      <vt:variant>
        <vt:i4>126</vt:i4>
      </vt:variant>
      <vt:variant>
        <vt:i4>0</vt:i4>
      </vt:variant>
      <vt:variant>
        <vt:i4>5</vt:i4>
      </vt:variant>
      <vt:variant>
        <vt:lpwstr/>
      </vt:variant>
      <vt:variant>
        <vt:lpwstr>_Table_S3._Treatment-emergent</vt:lpwstr>
      </vt:variant>
      <vt:variant>
        <vt:i4>2555986</vt:i4>
      </vt:variant>
      <vt:variant>
        <vt:i4>123</vt:i4>
      </vt:variant>
      <vt:variant>
        <vt:i4>0</vt:i4>
      </vt:variant>
      <vt:variant>
        <vt:i4>5</vt:i4>
      </vt:variant>
      <vt:variant>
        <vt:lpwstr/>
      </vt:variant>
      <vt:variant>
        <vt:lpwstr>_Table_2_TEAEs,</vt:lpwstr>
      </vt:variant>
      <vt:variant>
        <vt:i4>2555986</vt:i4>
      </vt:variant>
      <vt:variant>
        <vt:i4>120</vt:i4>
      </vt:variant>
      <vt:variant>
        <vt:i4>0</vt:i4>
      </vt:variant>
      <vt:variant>
        <vt:i4>5</vt:i4>
      </vt:variant>
      <vt:variant>
        <vt:lpwstr/>
      </vt:variant>
      <vt:variant>
        <vt:lpwstr>_Table_2_TEAEs,</vt:lpwstr>
      </vt:variant>
      <vt:variant>
        <vt:i4>2555986</vt:i4>
      </vt:variant>
      <vt:variant>
        <vt:i4>117</vt:i4>
      </vt:variant>
      <vt:variant>
        <vt:i4>0</vt:i4>
      </vt:variant>
      <vt:variant>
        <vt:i4>5</vt:i4>
      </vt:variant>
      <vt:variant>
        <vt:lpwstr/>
      </vt:variant>
      <vt:variant>
        <vt:lpwstr>_Table_2_TEAEs,</vt:lpwstr>
      </vt:variant>
      <vt:variant>
        <vt:i4>7077955</vt:i4>
      </vt:variant>
      <vt:variant>
        <vt:i4>114</vt:i4>
      </vt:variant>
      <vt:variant>
        <vt:i4>0</vt:i4>
      </vt:variant>
      <vt:variant>
        <vt:i4>5</vt:i4>
      </vt:variant>
      <vt:variant>
        <vt:lpwstr/>
      </vt:variant>
      <vt:variant>
        <vt:lpwstr>_Table_S3_Treatment-emergent</vt:lpwstr>
      </vt:variant>
      <vt:variant>
        <vt:i4>7536642</vt:i4>
      </vt:variant>
      <vt:variant>
        <vt:i4>111</vt:i4>
      </vt:variant>
      <vt:variant>
        <vt:i4>0</vt:i4>
      </vt:variant>
      <vt:variant>
        <vt:i4>5</vt:i4>
      </vt:variant>
      <vt:variant>
        <vt:lpwstr/>
      </vt:variant>
      <vt:variant>
        <vt:lpwstr>_Figure_1_TEAEs</vt:lpwstr>
      </vt:variant>
      <vt:variant>
        <vt:i4>852044</vt:i4>
      </vt:variant>
      <vt:variant>
        <vt:i4>105</vt:i4>
      </vt:variant>
      <vt:variant>
        <vt:i4>0</vt:i4>
      </vt:variant>
      <vt:variant>
        <vt:i4>5</vt:i4>
      </vt:variant>
      <vt:variant>
        <vt:lpwstr/>
      </vt:variant>
      <vt:variant>
        <vt:lpwstr>biblioRef012</vt:lpwstr>
      </vt:variant>
      <vt:variant>
        <vt:i4>917580</vt:i4>
      </vt:variant>
      <vt:variant>
        <vt:i4>99</vt:i4>
      </vt:variant>
      <vt:variant>
        <vt:i4>0</vt:i4>
      </vt:variant>
      <vt:variant>
        <vt:i4>5</vt:i4>
      </vt:variant>
      <vt:variant>
        <vt:lpwstr/>
      </vt:variant>
      <vt:variant>
        <vt:lpwstr>biblioRef011</vt:lpwstr>
      </vt:variant>
      <vt:variant>
        <vt:i4>2555986</vt:i4>
      </vt:variant>
      <vt:variant>
        <vt:i4>96</vt:i4>
      </vt:variant>
      <vt:variant>
        <vt:i4>0</vt:i4>
      </vt:variant>
      <vt:variant>
        <vt:i4>5</vt:i4>
      </vt:variant>
      <vt:variant>
        <vt:lpwstr/>
      </vt:variant>
      <vt:variant>
        <vt:lpwstr>_Table_2_TEAEs,</vt:lpwstr>
      </vt:variant>
      <vt:variant>
        <vt:i4>2555986</vt:i4>
      </vt:variant>
      <vt:variant>
        <vt:i4>93</vt:i4>
      </vt:variant>
      <vt:variant>
        <vt:i4>0</vt:i4>
      </vt:variant>
      <vt:variant>
        <vt:i4>5</vt:i4>
      </vt:variant>
      <vt:variant>
        <vt:lpwstr/>
      </vt:variant>
      <vt:variant>
        <vt:lpwstr>_Table_2_TEAEs,</vt:lpwstr>
      </vt:variant>
      <vt:variant>
        <vt:i4>4587597</vt:i4>
      </vt:variant>
      <vt:variant>
        <vt:i4>90</vt:i4>
      </vt:variant>
      <vt:variant>
        <vt:i4>0</vt:i4>
      </vt:variant>
      <vt:variant>
        <vt:i4>5</vt:i4>
      </vt:variant>
      <vt:variant>
        <vt:lpwstr/>
      </vt:variant>
      <vt:variant>
        <vt:lpwstr>_Figure_2_Rate_1</vt:lpwstr>
      </vt:variant>
      <vt:variant>
        <vt:i4>7536642</vt:i4>
      </vt:variant>
      <vt:variant>
        <vt:i4>87</vt:i4>
      </vt:variant>
      <vt:variant>
        <vt:i4>0</vt:i4>
      </vt:variant>
      <vt:variant>
        <vt:i4>5</vt:i4>
      </vt:variant>
      <vt:variant>
        <vt:lpwstr/>
      </vt:variant>
      <vt:variant>
        <vt:lpwstr>_Figure_1_TEAEs</vt:lpwstr>
      </vt:variant>
      <vt:variant>
        <vt:i4>2555986</vt:i4>
      </vt:variant>
      <vt:variant>
        <vt:i4>84</vt:i4>
      </vt:variant>
      <vt:variant>
        <vt:i4>0</vt:i4>
      </vt:variant>
      <vt:variant>
        <vt:i4>5</vt:i4>
      </vt:variant>
      <vt:variant>
        <vt:lpwstr/>
      </vt:variant>
      <vt:variant>
        <vt:lpwstr>_Table_2_TEAEs,</vt:lpwstr>
      </vt:variant>
      <vt:variant>
        <vt:i4>2555986</vt:i4>
      </vt:variant>
      <vt:variant>
        <vt:i4>81</vt:i4>
      </vt:variant>
      <vt:variant>
        <vt:i4>0</vt:i4>
      </vt:variant>
      <vt:variant>
        <vt:i4>5</vt:i4>
      </vt:variant>
      <vt:variant>
        <vt:lpwstr/>
      </vt:variant>
      <vt:variant>
        <vt:lpwstr>_Table_2_TEAEs,</vt:lpwstr>
      </vt:variant>
      <vt:variant>
        <vt:i4>5308479</vt:i4>
      </vt:variant>
      <vt:variant>
        <vt:i4>78</vt:i4>
      </vt:variant>
      <vt:variant>
        <vt:i4>0</vt:i4>
      </vt:variant>
      <vt:variant>
        <vt:i4>5</vt:i4>
      </vt:variant>
      <vt:variant>
        <vt:lpwstr/>
      </vt:variant>
      <vt:variant>
        <vt:lpwstr>_Table_1_Baseline</vt:lpwstr>
      </vt:variant>
      <vt:variant>
        <vt:i4>5439527</vt:i4>
      </vt:variant>
      <vt:variant>
        <vt:i4>75</vt:i4>
      </vt:variant>
      <vt:variant>
        <vt:i4>0</vt:i4>
      </vt:variant>
      <vt:variant>
        <vt:i4>5</vt:i4>
      </vt:variant>
      <vt:variant>
        <vt:lpwstr/>
      </vt:variant>
      <vt:variant>
        <vt:lpwstr>_Table_S2._Treatment-emergent</vt:lpwstr>
      </vt:variant>
      <vt:variant>
        <vt:i4>983116</vt:i4>
      </vt:variant>
      <vt:variant>
        <vt:i4>69</vt:i4>
      </vt:variant>
      <vt:variant>
        <vt:i4>0</vt:i4>
      </vt:variant>
      <vt:variant>
        <vt:i4>5</vt:i4>
      </vt:variant>
      <vt:variant>
        <vt:lpwstr/>
      </vt:variant>
      <vt:variant>
        <vt:lpwstr>biblioRef010</vt:lpwstr>
      </vt:variant>
      <vt:variant>
        <vt:i4>3932183</vt:i4>
      </vt:variant>
      <vt:variant>
        <vt:i4>66</vt:i4>
      </vt:variant>
      <vt:variant>
        <vt:i4>0</vt:i4>
      </vt:variant>
      <vt:variant>
        <vt:i4>5</vt:i4>
      </vt:variant>
      <vt:variant>
        <vt:lpwstr/>
      </vt:variant>
      <vt:variant>
        <vt:lpwstr>_Table_S1._Risankizumab</vt:lpwstr>
      </vt:variant>
      <vt:variant>
        <vt:i4>4128893</vt:i4>
      </vt:variant>
      <vt:variant>
        <vt:i4>60</vt:i4>
      </vt:variant>
      <vt:variant>
        <vt:i4>0</vt:i4>
      </vt:variant>
      <vt:variant>
        <vt:i4>5</vt:i4>
      </vt:variant>
      <vt:variant>
        <vt:lpwstr/>
      </vt:variant>
      <vt:variant>
        <vt:lpwstr>biblioRef09</vt:lpwstr>
      </vt:variant>
      <vt:variant>
        <vt:i4>4128893</vt:i4>
      </vt:variant>
      <vt:variant>
        <vt:i4>57</vt:i4>
      </vt:variant>
      <vt:variant>
        <vt:i4>0</vt:i4>
      </vt:variant>
      <vt:variant>
        <vt:i4>5</vt:i4>
      </vt:variant>
      <vt:variant>
        <vt:lpwstr/>
      </vt:variant>
      <vt:variant>
        <vt:lpwstr>biblioRef09</vt:lpwstr>
      </vt:variant>
      <vt:variant>
        <vt:i4>4128893</vt:i4>
      </vt:variant>
      <vt:variant>
        <vt:i4>48</vt:i4>
      </vt:variant>
      <vt:variant>
        <vt:i4>0</vt:i4>
      </vt:variant>
      <vt:variant>
        <vt:i4>5</vt:i4>
      </vt:variant>
      <vt:variant>
        <vt:lpwstr/>
      </vt:variant>
      <vt:variant>
        <vt:lpwstr>biblioRef08</vt:lpwstr>
      </vt:variant>
      <vt:variant>
        <vt:i4>4128893</vt:i4>
      </vt:variant>
      <vt:variant>
        <vt:i4>45</vt:i4>
      </vt:variant>
      <vt:variant>
        <vt:i4>0</vt:i4>
      </vt:variant>
      <vt:variant>
        <vt:i4>5</vt:i4>
      </vt:variant>
      <vt:variant>
        <vt:lpwstr/>
      </vt:variant>
      <vt:variant>
        <vt:lpwstr>biblioRef07</vt:lpwstr>
      </vt:variant>
      <vt:variant>
        <vt:i4>4128893</vt:i4>
      </vt:variant>
      <vt:variant>
        <vt:i4>36</vt:i4>
      </vt:variant>
      <vt:variant>
        <vt:i4>0</vt:i4>
      </vt:variant>
      <vt:variant>
        <vt:i4>5</vt:i4>
      </vt:variant>
      <vt:variant>
        <vt:lpwstr/>
      </vt:variant>
      <vt:variant>
        <vt:lpwstr>biblioRef06</vt:lpwstr>
      </vt:variant>
      <vt:variant>
        <vt:i4>4128893</vt:i4>
      </vt:variant>
      <vt:variant>
        <vt:i4>33</vt:i4>
      </vt:variant>
      <vt:variant>
        <vt:i4>0</vt:i4>
      </vt:variant>
      <vt:variant>
        <vt:i4>5</vt:i4>
      </vt:variant>
      <vt:variant>
        <vt:lpwstr/>
      </vt:variant>
      <vt:variant>
        <vt:lpwstr>biblioRef05</vt:lpwstr>
      </vt:variant>
      <vt:variant>
        <vt:i4>4128893</vt:i4>
      </vt:variant>
      <vt:variant>
        <vt:i4>27</vt:i4>
      </vt:variant>
      <vt:variant>
        <vt:i4>0</vt:i4>
      </vt:variant>
      <vt:variant>
        <vt:i4>5</vt:i4>
      </vt:variant>
      <vt:variant>
        <vt:lpwstr/>
      </vt:variant>
      <vt:variant>
        <vt:lpwstr>biblioRef04</vt:lpwstr>
      </vt:variant>
      <vt:variant>
        <vt:i4>4128893</vt:i4>
      </vt:variant>
      <vt:variant>
        <vt:i4>18</vt:i4>
      </vt:variant>
      <vt:variant>
        <vt:i4>0</vt:i4>
      </vt:variant>
      <vt:variant>
        <vt:i4>5</vt:i4>
      </vt:variant>
      <vt:variant>
        <vt:lpwstr/>
      </vt:variant>
      <vt:variant>
        <vt:lpwstr>biblioRef03</vt:lpwstr>
      </vt:variant>
      <vt:variant>
        <vt:i4>4128893</vt:i4>
      </vt:variant>
      <vt:variant>
        <vt:i4>15</vt:i4>
      </vt:variant>
      <vt:variant>
        <vt:i4>0</vt:i4>
      </vt:variant>
      <vt:variant>
        <vt:i4>5</vt:i4>
      </vt:variant>
      <vt:variant>
        <vt:lpwstr/>
      </vt:variant>
      <vt:variant>
        <vt:lpwstr>biblioRef02</vt:lpwstr>
      </vt:variant>
      <vt:variant>
        <vt:i4>4128893</vt:i4>
      </vt:variant>
      <vt:variant>
        <vt:i4>6</vt:i4>
      </vt:variant>
      <vt:variant>
        <vt:i4>0</vt:i4>
      </vt:variant>
      <vt:variant>
        <vt:i4>5</vt:i4>
      </vt:variant>
      <vt:variant>
        <vt:lpwstr/>
      </vt:variant>
      <vt:variant>
        <vt:lpwstr>biblioRef01</vt:lpwstr>
      </vt:variant>
      <vt:variant>
        <vt:i4>4128893</vt:i4>
      </vt:variant>
      <vt:variant>
        <vt:i4>3</vt:i4>
      </vt:variant>
      <vt:variant>
        <vt:i4>0</vt:i4>
      </vt:variant>
      <vt:variant>
        <vt:i4>5</vt:i4>
      </vt:variant>
      <vt:variant>
        <vt:lpwstr/>
      </vt:variant>
      <vt:variant>
        <vt:lpwstr>biblioRef00</vt:lpwstr>
      </vt:variant>
      <vt:variant>
        <vt:i4>1703989</vt:i4>
      </vt:variant>
      <vt:variant>
        <vt:i4>0</vt:i4>
      </vt:variant>
      <vt:variant>
        <vt:i4>0</vt:i4>
      </vt:variant>
      <vt:variant>
        <vt:i4>5</vt:i4>
      </vt:variant>
      <vt:variant>
        <vt:lpwstr>mailto:kegordon@mcw.edu</vt:lpwstr>
      </vt:variant>
      <vt:variant>
        <vt:lpwstr/>
      </vt:variant>
      <vt:variant>
        <vt:i4>1048700</vt:i4>
      </vt:variant>
      <vt:variant>
        <vt:i4>0</vt:i4>
      </vt:variant>
      <vt:variant>
        <vt:i4>0</vt:i4>
      </vt:variant>
      <vt:variant>
        <vt:i4>5</vt:i4>
      </vt:variant>
      <vt:variant>
        <vt:lpwstr>mailto:doug.ashley@abbvie.com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Laura Coates</dc:creator>
  <cp:keywords/>
  <dc:description/>
  <cp:lastModifiedBy>Majumdar, Dalia</cp:lastModifiedBy>
  <cp:revision>26</cp:revision>
  <cp:lastPrinted>1900-01-01T16:00:00Z</cp:lastPrinted>
  <dcterms:created xsi:type="dcterms:W3CDTF">2024-06-07T14:25:00Z</dcterms:created>
  <dcterms:modified xsi:type="dcterms:W3CDTF">2024-07-23T21:40:00Z</dcterms:modified>
  <cp:category/>
  <cp:contentStatus/>
  <dc:language/>
  <cp:version/>
</cp:coreProperties>
</file>