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-448" y="-1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E64D6-ED47-445C-85C9-4B9022DC6D2C}" type="datetimeFigureOut">
              <a:rPr lang="de-DE" smtClean="0"/>
              <a:t>09.07.24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E75F3-9480-40B8-9E8C-735EFBC5CFB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0372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E64D6-ED47-445C-85C9-4B9022DC6D2C}" type="datetimeFigureOut">
              <a:rPr lang="de-DE" smtClean="0"/>
              <a:t>09.07.24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E75F3-9480-40B8-9E8C-735EFBC5CFB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7627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E64D6-ED47-445C-85C9-4B9022DC6D2C}" type="datetimeFigureOut">
              <a:rPr lang="de-DE" smtClean="0"/>
              <a:t>09.07.24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E75F3-9480-40B8-9E8C-735EFBC5CFB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9328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E64D6-ED47-445C-85C9-4B9022DC6D2C}" type="datetimeFigureOut">
              <a:rPr lang="de-DE" smtClean="0"/>
              <a:t>09.07.24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E75F3-9480-40B8-9E8C-735EFBC5CFB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6578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E64D6-ED47-445C-85C9-4B9022DC6D2C}" type="datetimeFigureOut">
              <a:rPr lang="de-DE" smtClean="0"/>
              <a:t>09.07.24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E75F3-9480-40B8-9E8C-735EFBC5CFB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9748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E64D6-ED47-445C-85C9-4B9022DC6D2C}" type="datetimeFigureOut">
              <a:rPr lang="de-DE" smtClean="0"/>
              <a:t>09.07.24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E75F3-9480-40B8-9E8C-735EFBC5CFB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1975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E64D6-ED47-445C-85C9-4B9022DC6D2C}" type="datetimeFigureOut">
              <a:rPr lang="de-DE" smtClean="0"/>
              <a:t>09.07.24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E75F3-9480-40B8-9E8C-735EFBC5CFB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4135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E64D6-ED47-445C-85C9-4B9022DC6D2C}" type="datetimeFigureOut">
              <a:rPr lang="de-DE" smtClean="0"/>
              <a:t>09.07.24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E75F3-9480-40B8-9E8C-735EFBC5CFB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4775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E64D6-ED47-445C-85C9-4B9022DC6D2C}" type="datetimeFigureOut">
              <a:rPr lang="de-DE" smtClean="0"/>
              <a:t>09.07.24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E75F3-9480-40B8-9E8C-735EFBC5CFB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9690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E64D6-ED47-445C-85C9-4B9022DC6D2C}" type="datetimeFigureOut">
              <a:rPr lang="de-DE" smtClean="0"/>
              <a:t>09.07.24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E75F3-9480-40B8-9E8C-735EFBC5CFB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463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E64D6-ED47-445C-85C9-4B9022DC6D2C}" type="datetimeFigureOut">
              <a:rPr lang="de-DE" smtClean="0"/>
              <a:t>09.07.24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E75F3-9480-40B8-9E8C-735EFBC5CFB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0338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2E64D6-ED47-445C-85C9-4B9022DC6D2C}" type="datetimeFigureOut">
              <a:rPr lang="de-DE" smtClean="0"/>
              <a:t>09.07.24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3E75F3-9480-40B8-9E8C-735EFBC5CFB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78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Text, Schrift, Screenshot, Zahl enthält.&#10;&#10;Automatisch generierte Beschreibung"/>
          <p:cNvPicPr/>
          <p:nvPr/>
        </p:nvPicPr>
        <p:blipFill>
          <a:blip r:embed="rId2"/>
          <a:stretch>
            <a:fillRect/>
          </a:stretch>
        </p:blipFill>
        <p:spPr>
          <a:xfrm>
            <a:off x="813710" y="1327050"/>
            <a:ext cx="7786035" cy="3518635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524892" y="192830"/>
            <a:ext cx="11142216" cy="823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1400" b="1" kern="100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Supplemental Fig. 1: </a:t>
            </a:r>
            <a:r>
              <a:rPr lang="en-US" sz="1400" b="1" kern="1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Flowchart of patient inclusion</a:t>
            </a:r>
            <a:endParaRPr lang="de-DE" sz="1400" b="1" kern="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de-DE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1781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</Words>
  <Application>Microsoft Macintosh PowerPoint</Application>
  <PresentationFormat>Benutzerdefiniert</PresentationFormat>
  <Paragraphs>1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Office</vt:lpstr>
      <vt:lpstr>PowerPoint-Präsentation</vt:lpstr>
    </vt:vector>
  </TitlesOfParts>
  <Company>Universitätsklinikum Freiburg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Dr. Veronika Götz</dc:creator>
  <cp:lastModifiedBy>Veronika Götz</cp:lastModifiedBy>
  <cp:revision>4</cp:revision>
  <dcterms:created xsi:type="dcterms:W3CDTF">2024-06-11T12:48:06Z</dcterms:created>
  <dcterms:modified xsi:type="dcterms:W3CDTF">2024-07-09T20:02:36Z</dcterms:modified>
</cp:coreProperties>
</file>