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1" r:id="rId2"/>
    <p:sldId id="258" r:id="rId3"/>
    <p:sldId id="257" r:id="rId4"/>
    <p:sldId id="260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0B9240-8EBB-48AF-BCBC-89FD6DFF98CD}" v="1" dt="2023-10-13T14:35:47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Godoy Junior" userId="824f64ea-0038-4da9-a1c7-226af73f3d5e" providerId="ADAL" clId="{200B9240-8EBB-48AF-BCBC-89FD6DFF98CD}"/>
    <pc:docChg chg="undo redo custSel addSld delSld modSld sldOrd">
      <pc:chgData name="Carlos Godoy Junior" userId="824f64ea-0038-4da9-a1c7-226af73f3d5e" providerId="ADAL" clId="{200B9240-8EBB-48AF-BCBC-89FD6DFF98CD}" dt="2023-10-13T14:35:51.594" v="70" actId="5793"/>
      <pc:docMkLst>
        <pc:docMk/>
      </pc:docMkLst>
      <pc:sldChg chg="modSp mod">
        <pc:chgData name="Carlos Godoy Junior" userId="824f64ea-0038-4da9-a1c7-226af73f3d5e" providerId="ADAL" clId="{200B9240-8EBB-48AF-BCBC-89FD6DFF98CD}" dt="2023-10-13T14:34:33.025" v="39" actId="1076"/>
        <pc:sldMkLst>
          <pc:docMk/>
          <pc:sldMk cId="414061111" sldId="258"/>
        </pc:sldMkLst>
        <pc:spChg chg="mod">
          <ac:chgData name="Carlos Godoy Junior" userId="824f64ea-0038-4da9-a1c7-226af73f3d5e" providerId="ADAL" clId="{200B9240-8EBB-48AF-BCBC-89FD6DFF98CD}" dt="2023-10-13T14:34:33.025" v="39" actId="1076"/>
          <ac:spMkLst>
            <pc:docMk/>
            <pc:sldMk cId="414061111" sldId="258"/>
            <ac:spMk id="4" creationId="{936D1009-D448-63B1-10DB-F77B9FE8253C}"/>
          </ac:spMkLst>
        </pc:spChg>
      </pc:sldChg>
      <pc:sldChg chg="addSp modSp new del mod ord">
        <pc:chgData name="Carlos Godoy Junior" userId="824f64ea-0038-4da9-a1c7-226af73f3d5e" providerId="ADAL" clId="{200B9240-8EBB-48AF-BCBC-89FD6DFF98CD}" dt="2023-10-13T14:31:55.477" v="5" actId="47"/>
        <pc:sldMkLst>
          <pc:docMk/>
          <pc:sldMk cId="510042349" sldId="261"/>
        </pc:sldMkLst>
        <pc:spChg chg="add mod">
          <ac:chgData name="Carlos Godoy Junior" userId="824f64ea-0038-4da9-a1c7-226af73f3d5e" providerId="ADAL" clId="{200B9240-8EBB-48AF-BCBC-89FD6DFF98CD}" dt="2023-10-13T14:31:50.337" v="4" actId="14100"/>
          <ac:spMkLst>
            <pc:docMk/>
            <pc:sldMk cId="510042349" sldId="261"/>
            <ac:spMk id="3" creationId="{EAB7808E-08F3-26FE-A5CC-75C4E688C6EE}"/>
          </ac:spMkLst>
        </pc:spChg>
      </pc:sldChg>
      <pc:sldChg chg="modSp new mod ord">
        <pc:chgData name="Carlos Godoy Junior" userId="824f64ea-0038-4da9-a1c7-226af73f3d5e" providerId="ADAL" clId="{200B9240-8EBB-48AF-BCBC-89FD6DFF98CD}" dt="2023-10-13T14:35:51.594" v="70" actId="5793"/>
        <pc:sldMkLst>
          <pc:docMk/>
          <pc:sldMk cId="1685458905" sldId="261"/>
        </pc:sldMkLst>
        <pc:spChg chg="mod">
          <ac:chgData name="Carlos Godoy Junior" userId="824f64ea-0038-4da9-a1c7-226af73f3d5e" providerId="ADAL" clId="{200B9240-8EBB-48AF-BCBC-89FD6DFF98CD}" dt="2023-10-13T14:34:45.675" v="43" actId="404"/>
          <ac:spMkLst>
            <pc:docMk/>
            <pc:sldMk cId="1685458905" sldId="261"/>
            <ac:spMk id="2" creationId="{01C2AC86-45E5-B14F-8C62-5E285A48D692}"/>
          </ac:spMkLst>
        </pc:spChg>
        <pc:spChg chg="mod">
          <ac:chgData name="Carlos Godoy Junior" userId="824f64ea-0038-4da9-a1c7-226af73f3d5e" providerId="ADAL" clId="{200B9240-8EBB-48AF-BCBC-89FD6DFF98CD}" dt="2023-10-13T14:35:51.594" v="70" actId="5793"/>
          <ac:spMkLst>
            <pc:docMk/>
            <pc:sldMk cId="1685458905" sldId="261"/>
            <ac:spMk id="3" creationId="{58D66CE6-9D64-B94F-BD3D-1AAF4241D375}"/>
          </ac:spMkLst>
        </pc:spChg>
      </pc:sldChg>
      <pc:sldChg chg="addSp delSp modSp new del mod ord setBg">
        <pc:chgData name="Carlos Godoy Junior" userId="824f64ea-0038-4da9-a1c7-226af73f3d5e" providerId="ADAL" clId="{200B9240-8EBB-48AF-BCBC-89FD6DFF98CD}" dt="2023-10-13T14:34:09.247" v="33" actId="47"/>
        <pc:sldMkLst>
          <pc:docMk/>
          <pc:sldMk cId="3140409636" sldId="261"/>
        </pc:sldMkLst>
        <pc:spChg chg="mod">
          <ac:chgData name="Carlos Godoy Junior" userId="824f64ea-0038-4da9-a1c7-226af73f3d5e" providerId="ADAL" clId="{200B9240-8EBB-48AF-BCBC-89FD6DFF98CD}" dt="2023-10-13T14:32:48.959" v="26" actId="26606"/>
          <ac:spMkLst>
            <pc:docMk/>
            <pc:sldMk cId="3140409636" sldId="261"/>
            <ac:spMk id="2" creationId="{06142E4A-E310-E58E-CAC5-E05F13606B70}"/>
          </ac:spMkLst>
        </pc:spChg>
        <pc:spChg chg="del mod">
          <ac:chgData name="Carlos Godoy Junior" userId="824f64ea-0038-4da9-a1c7-226af73f3d5e" providerId="ADAL" clId="{200B9240-8EBB-48AF-BCBC-89FD6DFF98CD}" dt="2023-10-13T14:33:10.145" v="29" actId="26606"/>
          <ac:spMkLst>
            <pc:docMk/>
            <pc:sldMk cId="3140409636" sldId="261"/>
            <ac:spMk id="3" creationId="{7C8FB802-2FCC-D7D3-2E1B-FF488850D6F2}"/>
          </ac:spMkLst>
        </pc:spChg>
        <pc:spChg chg="add mod">
          <ac:chgData name="Carlos Godoy Junior" userId="824f64ea-0038-4da9-a1c7-226af73f3d5e" providerId="ADAL" clId="{200B9240-8EBB-48AF-BCBC-89FD6DFF98CD}" dt="2023-10-13T14:33:46.141" v="32" actId="5793"/>
          <ac:spMkLst>
            <pc:docMk/>
            <pc:sldMk cId="3140409636" sldId="261"/>
            <ac:spMk id="5" creationId="{90F235CC-2D75-1350-D469-B150A3131311}"/>
          </ac:spMkLst>
        </pc:spChg>
        <pc:spChg chg="add">
          <ac:chgData name="Carlos Godoy Junior" userId="824f64ea-0038-4da9-a1c7-226af73f3d5e" providerId="ADAL" clId="{200B9240-8EBB-48AF-BCBC-89FD6DFF98CD}" dt="2023-10-13T14:32:48.959" v="26" actId="26606"/>
          <ac:spMkLst>
            <pc:docMk/>
            <pc:sldMk cId="3140409636" sldId="261"/>
            <ac:spMk id="8" creationId="{70DFC902-7D23-471A-B557-B6B6917D7A0D}"/>
          </ac:spMkLst>
        </pc:spChg>
        <pc:spChg chg="add">
          <ac:chgData name="Carlos Godoy Junior" userId="824f64ea-0038-4da9-a1c7-226af73f3d5e" providerId="ADAL" clId="{200B9240-8EBB-48AF-BCBC-89FD6DFF98CD}" dt="2023-10-13T14:32:48.959" v="26" actId="26606"/>
          <ac:spMkLst>
            <pc:docMk/>
            <pc:sldMk cId="3140409636" sldId="261"/>
            <ac:spMk id="10" creationId="{A55D5633-D557-4DCA-982C-FF36EB7A1C00}"/>
          </ac:spMkLst>
        </pc:spChg>
        <pc:spChg chg="add">
          <ac:chgData name="Carlos Godoy Junior" userId="824f64ea-0038-4da9-a1c7-226af73f3d5e" providerId="ADAL" clId="{200B9240-8EBB-48AF-BCBC-89FD6DFF98CD}" dt="2023-10-13T14:32:48.959" v="26" actId="26606"/>
          <ac:spMkLst>
            <pc:docMk/>
            <pc:sldMk cId="3140409636" sldId="261"/>
            <ac:spMk id="12" creationId="{450D3AD2-FA80-415F-A9CE-54D884561CD7}"/>
          </ac:spMkLst>
        </pc:spChg>
        <pc:graphicFrameChg chg="add del mod">
          <ac:chgData name="Carlos Godoy Junior" userId="824f64ea-0038-4da9-a1c7-226af73f3d5e" providerId="ADAL" clId="{200B9240-8EBB-48AF-BCBC-89FD6DFF98CD}" dt="2023-10-13T14:33:38.193" v="31" actId="478"/>
          <ac:graphicFrameMkLst>
            <pc:docMk/>
            <pc:sldMk cId="3140409636" sldId="261"/>
            <ac:graphicFrameMk id="14" creationId="{F523068A-130A-231C-A043-88EFEF0992E1}"/>
          </ac:graphicFrameMkLst>
        </pc:graphicFrameChg>
      </pc:sldChg>
    </pc:docChg>
  </pc:docChgLst>
  <pc:docChgLst>
    <pc:chgData name="Carlos Godoy Junior" userId="824f64ea-0038-4da9-a1c7-226af73f3d5e" providerId="ADAL" clId="{140F6923-DE0D-0447-8104-74F236B7A293}"/>
    <pc:docChg chg="modSld">
      <pc:chgData name="Carlos Godoy Junior" userId="824f64ea-0038-4da9-a1c7-226af73f3d5e" providerId="ADAL" clId="{140F6923-DE0D-0447-8104-74F236B7A293}" dt="2022-02-04T15:02:16.661" v="34" actId="20577"/>
      <pc:docMkLst>
        <pc:docMk/>
      </pc:docMkLst>
      <pc:sldChg chg="modSp mod">
        <pc:chgData name="Carlos Godoy Junior" userId="824f64ea-0038-4da9-a1c7-226af73f3d5e" providerId="ADAL" clId="{140F6923-DE0D-0447-8104-74F236B7A293}" dt="2022-02-04T15:02:16.661" v="34" actId="20577"/>
        <pc:sldMkLst>
          <pc:docMk/>
          <pc:sldMk cId="2770219151" sldId="257"/>
        </pc:sldMkLst>
        <pc:spChg chg="mod">
          <ac:chgData name="Carlos Godoy Junior" userId="824f64ea-0038-4da9-a1c7-226af73f3d5e" providerId="ADAL" clId="{140F6923-DE0D-0447-8104-74F236B7A293}" dt="2022-02-04T15:02:16.661" v="34" actId="20577"/>
          <ac:spMkLst>
            <pc:docMk/>
            <pc:sldMk cId="2770219151" sldId="257"/>
            <ac:spMk id="2" creationId="{7CF83047-60E1-4678-9C84-2410B32CBA07}"/>
          </ac:spMkLst>
        </pc:spChg>
      </pc:sldChg>
    </pc:docChg>
  </pc:docChgLst>
  <pc:docChgLst>
    <pc:chgData name="Carlos Godoy Junior" userId="824f64ea-0038-4da9-a1c7-226af73f3d5e" providerId="ADAL" clId="{820BD5D9-F9D1-4E2C-8867-D7863E1DA4C1}"/>
    <pc:docChg chg="modSld">
      <pc:chgData name="Carlos Godoy Junior" userId="824f64ea-0038-4da9-a1c7-226af73f3d5e" providerId="ADAL" clId="{820BD5D9-F9D1-4E2C-8867-D7863E1DA4C1}" dt="2023-10-11T08:43:54.759" v="4"/>
      <pc:docMkLst>
        <pc:docMk/>
      </pc:docMkLst>
      <pc:sldChg chg="addSp modSp mod">
        <pc:chgData name="Carlos Godoy Junior" userId="824f64ea-0038-4da9-a1c7-226af73f3d5e" providerId="ADAL" clId="{820BD5D9-F9D1-4E2C-8867-D7863E1DA4C1}" dt="2023-10-11T08:43:36.515" v="2" actId="1076"/>
        <pc:sldMkLst>
          <pc:docMk/>
          <pc:sldMk cId="2770219151" sldId="257"/>
        </pc:sldMkLst>
        <pc:spChg chg="add mod">
          <ac:chgData name="Carlos Godoy Junior" userId="824f64ea-0038-4da9-a1c7-226af73f3d5e" providerId="ADAL" clId="{820BD5D9-F9D1-4E2C-8867-D7863E1DA4C1}" dt="2023-10-11T08:43:36.515" v="2" actId="1076"/>
          <ac:spMkLst>
            <pc:docMk/>
            <pc:sldMk cId="2770219151" sldId="257"/>
            <ac:spMk id="4" creationId="{A57CE75E-DCB3-C164-2DC9-E2AC388CF9B2}"/>
          </ac:spMkLst>
        </pc:spChg>
      </pc:sldChg>
      <pc:sldChg chg="addSp modSp">
        <pc:chgData name="Carlos Godoy Junior" userId="824f64ea-0038-4da9-a1c7-226af73f3d5e" providerId="ADAL" clId="{820BD5D9-F9D1-4E2C-8867-D7863E1DA4C1}" dt="2023-10-11T08:43:52.767" v="3"/>
        <pc:sldMkLst>
          <pc:docMk/>
          <pc:sldMk cId="414061111" sldId="258"/>
        </pc:sldMkLst>
        <pc:spChg chg="add mod">
          <ac:chgData name="Carlos Godoy Junior" userId="824f64ea-0038-4da9-a1c7-226af73f3d5e" providerId="ADAL" clId="{820BD5D9-F9D1-4E2C-8867-D7863E1DA4C1}" dt="2023-10-11T08:43:52.767" v="3"/>
          <ac:spMkLst>
            <pc:docMk/>
            <pc:sldMk cId="414061111" sldId="258"/>
            <ac:spMk id="4" creationId="{936D1009-D448-63B1-10DB-F77B9FE8253C}"/>
          </ac:spMkLst>
        </pc:spChg>
      </pc:sldChg>
      <pc:sldChg chg="addSp modSp">
        <pc:chgData name="Carlos Godoy Junior" userId="824f64ea-0038-4da9-a1c7-226af73f3d5e" providerId="ADAL" clId="{820BD5D9-F9D1-4E2C-8867-D7863E1DA4C1}" dt="2023-10-11T08:43:54.759" v="4"/>
        <pc:sldMkLst>
          <pc:docMk/>
          <pc:sldMk cId="3139717656" sldId="260"/>
        </pc:sldMkLst>
        <pc:spChg chg="add mod">
          <ac:chgData name="Carlos Godoy Junior" userId="824f64ea-0038-4da9-a1c7-226af73f3d5e" providerId="ADAL" clId="{820BD5D9-F9D1-4E2C-8867-D7863E1DA4C1}" dt="2023-10-11T08:43:54.759" v="4"/>
          <ac:spMkLst>
            <pc:docMk/>
            <pc:sldMk cId="3139717656" sldId="260"/>
            <ac:spMk id="5" creationId="{25D91806-DF09-45AC-D0ED-4B3468B9F4A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727961-315C-85C2-63F5-66DDF182FD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588D0-2E8F-EA4B-4991-3C7840CE82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7D1BF-B3D8-4E6F-B8F6-308E859732B8}" type="datetimeFigureOut">
              <a:rPr lang="nl-NL" smtClean="0"/>
              <a:t>13-10-2023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D10B5-8795-841E-723A-2D6D0472C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74A8D2-3107-A2CF-FB3A-B3AB248771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FA3F2-8723-47B4-914F-0AF00DB04B4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800082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780B6-3F4E-447B-A0B4-E0B8A3C9610C}" type="datetimeFigureOut">
              <a:rPr lang="nl-NL" smtClean="0"/>
              <a:t>13-10-2023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7EB61-0A7C-4F29-A2A5-63F70A34B82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082936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E421C-03EE-4CB6-AEF9-90A9C8D0B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0969B-1238-40AC-A3E1-4F2A5CE31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62F31-8983-4781-8B66-FEA97208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4763-DEF7-48B8-89C7-22E2D348A184}" type="datetime1">
              <a:rPr lang="nl-NL" smtClean="0"/>
              <a:t>13-10-2023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C5CF9-A97C-4106-A5BC-C6731B7BA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A43A9-CE2E-409E-AC42-7BA3EDA9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4700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EE50-BCBC-45B9-8EAD-45859F1BD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B9E8-5343-47E2-A544-05FFA3225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8D234-58EA-4450-A0FB-16CF6680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9C5D-FD50-4265-9BBB-60C3FF77537A}" type="datetime1">
              <a:rPr lang="nl-NL" smtClean="0"/>
              <a:t>13-10-2023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23C9A-42E3-4FB4-81F1-2018C9FD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97C9D-0250-4C64-BA3E-54424B6E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278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CF0B-EBE2-4932-986E-697F3E004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A14AE-4BEA-4980-B32E-401B92C10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38B28-B7F7-4383-95BF-C6A18BDC1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CB0E-BCFE-4F1D-A848-9F4E6096E65A}" type="datetime1">
              <a:rPr lang="nl-NL" smtClean="0"/>
              <a:t>13-10-2023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F3021-C001-4D15-A837-9F0A6539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4A0E8-3903-4B50-96EC-B484F6D3C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1438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8317B-11B9-4481-9ADA-18354B23B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8E3E0-7270-4704-B1C2-6C44C588AB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960AF-C9C6-4F60-9978-B9C84EA56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3403D-1CED-41C8-9D1B-06073B5D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C751-F8C9-4113-8D5A-E75580A851FA}" type="datetime1">
              <a:rPr lang="nl-NL" smtClean="0"/>
              <a:t>13-10-2023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754FD-CBED-413A-BE75-EE7795BD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3097B-C3BB-47A1-B01B-CF307437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11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6F30-F02E-4098-A8C8-D9B2F0FFD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42AF0-738E-46CC-92A2-20FD58FFD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24A5D-C758-437E-AAD8-C9136C74A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8B7B8-99A0-442D-8CF8-813F296D37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E64EC-C5DF-4F7B-BFD9-422C9A6EE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20C8E-7F42-4944-9710-EA2FC2E6B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B4CB5-D350-474C-B7E0-4C565300BF1E}" type="datetime1">
              <a:rPr lang="nl-NL" smtClean="0"/>
              <a:t>13-10-2023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43AE6B-EC20-4C43-8E81-283D13AE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EE4EFE-3A21-44A9-98A3-7EA2D58BF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3522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6F1F-FA61-4481-8777-798C60C0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866F3-D2F2-43B4-9D8F-FE4788716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3926-A81F-4F06-85F3-966A163937A1}" type="datetime1">
              <a:rPr lang="nl-NL" smtClean="0"/>
              <a:t>13-10-2023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29ECC-6DBA-4311-9AFB-E48D511F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92BDC6-18F7-4635-B94F-A3D68D7B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5911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2856A2-6383-4C36-83BE-E003B4ADE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F4D64-35EA-45E7-89D3-AFD461B3F1BE}" type="datetime1">
              <a:rPr lang="nl-NL" smtClean="0"/>
              <a:t>13-10-2023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19DFE3-22A0-48DE-8810-CA197CB5C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56F0A-0FE9-4836-8C08-651C114D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7481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EF866-9D47-4788-843F-91ABA18C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4C1CE-DC67-470E-ADE6-F449B4344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4BBAE-68F4-4D78-9B1C-66A11DFE9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FA1A1F-5D9B-402E-BA7F-C05E6FC0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85E82-F1BF-42C3-B50D-8EF55E452A0F}" type="datetime1">
              <a:rPr lang="nl-NL" smtClean="0"/>
              <a:t>13-10-2023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B5B6D-6216-4646-8486-6AE7FF00C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6A8E5-07B3-4DCD-A57A-7BF5B969D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199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951F8-133E-40D7-8A84-2E84928D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2733AE-3913-40AB-BFB4-A9F0EC289F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BBDC1-517E-49EB-A94C-D53401BCA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5124E-DBA2-4E05-A7D5-98BEEA0C6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D975-ECCB-4F3F-9C29-B0FFF6A748AE}" type="datetime1">
              <a:rPr lang="nl-NL" smtClean="0"/>
              <a:t>13-10-2023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F3F81-6D6C-4468-AE16-7DBEDF43C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C738D5-794C-4D0A-BFFF-6907D10F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727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97ADE-4B64-445F-82AE-BBA0B54B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20009-975E-4A8F-8652-AA93FD02B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7FF37-0C84-4306-AE12-8023386FA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43F7-E932-46DA-90A3-0EEF97DDBF3E}" type="datetime1">
              <a:rPr lang="nl-NL" smtClean="0"/>
              <a:t>13-10-2023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77A2D-7E6D-46A8-B764-5ED40B3D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B6BE1-450F-4E73-AF1A-6C7F3BDEB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37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C21BFE-7FC7-46DB-A516-1E6E01463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CCBED-3ACD-4E4C-A3B4-10B223154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563A3-C9F5-424C-A610-0A0F29E4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9CC42-3228-4160-A41C-3DAA4677BC32}" type="datetime1">
              <a:rPr lang="nl-NL" smtClean="0"/>
              <a:t>13-10-2023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28A7B-88CD-4C02-8FF7-0258B35E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5387A-24AF-4759-B62C-FE79DE1F0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7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6E00DA-736C-458E-BB51-251E0031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262D1-2FCA-40FE-925C-6C498E2F4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BC17C-49D0-419A-861E-703F7B3F26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42B12-053A-4B7E-BF79-41332BE9270D}" type="datetime1">
              <a:rPr lang="nl-NL" smtClean="0"/>
              <a:t>13-10-2023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DB9C0-1331-4591-B613-2D313B5CD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Supplementary Exhibit 6 - Wearables and Robots Images for Interviews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49D84-004B-4DD8-8F84-56C05C8E8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C0DCB-A0EA-4FB1-80D5-B7944FD22B9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777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odoyjunior@eshpm.eur.n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2AC86-45E5-B14F-8C62-5E285A48D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Supplementary Exhibit 6 - Wearables and Robots Images for Interviews</a:t>
            </a:r>
            <a:br>
              <a:rPr lang="nl-NL" dirty="0"/>
            </a:b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66CE6-9D64-B94F-BD3D-1AAF4241D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Title: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Attitudes Towards the Adoption of Remote Patient Monitoring and Artificial Intelligence in Parkinson's Disease Management: Perspectives of Patients and Neurologists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Journal: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Patient – Patient-Centered Outcomes Research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and Corresponding author: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Carlos Antonio Godoy Junior, MD, MSc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Erasmus School of Health Policy and Management, Erasmus University Rotterdam, Rotterdam, Netherlands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Email: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godoyjunior@eshpm.eur.nl</a:t>
            </a:r>
            <a:endParaRPr lang="en-US" sz="1800" i="1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ORCID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800" dirty="0">
                <a:solidFill>
                  <a:srgbClr val="494A4C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0009-0008-0871-459X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Burgemeester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Oudlaan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50, 3062 PA Rotterdam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Tel. +31 10 4088867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5458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F83047-60E1-4678-9C84-2410B32CB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Wearables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Kunnen wearables voor fitness en leefstijlmonitoring worden ingezet in de  zorg? | MT Integraal">
            <a:extLst>
              <a:ext uri="{FF2B5EF4-FFF2-40B4-BE49-F238E27FC236}">
                <a16:creationId xmlns:a16="http://schemas.microsoft.com/office/drawing/2014/main" id="{1C2B1E78-49AB-4829-9256-1635DC2AB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818" y="1402941"/>
            <a:ext cx="3414114" cy="191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Top 5: wearables van CES 2016 | RTL Nieuws">
            <a:extLst>
              <a:ext uri="{FF2B5EF4-FFF2-40B4-BE49-F238E27FC236}">
                <a16:creationId xmlns:a16="http://schemas.microsoft.com/office/drawing/2014/main" id="{3D8C54EB-F7F7-4303-84EC-0FAB6FE28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716" y="1372974"/>
            <a:ext cx="3671475" cy="205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Wearables Archives - Android Planet">
            <a:extLst>
              <a:ext uri="{FF2B5EF4-FFF2-40B4-BE49-F238E27FC236}">
                <a16:creationId xmlns:a16="http://schemas.microsoft.com/office/drawing/2014/main" id="{6E346BBD-B534-4EE2-8ABC-9A4EFDB26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42" y="1372974"/>
            <a:ext cx="3161821" cy="203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6D1009-D448-63B1-10DB-F77B9FE8253C}"/>
              </a:ext>
            </a:extLst>
          </p:cNvPr>
          <p:cNvSpPr txBox="1"/>
          <p:nvPr/>
        </p:nvSpPr>
        <p:spPr>
          <a:xfrm>
            <a:off x="0" y="108417"/>
            <a:ext cx="6817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Exhibit 6 - Wearables and Robots Images for Interviews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061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F83047-60E1-4678-9C84-2410B32CB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Wearables for Clinical Applications</a:t>
            </a:r>
          </a:p>
        </p:txBody>
      </p:sp>
      <p:pic>
        <p:nvPicPr>
          <p:cNvPr id="2050" name="Picture 2" descr="Microsoft develops wearable to assist Parkinson's disease patients: Project  Emma - Innovation Village | Technology, Product Reviews, Business">
            <a:extLst>
              <a:ext uri="{FF2B5EF4-FFF2-40B4-BE49-F238E27FC236}">
                <a16:creationId xmlns:a16="http://schemas.microsoft.com/office/drawing/2014/main" id="{B98577DF-7AC7-4017-8380-4B5A5B2BFF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1356256"/>
            <a:ext cx="3425609" cy="190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inesis GAIT - Shimmer Wearable Sensor Technology">
            <a:extLst>
              <a:ext uri="{FF2B5EF4-FFF2-40B4-BE49-F238E27FC236}">
                <a16:creationId xmlns:a16="http://schemas.microsoft.com/office/drawing/2014/main" id="{EBBDB36C-C679-41C5-A657-4780EB7E3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5729" y="1354116"/>
            <a:ext cx="3433324" cy="190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Clinical assessment of gait in individuals with multiple sclerosis using  wearable inertial sensors: Comparison with patient-based measure - Multiple  Sclerosis and Related Disorders">
            <a:extLst>
              <a:ext uri="{FF2B5EF4-FFF2-40B4-BE49-F238E27FC236}">
                <a16:creationId xmlns:a16="http://schemas.microsoft.com/office/drawing/2014/main" id="{99F7A40E-491D-46AA-AE9B-D803AEA48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9725" y="1090288"/>
            <a:ext cx="3423916" cy="247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57CE75E-DCB3-C164-2DC9-E2AC388CF9B2}"/>
              </a:ext>
            </a:extLst>
          </p:cNvPr>
          <p:cNvSpPr txBox="1"/>
          <p:nvPr/>
        </p:nvSpPr>
        <p:spPr>
          <a:xfrm>
            <a:off x="0" y="46871"/>
            <a:ext cx="6817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Exhibit 6 - Wearables and Robots Images for Interviews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021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F83047-60E1-4678-9C84-2410B32CB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Robotics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47BDC14-F6E5-4EAE-8998-3691FA475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61" y="1272760"/>
            <a:ext cx="3361564" cy="2104001"/>
          </a:xfrm>
          <a:prstGeom prst="rect">
            <a:avLst/>
          </a:prstGeom>
        </p:spPr>
      </p:pic>
      <p:pic>
        <p:nvPicPr>
          <p:cNvPr id="14" name="Picture 13" descr="Odense was first choice for Evondos&amp;amp;#39; Danish division - Invest in Odense">
            <a:extLst>
              <a:ext uri="{FF2B5EF4-FFF2-40B4-BE49-F238E27FC236}">
                <a16:creationId xmlns:a16="http://schemas.microsoft.com/office/drawing/2014/main" id="{7DB239FE-2304-474C-AA54-EAB56CF82F0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34279" y="1170915"/>
            <a:ext cx="2399725" cy="24761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D91806-DF09-45AC-D0ED-4B3468B9F4AA}"/>
              </a:ext>
            </a:extLst>
          </p:cNvPr>
          <p:cNvSpPr txBox="1"/>
          <p:nvPr/>
        </p:nvSpPr>
        <p:spPr>
          <a:xfrm>
            <a:off x="0" y="46871"/>
            <a:ext cx="6817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Exhibit 6 - Wearables and Robots Images for Interviews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9717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133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Supplementary Exhibit 6 - Wearables and Robots Images for Interviews </vt:lpstr>
      <vt:lpstr>Wearables</vt:lpstr>
      <vt:lpstr>Wearables for Clinical Applications</vt:lpstr>
      <vt:lpstr>Robotics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Carlos Godoy Junior</dc:creator>
  <cp:lastModifiedBy>Carlos Godoy Junior</cp:lastModifiedBy>
  <cp:revision>4</cp:revision>
  <dcterms:created xsi:type="dcterms:W3CDTF">2022-02-01T12:25:51Z</dcterms:created>
  <dcterms:modified xsi:type="dcterms:W3CDTF">2023-10-13T14:35:54Z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772ba27-cab8-4042-a351-a31f6e4eacdc_Enabled">
    <vt:lpwstr>true</vt:lpwstr>
  </property>
  <property fmtid="{D5CDD505-2E9C-101B-9397-08002B2CF9AE}" pid="3" name="MSIP_Label_8772ba27-cab8-4042-a351-a31f6e4eacdc_SetDate">
    <vt:lpwstr>2023-10-11T08:41:21Z</vt:lpwstr>
  </property>
  <property fmtid="{D5CDD505-2E9C-101B-9397-08002B2CF9AE}" pid="4" name="MSIP_Label_8772ba27-cab8-4042-a351-a31f6e4eacdc_Method">
    <vt:lpwstr>Standard</vt:lpwstr>
  </property>
  <property fmtid="{D5CDD505-2E9C-101B-9397-08002B2CF9AE}" pid="5" name="MSIP_Label_8772ba27-cab8-4042-a351-a31f6e4eacdc_Name">
    <vt:lpwstr>Internal</vt:lpwstr>
  </property>
  <property fmtid="{D5CDD505-2E9C-101B-9397-08002B2CF9AE}" pid="6" name="MSIP_Label_8772ba27-cab8-4042-a351-a31f6e4eacdc_SiteId">
    <vt:lpwstr>715902d6-f63e-4b8d-929b-4bb170bad492</vt:lpwstr>
  </property>
  <property fmtid="{D5CDD505-2E9C-101B-9397-08002B2CF9AE}" pid="7" name="MSIP_Label_8772ba27-cab8-4042-a351-a31f6e4eacdc_ActionId">
    <vt:lpwstr>c5e1bf86-d72d-498e-8c3f-3c1ae4813ae5</vt:lpwstr>
  </property>
  <property fmtid="{D5CDD505-2E9C-101B-9397-08002B2CF9AE}" pid="8" name="MSIP_Label_8772ba27-cab8-4042-a351-a31f6e4eacdc_ContentBits">
    <vt:lpwstr>0</vt:lpwstr>
  </property>
</Properties>
</file>