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85" autoAdjust="0"/>
    <p:restoredTop sz="94660"/>
  </p:normalViewPr>
  <p:slideViewPr>
    <p:cSldViewPr snapToGrid="0">
      <p:cViewPr varScale="1">
        <p:scale>
          <a:sx n="75" d="100"/>
          <a:sy n="75" d="100"/>
        </p:scale>
        <p:origin x="309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ma, Kenji" userId="349510dd-b7d6-4a14-aa90-1f9c4ccbbd48" providerId="ADAL" clId="{70D04151-CFF8-447F-9537-9363BA979CC4}"/>
    <pc:docChg chg="modSld">
      <pc:chgData name="Doma, Kenji" userId="349510dd-b7d6-4a14-aa90-1f9c4ccbbd48" providerId="ADAL" clId="{70D04151-CFF8-447F-9537-9363BA979CC4}" dt="2021-09-09T23:37:58.402" v="5" actId="20577"/>
      <pc:docMkLst>
        <pc:docMk/>
      </pc:docMkLst>
      <pc:sldChg chg="modSp mod">
        <pc:chgData name="Doma, Kenji" userId="349510dd-b7d6-4a14-aa90-1f9c4ccbbd48" providerId="ADAL" clId="{70D04151-CFF8-447F-9537-9363BA979CC4}" dt="2021-09-09T23:37:58.402" v="5" actId="20577"/>
        <pc:sldMkLst>
          <pc:docMk/>
          <pc:sldMk cId="2537727455" sldId="256"/>
        </pc:sldMkLst>
        <pc:spChg chg="mod">
          <ac:chgData name="Doma, Kenji" userId="349510dd-b7d6-4a14-aa90-1f9c4ccbbd48" providerId="ADAL" clId="{70D04151-CFF8-447F-9537-9363BA979CC4}" dt="2021-09-09T23:37:55.387" v="2" actId="20577"/>
          <ac:spMkLst>
            <pc:docMk/>
            <pc:sldMk cId="2537727455" sldId="256"/>
            <ac:spMk id="2" creationId="{C5D635E7-A093-405D-911E-916C459A064E}"/>
          </ac:spMkLst>
        </pc:spChg>
        <pc:spChg chg="mod">
          <ac:chgData name="Doma, Kenji" userId="349510dd-b7d6-4a14-aa90-1f9c4ccbbd48" providerId="ADAL" clId="{70D04151-CFF8-447F-9537-9363BA979CC4}" dt="2021-09-09T23:37:58.402" v="5" actId="20577"/>
          <ac:spMkLst>
            <pc:docMk/>
            <pc:sldMk cId="2537727455" sldId="256"/>
            <ac:spMk id="6" creationId="{8BEFB4FC-86FB-4E1A-A891-D38DEA7C2BF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47CCA-6EB4-4B7A-9BDE-3D8E55DC38F4}" type="datetimeFigureOut">
              <a:rPr lang="en-AU" smtClean="0"/>
              <a:t>10/09/2021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F3EF4-DDCE-4D1A-B20D-E7BC9FD94C9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60209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47CCA-6EB4-4B7A-9BDE-3D8E55DC38F4}" type="datetimeFigureOut">
              <a:rPr lang="en-AU" smtClean="0"/>
              <a:t>10/09/2021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F3EF4-DDCE-4D1A-B20D-E7BC9FD94C9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238437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47CCA-6EB4-4B7A-9BDE-3D8E55DC38F4}" type="datetimeFigureOut">
              <a:rPr lang="en-AU" smtClean="0"/>
              <a:t>10/09/2021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F3EF4-DDCE-4D1A-B20D-E7BC9FD94C9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6309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47CCA-6EB4-4B7A-9BDE-3D8E55DC38F4}" type="datetimeFigureOut">
              <a:rPr lang="en-AU" smtClean="0"/>
              <a:t>10/09/2021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F3EF4-DDCE-4D1A-B20D-E7BC9FD94C9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00094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47CCA-6EB4-4B7A-9BDE-3D8E55DC38F4}" type="datetimeFigureOut">
              <a:rPr lang="en-AU" smtClean="0"/>
              <a:t>10/09/2021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F3EF4-DDCE-4D1A-B20D-E7BC9FD94C9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41267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47CCA-6EB4-4B7A-9BDE-3D8E55DC38F4}" type="datetimeFigureOut">
              <a:rPr lang="en-AU" smtClean="0"/>
              <a:t>10/09/2021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F3EF4-DDCE-4D1A-B20D-E7BC9FD94C9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2690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47CCA-6EB4-4B7A-9BDE-3D8E55DC38F4}" type="datetimeFigureOut">
              <a:rPr lang="en-AU" smtClean="0"/>
              <a:t>10/09/2021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F3EF4-DDCE-4D1A-B20D-E7BC9FD94C9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64917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47CCA-6EB4-4B7A-9BDE-3D8E55DC38F4}" type="datetimeFigureOut">
              <a:rPr lang="en-AU" smtClean="0"/>
              <a:t>10/09/2021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F3EF4-DDCE-4D1A-B20D-E7BC9FD94C9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60948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47CCA-6EB4-4B7A-9BDE-3D8E55DC38F4}" type="datetimeFigureOut">
              <a:rPr lang="en-AU" smtClean="0"/>
              <a:t>10/09/2021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F3EF4-DDCE-4D1A-B20D-E7BC9FD94C9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59265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47CCA-6EB4-4B7A-9BDE-3D8E55DC38F4}" type="datetimeFigureOut">
              <a:rPr lang="en-AU" smtClean="0"/>
              <a:t>10/09/2021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F3EF4-DDCE-4D1A-B20D-E7BC9FD94C9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67276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F47CCA-6EB4-4B7A-9BDE-3D8E55DC38F4}" type="datetimeFigureOut">
              <a:rPr lang="en-AU" smtClean="0"/>
              <a:t>10/09/2021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2F3EF4-DDCE-4D1A-B20D-E7BC9FD94C9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65580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F47CCA-6EB4-4B7A-9BDE-3D8E55DC38F4}" type="datetimeFigureOut">
              <a:rPr lang="en-AU" smtClean="0"/>
              <a:t>10/09/2021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2F3EF4-DDCE-4D1A-B20D-E7BC9FD94C9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10526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8CD9F70-3973-4F73-A481-6916970563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504" y="900247"/>
            <a:ext cx="6446992" cy="459885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D758F1F-2792-483F-9D8C-4803991ABF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504" y="5962532"/>
            <a:ext cx="6446992" cy="459885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5D635E7-A093-405D-911E-916C459A064E}"/>
              </a:ext>
            </a:extLst>
          </p:cNvPr>
          <p:cNvSpPr txBox="1"/>
          <p:nvPr/>
        </p:nvSpPr>
        <p:spPr>
          <a:xfrm>
            <a:off x="205504" y="444500"/>
            <a:ext cx="3642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a)</a:t>
            </a:r>
            <a:endParaRPr lang="en-A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BEFB4FC-86FB-4E1A-A891-D38DEA7C2BFE}"/>
              </a:ext>
            </a:extLst>
          </p:cNvPr>
          <p:cNvSpPr txBox="1"/>
          <p:nvPr/>
        </p:nvSpPr>
        <p:spPr>
          <a:xfrm>
            <a:off x="205504" y="5546150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A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7274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4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Doma, Kenji</dc:creator>
  <cp:lastModifiedBy>Doma, Kenji</cp:lastModifiedBy>
  <cp:revision>2</cp:revision>
  <dcterms:created xsi:type="dcterms:W3CDTF">2021-08-28T04:05:13Z</dcterms:created>
  <dcterms:modified xsi:type="dcterms:W3CDTF">2021-09-09T23:37:59Z</dcterms:modified>
</cp:coreProperties>
</file>