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1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D1D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58"/>
  </p:normalViewPr>
  <p:slideViewPr>
    <p:cSldViewPr snapToGrid="0">
      <p:cViewPr varScale="1">
        <p:scale>
          <a:sx n="106" d="100"/>
          <a:sy n="106" d="100"/>
        </p:scale>
        <p:origin x="131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9CE54-90B2-4E20-841F-584B5B7C68B1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88601-634C-4A92-AB1C-B57B3FBB14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81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FFDEB-2E94-483F-AFF0-ECD6FC3CA8A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7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0D6C34-F54F-4D08-7950-7F06CFAEA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0002865-7991-2910-683E-01C293593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822002-2CDE-4289-7FCB-2E928B9B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BAAA8B-F81C-E030-CF1C-5780190B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B06F42-EB79-675E-2E54-0EA657BCF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04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059C40-B3BD-C25B-7B2C-A37338EFD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8B51324-C74C-9ECB-25E7-550EF6315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CBC034-C5F5-506F-5B8A-81611A1A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470A1B-0C45-7204-B2AF-A79F0EE79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82212F-373E-FC3F-0291-3D8B9813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8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8DF9606-F991-59E3-15A1-15A0C04C2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84C14B-6E17-23C0-FF1E-C9228C9CE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182802-5169-8EFC-09C5-1B084CAC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340542-DD06-6744-4E51-AC821CDC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597955-9B54-A279-27CF-75F377CBD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27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034B87-C1D6-483B-73D7-1C01F146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A5FBEA-8682-A237-A7DD-4F7DEF7B4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8A8089-3E0A-9147-C285-F5369B116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C2127F-6913-1762-70FA-5D7110FD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B343E4-E029-C701-50A4-025B1722D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75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8E82E1-E806-AEED-B7C3-294BBF0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7D602F-F72F-9E50-251F-FBCB015EE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67B557-8AC4-D3B1-BE53-CBCB2DDA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613077-5842-DAD2-D558-00FC2FB1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57E6AD-A867-583B-4AA7-B26426DFE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57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06077-EEB3-CE13-03AA-C5E080AF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21EED4-1BB2-8644-120B-A03835302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6DEE537-FA24-9D75-8F63-8745075BB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01CAF0-E302-6AB3-47BC-927951C3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6796DE-01DF-F9F7-0BC8-2F4338693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ABBED7-14A2-FAFC-27B8-F812826A8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4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10A061-7B83-63C4-0012-C87A9185C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B12F88-26F2-3D4F-D9A5-E0A2454D1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D6C674-A67A-738E-A3CB-EA634E1A4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DEDBF33-217C-9205-56D2-E049841F0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6B2A880-E7EF-B5B3-7F9D-926CF20BD4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D9A0AD8-69E1-8421-3E6A-7FF47B4FE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B207BF-1C9D-D463-FB0A-DF9B0859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6368451-9334-8D1E-BB4F-41442A48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384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54F246-E88F-5F0D-62FE-5E62526F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C587128-C777-EF57-3B98-40419D5C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B893A0B-1FA9-2511-A813-BA874B2C7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F91E506-4F22-E23F-5F6D-BB459CC5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4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D99B83-3D71-CBA0-CA08-116767B1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769C9A0-F680-01F1-71E4-FF73F58C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306416-5985-6283-A255-EEF532DED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2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CF679B-65BE-F2D3-DE49-FA858D75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C3C2D3-6B21-0004-B71D-E7540D619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D396B19-3E1C-D295-6C79-D748898AA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521CCE7-C23F-E826-5479-AD47B4934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65FDBD9-9783-42D9-A76D-76EC02E53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AFD8993-2B06-FD9B-CB33-1AB7CE35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85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552C3D-2FC5-BADE-1BA0-9D2B2B20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9010AD9-5756-639D-EFBD-AE8F5D945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94096A-9925-4B86-6E06-A369B608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CE15C8-0302-D065-ADBB-426971B99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045826-9AC5-1FA4-A2E4-45E5CF642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9F984A-394D-3687-B0A0-1C87D7CE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45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43CC860-F348-5C44-C5CE-77AEC6E2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B7B65E-2D4E-750A-82D5-A7A475BE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8C9F44-2009-8C8B-A109-30726BC31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02276A-2648-B561-6077-17CBE2D66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898223-7A2A-D885-71AE-85A43DC22C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31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FE7BF90-87E7-1ADC-943E-56AED044DDDC}"/>
              </a:ext>
            </a:extLst>
          </p:cNvPr>
          <p:cNvGrpSpPr/>
          <p:nvPr/>
        </p:nvGrpSpPr>
        <p:grpSpPr>
          <a:xfrm>
            <a:off x="3815044" y="719065"/>
            <a:ext cx="5580000" cy="5679654"/>
            <a:chOff x="3815044" y="719065"/>
            <a:chExt cx="5685472" cy="5679654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4D9A645B-59B4-FAB8-B35E-FFEA98DE52FF}"/>
                </a:ext>
              </a:extLst>
            </p:cNvPr>
            <p:cNvSpPr/>
            <p:nvPr/>
          </p:nvSpPr>
          <p:spPr>
            <a:xfrm rot="16200000">
              <a:off x="2406653" y="3205687"/>
              <a:ext cx="3186113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count</a:t>
              </a:r>
              <a:endParaRPr kumimoji="1" lang="ja-JP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D799C08F-5AF7-F2B4-E827-496135491B7C}"/>
                </a:ext>
              </a:extLst>
            </p:cNvPr>
            <p:cNvSpPr/>
            <p:nvPr/>
          </p:nvSpPr>
          <p:spPr>
            <a:xfrm>
              <a:off x="5268989" y="6029387"/>
              <a:ext cx="3186113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kumimoji="1"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erum </a:t>
              </a:r>
              <a:r>
                <a:rPr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</a:t>
              </a:r>
              <a:r>
                <a:rPr kumimoji="1"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(mg/dL)</a:t>
              </a:r>
              <a:endParaRPr kumimoji="1" lang="ja-JP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D2F14F9C-3C8D-EC95-020C-30CEBC4AEAE9}"/>
                </a:ext>
              </a:extLst>
            </p:cNvPr>
            <p:cNvGrpSpPr/>
            <p:nvPr/>
          </p:nvGrpSpPr>
          <p:grpSpPr>
            <a:xfrm>
              <a:off x="4223575" y="719065"/>
              <a:ext cx="5276941" cy="5342577"/>
              <a:chOff x="4223576" y="719065"/>
              <a:chExt cx="5276941" cy="5342577"/>
            </a:xfrm>
          </p:grpSpPr>
          <p:pic>
            <p:nvPicPr>
              <p:cNvPr id="6" name="グラフィックス 5">
                <a:extLst>
                  <a:ext uri="{FF2B5EF4-FFF2-40B4-BE49-F238E27FC236}">
                    <a16:creationId xmlns:a16="http://schemas.microsoft.com/office/drawing/2014/main" id="{79B0B421-12CE-46EA-ED52-93996A8A48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 l="5871" b="6457"/>
              <a:stretch/>
            </p:blipFill>
            <p:spPr>
              <a:xfrm>
                <a:off x="4519533" y="719065"/>
                <a:ext cx="4980984" cy="5114575"/>
              </a:xfrm>
              <a:prstGeom prst="rect">
                <a:avLst/>
              </a:prstGeom>
            </p:spPr>
          </p:pic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BC83D505-E103-413D-DBA3-09D13AB902D3}"/>
                  </a:ext>
                </a:extLst>
              </p:cNvPr>
              <p:cNvSpPr/>
              <p:nvPr/>
            </p:nvSpPr>
            <p:spPr>
              <a:xfrm>
                <a:off x="5439128" y="5692310"/>
                <a:ext cx="51450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C8C4269E-84E4-BBB3-C38D-E83A7FE13D6A}"/>
                  </a:ext>
                </a:extLst>
              </p:cNvPr>
              <p:cNvSpPr/>
              <p:nvPr/>
            </p:nvSpPr>
            <p:spPr>
              <a:xfrm>
                <a:off x="6201147" y="5692310"/>
                <a:ext cx="51450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80A9B0D-5F09-6824-E287-F44D04BDDB3A}"/>
                  </a:ext>
                </a:extLst>
              </p:cNvPr>
              <p:cNvSpPr/>
              <p:nvPr/>
            </p:nvSpPr>
            <p:spPr>
              <a:xfrm>
                <a:off x="6963166" y="5692310"/>
                <a:ext cx="51450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F9E42B70-1936-6513-EECB-ADBD1A4AB171}"/>
                  </a:ext>
                </a:extLst>
              </p:cNvPr>
              <p:cNvSpPr/>
              <p:nvPr/>
            </p:nvSpPr>
            <p:spPr>
              <a:xfrm>
                <a:off x="7725185" y="5692310"/>
                <a:ext cx="51450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236FAF0A-045E-CBD1-6C37-92E580D6F20F}"/>
                  </a:ext>
                </a:extLst>
              </p:cNvPr>
              <p:cNvSpPr/>
              <p:nvPr/>
            </p:nvSpPr>
            <p:spPr>
              <a:xfrm>
                <a:off x="8487204" y="5692310"/>
                <a:ext cx="51450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0891379B-AFB3-7AB0-404B-5030E7C4B8D6}"/>
                  </a:ext>
                </a:extLst>
              </p:cNvPr>
              <p:cNvSpPr/>
              <p:nvPr/>
            </p:nvSpPr>
            <p:spPr>
              <a:xfrm>
                <a:off x="4300988" y="5431436"/>
                <a:ext cx="51450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38A36B86-C68B-26F9-D821-30E0A07FDDCF}"/>
                  </a:ext>
                </a:extLst>
              </p:cNvPr>
              <p:cNvSpPr/>
              <p:nvPr/>
            </p:nvSpPr>
            <p:spPr>
              <a:xfrm>
                <a:off x="4223576" y="4121211"/>
                <a:ext cx="591913" cy="38541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0B818133-72E3-F9ED-ED0E-5B6BD92543F8}"/>
                  </a:ext>
                </a:extLst>
              </p:cNvPr>
              <p:cNvSpPr/>
              <p:nvPr/>
            </p:nvSpPr>
            <p:spPr>
              <a:xfrm>
                <a:off x="4223576" y="2810986"/>
                <a:ext cx="591913" cy="38541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350D0622-B8B5-39C1-1AD7-5FB2A3D03651}"/>
                  </a:ext>
                </a:extLst>
              </p:cNvPr>
              <p:cNvSpPr/>
              <p:nvPr/>
            </p:nvSpPr>
            <p:spPr>
              <a:xfrm>
                <a:off x="4223576" y="1500761"/>
                <a:ext cx="591913" cy="38541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1970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5311</TotalTime>
  <Words>19</Words>
  <Application>Microsoft Macintosh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上松 万里子</dc:creator>
  <cp:lastModifiedBy>Satoshi TANAKA</cp:lastModifiedBy>
  <cp:revision>9</cp:revision>
  <dcterms:created xsi:type="dcterms:W3CDTF">2024-12-10T07:17:33Z</dcterms:created>
  <dcterms:modified xsi:type="dcterms:W3CDTF">2025-10-13T12:47:43Z</dcterms:modified>
</cp:coreProperties>
</file>