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99FF"/>
    <a:srgbClr val="D1D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58"/>
  </p:normalViewPr>
  <p:slideViewPr>
    <p:cSldViewPr snapToGrid="0">
      <p:cViewPr varScale="1">
        <p:scale>
          <a:sx n="120" d="100"/>
          <a:sy n="120" d="100"/>
        </p:scale>
        <p:origin x="7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9CE54-90B2-4E20-841F-584B5B7C68B1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88601-634C-4A92-AB1C-B57B3FBB14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2818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eGFR, estimated glomerular filtration rate</a:t>
            </a:r>
            <a:endParaRPr kumimoji="1" lang="ja-JP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FFDEB-2E94-483F-AFF0-ECD6FC3CA8A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4035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0D6C34-F54F-4D08-7950-7F06CFAEAF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0002865-7991-2910-683E-01C293593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822002-2CDE-4289-7FCB-2E928B9BB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BAAA8B-F81C-E030-CF1C-5780190BB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B06F42-EB79-675E-2E54-0EA657BCF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3041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059C40-B3BD-C25B-7B2C-A37338EFD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8B51324-C74C-9ECB-25E7-550EF6315C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CBC034-C5F5-506F-5B8A-81611A1A9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470A1B-0C45-7204-B2AF-A79F0EE79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82212F-373E-FC3F-0291-3D8B9813D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186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8DF9606-F991-59E3-15A1-15A0C04C26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284C14B-6E17-23C0-FF1E-C9228C9CE5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182802-5169-8EFC-09C5-1B084CAC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340542-DD06-6744-4E51-AC821CDC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597955-9B54-A279-27CF-75F377CBD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27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034B87-C1D6-483B-73D7-1C01F146B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A5FBEA-8682-A237-A7DD-4F7DEF7B4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8A8089-3E0A-9147-C285-F5369B116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C2127F-6913-1762-70FA-5D7110FDB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1B343E4-E029-C701-50A4-025B1722D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6757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8E82E1-E806-AEED-B7C3-294BBF0E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C7D602F-F72F-9E50-251F-FBCB015EEB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67B557-8AC4-D3B1-BE53-CBCB2DDA3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613077-5842-DAD2-D558-00FC2FB17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357E6AD-A867-583B-4AA7-B26426DFE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8579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06077-EEB3-CE13-03AA-C5E080AFA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421EED4-1BB2-8644-120B-A03835302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6DEE537-FA24-9D75-8F63-8745075BB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01CAF0-E302-6AB3-47BC-927951C3C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26796DE-01DF-F9F7-0BC8-2F4338693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5ABBED7-14A2-FAFC-27B8-F812826A8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74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10A061-7B83-63C4-0012-C87A9185C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0B12F88-26F2-3D4F-D9A5-E0A2454D1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3D6C674-A67A-738E-A3CB-EA634E1A4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DEDBF33-217C-9205-56D2-E049841F07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6B2A880-E7EF-B5B3-7F9D-926CF20BD4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D9A0AD8-69E1-8421-3E6A-7FF47B4FE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7B207BF-1C9D-D463-FB0A-DF9B08591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6368451-9334-8D1E-BB4F-41442A487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4384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54F246-E88F-5F0D-62FE-5E62526F0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C587128-C777-EF57-3B98-40419D5C0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B893A0B-1FA9-2511-A813-BA874B2C7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F91E506-4F22-E23F-5F6D-BB459CC5F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1480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7D99B83-3D71-CBA0-CA08-116767B1A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769C9A0-F680-01F1-71E4-FF73F58C4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306416-5985-6283-A255-EEF532DED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624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CF679B-65BE-F2D3-DE49-FA858D75D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C3C2D3-6B21-0004-B71D-E7540D619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D396B19-3E1C-D295-6C79-D748898AA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521CCE7-C23F-E826-5479-AD47B4934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65FDBD9-9783-42D9-A76D-76EC02E53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AFD8993-2B06-FD9B-CB33-1AB7CE358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85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552C3D-2FC5-BADE-1BA0-9D2B2B202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9010AD9-5756-639D-EFBD-AE8F5D9451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994096A-9925-4B86-6E06-A369B608C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8CE15C8-0302-D065-ADBB-426971B99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8045826-9AC5-1FA4-A2E4-45E5CF642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69F984A-394D-3687-B0A0-1C87D7CE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445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43CC860-F348-5C44-C5CE-77AEC6E23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5B7B65E-2D4E-750A-82D5-A7A475BE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8C9F44-2009-8C8B-A109-30726BC316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9FE576-D09E-487A-8464-853F7020B43D}" type="datetimeFigureOut">
              <a:rPr kumimoji="1" lang="ja-JP" altLang="en-US" smtClean="0"/>
              <a:t>2025/10/13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02276A-2648-B561-6077-17CBE2D667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C898223-7A2A-D885-71AE-85A43DC22C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D0C4D2-CCE4-442A-8D89-45610FC897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4311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30BA4F08-1622-505C-FF60-0CAF796A57A0}"/>
              </a:ext>
            </a:extLst>
          </p:cNvPr>
          <p:cNvGrpSpPr/>
          <p:nvPr/>
        </p:nvGrpSpPr>
        <p:grpSpPr>
          <a:xfrm>
            <a:off x="2672486" y="755774"/>
            <a:ext cx="5995463" cy="5911373"/>
            <a:chOff x="4422909" y="868985"/>
            <a:chExt cx="5995463" cy="5911373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8072E9BB-3770-167A-7733-9AC4ADA9ED5A}"/>
                </a:ext>
              </a:extLst>
            </p:cNvPr>
            <p:cNvGrpSpPr/>
            <p:nvPr/>
          </p:nvGrpSpPr>
          <p:grpSpPr>
            <a:xfrm>
              <a:off x="4422909" y="868985"/>
              <a:ext cx="5995463" cy="5911373"/>
              <a:chOff x="4422909" y="868985"/>
              <a:chExt cx="5995463" cy="5911373"/>
            </a:xfrm>
          </p:grpSpPr>
          <p:grpSp>
            <p:nvGrpSpPr>
              <p:cNvPr id="15" name="グループ化 14">
                <a:extLst>
                  <a:ext uri="{FF2B5EF4-FFF2-40B4-BE49-F238E27FC236}">
                    <a16:creationId xmlns:a16="http://schemas.microsoft.com/office/drawing/2014/main" id="{ED6A9DF9-A31F-9345-F3BF-4058DDFE0E12}"/>
                  </a:ext>
                </a:extLst>
              </p:cNvPr>
              <p:cNvGrpSpPr/>
              <p:nvPr/>
            </p:nvGrpSpPr>
            <p:grpSpPr>
              <a:xfrm>
                <a:off x="4697161" y="868985"/>
                <a:ext cx="5721211" cy="4987480"/>
                <a:chOff x="3874201" y="949124"/>
                <a:chExt cx="5721211" cy="4987480"/>
              </a:xfrm>
            </p:grpSpPr>
            <p:pic>
              <p:nvPicPr>
                <p:cNvPr id="3" name="グラフィックス 2">
                  <a:extLst>
                    <a:ext uri="{FF2B5EF4-FFF2-40B4-BE49-F238E27FC236}">
                      <a16:creationId xmlns:a16="http://schemas.microsoft.com/office/drawing/2014/main" id="{BAE2A9A8-48B6-6610-1FEB-443F7FC355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rcRect l="3915" t="5418" b="5312"/>
                <a:stretch/>
              </p:blipFill>
              <p:spPr>
                <a:xfrm>
                  <a:off x="3958541" y="949124"/>
                  <a:ext cx="5636871" cy="4965539"/>
                </a:xfrm>
                <a:prstGeom prst="rect">
                  <a:avLst/>
                </a:prstGeom>
              </p:spPr>
            </p:pic>
            <p:cxnSp>
              <p:nvCxnSpPr>
                <p:cNvPr id="6" name="直線コネクタ 5">
                  <a:extLst>
                    <a:ext uri="{FF2B5EF4-FFF2-40B4-BE49-F238E27FC236}">
                      <a16:creationId xmlns:a16="http://schemas.microsoft.com/office/drawing/2014/main" id="{8D2A1A06-102A-24E8-72AC-394FA68531AA}"/>
                    </a:ext>
                  </a:extLst>
                </p:cNvPr>
                <p:cNvCxnSpPr/>
                <p:nvPr/>
              </p:nvCxnSpPr>
              <p:spPr>
                <a:xfrm flipV="1">
                  <a:off x="4620127" y="1145406"/>
                  <a:ext cx="0" cy="4292868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" name="正方形/長方形 6">
                  <a:extLst>
                    <a:ext uri="{FF2B5EF4-FFF2-40B4-BE49-F238E27FC236}">
                      <a16:creationId xmlns:a16="http://schemas.microsoft.com/office/drawing/2014/main" id="{FD1F6E5B-1D8F-BED0-68FD-6A51FDA3A686}"/>
                    </a:ext>
                  </a:extLst>
                </p:cNvPr>
                <p:cNvSpPr/>
                <p:nvPr/>
              </p:nvSpPr>
              <p:spPr>
                <a:xfrm>
                  <a:off x="4029807" y="5253608"/>
                  <a:ext cx="514501" cy="3693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r>
                    <a:rPr kumimoji="1" lang="en-US" altLang="ja-JP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  <a:endParaRPr kumimoji="1" lang="ja-JP" alt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" name="正方形/長方形 7">
                  <a:extLst>
                    <a:ext uri="{FF2B5EF4-FFF2-40B4-BE49-F238E27FC236}">
                      <a16:creationId xmlns:a16="http://schemas.microsoft.com/office/drawing/2014/main" id="{3D93EB32-D225-923D-EDA6-D1538D5F6747}"/>
                    </a:ext>
                  </a:extLst>
                </p:cNvPr>
                <p:cNvSpPr/>
                <p:nvPr/>
              </p:nvSpPr>
              <p:spPr>
                <a:xfrm>
                  <a:off x="4358323" y="5605219"/>
                  <a:ext cx="514501" cy="24770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r>
                    <a:rPr kumimoji="1" lang="en-US" altLang="ja-JP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  <a:endParaRPr kumimoji="1" lang="ja-JP" altLang="en-US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正方形/長方形 8">
                  <a:extLst>
                    <a:ext uri="{FF2B5EF4-FFF2-40B4-BE49-F238E27FC236}">
                      <a16:creationId xmlns:a16="http://schemas.microsoft.com/office/drawing/2014/main" id="{4D49817C-9C14-8C3C-00E9-B6588BF1FE8B}"/>
                    </a:ext>
                  </a:extLst>
                </p:cNvPr>
                <p:cNvSpPr/>
                <p:nvPr/>
              </p:nvSpPr>
              <p:spPr>
                <a:xfrm>
                  <a:off x="5641414" y="5491802"/>
                  <a:ext cx="670107" cy="44480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100</a:t>
                  </a:r>
                  <a:endParaRPr kumimoji="1" lang="ja-JP" alt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正方形/長方形 9">
                  <a:extLst>
                    <a:ext uri="{FF2B5EF4-FFF2-40B4-BE49-F238E27FC236}">
                      <a16:creationId xmlns:a16="http://schemas.microsoft.com/office/drawing/2014/main" id="{FCB1D96F-AB2A-91C4-B2EE-F776577EB3E7}"/>
                    </a:ext>
                  </a:extLst>
                </p:cNvPr>
                <p:cNvSpPr/>
                <p:nvPr/>
              </p:nvSpPr>
              <p:spPr>
                <a:xfrm>
                  <a:off x="7080111" y="5491802"/>
                  <a:ext cx="670107" cy="41707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ja-JP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kumimoji="1" lang="en-US" altLang="ja-JP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00</a:t>
                  </a:r>
                  <a:endParaRPr kumimoji="1" lang="ja-JP" alt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" name="正方形/長方形 10">
                  <a:extLst>
                    <a:ext uri="{FF2B5EF4-FFF2-40B4-BE49-F238E27FC236}">
                      <a16:creationId xmlns:a16="http://schemas.microsoft.com/office/drawing/2014/main" id="{196DDB88-FB6A-42A6-22B1-189620D14CFC}"/>
                    </a:ext>
                  </a:extLst>
                </p:cNvPr>
                <p:cNvSpPr/>
                <p:nvPr/>
              </p:nvSpPr>
              <p:spPr>
                <a:xfrm>
                  <a:off x="8518808" y="5469861"/>
                  <a:ext cx="670107" cy="466743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  <a:endParaRPr kumimoji="1" lang="ja-JP" alt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正方形/長方形 11">
                  <a:extLst>
                    <a:ext uri="{FF2B5EF4-FFF2-40B4-BE49-F238E27FC236}">
                      <a16:creationId xmlns:a16="http://schemas.microsoft.com/office/drawing/2014/main" id="{6AF6886C-BB04-F529-C3AD-001FAA798660}"/>
                    </a:ext>
                  </a:extLst>
                </p:cNvPr>
                <p:cNvSpPr/>
                <p:nvPr/>
              </p:nvSpPr>
              <p:spPr>
                <a:xfrm>
                  <a:off x="3874201" y="3802081"/>
                  <a:ext cx="670107" cy="41707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r>
                    <a:rPr lang="en-US" altLang="ja-JP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kumimoji="1" lang="en-US" altLang="ja-JP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00</a:t>
                  </a:r>
                  <a:endParaRPr kumimoji="1" lang="ja-JP" alt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正方形/長方形 13">
                  <a:extLst>
                    <a:ext uri="{FF2B5EF4-FFF2-40B4-BE49-F238E27FC236}">
                      <a16:creationId xmlns:a16="http://schemas.microsoft.com/office/drawing/2014/main" id="{304657FC-B0D5-1DDC-A210-B2D44D5390AB}"/>
                    </a:ext>
                  </a:extLst>
                </p:cNvPr>
                <p:cNvSpPr/>
                <p:nvPr/>
              </p:nvSpPr>
              <p:spPr>
                <a:xfrm>
                  <a:off x="3874201" y="2350553"/>
                  <a:ext cx="670107" cy="41707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r>
                    <a:rPr kumimoji="1" lang="en-US" altLang="ja-JP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400</a:t>
                  </a:r>
                  <a:endParaRPr kumimoji="1" lang="ja-JP" alt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5087999B-8B89-C083-4976-BC6B04E68CFB}"/>
                  </a:ext>
                </a:extLst>
              </p:cNvPr>
              <p:cNvSpPr/>
              <p:nvPr/>
            </p:nvSpPr>
            <p:spPr>
              <a:xfrm rot="16200000">
                <a:off x="3014518" y="3178059"/>
                <a:ext cx="3186113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ja-JP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Frequency (data)</a:t>
                </a:r>
                <a:endParaRPr kumimoji="1" lang="ja-JP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4E1AFA85-B384-5EF8-5F3B-394036A8EFEF}"/>
                  </a:ext>
                </a:extLst>
              </p:cNvPr>
              <p:cNvSpPr/>
              <p:nvPr/>
            </p:nvSpPr>
            <p:spPr>
              <a:xfrm>
                <a:off x="5307955" y="6411026"/>
                <a:ext cx="4547186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kumimoji="1" lang="ja-JP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CC484B0A-9C48-BE1B-2148-978BCB061083}"/>
                </a:ext>
              </a:extLst>
            </p:cNvPr>
            <p:cNvSpPr/>
            <p:nvPr/>
          </p:nvSpPr>
          <p:spPr>
            <a:xfrm>
              <a:off x="6464374" y="5856465"/>
              <a:ext cx="2628000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eGFR (mL/min/1.73 m</a:t>
              </a:r>
              <a:r>
                <a:rPr kumimoji="1" lang="en-US" altLang="ja-JP" baseline="30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kumimoji="1" lang="en-US" altLang="ja-JP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kumimoji="1" lang="ja-JP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4584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5311</TotalTime>
  <Words>27</Words>
  <Application>Microsoft Macintosh PowerPoint</Application>
  <PresentationFormat>ワイド画面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上松 万里子</dc:creator>
  <cp:lastModifiedBy>Satoshi TANAKA</cp:lastModifiedBy>
  <cp:revision>9</cp:revision>
  <dcterms:created xsi:type="dcterms:W3CDTF">2024-12-10T07:17:33Z</dcterms:created>
  <dcterms:modified xsi:type="dcterms:W3CDTF">2025-10-13T12:48:24Z</dcterms:modified>
</cp:coreProperties>
</file>