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2" r:id="rId2"/>
    <p:sldId id="303" r:id="rId3"/>
    <p:sldId id="266" r:id="rId4"/>
    <p:sldId id="267" r:id="rId5"/>
    <p:sldId id="268" r:id="rId6"/>
    <p:sldId id="269" r:id="rId7"/>
    <p:sldId id="270" r:id="rId8"/>
    <p:sldId id="271" r:id="rId9"/>
    <p:sldId id="272" r:id="rId10"/>
    <p:sldId id="273" r:id="rId11"/>
    <p:sldId id="274" r:id="rId12"/>
    <p:sldId id="276" r:id="rId13"/>
    <p:sldId id="277" r:id="rId14"/>
    <p:sldId id="278" r:id="rId15"/>
    <p:sldId id="279" r:id="rId16"/>
    <p:sldId id="280" r:id="rId17"/>
    <p:sldId id="281" r:id="rId18"/>
    <p:sldId id="282" r:id="rId19"/>
    <p:sldId id="283" r:id="rId20"/>
    <p:sldId id="285" r:id="rId21"/>
    <p:sldId id="286" r:id="rId22"/>
    <p:sldId id="287" r:id="rId23"/>
    <p:sldId id="288" r:id="rId24"/>
    <p:sldId id="289" r:id="rId25"/>
    <p:sldId id="290" r:id="rId26"/>
    <p:sldId id="291" r:id="rId27"/>
    <p:sldId id="292" r:id="rId28"/>
    <p:sldId id="293" r:id="rId29"/>
    <p:sldId id="294" r:id="rId30"/>
    <p:sldId id="295" r:id="rId31"/>
    <p:sldId id="296" r:id="rId32"/>
    <p:sldId id="297" r:id="rId33"/>
    <p:sldId id="298" r:id="rId34"/>
    <p:sldId id="299" r:id="rId35"/>
    <p:sldId id="300" r:id="rId36"/>
    <p:sldId id="301" r:id="rId37"/>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82"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B880592-7745-4BBC-A424-74E411FCDA2B}" type="datetimeFigureOut">
              <a:rPr lang="zh-CN" altLang="en-US" smtClean="0"/>
              <a:t>2013/7/5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63F2CB9-63A9-4D08-815E-CADEAC8B23EA}" type="slidenum">
              <a:rPr lang="zh-CN" altLang="en-US" smtClean="0"/>
              <a:t>‹#›</a:t>
            </a:fld>
            <a:endParaRPr lang="zh-CN" altLang="en-US"/>
          </a:p>
        </p:txBody>
      </p:sp>
    </p:spTree>
    <p:extLst>
      <p:ext uri="{BB962C8B-B14F-4D97-AF65-F5344CB8AC3E}">
        <p14:creationId xmlns:p14="http://schemas.microsoft.com/office/powerpoint/2010/main" val="3299633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B880592-7745-4BBC-A424-74E411FCDA2B}" type="datetimeFigureOut">
              <a:rPr lang="zh-CN" altLang="en-US" smtClean="0"/>
              <a:t>2013/7/5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63F2CB9-63A9-4D08-815E-CADEAC8B23EA}" type="slidenum">
              <a:rPr lang="zh-CN" altLang="en-US" smtClean="0"/>
              <a:t>‹#›</a:t>
            </a:fld>
            <a:endParaRPr lang="zh-CN" altLang="en-US"/>
          </a:p>
        </p:txBody>
      </p:sp>
    </p:spTree>
    <p:extLst>
      <p:ext uri="{BB962C8B-B14F-4D97-AF65-F5344CB8AC3E}">
        <p14:creationId xmlns:p14="http://schemas.microsoft.com/office/powerpoint/2010/main" val="634475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B880592-7745-4BBC-A424-74E411FCDA2B}" type="datetimeFigureOut">
              <a:rPr lang="zh-CN" altLang="en-US" smtClean="0"/>
              <a:t>2013/7/5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63F2CB9-63A9-4D08-815E-CADEAC8B23EA}" type="slidenum">
              <a:rPr lang="zh-CN" altLang="en-US" smtClean="0"/>
              <a:t>‹#›</a:t>
            </a:fld>
            <a:endParaRPr lang="zh-CN" altLang="en-US"/>
          </a:p>
        </p:txBody>
      </p:sp>
    </p:spTree>
    <p:extLst>
      <p:ext uri="{BB962C8B-B14F-4D97-AF65-F5344CB8AC3E}">
        <p14:creationId xmlns:p14="http://schemas.microsoft.com/office/powerpoint/2010/main" val="3331310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B880592-7745-4BBC-A424-74E411FCDA2B}" type="datetimeFigureOut">
              <a:rPr lang="zh-CN" altLang="en-US" smtClean="0"/>
              <a:t>2013/7/5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63F2CB9-63A9-4D08-815E-CADEAC8B23EA}" type="slidenum">
              <a:rPr lang="zh-CN" altLang="en-US" smtClean="0"/>
              <a:t>‹#›</a:t>
            </a:fld>
            <a:endParaRPr lang="zh-CN" altLang="en-US"/>
          </a:p>
        </p:txBody>
      </p:sp>
    </p:spTree>
    <p:extLst>
      <p:ext uri="{BB962C8B-B14F-4D97-AF65-F5344CB8AC3E}">
        <p14:creationId xmlns:p14="http://schemas.microsoft.com/office/powerpoint/2010/main" val="2653514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DB880592-7745-4BBC-A424-74E411FCDA2B}" type="datetimeFigureOut">
              <a:rPr lang="zh-CN" altLang="en-US" smtClean="0"/>
              <a:t>2013/7/5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63F2CB9-63A9-4D08-815E-CADEAC8B23EA}" type="slidenum">
              <a:rPr lang="zh-CN" altLang="en-US" smtClean="0"/>
              <a:t>‹#›</a:t>
            </a:fld>
            <a:endParaRPr lang="zh-CN" altLang="en-US"/>
          </a:p>
        </p:txBody>
      </p:sp>
    </p:spTree>
    <p:extLst>
      <p:ext uri="{BB962C8B-B14F-4D97-AF65-F5344CB8AC3E}">
        <p14:creationId xmlns:p14="http://schemas.microsoft.com/office/powerpoint/2010/main" val="2921692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B880592-7745-4BBC-A424-74E411FCDA2B}" type="datetimeFigureOut">
              <a:rPr lang="zh-CN" altLang="en-US" smtClean="0"/>
              <a:t>2013/7/5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63F2CB9-63A9-4D08-815E-CADEAC8B23EA}" type="slidenum">
              <a:rPr lang="zh-CN" altLang="en-US" smtClean="0"/>
              <a:t>‹#›</a:t>
            </a:fld>
            <a:endParaRPr lang="zh-CN" altLang="en-US"/>
          </a:p>
        </p:txBody>
      </p:sp>
    </p:spTree>
    <p:extLst>
      <p:ext uri="{BB962C8B-B14F-4D97-AF65-F5344CB8AC3E}">
        <p14:creationId xmlns:p14="http://schemas.microsoft.com/office/powerpoint/2010/main" val="664878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B880592-7745-4BBC-A424-74E411FCDA2B}" type="datetimeFigureOut">
              <a:rPr lang="zh-CN" altLang="en-US" smtClean="0"/>
              <a:t>2013/7/5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163F2CB9-63A9-4D08-815E-CADEAC8B23EA}" type="slidenum">
              <a:rPr lang="zh-CN" altLang="en-US" smtClean="0"/>
              <a:t>‹#›</a:t>
            </a:fld>
            <a:endParaRPr lang="zh-CN" altLang="en-US"/>
          </a:p>
        </p:txBody>
      </p:sp>
    </p:spTree>
    <p:extLst>
      <p:ext uri="{BB962C8B-B14F-4D97-AF65-F5344CB8AC3E}">
        <p14:creationId xmlns:p14="http://schemas.microsoft.com/office/powerpoint/2010/main" val="1414176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B880592-7745-4BBC-A424-74E411FCDA2B}" type="datetimeFigureOut">
              <a:rPr lang="zh-CN" altLang="en-US" smtClean="0"/>
              <a:t>2013/7/5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63F2CB9-63A9-4D08-815E-CADEAC8B23EA}" type="slidenum">
              <a:rPr lang="zh-CN" altLang="en-US" smtClean="0"/>
              <a:t>‹#›</a:t>
            </a:fld>
            <a:endParaRPr lang="zh-CN" altLang="en-US"/>
          </a:p>
        </p:txBody>
      </p:sp>
    </p:spTree>
    <p:extLst>
      <p:ext uri="{BB962C8B-B14F-4D97-AF65-F5344CB8AC3E}">
        <p14:creationId xmlns:p14="http://schemas.microsoft.com/office/powerpoint/2010/main" val="1350749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B880592-7745-4BBC-A424-74E411FCDA2B}" type="datetimeFigureOut">
              <a:rPr lang="zh-CN" altLang="en-US" smtClean="0"/>
              <a:t>2013/7/5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163F2CB9-63A9-4D08-815E-CADEAC8B23EA}" type="slidenum">
              <a:rPr lang="zh-CN" altLang="en-US" smtClean="0"/>
              <a:t>‹#›</a:t>
            </a:fld>
            <a:endParaRPr lang="zh-CN" altLang="en-US"/>
          </a:p>
        </p:txBody>
      </p:sp>
    </p:spTree>
    <p:extLst>
      <p:ext uri="{BB962C8B-B14F-4D97-AF65-F5344CB8AC3E}">
        <p14:creationId xmlns:p14="http://schemas.microsoft.com/office/powerpoint/2010/main" val="408729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DB880592-7745-4BBC-A424-74E411FCDA2B}" type="datetimeFigureOut">
              <a:rPr lang="zh-CN" altLang="en-US" smtClean="0"/>
              <a:t>2013/7/5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63F2CB9-63A9-4D08-815E-CADEAC8B23EA}" type="slidenum">
              <a:rPr lang="zh-CN" altLang="en-US" smtClean="0"/>
              <a:t>‹#›</a:t>
            </a:fld>
            <a:endParaRPr lang="zh-CN" altLang="en-US"/>
          </a:p>
        </p:txBody>
      </p:sp>
    </p:spTree>
    <p:extLst>
      <p:ext uri="{BB962C8B-B14F-4D97-AF65-F5344CB8AC3E}">
        <p14:creationId xmlns:p14="http://schemas.microsoft.com/office/powerpoint/2010/main" val="1545499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DB880592-7745-4BBC-A424-74E411FCDA2B}" type="datetimeFigureOut">
              <a:rPr lang="zh-CN" altLang="en-US" smtClean="0"/>
              <a:t>2013/7/5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63F2CB9-63A9-4D08-815E-CADEAC8B23EA}" type="slidenum">
              <a:rPr lang="zh-CN" altLang="en-US" smtClean="0"/>
              <a:t>‹#›</a:t>
            </a:fld>
            <a:endParaRPr lang="zh-CN" altLang="en-US"/>
          </a:p>
        </p:txBody>
      </p:sp>
    </p:spTree>
    <p:extLst>
      <p:ext uri="{BB962C8B-B14F-4D97-AF65-F5344CB8AC3E}">
        <p14:creationId xmlns:p14="http://schemas.microsoft.com/office/powerpoint/2010/main" val="2627366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880592-7745-4BBC-A424-74E411FCDA2B}" type="datetimeFigureOut">
              <a:rPr lang="zh-CN" altLang="en-US" smtClean="0"/>
              <a:t>2013/7/5</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3F2CB9-63A9-4D08-815E-CADEAC8B23EA}" type="slidenum">
              <a:rPr lang="zh-CN" altLang="en-US" smtClean="0"/>
              <a:t>‹#›</a:t>
            </a:fld>
            <a:endParaRPr lang="zh-CN" altLang="en-US"/>
          </a:p>
        </p:txBody>
      </p:sp>
    </p:spTree>
    <p:extLst>
      <p:ext uri="{BB962C8B-B14F-4D97-AF65-F5344CB8AC3E}">
        <p14:creationId xmlns:p14="http://schemas.microsoft.com/office/powerpoint/2010/main" val="27566283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p:cNvSpPr>
          <p:nvPr>
            <p:ph type="title"/>
          </p:nvPr>
        </p:nvSpPr>
        <p:spPr/>
        <p:txBody>
          <a:bodyPr/>
          <a:lstStyle/>
          <a:p>
            <a:r>
              <a:rPr lang="en-US" altLang="zh-CN" sz="4000" b="1" dirty="0" smtClean="0"/>
              <a:t>Coincidence with earthquakes</a:t>
            </a:r>
            <a:endParaRPr lang="zh-CN" altLang="en-US" sz="4000" b="1" dirty="0" smtClean="0"/>
          </a:p>
        </p:txBody>
      </p:sp>
      <p:sp>
        <p:nvSpPr>
          <p:cNvPr id="30723" name="Rectangle 3"/>
          <p:cNvSpPr>
            <a:spLocks noGrp="1"/>
          </p:cNvSpPr>
          <p:nvPr>
            <p:ph type="body" idx="1"/>
          </p:nvPr>
        </p:nvSpPr>
        <p:spPr/>
        <p:txBody>
          <a:bodyPr/>
          <a:lstStyle/>
          <a:p>
            <a:r>
              <a:rPr lang="en-US" altLang="zh-CN" sz="2800" dirty="0" smtClean="0">
                <a:latin typeface="Arial" charset="0"/>
              </a:rPr>
              <a:t>If local stress </a:t>
            </a:r>
            <a:r>
              <a:rPr lang="en-US" altLang="zh-CN" sz="2800" dirty="0" smtClean="0"/>
              <a:t>perturbation </a:t>
            </a:r>
            <a:r>
              <a:rPr lang="en-US" altLang="zh-CN" sz="2800" dirty="0" smtClean="0">
                <a:latin typeface="Arial" charset="0"/>
              </a:rPr>
              <a:t> interact with regional stress </a:t>
            </a:r>
            <a:r>
              <a:rPr lang="en-US" altLang="zh-CN" sz="2800" dirty="0" smtClean="0"/>
              <a:t>perturbation </a:t>
            </a:r>
            <a:r>
              <a:rPr lang="en-US" altLang="zh-CN" sz="2800" dirty="0" smtClean="0">
                <a:latin typeface="Arial" charset="0"/>
              </a:rPr>
              <a:t>, once more earthquakes occur, accident series may change correspondingly, for example, more accidents or longer durations or larger scopes will present, which is also the physical basis of all the frequency </a:t>
            </a:r>
            <a:r>
              <a:rPr lang="en-US" altLang="zh-CN" sz="2800" dirty="0" err="1" smtClean="0">
                <a:latin typeface="Arial" charset="0"/>
              </a:rPr>
              <a:t>comparations</a:t>
            </a:r>
            <a:r>
              <a:rPr lang="en-US" altLang="zh-CN" sz="2800" dirty="0" smtClean="0">
                <a:latin typeface="Arial" charset="0"/>
              </a:rPr>
              <a:t>. </a:t>
            </a:r>
          </a:p>
          <a:p>
            <a:r>
              <a:rPr lang="en-US" altLang="zh-CN" sz="2800" dirty="0" smtClean="0"/>
              <a:t>The whole coincidences are the sum of every sub-coincidence.</a:t>
            </a:r>
            <a:endParaRPr lang="zh-CN" altLang="en-US" sz="2800" dirty="0" smtClean="0"/>
          </a:p>
        </p:txBody>
      </p:sp>
    </p:spTree>
    <p:extLst>
      <p:ext uri="{BB962C8B-B14F-4D97-AF65-F5344CB8AC3E}">
        <p14:creationId xmlns:p14="http://schemas.microsoft.com/office/powerpoint/2010/main" val="1653624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10</a:t>
            </a:fld>
            <a:endParaRPr lang="zh-CN" altLang="en-US"/>
          </a:p>
        </p:txBody>
      </p:sp>
      <p:pic>
        <p:nvPicPr>
          <p:cNvPr id="18434"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641605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11</a:t>
            </a:fld>
            <a:endParaRPr lang="zh-CN" altLang="en-US"/>
          </a:p>
        </p:txBody>
      </p:sp>
      <p:pic>
        <p:nvPicPr>
          <p:cNvPr id="19458"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380227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12</a:t>
            </a:fld>
            <a:endParaRPr lang="zh-CN" altLang="en-US"/>
          </a:p>
        </p:txBody>
      </p:sp>
      <p:pic>
        <p:nvPicPr>
          <p:cNvPr id="21506"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979942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13</a:t>
            </a:fld>
            <a:endParaRPr lang="zh-CN" altLang="en-US"/>
          </a:p>
        </p:txBody>
      </p:sp>
      <p:pic>
        <p:nvPicPr>
          <p:cNvPr id="22530"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705264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14</a:t>
            </a:fld>
            <a:endParaRPr lang="zh-CN" altLang="en-US"/>
          </a:p>
        </p:txBody>
      </p:sp>
      <p:pic>
        <p:nvPicPr>
          <p:cNvPr id="23554"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52011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15</a:t>
            </a:fld>
            <a:endParaRPr lang="zh-CN" altLang="en-US"/>
          </a:p>
        </p:txBody>
      </p:sp>
      <p:pic>
        <p:nvPicPr>
          <p:cNvPr id="24578"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260200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16</a:t>
            </a:fld>
            <a:endParaRPr lang="zh-CN" altLang="en-US"/>
          </a:p>
        </p:txBody>
      </p:sp>
      <p:pic>
        <p:nvPicPr>
          <p:cNvPr id="25602"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70496700"/>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17</a:t>
            </a:fld>
            <a:endParaRPr lang="zh-CN" altLang="en-US"/>
          </a:p>
        </p:txBody>
      </p:sp>
      <p:pic>
        <p:nvPicPr>
          <p:cNvPr id="26626"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57075483"/>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18</a:t>
            </a:fld>
            <a:endParaRPr lang="zh-CN" altLang="en-US"/>
          </a:p>
        </p:txBody>
      </p:sp>
      <p:pic>
        <p:nvPicPr>
          <p:cNvPr id="27650"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69757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19</a:t>
            </a:fld>
            <a:endParaRPr lang="zh-CN" altLang="en-US"/>
          </a:p>
        </p:txBody>
      </p:sp>
      <p:pic>
        <p:nvPicPr>
          <p:cNvPr id="28674"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848607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p:cNvSpPr>
          <p:nvPr>
            <p:ph type="body" idx="1"/>
          </p:nvPr>
        </p:nvSpPr>
        <p:spPr>
          <a:xfrm>
            <a:off x="457200" y="549275"/>
            <a:ext cx="8229600" cy="5576888"/>
          </a:xfrm>
        </p:spPr>
        <p:txBody>
          <a:bodyPr/>
          <a:lstStyle/>
          <a:p>
            <a:pPr>
              <a:lnSpc>
                <a:spcPct val="80000"/>
              </a:lnSpc>
            </a:pPr>
            <a:r>
              <a:rPr lang="en-US" altLang="zh-CN" sz="2000" dirty="0" smtClean="0">
                <a:latin typeface="Arial" charset="0"/>
              </a:rPr>
              <a:t>The elements, such as durations, area, distance and accident frequency of clustering series  and  the magnitude, energy, frequency of earthquakes can be compared by time order.</a:t>
            </a:r>
          </a:p>
          <a:p>
            <a:pPr>
              <a:lnSpc>
                <a:spcPct val="80000"/>
              </a:lnSpc>
            </a:pPr>
            <a:r>
              <a:rPr lang="en-US" altLang="zh-CN" sz="2000" b="1" dirty="0" smtClean="0">
                <a:solidFill>
                  <a:srgbClr val="FF0000"/>
                </a:solidFill>
                <a:latin typeface="Arial" charset="0"/>
              </a:rPr>
              <a:t>(under threshold of 40 kilometers)</a:t>
            </a:r>
            <a:endParaRPr lang="en-US" altLang="zh-CN" sz="2000" b="1" dirty="0" smtClean="0">
              <a:solidFill>
                <a:srgbClr val="FF0000"/>
              </a:solidFill>
              <a:latin typeface="Arial" charset="0"/>
            </a:endParaRPr>
          </a:p>
          <a:p>
            <a:pPr>
              <a:lnSpc>
                <a:spcPct val="80000"/>
              </a:lnSpc>
            </a:pPr>
            <a:endParaRPr lang="en-US" altLang="zh-CN" sz="2000" dirty="0" smtClean="0">
              <a:solidFill>
                <a:srgbClr val="FF0000"/>
              </a:solidFill>
              <a:latin typeface="Arial" charset="0"/>
            </a:endParaRPr>
          </a:p>
          <a:p>
            <a:pPr>
              <a:lnSpc>
                <a:spcPct val="80000"/>
              </a:lnSpc>
            </a:pPr>
            <a:r>
              <a:rPr lang="en-US" altLang="zh-CN" sz="2000" dirty="0" smtClean="0">
                <a:solidFill>
                  <a:srgbClr val="FF0000"/>
                </a:solidFill>
              </a:rPr>
              <a:t>Slides </a:t>
            </a:r>
            <a:r>
              <a:rPr lang="en-US" altLang="zh-CN" sz="2000" dirty="0" smtClean="0">
                <a:solidFill>
                  <a:srgbClr val="FF0000"/>
                </a:solidFill>
                <a:latin typeface="Arial" charset="0"/>
              </a:rPr>
              <a:t>3-11: </a:t>
            </a:r>
            <a:r>
              <a:rPr lang="en-US" altLang="zh-CN" sz="2000" dirty="0" smtClean="0">
                <a:latin typeface="Arial" charset="0"/>
              </a:rPr>
              <a:t>the duration, area, distance and accident frequency of clustering series  compared with earthquake count.</a:t>
            </a:r>
          </a:p>
          <a:p>
            <a:pPr>
              <a:lnSpc>
                <a:spcPct val="80000"/>
              </a:lnSpc>
            </a:pPr>
            <a:endParaRPr lang="en-US" altLang="zh-CN" sz="2000" dirty="0" smtClean="0">
              <a:solidFill>
                <a:srgbClr val="FF0000"/>
              </a:solidFill>
              <a:latin typeface="Arial" charset="0"/>
            </a:endParaRPr>
          </a:p>
          <a:p>
            <a:pPr>
              <a:lnSpc>
                <a:spcPct val="80000"/>
              </a:lnSpc>
            </a:pPr>
            <a:r>
              <a:rPr lang="en-US" altLang="zh-CN" sz="2000" dirty="0" smtClean="0">
                <a:solidFill>
                  <a:srgbClr val="FF0000"/>
                </a:solidFill>
              </a:rPr>
              <a:t>Slides </a:t>
            </a:r>
            <a:r>
              <a:rPr lang="en-US" altLang="zh-CN" sz="2000" dirty="0" smtClean="0">
                <a:solidFill>
                  <a:srgbClr val="FF0000"/>
                </a:solidFill>
                <a:latin typeface="Arial" charset="0"/>
              </a:rPr>
              <a:t>12-19: </a:t>
            </a:r>
            <a:r>
              <a:rPr lang="en-US" altLang="zh-CN" sz="2000" dirty="0" smtClean="0">
                <a:latin typeface="Arial" charset="0"/>
              </a:rPr>
              <a:t>the duration, area, distance and accident frequency of clustering series  compared with </a:t>
            </a:r>
            <a:r>
              <a:rPr lang="en-US" altLang="zh-CN" sz="2000" dirty="0" smtClean="0">
                <a:latin typeface="Arial" charset="0"/>
              </a:rPr>
              <a:t>accumulation </a:t>
            </a:r>
            <a:r>
              <a:rPr lang="en-US" altLang="zh-CN" sz="2000" dirty="0" smtClean="0">
                <a:latin typeface="Arial" charset="0"/>
              </a:rPr>
              <a:t>of earthquake magnitude.</a:t>
            </a:r>
          </a:p>
          <a:p>
            <a:pPr>
              <a:lnSpc>
                <a:spcPct val="80000"/>
              </a:lnSpc>
            </a:pPr>
            <a:endParaRPr lang="en-US" altLang="zh-CN" sz="2000" dirty="0" smtClean="0">
              <a:latin typeface="Arial" charset="0"/>
            </a:endParaRPr>
          </a:p>
          <a:p>
            <a:pPr>
              <a:lnSpc>
                <a:spcPct val="80000"/>
              </a:lnSpc>
            </a:pPr>
            <a:r>
              <a:rPr lang="en-US" altLang="zh-CN" sz="2000" dirty="0" smtClean="0">
                <a:solidFill>
                  <a:srgbClr val="FF0000"/>
                </a:solidFill>
              </a:rPr>
              <a:t>Slides </a:t>
            </a:r>
            <a:r>
              <a:rPr lang="en-US" altLang="zh-CN" sz="2000" dirty="0" smtClean="0">
                <a:solidFill>
                  <a:srgbClr val="FF0000"/>
                </a:solidFill>
                <a:latin typeface="Arial" charset="0"/>
              </a:rPr>
              <a:t>20-28: </a:t>
            </a:r>
            <a:r>
              <a:rPr lang="en-US" altLang="zh-CN" sz="2000" dirty="0" smtClean="0">
                <a:latin typeface="Arial" charset="0"/>
              </a:rPr>
              <a:t>the duration, area, distance and accident frequency of clustering series  compared with max earthquake magnitude</a:t>
            </a:r>
            <a:r>
              <a:rPr lang="en-US" altLang="zh-CN" sz="2000" dirty="0" smtClean="0">
                <a:latin typeface="Arial" charset="0"/>
              </a:rPr>
              <a:t>.</a:t>
            </a:r>
          </a:p>
          <a:p>
            <a:pPr>
              <a:lnSpc>
                <a:spcPct val="80000"/>
              </a:lnSpc>
            </a:pPr>
            <a:endParaRPr lang="en-US" altLang="zh-CN" sz="2000" dirty="0">
              <a:solidFill>
                <a:srgbClr val="FF0000"/>
              </a:solidFill>
              <a:latin typeface="Arial" charset="0"/>
            </a:endParaRPr>
          </a:p>
          <a:p>
            <a:pPr>
              <a:lnSpc>
                <a:spcPct val="80000"/>
              </a:lnSpc>
            </a:pPr>
            <a:r>
              <a:rPr lang="en-US" altLang="zh-CN" sz="2000" dirty="0" smtClean="0">
                <a:solidFill>
                  <a:srgbClr val="FF0000"/>
                </a:solidFill>
              </a:rPr>
              <a:t> </a:t>
            </a:r>
            <a:r>
              <a:rPr lang="en-US" altLang="zh-CN" sz="2000" dirty="0">
                <a:solidFill>
                  <a:srgbClr val="FF0000"/>
                </a:solidFill>
              </a:rPr>
              <a:t>Slides </a:t>
            </a:r>
            <a:r>
              <a:rPr lang="en-US" altLang="zh-CN" sz="2000" dirty="0" smtClean="0">
                <a:solidFill>
                  <a:srgbClr val="FF0000"/>
                </a:solidFill>
                <a:latin typeface="Arial" charset="0"/>
              </a:rPr>
              <a:t>29-36: </a:t>
            </a:r>
            <a:r>
              <a:rPr lang="en-US" altLang="zh-CN" sz="2000" dirty="0">
                <a:latin typeface="Arial" charset="0"/>
              </a:rPr>
              <a:t>the duration, area, distance and accident frequency of clustering series  compared with the </a:t>
            </a:r>
            <a:r>
              <a:rPr lang="en-US" altLang="zh-CN" sz="2000" dirty="0" smtClean="0">
                <a:latin typeface="Arial" charset="0"/>
              </a:rPr>
              <a:t>accumulation </a:t>
            </a:r>
            <a:r>
              <a:rPr lang="en-US" altLang="zh-CN" sz="2000" dirty="0">
                <a:latin typeface="Arial" charset="0"/>
              </a:rPr>
              <a:t>of earthquake energy.</a:t>
            </a:r>
          </a:p>
          <a:p>
            <a:pPr>
              <a:lnSpc>
                <a:spcPct val="80000"/>
              </a:lnSpc>
            </a:pPr>
            <a:endParaRPr lang="en-US" altLang="zh-CN" sz="2000" dirty="0" smtClean="0">
              <a:latin typeface="Arial" charset="0"/>
            </a:endParaRPr>
          </a:p>
          <a:p>
            <a:pPr>
              <a:lnSpc>
                <a:spcPct val="80000"/>
              </a:lnSpc>
            </a:pPr>
            <a:endParaRPr lang="en-US" altLang="zh-CN" sz="2000" dirty="0" smtClean="0">
              <a:latin typeface="Arial" charset="0"/>
            </a:endParaRPr>
          </a:p>
          <a:p>
            <a:pPr>
              <a:lnSpc>
                <a:spcPct val="80000"/>
              </a:lnSpc>
            </a:pPr>
            <a:endParaRPr lang="zh-CN" altLang="en-US" sz="2000" dirty="0" smtClean="0"/>
          </a:p>
        </p:txBody>
      </p:sp>
    </p:spTree>
    <p:extLst>
      <p:ext uri="{BB962C8B-B14F-4D97-AF65-F5344CB8AC3E}">
        <p14:creationId xmlns:p14="http://schemas.microsoft.com/office/powerpoint/2010/main" val="16041515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20</a:t>
            </a:fld>
            <a:endParaRPr lang="zh-CN" altLang="en-US"/>
          </a:p>
        </p:txBody>
      </p:sp>
      <p:pic>
        <p:nvPicPr>
          <p:cNvPr id="30722"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684374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21</a:t>
            </a:fld>
            <a:endParaRPr lang="zh-CN" altLang="en-US"/>
          </a:p>
        </p:txBody>
      </p:sp>
      <p:pic>
        <p:nvPicPr>
          <p:cNvPr id="31746"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20082742"/>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22</a:t>
            </a:fld>
            <a:endParaRPr lang="zh-CN" altLang="en-US"/>
          </a:p>
        </p:txBody>
      </p:sp>
      <p:pic>
        <p:nvPicPr>
          <p:cNvPr id="32770"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784763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23</a:t>
            </a:fld>
            <a:endParaRPr lang="zh-CN" altLang="en-US"/>
          </a:p>
        </p:txBody>
      </p:sp>
      <p:pic>
        <p:nvPicPr>
          <p:cNvPr id="33794"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1524093"/>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24</a:t>
            </a:fld>
            <a:endParaRPr lang="zh-CN" altLang="en-US"/>
          </a:p>
        </p:txBody>
      </p:sp>
      <p:pic>
        <p:nvPicPr>
          <p:cNvPr id="34818"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209027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25</a:t>
            </a:fld>
            <a:endParaRPr lang="zh-CN" altLang="en-US"/>
          </a:p>
        </p:txBody>
      </p:sp>
      <p:pic>
        <p:nvPicPr>
          <p:cNvPr id="35842"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2936131"/>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26</a:t>
            </a:fld>
            <a:endParaRPr lang="zh-CN" altLang="en-US"/>
          </a:p>
        </p:txBody>
      </p:sp>
      <p:pic>
        <p:nvPicPr>
          <p:cNvPr id="36866"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125101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27</a:t>
            </a:fld>
            <a:endParaRPr lang="zh-CN" altLang="en-US"/>
          </a:p>
        </p:txBody>
      </p:sp>
      <p:pic>
        <p:nvPicPr>
          <p:cNvPr id="37890"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2129247"/>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28</a:t>
            </a:fld>
            <a:endParaRPr lang="zh-CN" altLang="en-US"/>
          </a:p>
        </p:txBody>
      </p:sp>
      <p:pic>
        <p:nvPicPr>
          <p:cNvPr id="38914"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39105"/>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29</a:t>
            </a:fld>
            <a:endParaRPr lang="zh-CN" altLang="en-US"/>
          </a:p>
        </p:txBody>
      </p:sp>
      <p:pic>
        <p:nvPicPr>
          <p:cNvPr id="1026"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134195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3</a:t>
            </a:fld>
            <a:endParaRPr lang="zh-CN" altLang="en-US"/>
          </a:p>
        </p:txBody>
      </p:sp>
      <p:pic>
        <p:nvPicPr>
          <p:cNvPr id="11266"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4423850"/>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30</a:t>
            </a:fld>
            <a:endParaRPr lang="zh-CN" altLang="en-US"/>
          </a:p>
        </p:txBody>
      </p:sp>
      <p:pic>
        <p:nvPicPr>
          <p:cNvPr id="2050"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4004312"/>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31</a:t>
            </a:fld>
            <a:endParaRPr lang="zh-CN" altLang="en-US"/>
          </a:p>
        </p:txBody>
      </p:sp>
      <p:pic>
        <p:nvPicPr>
          <p:cNvPr id="3074"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4433001"/>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32</a:t>
            </a:fld>
            <a:endParaRPr lang="zh-CN" altLang="en-US"/>
          </a:p>
        </p:txBody>
      </p:sp>
      <p:pic>
        <p:nvPicPr>
          <p:cNvPr id="4098"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0622611"/>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33</a:t>
            </a:fld>
            <a:endParaRPr lang="zh-CN" altLang="en-US"/>
          </a:p>
        </p:txBody>
      </p:sp>
      <p:pic>
        <p:nvPicPr>
          <p:cNvPr id="5122"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8321847"/>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34</a:t>
            </a:fld>
            <a:endParaRPr lang="zh-CN" altLang="en-US"/>
          </a:p>
        </p:txBody>
      </p:sp>
      <p:pic>
        <p:nvPicPr>
          <p:cNvPr id="6146"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1920931"/>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35</a:t>
            </a:fld>
            <a:endParaRPr lang="zh-CN" altLang="en-US"/>
          </a:p>
        </p:txBody>
      </p:sp>
      <p:pic>
        <p:nvPicPr>
          <p:cNvPr id="7170"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6305747"/>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36</a:t>
            </a:fld>
            <a:endParaRPr lang="zh-CN" altLang="en-US"/>
          </a:p>
        </p:txBody>
      </p:sp>
      <p:pic>
        <p:nvPicPr>
          <p:cNvPr id="8194"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072233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4</a:t>
            </a:fld>
            <a:endParaRPr lang="zh-CN" altLang="en-US"/>
          </a:p>
        </p:txBody>
      </p:sp>
      <p:pic>
        <p:nvPicPr>
          <p:cNvPr id="12290"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038250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5</a:t>
            </a:fld>
            <a:endParaRPr lang="zh-CN" altLang="en-US"/>
          </a:p>
        </p:txBody>
      </p:sp>
      <p:pic>
        <p:nvPicPr>
          <p:cNvPr id="13314"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2018811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6</a:t>
            </a:fld>
            <a:endParaRPr lang="zh-CN" altLang="en-US"/>
          </a:p>
        </p:txBody>
      </p:sp>
      <p:pic>
        <p:nvPicPr>
          <p:cNvPr id="14338"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3294413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7</a:t>
            </a:fld>
            <a:endParaRPr lang="zh-CN" altLang="en-US"/>
          </a:p>
        </p:txBody>
      </p:sp>
      <p:pic>
        <p:nvPicPr>
          <p:cNvPr id="15362"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837558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8</a:t>
            </a:fld>
            <a:endParaRPr lang="zh-CN" altLang="en-US"/>
          </a:p>
        </p:txBody>
      </p:sp>
      <p:pic>
        <p:nvPicPr>
          <p:cNvPr id="16386"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134422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163F2CB9-63A9-4D08-815E-CADEAC8B23EA}" type="slidenum">
              <a:rPr lang="zh-CN" altLang="en-US" smtClean="0"/>
              <a:t>9</a:t>
            </a:fld>
            <a:endParaRPr lang="zh-CN" altLang="en-US"/>
          </a:p>
        </p:txBody>
      </p:sp>
      <p:pic>
        <p:nvPicPr>
          <p:cNvPr id="17410"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4230750"/>
      </p:ext>
    </p:extLst>
  </p:cSld>
  <p:clrMapOvr>
    <a:masterClrMapping/>
  </p:clrMapOvr>
  <p:transition/>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220</Words>
  <Application>Microsoft Office PowerPoint</Application>
  <PresentationFormat>全屏显示(4:3)</PresentationFormat>
  <Paragraphs>48</Paragraphs>
  <Slides>36</Slides>
  <Notes>0</Notes>
  <HiddenSlides>0</HiddenSlides>
  <MMClips>0</MMClips>
  <ScaleCrop>false</ScaleCrop>
  <HeadingPairs>
    <vt:vector size="4" baseType="variant">
      <vt:variant>
        <vt:lpstr>主题</vt:lpstr>
      </vt:variant>
      <vt:variant>
        <vt:i4>1</vt:i4>
      </vt:variant>
      <vt:variant>
        <vt:lpstr>幻灯片标题</vt:lpstr>
      </vt:variant>
      <vt:variant>
        <vt:i4>36</vt:i4>
      </vt:variant>
    </vt:vector>
  </HeadingPairs>
  <TitlesOfParts>
    <vt:vector size="37" baseType="lpstr">
      <vt:lpstr>Office 主题​​</vt:lpstr>
      <vt:lpstr>Coincidence with earthquakes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chenbo</dc:creator>
  <cp:lastModifiedBy>chenbo</cp:lastModifiedBy>
  <cp:revision>3</cp:revision>
  <dcterms:created xsi:type="dcterms:W3CDTF">2013-07-05T00:43:46Z</dcterms:created>
  <dcterms:modified xsi:type="dcterms:W3CDTF">2013-07-05T00:54:38Z</dcterms:modified>
</cp:coreProperties>
</file>