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sldIdLst>
    <p:sldId id="266" r:id="rId2"/>
    <p:sldId id="265" r:id="rId3"/>
  </p:sldIdLst>
  <p:sldSz cx="12192000" cy="6858000"/>
  <p:notesSz cx="12192000" cy="6858000"/>
  <p:defaultTextStyle>
    <a:defPPr>
      <a:defRPr lang="en-US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64"/>
    <p:restoredTop sz="86431"/>
  </p:normalViewPr>
  <p:slideViewPr>
    <p:cSldViewPr>
      <p:cViewPr varScale="1">
        <p:scale>
          <a:sx n="91" d="100"/>
          <a:sy n="91" d="100"/>
        </p:scale>
        <p:origin x="192" y="2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185EC71-FD7D-7745-8B2E-D474997A87EA}" type="datetimeFigureOut">
              <a:rPr lang="en-US"/>
              <a:t>5/24/24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GB"/>
              <a:t>Click to edit Master text styles</a:t>
            </a:r>
            <a:endParaRPr/>
          </a:p>
          <a:p>
            <a:pPr lvl="1">
              <a:defRPr/>
            </a:pPr>
            <a:r>
              <a:rPr lang="en-GB"/>
              <a:t>Second level</a:t>
            </a:r>
            <a:endParaRPr/>
          </a:p>
          <a:p>
            <a:pPr lvl="2">
              <a:defRPr/>
            </a:pPr>
            <a:r>
              <a:rPr lang="en-GB"/>
              <a:t>Third level</a:t>
            </a:r>
            <a:endParaRPr/>
          </a:p>
          <a:p>
            <a:pPr lvl="3">
              <a:defRPr/>
            </a:pPr>
            <a:r>
              <a:rPr lang="en-GB"/>
              <a:t>Fourth level</a:t>
            </a:r>
            <a:endParaRPr/>
          </a:p>
          <a:p>
            <a:pPr lvl="4">
              <a:defRPr/>
            </a:pPr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FE880C9-DDC5-844A-A238-44142544C3FF}" type="slidenum">
              <a:rPr lang="en-US"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52562C4-061B-DF4B-9978-27043577B4FC}" type="datetimeFigureOut">
              <a:rPr lang="en-US"/>
              <a:t>5/24/24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63F012B-F0B0-7B43-AE70-5DBB830E2F9F}" type="slidenum">
              <a:rPr lang="en-US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GB"/>
              <a:t>Click to edit Master text styles</a:t>
            </a:r>
            <a:endParaRPr/>
          </a:p>
          <a:p>
            <a:pPr lvl="1">
              <a:defRPr/>
            </a:pPr>
            <a:r>
              <a:rPr lang="en-GB"/>
              <a:t>Second level</a:t>
            </a:r>
            <a:endParaRPr/>
          </a:p>
          <a:p>
            <a:pPr lvl="2">
              <a:defRPr/>
            </a:pPr>
            <a:r>
              <a:rPr lang="en-GB"/>
              <a:t>Third level</a:t>
            </a:r>
            <a:endParaRPr/>
          </a:p>
          <a:p>
            <a:pPr lvl="3">
              <a:defRPr/>
            </a:pPr>
            <a:r>
              <a:rPr lang="en-GB"/>
              <a:t>Fourth level</a:t>
            </a:r>
            <a:endParaRPr/>
          </a:p>
          <a:p>
            <a:pPr lvl="4">
              <a:defRPr/>
            </a:pPr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52562C4-061B-DF4B-9978-27043577B4FC}" type="datetimeFigureOut">
              <a:rPr lang="en-US"/>
              <a:t>5/24/24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63F012B-F0B0-7B43-AE70-5DBB830E2F9F}" type="slidenum">
              <a:rPr lang="en-US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899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198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GB"/>
              <a:t>Click to edit Master text styles</a:t>
            </a:r>
            <a:endParaRPr/>
          </a:p>
          <a:p>
            <a:pPr lvl="1">
              <a:defRPr/>
            </a:pPr>
            <a:r>
              <a:rPr lang="en-GB"/>
              <a:t>Second level</a:t>
            </a:r>
            <a:endParaRPr/>
          </a:p>
          <a:p>
            <a:pPr lvl="2">
              <a:defRPr/>
            </a:pPr>
            <a:r>
              <a:rPr lang="en-GB"/>
              <a:t>Third level</a:t>
            </a:r>
            <a:endParaRPr/>
          </a:p>
          <a:p>
            <a:pPr lvl="3">
              <a:defRPr/>
            </a:pPr>
            <a:r>
              <a:rPr lang="en-GB"/>
              <a:t>Fourth level</a:t>
            </a:r>
            <a:endParaRPr/>
          </a:p>
          <a:p>
            <a:pPr lvl="4">
              <a:defRPr/>
            </a:pPr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52562C4-061B-DF4B-9978-27043577B4FC}" type="datetimeFigureOut">
              <a:rPr lang="en-US"/>
              <a:t>5/24/24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63F012B-F0B0-7B43-AE70-5DBB830E2F9F}" type="slidenum">
              <a:rPr lang="en-US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GB"/>
              <a:t>Click to edit Master text styles</a:t>
            </a:r>
            <a:endParaRPr/>
          </a:p>
          <a:p>
            <a:pPr lvl="1">
              <a:defRPr/>
            </a:pPr>
            <a:r>
              <a:rPr lang="en-GB"/>
              <a:t>Second level</a:t>
            </a:r>
            <a:endParaRPr/>
          </a:p>
          <a:p>
            <a:pPr lvl="2">
              <a:defRPr/>
            </a:pPr>
            <a:r>
              <a:rPr lang="en-GB"/>
              <a:t>Third level</a:t>
            </a:r>
            <a:endParaRPr/>
          </a:p>
          <a:p>
            <a:pPr lvl="3">
              <a:defRPr/>
            </a:pPr>
            <a:r>
              <a:rPr lang="en-GB"/>
              <a:t>Fourth level</a:t>
            </a:r>
            <a:endParaRPr/>
          </a:p>
          <a:p>
            <a:pPr lvl="4">
              <a:defRPr/>
            </a:pPr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52562C4-061B-DF4B-9978-27043577B4FC}" type="datetimeFigureOut">
              <a:rPr lang="en-US"/>
              <a:t>5/24/24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63F012B-F0B0-7B43-AE70-5DBB830E2F9F}" type="slidenum">
              <a:rPr lang="en-US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1852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2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GB"/>
              <a:t>Click to edit Master text styles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52562C4-061B-DF4B-9978-27043577B4FC}" type="datetimeFigureOut">
              <a:rPr lang="en-US"/>
              <a:t>5/24/24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63F012B-F0B0-7B43-AE70-5DBB830E2F9F}" type="slidenum">
              <a:rPr lang="en-US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1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GB"/>
              <a:t>Click to edit Master text styles</a:t>
            </a:r>
            <a:endParaRPr/>
          </a:p>
          <a:p>
            <a:pPr lvl="1">
              <a:defRPr/>
            </a:pPr>
            <a:r>
              <a:rPr lang="en-GB"/>
              <a:t>Second level</a:t>
            </a:r>
            <a:endParaRPr/>
          </a:p>
          <a:p>
            <a:pPr lvl="2">
              <a:defRPr/>
            </a:pPr>
            <a:r>
              <a:rPr lang="en-GB"/>
              <a:t>Third level</a:t>
            </a:r>
            <a:endParaRPr/>
          </a:p>
          <a:p>
            <a:pPr lvl="3">
              <a:defRPr/>
            </a:pPr>
            <a:r>
              <a:rPr lang="en-GB"/>
              <a:t>Fourth level</a:t>
            </a:r>
            <a:endParaRPr/>
          </a:p>
          <a:p>
            <a:pPr lvl="4">
              <a:defRPr/>
            </a:pPr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1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GB"/>
              <a:t>Click to edit Master text styles</a:t>
            </a:r>
            <a:endParaRPr/>
          </a:p>
          <a:p>
            <a:pPr lvl="1">
              <a:defRPr/>
            </a:pPr>
            <a:r>
              <a:rPr lang="en-GB"/>
              <a:t>Second level</a:t>
            </a:r>
            <a:endParaRPr/>
          </a:p>
          <a:p>
            <a:pPr lvl="2">
              <a:defRPr/>
            </a:pPr>
            <a:r>
              <a:rPr lang="en-GB"/>
              <a:t>Third level</a:t>
            </a:r>
            <a:endParaRPr/>
          </a:p>
          <a:p>
            <a:pPr lvl="3">
              <a:defRPr/>
            </a:pPr>
            <a:r>
              <a:rPr lang="en-GB"/>
              <a:t>Fourth level</a:t>
            </a:r>
            <a:endParaRPr/>
          </a:p>
          <a:p>
            <a:pPr lvl="4">
              <a:defRPr/>
            </a:pPr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52562C4-061B-DF4B-9978-27043577B4FC}" type="datetimeFigureOut">
              <a:rPr lang="en-US"/>
              <a:t>5/24/24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63F012B-F0B0-7B43-AE70-5DBB830E2F9F}" type="slidenum">
              <a:rPr lang="en-US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9789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GB"/>
              <a:t>Click to edit Master text styles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9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GB"/>
              <a:t>Click to edit Master text styles</a:t>
            </a:r>
            <a:endParaRPr/>
          </a:p>
          <a:p>
            <a:pPr lvl="1">
              <a:defRPr/>
            </a:pPr>
            <a:r>
              <a:rPr lang="en-GB"/>
              <a:t>Second level</a:t>
            </a:r>
            <a:endParaRPr/>
          </a:p>
          <a:p>
            <a:pPr lvl="2">
              <a:defRPr/>
            </a:pPr>
            <a:r>
              <a:rPr lang="en-GB"/>
              <a:t>Third level</a:t>
            </a:r>
            <a:endParaRPr/>
          </a:p>
          <a:p>
            <a:pPr lvl="3">
              <a:defRPr/>
            </a:pPr>
            <a:r>
              <a:rPr lang="en-GB"/>
              <a:t>Fourth level</a:t>
            </a:r>
            <a:endParaRPr/>
          </a:p>
          <a:p>
            <a:pPr lvl="4">
              <a:defRPr/>
            </a:pPr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GB"/>
              <a:t>Click to edit Master text styles</a:t>
            </a:r>
            <a:endParaRPr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2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GB"/>
              <a:t>Click to edit Master text styles</a:t>
            </a:r>
            <a:endParaRPr/>
          </a:p>
          <a:p>
            <a:pPr lvl="1">
              <a:defRPr/>
            </a:pPr>
            <a:r>
              <a:rPr lang="en-GB"/>
              <a:t>Second level</a:t>
            </a:r>
            <a:endParaRPr/>
          </a:p>
          <a:p>
            <a:pPr lvl="2">
              <a:defRPr/>
            </a:pPr>
            <a:r>
              <a:rPr lang="en-GB"/>
              <a:t>Third level</a:t>
            </a:r>
            <a:endParaRPr/>
          </a:p>
          <a:p>
            <a:pPr lvl="3">
              <a:defRPr/>
            </a:pPr>
            <a:r>
              <a:rPr lang="en-GB"/>
              <a:t>Fourth level</a:t>
            </a:r>
            <a:endParaRPr/>
          </a:p>
          <a:p>
            <a:pPr lvl="4">
              <a:defRPr/>
            </a:pPr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52562C4-061B-DF4B-9978-27043577B4FC}" type="datetimeFigureOut">
              <a:rPr lang="en-US"/>
              <a:t>5/24/24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63F012B-F0B0-7B43-AE70-5DBB830E2F9F}" type="slidenum">
              <a:rPr lang="en-US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52562C4-061B-DF4B-9978-27043577B4FC}" type="datetimeFigureOut">
              <a:rPr lang="en-US"/>
              <a:t>5/24/24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63F012B-F0B0-7B43-AE70-5DBB830E2F9F}" type="slidenum">
              <a:rPr lang="en-US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52562C4-061B-DF4B-9978-27043577B4FC}" type="datetimeFigureOut">
              <a:rPr lang="en-US"/>
              <a:t>5/24/24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63F012B-F0B0-7B43-AE70-5DBB830E2F9F}" type="slidenum">
              <a:rPr lang="en-US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GB"/>
              <a:t>Click to edit Master text styles</a:t>
            </a:r>
            <a:endParaRPr/>
          </a:p>
          <a:p>
            <a:pPr lvl="1">
              <a:defRPr/>
            </a:pPr>
            <a:r>
              <a:rPr lang="en-GB"/>
              <a:t>Second level</a:t>
            </a:r>
            <a:endParaRPr/>
          </a:p>
          <a:p>
            <a:pPr lvl="2">
              <a:defRPr/>
            </a:pPr>
            <a:r>
              <a:rPr lang="en-GB"/>
              <a:t>Third level</a:t>
            </a:r>
            <a:endParaRPr/>
          </a:p>
          <a:p>
            <a:pPr lvl="3">
              <a:defRPr/>
            </a:pPr>
            <a:r>
              <a:rPr lang="en-GB"/>
              <a:t>Fourth level</a:t>
            </a:r>
            <a:endParaRPr/>
          </a:p>
          <a:p>
            <a:pPr lvl="4">
              <a:defRPr/>
            </a:pPr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GB"/>
              <a:t>Click to edit Master text styles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52562C4-061B-DF4B-9978-27043577B4FC}" type="datetimeFigureOut">
              <a:rPr lang="en-US"/>
              <a:t>5/24/24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63F012B-F0B0-7B43-AE70-5DBB830E2F9F}" type="slidenum">
              <a:rPr lang="en-US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 bwMode="auto">
          <a:xfrm>
            <a:off x="5183188" y="987425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GB"/>
              <a:t>Click to edit Master text styles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52562C4-061B-DF4B-9978-27043577B4FC}" type="datetimeFigureOut">
              <a:rPr lang="en-US"/>
              <a:t>5/24/24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63F012B-F0B0-7B43-AE70-5DBB830E2F9F}" type="slidenum">
              <a:rPr lang="en-US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2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2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GB"/>
              <a:t>Click to edit Master text styles</a:t>
            </a:r>
            <a:endParaRPr/>
          </a:p>
          <a:p>
            <a:pPr lvl="1">
              <a:defRPr/>
            </a:pPr>
            <a:r>
              <a:rPr lang="en-GB"/>
              <a:t>Second level</a:t>
            </a:r>
            <a:endParaRPr/>
          </a:p>
          <a:p>
            <a:pPr lvl="2">
              <a:defRPr/>
            </a:pPr>
            <a:r>
              <a:rPr lang="en-GB"/>
              <a:t>Third level</a:t>
            </a:r>
            <a:endParaRPr/>
          </a:p>
          <a:p>
            <a:pPr lvl="3">
              <a:defRPr/>
            </a:pPr>
            <a:r>
              <a:rPr lang="en-GB"/>
              <a:t>Fourth level</a:t>
            </a:r>
            <a:endParaRPr/>
          </a:p>
          <a:p>
            <a:pPr lvl="4">
              <a:defRPr/>
            </a:pPr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52562C4-061B-DF4B-9978-27043577B4FC}" type="datetimeFigureOut">
              <a:rPr lang="en-US"/>
              <a:t>5/24/24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2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63F012B-F0B0-7B43-AE70-5DBB830E2F9F}" type="slidenum">
              <a:rPr lang="en-US"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0">
            <a:extLst>
              <a:ext uri="{FF2B5EF4-FFF2-40B4-BE49-F238E27FC236}">
                <a16:creationId xmlns:a16="http://schemas.microsoft.com/office/drawing/2014/main" id="{E0745831-2D68-9BD8-2A0A-C0FCB01436E2}"/>
              </a:ext>
            </a:extLst>
          </p:cNvPr>
          <p:cNvSpPr txBox="1"/>
          <p:nvPr/>
        </p:nvSpPr>
        <p:spPr>
          <a:xfrm>
            <a:off x="4109231" y="4705398"/>
            <a:ext cx="10065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+mj-ea"/>
                <a:ea typeface="+mj-ea"/>
              </a:rPr>
              <a:t>C. Spring</a:t>
            </a:r>
          </a:p>
        </p:txBody>
      </p:sp>
      <p:pic>
        <p:nvPicPr>
          <p:cNvPr id="3" name="Picture 18" descr="A picture containing screenshot, grass, ground, outdoor&#10;&#10;Description automatically generated">
            <a:extLst>
              <a:ext uri="{FF2B5EF4-FFF2-40B4-BE49-F238E27FC236}">
                <a16:creationId xmlns:a16="http://schemas.microsoft.com/office/drawing/2014/main" id="{A54D828F-2F58-44B5-4774-598EB791A89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456910" y="2379945"/>
            <a:ext cx="3317761" cy="998046"/>
          </a:xfrm>
          <a:prstGeom prst="rect">
            <a:avLst/>
          </a:prstGeom>
        </p:spPr>
      </p:pic>
      <p:pic>
        <p:nvPicPr>
          <p:cNvPr id="4" name="Picture 21" descr="A close-up of a plant stem&#10;&#10;Description automatically generated with low confidence">
            <a:extLst>
              <a:ext uri="{FF2B5EF4-FFF2-40B4-BE49-F238E27FC236}">
                <a16:creationId xmlns:a16="http://schemas.microsoft.com/office/drawing/2014/main" id="{58FF8EC8-D1D4-8514-B0DE-81A265093D3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2376457" y="2386379"/>
            <a:ext cx="3311657" cy="991279"/>
          </a:xfrm>
          <a:prstGeom prst="rect">
            <a:avLst/>
          </a:prstGeom>
        </p:spPr>
      </p:pic>
      <p:pic>
        <p:nvPicPr>
          <p:cNvPr id="5" name="Picture 12">
            <a:extLst>
              <a:ext uri="{FF2B5EF4-FFF2-40B4-BE49-F238E27FC236}">
                <a16:creationId xmlns:a16="http://schemas.microsoft.com/office/drawing/2014/main" id="{6AE7D227-B767-9E71-38D8-CDF6972DB7F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9138" y="2389827"/>
            <a:ext cx="3317762" cy="978283"/>
          </a:xfrm>
          <a:prstGeom prst="rect">
            <a:avLst/>
          </a:prstGeom>
        </p:spPr>
      </p:pic>
      <p:sp>
        <p:nvSpPr>
          <p:cNvPr id="6" name="TextBox 16">
            <a:extLst>
              <a:ext uri="{FF2B5EF4-FFF2-40B4-BE49-F238E27FC236}">
                <a16:creationId xmlns:a16="http://schemas.microsoft.com/office/drawing/2014/main" id="{A62F5084-68E8-1342-8B64-00E10764E7CA}"/>
              </a:ext>
            </a:extLst>
          </p:cNvPr>
          <p:cNvSpPr txBox="1"/>
          <p:nvPr/>
        </p:nvSpPr>
        <p:spPr>
          <a:xfrm>
            <a:off x="1837576" y="4705399"/>
            <a:ext cx="76296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latin typeface="+mj-ea"/>
                <a:ea typeface="+mj-ea"/>
              </a:rPr>
              <a:t>Zentos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BE62EF35-7D52-F6D3-2813-4015B11118EA}"/>
              </a:ext>
            </a:extLst>
          </p:cNvPr>
          <p:cNvSpPr txBox="1"/>
          <p:nvPr/>
        </p:nvSpPr>
        <p:spPr>
          <a:xfrm>
            <a:off x="1603968" y="4455798"/>
            <a:ext cx="179872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latin typeface="+mn-ea"/>
              </a:rPr>
              <a:t>- </a:t>
            </a:r>
            <a:r>
              <a:rPr lang="en-US" sz="1200" dirty="0">
                <a:latin typeface="+mn-ea"/>
              </a:rPr>
              <a:t>                 ascr#18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947A01FC-4BC3-FC83-884A-82FD388730F3}"/>
              </a:ext>
            </a:extLst>
          </p:cNvPr>
          <p:cNvSpPr txBox="1"/>
          <p:nvPr/>
        </p:nvSpPr>
        <p:spPr>
          <a:xfrm>
            <a:off x="3969068" y="4455798"/>
            <a:ext cx="176159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latin typeface="+mn-ea"/>
              </a:rPr>
              <a:t>- </a:t>
            </a:r>
            <a:r>
              <a:rPr lang="en-US" sz="1200" dirty="0">
                <a:latin typeface="+mn-ea"/>
              </a:rPr>
              <a:t>                 ascr#18</a:t>
            </a:r>
          </a:p>
        </p:txBody>
      </p:sp>
      <p:sp>
        <p:nvSpPr>
          <p:cNvPr id="9" name="TextBox 17">
            <a:extLst>
              <a:ext uri="{FF2B5EF4-FFF2-40B4-BE49-F238E27FC236}">
                <a16:creationId xmlns:a16="http://schemas.microsoft.com/office/drawing/2014/main" id="{DB688566-6567-2055-7DC9-164D43EB1BA0}"/>
              </a:ext>
            </a:extLst>
          </p:cNvPr>
          <p:cNvSpPr txBox="1"/>
          <p:nvPr/>
        </p:nvSpPr>
        <p:spPr>
          <a:xfrm>
            <a:off x="8766757" y="4705398"/>
            <a:ext cx="10716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>
                <a:latin typeface="+mj-ea"/>
                <a:ea typeface="+mj-ea"/>
              </a:rPr>
              <a:t>Chinofuz</a:t>
            </a:r>
            <a:endParaRPr lang="en-US" sz="1400" dirty="0">
              <a:latin typeface="+mj-ea"/>
              <a:ea typeface="+mj-ea"/>
            </a:endParaRPr>
          </a:p>
        </p:txBody>
      </p:sp>
      <p:pic>
        <p:nvPicPr>
          <p:cNvPr id="10" name="Picture 3" descr="A picture containing screenshot&#10;&#10;Description automatically generated">
            <a:extLst>
              <a:ext uri="{FF2B5EF4-FFF2-40B4-BE49-F238E27FC236}">
                <a16:creationId xmlns:a16="http://schemas.microsoft.com/office/drawing/2014/main" id="{93E7047F-C712-8FD2-F833-019B4DB4FAE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7044959" y="2392296"/>
            <a:ext cx="3317760" cy="973342"/>
          </a:xfrm>
          <a:prstGeom prst="rect">
            <a:avLst/>
          </a:prstGeom>
        </p:spPr>
      </p:pic>
      <p:pic>
        <p:nvPicPr>
          <p:cNvPr id="11" name="Picture 7" descr="A close-up of a leaf&#10;&#10;Description automatically generated with medium confidence">
            <a:extLst>
              <a:ext uri="{FF2B5EF4-FFF2-40B4-BE49-F238E27FC236}">
                <a16:creationId xmlns:a16="http://schemas.microsoft.com/office/drawing/2014/main" id="{B5E1A895-9070-759C-9C1A-F6D71257E05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8072997" y="2411442"/>
            <a:ext cx="3317760" cy="935050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CC9DF691-FCE5-8EA0-8C6F-04E325992412}"/>
              </a:ext>
            </a:extLst>
          </p:cNvPr>
          <p:cNvSpPr txBox="1"/>
          <p:nvPr/>
        </p:nvSpPr>
        <p:spPr>
          <a:xfrm>
            <a:off x="8654886" y="4455798"/>
            <a:ext cx="176159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latin typeface="+mn-ea"/>
              </a:rPr>
              <a:t>- </a:t>
            </a:r>
            <a:r>
              <a:rPr lang="en-US" sz="1200" dirty="0">
                <a:latin typeface="+mn-ea"/>
              </a:rPr>
              <a:t>                ascr#18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7B498C0-40E6-1411-B2FF-75EA9B7F80A0}"/>
              </a:ext>
            </a:extLst>
          </p:cNvPr>
          <p:cNvSpPr txBox="1"/>
          <p:nvPr/>
        </p:nvSpPr>
        <p:spPr>
          <a:xfrm>
            <a:off x="6632992" y="4705397"/>
            <a:ext cx="95579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 err="1">
                <a:latin typeface="+mn-ea"/>
              </a:rPr>
              <a:t>Arina</a:t>
            </a:r>
            <a:r>
              <a:rPr lang="en-US" sz="1400" dirty="0">
                <a:latin typeface="+mn-ea"/>
              </a:rPr>
              <a:t> LR</a:t>
            </a:r>
          </a:p>
        </p:txBody>
      </p:sp>
      <p:pic>
        <p:nvPicPr>
          <p:cNvPr id="14" name="Picture 16">
            <a:extLst>
              <a:ext uri="{FF2B5EF4-FFF2-40B4-BE49-F238E27FC236}">
                <a16:creationId xmlns:a16="http://schemas.microsoft.com/office/drawing/2014/main" id="{7C81E071-E650-0277-2737-DF928B4B3F1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754857" y="2389376"/>
            <a:ext cx="3317760" cy="993105"/>
          </a:xfrm>
          <a:prstGeom prst="rect">
            <a:avLst/>
          </a:prstGeom>
        </p:spPr>
      </p:pic>
      <p:pic>
        <p:nvPicPr>
          <p:cNvPr id="15" name="Picture 18">
            <a:extLst>
              <a:ext uri="{FF2B5EF4-FFF2-40B4-BE49-F238E27FC236}">
                <a16:creationId xmlns:a16="http://schemas.microsoft.com/office/drawing/2014/main" id="{E7860228-B7BF-E331-EBF8-860D1F3C2BE2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5811285" y="2403527"/>
            <a:ext cx="3307720" cy="940841"/>
          </a:xfrm>
          <a:prstGeom prst="rect">
            <a:avLst/>
          </a:prstGeom>
        </p:spPr>
      </p:pic>
      <p:sp>
        <p:nvSpPr>
          <p:cNvPr id="16" name="Textfeld 15">
            <a:extLst>
              <a:ext uri="{FF2B5EF4-FFF2-40B4-BE49-F238E27FC236}">
                <a16:creationId xmlns:a16="http://schemas.microsoft.com/office/drawing/2014/main" id="{96C1367A-69E2-1751-BBC5-E9F5C90B4140}"/>
              </a:ext>
            </a:extLst>
          </p:cNvPr>
          <p:cNvSpPr txBox="1"/>
          <p:nvPr/>
        </p:nvSpPr>
        <p:spPr>
          <a:xfrm>
            <a:off x="6318527" y="4455798"/>
            <a:ext cx="176159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latin typeface="+mn-ea"/>
              </a:rPr>
              <a:t>- </a:t>
            </a:r>
            <a:r>
              <a:rPr lang="en-US" sz="1200" dirty="0">
                <a:latin typeface="+mn-ea"/>
              </a:rPr>
              <a:t>                 ascr#18</a:t>
            </a:r>
          </a:p>
        </p:txBody>
      </p:sp>
      <p:pic>
        <p:nvPicPr>
          <p:cNvPr id="17" name="Picture 17" descr="A close-up of a plant leaf&#10;&#10;Description automatically generated with low confidence">
            <a:extLst>
              <a:ext uri="{FF2B5EF4-FFF2-40B4-BE49-F238E27FC236}">
                <a16:creationId xmlns:a16="http://schemas.microsoft.com/office/drawing/2014/main" id="{B19A3CB2-96A1-C1D2-6060-5E7C550C85B3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107244" y="2388848"/>
            <a:ext cx="3301616" cy="964098"/>
          </a:xfrm>
          <a:prstGeom prst="rect">
            <a:avLst/>
          </a:prstGeom>
        </p:spPr>
      </p:pic>
      <p:sp>
        <p:nvSpPr>
          <p:cNvPr id="18" name="Textfeld 17">
            <a:extLst>
              <a:ext uri="{FF2B5EF4-FFF2-40B4-BE49-F238E27FC236}">
                <a16:creationId xmlns:a16="http://schemas.microsoft.com/office/drawing/2014/main" id="{01E43B80-3C1F-853F-B2CE-4C764E54146D}"/>
              </a:ext>
            </a:extLst>
          </p:cNvPr>
          <p:cNvSpPr txBox="1"/>
          <p:nvPr/>
        </p:nvSpPr>
        <p:spPr bwMode="auto">
          <a:xfrm>
            <a:off x="558489" y="332656"/>
            <a:ext cx="10454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Figure S1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773203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Grafik 1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2821250" y="455273"/>
            <a:ext cx="5713150" cy="5757637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8C15FE32-02D8-2CCF-555A-94E63F4A85BB}"/>
              </a:ext>
            </a:extLst>
          </p:cNvPr>
          <p:cNvSpPr txBox="1"/>
          <p:nvPr/>
        </p:nvSpPr>
        <p:spPr>
          <a:xfrm>
            <a:off x="767408" y="980728"/>
            <a:ext cx="10454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Figure S2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27</Words>
  <Application>Microsoft Macintosh PowerPoint</Application>
  <DocSecurity>0</DocSecurity>
  <PresentationFormat>Breitbild</PresentationFormat>
  <Paragraphs>10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PowerPoint-Präsentation</vt:lpstr>
      <vt:lpstr>PowerPoint-Präsentation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DAB staining</dc:title>
  <dc:subject/>
  <dc:creator>Akshita  Kamboj</dc:creator>
  <cp:keywords/>
  <dc:description/>
  <cp:lastModifiedBy>Karl-Heinz Kogel</cp:lastModifiedBy>
  <cp:revision>26</cp:revision>
  <dcterms:created xsi:type="dcterms:W3CDTF">2024-01-09T11:57:49Z</dcterms:created>
  <dcterms:modified xsi:type="dcterms:W3CDTF">2024-05-24T08:01:22Z</dcterms:modified>
  <cp:category/>
  <dc:identifier/>
  <cp:contentStatus/>
  <dc:language/>
  <cp:version/>
</cp:coreProperties>
</file>