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510" r:id="rId2"/>
    <p:sldId id="509" r:id="rId3"/>
  </p:sldIdLst>
  <p:sldSz cx="6443663" cy="100441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uki HP" initials="HH" lastIdx="1" clrIdx="0">
    <p:extLst>
      <p:ext uri="{19B8F6BF-5375-455C-9EA6-DF929625EA0E}">
        <p15:presenceInfo xmlns:p15="http://schemas.microsoft.com/office/powerpoint/2012/main" userId="Haruki 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>
      <p:cViewPr>
        <p:scale>
          <a:sx n="69" d="100"/>
          <a:sy n="69" d="100"/>
        </p:scale>
        <p:origin x="131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4E48D-AB6C-4EE4-9F4A-6791367504AD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24100" y="1241425"/>
            <a:ext cx="21494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36AD5-19B6-4B7B-95D6-2F44617FE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4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122123-5312-4001-9157-17FFB652B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458" y="1643794"/>
            <a:ext cx="4832747" cy="3496839"/>
          </a:xfrm>
        </p:spPr>
        <p:txBody>
          <a:bodyPr anchor="b"/>
          <a:lstStyle>
            <a:lvl1pPr algn="ctr">
              <a:defRPr sz="4228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A1F47CF-A3C5-478F-9186-14AA29286F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458" y="5275485"/>
            <a:ext cx="4832747" cy="2425002"/>
          </a:xfrm>
        </p:spPr>
        <p:txBody>
          <a:bodyPr/>
          <a:lstStyle>
            <a:lvl1pPr marL="0" indent="0" algn="ctr">
              <a:buNone/>
              <a:defRPr sz="1691"/>
            </a:lvl1pPr>
            <a:lvl2pPr marL="322189" indent="0" algn="ctr">
              <a:buNone/>
              <a:defRPr sz="1409"/>
            </a:lvl2pPr>
            <a:lvl3pPr marL="644378" indent="0" algn="ctr">
              <a:buNone/>
              <a:defRPr sz="1268"/>
            </a:lvl3pPr>
            <a:lvl4pPr marL="966567" indent="0" algn="ctr">
              <a:buNone/>
              <a:defRPr sz="1128"/>
            </a:lvl4pPr>
            <a:lvl5pPr marL="1288755" indent="0" algn="ctr">
              <a:buNone/>
              <a:defRPr sz="1128"/>
            </a:lvl5pPr>
            <a:lvl6pPr marL="1610944" indent="0" algn="ctr">
              <a:buNone/>
              <a:defRPr sz="1128"/>
            </a:lvl6pPr>
            <a:lvl7pPr marL="1933133" indent="0" algn="ctr">
              <a:buNone/>
              <a:defRPr sz="1128"/>
            </a:lvl7pPr>
            <a:lvl8pPr marL="2255322" indent="0" algn="ctr">
              <a:buNone/>
              <a:defRPr sz="1128"/>
            </a:lvl8pPr>
            <a:lvl9pPr marL="2577511" indent="0" algn="ctr">
              <a:buNone/>
              <a:defRPr sz="1128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11CC7A-742C-4E88-AEAD-ABB10ADB00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390778-F45A-4890-BC93-79A6AD9A40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8E3A79-E985-4A7F-91D7-273F65EC0E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2146D7-008D-4CC2-AC7B-066F8E62A12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8124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2084E5-1971-418F-AAAE-293DE61E0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DC080A-1964-460A-93BE-84FB7157D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DCDF84-6CAB-4B7A-B691-5604019A36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AC5D55-8A1E-4319-933A-6224A41A07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9D000F-BB6C-4826-A54B-FEC5510721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B67AF-9DD2-4DA2-85CC-D19AC70FA29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839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7B056F-EE39-4D3E-A9F9-DF202BC8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46" y="2504055"/>
            <a:ext cx="5557659" cy="4178071"/>
          </a:xfrm>
        </p:spPr>
        <p:txBody>
          <a:bodyPr anchor="b"/>
          <a:lstStyle>
            <a:lvl1pPr>
              <a:defRPr sz="4228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550C768-6269-4A01-A1BD-DD82E1162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9646" y="6721652"/>
            <a:ext cx="5557659" cy="2197149"/>
          </a:xfrm>
        </p:spPr>
        <p:txBody>
          <a:bodyPr/>
          <a:lstStyle>
            <a:lvl1pPr marL="0" indent="0">
              <a:buNone/>
              <a:defRPr sz="1691"/>
            </a:lvl1pPr>
            <a:lvl2pPr marL="322189" indent="0">
              <a:buNone/>
              <a:defRPr sz="1409"/>
            </a:lvl2pPr>
            <a:lvl3pPr marL="644378" indent="0">
              <a:buNone/>
              <a:defRPr sz="1268"/>
            </a:lvl3pPr>
            <a:lvl4pPr marL="966567" indent="0">
              <a:buNone/>
              <a:defRPr sz="1128"/>
            </a:lvl4pPr>
            <a:lvl5pPr marL="1288755" indent="0">
              <a:buNone/>
              <a:defRPr sz="1128"/>
            </a:lvl5pPr>
            <a:lvl6pPr marL="1610944" indent="0">
              <a:buNone/>
              <a:defRPr sz="1128"/>
            </a:lvl6pPr>
            <a:lvl7pPr marL="1933133" indent="0">
              <a:buNone/>
              <a:defRPr sz="1128"/>
            </a:lvl7pPr>
            <a:lvl8pPr marL="2255322" indent="0">
              <a:buNone/>
              <a:defRPr sz="1128"/>
            </a:lvl8pPr>
            <a:lvl9pPr marL="2577511" indent="0">
              <a:buNone/>
              <a:defRPr sz="11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258515-B0D0-4A65-8F9A-F2B16EBC0C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3EC0BC-E0AB-4627-A9A4-E5C2F0745F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FBFFB2-3BD7-4707-8FC1-E4873BCD69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DA2780-EC8E-4E69-B409-7318C8655BD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3982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E8CA3A-4C89-4366-8836-F0FBB556F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2A926B-CE2A-406C-95C2-93311481A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2183" y="2343627"/>
            <a:ext cx="2845951" cy="66286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0309B3F-D519-4854-9C1A-36AF19DAC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5529" y="2343627"/>
            <a:ext cx="2845951" cy="66286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7556D-A9AC-41E3-8E1C-2A4CF1BFB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F32054-69E2-4639-BDC8-EE8406B65B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838691-FCF5-4D78-A349-2ED9C0AC23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4723C4-2030-4F65-958A-22A2CA69774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389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4D2392-4FC8-4288-8EA1-8D3488F9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21" y="534757"/>
            <a:ext cx="5557659" cy="194139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A3C91C-D700-4E3F-92B7-AF024E0AE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121" y="2462203"/>
            <a:ext cx="2726251" cy="1206688"/>
          </a:xfrm>
        </p:spPr>
        <p:txBody>
          <a:bodyPr anchor="b"/>
          <a:lstStyle>
            <a:lvl1pPr marL="0" indent="0">
              <a:buNone/>
              <a:defRPr sz="1691" b="1"/>
            </a:lvl1pPr>
            <a:lvl2pPr marL="322189" indent="0">
              <a:buNone/>
              <a:defRPr sz="1409" b="1"/>
            </a:lvl2pPr>
            <a:lvl3pPr marL="644378" indent="0">
              <a:buNone/>
              <a:defRPr sz="1268" b="1"/>
            </a:lvl3pPr>
            <a:lvl4pPr marL="966567" indent="0">
              <a:buNone/>
              <a:defRPr sz="1128" b="1"/>
            </a:lvl4pPr>
            <a:lvl5pPr marL="1288755" indent="0">
              <a:buNone/>
              <a:defRPr sz="1128" b="1"/>
            </a:lvl5pPr>
            <a:lvl6pPr marL="1610944" indent="0">
              <a:buNone/>
              <a:defRPr sz="1128" b="1"/>
            </a:lvl6pPr>
            <a:lvl7pPr marL="1933133" indent="0">
              <a:buNone/>
              <a:defRPr sz="1128" b="1"/>
            </a:lvl7pPr>
            <a:lvl8pPr marL="2255322" indent="0">
              <a:buNone/>
              <a:defRPr sz="1128" b="1"/>
            </a:lvl8pPr>
            <a:lvl9pPr marL="2577511" indent="0">
              <a:buNone/>
              <a:defRPr sz="1128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DDCD82F-31CC-44F3-8C36-F85F2CE52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121" y="3668891"/>
            <a:ext cx="2726251" cy="539638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E6572ED-EDD1-4D2F-89BD-56ABF35DD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62104" y="2462203"/>
            <a:ext cx="2739676" cy="1206688"/>
          </a:xfrm>
        </p:spPr>
        <p:txBody>
          <a:bodyPr anchor="b"/>
          <a:lstStyle>
            <a:lvl1pPr marL="0" indent="0">
              <a:buNone/>
              <a:defRPr sz="1691" b="1"/>
            </a:lvl1pPr>
            <a:lvl2pPr marL="322189" indent="0">
              <a:buNone/>
              <a:defRPr sz="1409" b="1"/>
            </a:lvl2pPr>
            <a:lvl3pPr marL="644378" indent="0">
              <a:buNone/>
              <a:defRPr sz="1268" b="1"/>
            </a:lvl3pPr>
            <a:lvl4pPr marL="966567" indent="0">
              <a:buNone/>
              <a:defRPr sz="1128" b="1"/>
            </a:lvl4pPr>
            <a:lvl5pPr marL="1288755" indent="0">
              <a:buNone/>
              <a:defRPr sz="1128" b="1"/>
            </a:lvl5pPr>
            <a:lvl6pPr marL="1610944" indent="0">
              <a:buNone/>
              <a:defRPr sz="1128" b="1"/>
            </a:lvl6pPr>
            <a:lvl7pPr marL="1933133" indent="0">
              <a:buNone/>
              <a:defRPr sz="1128" b="1"/>
            </a:lvl7pPr>
            <a:lvl8pPr marL="2255322" indent="0">
              <a:buNone/>
              <a:defRPr sz="1128" b="1"/>
            </a:lvl8pPr>
            <a:lvl9pPr marL="2577511" indent="0">
              <a:buNone/>
              <a:defRPr sz="1128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FA31AF7-0373-46C3-939B-4B39078731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262104" y="3668891"/>
            <a:ext cx="2739676" cy="539638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93DE2D0-26DE-4714-8BF1-2727E1CA52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13973B3-A988-4F79-B5C5-FE338F2633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B2C921-6BBA-4705-90C6-468CF3ACF5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49E6E4-579A-410B-9759-169388548A9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386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94B63C-0F24-4764-8483-00794D0E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53CBDF-D291-4DA0-9868-09E0B9D93E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5EEA61F-1312-4C96-BF1D-43EE1F605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5EF1368-383D-4087-8915-6452F4212B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4E533-7EB3-47D8-A524-DEAD59C966C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727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9134948-316D-456C-84D2-B3C432A45F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2F8A662-AB22-4BF4-9CC7-5E15006600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1E25AB-C46E-4818-A51B-0945C15830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8C3219-2DF4-4760-B967-7D2570CEE77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9506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C2CE44-AF8D-4359-956F-B831A11D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21" y="669608"/>
            <a:ext cx="2078529" cy="2343626"/>
          </a:xfrm>
        </p:spPr>
        <p:txBody>
          <a:bodyPr anchor="b"/>
          <a:lstStyle>
            <a:lvl1pPr>
              <a:defRPr sz="2255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4219E6-1286-44DE-A43B-E9480532C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676" y="1446167"/>
            <a:ext cx="3262104" cy="7137830"/>
          </a:xfrm>
        </p:spPr>
        <p:txBody>
          <a:bodyPr/>
          <a:lstStyle>
            <a:lvl1pPr>
              <a:defRPr sz="2255"/>
            </a:lvl1pPr>
            <a:lvl2pPr>
              <a:defRPr sz="1973"/>
            </a:lvl2pPr>
            <a:lvl3pPr>
              <a:defRPr sz="1691"/>
            </a:lvl3pPr>
            <a:lvl4pPr>
              <a:defRPr sz="1409"/>
            </a:lvl4pPr>
            <a:lvl5pPr>
              <a:defRPr sz="1409"/>
            </a:lvl5pPr>
            <a:lvl6pPr>
              <a:defRPr sz="1409"/>
            </a:lvl6pPr>
            <a:lvl7pPr>
              <a:defRPr sz="1409"/>
            </a:lvl7pPr>
            <a:lvl8pPr>
              <a:defRPr sz="1409"/>
            </a:lvl8pPr>
            <a:lvl9pPr>
              <a:defRPr sz="14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0672071-14DD-4D75-93EE-CFB532677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121" y="3013234"/>
            <a:ext cx="2078529" cy="5582389"/>
          </a:xfrm>
        </p:spPr>
        <p:txBody>
          <a:bodyPr/>
          <a:lstStyle>
            <a:lvl1pPr marL="0" indent="0">
              <a:buNone/>
              <a:defRPr sz="1128"/>
            </a:lvl1pPr>
            <a:lvl2pPr marL="322189" indent="0">
              <a:buNone/>
              <a:defRPr sz="987"/>
            </a:lvl2pPr>
            <a:lvl3pPr marL="644378" indent="0">
              <a:buNone/>
              <a:defRPr sz="846"/>
            </a:lvl3pPr>
            <a:lvl4pPr marL="966567" indent="0">
              <a:buNone/>
              <a:defRPr sz="705"/>
            </a:lvl4pPr>
            <a:lvl5pPr marL="1288755" indent="0">
              <a:buNone/>
              <a:defRPr sz="705"/>
            </a:lvl5pPr>
            <a:lvl6pPr marL="1610944" indent="0">
              <a:buNone/>
              <a:defRPr sz="705"/>
            </a:lvl6pPr>
            <a:lvl7pPr marL="1933133" indent="0">
              <a:buNone/>
              <a:defRPr sz="705"/>
            </a:lvl7pPr>
            <a:lvl8pPr marL="2255322" indent="0">
              <a:buNone/>
              <a:defRPr sz="705"/>
            </a:lvl8pPr>
            <a:lvl9pPr marL="2577511" indent="0">
              <a:buNone/>
              <a:defRPr sz="7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002300-1D99-4C50-9093-AAEB02061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BF1CDE-01DC-44CD-9B1C-7C7CE4E81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4993CB-3330-4DEF-8F1A-B0787E3AEA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29BC31-9EC7-4687-B2DA-873FDD89E6A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9338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F0E2EB-CE59-4EC9-9821-28294BA60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21" y="669608"/>
            <a:ext cx="2078529" cy="2343626"/>
          </a:xfrm>
        </p:spPr>
        <p:txBody>
          <a:bodyPr anchor="b"/>
          <a:lstStyle>
            <a:lvl1pPr>
              <a:defRPr sz="2255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94E6166-DB15-498C-B22C-D5258F34D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739676" y="1446167"/>
            <a:ext cx="3262104" cy="7137830"/>
          </a:xfrm>
        </p:spPr>
        <p:txBody>
          <a:bodyPr/>
          <a:lstStyle>
            <a:lvl1pPr marL="0" indent="0">
              <a:buNone/>
              <a:defRPr sz="2255"/>
            </a:lvl1pPr>
            <a:lvl2pPr marL="322189" indent="0">
              <a:buNone/>
              <a:defRPr sz="1973"/>
            </a:lvl2pPr>
            <a:lvl3pPr marL="644378" indent="0">
              <a:buNone/>
              <a:defRPr sz="1691"/>
            </a:lvl3pPr>
            <a:lvl4pPr marL="966567" indent="0">
              <a:buNone/>
              <a:defRPr sz="1409"/>
            </a:lvl4pPr>
            <a:lvl5pPr marL="1288755" indent="0">
              <a:buNone/>
              <a:defRPr sz="1409"/>
            </a:lvl5pPr>
            <a:lvl6pPr marL="1610944" indent="0">
              <a:buNone/>
              <a:defRPr sz="1409"/>
            </a:lvl6pPr>
            <a:lvl7pPr marL="1933133" indent="0">
              <a:buNone/>
              <a:defRPr sz="1409"/>
            </a:lvl7pPr>
            <a:lvl8pPr marL="2255322" indent="0">
              <a:buNone/>
              <a:defRPr sz="1409"/>
            </a:lvl8pPr>
            <a:lvl9pPr marL="2577511" indent="0">
              <a:buNone/>
              <a:defRPr sz="1409"/>
            </a:lvl9pPr>
          </a:lstStyle>
          <a:p>
            <a:pPr lvl="0"/>
            <a:endParaRPr lang="en-US" noProof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7CB154-5AA5-4543-BD12-0DD850E72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121" y="3013234"/>
            <a:ext cx="2078529" cy="5582389"/>
          </a:xfrm>
        </p:spPr>
        <p:txBody>
          <a:bodyPr/>
          <a:lstStyle>
            <a:lvl1pPr marL="0" indent="0">
              <a:buNone/>
              <a:defRPr sz="1128"/>
            </a:lvl1pPr>
            <a:lvl2pPr marL="322189" indent="0">
              <a:buNone/>
              <a:defRPr sz="987"/>
            </a:lvl2pPr>
            <a:lvl3pPr marL="644378" indent="0">
              <a:buNone/>
              <a:defRPr sz="846"/>
            </a:lvl3pPr>
            <a:lvl4pPr marL="966567" indent="0">
              <a:buNone/>
              <a:defRPr sz="705"/>
            </a:lvl4pPr>
            <a:lvl5pPr marL="1288755" indent="0">
              <a:buNone/>
              <a:defRPr sz="705"/>
            </a:lvl5pPr>
            <a:lvl6pPr marL="1610944" indent="0">
              <a:buNone/>
              <a:defRPr sz="705"/>
            </a:lvl6pPr>
            <a:lvl7pPr marL="1933133" indent="0">
              <a:buNone/>
              <a:defRPr sz="705"/>
            </a:lvl7pPr>
            <a:lvl8pPr marL="2255322" indent="0">
              <a:buNone/>
              <a:defRPr sz="705"/>
            </a:lvl8pPr>
            <a:lvl9pPr marL="2577511" indent="0">
              <a:buNone/>
              <a:defRPr sz="7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993C0-58E5-4B9F-BF45-0EAA7217EE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EA716A-C438-4AEE-8B76-656F13E6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E3E91-2262-465C-B623-C200524869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75459D-FBE3-43D6-BE6D-2A1AD429975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458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41D60A-1905-451C-9AF3-2D8FE48A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341EFD-C6F7-4B29-8F9F-CB01111E9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CB9722-E515-46AB-BA64-B87D23BF77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BA4017-C8AB-457C-AA2A-F69F1AFA8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7D0A04-5D2C-48BF-807E-222DB4C6B9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0DC43-C471-40C7-94B1-D3FBDCA28B3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4418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E7CDE85-C5A4-4396-8580-3244AA84E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671656" y="402231"/>
            <a:ext cx="1449824" cy="857004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47081E-576E-4CA9-B1A2-CB6E984F5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22183" y="402231"/>
            <a:ext cx="4242078" cy="857004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979CC6-CFEC-479B-830A-91665BDE7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B0CA18-1B52-4BF4-9924-5B7AA1B59D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27562E-964B-4821-AEA5-AB7B49874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508484-B678-4B39-AC2D-BB6D1F581E5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962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3CA7DFE-6A91-41B2-9678-25AD27941B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2183" y="402230"/>
            <a:ext cx="5799297" cy="167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BB377F2-BF6B-4A74-9347-2883C62911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2183" y="2343627"/>
            <a:ext cx="5799297" cy="6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1A74A63A-BE84-46B7-97DF-F3208AF08C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2183" y="9146653"/>
            <a:ext cx="1503521" cy="69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987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A3818751-86BA-4594-8D71-13BCA1540E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1585" y="9146653"/>
            <a:ext cx="2040493" cy="69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87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CACD4775-DB72-4DB6-A639-BCE89C596E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17959" y="9146653"/>
            <a:ext cx="1503521" cy="69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87"/>
            </a:lvl1pPr>
          </a:lstStyle>
          <a:p>
            <a:fld id="{0D866AEB-8CE2-4DAD-B1CC-B55D75A2A9C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3348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10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322189" algn="ctr" rtl="0" fontAlgn="base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644378" algn="ctr" rtl="0" fontAlgn="base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966567" algn="ctr" rtl="0" fontAlgn="base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288755" algn="ctr" rtl="0" fontAlgn="base">
        <a:spcBef>
          <a:spcPct val="0"/>
        </a:spcBef>
        <a:spcAft>
          <a:spcPct val="0"/>
        </a:spcAft>
        <a:defRPr kumimoji="1" sz="310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241642" indent="-241642" algn="l" rtl="0" eaLnBrk="0" fontAlgn="base" hangingPunct="0">
        <a:spcBef>
          <a:spcPct val="20000"/>
        </a:spcBef>
        <a:spcAft>
          <a:spcPct val="0"/>
        </a:spcAft>
        <a:buChar char="•"/>
        <a:defRPr kumimoji="1" sz="2255" kern="1200">
          <a:solidFill>
            <a:schemeClr val="tx1"/>
          </a:solidFill>
          <a:latin typeface="+mn-lt"/>
          <a:ea typeface="+mn-ea"/>
          <a:cs typeface="+mn-cs"/>
        </a:defRPr>
      </a:lvl1pPr>
      <a:lvl2pPr marL="523557" indent="-201368" algn="l" rtl="0" eaLnBrk="0" fontAlgn="base" hangingPunct="0">
        <a:spcBef>
          <a:spcPct val="20000"/>
        </a:spcBef>
        <a:spcAft>
          <a:spcPct val="0"/>
        </a:spcAft>
        <a:buChar char="–"/>
        <a:defRPr kumimoji="1" sz="1973" kern="1200">
          <a:solidFill>
            <a:schemeClr val="tx1"/>
          </a:solidFill>
          <a:latin typeface="+mn-lt"/>
          <a:ea typeface="+mn-ea"/>
          <a:cs typeface="+mn-cs"/>
        </a:defRPr>
      </a:lvl2pPr>
      <a:lvl3pPr marL="805472" indent="-161094" algn="l" rtl="0" eaLnBrk="0" fontAlgn="base" hangingPunct="0">
        <a:spcBef>
          <a:spcPct val="20000"/>
        </a:spcBef>
        <a:spcAft>
          <a:spcPct val="0"/>
        </a:spcAft>
        <a:buChar char="•"/>
        <a:defRPr kumimoji="1" sz="1691" kern="1200">
          <a:solidFill>
            <a:schemeClr val="tx1"/>
          </a:solidFill>
          <a:latin typeface="+mn-lt"/>
          <a:ea typeface="+mn-ea"/>
          <a:cs typeface="+mn-cs"/>
        </a:defRPr>
      </a:lvl3pPr>
      <a:lvl4pPr marL="1127661" indent="-161094" algn="l" rtl="0" eaLnBrk="0" fontAlgn="base" hangingPunct="0">
        <a:spcBef>
          <a:spcPct val="20000"/>
        </a:spcBef>
        <a:spcAft>
          <a:spcPct val="0"/>
        </a:spcAft>
        <a:buChar char="–"/>
        <a:defRPr kumimoji="1" sz="1409" kern="1200">
          <a:solidFill>
            <a:schemeClr val="tx1"/>
          </a:solidFill>
          <a:latin typeface="+mn-lt"/>
          <a:ea typeface="+mn-ea"/>
          <a:cs typeface="+mn-cs"/>
        </a:defRPr>
      </a:lvl4pPr>
      <a:lvl5pPr marL="1449850" indent="-161094" algn="l" rtl="0" eaLnBrk="0" fontAlgn="base" hangingPunct="0">
        <a:spcBef>
          <a:spcPct val="20000"/>
        </a:spcBef>
        <a:spcAft>
          <a:spcPct val="0"/>
        </a:spcAft>
        <a:buChar char="»"/>
        <a:defRPr kumimoji="1" sz="1409" kern="1200">
          <a:solidFill>
            <a:schemeClr val="tx1"/>
          </a:solidFill>
          <a:latin typeface="+mn-lt"/>
          <a:ea typeface="+mn-ea"/>
          <a:cs typeface="+mn-cs"/>
        </a:defRPr>
      </a:lvl5pPr>
      <a:lvl6pPr marL="1772039" indent="-161094" algn="l" defTabSz="64437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8" kern="1200">
          <a:solidFill>
            <a:schemeClr val="tx1"/>
          </a:solidFill>
          <a:latin typeface="+mn-lt"/>
          <a:ea typeface="+mn-ea"/>
          <a:cs typeface="+mn-cs"/>
        </a:defRPr>
      </a:lvl6pPr>
      <a:lvl7pPr marL="2094227" indent="-161094" algn="l" defTabSz="64437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8" kern="1200">
          <a:solidFill>
            <a:schemeClr val="tx1"/>
          </a:solidFill>
          <a:latin typeface="+mn-lt"/>
          <a:ea typeface="+mn-ea"/>
          <a:cs typeface="+mn-cs"/>
        </a:defRPr>
      </a:lvl7pPr>
      <a:lvl8pPr marL="2416416" indent="-161094" algn="l" defTabSz="64437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8" kern="1200">
          <a:solidFill>
            <a:schemeClr val="tx1"/>
          </a:solidFill>
          <a:latin typeface="+mn-lt"/>
          <a:ea typeface="+mn-ea"/>
          <a:cs typeface="+mn-cs"/>
        </a:defRPr>
      </a:lvl8pPr>
      <a:lvl9pPr marL="2738605" indent="-161094" algn="l" defTabSz="644378" rtl="0" eaLnBrk="1" latinLnBrk="0" hangingPunct="1">
        <a:lnSpc>
          <a:spcPct val="90000"/>
        </a:lnSpc>
        <a:spcBef>
          <a:spcPts val="352"/>
        </a:spcBef>
        <a:buFont typeface="Arial" panose="020B0604020202020204" pitchFamily="34" charset="0"/>
        <a:buChar char="•"/>
        <a:defRPr sz="1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1pPr>
      <a:lvl2pPr marL="322189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2pPr>
      <a:lvl3pPr marL="644378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3pPr>
      <a:lvl4pPr marL="966567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4pPr>
      <a:lvl5pPr marL="1288755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5pPr>
      <a:lvl6pPr marL="1610944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6pPr>
      <a:lvl7pPr marL="1933133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7pPr>
      <a:lvl8pPr marL="2255322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8pPr>
      <a:lvl9pPr marL="2577511" algn="l" defTabSz="644378" rtl="0" eaLnBrk="1" latinLnBrk="0" hangingPunct="1">
        <a:defRPr sz="1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g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12" Type="http://schemas.openxmlformats.org/officeDocument/2006/relationships/image" Target="../media/image11.gif"/><Relationship Id="rId17" Type="http://schemas.openxmlformats.org/officeDocument/2006/relationships/image" Target="../media/image16.tif"/><Relationship Id="rId2" Type="http://schemas.openxmlformats.org/officeDocument/2006/relationships/image" Target="../media/image1.tif"/><Relationship Id="rId16" Type="http://schemas.openxmlformats.org/officeDocument/2006/relationships/image" Target="../media/image1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"/><Relationship Id="rId15" Type="http://schemas.openxmlformats.org/officeDocument/2006/relationships/image" Target="../media/image14.tif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Relationship Id="rId14" Type="http://schemas.openxmlformats.org/officeDocument/2006/relationships/image" Target="../media/image13.t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13" Type="http://schemas.openxmlformats.org/officeDocument/2006/relationships/image" Target="../media/image24.tif"/><Relationship Id="rId3" Type="http://schemas.openxmlformats.org/officeDocument/2006/relationships/image" Target="../media/image13.tif"/><Relationship Id="rId7" Type="http://schemas.openxmlformats.org/officeDocument/2006/relationships/image" Target="../media/image18.tif"/><Relationship Id="rId12" Type="http://schemas.openxmlformats.org/officeDocument/2006/relationships/image" Target="../media/image23.tif"/><Relationship Id="rId17" Type="http://schemas.openxmlformats.org/officeDocument/2006/relationships/image" Target="../media/image28.tif"/><Relationship Id="rId2" Type="http://schemas.openxmlformats.org/officeDocument/2006/relationships/image" Target="../media/image17.tif"/><Relationship Id="rId16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tif"/><Relationship Id="rId11" Type="http://schemas.openxmlformats.org/officeDocument/2006/relationships/image" Target="../media/image22.tif"/><Relationship Id="rId5" Type="http://schemas.openxmlformats.org/officeDocument/2006/relationships/image" Target="../media/image15.tif"/><Relationship Id="rId15" Type="http://schemas.openxmlformats.org/officeDocument/2006/relationships/image" Target="../media/image26.tif"/><Relationship Id="rId10" Type="http://schemas.openxmlformats.org/officeDocument/2006/relationships/image" Target="../media/image21.tif"/><Relationship Id="rId4" Type="http://schemas.openxmlformats.org/officeDocument/2006/relationships/image" Target="../media/image14.tif"/><Relationship Id="rId9" Type="http://schemas.openxmlformats.org/officeDocument/2006/relationships/image" Target="../media/image20.tif"/><Relationship Id="rId14" Type="http://schemas.openxmlformats.org/officeDocument/2006/relationships/image" Target="../media/image25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D5824A-7318-4D1E-AAE1-B9BB4E9EEF19}"/>
              </a:ext>
            </a:extLst>
          </p:cNvPr>
          <p:cNvSpPr txBox="1"/>
          <p:nvPr/>
        </p:nvSpPr>
        <p:spPr>
          <a:xfrm rot="16200000">
            <a:off x="-699440" y="837332"/>
            <a:ext cx="1772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COS-7 cells transfected</a:t>
            </a:r>
          </a:p>
          <a:p>
            <a:r>
              <a:rPr lang="en-US" sz="900" dirty="0"/>
              <a:t>with full-length human RPH3A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3BADCD5-024B-48FD-862C-2A30F8B2D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8" t="26052" r="19105" b="28787"/>
          <a:stretch/>
        </p:blipFill>
        <p:spPr>
          <a:xfrm>
            <a:off x="371503" y="770224"/>
            <a:ext cx="1396437" cy="1081394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3EBCFA68-D122-4FA6-8636-FBC3D9CD42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1" t="24955" r="18374" b="28917"/>
          <a:stretch/>
        </p:blipFill>
        <p:spPr>
          <a:xfrm>
            <a:off x="1879928" y="744508"/>
            <a:ext cx="1460450" cy="110449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B553A35A-B6B3-4961-9596-635DAFA1FD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8" t="24333" r="21014" b="30803"/>
          <a:stretch/>
        </p:blipFill>
        <p:spPr>
          <a:xfrm>
            <a:off x="4980617" y="763198"/>
            <a:ext cx="1383310" cy="1074252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959F6C65-F729-41B5-94B6-3E04F56562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9" t="23225" r="18719" b="31612"/>
          <a:stretch/>
        </p:blipFill>
        <p:spPr>
          <a:xfrm>
            <a:off x="3460944" y="776025"/>
            <a:ext cx="1399107" cy="1081394"/>
          </a:xfrm>
          <a:prstGeom prst="rect">
            <a:avLst/>
          </a:prstGeom>
        </p:spPr>
      </p:pic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99721074-DBE1-4BC4-8DD7-51F3B8B7B95B}"/>
              </a:ext>
            </a:extLst>
          </p:cNvPr>
          <p:cNvCxnSpPr>
            <a:cxnSpLocks/>
          </p:cNvCxnSpPr>
          <p:nvPr/>
        </p:nvCxnSpPr>
        <p:spPr>
          <a:xfrm>
            <a:off x="5816043" y="1753883"/>
            <a:ext cx="48943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図 49">
            <a:extLst>
              <a:ext uri="{FF2B5EF4-FFF2-40B4-BE49-F238E27FC236}">
                <a16:creationId xmlns:a16="http://schemas.microsoft.com/office/drawing/2014/main" id="{DB0CEF51-E99D-4197-A2B2-73290C51AF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6" t="25173" r="11397" b="33111"/>
          <a:stretch/>
        </p:blipFill>
        <p:spPr>
          <a:xfrm>
            <a:off x="3480391" y="1989989"/>
            <a:ext cx="1399864" cy="106701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A7766269-D2D7-441A-B963-8AE3ED1F4B4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0" t="19946" r="10579" b="37270"/>
          <a:stretch/>
        </p:blipFill>
        <p:spPr>
          <a:xfrm>
            <a:off x="371503" y="1989990"/>
            <a:ext cx="1396437" cy="1072705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8242C3C5-61C8-4B67-A0C7-390B0FC46A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2" t="17270" r="12826" b="39945"/>
          <a:stretch/>
        </p:blipFill>
        <p:spPr>
          <a:xfrm>
            <a:off x="1910221" y="1989989"/>
            <a:ext cx="1427889" cy="1072705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F754B739-DAF5-4CCD-AAD8-AC7CA0868B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41" t="19485" r="13006" b="37446"/>
          <a:stretch/>
        </p:blipFill>
        <p:spPr>
          <a:xfrm>
            <a:off x="4988917" y="1989989"/>
            <a:ext cx="1383311" cy="1072705"/>
          </a:xfrm>
          <a:prstGeom prst="rect">
            <a:avLst/>
          </a:prstGeom>
        </p:spPr>
      </p:pic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438CA6E9-461C-4274-BD2F-A46AB4404C46}"/>
              </a:ext>
            </a:extLst>
          </p:cNvPr>
          <p:cNvCxnSpPr>
            <a:cxnSpLocks/>
          </p:cNvCxnSpPr>
          <p:nvPr/>
        </p:nvCxnSpPr>
        <p:spPr>
          <a:xfrm>
            <a:off x="5836500" y="2984907"/>
            <a:ext cx="46897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DF2239C-F969-46B8-88BB-2D9A0B483ACE}"/>
              </a:ext>
            </a:extLst>
          </p:cNvPr>
          <p:cNvSpPr txBox="1"/>
          <p:nvPr/>
        </p:nvSpPr>
        <p:spPr>
          <a:xfrm rot="16200000">
            <a:off x="-308457" y="2331310"/>
            <a:ext cx="964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/>
              <a:t>Untransfected</a:t>
            </a:r>
            <a:endParaRPr lang="en-US" sz="900" dirty="0"/>
          </a:p>
          <a:p>
            <a:r>
              <a:rPr lang="en-US" sz="900" dirty="0"/>
              <a:t>COS-7 cells 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5FEFC4F4-BF86-4655-8264-3AC5107D800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7" t="29090" r="26849" b="32816"/>
          <a:stretch/>
        </p:blipFill>
        <p:spPr>
          <a:xfrm>
            <a:off x="354064" y="3976622"/>
            <a:ext cx="1399864" cy="1058538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16095F6F-41F2-4953-8536-486161E508D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6" t="36740" r="28064" b="25417"/>
          <a:stretch/>
        </p:blipFill>
        <p:spPr>
          <a:xfrm>
            <a:off x="3480391" y="3977579"/>
            <a:ext cx="1408253" cy="105159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6D06F17-A015-4067-9F93-ED0970FD9D3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1" t="32563" r="27905" b="29343"/>
          <a:stretch/>
        </p:blipFill>
        <p:spPr>
          <a:xfrm>
            <a:off x="4991415" y="3982431"/>
            <a:ext cx="1399864" cy="105853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8DF39DCC-5334-4BC7-8A9F-36A535D3832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5" t="33656" r="28112" b="28249"/>
          <a:stretch/>
        </p:blipFill>
        <p:spPr>
          <a:xfrm>
            <a:off x="1910221" y="3969674"/>
            <a:ext cx="1399864" cy="1058538"/>
          </a:xfrm>
          <a:prstGeom prst="rect">
            <a:avLst/>
          </a:prstGeom>
        </p:spPr>
      </p:pic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40FACBB4-D55D-4DB7-A97B-DD8A3697D17E}"/>
              </a:ext>
            </a:extLst>
          </p:cNvPr>
          <p:cNvCxnSpPr>
            <a:cxnSpLocks/>
          </p:cNvCxnSpPr>
          <p:nvPr/>
        </p:nvCxnSpPr>
        <p:spPr>
          <a:xfrm>
            <a:off x="5883569" y="4964384"/>
            <a:ext cx="45313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3C13133-1598-448E-B066-EAA7CC8F1F77}"/>
              </a:ext>
            </a:extLst>
          </p:cNvPr>
          <p:cNvSpPr txBox="1"/>
          <p:nvPr/>
        </p:nvSpPr>
        <p:spPr>
          <a:xfrm rot="16200000">
            <a:off x="-757631" y="4024065"/>
            <a:ext cx="1877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COS-7 cells transfected</a:t>
            </a:r>
          </a:p>
          <a:p>
            <a:r>
              <a:rPr lang="en-US" sz="900" dirty="0"/>
              <a:t>with full-length human RPH3A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1C497401-8307-40CA-B3B5-B18BE05DE3D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0" t="28652" r="18609" b="31101"/>
          <a:stretch/>
        </p:blipFill>
        <p:spPr>
          <a:xfrm>
            <a:off x="3464230" y="5208564"/>
            <a:ext cx="1399865" cy="1051590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DED94270-C397-4AB6-A164-BE1E90385F4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9" t="27641" r="18708" b="31847"/>
          <a:stretch/>
        </p:blipFill>
        <p:spPr>
          <a:xfrm>
            <a:off x="354065" y="5204133"/>
            <a:ext cx="1396438" cy="1058538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25390515-16CC-4917-8A61-F3991263AC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8" t="27280" r="22837" b="32920"/>
          <a:stretch/>
        </p:blipFill>
        <p:spPr>
          <a:xfrm>
            <a:off x="1896209" y="5219271"/>
            <a:ext cx="1413877" cy="1039926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E84EE225-16F7-4BA5-A5F5-5B13C6CC9BBF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7" t="27889" r="19007" b="31782"/>
          <a:stretch/>
        </p:blipFill>
        <p:spPr>
          <a:xfrm>
            <a:off x="4999691" y="5225080"/>
            <a:ext cx="1383311" cy="1058538"/>
          </a:xfrm>
          <a:prstGeom prst="rect">
            <a:avLst/>
          </a:prstGeom>
        </p:spPr>
      </p:pic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FCE41A44-73DE-41B0-869B-B30AF132CC2A}"/>
              </a:ext>
            </a:extLst>
          </p:cNvPr>
          <p:cNvCxnSpPr>
            <a:cxnSpLocks/>
          </p:cNvCxnSpPr>
          <p:nvPr/>
        </p:nvCxnSpPr>
        <p:spPr>
          <a:xfrm flipV="1">
            <a:off x="5862415" y="6189780"/>
            <a:ext cx="474293" cy="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25F459E-82F4-42AB-8953-0ED918224ECE}"/>
              </a:ext>
            </a:extLst>
          </p:cNvPr>
          <p:cNvSpPr txBox="1"/>
          <p:nvPr/>
        </p:nvSpPr>
        <p:spPr>
          <a:xfrm rot="16200000">
            <a:off x="-306727" y="5514780"/>
            <a:ext cx="964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/>
              <a:t>Untransfected</a:t>
            </a:r>
            <a:endParaRPr lang="en-US" sz="900" dirty="0"/>
          </a:p>
          <a:p>
            <a:r>
              <a:rPr lang="en-US" sz="900" dirty="0"/>
              <a:t>COS-7 cells 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25ECFFE-00E5-45E7-AF73-1167F186F3CA}"/>
              </a:ext>
            </a:extLst>
          </p:cNvPr>
          <p:cNvSpPr txBox="1"/>
          <p:nvPr/>
        </p:nvSpPr>
        <p:spPr>
          <a:xfrm>
            <a:off x="365873" y="482898"/>
            <a:ext cx="162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LINH patient serum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7B767E2-7A88-4354-A9D9-9BEC6A76CC23}"/>
              </a:ext>
            </a:extLst>
          </p:cNvPr>
          <p:cNvSpPr txBox="1"/>
          <p:nvPr/>
        </p:nvSpPr>
        <p:spPr>
          <a:xfrm>
            <a:off x="2239874" y="495229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V5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15F1A9B-393A-4E91-A4F1-4AF8D3211A1B}"/>
              </a:ext>
            </a:extLst>
          </p:cNvPr>
          <p:cNvSpPr txBox="1"/>
          <p:nvPr/>
        </p:nvSpPr>
        <p:spPr>
          <a:xfrm>
            <a:off x="5359004" y="494292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Merge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8F7F1EE-724B-4121-A3A7-512F8BB0E379}"/>
              </a:ext>
            </a:extLst>
          </p:cNvPr>
          <p:cNvSpPr txBox="1"/>
          <p:nvPr/>
        </p:nvSpPr>
        <p:spPr>
          <a:xfrm>
            <a:off x="3818410" y="494292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DAPI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7066B9C-ED2D-4A36-9DD2-C75C0E302EC3}"/>
              </a:ext>
            </a:extLst>
          </p:cNvPr>
          <p:cNvSpPr txBox="1"/>
          <p:nvPr/>
        </p:nvSpPr>
        <p:spPr>
          <a:xfrm>
            <a:off x="294973" y="3720821"/>
            <a:ext cx="1567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Healthy subject serum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CAA1530-E19A-42AB-BC04-55E68913A3ED}"/>
              </a:ext>
            </a:extLst>
          </p:cNvPr>
          <p:cNvSpPr txBox="1"/>
          <p:nvPr/>
        </p:nvSpPr>
        <p:spPr>
          <a:xfrm>
            <a:off x="2234346" y="3743342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V5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28AE874-A31F-4189-85C5-A631568061B9}"/>
              </a:ext>
            </a:extLst>
          </p:cNvPr>
          <p:cNvSpPr txBox="1"/>
          <p:nvPr/>
        </p:nvSpPr>
        <p:spPr>
          <a:xfrm>
            <a:off x="5353476" y="3742405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Merge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9771D06-5734-4665-9B64-FE6CAD0C7076}"/>
              </a:ext>
            </a:extLst>
          </p:cNvPr>
          <p:cNvSpPr txBox="1"/>
          <p:nvPr/>
        </p:nvSpPr>
        <p:spPr>
          <a:xfrm>
            <a:off x="3812882" y="3742405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DAPI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50618DE-0324-4B86-9CC0-C0796A29DB1E}"/>
              </a:ext>
            </a:extLst>
          </p:cNvPr>
          <p:cNvSpPr txBox="1"/>
          <p:nvPr/>
        </p:nvSpPr>
        <p:spPr>
          <a:xfrm>
            <a:off x="-10774" y="2465"/>
            <a:ext cx="2002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Supplementary figure 1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D1A765-0089-4390-834A-6577E6CB8F34}"/>
              </a:ext>
            </a:extLst>
          </p:cNvPr>
          <p:cNvSpPr txBox="1"/>
          <p:nvPr/>
        </p:nvSpPr>
        <p:spPr>
          <a:xfrm>
            <a:off x="-10774" y="3215240"/>
            <a:ext cx="2002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Supplementary figure 2</a:t>
            </a:r>
          </a:p>
        </p:txBody>
      </p:sp>
    </p:spTree>
    <p:extLst>
      <p:ext uri="{BB962C8B-B14F-4D97-AF65-F5344CB8AC3E}">
        <p14:creationId xmlns:p14="http://schemas.microsoft.com/office/powerpoint/2010/main" val="56385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887FEE0-AAEA-4D6B-A676-F3D603B03CD4}"/>
              </a:ext>
            </a:extLst>
          </p:cNvPr>
          <p:cNvSpPr txBox="1"/>
          <p:nvPr/>
        </p:nvSpPr>
        <p:spPr>
          <a:xfrm rot="16200000">
            <a:off x="-738746" y="745415"/>
            <a:ext cx="1877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COS-7 cells transfected</a:t>
            </a:r>
          </a:p>
          <a:p>
            <a:r>
              <a:rPr lang="en-US" sz="900" dirty="0"/>
              <a:t>with full-length human RPH3A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CA533D18-F574-488B-890F-608C295931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0" t="35108" r="24793" b="13412"/>
          <a:stretch/>
        </p:blipFill>
        <p:spPr>
          <a:xfrm>
            <a:off x="3480905" y="602257"/>
            <a:ext cx="1367268" cy="118748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767D8C6-3364-4F1C-8EC8-CCF4206042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1" t="24894" r="15024" b="26264"/>
          <a:stretch/>
        </p:blipFill>
        <p:spPr>
          <a:xfrm>
            <a:off x="3475167" y="1868919"/>
            <a:ext cx="1367268" cy="116410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E051C464-F5A7-41DC-9B52-8ED1E22378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9" t="28664" r="13334" b="21513"/>
          <a:stretch/>
        </p:blipFill>
        <p:spPr>
          <a:xfrm>
            <a:off x="404074" y="1868919"/>
            <a:ext cx="1460451" cy="1187479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8421D4C3-EA57-4856-BBC4-78EE26E23A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9" t="24339" r="12558" b="25838"/>
          <a:stretch/>
        </p:blipFill>
        <p:spPr>
          <a:xfrm>
            <a:off x="1968229" y="1868919"/>
            <a:ext cx="1396438" cy="1187479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34B8AECE-C4C7-4123-AB41-6931142776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9" t="23808" r="18471" b="27351"/>
          <a:stretch/>
        </p:blipFill>
        <p:spPr>
          <a:xfrm>
            <a:off x="4975309" y="1868919"/>
            <a:ext cx="1383310" cy="1164105"/>
          </a:xfrm>
          <a:prstGeom prst="rect">
            <a:avLst/>
          </a:prstGeom>
        </p:spPr>
      </p:pic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38900562-0F20-42DC-868C-EF82A116BB2A}"/>
              </a:ext>
            </a:extLst>
          </p:cNvPr>
          <p:cNvCxnSpPr>
            <a:cxnSpLocks/>
          </p:cNvCxnSpPr>
          <p:nvPr/>
        </p:nvCxnSpPr>
        <p:spPr>
          <a:xfrm flipV="1">
            <a:off x="5838577" y="2918583"/>
            <a:ext cx="432637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573903-5DA6-4E9D-8B8F-6A8D0682610B}"/>
              </a:ext>
            </a:extLst>
          </p:cNvPr>
          <p:cNvSpPr txBox="1"/>
          <p:nvPr/>
        </p:nvSpPr>
        <p:spPr>
          <a:xfrm rot="16200000">
            <a:off x="-297683" y="2277992"/>
            <a:ext cx="964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/>
              <a:t>Untransfected</a:t>
            </a:r>
            <a:endParaRPr lang="en-US" sz="900" dirty="0"/>
          </a:p>
          <a:p>
            <a:r>
              <a:rPr lang="en-US" sz="900" dirty="0"/>
              <a:t>COS-7 cells 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BD40B2D-048D-4D62-974B-A16890A155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7" t="46263" r="36869" b="1283"/>
          <a:stretch/>
        </p:blipFill>
        <p:spPr>
          <a:xfrm>
            <a:off x="3446589" y="3800218"/>
            <a:ext cx="1427891" cy="116410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DCFBF397-3D39-4A92-9E48-307E8DD7E6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1" t="47820" r="38627" b="8"/>
          <a:stretch/>
        </p:blipFill>
        <p:spPr>
          <a:xfrm>
            <a:off x="470972" y="3808010"/>
            <a:ext cx="1378726" cy="116410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C4DE92E-9137-45FC-932D-B90DB6DBC26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4" t="46886" r="37981" b="661"/>
          <a:stretch/>
        </p:blipFill>
        <p:spPr>
          <a:xfrm>
            <a:off x="1956164" y="3808010"/>
            <a:ext cx="1427891" cy="1164106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8947531C-9165-4FDB-A8F8-2EB272DE9CC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t="47546" r="40265"/>
          <a:stretch/>
        </p:blipFill>
        <p:spPr>
          <a:xfrm>
            <a:off x="4970134" y="3808010"/>
            <a:ext cx="1388486" cy="1164106"/>
          </a:xfrm>
          <a:prstGeom prst="rect">
            <a:avLst/>
          </a:prstGeom>
        </p:spPr>
      </p:pic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3DCFE823-27FA-4317-B7E7-B917C45ABFE7}"/>
              </a:ext>
            </a:extLst>
          </p:cNvPr>
          <p:cNvCxnSpPr>
            <a:cxnSpLocks/>
          </p:cNvCxnSpPr>
          <p:nvPr/>
        </p:nvCxnSpPr>
        <p:spPr>
          <a:xfrm>
            <a:off x="5911210" y="4872222"/>
            <a:ext cx="40697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8843CEAA-060F-46B3-837E-CFB5134F5A5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5" t="50067" r="4956" b="3974"/>
          <a:stretch/>
        </p:blipFill>
        <p:spPr>
          <a:xfrm>
            <a:off x="3446589" y="5061550"/>
            <a:ext cx="1427891" cy="116410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49573BC6-5990-447F-8E9D-80B2F32532A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2" t="48012" r="6944" b="5802"/>
          <a:stretch/>
        </p:blipFill>
        <p:spPr>
          <a:xfrm>
            <a:off x="1989600" y="5084926"/>
            <a:ext cx="1378726" cy="1148522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512285F1-48FF-4E6E-874E-A6ECED7290C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5" t="48403" r="3478" b="6253"/>
          <a:stretch/>
        </p:blipFill>
        <p:spPr>
          <a:xfrm>
            <a:off x="470972" y="5077134"/>
            <a:ext cx="1412309" cy="114852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78258643-61BE-4316-9D9F-C633C15713E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15" t="50102" r="5106" b="3940"/>
          <a:stretch/>
        </p:blipFill>
        <p:spPr>
          <a:xfrm>
            <a:off x="4930728" y="5061550"/>
            <a:ext cx="1427891" cy="1164106"/>
          </a:xfrm>
          <a:prstGeom prst="rect">
            <a:avLst/>
          </a:prstGeom>
        </p:spPr>
      </p:pic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964A4493-EC80-48E6-93EE-C77D02E716F7}"/>
              </a:ext>
            </a:extLst>
          </p:cNvPr>
          <p:cNvCxnSpPr>
            <a:cxnSpLocks/>
          </p:cNvCxnSpPr>
          <p:nvPr/>
        </p:nvCxnSpPr>
        <p:spPr>
          <a:xfrm>
            <a:off x="5861622" y="6115353"/>
            <a:ext cx="40959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2F085FD-1402-499C-9E69-D05C56F2BCF9}"/>
              </a:ext>
            </a:extLst>
          </p:cNvPr>
          <p:cNvSpPr txBox="1"/>
          <p:nvPr/>
        </p:nvSpPr>
        <p:spPr>
          <a:xfrm rot="16200000">
            <a:off x="-723465" y="4027149"/>
            <a:ext cx="1877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COS-7 cells transfected</a:t>
            </a:r>
          </a:p>
          <a:p>
            <a:r>
              <a:rPr lang="en-US" sz="900" dirty="0"/>
              <a:t>with full-length human RPH3A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802013D-6E11-4465-B9FC-2AA58EFA1BAA}"/>
              </a:ext>
            </a:extLst>
          </p:cNvPr>
          <p:cNvSpPr txBox="1"/>
          <p:nvPr/>
        </p:nvSpPr>
        <p:spPr>
          <a:xfrm rot="16200000">
            <a:off x="-279678" y="5448337"/>
            <a:ext cx="964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/>
              <a:t>Untransfected</a:t>
            </a:r>
            <a:endParaRPr lang="en-US" sz="900" dirty="0"/>
          </a:p>
          <a:p>
            <a:r>
              <a:rPr lang="en-US" sz="900" dirty="0"/>
              <a:t>COS-7 cells 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016B035B-0B72-4E6B-8683-7285844EC7C7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4" t="32183" r="25280" b="18695"/>
          <a:stretch/>
        </p:blipFill>
        <p:spPr>
          <a:xfrm>
            <a:off x="1952502" y="605916"/>
            <a:ext cx="1390088" cy="118748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57B36391-6F13-48F0-9242-64CE88425DF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8" t="34362" r="25004" b="15923"/>
          <a:stretch/>
        </p:blipFill>
        <p:spPr>
          <a:xfrm>
            <a:off x="4970131" y="593265"/>
            <a:ext cx="1388487" cy="118748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C850C423-0A85-4D86-9955-13547E7ACAF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8" t="35842" r="19687" b="14699"/>
          <a:stretch/>
        </p:blipFill>
        <p:spPr>
          <a:xfrm>
            <a:off x="417391" y="605915"/>
            <a:ext cx="1447134" cy="1187481"/>
          </a:xfrm>
          <a:prstGeom prst="rect">
            <a:avLst/>
          </a:prstGeom>
        </p:spPr>
      </p:pic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9FD7534F-771F-46C8-9F8D-C7E4EC5305D3}"/>
              </a:ext>
            </a:extLst>
          </p:cNvPr>
          <p:cNvCxnSpPr>
            <a:cxnSpLocks/>
          </p:cNvCxnSpPr>
          <p:nvPr/>
        </p:nvCxnSpPr>
        <p:spPr>
          <a:xfrm flipV="1">
            <a:off x="5838576" y="1692568"/>
            <a:ext cx="437953" cy="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5928651-79FB-4657-B86E-3265A478E077}"/>
              </a:ext>
            </a:extLst>
          </p:cNvPr>
          <p:cNvSpPr txBox="1"/>
          <p:nvPr/>
        </p:nvSpPr>
        <p:spPr>
          <a:xfrm>
            <a:off x="348749" y="325490"/>
            <a:ext cx="162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Patient serum (Case1)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153C7E8-DFA2-4676-9812-0999EA18AC9D}"/>
              </a:ext>
            </a:extLst>
          </p:cNvPr>
          <p:cNvSpPr txBox="1"/>
          <p:nvPr/>
        </p:nvSpPr>
        <p:spPr>
          <a:xfrm>
            <a:off x="2222750" y="337821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V5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72BE5EC-05C4-46C8-B057-EB799EDB8DB9}"/>
              </a:ext>
            </a:extLst>
          </p:cNvPr>
          <p:cNvSpPr txBox="1"/>
          <p:nvPr/>
        </p:nvSpPr>
        <p:spPr>
          <a:xfrm>
            <a:off x="5341880" y="336884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Merge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9EE9755-B58D-43C1-B5B6-ACBDD2CD14F3}"/>
              </a:ext>
            </a:extLst>
          </p:cNvPr>
          <p:cNvSpPr txBox="1"/>
          <p:nvPr/>
        </p:nvSpPr>
        <p:spPr>
          <a:xfrm>
            <a:off x="3801286" y="336884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DAPI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471C816-0A73-4291-A6AC-5D6F057E6985}"/>
              </a:ext>
            </a:extLst>
          </p:cNvPr>
          <p:cNvSpPr txBox="1"/>
          <p:nvPr/>
        </p:nvSpPr>
        <p:spPr>
          <a:xfrm>
            <a:off x="369333" y="3548398"/>
            <a:ext cx="162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Patient serum (Case2)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750C35E-AA3D-4230-8E72-CC26EB9B7392}"/>
              </a:ext>
            </a:extLst>
          </p:cNvPr>
          <p:cNvSpPr txBox="1"/>
          <p:nvPr/>
        </p:nvSpPr>
        <p:spPr>
          <a:xfrm>
            <a:off x="2243334" y="3560729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V5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F016EB6-A0AE-4E94-AA42-5BDE75D2D353}"/>
              </a:ext>
            </a:extLst>
          </p:cNvPr>
          <p:cNvSpPr txBox="1"/>
          <p:nvPr/>
        </p:nvSpPr>
        <p:spPr>
          <a:xfrm>
            <a:off x="5362464" y="3559792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Merge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9D8108C-C98A-46C7-812B-EEA69EA68633}"/>
              </a:ext>
            </a:extLst>
          </p:cNvPr>
          <p:cNvSpPr txBox="1"/>
          <p:nvPr/>
        </p:nvSpPr>
        <p:spPr>
          <a:xfrm>
            <a:off x="3821870" y="3559792"/>
            <a:ext cx="740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DAPI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A00CDCB-557D-4E2E-ADD8-51493F926711}"/>
              </a:ext>
            </a:extLst>
          </p:cNvPr>
          <p:cNvSpPr txBox="1"/>
          <p:nvPr/>
        </p:nvSpPr>
        <p:spPr>
          <a:xfrm>
            <a:off x="-32323" y="-44308"/>
            <a:ext cx="2002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Supplementary figure 3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43902C1-50D9-4E96-9939-2AC421F40AB7}"/>
              </a:ext>
            </a:extLst>
          </p:cNvPr>
          <p:cNvSpPr txBox="1"/>
          <p:nvPr/>
        </p:nvSpPr>
        <p:spPr>
          <a:xfrm>
            <a:off x="-49644" y="3268032"/>
            <a:ext cx="2002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Supplementary figure 4</a:t>
            </a:r>
          </a:p>
        </p:txBody>
      </p:sp>
    </p:spTree>
    <p:extLst>
      <p:ext uri="{BB962C8B-B14F-4D97-AF65-F5344CB8AC3E}">
        <p14:creationId xmlns:p14="http://schemas.microsoft.com/office/powerpoint/2010/main" val="3655709186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5805</TotalTime>
  <Words>80</Words>
  <Application>Microsoft Office PowerPoint</Application>
  <PresentationFormat>ユーザー設定</PresentationFormat>
  <Paragraphs>36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Arial</vt:lpstr>
      <vt:lpstr>Calibri</vt:lpstr>
      <vt:lpstr>標準デザイン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Haruki HP</dc:creator>
  <cp:lastModifiedBy>藤沢 治樹</cp:lastModifiedBy>
  <cp:revision>223</cp:revision>
  <cp:lastPrinted>2020-04-15T02:00:14Z</cp:lastPrinted>
  <dcterms:created xsi:type="dcterms:W3CDTF">2020-03-30T07:18:02Z</dcterms:created>
  <dcterms:modified xsi:type="dcterms:W3CDTF">2022-08-05T04:54:14Z</dcterms:modified>
</cp:coreProperties>
</file>