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327" r:id="rId3"/>
    <p:sldId id="318" r:id="rId4"/>
    <p:sldId id="323" r:id="rId5"/>
    <p:sldId id="320" r:id="rId6"/>
    <p:sldId id="321" r:id="rId7"/>
    <p:sldId id="322" r:id="rId8"/>
    <p:sldId id="324" r:id="rId9"/>
    <p:sldId id="329" r:id="rId10"/>
    <p:sldId id="330" r:id="rId11"/>
    <p:sldId id="331" r:id="rId1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45" autoAdjust="0"/>
    <p:restoredTop sz="94660"/>
  </p:normalViewPr>
  <p:slideViewPr>
    <p:cSldViewPr snapToGrid="0">
      <p:cViewPr varScale="1">
        <p:scale>
          <a:sx n="94" d="100"/>
          <a:sy n="94" d="100"/>
        </p:scale>
        <p:origin x="84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554B48-B98F-42FD-9770-CC91140D488A}" type="datetimeFigureOut">
              <a:rPr lang="zh-CN" altLang="en-US" smtClean="0"/>
              <a:t>2025/2/22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E489DC-F51A-4CC8-99BD-56D9A7D7D8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7811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E489DC-F51A-4CC8-99BD-56D9A7D7D866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37008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E489DC-F51A-4CC8-99BD-56D9A7D7D866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1581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E489DC-F51A-4CC8-99BD-56D9A7D7D866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31154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E489DC-F51A-4CC8-99BD-56D9A7D7D866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5997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6136CB9-71E5-4BB3-D188-E730D1CFFB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E598FD6-81DD-B9C8-8631-F9A972BB03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3960446-4778-A575-D15E-383FA561A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99635-3F68-48F8-B6CA-D3C68000197F}" type="datetimeFigureOut">
              <a:rPr lang="zh-CN" altLang="en-US" smtClean="0"/>
              <a:t>2025/2/22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900DA9E-FE59-C494-8375-982E875F8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E1CDDA5-8883-C013-357E-96DEAB3A1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F0B16-D802-434E-B9C7-EA67516CC0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1318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700BCB-69E3-2420-7624-CF20C3D5A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41622DF-3EC8-B468-DDC5-6E2F0B33A9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59DBFC3-37B1-1B4D-E06B-36979DFCD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99635-3F68-48F8-B6CA-D3C68000197F}" type="datetimeFigureOut">
              <a:rPr lang="zh-CN" altLang="en-US" smtClean="0"/>
              <a:t>2025/2/22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0FC023D-0EDF-1E24-61B3-472E29F04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B6C03C0-3319-8EE0-CEB9-CFAF97E68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F0B16-D802-434E-B9C7-EA67516CC0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4405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E5085CA-A5DF-5B53-B457-FD7FEBDC0E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6FC1CC2-A5C7-FE09-7D0C-8C62551EAF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6AFAADE-033F-34F9-564C-D1D8CE654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99635-3F68-48F8-B6CA-D3C68000197F}" type="datetimeFigureOut">
              <a:rPr lang="zh-CN" altLang="en-US" smtClean="0"/>
              <a:t>2025/2/22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3A64338-5E0F-2069-95E4-B51574B16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58101CD-84FB-D27A-C840-E01903E92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F0B16-D802-434E-B9C7-EA67516CC0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557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604D25C-ABAB-8A62-87BC-F766A6A6F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3D8D8B1-DAC9-0640-98B1-AD7EB99022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A3655D5-6D38-7472-AAC6-5F354B51E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99635-3F68-48F8-B6CA-D3C68000197F}" type="datetimeFigureOut">
              <a:rPr lang="zh-CN" altLang="en-US" smtClean="0"/>
              <a:t>2025/2/22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2B56DDD-1166-6687-9DB5-F6D3ED92F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4950E69-C6F8-49E2-F026-78C73D050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F0B16-D802-434E-B9C7-EA67516CC0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9200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003056-DABF-C8AD-1E95-B0B2C5944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98C49A1-4EFC-23E7-F190-9678232608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A9966CB-86C4-9635-22F3-A0ACCB44B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99635-3F68-48F8-B6CA-D3C68000197F}" type="datetimeFigureOut">
              <a:rPr lang="zh-CN" altLang="en-US" smtClean="0"/>
              <a:t>2025/2/22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C900709-00E3-F56A-7940-80F0999C7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EA25A5C-F054-A33D-1250-97A97DED2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F0B16-D802-434E-B9C7-EA67516CC0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6751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55EF164-A9D5-17D0-0646-A5FB2ADDF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71B1572-D736-586D-15DD-3F60EC78C3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BDAE6DF-411E-21F7-27F9-690BD9B5F2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DED4FC3-9BDE-FA55-3901-807B5AC155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99635-3F68-48F8-B6CA-D3C68000197F}" type="datetimeFigureOut">
              <a:rPr lang="zh-CN" altLang="en-US" smtClean="0"/>
              <a:t>2025/2/22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B45D34E-5955-E9D7-C29F-522D07F98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91E897D-2C3E-9876-BDC4-0ADB5EF99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F0B16-D802-434E-B9C7-EA67516CC0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4232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0B8D3AE-A920-5B74-EF61-43034335D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DE74C82-E90B-30BD-08FB-920CC4D573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BDE62E2-7661-4943-77EE-3F1F8C408F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A4E66CD-B5BE-816A-5E55-7DBDC3B260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DA90B7F-622E-AC25-D07A-1E1E0E449C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234EA37-A249-45C3-708A-C5276DC2A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99635-3F68-48F8-B6CA-D3C68000197F}" type="datetimeFigureOut">
              <a:rPr lang="zh-CN" altLang="en-US" smtClean="0"/>
              <a:t>2025/2/22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EA027118-144A-6CF7-3EC4-6BFCB3598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8080B1E9-015B-D28E-A88B-961D98183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F0B16-D802-434E-B9C7-EA67516CC0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3993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D05A54C-BDBF-4EC6-A587-47EA718FC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BF86A24-129F-196D-3EA5-F1A012571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99635-3F68-48F8-B6CA-D3C68000197F}" type="datetimeFigureOut">
              <a:rPr lang="zh-CN" altLang="en-US" smtClean="0"/>
              <a:t>2025/2/22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8BBA3A9-31FF-1203-04B4-B787534CF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E19CE08-0F5F-FCEE-5D51-3AC681EC2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F0B16-D802-434E-B9C7-EA67516CC0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3862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B9BB71D-9018-691F-D2C3-17832618F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99635-3F68-48F8-B6CA-D3C68000197F}" type="datetimeFigureOut">
              <a:rPr lang="zh-CN" altLang="en-US" smtClean="0"/>
              <a:t>2025/2/22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C18F014-25D5-1FCE-65C9-CC54C7BB0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6A81CD1-F19E-FB84-58EB-0206DF10A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F0B16-D802-434E-B9C7-EA67516CC0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7347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FDD2FC4-8889-AB82-0264-8CFBEFD82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AF25AA-5FAE-36D8-D286-3130A444CD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5C05B04-1C1A-0B3F-25DD-43CEB72FCB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9E03C48-78B3-C022-0E91-A112089C4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99635-3F68-48F8-B6CA-D3C68000197F}" type="datetimeFigureOut">
              <a:rPr lang="zh-CN" altLang="en-US" smtClean="0"/>
              <a:t>2025/2/22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3436690-85EC-D3BD-E747-C4AE59EB2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7A7D464-C8FF-4808-92B3-3D625B959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F0B16-D802-434E-B9C7-EA67516CC0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8545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46E8060-CEDF-E866-2436-4B7458B48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B4FD2C74-E9DB-0FFD-6A92-0FDFDFF877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59AFEAD-33CB-E63E-27AC-B2A8ACDF3C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1A14912-4A44-3CE5-F433-48DB75784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99635-3F68-48F8-B6CA-D3C68000197F}" type="datetimeFigureOut">
              <a:rPr lang="zh-CN" altLang="en-US" smtClean="0"/>
              <a:t>2025/2/22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4700366-6C93-C334-FC32-D3FC5C63F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2E707D4-D845-EF64-72D0-FDFDFB431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F0B16-D802-434E-B9C7-EA67516CC0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7125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FC51F72-C503-180E-A4BA-17F5CC176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0B12C95-6268-A312-CE42-3B47E2FBFE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BB800DF-6752-1157-5216-A30607E055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99635-3F68-48F8-B6CA-D3C68000197F}" type="datetimeFigureOut">
              <a:rPr lang="zh-CN" altLang="en-US" smtClean="0"/>
              <a:t>2025/2/22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32D218B-4B3C-62A1-BEFF-85E2CCC4B8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C649296-B5F7-6CA5-B959-2941F06BA3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AF0B16-D802-434E-B9C7-EA67516CC0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4905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46FA704-28F0-7894-BC39-5A8F3D2235BA}"/>
              </a:ext>
            </a:extLst>
          </p:cNvPr>
          <p:cNvSpPr/>
          <p:nvPr/>
        </p:nvSpPr>
        <p:spPr>
          <a:xfrm>
            <a:off x="1433781" y="1843430"/>
            <a:ext cx="1404518" cy="420624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L 形 2">
            <a:extLst>
              <a:ext uri="{FF2B5EF4-FFF2-40B4-BE49-F238E27FC236}">
                <a16:creationId xmlns:a16="http://schemas.microsoft.com/office/drawing/2014/main" id="{A1861C0B-05A8-28DC-1B0C-8724A40F8DC4}"/>
              </a:ext>
            </a:extLst>
          </p:cNvPr>
          <p:cNvSpPr/>
          <p:nvPr/>
        </p:nvSpPr>
        <p:spPr>
          <a:xfrm rot="10800000">
            <a:off x="1660553" y="1316734"/>
            <a:ext cx="651052" cy="4206241"/>
          </a:xfrm>
          <a:prstGeom prst="corner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" name="直接箭头连接符 4">
            <a:extLst>
              <a:ext uri="{FF2B5EF4-FFF2-40B4-BE49-F238E27FC236}">
                <a16:creationId xmlns:a16="http://schemas.microsoft.com/office/drawing/2014/main" id="{1ACCF4C0-96E6-FD1A-7B2F-53BFC14A3688}"/>
              </a:ext>
            </a:extLst>
          </p:cNvPr>
          <p:cNvCxnSpPr/>
          <p:nvPr/>
        </p:nvCxnSpPr>
        <p:spPr>
          <a:xfrm>
            <a:off x="2143355" y="1682496"/>
            <a:ext cx="0" cy="9802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直接箭头连接符 5">
            <a:extLst>
              <a:ext uri="{FF2B5EF4-FFF2-40B4-BE49-F238E27FC236}">
                <a16:creationId xmlns:a16="http://schemas.microsoft.com/office/drawing/2014/main" id="{3FE73238-4F39-589B-AD98-7177587864C6}"/>
              </a:ext>
            </a:extLst>
          </p:cNvPr>
          <p:cNvCxnSpPr/>
          <p:nvPr/>
        </p:nvCxnSpPr>
        <p:spPr>
          <a:xfrm>
            <a:off x="2149455" y="3195523"/>
            <a:ext cx="0" cy="9802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矩形 6">
            <a:extLst>
              <a:ext uri="{FF2B5EF4-FFF2-40B4-BE49-F238E27FC236}">
                <a16:creationId xmlns:a16="http://schemas.microsoft.com/office/drawing/2014/main" id="{CB15D024-8DFB-F6B1-493E-5FB2C4740035}"/>
              </a:ext>
            </a:extLst>
          </p:cNvPr>
          <p:cNvSpPr/>
          <p:nvPr/>
        </p:nvSpPr>
        <p:spPr>
          <a:xfrm>
            <a:off x="2838299" y="4337914"/>
            <a:ext cx="1170432" cy="5779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AE2460E7-8158-F783-2C47-C5253B46D335}"/>
              </a:ext>
            </a:extLst>
          </p:cNvPr>
          <p:cNvSpPr/>
          <p:nvPr/>
        </p:nvSpPr>
        <p:spPr>
          <a:xfrm>
            <a:off x="336501" y="4337914"/>
            <a:ext cx="1097279" cy="5779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8173B759-7CFC-74F3-9CE6-FFCDE313A186}"/>
              </a:ext>
            </a:extLst>
          </p:cNvPr>
          <p:cNvCxnSpPr>
            <a:cxnSpLocks/>
          </p:cNvCxnSpPr>
          <p:nvPr/>
        </p:nvCxnSpPr>
        <p:spPr>
          <a:xfrm>
            <a:off x="2977288" y="4626864"/>
            <a:ext cx="77541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4C80266E-07EE-1F04-E117-1544BDF1AEFC}"/>
              </a:ext>
            </a:extLst>
          </p:cNvPr>
          <p:cNvCxnSpPr/>
          <p:nvPr/>
        </p:nvCxnSpPr>
        <p:spPr>
          <a:xfrm flipH="1">
            <a:off x="548641" y="4626864"/>
            <a:ext cx="79735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矩形 12">
            <a:extLst>
              <a:ext uri="{FF2B5EF4-FFF2-40B4-BE49-F238E27FC236}">
                <a16:creationId xmlns:a16="http://schemas.microsoft.com/office/drawing/2014/main" id="{F499FBE3-3AC7-A14C-E5CA-34DDEB58C02C}"/>
              </a:ext>
            </a:extLst>
          </p:cNvPr>
          <p:cNvSpPr/>
          <p:nvPr/>
        </p:nvSpPr>
        <p:spPr>
          <a:xfrm>
            <a:off x="2311605" y="3429000"/>
            <a:ext cx="526692" cy="3822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134D5000-5661-C160-A1FF-368E80C0193B}"/>
              </a:ext>
            </a:extLst>
          </p:cNvPr>
          <p:cNvSpPr/>
          <p:nvPr/>
        </p:nvSpPr>
        <p:spPr>
          <a:xfrm>
            <a:off x="1448407" y="3428999"/>
            <a:ext cx="526692" cy="3822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1E62F992-C5BD-BC1E-4562-F9A198F0984B}"/>
              </a:ext>
            </a:extLst>
          </p:cNvPr>
          <p:cNvSpPr/>
          <p:nvPr/>
        </p:nvSpPr>
        <p:spPr>
          <a:xfrm>
            <a:off x="2311605" y="4988051"/>
            <a:ext cx="526692" cy="3822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BD27B49C-75C4-B9D2-BF2C-2BA59EE05142}"/>
              </a:ext>
            </a:extLst>
          </p:cNvPr>
          <p:cNvSpPr/>
          <p:nvPr/>
        </p:nvSpPr>
        <p:spPr>
          <a:xfrm>
            <a:off x="1448407" y="4988050"/>
            <a:ext cx="526692" cy="3822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43E62542-D665-ACCA-0BC5-0C9DC2F28B0C}"/>
              </a:ext>
            </a:extLst>
          </p:cNvPr>
          <p:cNvCxnSpPr/>
          <p:nvPr/>
        </p:nvCxnSpPr>
        <p:spPr>
          <a:xfrm flipH="1">
            <a:off x="1536194" y="4626864"/>
            <a:ext cx="29260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直接箭头连接符 21">
            <a:extLst>
              <a:ext uri="{FF2B5EF4-FFF2-40B4-BE49-F238E27FC236}">
                <a16:creationId xmlns:a16="http://schemas.microsoft.com/office/drawing/2014/main" id="{1E682885-AE84-694A-3B73-98DBAB825537}"/>
              </a:ext>
            </a:extLst>
          </p:cNvPr>
          <p:cNvCxnSpPr/>
          <p:nvPr/>
        </p:nvCxnSpPr>
        <p:spPr>
          <a:xfrm>
            <a:off x="2384756" y="4626864"/>
            <a:ext cx="3291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直接连接符 39">
            <a:extLst>
              <a:ext uri="{FF2B5EF4-FFF2-40B4-BE49-F238E27FC236}">
                <a16:creationId xmlns:a16="http://schemas.microsoft.com/office/drawing/2014/main" id="{CD0B61CC-E8D3-2B94-C6B9-59EC6797BFD7}"/>
              </a:ext>
            </a:extLst>
          </p:cNvPr>
          <p:cNvCxnSpPr/>
          <p:nvPr/>
        </p:nvCxnSpPr>
        <p:spPr>
          <a:xfrm>
            <a:off x="2838297" y="2136038"/>
            <a:ext cx="91440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直接连接符 41">
            <a:extLst>
              <a:ext uri="{FF2B5EF4-FFF2-40B4-BE49-F238E27FC236}">
                <a16:creationId xmlns:a16="http://schemas.microsoft.com/office/drawing/2014/main" id="{A69402C0-B7CC-618D-1535-1E23E19F79D7}"/>
              </a:ext>
            </a:extLst>
          </p:cNvPr>
          <p:cNvCxnSpPr/>
          <p:nvPr/>
        </p:nvCxnSpPr>
        <p:spPr>
          <a:xfrm flipH="1">
            <a:off x="3072386" y="2136038"/>
            <a:ext cx="117043" cy="1682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直接连接符 42">
            <a:extLst>
              <a:ext uri="{FF2B5EF4-FFF2-40B4-BE49-F238E27FC236}">
                <a16:creationId xmlns:a16="http://schemas.microsoft.com/office/drawing/2014/main" id="{E0D45BEC-CAAB-3B24-E5C6-EDDBE635D75D}"/>
              </a:ext>
            </a:extLst>
          </p:cNvPr>
          <p:cNvCxnSpPr/>
          <p:nvPr/>
        </p:nvCxnSpPr>
        <p:spPr>
          <a:xfrm flipH="1">
            <a:off x="3224786" y="2127508"/>
            <a:ext cx="117043" cy="1682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直接连接符 43">
            <a:extLst>
              <a:ext uri="{FF2B5EF4-FFF2-40B4-BE49-F238E27FC236}">
                <a16:creationId xmlns:a16="http://schemas.microsoft.com/office/drawing/2014/main" id="{9F59644C-87A6-5421-C8F0-B15B545E6033}"/>
              </a:ext>
            </a:extLst>
          </p:cNvPr>
          <p:cNvCxnSpPr/>
          <p:nvPr/>
        </p:nvCxnSpPr>
        <p:spPr>
          <a:xfrm flipH="1">
            <a:off x="3371700" y="2144569"/>
            <a:ext cx="117043" cy="1682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直接连接符 44">
            <a:extLst>
              <a:ext uri="{FF2B5EF4-FFF2-40B4-BE49-F238E27FC236}">
                <a16:creationId xmlns:a16="http://schemas.microsoft.com/office/drawing/2014/main" id="{AB1D0BC5-8C9E-8C32-67FC-4DB5DA64F46F}"/>
              </a:ext>
            </a:extLst>
          </p:cNvPr>
          <p:cNvCxnSpPr/>
          <p:nvPr/>
        </p:nvCxnSpPr>
        <p:spPr>
          <a:xfrm flipH="1">
            <a:off x="3517394" y="2144569"/>
            <a:ext cx="117043" cy="1682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直接连接符 45">
            <a:extLst>
              <a:ext uri="{FF2B5EF4-FFF2-40B4-BE49-F238E27FC236}">
                <a16:creationId xmlns:a16="http://schemas.microsoft.com/office/drawing/2014/main" id="{34D36EA1-0DA4-3C21-42E0-71B615F41582}"/>
              </a:ext>
            </a:extLst>
          </p:cNvPr>
          <p:cNvCxnSpPr/>
          <p:nvPr/>
        </p:nvCxnSpPr>
        <p:spPr>
          <a:xfrm flipH="1">
            <a:off x="2923642" y="2135436"/>
            <a:ext cx="117043" cy="1682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直接连接符 46">
            <a:extLst>
              <a:ext uri="{FF2B5EF4-FFF2-40B4-BE49-F238E27FC236}">
                <a16:creationId xmlns:a16="http://schemas.microsoft.com/office/drawing/2014/main" id="{5A031E09-2E4A-B515-E914-A42D76DEA801}"/>
              </a:ext>
            </a:extLst>
          </p:cNvPr>
          <p:cNvCxnSpPr/>
          <p:nvPr/>
        </p:nvCxnSpPr>
        <p:spPr>
          <a:xfrm>
            <a:off x="505357" y="2136038"/>
            <a:ext cx="91440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直接连接符 47">
            <a:extLst>
              <a:ext uri="{FF2B5EF4-FFF2-40B4-BE49-F238E27FC236}">
                <a16:creationId xmlns:a16="http://schemas.microsoft.com/office/drawing/2014/main" id="{6C5208D7-D936-40FE-2DC7-11011DA8854C}"/>
              </a:ext>
            </a:extLst>
          </p:cNvPr>
          <p:cNvCxnSpPr/>
          <p:nvPr/>
        </p:nvCxnSpPr>
        <p:spPr>
          <a:xfrm flipH="1">
            <a:off x="739446" y="2136038"/>
            <a:ext cx="117043" cy="1682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直接连接符 48">
            <a:extLst>
              <a:ext uri="{FF2B5EF4-FFF2-40B4-BE49-F238E27FC236}">
                <a16:creationId xmlns:a16="http://schemas.microsoft.com/office/drawing/2014/main" id="{E2ADFD7E-7079-A700-D620-C2A588D142FB}"/>
              </a:ext>
            </a:extLst>
          </p:cNvPr>
          <p:cNvCxnSpPr/>
          <p:nvPr/>
        </p:nvCxnSpPr>
        <p:spPr>
          <a:xfrm flipH="1">
            <a:off x="891846" y="2127508"/>
            <a:ext cx="117043" cy="1682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直接连接符 49">
            <a:extLst>
              <a:ext uri="{FF2B5EF4-FFF2-40B4-BE49-F238E27FC236}">
                <a16:creationId xmlns:a16="http://schemas.microsoft.com/office/drawing/2014/main" id="{C978534E-3D2C-8D0F-D86F-016DC2E9A3EB}"/>
              </a:ext>
            </a:extLst>
          </p:cNvPr>
          <p:cNvCxnSpPr/>
          <p:nvPr/>
        </p:nvCxnSpPr>
        <p:spPr>
          <a:xfrm flipH="1">
            <a:off x="1038760" y="2144569"/>
            <a:ext cx="117043" cy="1682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直接连接符 50">
            <a:extLst>
              <a:ext uri="{FF2B5EF4-FFF2-40B4-BE49-F238E27FC236}">
                <a16:creationId xmlns:a16="http://schemas.microsoft.com/office/drawing/2014/main" id="{B0A45992-C28A-9C88-343D-FC26C537E284}"/>
              </a:ext>
            </a:extLst>
          </p:cNvPr>
          <p:cNvCxnSpPr/>
          <p:nvPr/>
        </p:nvCxnSpPr>
        <p:spPr>
          <a:xfrm flipH="1">
            <a:off x="1184454" y="2144569"/>
            <a:ext cx="117043" cy="1682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直接连接符 51">
            <a:extLst>
              <a:ext uri="{FF2B5EF4-FFF2-40B4-BE49-F238E27FC236}">
                <a16:creationId xmlns:a16="http://schemas.microsoft.com/office/drawing/2014/main" id="{C44E7370-66F0-C5E2-DC14-21759C643937}"/>
              </a:ext>
            </a:extLst>
          </p:cNvPr>
          <p:cNvCxnSpPr/>
          <p:nvPr/>
        </p:nvCxnSpPr>
        <p:spPr>
          <a:xfrm flipH="1">
            <a:off x="590702" y="2135436"/>
            <a:ext cx="117043" cy="1682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矩形 52">
            <a:extLst>
              <a:ext uri="{FF2B5EF4-FFF2-40B4-BE49-F238E27FC236}">
                <a16:creationId xmlns:a16="http://schemas.microsoft.com/office/drawing/2014/main" id="{1ACB6D81-17CA-751B-F35A-5FC3509C2107}"/>
              </a:ext>
            </a:extLst>
          </p:cNvPr>
          <p:cNvSpPr/>
          <p:nvPr/>
        </p:nvSpPr>
        <p:spPr>
          <a:xfrm>
            <a:off x="5279750" y="1843430"/>
            <a:ext cx="1404518" cy="420624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L 形 53">
            <a:extLst>
              <a:ext uri="{FF2B5EF4-FFF2-40B4-BE49-F238E27FC236}">
                <a16:creationId xmlns:a16="http://schemas.microsoft.com/office/drawing/2014/main" id="{67019225-65E7-58D5-A871-FE5DD2E6F0C5}"/>
              </a:ext>
            </a:extLst>
          </p:cNvPr>
          <p:cNvSpPr/>
          <p:nvPr/>
        </p:nvSpPr>
        <p:spPr>
          <a:xfrm rot="10800000">
            <a:off x="5506522" y="1316734"/>
            <a:ext cx="651052" cy="4206241"/>
          </a:xfrm>
          <a:prstGeom prst="corner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5" name="直接箭头连接符 54">
            <a:extLst>
              <a:ext uri="{FF2B5EF4-FFF2-40B4-BE49-F238E27FC236}">
                <a16:creationId xmlns:a16="http://schemas.microsoft.com/office/drawing/2014/main" id="{F7D6C271-CF75-2238-9F1E-75A1B747766C}"/>
              </a:ext>
            </a:extLst>
          </p:cNvPr>
          <p:cNvCxnSpPr/>
          <p:nvPr/>
        </p:nvCxnSpPr>
        <p:spPr>
          <a:xfrm>
            <a:off x="5989324" y="1682496"/>
            <a:ext cx="0" cy="9802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直接箭头连接符 55">
            <a:extLst>
              <a:ext uri="{FF2B5EF4-FFF2-40B4-BE49-F238E27FC236}">
                <a16:creationId xmlns:a16="http://schemas.microsoft.com/office/drawing/2014/main" id="{3BA206F9-C501-1083-D16D-1C6159198BA9}"/>
              </a:ext>
            </a:extLst>
          </p:cNvPr>
          <p:cNvCxnSpPr/>
          <p:nvPr/>
        </p:nvCxnSpPr>
        <p:spPr>
          <a:xfrm>
            <a:off x="5995424" y="3195523"/>
            <a:ext cx="0" cy="9802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" name="矩形 56">
            <a:extLst>
              <a:ext uri="{FF2B5EF4-FFF2-40B4-BE49-F238E27FC236}">
                <a16:creationId xmlns:a16="http://schemas.microsoft.com/office/drawing/2014/main" id="{D3F64491-2B5E-2471-951F-5E146434DC9D}"/>
              </a:ext>
            </a:extLst>
          </p:cNvPr>
          <p:cNvSpPr/>
          <p:nvPr/>
        </p:nvSpPr>
        <p:spPr>
          <a:xfrm>
            <a:off x="6684268" y="4337914"/>
            <a:ext cx="1170432" cy="5779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1BA2454D-92C1-2112-5D43-2397B790045F}"/>
              </a:ext>
            </a:extLst>
          </p:cNvPr>
          <p:cNvSpPr/>
          <p:nvPr/>
        </p:nvSpPr>
        <p:spPr>
          <a:xfrm>
            <a:off x="4182470" y="4337914"/>
            <a:ext cx="1097279" cy="5779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FEA8EB8A-F51D-F6D0-C674-C582B817DB27}"/>
              </a:ext>
            </a:extLst>
          </p:cNvPr>
          <p:cNvSpPr/>
          <p:nvPr/>
        </p:nvSpPr>
        <p:spPr>
          <a:xfrm>
            <a:off x="6157574" y="3429000"/>
            <a:ext cx="526692" cy="3822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0288F096-3421-B322-D9EA-4CE14DD14348}"/>
              </a:ext>
            </a:extLst>
          </p:cNvPr>
          <p:cNvSpPr/>
          <p:nvPr/>
        </p:nvSpPr>
        <p:spPr>
          <a:xfrm>
            <a:off x="5294376" y="3428999"/>
            <a:ext cx="526692" cy="3822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0C67FD0C-FC4D-0556-22F9-8F326C42A0C6}"/>
              </a:ext>
            </a:extLst>
          </p:cNvPr>
          <p:cNvSpPr/>
          <p:nvPr/>
        </p:nvSpPr>
        <p:spPr>
          <a:xfrm>
            <a:off x="6157574" y="4988051"/>
            <a:ext cx="526692" cy="3822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C13AC7E3-0D41-2DE1-FCD2-5FCB34DA232B}"/>
              </a:ext>
            </a:extLst>
          </p:cNvPr>
          <p:cNvSpPr/>
          <p:nvPr/>
        </p:nvSpPr>
        <p:spPr>
          <a:xfrm>
            <a:off x="5294376" y="4988050"/>
            <a:ext cx="526692" cy="3822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5" name="直接箭头连接符 64">
            <a:extLst>
              <a:ext uri="{FF2B5EF4-FFF2-40B4-BE49-F238E27FC236}">
                <a16:creationId xmlns:a16="http://schemas.microsoft.com/office/drawing/2014/main" id="{36B744BE-1E5C-89F6-896F-22609D2BC07D}"/>
              </a:ext>
            </a:extLst>
          </p:cNvPr>
          <p:cNvCxnSpPr/>
          <p:nvPr/>
        </p:nvCxnSpPr>
        <p:spPr>
          <a:xfrm flipH="1">
            <a:off x="5382163" y="4626864"/>
            <a:ext cx="29260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直接箭头连接符 65">
            <a:extLst>
              <a:ext uri="{FF2B5EF4-FFF2-40B4-BE49-F238E27FC236}">
                <a16:creationId xmlns:a16="http://schemas.microsoft.com/office/drawing/2014/main" id="{5A50ED3D-5D81-5696-E4DB-AD4DD25DDD2D}"/>
              </a:ext>
            </a:extLst>
          </p:cNvPr>
          <p:cNvCxnSpPr/>
          <p:nvPr/>
        </p:nvCxnSpPr>
        <p:spPr>
          <a:xfrm>
            <a:off x="6230725" y="4626864"/>
            <a:ext cx="3291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直接连接符 66">
            <a:extLst>
              <a:ext uri="{FF2B5EF4-FFF2-40B4-BE49-F238E27FC236}">
                <a16:creationId xmlns:a16="http://schemas.microsoft.com/office/drawing/2014/main" id="{BD566CA1-3B65-4920-E5DB-452E9BF6E289}"/>
              </a:ext>
            </a:extLst>
          </p:cNvPr>
          <p:cNvCxnSpPr/>
          <p:nvPr/>
        </p:nvCxnSpPr>
        <p:spPr>
          <a:xfrm>
            <a:off x="6684266" y="2136038"/>
            <a:ext cx="91440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直接连接符 67">
            <a:extLst>
              <a:ext uri="{FF2B5EF4-FFF2-40B4-BE49-F238E27FC236}">
                <a16:creationId xmlns:a16="http://schemas.microsoft.com/office/drawing/2014/main" id="{091EFBB4-03C3-5E78-3676-2CDCFD69A7A1}"/>
              </a:ext>
            </a:extLst>
          </p:cNvPr>
          <p:cNvCxnSpPr/>
          <p:nvPr/>
        </p:nvCxnSpPr>
        <p:spPr>
          <a:xfrm flipH="1">
            <a:off x="6918355" y="2136038"/>
            <a:ext cx="117043" cy="1682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直接连接符 68">
            <a:extLst>
              <a:ext uri="{FF2B5EF4-FFF2-40B4-BE49-F238E27FC236}">
                <a16:creationId xmlns:a16="http://schemas.microsoft.com/office/drawing/2014/main" id="{F60DF380-84B2-79BE-3E9E-9DD21888F462}"/>
              </a:ext>
            </a:extLst>
          </p:cNvPr>
          <p:cNvCxnSpPr/>
          <p:nvPr/>
        </p:nvCxnSpPr>
        <p:spPr>
          <a:xfrm flipH="1">
            <a:off x="7070755" y="2127508"/>
            <a:ext cx="117043" cy="1682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直接连接符 69">
            <a:extLst>
              <a:ext uri="{FF2B5EF4-FFF2-40B4-BE49-F238E27FC236}">
                <a16:creationId xmlns:a16="http://schemas.microsoft.com/office/drawing/2014/main" id="{3F4E492C-7788-F726-5509-44B2A7D56D9D}"/>
              </a:ext>
            </a:extLst>
          </p:cNvPr>
          <p:cNvCxnSpPr/>
          <p:nvPr/>
        </p:nvCxnSpPr>
        <p:spPr>
          <a:xfrm flipH="1">
            <a:off x="7217669" y="2144569"/>
            <a:ext cx="117043" cy="1682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直接连接符 70">
            <a:extLst>
              <a:ext uri="{FF2B5EF4-FFF2-40B4-BE49-F238E27FC236}">
                <a16:creationId xmlns:a16="http://schemas.microsoft.com/office/drawing/2014/main" id="{42C9CED6-6828-142A-A5A0-2D4B37AC482E}"/>
              </a:ext>
            </a:extLst>
          </p:cNvPr>
          <p:cNvCxnSpPr/>
          <p:nvPr/>
        </p:nvCxnSpPr>
        <p:spPr>
          <a:xfrm flipH="1">
            <a:off x="7363363" y="2144569"/>
            <a:ext cx="117043" cy="1682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直接连接符 71">
            <a:extLst>
              <a:ext uri="{FF2B5EF4-FFF2-40B4-BE49-F238E27FC236}">
                <a16:creationId xmlns:a16="http://schemas.microsoft.com/office/drawing/2014/main" id="{5C594DCD-0D7F-7B4C-0363-80A0DD0C1425}"/>
              </a:ext>
            </a:extLst>
          </p:cNvPr>
          <p:cNvCxnSpPr/>
          <p:nvPr/>
        </p:nvCxnSpPr>
        <p:spPr>
          <a:xfrm flipH="1">
            <a:off x="6769611" y="2135436"/>
            <a:ext cx="117043" cy="1682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直接连接符 72">
            <a:extLst>
              <a:ext uri="{FF2B5EF4-FFF2-40B4-BE49-F238E27FC236}">
                <a16:creationId xmlns:a16="http://schemas.microsoft.com/office/drawing/2014/main" id="{4307ACC9-6210-EFDC-D65B-899EC4BBEA6F}"/>
              </a:ext>
            </a:extLst>
          </p:cNvPr>
          <p:cNvCxnSpPr/>
          <p:nvPr/>
        </p:nvCxnSpPr>
        <p:spPr>
          <a:xfrm>
            <a:off x="4351326" y="2136038"/>
            <a:ext cx="91440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直接连接符 73">
            <a:extLst>
              <a:ext uri="{FF2B5EF4-FFF2-40B4-BE49-F238E27FC236}">
                <a16:creationId xmlns:a16="http://schemas.microsoft.com/office/drawing/2014/main" id="{151DFB08-5B79-B0B6-1581-CD135E3F465E}"/>
              </a:ext>
            </a:extLst>
          </p:cNvPr>
          <p:cNvCxnSpPr/>
          <p:nvPr/>
        </p:nvCxnSpPr>
        <p:spPr>
          <a:xfrm flipH="1">
            <a:off x="4585415" y="2136038"/>
            <a:ext cx="117043" cy="1682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直接连接符 74">
            <a:extLst>
              <a:ext uri="{FF2B5EF4-FFF2-40B4-BE49-F238E27FC236}">
                <a16:creationId xmlns:a16="http://schemas.microsoft.com/office/drawing/2014/main" id="{AB43DF91-609F-F4D8-9595-9F18230AFA41}"/>
              </a:ext>
            </a:extLst>
          </p:cNvPr>
          <p:cNvCxnSpPr/>
          <p:nvPr/>
        </p:nvCxnSpPr>
        <p:spPr>
          <a:xfrm flipH="1">
            <a:off x="4737815" y="2127508"/>
            <a:ext cx="117043" cy="1682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直接连接符 75">
            <a:extLst>
              <a:ext uri="{FF2B5EF4-FFF2-40B4-BE49-F238E27FC236}">
                <a16:creationId xmlns:a16="http://schemas.microsoft.com/office/drawing/2014/main" id="{FBF71FEB-CCBA-538A-0165-8EA15FAB5F65}"/>
              </a:ext>
            </a:extLst>
          </p:cNvPr>
          <p:cNvCxnSpPr/>
          <p:nvPr/>
        </p:nvCxnSpPr>
        <p:spPr>
          <a:xfrm flipH="1">
            <a:off x="4884729" y="2144569"/>
            <a:ext cx="117043" cy="1682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7" name="直接连接符 76">
            <a:extLst>
              <a:ext uri="{FF2B5EF4-FFF2-40B4-BE49-F238E27FC236}">
                <a16:creationId xmlns:a16="http://schemas.microsoft.com/office/drawing/2014/main" id="{AD6A2111-388B-F431-CF3D-AA9D4B574899}"/>
              </a:ext>
            </a:extLst>
          </p:cNvPr>
          <p:cNvCxnSpPr/>
          <p:nvPr/>
        </p:nvCxnSpPr>
        <p:spPr>
          <a:xfrm flipH="1">
            <a:off x="5030423" y="2144569"/>
            <a:ext cx="117043" cy="1682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直接连接符 77">
            <a:extLst>
              <a:ext uri="{FF2B5EF4-FFF2-40B4-BE49-F238E27FC236}">
                <a16:creationId xmlns:a16="http://schemas.microsoft.com/office/drawing/2014/main" id="{52C25806-0246-C893-F44E-A5AE99BF2F91}"/>
              </a:ext>
            </a:extLst>
          </p:cNvPr>
          <p:cNvCxnSpPr/>
          <p:nvPr/>
        </p:nvCxnSpPr>
        <p:spPr>
          <a:xfrm flipH="1">
            <a:off x="4436671" y="2135436"/>
            <a:ext cx="117043" cy="1682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9" name="等腰三角形 78">
            <a:extLst>
              <a:ext uri="{FF2B5EF4-FFF2-40B4-BE49-F238E27FC236}">
                <a16:creationId xmlns:a16="http://schemas.microsoft.com/office/drawing/2014/main" id="{866C0E86-7459-BBA9-B480-B2EDC50C8A4C}"/>
              </a:ext>
            </a:extLst>
          </p:cNvPr>
          <p:cNvSpPr/>
          <p:nvPr/>
        </p:nvSpPr>
        <p:spPr>
          <a:xfrm rot="16200000">
            <a:off x="4805794" y="4236419"/>
            <a:ext cx="149962" cy="780889"/>
          </a:xfrm>
          <a:prstGeom prst="triangl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noFill/>
            </a:endParaRPr>
          </a:p>
        </p:txBody>
      </p:sp>
      <p:sp>
        <p:nvSpPr>
          <p:cNvPr id="80" name="等腰三角形 79">
            <a:extLst>
              <a:ext uri="{FF2B5EF4-FFF2-40B4-BE49-F238E27FC236}">
                <a16:creationId xmlns:a16="http://schemas.microsoft.com/office/drawing/2014/main" id="{7D963207-7DC5-93BB-DE0F-F1781053A9E6}"/>
              </a:ext>
            </a:extLst>
          </p:cNvPr>
          <p:cNvSpPr/>
          <p:nvPr/>
        </p:nvSpPr>
        <p:spPr>
          <a:xfrm rot="5400000">
            <a:off x="7013752" y="4240078"/>
            <a:ext cx="149962" cy="780889"/>
          </a:xfrm>
          <a:prstGeom prst="triangl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noFill/>
            </a:endParaRPr>
          </a:p>
        </p:txBody>
      </p:sp>
      <p:cxnSp>
        <p:nvCxnSpPr>
          <p:cNvPr id="82" name="直接箭头连接符 81">
            <a:extLst>
              <a:ext uri="{FF2B5EF4-FFF2-40B4-BE49-F238E27FC236}">
                <a16:creationId xmlns:a16="http://schemas.microsoft.com/office/drawing/2014/main" id="{F25B8DCA-686F-96D0-B6E5-11504C3C090C}"/>
              </a:ext>
            </a:extLst>
          </p:cNvPr>
          <p:cNvCxnSpPr/>
          <p:nvPr/>
        </p:nvCxnSpPr>
        <p:spPr>
          <a:xfrm flipV="1">
            <a:off x="6879339" y="4447641"/>
            <a:ext cx="242622" cy="1115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直接箭头连接符 82">
            <a:extLst>
              <a:ext uri="{FF2B5EF4-FFF2-40B4-BE49-F238E27FC236}">
                <a16:creationId xmlns:a16="http://schemas.microsoft.com/office/drawing/2014/main" id="{6236C391-3E4B-4C95-6834-C846D61E15ED}"/>
              </a:ext>
            </a:extLst>
          </p:cNvPr>
          <p:cNvCxnSpPr/>
          <p:nvPr/>
        </p:nvCxnSpPr>
        <p:spPr>
          <a:xfrm flipV="1">
            <a:off x="7134150" y="4490315"/>
            <a:ext cx="242622" cy="1115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直接箭头连接符 85">
            <a:extLst>
              <a:ext uri="{FF2B5EF4-FFF2-40B4-BE49-F238E27FC236}">
                <a16:creationId xmlns:a16="http://schemas.microsoft.com/office/drawing/2014/main" id="{D85E698B-88B4-60F0-6DD6-50F50B954A82}"/>
              </a:ext>
            </a:extLst>
          </p:cNvPr>
          <p:cNvCxnSpPr>
            <a:cxnSpLocks/>
          </p:cNvCxnSpPr>
          <p:nvPr/>
        </p:nvCxnSpPr>
        <p:spPr>
          <a:xfrm>
            <a:off x="6886656" y="4679292"/>
            <a:ext cx="222504" cy="914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直接箭头连接符 90">
            <a:extLst>
              <a:ext uri="{FF2B5EF4-FFF2-40B4-BE49-F238E27FC236}">
                <a16:creationId xmlns:a16="http://schemas.microsoft.com/office/drawing/2014/main" id="{24103DBD-E9BD-8FD7-AC44-669CDED8B0A0}"/>
              </a:ext>
            </a:extLst>
          </p:cNvPr>
          <p:cNvCxnSpPr>
            <a:cxnSpLocks/>
          </p:cNvCxnSpPr>
          <p:nvPr/>
        </p:nvCxnSpPr>
        <p:spPr>
          <a:xfrm>
            <a:off x="7182917" y="4662834"/>
            <a:ext cx="222504" cy="914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直接箭头连接符 92">
            <a:extLst>
              <a:ext uri="{FF2B5EF4-FFF2-40B4-BE49-F238E27FC236}">
                <a16:creationId xmlns:a16="http://schemas.microsoft.com/office/drawing/2014/main" id="{7BBB2CE5-1336-86F4-B4F9-3822BBD1CC3C}"/>
              </a:ext>
            </a:extLst>
          </p:cNvPr>
          <p:cNvCxnSpPr/>
          <p:nvPr/>
        </p:nvCxnSpPr>
        <p:spPr>
          <a:xfrm flipH="1" flipV="1">
            <a:off x="4880775" y="4447641"/>
            <a:ext cx="208169" cy="107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直接箭头连接符 93">
            <a:extLst>
              <a:ext uri="{FF2B5EF4-FFF2-40B4-BE49-F238E27FC236}">
                <a16:creationId xmlns:a16="http://schemas.microsoft.com/office/drawing/2014/main" id="{DBF0BC8F-0D81-A82C-E695-CFE2DC594EDC}"/>
              </a:ext>
            </a:extLst>
          </p:cNvPr>
          <p:cNvCxnSpPr/>
          <p:nvPr/>
        </p:nvCxnSpPr>
        <p:spPr>
          <a:xfrm flipH="1" flipV="1">
            <a:off x="4663466" y="4466843"/>
            <a:ext cx="208169" cy="107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直接箭头连接符 95">
            <a:extLst>
              <a:ext uri="{FF2B5EF4-FFF2-40B4-BE49-F238E27FC236}">
                <a16:creationId xmlns:a16="http://schemas.microsoft.com/office/drawing/2014/main" id="{A75C7A01-0AED-BB4E-7D03-AA4B518FEB07}"/>
              </a:ext>
            </a:extLst>
          </p:cNvPr>
          <p:cNvCxnSpPr>
            <a:stCxn id="79" idx="1"/>
          </p:cNvCxnSpPr>
          <p:nvPr/>
        </p:nvCxnSpPr>
        <p:spPr>
          <a:xfrm flipH="1">
            <a:off x="4702458" y="4664354"/>
            <a:ext cx="178318" cy="899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直接箭头连接符 97">
            <a:extLst>
              <a:ext uri="{FF2B5EF4-FFF2-40B4-BE49-F238E27FC236}">
                <a16:creationId xmlns:a16="http://schemas.microsoft.com/office/drawing/2014/main" id="{602C47C4-A970-B6C0-3497-579461AE1E19}"/>
              </a:ext>
            </a:extLst>
          </p:cNvPr>
          <p:cNvCxnSpPr/>
          <p:nvPr/>
        </p:nvCxnSpPr>
        <p:spPr>
          <a:xfrm flipH="1">
            <a:off x="4880775" y="4679292"/>
            <a:ext cx="208169" cy="914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9" name="矩形 98">
            <a:extLst>
              <a:ext uri="{FF2B5EF4-FFF2-40B4-BE49-F238E27FC236}">
                <a16:creationId xmlns:a16="http://schemas.microsoft.com/office/drawing/2014/main" id="{6CED33EE-C172-5640-470A-5413A78D1C2D}"/>
              </a:ext>
            </a:extLst>
          </p:cNvPr>
          <p:cNvSpPr/>
          <p:nvPr/>
        </p:nvSpPr>
        <p:spPr>
          <a:xfrm>
            <a:off x="9214712" y="1843430"/>
            <a:ext cx="1404518" cy="420624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L 形 99">
            <a:extLst>
              <a:ext uri="{FF2B5EF4-FFF2-40B4-BE49-F238E27FC236}">
                <a16:creationId xmlns:a16="http://schemas.microsoft.com/office/drawing/2014/main" id="{13D09341-16E4-CB3E-B710-5A23FDB223BF}"/>
              </a:ext>
            </a:extLst>
          </p:cNvPr>
          <p:cNvSpPr/>
          <p:nvPr/>
        </p:nvSpPr>
        <p:spPr>
          <a:xfrm rot="10800000">
            <a:off x="9441484" y="1316734"/>
            <a:ext cx="651052" cy="4206241"/>
          </a:xfrm>
          <a:prstGeom prst="corner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01" name="直接箭头连接符 100">
            <a:extLst>
              <a:ext uri="{FF2B5EF4-FFF2-40B4-BE49-F238E27FC236}">
                <a16:creationId xmlns:a16="http://schemas.microsoft.com/office/drawing/2014/main" id="{E00309A2-83DD-CFA0-CEC9-7B394186E46D}"/>
              </a:ext>
            </a:extLst>
          </p:cNvPr>
          <p:cNvCxnSpPr/>
          <p:nvPr/>
        </p:nvCxnSpPr>
        <p:spPr>
          <a:xfrm>
            <a:off x="9924286" y="1682496"/>
            <a:ext cx="0" cy="9802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直接箭头连接符 101">
            <a:extLst>
              <a:ext uri="{FF2B5EF4-FFF2-40B4-BE49-F238E27FC236}">
                <a16:creationId xmlns:a16="http://schemas.microsoft.com/office/drawing/2014/main" id="{DF14CAB8-A3D9-4193-6870-C6DBDF673D36}"/>
              </a:ext>
            </a:extLst>
          </p:cNvPr>
          <p:cNvCxnSpPr/>
          <p:nvPr/>
        </p:nvCxnSpPr>
        <p:spPr>
          <a:xfrm>
            <a:off x="9930386" y="3195523"/>
            <a:ext cx="0" cy="9802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3" name="矩形 102">
            <a:extLst>
              <a:ext uri="{FF2B5EF4-FFF2-40B4-BE49-F238E27FC236}">
                <a16:creationId xmlns:a16="http://schemas.microsoft.com/office/drawing/2014/main" id="{BA8F6CFC-5098-794B-5F7A-3873A37F6B00}"/>
              </a:ext>
            </a:extLst>
          </p:cNvPr>
          <p:cNvSpPr/>
          <p:nvPr/>
        </p:nvSpPr>
        <p:spPr>
          <a:xfrm>
            <a:off x="10619230" y="4337914"/>
            <a:ext cx="1170432" cy="5779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" name="矩形 103">
            <a:extLst>
              <a:ext uri="{FF2B5EF4-FFF2-40B4-BE49-F238E27FC236}">
                <a16:creationId xmlns:a16="http://schemas.microsoft.com/office/drawing/2014/main" id="{B1194221-7615-7128-2FEC-EC3822D1082D}"/>
              </a:ext>
            </a:extLst>
          </p:cNvPr>
          <p:cNvSpPr/>
          <p:nvPr/>
        </p:nvSpPr>
        <p:spPr>
          <a:xfrm>
            <a:off x="8117432" y="4337914"/>
            <a:ext cx="1097279" cy="5779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5" name="矩形 104">
            <a:extLst>
              <a:ext uri="{FF2B5EF4-FFF2-40B4-BE49-F238E27FC236}">
                <a16:creationId xmlns:a16="http://schemas.microsoft.com/office/drawing/2014/main" id="{7F23F3DD-BD4D-2022-142E-97189F3F591A}"/>
              </a:ext>
            </a:extLst>
          </p:cNvPr>
          <p:cNvSpPr/>
          <p:nvPr/>
        </p:nvSpPr>
        <p:spPr>
          <a:xfrm>
            <a:off x="10092536" y="3429000"/>
            <a:ext cx="526692" cy="3822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6" name="矩形 105">
            <a:extLst>
              <a:ext uri="{FF2B5EF4-FFF2-40B4-BE49-F238E27FC236}">
                <a16:creationId xmlns:a16="http://schemas.microsoft.com/office/drawing/2014/main" id="{36A15DE7-75B4-7AAE-667B-60FA459E21F7}"/>
              </a:ext>
            </a:extLst>
          </p:cNvPr>
          <p:cNvSpPr/>
          <p:nvPr/>
        </p:nvSpPr>
        <p:spPr>
          <a:xfrm>
            <a:off x="9229338" y="3428999"/>
            <a:ext cx="526692" cy="3822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7" name="矩形 106">
            <a:extLst>
              <a:ext uri="{FF2B5EF4-FFF2-40B4-BE49-F238E27FC236}">
                <a16:creationId xmlns:a16="http://schemas.microsoft.com/office/drawing/2014/main" id="{0508942B-431B-E0D4-E4C8-C0687DAC318A}"/>
              </a:ext>
            </a:extLst>
          </p:cNvPr>
          <p:cNvSpPr/>
          <p:nvPr/>
        </p:nvSpPr>
        <p:spPr>
          <a:xfrm>
            <a:off x="10092536" y="4988051"/>
            <a:ext cx="526692" cy="3822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8" name="矩形 107">
            <a:extLst>
              <a:ext uri="{FF2B5EF4-FFF2-40B4-BE49-F238E27FC236}">
                <a16:creationId xmlns:a16="http://schemas.microsoft.com/office/drawing/2014/main" id="{499B8210-0063-F63C-7315-E810C6F59B89}"/>
              </a:ext>
            </a:extLst>
          </p:cNvPr>
          <p:cNvSpPr/>
          <p:nvPr/>
        </p:nvSpPr>
        <p:spPr>
          <a:xfrm>
            <a:off x="9229338" y="4988050"/>
            <a:ext cx="526692" cy="3822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09" name="直接箭头连接符 108">
            <a:extLst>
              <a:ext uri="{FF2B5EF4-FFF2-40B4-BE49-F238E27FC236}">
                <a16:creationId xmlns:a16="http://schemas.microsoft.com/office/drawing/2014/main" id="{08745B92-6290-5702-0631-610FF4E5A051}"/>
              </a:ext>
            </a:extLst>
          </p:cNvPr>
          <p:cNvCxnSpPr/>
          <p:nvPr/>
        </p:nvCxnSpPr>
        <p:spPr>
          <a:xfrm flipH="1">
            <a:off x="9317125" y="4626864"/>
            <a:ext cx="29260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0" name="直接箭头连接符 109">
            <a:extLst>
              <a:ext uri="{FF2B5EF4-FFF2-40B4-BE49-F238E27FC236}">
                <a16:creationId xmlns:a16="http://schemas.microsoft.com/office/drawing/2014/main" id="{5E743C56-1527-BA17-5B78-2C5E63E30329}"/>
              </a:ext>
            </a:extLst>
          </p:cNvPr>
          <p:cNvCxnSpPr/>
          <p:nvPr/>
        </p:nvCxnSpPr>
        <p:spPr>
          <a:xfrm>
            <a:off x="10165687" y="4626864"/>
            <a:ext cx="3291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直接连接符 110">
            <a:extLst>
              <a:ext uri="{FF2B5EF4-FFF2-40B4-BE49-F238E27FC236}">
                <a16:creationId xmlns:a16="http://schemas.microsoft.com/office/drawing/2014/main" id="{0D242E5E-2AAF-8021-D910-D38AF8A5BEC8}"/>
              </a:ext>
            </a:extLst>
          </p:cNvPr>
          <p:cNvCxnSpPr/>
          <p:nvPr/>
        </p:nvCxnSpPr>
        <p:spPr>
          <a:xfrm>
            <a:off x="10619228" y="2136038"/>
            <a:ext cx="91440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直接连接符 111">
            <a:extLst>
              <a:ext uri="{FF2B5EF4-FFF2-40B4-BE49-F238E27FC236}">
                <a16:creationId xmlns:a16="http://schemas.microsoft.com/office/drawing/2014/main" id="{46DBF3FC-7956-AC2F-FE45-90C91D50B2A2}"/>
              </a:ext>
            </a:extLst>
          </p:cNvPr>
          <p:cNvCxnSpPr/>
          <p:nvPr/>
        </p:nvCxnSpPr>
        <p:spPr>
          <a:xfrm flipH="1">
            <a:off x="10853317" y="2136038"/>
            <a:ext cx="117043" cy="1682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3" name="直接连接符 112">
            <a:extLst>
              <a:ext uri="{FF2B5EF4-FFF2-40B4-BE49-F238E27FC236}">
                <a16:creationId xmlns:a16="http://schemas.microsoft.com/office/drawing/2014/main" id="{C393D1DF-198C-FD33-2736-A6D0C248BE11}"/>
              </a:ext>
            </a:extLst>
          </p:cNvPr>
          <p:cNvCxnSpPr/>
          <p:nvPr/>
        </p:nvCxnSpPr>
        <p:spPr>
          <a:xfrm flipH="1">
            <a:off x="11005717" y="2127508"/>
            <a:ext cx="117043" cy="1682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直接连接符 113">
            <a:extLst>
              <a:ext uri="{FF2B5EF4-FFF2-40B4-BE49-F238E27FC236}">
                <a16:creationId xmlns:a16="http://schemas.microsoft.com/office/drawing/2014/main" id="{02534648-052F-B211-063C-016E2129D06A}"/>
              </a:ext>
            </a:extLst>
          </p:cNvPr>
          <p:cNvCxnSpPr/>
          <p:nvPr/>
        </p:nvCxnSpPr>
        <p:spPr>
          <a:xfrm flipH="1">
            <a:off x="11152631" y="2144569"/>
            <a:ext cx="117043" cy="1682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直接连接符 114">
            <a:extLst>
              <a:ext uri="{FF2B5EF4-FFF2-40B4-BE49-F238E27FC236}">
                <a16:creationId xmlns:a16="http://schemas.microsoft.com/office/drawing/2014/main" id="{F91BBB32-BC62-2D13-2279-113CB9DA7BD0}"/>
              </a:ext>
            </a:extLst>
          </p:cNvPr>
          <p:cNvCxnSpPr/>
          <p:nvPr/>
        </p:nvCxnSpPr>
        <p:spPr>
          <a:xfrm flipH="1">
            <a:off x="11298325" y="2144569"/>
            <a:ext cx="117043" cy="1682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直接连接符 115">
            <a:extLst>
              <a:ext uri="{FF2B5EF4-FFF2-40B4-BE49-F238E27FC236}">
                <a16:creationId xmlns:a16="http://schemas.microsoft.com/office/drawing/2014/main" id="{1B8234CE-66EA-0597-09D4-CD747063E7AF}"/>
              </a:ext>
            </a:extLst>
          </p:cNvPr>
          <p:cNvCxnSpPr/>
          <p:nvPr/>
        </p:nvCxnSpPr>
        <p:spPr>
          <a:xfrm flipH="1">
            <a:off x="10704573" y="2135436"/>
            <a:ext cx="117043" cy="1682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直接连接符 116">
            <a:extLst>
              <a:ext uri="{FF2B5EF4-FFF2-40B4-BE49-F238E27FC236}">
                <a16:creationId xmlns:a16="http://schemas.microsoft.com/office/drawing/2014/main" id="{22929E0E-8F5D-E0CE-D2B9-5D2D04E6FF0A}"/>
              </a:ext>
            </a:extLst>
          </p:cNvPr>
          <p:cNvCxnSpPr/>
          <p:nvPr/>
        </p:nvCxnSpPr>
        <p:spPr>
          <a:xfrm>
            <a:off x="8286288" y="2136038"/>
            <a:ext cx="91440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直接连接符 117">
            <a:extLst>
              <a:ext uri="{FF2B5EF4-FFF2-40B4-BE49-F238E27FC236}">
                <a16:creationId xmlns:a16="http://schemas.microsoft.com/office/drawing/2014/main" id="{7B809E41-5CDC-2BC1-295D-C5FF423695BD}"/>
              </a:ext>
            </a:extLst>
          </p:cNvPr>
          <p:cNvCxnSpPr/>
          <p:nvPr/>
        </p:nvCxnSpPr>
        <p:spPr>
          <a:xfrm flipH="1">
            <a:off x="8520377" y="2136038"/>
            <a:ext cx="117043" cy="1682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9" name="直接连接符 118">
            <a:extLst>
              <a:ext uri="{FF2B5EF4-FFF2-40B4-BE49-F238E27FC236}">
                <a16:creationId xmlns:a16="http://schemas.microsoft.com/office/drawing/2014/main" id="{9E703181-E88C-5CC5-7483-F89AC7C0A455}"/>
              </a:ext>
            </a:extLst>
          </p:cNvPr>
          <p:cNvCxnSpPr/>
          <p:nvPr/>
        </p:nvCxnSpPr>
        <p:spPr>
          <a:xfrm flipH="1">
            <a:off x="8672777" y="2127508"/>
            <a:ext cx="117043" cy="1682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0" name="直接连接符 119">
            <a:extLst>
              <a:ext uri="{FF2B5EF4-FFF2-40B4-BE49-F238E27FC236}">
                <a16:creationId xmlns:a16="http://schemas.microsoft.com/office/drawing/2014/main" id="{F3375909-CE00-3AA9-50EB-70D549B8761E}"/>
              </a:ext>
            </a:extLst>
          </p:cNvPr>
          <p:cNvCxnSpPr/>
          <p:nvPr/>
        </p:nvCxnSpPr>
        <p:spPr>
          <a:xfrm flipH="1">
            <a:off x="8819691" y="2144569"/>
            <a:ext cx="117043" cy="1682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1" name="直接连接符 120">
            <a:extLst>
              <a:ext uri="{FF2B5EF4-FFF2-40B4-BE49-F238E27FC236}">
                <a16:creationId xmlns:a16="http://schemas.microsoft.com/office/drawing/2014/main" id="{C3216EC0-2A6D-5EBB-78F3-A4A8387AF37B}"/>
              </a:ext>
            </a:extLst>
          </p:cNvPr>
          <p:cNvCxnSpPr/>
          <p:nvPr/>
        </p:nvCxnSpPr>
        <p:spPr>
          <a:xfrm flipH="1">
            <a:off x="8965385" y="2144569"/>
            <a:ext cx="117043" cy="1682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2" name="直接连接符 121">
            <a:extLst>
              <a:ext uri="{FF2B5EF4-FFF2-40B4-BE49-F238E27FC236}">
                <a16:creationId xmlns:a16="http://schemas.microsoft.com/office/drawing/2014/main" id="{48A6090D-EFBA-2C3E-0C24-B2F03BF7DAA9}"/>
              </a:ext>
            </a:extLst>
          </p:cNvPr>
          <p:cNvCxnSpPr/>
          <p:nvPr/>
        </p:nvCxnSpPr>
        <p:spPr>
          <a:xfrm flipH="1">
            <a:off x="8371633" y="2135436"/>
            <a:ext cx="117043" cy="1682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3" name="等腰三角形 122">
            <a:extLst>
              <a:ext uri="{FF2B5EF4-FFF2-40B4-BE49-F238E27FC236}">
                <a16:creationId xmlns:a16="http://schemas.microsoft.com/office/drawing/2014/main" id="{5C0A9EE0-E68B-69CB-FFE7-8751BA912D3C}"/>
              </a:ext>
            </a:extLst>
          </p:cNvPr>
          <p:cNvSpPr/>
          <p:nvPr/>
        </p:nvSpPr>
        <p:spPr>
          <a:xfrm rot="16200000">
            <a:off x="8740756" y="4236419"/>
            <a:ext cx="149962" cy="780889"/>
          </a:xfrm>
          <a:prstGeom prst="triangl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noFill/>
            </a:endParaRPr>
          </a:p>
        </p:txBody>
      </p:sp>
      <p:sp>
        <p:nvSpPr>
          <p:cNvPr id="124" name="等腰三角形 123">
            <a:extLst>
              <a:ext uri="{FF2B5EF4-FFF2-40B4-BE49-F238E27FC236}">
                <a16:creationId xmlns:a16="http://schemas.microsoft.com/office/drawing/2014/main" id="{9EB96D1D-B284-C972-3BD6-FF30C9D3D129}"/>
              </a:ext>
            </a:extLst>
          </p:cNvPr>
          <p:cNvSpPr/>
          <p:nvPr/>
        </p:nvSpPr>
        <p:spPr>
          <a:xfrm rot="5400000">
            <a:off x="10948714" y="4240078"/>
            <a:ext cx="149962" cy="780889"/>
          </a:xfrm>
          <a:prstGeom prst="triangl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noFill/>
            </a:endParaRPr>
          </a:p>
        </p:txBody>
      </p:sp>
      <p:cxnSp>
        <p:nvCxnSpPr>
          <p:cNvPr id="125" name="直接箭头连接符 124">
            <a:extLst>
              <a:ext uri="{FF2B5EF4-FFF2-40B4-BE49-F238E27FC236}">
                <a16:creationId xmlns:a16="http://schemas.microsoft.com/office/drawing/2014/main" id="{A0DA910D-84DC-7AB1-B58B-5770713B372C}"/>
              </a:ext>
            </a:extLst>
          </p:cNvPr>
          <p:cNvCxnSpPr/>
          <p:nvPr/>
        </p:nvCxnSpPr>
        <p:spPr>
          <a:xfrm flipV="1">
            <a:off x="10814301" y="4447641"/>
            <a:ext cx="242622" cy="1115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6" name="直接箭头连接符 125">
            <a:extLst>
              <a:ext uri="{FF2B5EF4-FFF2-40B4-BE49-F238E27FC236}">
                <a16:creationId xmlns:a16="http://schemas.microsoft.com/office/drawing/2014/main" id="{99A9DB03-AB04-BE1B-A734-D1519C9070DE}"/>
              </a:ext>
            </a:extLst>
          </p:cNvPr>
          <p:cNvCxnSpPr/>
          <p:nvPr/>
        </p:nvCxnSpPr>
        <p:spPr>
          <a:xfrm flipV="1">
            <a:off x="11069112" y="4490315"/>
            <a:ext cx="242622" cy="1115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7" name="直接箭头连接符 126">
            <a:extLst>
              <a:ext uri="{FF2B5EF4-FFF2-40B4-BE49-F238E27FC236}">
                <a16:creationId xmlns:a16="http://schemas.microsoft.com/office/drawing/2014/main" id="{087F40AA-526C-6E29-AADA-3E959A0AEFC7}"/>
              </a:ext>
            </a:extLst>
          </p:cNvPr>
          <p:cNvCxnSpPr>
            <a:cxnSpLocks/>
          </p:cNvCxnSpPr>
          <p:nvPr/>
        </p:nvCxnSpPr>
        <p:spPr>
          <a:xfrm>
            <a:off x="10821618" y="4679292"/>
            <a:ext cx="222504" cy="914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8" name="直接箭头连接符 127">
            <a:extLst>
              <a:ext uri="{FF2B5EF4-FFF2-40B4-BE49-F238E27FC236}">
                <a16:creationId xmlns:a16="http://schemas.microsoft.com/office/drawing/2014/main" id="{B68C0C83-12E7-8722-0019-1630BFE07E65}"/>
              </a:ext>
            </a:extLst>
          </p:cNvPr>
          <p:cNvCxnSpPr>
            <a:cxnSpLocks/>
          </p:cNvCxnSpPr>
          <p:nvPr/>
        </p:nvCxnSpPr>
        <p:spPr>
          <a:xfrm>
            <a:off x="11117879" y="4662834"/>
            <a:ext cx="222504" cy="914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9" name="直接箭头连接符 128">
            <a:extLst>
              <a:ext uri="{FF2B5EF4-FFF2-40B4-BE49-F238E27FC236}">
                <a16:creationId xmlns:a16="http://schemas.microsoft.com/office/drawing/2014/main" id="{3C1739D8-1908-D019-C192-56D4DA189F0C}"/>
              </a:ext>
            </a:extLst>
          </p:cNvPr>
          <p:cNvCxnSpPr/>
          <p:nvPr/>
        </p:nvCxnSpPr>
        <p:spPr>
          <a:xfrm flipH="1" flipV="1">
            <a:off x="8815737" y="4447641"/>
            <a:ext cx="208169" cy="107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0" name="直接箭头连接符 129">
            <a:extLst>
              <a:ext uri="{FF2B5EF4-FFF2-40B4-BE49-F238E27FC236}">
                <a16:creationId xmlns:a16="http://schemas.microsoft.com/office/drawing/2014/main" id="{34EB3A9D-F244-7D42-6AE1-86C4653E8E59}"/>
              </a:ext>
            </a:extLst>
          </p:cNvPr>
          <p:cNvCxnSpPr/>
          <p:nvPr/>
        </p:nvCxnSpPr>
        <p:spPr>
          <a:xfrm flipH="1" flipV="1">
            <a:off x="8598428" y="4466843"/>
            <a:ext cx="208169" cy="107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1" name="直接箭头连接符 130">
            <a:extLst>
              <a:ext uri="{FF2B5EF4-FFF2-40B4-BE49-F238E27FC236}">
                <a16:creationId xmlns:a16="http://schemas.microsoft.com/office/drawing/2014/main" id="{539B235B-A3E7-655E-20AA-7B6B07402BFE}"/>
              </a:ext>
            </a:extLst>
          </p:cNvPr>
          <p:cNvCxnSpPr>
            <a:stCxn id="123" idx="1"/>
          </p:cNvCxnSpPr>
          <p:nvPr/>
        </p:nvCxnSpPr>
        <p:spPr>
          <a:xfrm flipH="1">
            <a:off x="8637420" y="4664354"/>
            <a:ext cx="178318" cy="899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2" name="直接箭头连接符 131">
            <a:extLst>
              <a:ext uri="{FF2B5EF4-FFF2-40B4-BE49-F238E27FC236}">
                <a16:creationId xmlns:a16="http://schemas.microsoft.com/office/drawing/2014/main" id="{7B300CE8-1458-D297-7CE1-CB1F7F669D1B}"/>
              </a:ext>
            </a:extLst>
          </p:cNvPr>
          <p:cNvCxnSpPr/>
          <p:nvPr/>
        </p:nvCxnSpPr>
        <p:spPr>
          <a:xfrm flipH="1">
            <a:off x="8815737" y="4679292"/>
            <a:ext cx="208169" cy="914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3" name="椭圆 152">
            <a:extLst>
              <a:ext uri="{FF2B5EF4-FFF2-40B4-BE49-F238E27FC236}">
                <a16:creationId xmlns:a16="http://schemas.microsoft.com/office/drawing/2014/main" id="{576691CC-7E4D-E76E-BCDD-5C72E24E0614}"/>
              </a:ext>
            </a:extLst>
          </p:cNvPr>
          <p:cNvSpPr/>
          <p:nvPr/>
        </p:nvSpPr>
        <p:spPr>
          <a:xfrm>
            <a:off x="9465438" y="1407877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54" name="椭圆 153">
            <a:extLst>
              <a:ext uri="{FF2B5EF4-FFF2-40B4-BE49-F238E27FC236}">
                <a16:creationId xmlns:a16="http://schemas.microsoft.com/office/drawing/2014/main" id="{05646997-C99F-9020-535D-F8BE547D7D01}"/>
              </a:ext>
            </a:extLst>
          </p:cNvPr>
          <p:cNvSpPr/>
          <p:nvPr/>
        </p:nvSpPr>
        <p:spPr>
          <a:xfrm>
            <a:off x="9528679" y="1385017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55" name="椭圆 154">
            <a:extLst>
              <a:ext uri="{FF2B5EF4-FFF2-40B4-BE49-F238E27FC236}">
                <a16:creationId xmlns:a16="http://schemas.microsoft.com/office/drawing/2014/main" id="{4800C8AB-75E2-FCA8-1B5E-E1EB3AD5ABDB}"/>
              </a:ext>
            </a:extLst>
          </p:cNvPr>
          <p:cNvSpPr/>
          <p:nvPr/>
        </p:nvSpPr>
        <p:spPr>
          <a:xfrm>
            <a:off x="9528679" y="1450854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56" name="椭圆 155">
            <a:extLst>
              <a:ext uri="{FF2B5EF4-FFF2-40B4-BE49-F238E27FC236}">
                <a16:creationId xmlns:a16="http://schemas.microsoft.com/office/drawing/2014/main" id="{F9E907B0-34A2-06E0-6C22-646A5660A7AC}"/>
              </a:ext>
            </a:extLst>
          </p:cNvPr>
          <p:cNvSpPr/>
          <p:nvPr/>
        </p:nvSpPr>
        <p:spPr>
          <a:xfrm>
            <a:off x="9469014" y="1485597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57" name="椭圆 156">
            <a:extLst>
              <a:ext uri="{FF2B5EF4-FFF2-40B4-BE49-F238E27FC236}">
                <a16:creationId xmlns:a16="http://schemas.microsoft.com/office/drawing/2014/main" id="{16A5D6E6-DF3D-2D37-DAB0-FF4F2EB1EAC1}"/>
              </a:ext>
            </a:extLst>
          </p:cNvPr>
          <p:cNvSpPr/>
          <p:nvPr/>
        </p:nvSpPr>
        <p:spPr>
          <a:xfrm>
            <a:off x="9605198" y="1439878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58" name="椭圆 157">
            <a:extLst>
              <a:ext uri="{FF2B5EF4-FFF2-40B4-BE49-F238E27FC236}">
                <a16:creationId xmlns:a16="http://schemas.microsoft.com/office/drawing/2014/main" id="{E8957F54-5E89-06CF-EAFC-707B4B704C77}"/>
              </a:ext>
            </a:extLst>
          </p:cNvPr>
          <p:cNvSpPr/>
          <p:nvPr/>
        </p:nvSpPr>
        <p:spPr>
          <a:xfrm>
            <a:off x="9559479" y="1516384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59" name="椭圆 158">
            <a:extLst>
              <a:ext uri="{FF2B5EF4-FFF2-40B4-BE49-F238E27FC236}">
                <a16:creationId xmlns:a16="http://schemas.microsoft.com/office/drawing/2014/main" id="{2DB9C2C3-0305-6EC8-9AA1-53F7DAE23E30}"/>
              </a:ext>
            </a:extLst>
          </p:cNvPr>
          <p:cNvSpPr/>
          <p:nvPr/>
        </p:nvSpPr>
        <p:spPr>
          <a:xfrm>
            <a:off x="9611608" y="1385017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60" name="椭圆 159">
            <a:extLst>
              <a:ext uri="{FF2B5EF4-FFF2-40B4-BE49-F238E27FC236}">
                <a16:creationId xmlns:a16="http://schemas.microsoft.com/office/drawing/2014/main" id="{2ACE92CE-B2BE-9B15-D8FD-96B5C086F78F}"/>
              </a:ext>
            </a:extLst>
          </p:cNvPr>
          <p:cNvSpPr/>
          <p:nvPr/>
        </p:nvSpPr>
        <p:spPr>
          <a:xfrm>
            <a:off x="9647211" y="1516384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61" name="椭圆 160">
            <a:extLst>
              <a:ext uri="{FF2B5EF4-FFF2-40B4-BE49-F238E27FC236}">
                <a16:creationId xmlns:a16="http://schemas.microsoft.com/office/drawing/2014/main" id="{C6361037-883A-34A0-2177-98391BB06589}"/>
              </a:ext>
            </a:extLst>
          </p:cNvPr>
          <p:cNvSpPr/>
          <p:nvPr/>
        </p:nvSpPr>
        <p:spPr>
          <a:xfrm>
            <a:off x="9508863" y="1516703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62" name="椭圆 161">
            <a:extLst>
              <a:ext uri="{FF2B5EF4-FFF2-40B4-BE49-F238E27FC236}">
                <a16:creationId xmlns:a16="http://schemas.microsoft.com/office/drawing/2014/main" id="{9EBFE40C-F1DC-177A-18A0-A96BE923B22F}"/>
              </a:ext>
            </a:extLst>
          </p:cNvPr>
          <p:cNvSpPr/>
          <p:nvPr/>
        </p:nvSpPr>
        <p:spPr>
          <a:xfrm>
            <a:off x="9692025" y="1473713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63" name="椭圆 162">
            <a:extLst>
              <a:ext uri="{FF2B5EF4-FFF2-40B4-BE49-F238E27FC236}">
                <a16:creationId xmlns:a16="http://schemas.microsoft.com/office/drawing/2014/main" id="{F58AFA86-4634-EB60-9EA4-25D474F1E8B4}"/>
              </a:ext>
            </a:extLst>
          </p:cNvPr>
          <p:cNvSpPr/>
          <p:nvPr/>
        </p:nvSpPr>
        <p:spPr>
          <a:xfrm>
            <a:off x="9655496" y="141489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64" name="椭圆 163">
            <a:extLst>
              <a:ext uri="{FF2B5EF4-FFF2-40B4-BE49-F238E27FC236}">
                <a16:creationId xmlns:a16="http://schemas.microsoft.com/office/drawing/2014/main" id="{BCE8CBE0-9BFB-4098-8FC8-7BE206A5BC40}"/>
              </a:ext>
            </a:extLst>
          </p:cNvPr>
          <p:cNvSpPr/>
          <p:nvPr/>
        </p:nvSpPr>
        <p:spPr>
          <a:xfrm>
            <a:off x="9604293" y="1589838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65" name="椭圆 164">
            <a:extLst>
              <a:ext uri="{FF2B5EF4-FFF2-40B4-BE49-F238E27FC236}">
                <a16:creationId xmlns:a16="http://schemas.microsoft.com/office/drawing/2014/main" id="{EA6737C4-D8E2-02B3-68D0-664401EC1CD9}"/>
              </a:ext>
            </a:extLst>
          </p:cNvPr>
          <p:cNvSpPr/>
          <p:nvPr/>
        </p:nvSpPr>
        <p:spPr>
          <a:xfrm>
            <a:off x="9742376" y="1385016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66" name="椭圆 165">
            <a:extLst>
              <a:ext uri="{FF2B5EF4-FFF2-40B4-BE49-F238E27FC236}">
                <a16:creationId xmlns:a16="http://schemas.microsoft.com/office/drawing/2014/main" id="{B58CEF27-ABC2-1450-2F3B-67B0E683B547}"/>
              </a:ext>
            </a:extLst>
          </p:cNvPr>
          <p:cNvSpPr/>
          <p:nvPr/>
        </p:nvSpPr>
        <p:spPr>
          <a:xfrm>
            <a:off x="9749051" y="1444302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67" name="椭圆 166">
            <a:extLst>
              <a:ext uri="{FF2B5EF4-FFF2-40B4-BE49-F238E27FC236}">
                <a16:creationId xmlns:a16="http://schemas.microsoft.com/office/drawing/2014/main" id="{9A5FC1E1-2EB3-54A3-DCFD-C371A72432F3}"/>
              </a:ext>
            </a:extLst>
          </p:cNvPr>
          <p:cNvSpPr/>
          <p:nvPr/>
        </p:nvSpPr>
        <p:spPr>
          <a:xfrm>
            <a:off x="9713085" y="1566978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68" name="椭圆 167">
            <a:extLst>
              <a:ext uri="{FF2B5EF4-FFF2-40B4-BE49-F238E27FC236}">
                <a16:creationId xmlns:a16="http://schemas.microsoft.com/office/drawing/2014/main" id="{7C1DF1F2-0A69-49D6-9C60-142120AA3F38}"/>
              </a:ext>
            </a:extLst>
          </p:cNvPr>
          <p:cNvSpPr/>
          <p:nvPr/>
        </p:nvSpPr>
        <p:spPr>
          <a:xfrm>
            <a:off x="9756030" y="1514707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69" name="椭圆 168">
            <a:extLst>
              <a:ext uri="{FF2B5EF4-FFF2-40B4-BE49-F238E27FC236}">
                <a16:creationId xmlns:a16="http://schemas.microsoft.com/office/drawing/2014/main" id="{A42FF31D-A859-7BA6-CC49-AC3C1A3AF17F}"/>
              </a:ext>
            </a:extLst>
          </p:cNvPr>
          <p:cNvSpPr/>
          <p:nvPr/>
        </p:nvSpPr>
        <p:spPr>
          <a:xfrm>
            <a:off x="9690180" y="1415041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70" name="椭圆 169">
            <a:extLst>
              <a:ext uri="{FF2B5EF4-FFF2-40B4-BE49-F238E27FC236}">
                <a16:creationId xmlns:a16="http://schemas.microsoft.com/office/drawing/2014/main" id="{C91CBC62-F46D-E3D6-DF82-66249C3F7A69}"/>
              </a:ext>
            </a:extLst>
          </p:cNvPr>
          <p:cNvSpPr/>
          <p:nvPr/>
        </p:nvSpPr>
        <p:spPr>
          <a:xfrm>
            <a:off x="9753421" y="1392181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71" name="椭圆 170">
            <a:extLst>
              <a:ext uri="{FF2B5EF4-FFF2-40B4-BE49-F238E27FC236}">
                <a16:creationId xmlns:a16="http://schemas.microsoft.com/office/drawing/2014/main" id="{23C8AF38-3370-8CEB-3FEF-7C8AA79ABDD2}"/>
              </a:ext>
            </a:extLst>
          </p:cNvPr>
          <p:cNvSpPr/>
          <p:nvPr/>
        </p:nvSpPr>
        <p:spPr>
          <a:xfrm>
            <a:off x="9753421" y="1458018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72" name="椭圆 171">
            <a:extLst>
              <a:ext uri="{FF2B5EF4-FFF2-40B4-BE49-F238E27FC236}">
                <a16:creationId xmlns:a16="http://schemas.microsoft.com/office/drawing/2014/main" id="{FD581F85-C2C5-0A91-041F-A258C31597E2}"/>
              </a:ext>
            </a:extLst>
          </p:cNvPr>
          <p:cNvSpPr/>
          <p:nvPr/>
        </p:nvSpPr>
        <p:spPr>
          <a:xfrm>
            <a:off x="9693756" y="1492761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73" name="椭圆 172">
            <a:extLst>
              <a:ext uri="{FF2B5EF4-FFF2-40B4-BE49-F238E27FC236}">
                <a16:creationId xmlns:a16="http://schemas.microsoft.com/office/drawing/2014/main" id="{2116820E-C961-3ECC-55ED-F7B2AEC104C8}"/>
              </a:ext>
            </a:extLst>
          </p:cNvPr>
          <p:cNvSpPr/>
          <p:nvPr/>
        </p:nvSpPr>
        <p:spPr>
          <a:xfrm>
            <a:off x="9829940" y="1447042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74" name="椭圆 173">
            <a:extLst>
              <a:ext uri="{FF2B5EF4-FFF2-40B4-BE49-F238E27FC236}">
                <a16:creationId xmlns:a16="http://schemas.microsoft.com/office/drawing/2014/main" id="{E1274933-ABAC-338E-E245-335889C3D640}"/>
              </a:ext>
            </a:extLst>
          </p:cNvPr>
          <p:cNvSpPr/>
          <p:nvPr/>
        </p:nvSpPr>
        <p:spPr>
          <a:xfrm>
            <a:off x="9784221" y="1523548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75" name="椭圆 174">
            <a:extLst>
              <a:ext uri="{FF2B5EF4-FFF2-40B4-BE49-F238E27FC236}">
                <a16:creationId xmlns:a16="http://schemas.microsoft.com/office/drawing/2014/main" id="{6DCB4979-09DC-5637-BC94-A488AD8DE1AB}"/>
              </a:ext>
            </a:extLst>
          </p:cNvPr>
          <p:cNvSpPr/>
          <p:nvPr/>
        </p:nvSpPr>
        <p:spPr>
          <a:xfrm>
            <a:off x="9836350" y="1392181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76" name="椭圆 175">
            <a:extLst>
              <a:ext uri="{FF2B5EF4-FFF2-40B4-BE49-F238E27FC236}">
                <a16:creationId xmlns:a16="http://schemas.microsoft.com/office/drawing/2014/main" id="{A2705EC0-313A-3E22-10C6-8A1915E3876A}"/>
              </a:ext>
            </a:extLst>
          </p:cNvPr>
          <p:cNvSpPr/>
          <p:nvPr/>
        </p:nvSpPr>
        <p:spPr>
          <a:xfrm>
            <a:off x="9871953" y="1523548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77" name="椭圆 176">
            <a:extLst>
              <a:ext uri="{FF2B5EF4-FFF2-40B4-BE49-F238E27FC236}">
                <a16:creationId xmlns:a16="http://schemas.microsoft.com/office/drawing/2014/main" id="{B8A06489-EDDA-8272-B135-6CF3B68DEB19}"/>
              </a:ext>
            </a:extLst>
          </p:cNvPr>
          <p:cNvSpPr/>
          <p:nvPr/>
        </p:nvSpPr>
        <p:spPr>
          <a:xfrm>
            <a:off x="9733605" y="1523867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78" name="椭圆 177">
            <a:extLst>
              <a:ext uri="{FF2B5EF4-FFF2-40B4-BE49-F238E27FC236}">
                <a16:creationId xmlns:a16="http://schemas.microsoft.com/office/drawing/2014/main" id="{3A2C587E-DA56-5F7F-155E-3557A98D4C1D}"/>
              </a:ext>
            </a:extLst>
          </p:cNvPr>
          <p:cNvSpPr/>
          <p:nvPr/>
        </p:nvSpPr>
        <p:spPr>
          <a:xfrm>
            <a:off x="9916767" y="1480877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79" name="椭圆 178">
            <a:extLst>
              <a:ext uri="{FF2B5EF4-FFF2-40B4-BE49-F238E27FC236}">
                <a16:creationId xmlns:a16="http://schemas.microsoft.com/office/drawing/2014/main" id="{1EA05A31-C7AD-4994-BF40-EE2A817C8899}"/>
              </a:ext>
            </a:extLst>
          </p:cNvPr>
          <p:cNvSpPr/>
          <p:nvPr/>
        </p:nvSpPr>
        <p:spPr>
          <a:xfrm>
            <a:off x="9880238" y="1422054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80" name="椭圆 179">
            <a:extLst>
              <a:ext uri="{FF2B5EF4-FFF2-40B4-BE49-F238E27FC236}">
                <a16:creationId xmlns:a16="http://schemas.microsoft.com/office/drawing/2014/main" id="{50381DD6-0C85-6226-9064-0E1F11D522D6}"/>
              </a:ext>
            </a:extLst>
          </p:cNvPr>
          <p:cNvSpPr/>
          <p:nvPr/>
        </p:nvSpPr>
        <p:spPr>
          <a:xfrm>
            <a:off x="9829035" y="1597002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81" name="椭圆 180">
            <a:extLst>
              <a:ext uri="{FF2B5EF4-FFF2-40B4-BE49-F238E27FC236}">
                <a16:creationId xmlns:a16="http://schemas.microsoft.com/office/drawing/2014/main" id="{40993E32-BFC0-0217-19C4-4785CCA0DA81}"/>
              </a:ext>
            </a:extLst>
          </p:cNvPr>
          <p:cNvSpPr/>
          <p:nvPr/>
        </p:nvSpPr>
        <p:spPr>
          <a:xfrm>
            <a:off x="9967118" y="139218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82" name="椭圆 181">
            <a:extLst>
              <a:ext uri="{FF2B5EF4-FFF2-40B4-BE49-F238E27FC236}">
                <a16:creationId xmlns:a16="http://schemas.microsoft.com/office/drawing/2014/main" id="{47C298B2-1315-EF0A-6870-78E19D279AED}"/>
              </a:ext>
            </a:extLst>
          </p:cNvPr>
          <p:cNvSpPr/>
          <p:nvPr/>
        </p:nvSpPr>
        <p:spPr>
          <a:xfrm>
            <a:off x="9973793" y="1451466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83" name="椭圆 182">
            <a:extLst>
              <a:ext uri="{FF2B5EF4-FFF2-40B4-BE49-F238E27FC236}">
                <a16:creationId xmlns:a16="http://schemas.microsoft.com/office/drawing/2014/main" id="{11867434-A5CF-11DB-6BA6-229D3B67B6EC}"/>
              </a:ext>
            </a:extLst>
          </p:cNvPr>
          <p:cNvSpPr/>
          <p:nvPr/>
        </p:nvSpPr>
        <p:spPr>
          <a:xfrm>
            <a:off x="9937827" y="1574142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84" name="椭圆 183">
            <a:extLst>
              <a:ext uri="{FF2B5EF4-FFF2-40B4-BE49-F238E27FC236}">
                <a16:creationId xmlns:a16="http://schemas.microsoft.com/office/drawing/2014/main" id="{4FAB3DB6-F29A-C977-6DAC-6F05B2312EB4}"/>
              </a:ext>
            </a:extLst>
          </p:cNvPr>
          <p:cNvSpPr/>
          <p:nvPr/>
        </p:nvSpPr>
        <p:spPr>
          <a:xfrm>
            <a:off x="9980772" y="1521871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85" name="椭圆 184">
            <a:extLst>
              <a:ext uri="{FF2B5EF4-FFF2-40B4-BE49-F238E27FC236}">
                <a16:creationId xmlns:a16="http://schemas.microsoft.com/office/drawing/2014/main" id="{F6E1D41F-FB21-CC0B-3D71-37A9284ED602}"/>
              </a:ext>
            </a:extLst>
          </p:cNvPr>
          <p:cNvSpPr/>
          <p:nvPr/>
        </p:nvSpPr>
        <p:spPr>
          <a:xfrm>
            <a:off x="9777628" y="1721814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86" name="椭圆 185">
            <a:extLst>
              <a:ext uri="{FF2B5EF4-FFF2-40B4-BE49-F238E27FC236}">
                <a16:creationId xmlns:a16="http://schemas.microsoft.com/office/drawing/2014/main" id="{8A970233-F0B3-6613-187A-B60FB248771F}"/>
              </a:ext>
            </a:extLst>
          </p:cNvPr>
          <p:cNvSpPr/>
          <p:nvPr/>
        </p:nvSpPr>
        <p:spPr>
          <a:xfrm>
            <a:off x="9840869" y="1698954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87" name="椭圆 186">
            <a:extLst>
              <a:ext uri="{FF2B5EF4-FFF2-40B4-BE49-F238E27FC236}">
                <a16:creationId xmlns:a16="http://schemas.microsoft.com/office/drawing/2014/main" id="{6CA1CEA3-5FAD-58B5-4DF3-52FB32502523}"/>
              </a:ext>
            </a:extLst>
          </p:cNvPr>
          <p:cNvSpPr/>
          <p:nvPr/>
        </p:nvSpPr>
        <p:spPr>
          <a:xfrm>
            <a:off x="9840869" y="1764791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88" name="椭圆 187">
            <a:extLst>
              <a:ext uri="{FF2B5EF4-FFF2-40B4-BE49-F238E27FC236}">
                <a16:creationId xmlns:a16="http://schemas.microsoft.com/office/drawing/2014/main" id="{EF42EA06-30F7-BF50-CE3C-E488701E1520}"/>
              </a:ext>
            </a:extLst>
          </p:cNvPr>
          <p:cNvSpPr/>
          <p:nvPr/>
        </p:nvSpPr>
        <p:spPr>
          <a:xfrm>
            <a:off x="9781204" y="1799534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89" name="椭圆 188">
            <a:extLst>
              <a:ext uri="{FF2B5EF4-FFF2-40B4-BE49-F238E27FC236}">
                <a16:creationId xmlns:a16="http://schemas.microsoft.com/office/drawing/2014/main" id="{EA8C191C-48DE-8178-ED86-E9F8DEE6FF42}"/>
              </a:ext>
            </a:extLst>
          </p:cNvPr>
          <p:cNvSpPr/>
          <p:nvPr/>
        </p:nvSpPr>
        <p:spPr>
          <a:xfrm>
            <a:off x="9917388" y="1753815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90" name="椭圆 189">
            <a:extLst>
              <a:ext uri="{FF2B5EF4-FFF2-40B4-BE49-F238E27FC236}">
                <a16:creationId xmlns:a16="http://schemas.microsoft.com/office/drawing/2014/main" id="{03AF084E-7616-83FA-E9CF-D37FCCB3247D}"/>
              </a:ext>
            </a:extLst>
          </p:cNvPr>
          <p:cNvSpPr/>
          <p:nvPr/>
        </p:nvSpPr>
        <p:spPr>
          <a:xfrm>
            <a:off x="9871669" y="1830321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91" name="椭圆 190">
            <a:extLst>
              <a:ext uri="{FF2B5EF4-FFF2-40B4-BE49-F238E27FC236}">
                <a16:creationId xmlns:a16="http://schemas.microsoft.com/office/drawing/2014/main" id="{E1CF1B72-8044-DC38-793B-7C61FB5E44EA}"/>
              </a:ext>
            </a:extLst>
          </p:cNvPr>
          <p:cNvSpPr/>
          <p:nvPr/>
        </p:nvSpPr>
        <p:spPr>
          <a:xfrm>
            <a:off x="9923798" y="1698954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92" name="椭圆 191">
            <a:extLst>
              <a:ext uri="{FF2B5EF4-FFF2-40B4-BE49-F238E27FC236}">
                <a16:creationId xmlns:a16="http://schemas.microsoft.com/office/drawing/2014/main" id="{679FDFB7-CB8E-8176-B2BB-4CC9FFE7BCED}"/>
              </a:ext>
            </a:extLst>
          </p:cNvPr>
          <p:cNvSpPr/>
          <p:nvPr/>
        </p:nvSpPr>
        <p:spPr>
          <a:xfrm>
            <a:off x="9959401" y="1830321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93" name="椭圆 192">
            <a:extLst>
              <a:ext uri="{FF2B5EF4-FFF2-40B4-BE49-F238E27FC236}">
                <a16:creationId xmlns:a16="http://schemas.microsoft.com/office/drawing/2014/main" id="{7D97A7DC-3516-772A-D8AE-E158ADA7E660}"/>
              </a:ext>
            </a:extLst>
          </p:cNvPr>
          <p:cNvSpPr/>
          <p:nvPr/>
        </p:nvSpPr>
        <p:spPr>
          <a:xfrm>
            <a:off x="9821053" y="183064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95" name="椭圆 194">
            <a:extLst>
              <a:ext uri="{FF2B5EF4-FFF2-40B4-BE49-F238E27FC236}">
                <a16:creationId xmlns:a16="http://schemas.microsoft.com/office/drawing/2014/main" id="{CDCA133D-DC51-787C-D0AC-36098DEA4AE5}"/>
              </a:ext>
            </a:extLst>
          </p:cNvPr>
          <p:cNvSpPr/>
          <p:nvPr/>
        </p:nvSpPr>
        <p:spPr>
          <a:xfrm>
            <a:off x="9967686" y="1728827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96" name="椭圆 195">
            <a:extLst>
              <a:ext uri="{FF2B5EF4-FFF2-40B4-BE49-F238E27FC236}">
                <a16:creationId xmlns:a16="http://schemas.microsoft.com/office/drawing/2014/main" id="{0DF2F97D-77B7-CAF2-156A-92AC120AB364}"/>
              </a:ext>
            </a:extLst>
          </p:cNvPr>
          <p:cNvSpPr/>
          <p:nvPr/>
        </p:nvSpPr>
        <p:spPr>
          <a:xfrm>
            <a:off x="9916483" y="1903775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01" name="椭圆 200">
            <a:extLst>
              <a:ext uri="{FF2B5EF4-FFF2-40B4-BE49-F238E27FC236}">
                <a16:creationId xmlns:a16="http://schemas.microsoft.com/office/drawing/2014/main" id="{5A6185A6-E19A-D3B1-E99B-997D90E51523}"/>
              </a:ext>
            </a:extLst>
          </p:cNvPr>
          <p:cNvSpPr/>
          <p:nvPr/>
        </p:nvSpPr>
        <p:spPr>
          <a:xfrm>
            <a:off x="9796198" y="1917652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02" name="椭圆 201">
            <a:extLst>
              <a:ext uri="{FF2B5EF4-FFF2-40B4-BE49-F238E27FC236}">
                <a16:creationId xmlns:a16="http://schemas.microsoft.com/office/drawing/2014/main" id="{F7CDE50F-B282-1D26-EB4B-A5004B7B9242}"/>
              </a:ext>
            </a:extLst>
          </p:cNvPr>
          <p:cNvSpPr/>
          <p:nvPr/>
        </p:nvSpPr>
        <p:spPr>
          <a:xfrm>
            <a:off x="9859439" y="1894792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03" name="椭圆 202">
            <a:extLst>
              <a:ext uri="{FF2B5EF4-FFF2-40B4-BE49-F238E27FC236}">
                <a16:creationId xmlns:a16="http://schemas.microsoft.com/office/drawing/2014/main" id="{33D5B877-F51E-1B0A-4C1E-0AD38D26AA89}"/>
              </a:ext>
            </a:extLst>
          </p:cNvPr>
          <p:cNvSpPr/>
          <p:nvPr/>
        </p:nvSpPr>
        <p:spPr>
          <a:xfrm>
            <a:off x="9859439" y="1960629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04" name="椭圆 203">
            <a:extLst>
              <a:ext uri="{FF2B5EF4-FFF2-40B4-BE49-F238E27FC236}">
                <a16:creationId xmlns:a16="http://schemas.microsoft.com/office/drawing/2014/main" id="{5AF181CD-1DB8-4D28-8357-A12377F3986F}"/>
              </a:ext>
            </a:extLst>
          </p:cNvPr>
          <p:cNvSpPr/>
          <p:nvPr/>
        </p:nvSpPr>
        <p:spPr>
          <a:xfrm>
            <a:off x="9799774" y="1995372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05" name="椭圆 204">
            <a:extLst>
              <a:ext uri="{FF2B5EF4-FFF2-40B4-BE49-F238E27FC236}">
                <a16:creationId xmlns:a16="http://schemas.microsoft.com/office/drawing/2014/main" id="{14EE21BD-5BCA-1BF6-6D6B-AE4ABF221DD6}"/>
              </a:ext>
            </a:extLst>
          </p:cNvPr>
          <p:cNvSpPr/>
          <p:nvPr/>
        </p:nvSpPr>
        <p:spPr>
          <a:xfrm>
            <a:off x="9935958" y="1949653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06" name="椭圆 205">
            <a:extLst>
              <a:ext uri="{FF2B5EF4-FFF2-40B4-BE49-F238E27FC236}">
                <a16:creationId xmlns:a16="http://schemas.microsoft.com/office/drawing/2014/main" id="{C2BD95E9-0D87-BB86-5754-A2CD1B4B2021}"/>
              </a:ext>
            </a:extLst>
          </p:cNvPr>
          <p:cNvSpPr/>
          <p:nvPr/>
        </p:nvSpPr>
        <p:spPr>
          <a:xfrm>
            <a:off x="9890239" y="2026159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07" name="椭圆 206">
            <a:extLst>
              <a:ext uri="{FF2B5EF4-FFF2-40B4-BE49-F238E27FC236}">
                <a16:creationId xmlns:a16="http://schemas.microsoft.com/office/drawing/2014/main" id="{41B082B5-4F43-E975-6C8D-3766C67C64CD}"/>
              </a:ext>
            </a:extLst>
          </p:cNvPr>
          <p:cNvSpPr/>
          <p:nvPr/>
        </p:nvSpPr>
        <p:spPr>
          <a:xfrm>
            <a:off x="9942368" y="1894792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08" name="椭圆 207">
            <a:extLst>
              <a:ext uri="{FF2B5EF4-FFF2-40B4-BE49-F238E27FC236}">
                <a16:creationId xmlns:a16="http://schemas.microsoft.com/office/drawing/2014/main" id="{9B5C0301-4CB9-E88E-7799-46A5EC27C788}"/>
              </a:ext>
            </a:extLst>
          </p:cNvPr>
          <p:cNvSpPr/>
          <p:nvPr/>
        </p:nvSpPr>
        <p:spPr>
          <a:xfrm>
            <a:off x="9977971" y="2026159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09" name="椭圆 208">
            <a:extLst>
              <a:ext uri="{FF2B5EF4-FFF2-40B4-BE49-F238E27FC236}">
                <a16:creationId xmlns:a16="http://schemas.microsoft.com/office/drawing/2014/main" id="{03151144-8055-6539-5A6E-7FF0C4789FEC}"/>
              </a:ext>
            </a:extLst>
          </p:cNvPr>
          <p:cNvSpPr/>
          <p:nvPr/>
        </p:nvSpPr>
        <p:spPr>
          <a:xfrm>
            <a:off x="9839623" y="2026478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10" name="椭圆 209">
            <a:extLst>
              <a:ext uri="{FF2B5EF4-FFF2-40B4-BE49-F238E27FC236}">
                <a16:creationId xmlns:a16="http://schemas.microsoft.com/office/drawing/2014/main" id="{A85FC7E2-3757-9171-C073-9D133422768F}"/>
              </a:ext>
            </a:extLst>
          </p:cNvPr>
          <p:cNvSpPr/>
          <p:nvPr/>
        </p:nvSpPr>
        <p:spPr>
          <a:xfrm>
            <a:off x="9986256" y="1924665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11" name="椭圆 210">
            <a:extLst>
              <a:ext uri="{FF2B5EF4-FFF2-40B4-BE49-F238E27FC236}">
                <a16:creationId xmlns:a16="http://schemas.microsoft.com/office/drawing/2014/main" id="{DA52DD34-7462-BC7A-AB29-4A683CFD700A}"/>
              </a:ext>
            </a:extLst>
          </p:cNvPr>
          <p:cNvSpPr/>
          <p:nvPr/>
        </p:nvSpPr>
        <p:spPr>
          <a:xfrm>
            <a:off x="9935053" y="2099613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12" name="椭圆 211">
            <a:extLst>
              <a:ext uri="{FF2B5EF4-FFF2-40B4-BE49-F238E27FC236}">
                <a16:creationId xmlns:a16="http://schemas.microsoft.com/office/drawing/2014/main" id="{B170C8DC-461D-ACD4-5838-7F8BEE18171F}"/>
              </a:ext>
            </a:extLst>
          </p:cNvPr>
          <p:cNvSpPr/>
          <p:nvPr/>
        </p:nvSpPr>
        <p:spPr>
          <a:xfrm>
            <a:off x="9797686" y="2122474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13" name="椭圆 212">
            <a:extLst>
              <a:ext uri="{FF2B5EF4-FFF2-40B4-BE49-F238E27FC236}">
                <a16:creationId xmlns:a16="http://schemas.microsoft.com/office/drawing/2014/main" id="{F99CEA83-43BA-AA76-70F2-1B56EB1513F3}"/>
              </a:ext>
            </a:extLst>
          </p:cNvPr>
          <p:cNvSpPr/>
          <p:nvPr/>
        </p:nvSpPr>
        <p:spPr>
          <a:xfrm>
            <a:off x="9860927" y="2099614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14" name="椭圆 213">
            <a:extLst>
              <a:ext uri="{FF2B5EF4-FFF2-40B4-BE49-F238E27FC236}">
                <a16:creationId xmlns:a16="http://schemas.microsoft.com/office/drawing/2014/main" id="{05058E49-54A8-DCB0-9918-DC3C65304A43}"/>
              </a:ext>
            </a:extLst>
          </p:cNvPr>
          <p:cNvSpPr/>
          <p:nvPr/>
        </p:nvSpPr>
        <p:spPr>
          <a:xfrm>
            <a:off x="9860927" y="2165451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15" name="椭圆 214">
            <a:extLst>
              <a:ext uri="{FF2B5EF4-FFF2-40B4-BE49-F238E27FC236}">
                <a16:creationId xmlns:a16="http://schemas.microsoft.com/office/drawing/2014/main" id="{94DE4867-5DE8-F5D0-DDB6-86A317B9E555}"/>
              </a:ext>
            </a:extLst>
          </p:cNvPr>
          <p:cNvSpPr/>
          <p:nvPr/>
        </p:nvSpPr>
        <p:spPr>
          <a:xfrm>
            <a:off x="9801262" y="2200194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16" name="椭圆 215">
            <a:extLst>
              <a:ext uri="{FF2B5EF4-FFF2-40B4-BE49-F238E27FC236}">
                <a16:creationId xmlns:a16="http://schemas.microsoft.com/office/drawing/2014/main" id="{26B3E112-A16B-5567-9690-BA638A92E912}"/>
              </a:ext>
            </a:extLst>
          </p:cNvPr>
          <p:cNvSpPr/>
          <p:nvPr/>
        </p:nvSpPr>
        <p:spPr>
          <a:xfrm>
            <a:off x="9937446" y="2154475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17" name="椭圆 216">
            <a:extLst>
              <a:ext uri="{FF2B5EF4-FFF2-40B4-BE49-F238E27FC236}">
                <a16:creationId xmlns:a16="http://schemas.microsoft.com/office/drawing/2014/main" id="{0EC582E7-403C-128E-C9A4-2CF1724F1376}"/>
              </a:ext>
            </a:extLst>
          </p:cNvPr>
          <p:cNvSpPr/>
          <p:nvPr/>
        </p:nvSpPr>
        <p:spPr>
          <a:xfrm>
            <a:off x="9891727" y="2230981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18" name="椭圆 217">
            <a:extLst>
              <a:ext uri="{FF2B5EF4-FFF2-40B4-BE49-F238E27FC236}">
                <a16:creationId xmlns:a16="http://schemas.microsoft.com/office/drawing/2014/main" id="{B3683E05-C5C4-4F36-1B69-520220D00E1F}"/>
              </a:ext>
            </a:extLst>
          </p:cNvPr>
          <p:cNvSpPr/>
          <p:nvPr/>
        </p:nvSpPr>
        <p:spPr>
          <a:xfrm>
            <a:off x="9943856" y="2099614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19" name="椭圆 218">
            <a:extLst>
              <a:ext uri="{FF2B5EF4-FFF2-40B4-BE49-F238E27FC236}">
                <a16:creationId xmlns:a16="http://schemas.microsoft.com/office/drawing/2014/main" id="{5133BDC5-0AF7-DDD5-305F-0E36E4D1E4BB}"/>
              </a:ext>
            </a:extLst>
          </p:cNvPr>
          <p:cNvSpPr/>
          <p:nvPr/>
        </p:nvSpPr>
        <p:spPr>
          <a:xfrm>
            <a:off x="9979459" y="2230981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20" name="椭圆 219">
            <a:extLst>
              <a:ext uri="{FF2B5EF4-FFF2-40B4-BE49-F238E27FC236}">
                <a16:creationId xmlns:a16="http://schemas.microsoft.com/office/drawing/2014/main" id="{6EA1EAEE-BEC4-0A1A-3C88-F54D5BA0A7F3}"/>
              </a:ext>
            </a:extLst>
          </p:cNvPr>
          <p:cNvSpPr/>
          <p:nvPr/>
        </p:nvSpPr>
        <p:spPr>
          <a:xfrm>
            <a:off x="9841111" y="223130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21" name="椭圆 220">
            <a:extLst>
              <a:ext uri="{FF2B5EF4-FFF2-40B4-BE49-F238E27FC236}">
                <a16:creationId xmlns:a16="http://schemas.microsoft.com/office/drawing/2014/main" id="{2194CA1E-830B-F19C-EDA5-F92D05B48080}"/>
              </a:ext>
            </a:extLst>
          </p:cNvPr>
          <p:cNvSpPr/>
          <p:nvPr/>
        </p:nvSpPr>
        <p:spPr>
          <a:xfrm>
            <a:off x="9987744" y="2129487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22" name="椭圆 221">
            <a:extLst>
              <a:ext uri="{FF2B5EF4-FFF2-40B4-BE49-F238E27FC236}">
                <a16:creationId xmlns:a16="http://schemas.microsoft.com/office/drawing/2014/main" id="{23316193-E034-FC69-AEBD-EAF7C18BCA2E}"/>
              </a:ext>
            </a:extLst>
          </p:cNvPr>
          <p:cNvSpPr/>
          <p:nvPr/>
        </p:nvSpPr>
        <p:spPr>
          <a:xfrm>
            <a:off x="9936541" y="2304435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23" name="椭圆 222">
            <a:extLst>
              <a:ext uri="{FF2B5EF4-FFF2-40B4-BE49-F238E27FC236}">
                <a16:creationId xmlns:a16="http://schemas.microsoft.com/office/drawing/2014/main" id="{ACAE46AF-0B34-3A1A-836B-224C6FF32955}"/>
              </a:ext>
            </a:extLst>
          </p:cNvPr>
          <p:cNvSpPr/>
          <p:nvPr/>
        </p:nvSpPr>
        <p:spPr>
          <a:xfrm>
            <a:off x="9827899" y="2296984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24" name="椭圆 223">
            <a:extLst>
              <a:ext uri="{FF2B5EF4-FFF2-40B4-BE49-F238E27FC236}">
                <a16:creationId xmlns:a16="http://schemas.microsoft.com/office/drawing/2014/main" id="{45DBFF11-30AA-81A5-9BAF-0B7681805ED7}"/>
              </a:ext>
            </a:extLst>
          </p:cNvPr>
          <p:cNvSpPr/>
          <p:nvPr/>
        </p:nvSpPr>
        <p:spPr>
          <a:xfrm>
            <a:off x="9891140" y="2274124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25" name="椭圆 224">
            <a:extLst>
              <a:ext uri="{FF2B5EF4-FFF2-40B4-BE49-F238E27FC236}">
                <a16:creationId xmlns:a16="http://schemas.microsoft.com/office/drawing/2014/main" id="{3D5A0D4E-57DF-9F95-1168-EFB6F2D1E9F1}"/>
              </a:ext>
            </a:extLst>
          </p:cNvPr>
          <p:cNvSpPr/>
          <p:nvPr/>
        </p:nvSpPr>
        <p:spPr>
          <a:xfrm>
            <a:off x="9891140" y="2339961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26" name="椭圆 225">
            <a:extLst>
              <a:ext uri="{FF2B5EF4-FFF2-40B4-BE49-F238E27FC236}">
                <a16:creationId xmlns:a16="http://schemas.microsoft.com/office/drawing/2014/main" id="{903BC2BB-64B4-7DA8-B95C-0D11F08E8229}"/>
              </a:ext>
            </a:extLst>
          </p:cNvPr>
          <p:cNvSpPr/>
          <p:nvPr/>
        </p:nvSpPr>
        <p:spPr>
          <a:xfrm>
            <a:off x="9831475" y="2374704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27" name="椭圆 226">
            <a:extLst>
              <a:ext uri="{FF2B5EF4-FFF2-40B4-BE49-F238E27FC236}">
                <a16:creationId xmlns:a16="http://schemas.microsoft.com/office/drawing/2014/main" id="{652A82C9-07D1-1267-2D9E-C06408193234}"/>
              </a:ext>
            </a:extLst>
          </p:cNvPr>
          <p:cNvSpPr/>
          <p:nvPr/>
        </p:nvSpPr>
        <p:spPr>
          <a:xfrm>
            <a:off x="9967659" y="2328985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28" name="椭圆 227">
            <a:extLst>
              <a:ext uri="{FF2B5EF4-FFF2-40B4-BE49-F238E27FC236}">
                <a16:creationId xmlns:a16="http://schemas.microsoft.com/office/drawing/2014/main" id="{66BF2C7D-A243-CCAA-FB77-29EA7674CFCD}"/>
              </a:ext>
            </a:extLst>
          </p:cNvPr>
          <p:cNvSpPr/>
          <p:nvPr/>
        </p:nvSpPr>
        <p:spPr>
          <a:xfrm>
            <a:off x="9921940" y="2405491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29" name="椭圆 228">
            <a:extLst>
              <a:ext uri="{FF2B5EF4-FFF2-40B4-BE49-F238E27FC236}">
                <a16:creationId xmlns:a16="http://schemas.microsoft.com/office/drawing/2014/main" id="{4CD2782B-4386-5AD1-409B-91C30613F1AF}"/>
              </a:ext>
            </a:extLst>
          </p:cNvPr>
          <p:cNvSpPr/>
          <p:nvPr/>
        </p:nvSpPr>
        <p:spPr>
          <a:xfrm>
            <a:off x="9974069" y="2274124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30" name="椭圆 229">
            <a:extLst>
              <a:ext uri="{FF2B5EF4-FFF2-40B4-BE49-F238E27FC236}">
                <a16:creationId xmlns:a16="http://schemas.microsoft.com/office/drawing/2014/main" id="{749C3F07-A94C-03B9-1D87-3803A4F44360}"/>
              </a:ext>
            </a:extLst>
          </p:cNvPr>
          <p:cNvSpPr/>
          <p:nvPr/>
        </p:nvSpPr>
        <p:spPr>
          <a:xfrm>
            <a:off x="10009672" y="2405491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31" name="椭圆 230">
            <a:extLst>
              <a:ext uri="{FF2B5EF4-FFF2-40B4-BE49-F238E27FC236}">
                <a16:creationId xmlns:a16="http://schemas.microsoft.com/office/drawing/2014/main" id="{72B1837D-6D20-3AF0-F069-38F8F8C30596}"/>
              </a:ext>
            </a:extLst>
          </p:cNvPr>
          <p:cNvSpPr/>
          <p:nvPr/>
        </p:nvSpPr>
        <p:spPr>
          <a:xfrm>
            <a:off x="9871324" y="240581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32" name="椭圆 231">
            <a:extLst>
              <a:ext uri="{FF2B5EF4-FFF2-40B4-BE49-F238E27FC236}">
                <a16:creationId xmlns:a16="http://schemas.microsoft.com/office/drawing/2014/main" id="{6D8EB1BF-E9A6-B97B-6621-68AF3E2D6EB1}"/>
              </a:ext>
            </a:extLst>
          </p:cNvPr>
          <p:cNvSpPr/>
          <p:nvPr/>
        </p:nvSpPr>
        <p:spPr>
          <a:xfrm>
            <a:off x="10017957" y="2303997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33" name="椭圆 232">
            <a:extLst>
              <a:ext uri="{FF2B5EF4-FFF2-40B4-BE49-F238E27FC236}">
                <a16:creationId xmlns:a16="http://schemas.microsoft.com/office/drawing/2014/main" id="{E182FA55-4451-0B95-31A4-E68DB9572FC9}"/>
              </a:ext>
            </a:extLst>
          </p:cNvPr>
          <p:cNvSpPr/>
          <p:nvPr/>
        </p:nvSpPr>
        <p:spPr>
          <a:xfrm>
            <a:off x="9966754" y="2478945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34" name="椭圆 233">
            <a:extLst>
              <a:ext uri="{FF2B5EF4-FFF2-40B4-BE49-F238E27FC236}">
                <a16:creationId xmlns:a16="http://schemas.microsoft.com/office/drawing/2014/main" id="{39171B2F-E126-1601-8CD2-9165BE725059}"/>
              </a:ext>
            </a:extLst>
          </p:cNvPr>
          <p:cNvSpPr/>
          <p:nvPr/>
        </p:nvSpPr>
        <p:spPr>
          <a:xfrm>
            <a:off x="9841917" y="2474373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35" name="椭圆 234">
            <a:extLst>
              <a:ext uri="{FF2B5EF4-FFF2-40B4-BE49-F238E27FC236}">
                <a16:creationId xmlns:a16="http://schemas.microsoft.com/office/drawing/2014/main" id="{8DA321BC-1AAC-0DAA-16C2-B3071E706448}"/>
              </a:ext>
            </a:extLst>
          </p:cNvPr>
          <p:cNvSpPr/>
          <p:nvPr/>
        </p:nvSpPr>
        <p:spPr>
          <a:xfrm>
            <a:off x="9905158" y="2451513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36" name="椭圆 235">
            <a:extLst>
              <a:ext uri="{FF2B5EF4-FFF2-40B4-BE49-F238E27FC236}">
                <a16:creationId xmlns:a16="http://schemas.microsoft.com/office/drawing/2014/main" id="{FDFC97BC-D7D2-35E0-A7D7-F23B3D048A03}"/>
              </a:ext>
            </a:extLst>
          </p:cNvPr>
          <p:cNvSpPr/>
          <p:nvPr/>
        </p:nvSpPr>
        <p:spPr>
          <a:xfrm>
            <a:off x="9905158" y="251735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37" name="椭圆 236">
            <a:extLst>
              <a:ext uri="{FF2B5EF4-FFF2-40B4-BE49-F238E27FC236}">
                <a16:creationId xmlns:a16="http://schemas.microsoft.com/office/drawing/2014/main" id="{7882B812-B259-90CA-9BF3-1BF2547CDE75}"/>
              </a:ext>
            </a:extLst>
          </p:cNvPr>
          <p:cNvSpPr/>
          <p:nvPr/>
        </p:nvSpPr>
        <p:spPr>
          <a:xfrm>
            <a:off x="9845493" y="2552093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38" name="椭圆 237">
            <a:extLst>
              <a:ext uri="{FF2B5EF4-FFF2-40B4-BE49-F238E27FC236}">
                <a16:creationId xmlns:a16="http://schemas.microsoft.com/office/drawing/2014/main" id="{0557D2BB-557E-C6B4-8EF5-25E2F6750375}"/>
              </a:ext>
            </a:extLst>
          </p:cNvPr>
          <p:cNvSpPr/>
          <p:nvPr/>
        </p:nvSpPr>
        <p:spPr>
          <a:xfrm>
            <a:off x="9981677" y="2506374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39" name="椭圆 238">
            <a:extLst>
              <a:ext uri="{FF2B5EF4-FFF2-40B4-BE49-F238E27FC236}">
                <a16:creationId xmlns:a16="http://schemas.microsoft.com/office/drawing/2014/main" id="{347C5D31-EA45-38A3-47FA-1F0BD893E332}"/>
              </a:ext>
            </a:extLst>
          </p:cNvPr>
          <p:cNvSpPr/>
          <p:nvPr/>
        </p:nvSpPr>
        <p:spPr>
          <a:xfrm>
            <a:off x="9935958" y="258288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40" name="椭圆 239">
            <a:extLst>
              <a:ext uri="{FF2B5EF4-FFF2-40B4-BE49-F238E27FC236}">
                <a16:creationId xmlns:a16="http://schemas.microsoft.com/office/drawing/2014/main" id="{6394F66E-1DD5-E662-699E-BEE693EF8083}"/>
              </a:ext>
            </a:extLst>
          </p:cNvPr>
          <p:cNvSpPr/>
          <p:nvPr/>
        </p:nvSpPr>
        <p:spPr>
          <a:xfrm>
            <a:off x="9988087" y="2451513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41" name="椭圆 240">
            <a:extLst>
              <a:ext uri="{FF2B5EF4-FFF2-40B4-BE49-F238E27FC236}">
                <a16:creationId xmlns:a16="http://schemas.microsoft.com/office/drawing/2014/main" id="{4A7142CE-93A5-3A76-7137-3EC24F72A0B5}"/>
              </a:ext>
            </a:extLst>
          </p:cNvPr>
          <p:cNvSpPr/>
          <p:nvPr/>
        </p:nvSpPr>
        <p:spPr>
          <a:xfrm>
            <a:off x="10023690" y="258288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42" name="椭圆 241">
            <a:extLst>
              <a:ext uri="{FF2B5EF4-FFF2-40B4-BE49-F238E27FC236}">
                <a16:creationId xmlns:a16="http://schemas.microsoft.com/office/drawing/2014/main" id="{8C8A4298-AB0A-A083-06DB-0980DE3AA2DF}"/>
              </a:ext>
            </a:extLst>
          </p:cNvPr>
          <p:cNvSpPr/>
          <p:nvPr/>
        </p:nvSpPr>
        <p:spPr>
          <a:xfrm>
            <a:off x="9885342" y="2583199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43" name="椭圆 242">
            <a:extLst>
              <a:ext uri="{FF2B5EF4-FFF2-40B4-BE49-F238E27FC236}">
                <a16:creationId xmlns:a16="http://schemas.microsoft.com/office/drawing/2014/main" id="{E2D08002-0BD7-48EB-36C3-B157857B8A18}"/>
              </a:ext>
            </a:extLst>
          </p:cNvPr>
          <p:cNvSpPr/>
          <p:nvPr/>
        </p:nvSpPr>
        <p:spPr>
          <a:xfrm>
            <a:off x="10031975" y="2481386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44" name="椭圆 243">
            <a:extLst>
              <a:ext uri="{FF2B5EF4-FFF2-40B4-BE49-F238E27FC236}">
                <a16:creationId xmlns:a16="http://schemas.microsoft.com/office/drawing/2014/main" id="{A6FAD3EF-D458-B85B-BE37-C092C572540A}"/>
              </a:ext>
            </a:extLst>
          </p:cNvPr>
          <p:cNvSpPr/>
          <p:nvPr/>
        </p:nvSpPr>
        <p:spPr>
          <a:xfrm>
            <a:off x="9980772" y="2656334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45" name="椭圆 244">
            <a:extLst>
              <a:ext uri="{FF2B5EF4-FFF2-40B4-BE49-F238E27FC236}">
                <a16:creationId xmlns:a16="http://schemas.microsoft.com/office/drawing/2014/main" id="{FA3036FA-1769-BC7B-7EA5-5CE4DF2CD044}"/>
              </a:ext>
            </a:extLst>
          </p:cNvPr>
          <p:cNvSpPr/>
          <p:nvPr/>
        </p:nvSpPr>
        <p:spPr>
          <a:xfrm>
            <a:off x="9814035" y="270984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46" name="椭圆 245">
            <a:extLst>
              <a:ext uri="{FF2B5EF4-FFF2-40B4-BE49-F238E27FC236}">
                <a16:creationId xmlns:a16="http://schemas.microsoft.com/office/drawing/2014/main" id="{56838482-8239-2E97-85D1-748D8679C956}"/>
              </a:ext>
            </a:extLst>
          </p:cNvPr>
          <p:cNvSpPr/>
          <p:nvPr/>
        </p:nvSpPr>
        <p:spPr>
          <a:xfrm>
            <a:off x="9877276" y="268698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47" name="椭圆 246">
            <a:extLst>
              <a:ext uri="{FF2B5EF4-FFF2-40B4-BE49-F238E27FC236}">
                <a16:creationId xmlns:a16="http://schemas.microsoft.com/office/drawing/2014/main" id="{939055AA-D779-CC84-5F35-27150A3F2929}"/>
              </a:ext>
            </a:extLst>
          </p:cNvPr>
          <p:cNvSpPr/>
          <p:nvPr/>
        </p:nvSpPr>
        <p:spPr>
          <a:xfrm>
            <a:off x="9877276" y="2752817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48" name="椭圆 247">
            <a:extLst>
              <a:ext uri="{FF2B5EF4-FFF2-40B4-BE49-F238E27FC236}">
                <a16:creationId xmlns:a16="http://schemas.microsoft.com/office/drawing/2014/main" id="{1F4593B4-0C42-3703-9844-7028E8CF2303}"/>
              </a:ext>
            </a:extLst>
          </p:cNvPr>
          <p:cNvSpPr/>
          <p:nvPr/>
        </p:nvSpPr>
        <p:spPr>
          <a:xfrm>
            <a:off x="9817611" y="278756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49" name="椭圆 248">
            <a:extLst>
              <a:ext uri="{FF2B5EF4-FFF2-40B4-BE49-F238E27FC236}">
                <a16:creationId xmlns:a16="http://schemas.microsoft.com/office/drawing/2014/main" id="{AEF94E2D-CAD1-B2E7-E242-6DA576C424A8}"/>
              </a:ext>
            </a:extLst>
          </p:cNvPr>
          <p:cNvSpPr/>
          <p:nvPr/>
        </p:nvSpPr>
        <p:spPr>
          <a:xfrm>
            <a:off x="9953795" y="2741841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50" name="椭圆 249">
            <a:extLst>
              <a:ext uri="{FF2B5EF4-FFF2-40B4-BE49-F238E27FC236}">
                <a16:creationId xmlns:a16="http://schemas.microsoft.com/office/drawing/2014/main" id="{1E285058-950F-2529-739D-E8A0E99B085B}"/>
              </a:ext>
            </a:extLst>
          </p:cNvPr>
          <p:cNvSpPr/>
          <p:nvPr/>
        </p:nvSpPr>
        <p:spPr>
          <a:xfrm>
            <a:off x="9908076" y="2818347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51" name="椭圆 250">
            <a:extLst>
              <a:ext uri="{FF2B5EF4-FFF2-40B4-BE49-F238E27FC236}">
                <a16:creationId xmlns:a16="http://schemas.microsoft.com/office/drawing/2014/main" id="{12ED3120-7516-8440-A163-AE15DFB9D891}"/>
              </a:ext>
            </a:extLst>
          </p:cNvPr>
          <p:cNvSpPr/>
          <p:nvPr/>
        </p:nvSpPr>
        <p:spPr>
          <a:xfrm>
            <a:off x="9960205" y="268698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52" name="椭圆 251">
            <a:extLst>
              <a:ext uri="{FF2B5EF4-FFF2-40B4-BE49-F238E27FC236}">
                <a16:creationId xmlns:a16="http://schemas.microsoft.com/office/drawing/2014/main" id="{BCB6B1ED-9A35-FC4B-BBE0-C4C96B6EF732}"/>
              </a:ext>
            </a:extLst>
          </p:cNvPr>
          <p:cNvSpPr/>
          <p:nvPr/>
        </p:nvSpPr>
        <p:spPr>
          <a:xfrm>
            <a:off x="9995808" y="2818347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53" name="椭圆 252">
            <a:extLst>
              <a:ext uri="{FF2B5EF4-FFF2-40B4-BE49-F238E27FC236}">
                <a16:creationId xmlns:a16="http://schemas.microsoft.com/office/drawing/2014/main" id="{3542E1DE-E914-AE0A-DAE1-8EDB6DB00B19}"/>
              </a:ext>
            </a:extLst>
          </p:cNvPr>
          <p:cNvSpPr/>
          <p:nvPr/>
        </p:nvSpPr>
        <p:spPr>
          <a:xfrm>
            <a:off x="9857460" y="2818666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54" name="椭圆 253">
            <a:extLst>
              <a:ext uri="{FF2B5EF4-FFF2-40B4-BE49-F238E27FC236}">
                <a16:creationId xmlns:a16="http://schemas.microsoft.com/office/drawing/2014/main" id="{47CA1A36-087E-189F-866C-A46109183359}"/>
              </a:ext>
            </a:extLst>
          </p:cNvPr>
          <p:cNvSpPr/>
          <p:nvPr/>
        </p:nvSpPr>
        <p:spPr>
          <a:xfrm>
            <a:off x="10004093" y="2716853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55" name="椭圆 254">
            <a:extLst>
              <a:ext uri="{FF2B5EF4-FFF2-40B4-BE49-F238E27FC236}">
                <a16:creationId xmlns:a16="http://schemas.microsoft.com/office/drawing/2014/main" id="{82613950-962A-F84F-384C-7849999B9140}"/>
              </a:ext>
            </a:extLst>
          </p:cNvPr>
          <p:cNvSpPr/>
          <p:nvPr/>
        </p:nvSpPr>
        <p:spPr>
          <a:xfrm>
            <a:off x="9952890" y="2891801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56" name="椭圆 255">
            <a:extLst>
              <a:ext uri="{FF2B5EF4-FFF2-40B4-BE49-F238E27FC236}">
                <a16:creationId xmlns:a16="http://schemas.microsoft.com/office/drawing/2014/main" id="{8E3B0267-B343-0208-BEBC-43BBFF04694A}"/>
              </a:ext>
            </a:extLst>
          </p:cNvPr>
          <p:cNvSpPr/>
          <p:nvPr/>
        </p:nvSpPr>
        <p:spPr>
          <a:xfrm>
            <a:off x="9832605" y="2905678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57" name="椭圆 256">
            <a:extLst>
              <a:ext uri="{FF2B5EF4-FFF2-40B4-BE49-F238E27FC236}">
                <a16:creationId xmlns:a16="http://schemas.microsoft.com/office/drawing/2014/main" id="{F1C9ECDD-72EB-52B6-5242-7D434F6A8921}"/>
              </a:ext>
            </a:extLst>
          </p:cNvPr>
          <p:cNvSpPr/>
          <p:nvPr/>
        </p:nvSpPr>
        <p:spPr>
          <a:xfrm>
            <a:off x="9895846" y="2882818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58" name="椭圆 257">
            <a:extLst>
              <a:ext uri="{FF2B5EF4-FFF2-40B4-BE49-F238E27FC236}">
                <a16:creationId xmlns:a16="http://schemas.microsoft.com/office/drawing/2014/main" id="{BA63A4FC-2966-4527-D296-BB4B2A1BE997}"/>
              </a:ext>
            </a:extLst>
          </p:cNvPr>
          <p:cNvSpPr/>
          <p:nvPr/>
        </p:nvSpPr>
        <p:spPr>
          <a:xfrm>
            <a:off x="9895846" y="2948655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59" name="椭圆 258">
            <a:extLst>
              <a:ext uri="{FF2B5EF4-FFF2-40B4-BE49-F238E27FC236}">
                <a16:creationId xmlns:a16="http://schemas.microsoft.com/office/drawing/2014/main" id="{C24CF295-0531-2F7B-4C37-CB8CBF2554EF}"/>
              </a:ext>
            </a:extLst>
          </p:cNvPr>
          <p:cNvSpPr/>
          <p:nvPr/>
        </p:nvSpPr>
        <p:spPr>
          <a:xfrm>
            <a:off x="9836181" y="2983398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60" name="椭圆 259">
            <a:extLst>
              <a:ext uri="{FF2B5EF4-FFF2-40B4-BE49-F238E27FC236}">
                <a16:creationId xmlns:a16="http://schemas.microsoft.com/office/drawing/2014/main" id="{A4690E1B-D2CC-5984-8D62-0BD14B62E52F}"/>
              </a:ext>
            </a:extLst>
          </p:cNvPr>
          <p:cNvSpPr/>
          <p:nvPr/>
        </p:nvSpPr>
        <p:spPr>
          <a:xfrm>
            <a:off x="9972365" y="2937679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61" name="椭圆 260">
            <a:extLst>
              <a:ext uri="{FF2B5EF4-FFF2-40B4-BE49-F238E27FC236}">
                <a16:creationId xmlns:a16="http://schemas.microsoft.com/office/drawing/2014/main" id="{3FDDDF5B-A701-27D2-70D9-117929103D67}"/>
              </a:ext>
            </a:extLst>
          </p:cNvPr>
          <p:cNvSpPr/>
          <p:nvPr/>
        </p:nvSpPr>
        <p:spPr>
          <a:xfrm>
            <a:off x="9926646" y="3014185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62" name="椭圆 261">
            <a:extLst>
              <a:ext uri="{FF2B5EF4-FFF2-40B4-BE49-F238E27FC236}">
                <a16:creationId xmlns:a16="http://schemas.microsoft.com/office/drawing/2014/main" id="{6E62B724-C1B8-5C9C-D22F-6BFB26B696C3}"/>
              </a:ext>
            </a:extLst>
          </p:cNvPr>
          <p:cNvSpPr/>
          <p:nvPr/>
        </p:nvSpPr>
        <p:spPr>
          <a:xfrm>
            <a:off x="9978775" y="2882818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63" name="椭圆 262">
            <a:extLst>
              <a:ext uri="{FF2B5EF4-FFF2-40B4-BE49-F238E27FC236}">
                <a16:creationId xmlns:a16="http://schemas.microsoft.com/office/drawing/2014/main" id="{390CA1FC-C97B-54F8-AA8E-5AA07AC2945A}"/>
              </a:ext>
            </a:extLst>
          </p:cNvPr>
          <p:cNvSpPr/>
          <p:nvPr/>
        </p:nvSpPr>
        <p:spPr>
          <a:xfrm>
            <a:off x="10014378" y="3014185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64" name="椭圆 263">
            <a:extLst>
              <a:ext uri="{FF2B5EF4-FFF2-40B4-BE49-F238E27FC236}">
                <a16:creationId xmlns:a16="http://schemas.microsoft.com/office/drawing/2014/main" id="{7CE099B2-516C-4250-D743-5C4659C1571C}"/>
              </a:ext>
            </a:extLst>
          </p:cNvPr>
          <p:cNvSpPr/>
          <p:nvPr/>
        </p:nvSpPr>
        <p:spPr>
          <a:xfrm>
            <a:off x="9876030" y="3014504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65" name="椭圆 264">
            <a:extLst>
              <a:ext uri="{FF2B5EF4-FFF2-40B4-BE49-F238E27FC236}">
                <a16:creationId xmlns:a16="http://schemas.microsoft.com/office/drawing/2014/main" id="{C325EB76-B81D-3CF8-C21B-9E003F48568F}"/>
              </a:ext>
            </a:extLst>
          </p:cNvPr>
          <p:cNvSpPr/>
          <p:nvPr/>
        </p:nvSpPr>
        <p:spPr>
          <a:xfrm>
            <a:off x="10022663" y="2912691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66" name="椭圆 265">
            <a:extLst>
              <a:ext uri="{FF2B5EF4-FFF2-40B4-BE49-F238E27FC236}">
                <a16:creationId xmlns:a16="http://schemas.microsoft.com/office/drawing/2014/main" id="{B7C16462-E0B5-CD48-7C21-7B4197126EBE}"/>
              </a:ext>
            </a:extLst>
          </p:cNvPr>
          <p:cNvSpPr/>
          <p:nvPr/>
        </p:nvSpPr>
        <p:spPr>
          <a:xfrm>
            <a:off x="9971460" y="3087639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67" name="椭圆 266">
            <a:extLst>
              <a:ext uri="{FF2B5EF4-FFF2-40B4-BE49-F238E27FC236}">
                <a16:creationId xmlns:a16="http://schemas.microsoft.com/office/drawing/2014/main" id="{70966092-8EE6-80C9-ED74-1D730517FA1A}"/>
              </a:ext>
            </a:extLst>
          </p:cNvPr>
          <p:cNvSpPr/>
          <p:nvPr/>
        </p:nvSpPr>
        <p:spPr>
          <a:xfrm>
            <a:off x="9834093" y="311050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68" name="椭圆 267">
            <a:extLst>
              <a:ext uri="{FF2B5EF4-FFF2-40B4-BE49-F238E27FC236}">
                <a16:creationId xmlns:a16="http://schemas.microsoft.com/office/drawing/2014/main" id="{263F70A8-24F4-7A11-A1F4-1FE7DA355C85}"/>
              </a:ext>
            </a:extLst>
          </p:cNvPr>
          <p:cNvSpPr/>
          <p:nvPr/>
        </p:nvSpPr>
        <p:spPr>
          <a:xfrm>
            <a:off x="9897334" y="308764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69" name="椭圆 268">
            <a:extLst>
              <a:ext uri="{FF2B5EF4-FFF2-40B4-BE49-F238E27FC236}">
                <a16:creationId xmlns:a16="http://schemas.microsoft.com/office/drawing/2014/main" id="{A087FBEF-8897-A944-D7F9-AD789EF68C8A}"/>
              </a:ext>
            </a:extLst>
          </p:cNvPr>
          <p:cNvSpPr/>
          <p:nvPr/>
        </p:nvSpPr>
        <p:spPr>
          <a:xfrm>
            <a:off x="9897334" y="3153477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70" name="椭圆 269">
            <a:extLst>
              <a:ext uri="{FF2B5EF4-FFF2-40B4-BE49-F238E27FC236}">
                <a16:creationId xmlns:a16="http://schemas.microsoft.com/office/drawing/2014/main" id="{6FD98D95-BC69-8931-5A31-4CDDB9C03C03}"/>
              </a:ext>
            </a:extLst>
          </p:cNvPr>
          <p:cNvSpPr/>
          <p:nvPr/>
        </p:nvSpPr>
        <p:spPr>
          <a:xfrm>
            <a:off x="9837669" y="318822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71" name="椭圆 270">
            <a:extLst>
              <a:ext uri="{FF2B5EF4-FFF2-40B4-BE49-F238E27FC236}">
                <a16:creationId xmlns:a16="http://schemas.microsoft.com/office/drawing/2014/main" id="{43589496-B5ED-C01C-FBED-46A26AEF2F91}"/>
              </a:ext>
            </a:extLst>
          </p:cNvPr>
          <p:cNvSpPr/>
          <p:nvPr/>
        </p:nvSpPr>
        <p:spPr>
          <a:xfrm>
            <a:off x="9973853" y="3142501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72" name="椭圆 271">
            <a:extLst>
              <a:ext uri="{FF2B5EF4-FFF2-40B4-BE49-F238E27FC236}">
                <a16:creationId xmlns:a16="http://schemas.microsoft.com/office/drawing/2014/main" id="{E4DD5AAD-3E8F-08C6-7CA8-8268A59350E7}"/>
              </a:ext>
            </a:extLst>
          </p:cNvPr>
          <p:cNvSpPr/>
          <p:nvPr/>
        </p:nvSpPr>
        <p:spPr>
          <a:xfrm>
            <a:off x="9928134" y="3219007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73" name="椭圆 272">
            <a:extLst>
              <a:ext uri="{FF2B5EF4-FFF2-40B4-BE49-F238E27FC236}">
                <a16:creationId xmlns:a16="http://schemas.microsoft.com/office/drawing/2014/main" id="{A127E91B-328B-6E36-4C1A-78421A16EEF3}"/>
              </a:ext>
            </a:extLst>
          </p:cNvPr>
          <p:cNvSpPr/>
          <p:nvPr/>
        </p:nvSpPr>
        <p:spPr>
          <a:xfrm>
            <a:off x="9980263" y="308764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74" name="椭圆 273">
            <a:extLst>
              <a:ext uri="{FF2B5EF4-FFF2-40B4-BE49-F238E27FC236}">
                <a16:creationId xmlns:a16="http://schemas.microsoft.com/office/drawing/2014/main" id="{C0FB6DDF-C99A-3DFC-A9DA-E59A428C3CD1}"/>
              </a:ext>
            </a:extLst>
          </p:cNvPr>
          <p:cNvSpPr/>
          <p:nvPr/>
        </p:nvSpPr>
        <p:spPr>
          <a:xfrm>
            <a:off x="10015866" y="3219007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75" name="椭圆 274">
            <a:extLst>
              <a:ext uri="{FF2B5EF4-FFF2-40B4-BE49-F238E27FC236}">
                <a16:creationId xmlns:a16="http://schemas.microsoft.com/office/drawing/2014/main" id="{252F621D-B781-A061-25BA-C0A6E3B40B2F}"/>
              </a:ext>
            </a:extLst>
          </p:cNvPr>
          <p:cNvSpPr/>
          <p:nvPr/>
        </p:nvSpPr>
        <p:spPr>
          <a:xfrm>
            <a:off x="9877518" y="3219326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76" name="椭圆 275">
            <a:extLst>
              <a:ext uri="{FF2B5EF4-FFF2-40B4-BE49-F238E27FC236}">
                <a16:creationId xmlns:a16="http://schemas.microsoft.com/office/drawing/2014/main" id="{D464C916-0314-B9E5-8FF1-E5E3686C32A4}"/>
              </a:ext>
            </a:extLst>
          </p:cNvPr>
          <p:cNvSpPr/>
          <p:nvPr/>
        </p:nvSpPr>
        <p:spPr>
          <a:xfrm>
            <a:off x="10024151" y="3117513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77" name="椭圆 276">
            <a:extLst>
              <a:ext uri="{FF2B5EF4-FFF2-40B4-BE49-F238E27FC236}">
                <a16:creationId xmlns:a16="http://schemas.microsoft.com/office/drawing/2014/main" id="{5CCEB594-7266-5A9B-C2F7-306E5F9B194F}"/>
              </a:ext>
            </a:extLst>
          </p:cNvPr>
          <p:cNvSpPr/>
          <p:nvPr/>
        </p:nvSpPr>
        <p:spPr>
          <a:xfrm>
            <a:off x="9972948" y="3292461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78" name="椭圆 277">
            <a:extLst>
              <a:ext uri="{FF2B5EF4-FFF2-40B4-BE49-F238E27FC236}">
                <a16:creationId xmlns:a16="http://schemas.microsoft.com/office/drawing/2014/main" id="{6EE152FD-73A5-7513-ED27-2FC31447AA50}"/>
              </a:ext>
            </a:extLst>
          </p:cNvPr>
          <p:cNvSpPr/>
          <p:nvPr/>
        </p:nvSpPr>
        <p:spPr>
          <a:xfrm>
            <a:off x="9864306" y="328501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79" name="椭圆 278">
            <a:extLst>
              <a:ext uri="{FF2B5EF4-FFF2-40B4-BE49-F238E27FC236}">
                <a16:creationId xmlns:a16="http://schemas.microsoft.com/office/drawing/2014/main" id="{B4D4F4D1-FFAD-1BF0-D376-7741BED36955}"/>
              </a:ext>
            </a:extLst>
          </p:cNvPr>
          <p:cNvSpPr/>
          <p:nvPr/>
        </p:nvSpPr>
        <p:spPr>
          <a:xfrm>
            <a:off x="9927547" y="326215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80" name="椭圆 279">
            <a:extLst>
              <a:ext uri="{FF2B5EF4-FFF2-40B4-BE49-F238E27FC236}">
                <a16:creationId xmlns:a16="http://schemas.microsoft.com/office/drawing/2014/main" id="{F2437D14-AA31-B4F6-7ABB-C1864E060F7A}"/>
              </a:ext>
            </a:extLst>
          </p:cNvPr>
          <p:cNvSpPr/>
          <p:nvPr/>
        </p:nvSpPr>
        <p:spPr>
          <a:xfrm>
            <a:off x="9927547" y="3327987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81" name="椭圆 280">
            <a:extLst>
              <a:ext uri="{FF2B5EF4-FFF2-40B4-BE49-F238E27FC236}">
                <a16:creationId xmlns:a16="http://schemas.microsoft.com/office/drawing/2014/main" id="{E3D6AFFF-0066-D54F-22EE-D8857B86DF8B}"/>
              </a:ext>
            </a:extLst>
          </p:cNvPr>
          <p:cNvSpPr/>
          <p:nvPr/>
        </p:nvSpPr>
        <p:spPr>
          <a:xfrm>
            <a:off x="9867882" y="336273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82" name="椭圆 281">
            <a:extLst>
              <a:ext uri="{FF2B5EF4-FFF2-40B4-BE49-F238E27FC236}">
                <a16:creationId xmlns:a16="http://schemas.microsoft.com/office/drawing/2014/main" id="{B60273D9-0FFE-350E-51FF-7D8449563E35}"/>
              </a:ext>
            </a:extLst>
          </p:cNvPr>
          <p:cNvSpPr/>
          <p:nvPr/>
        </p:nvSpPr>
        <p:spPr>
          <a:xfrm>
            <a:off x="10004066" y="3317011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83" name="椭圆 282">
            <a:extLst>
              <a:ext uri="{FF2B5EF4-FFF2-40B4-BE49-F238E27FC236}">
                <a16:creationId xmlns:a16="http://schemas.microsoft.com/office/drawing/2014/main" id="{0271DCCC-1121-E990-419C-3F18FA0D683F}"/>
              </a:ext>
            </a:extLst>
          </p:cNvPr>
          <p:cNvSpPr/>
          <p:nvPr/>
        </p:nvSpPr>
        <p:spPr>
          <a:xfrm>
            <a:off x="9958347" y="3393517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84" name="椭圆 283">
            <a:extLst>
              <a:ext uri="{FF2B5EF4-FFF2-40B4-BE49-F238E27FC236}">
                <a16:creationId xmlns:a16="http://schemas.microsoft.com/office/drawing/2014/main" id="{1120CD4F-D90C-38BD-5E2C-51A097111567}"/>
              </a:ext>
            </a:extLst>
          </p:cNvPr>
          <p:cNvSpPr/>
          <p:nvPr/>
        </p:nvSpPr>
        <p:spPr>
          <a:xfrm>
            <a:off x="10010476" y="326215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85" name="椭圆 284">
            <a:extLst>
              <a:ext uri="{FF2B5EF4-FFF2-40B4-BE49-F238E27FC236}">
                <a16:creationId xmlns:a16="http://schemas.microsoft.com/office/drawing/2014/main" id="{E7CAD379-FCA7-5A0C-B41B-5DF3C2A42D1A}"/>
              </a:ext>
            </a:extLst>
          </p:cNvPr>
          <p:cNvSpPr/>
          <p:nvPr/>
        </p:nvSpPr>
        <p:spPr>
          <a:xfrm>
            <a:off x="10046079" y="3393517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86" name="椭圆 285">
            <a:extLst>
              <a:ext uri="{FF2B5EF4-FFF2-40B4-BE49-F238E27FC236}">
                <a16:creationId xmlns:a16="http://schemas.microsoft.com/office/drawing/2014/main" id="{D915B9EC-C21C-B63D-C275-9521B3037B6F}"/>
              </a:ext>
            </a:extLst>
          </p:cNvPr>
          <p:cNvSpPr/>
          <p:nvPr/>
        </p:nvSpPr>
        <p:spPr>
          <a:xfrm>
            <a:off x="9907731" y="3393836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87" name="椭圆 286">
            <a:extLst>
              <a:ext uri="{FF2B5EF4-FFF2-40B4-BE49-F238E27FC236}">
                <a16:creationId xmlns:a16="http://schemas.microsoft.com/office/drawing/2014/main" id="{892A12C1-7018-CD84-ED5C-DC00A65243FF}"/>
              </a:ext>
            </a:extLst>
          </p:cNvPr>
          <p:cNvSpPr/>
          <p:nvPr/>
        </p:nvSpPr>
        <p:spPr>
          <a:xfrm>
            <a:off x="10054364" y="3292023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88" name="椭圆 287">
            <a:extLst>
              <a:ext uri="{FF2B5EF4-FFF2-40B4-BE49-F238E27FC236}">
                <a16:creationId xmlns:a16="http://schemas.microsoft.com/office/drawing/2014/main" id="{486A06FE-2463-9954-8FAC-02DF70904205}"/>
              </a:ext>
            </a:extLst>
          </p:cNvPr>
          <p:cNvSpPr/>
          <p:nvPr/>
        </p:nvSpPr>
        <p:spPr>
          <a:xfrm>
            <a:off x="10003161" y="3466971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89" name="椭圆 288">
            <a:extLst>
              <a:ext uri="{FF2B5EF4-FFF2-40B4-BE49-F238E27FC236}">
                <a16:creationId xmlns:a16="http://schemas.microsoft.com/office/drawing/2014/main" id="{5CB896BD-B968-AAB9-4F2D-907CCD8A7D6F}"/>
              </a:ext>
            </a:extLst>
          </p:cNvPr>
          <p:cNvSpPr/>
          <p:nvPr/>
        </p:nvSpPr>
        <p:spPr>
          <a:xfrm>
            <a:off x="9878324" y="3462399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90" name="椭圆 289">
            <a:extLst>
              <a:ext uri="{FF2B5EF4-FFF2-40B4-BE49-F238E27FC236}">
                <a16:creationId xmlns:a16="http://schemas.microsoft.com/office/drawing/2014/main" id="{1B06DAEC-6D4E-8FE3-BE94-A6A6EF149D0D}"/>
              </a:ext>
            </a:extLst>
          </p:cNvPr>
          <p:cNvSpPr/>
          <p:nvPr/>
        </p:nvSpPr>
        <p:spPr>
          <a:xfrm>
            <a:off x="9941565" y="3439539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91" name="椭圆 290">
            <a:extLst>
              <a:ext uri="{FF2B5EF4-FFF2-40B4-BE49-F238E27FC236}">
                <a16:creationId xmlns:a16="http://schemas.microsoft.com/office/drawing/2014/main" id="{794568D9-CF4D-F03F-D8E8-C7B09E237F5A}"/>
              </a:ext>
            </a:extLst>
          </p:cNvPr>
          <p:cNvSpPr/>
          <p:nvPr/>
        </p:nvSpPr>
        <p:spPr>
          <a:xfrm>
            <a:off x="9941565" y="3505376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92" name="椭圆 291">
            <a:extLst>
              <a:ext uri="{FF2B5EF4-FFF2-40B4-BE49-F238E27FC236}">
                <a16:creationId xmlns:a16="http://schemas.microsoft.com/office/drawing/2014/main" id="{156A2DDC-044A-8D74-CED8-34DA354D3A2A}"/>
              </a:ext>
            </a:extLst>
          </p:cNvPr>
          <p:cNvSpPr/>
          <p:nvPr/>
        </p:nvSpPr>
        <p:spPr>
          <a:xfrm>
            <a:off x="9881900" y="3540119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93" name="椭圆 292">
            <a:extLst>
              <a:ext uri="{FF2B5EF4-FFF2-40B4-BE49-F238E27FC236}">
                <a16:creationId xmlns:a16="http://schemas.microsoft.com/office/drawing/2014/main" id="{4B72FC96-5FD0-5ED7-564F-F05E64E9E7FC}"/>
              </a:ext>
            </a:extLst>
          </p:cNvPr>
          <p:cNvSpPr/>
          <p:nvPr/>
        </p:nvSpPr>
        <p:spPr>
          <a:xfrm>
            <a:off x="10018084" y="349440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94" name="椭圆 293">
            <a:extLst>
              <a:ext uri="{FF2B5EF4-FFF2-40B4-BE49-F238E27FC236}">
                <a16:creationId xmlns:a16="http://schemas.microsoft.com/office/drawing/2014/main" id="{F8F9F53C-86D9-152B-E9D3-47D9596531E3}"/>
              </a:ext>
            </a:extLst>
          </p:cNvPr>
          <p:cNvSpPr/>
          <p:nvPr/>
        </p:nvSpPr>
        <p:spPr>
          <a:xfrm>
            <a:off x="9972365" y="3570906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95" name="椭圆 294">
            <a:extLst>
              <a:ext uri="{FF2B5EF4-FFF2-40B4-BE49-F238E27FC236}">
                <a16:creationId xmlns:a16="http://schemas.microsoft.com/office/drawing/2014/main" id="{C8C2406D-E73E-33DF-E9F3-32E8A30EFB8F}"/>
              </a:ext>
            </a:extLst>
          </p:cNvPr>
          <p:cNvSpPr/>
          <p:nvPr/>
        </p:nvSpPr>
        <p:spPr>
          <a:xfrm>
            <a:off x="10024494" y="3439539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96" name="椭圆 295">
            <a:extLst>
              <a:ext uri="{FF2B5EF4-FFF2-40B4-BE49-F238E27FC236}">
                <a16:creationId xmlns:a16="http://schemas.microsoft.com/office/drawing/2014/main" id="{C5F0EE81-6D13-E2F2-952E-257FCA165227}"/>
              </a:ext>
            </a:extLst>
          </p:cNvPr>
          <p:cNvSpPr/>
          <p:nvPr/>
        </p:nvSpPr>
        <p:spPr>
          <a:xfrm>
            <a:off x="10060097" y="3570906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97" name="椭圆 296">
            <a:extLst>
              <a:ext uri="{FF2B5EF4-FFF2-40B4-BE49-F238E27FC236}">
                <a16:creationId xmlns:a16="http://schemas.microsoft.com/office/drawing/2014/main" id="{76C981E1-2963-D520-FF0E-57A8573DAAA6}"/>
              </a:ext>
            </a:extLst>
          </p:cNvPr>
          <p:cNvSpPr/>
          <p:nvPr/>
        </p:nvSpPr>
        <p:spPr>
          <a:xfrm>
            <a:off x="9921749" y="3571225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98" name="椭圆 297">
            <a:extLst>
              <a:ext uri="{FF2B5EF4-FFF2-40B4-BE49-F238E27FC236}">
                <a16:creationId xmlns:a16="http://schemas.microsoft.com/office/drawing/2014/main" id="{730383D9-D1F3-0C98-6651-806E8010C47B}"/>
              </a:ext>
            </a:extLst>
          </p:cNvPr>
          <p:cNvSpPr/>
          <p:nvPr/>
        </p:nvSpPr>
        <p:spPr>
          <a:xfrm>
            <a:off x="10068382" y="3469412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99" name="椭圆 298">
            <a:extLst>
              <a:ext uri="{FF2B5EF4-FFF2-40B4-BE49-F238E27FC236}">
                <a16:creationId xmlns:a16="http://schemas.microsoft.com/office/drawing/2014/main" id="{69845F17-411B-7340-5513-6B9344D33E77}"/>
              </a:ext>
            </a:extLst>
          </p:cNvPr>
          <p:cNvSpPr/>
          <p:nvPr/>
        </p:nvSpPr>
        <p:spPr>
          <a:xfrm>
            <a:off x="10017179" y="364436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00" name="椭圆 299">
            <a:extLst>
              <a:ext uri="{FF2B5EF4-FFF2-40B4-BE49-F238E27FC236}">
                <a16:creationId xmlns:a16="http://schemas.microsoft.com/office/drawing/2014/main" id="{0270C913-0F3D-345E-FBBA-0E1D668D0FD4}"/>
              </a:ext>
            </a:extLst>
          </p:cNvPr>
          <p:cNvSpPr/>
          <p:nvPr/>
        </p:nvSpPr>
        <p:spPr>
          <a:xfrm>
            <a:off x="9814035" y="370471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01" name="椭圆 300">
            <a:extLst>
              <a:ext uri="{FF2B5EF4-FFF2-40B4-BE49-F238E27FC236}">
                <a16:creationId xmlns:a16="http://schemas.microsoft.com/office/drawing/2014/main" id="{15034D03-1426-9BBD-80F0-1624277942CE}"/>
              </a:ext>
            </a:extLst>
          </p:cNvPr>
          <p:cNvSpPr/>
          <p:nvPr/>
        </p:nvSpPr>
        <p:spPr>
          <a:xfrm>
            <a:off x="9877276" y="368185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02" name="椭圆 301">
            <a:extLst>
              <a:ext uri="{FF2B5EF4-FFF2-40B4-BE49-F238E27FC236}">
                <a16:creationId xmlns:a16="http://schemas.microsoft.com/office/drawing/2014/main" id="{5F1397EA-165E-6B9F-F95E-26C3ED256A5B}"/>
              </a:ext>
            </a:extLst>
          </p:cNvPr>
          <p:cNvSpPr/>
          <p:nvPr/>
        </p:nvSpPr>
        <p:spPr>
          <a:xfrm>
            <a:off x="9877276" y="3747687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03" name="椭圆 302">
            <a:extLst>
              <a:ext uri="{FF2B5EF4-FFF2-40B4-BE49-F238E27FC236}">
                <a16:creationId xmlns:a16="http://schemas.microsoft.com/office/drawing/2014/main" id="{3C1223CB-9CB3-494E-0A22-D4EC45DFFC6E}"/>
              </a:ext>
            </a:extLst>
          </p:cNvPr>
          <p:cNvSpPr/>
          <p:nvPr/>
        </p:nvSpPr>
        <p:spPr>
          <a:xfrm>
            <a:off x="9817611" y="378243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04" name="椭圆 303">
            <a:extLst>
              <a:ext uri="{FF2B5EF4-FFF2-40B4-BE49-F238E27FC236}">
                <a16:creationId xmlns:a16="http://schemas.microsoft.com/office/drawing/2014/main" id="{6F85E206-B426-B570-F527-B38197B64C0D}"/>
              </a:ext>
            </a:extLst>
          </p:cNvPr>
          <p:cNvSpPr/>
          <p:nvPr/>
        </p:nvSpPr>
        <p:spPr>
          <a:xfrm>
            <a:off x="9953795" y="3736711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05" name="椭圆 304">
            <a:extLst>
              <a:ext uri="{FF2B5EF4-FFF2-40B4-BE49-F238E27FC236}">
                <a16:creationId xmlns:a16="http://schemas.microsoft.com/office/drawing/2014/main" id="{2D0EB0C4-F526-68F7-3569-9B7DC9D1E2AF}"/>
              </a:ext>
            </a:extLst>
          </p:cNvPr>
          <p:cNvSpPr/>
          <p:nvPr/>
        </p:nvSpPr>
        <p:spPr>
          <a:xfrm>
            <a:off x="9908076" y="3813217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06" name="椭圆 305">
            <a:extLst>
              <a:ext uri="{FF2B5EF4-FFF2-40B4-BE49-F238E27FC236}">
                <a16:creationId xmlns:a16="http://schemas.microsoft.com/office/drawing/2014/main" id="{F1B27253-259F-8CE1-4A8D-B6C1A076FF30}"/>
              </a:ext>
            </a:extLst>
          </p:cNvPr>
          <p:cNvSpPr/>
          <p:nvPr/>
        </p:nvSpPr>
        <p:spPr>
          <a:xfrm>
            <a:off x="9960205" y="368185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07" name="椭圆 306">
            <a:extLst>
              <a:ext uri="{FF2B5EF4-FFF2-40B4-BE49-F238E27FC236}">
                <a16:creationId xmlns:a16="http://schemas.microsoft.com/office/drawing/2014/main" id="{1057862D-4DA3-D268-7D9E-51F982302EC9}"/>
              </a:ext>
            </a:extLst>
          </p:cNvPr>
          <p:cNvSpPr/>
          <p:nvPr/>
        </p:nvSpPr>
        <p:spPr>
          <a:xfrm>
            <a:off x="9995808" y="3813217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08" name="椭圆 307">
            <a:extLst>
              <a:ext uri="{FF2B5EF4-FFF2-40B4-BE49-F238E27FC236}">
                <a16:creationId xmlns:a16="http://schemas.microsoft.com/office/drawing/2014/main" id="{5CBF3BCA-5D04-709C-F75B-4134CD0A0CA9}"/>
              </a:ext>
            </a:extLst>
          </p:cNvPr>
          <p:cNvSpPr/>
          <p:nvPr/>
        </p:nvSpPr>
        <p:spPr>
          <a:xfrm>
            <a:off x="9857460" y="3813536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09" name="椭圆 308">
            <a:extLst>
              <a:ext uri="{FF2B5EF4-FFF2-40B4-BE49-F238E27FC236}">
                <a16:creationId xmlns:a16="http://schemas.microsoft.com/office/drawing/2014/main" id="{55C72CE1-A77B-B663-3829-8B986EB41D0C}"/>
              </a:ext>
            </a:extLst>
          </p:cNvPr>
          <p:cNvSpPr/>
          <p:nvPr/>
        </p:nvSpPr>
        <p:spPr>
          <a:xfrm>
            <a:off x="10004093" y="3711723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10" name="椭圆 309">
            <a:extLst>
              <a:ext uri="{FF2B5EF4-FFF2-40B4-BE49-F238E27FC236}">
                <a16:creationId xmlns:a16="http://schemas.microsoft.com/office/drawing/2014/main" id="{44C75855-14DD-D5FD-27DE-47B60ECABA25}"/>
              </a:ext>
            </a:extLst>
          </p:cNvPr>
          <p:cNvSpPr/>
          <p:nvPr/>
        </p:nvSpPr>
        <p:spPr>
          <a:xfrm>
            <a:off x="9952890" y="3886671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11" name="椭圆 310">
            <a:extLst>
              <a:ext uri="{FF2B5EF4-FFF2-40B4-BE49-F238E27FC236}">
                <a16:creationId xmlns:a16="http://schemas.microsoft.com/office/drawing/2014/main" id="{F36CDB58-5E23-298B-CADE-ACD619EFC40D}"/>
              </a:ext>
            </a:extLst>
          </p:cNvPr>
          <p:cNvSpPr/>
          <p:nvPr/>
        </p:nvSpPr>
        <p:spPr>
          <a:xfrm>
            <a:off x="9832605" y="3900548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12" name="椭圆 311">
            <a:extLst>
              <a:ext uri="{FF2B5EF4-FFF2-40B4-BE49-F238E27FC236}">
                <a16:creationId xmlns:a16="http://schemas.microsoft.com/office/drawing/2014/main" id="{F14079C4-DF71-1E8B-C2A5-220D687A1B3B}"/>
              </a:ext>
            </a:extLst>
          </p:cNvPr>
          <p:cNvSpPr/>
          <p:nvPr/>
        </p:nvSpPr>
        <p:spPr>
          <a:xfrm>
            <a:off x="9895846" y="3877688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13" name="椭圆 312">
            <a:extLst>
              <a:ext uri="{FF2B5EF4-FFF2-40B4-BE49-F238E27FC236}">
                <a16:creationId xmlns:a16="http://schemas.microsoft.com/office/drawing/2014/main" id="{F87E28D8-1638-CA02-1094-9D3672B229FD}"/>
              </a:ext>
            </a:extLst>
          </p:cNvPr>
          <p:cNvSpPr/>
          <p:nvPr/>
        </p:nvSpPr>
        <p:spPr>
          <a:xfrm>
            <a:off x="9895846" y="3943525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14" name="椭圆 313">
            <a:extLst>
              <a:ext uri="{FF2B5EF4-FFF2-40B4-BE49-F238E27FC236}">
                <a16:creationId xmlns:a16="http://schemas.microsoft.com/office/drawing/2014/main" id="{8721B6CB-B4B6-642C-252C-7BE643B9F084}"/>
              </a:ext>
            </a:extLst>
          </p:cNvPr>
          <p:cNvSpPr/>
          <p:nvPr/>
        </p:nvSpPr>
        <p:spPr>
          <a:xfrm>
            <a:off x="9836181" y="3978268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15" name="椭圆 314">
            <a:extLst>
              <a:ext uri="{FF2B5EF4-FFF2-40B4-BE49-F238E27FC236}">
                <a16:creationId xmlns:a16="http://schemas.microsoft.com/office/drawing/2014/main" id="{3F0EF73C-0293-5C97-784B-B8CE251F96BE}"/>
              </a:ext>
            </a:extLst>
          </p:cNvPr>
          <p:cNvSpPr/>
          <p:nvPr/>
        </p:nvSpPr>
        <p:spPr>
          <a:xfrm>
            <a:off x="9972365" y="3932549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16" name="椭圆 315">
            <a:extLst>
              <a:ext uri="{FF2B5EF4-FFF2-40B4-BE49-F238E27FC236}">
                <a16:creationId xmlns:a16="http://schemas.microsoft.com/office/drawing/2014/main" id="{2A2FC436-CA14-F62E-94C3-108E1FACC191}"/>
              </a:ext>
            </a:extLst>
          </p:cNvPr>
          <p:cNvSpPr/>
          <p:nvPr/>
        </p:nvSpPr>
        <p:spPr>
          <a:xfrm>
            <a:off x="9926646" y="4009055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17" name="椭圆 316">
            <a:extLst>
              <a:ext uri="{FF2B5EF4-FFF2-40B4-BE49-F238E27FC236}">
                <a16:creationId xmlns:a16="http://schemas.microsoft.com/office/drawing/2014/main" id="{7794B213-EF91-0093-1E06-B2707CB577A5}"/>
              </a:ext>
            </a:extLst>
          </p:cNvPr>
          <p:cNvSpPr/>
          <p:nvPr/>
        </p:nvSpPr>
        <p:spPr>
          <a:xfrm>
            <a:off x="9978775" y="3877688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18" name="椭圆 317">
            <a:extLst>
              <a:ext uri="{FF2B5EF4-FFF2-40B4-BE49-F238E27FC236}">
                <a16:creationId xmlns:a16="http://schemas.microsoft.com/office/drawing/2014/main" id="{2166FB3C-5B7B-B355-859C-CF8CD2E20145}"/>
              </a:ext>
            </a:extLst>
          </p:cNvPr>
          <p:cNvSpPr/>
          <p:nvPr/>
        </p:nvSpPr>
        <p:spPr>
          <a:xfrm>
            <a:off x="10014378" y="4009055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19" name="椭圆 318">
            <a:extLst>
              <a:ext uri="{FF2B5EF4-FFF2-40B4-BE49-F238E27FC236}">
                <a16:creationId xmlns:a16="http://schemas.microsoft.com/office/drawing/2014/main" id="{63A86882-A7BC-7E61-B690-32BA2C612387}"/>
              </a:ext>
            </a:extLst>
          </p:cNvPr>
          <p:cNvSpPr/>
          <p:nvPr/>
        </p:nvSpPr>
        <p:spPr>
          <a:xfrm>
            <a:off x="9876030" y="4009374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20" name="椭圆 319">
            <a:extLst>
              <a:ext uri="{FF2B5EF4-FFF2-40B4-BE49-F238E27FC236}">
                <a16:creationId xmlns:a16="http://schemas.microsoft.com/office/drawing/2014/main" id="{EA1307BF-CB7E-9C5B-C134-999F6EA01B68}"/>
              </a:ext>
            </a:extLst>
          </p:cNvPr>
          <p:cNvSpPr/>
          <p:nvPr/>
        </p:nvSpPr>
        <p:spPr>
          <a:xfrm>
            <a:off x="10022663" y="3907561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21" name="椭圆 320">
            <a:extLst>
              <a:ext uri="{FF2B5EF4-FFF2-40B4-BE49-F238E27FC236}">
                <a16:creationId xmlns:a16="http://schemas.microsoft.com/office/drawing/2014/main" id="{E7D74DD9-6622-A9F7-3901-E5128660B162}"/>
              </a:ext>
            </a:extLst>
          </p:cNvPr>
          <p:cNvSpPr/>
          <p:nvPr/>
        </p:nvSpPr>
        <p:spPr>
          <a:xfrm>
            <a:off x="9971460" y="4082509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22" name="椭圆 321">
            <a:extLst>
              <a:ext uri="{FF2B5EF4-FFF2-40B4-BE49-F238E27FC236}">
                <a16:creationId xmlns:a16="http://schemas.microsoft.com/office/drawing/2014/main" id="{7735E974-57E1-94AE-D33C-CB020E16F565}"/>
              </a:ext>
            </a:extLst>
          </p:cNvPr>
          <p:cNvSpPr/>
          <p:nvPr/>
        </p:nvSpPr>
        <p:spPr>
          <a:xfrm>
            <a:off x="9834093" y="410537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23" name="椭圆 322">
            <a:extLst>
              <a:ext uri="{FF2B5EF4-FFF2-40B4-BE49-F238E27FC236}">
                <a16:creationId xmlns:a16="http://schemas.microsoft.com/office/drawing/2014/main" id="{EDB91F36-DD2D-584C-1A23-F5788B7C38D0}"/>
              </a:ext>
            </a:extLst>
          </p:cNvPr>
          <p:cNvSpPr/>
          <p:nvPr/>
        </p:nvSpPr>
        <p:spPr>
          <a:xfrm>
            <a:off x="9897334" y="408251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24" name="椭圆 323">
            <a:extLst>
              <a:ext uri="{FF2B5EF4-FFF2-40B4-BE49-F238E27FC236}">
                <a16:creationId xmlns:a16="http://schemas.microsoft.com/office/drawing/2014/main" id="{73360710-EBAD-2855-A3F8-A8B7B0AAC7F5}"/>
              </a:ext>
            </a:extLst>
          </p:cNvPr>
          <p:cNvSpPr/>
          <p:nvPr/>
        </p:nvSpPr>
        <p:spPr>
          <a:xfrm>
            <a:off x="9897334" y="4148347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25" name="椭圆 324">
            <a:extLst>
              <a:ext uri="{FF2B5EF4-FFF2-40B4-BE49-F238E27FC236}">
                <a16:creationId xmlns:a16="http://schemas.microsoft.com/office/drawing/2014/main" id="{435A6F95-C668-3433-418B-85AAD1F73086}"/>
              </a:ext>
            </a:extLst>
          </p:cNvPr>
          <p:cNvSpPr/>
          <p:nvPr/>
        </p:nvSpPr>
        <p:spPr>
          <a:xfrm>
            <a:off x="9837669" y="418309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26" name="椭圆 325">
            <a:extLst>
              <a:ext uri="{FF2B5EF4-FFF2-40B4-BE49-F238E27FC236}">
                <a16:creationId xmlns:a16="http://schemas.microsoft.com/office/drawing/2014/main" id="{89922055-A7E8-304F-281C-E2C34E3A984D}"/>
              </a:ext>
            </a:extLst>
          </p:cNvPr>
          <p:cNvSpPr/>
          <p:nvPr/>
        </p:nvSpPr>
        <p:spPr>
          <a:xfrm>
            <a:off x="9973853" y="4137371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27" name="椭圆 326">
            <a:extLst>
              <a:ext uri="{FF2B5EF4-FFF2-40B4-BE49-F238E27FC236}">
                <a16:creationId xmlns:a16="http://schemas.microsoft.com/office/drawing/2014/main" id="{CD96FCF7-6907-0EE0-1E94-76CAF6298D28}"/>
              </a:ext>
            </a:extLst>
          </p:cNvPr>
          <p:cNvSpPr/>
          <p:nvPr/>
        </p:nvSpPr>
        <p:spPr>
          <a:xfrm>
            <a:off x="9928134" y="4213877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28" name="椭圆 327">
            <a:extLst>
              <a:ext uri="{FF2B5EF4-FFF2-40B4-BE49-F238E27FC236}">
                <a16:creationId xmlns:a16="http://schemas.microsoft.com/office/drawing/2014/main" id="{3A4D5DE3-C373-D3D7-6460-3C2613B16644}"/>
              </a:ext>
            </a:extLst>
          </p:cNvPr>
          <p:cNvSpPr/>
          <p:nvPr/>
        </p:nvSpPr>
        <p:spPr>
          <a:xfrm>
            <a:off x="9980263" y="408251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29" name="椭圆 328">
            <a:extLst>
              <a:ext uri="{FF2B5EF4-FFF2-40B4-BE49-F238E27FC236}">
                <a16:creationId xmlns:a16="http://schemas.microsoft.com/office/drawing/2014/main" id="{9DD664BA-A1FB-CB8B-E3D8-3255F61695FD}"/>
              </a:ext>
            </a:extLst>
          </p:cNvPr>
          <p:cNvSpPr/>
          <p:nvPr/>
        </p:nvSpPr>
        <p:spPr>
          <a:xfrm>
            <a:off x="10015866" y="4213877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30" name="椭圆 329">
            <a:extLst>
              <a:ext uri="{FF2B5EF4-FFF2-40B4-BE49-F238E27FC236}">
                <a16:creationId xmlns:a16="http://schemas.microsoft.com/office/drawing/2014/main" id="{79CCE3D6-8991-093E-3220-C1FEB6C33853}"/>
              </a:ext>
            </a:extLst>
          </p:cNvPr>
          <p:cNvSpPr/>
          <p:nvPr/>
        </p:nvSpPr>
        <p:spPr>
          <a:xfrm>
            <a:off x="9877518" y="4214196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31" name="椭圆 330">
            <a:extLst>
              <a:ext uri="{FF2B5EF4-FFF2-40B4-BE49-F238E27FC236}">
                <a16:creationId xmlns:a16="http://schemas.microsoft.com/office/drawing/2014/main" id="{D0D8DE02-F155-E0B4-3E61-EC54959011CF}"/>
              </a:ext>
            </a:extLst>
          </p:cNvPr>
          <p:cNvSpPr/>
          <p:nvPr/>
        </p:nvSpPr>
        <p:spPr>
          <a:xfrm>
            <a:off x="10024151" y="4112383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32" name="椭圆 331">
            <a:extLst>
              <a:ext uri="{FF2B5EF4-FFF2-40B4-BE49-F238E27FC236}">
                <a16:creationId xmlns:a16="http://schemas.microsoft.com/office/drawing/2014/main" id="{4BE388D5-D352-2C77-6D8E-C225729F35BF}"/>
              </a:ext>
            </a:extLst>
          </p:cNvPr>
          <p:cNvSpPr/>
          <p:nvPr/>
        </p:nvSpPr>
        <p:spPr>
          <a:xfrm>
            <a:off x="9972948" y="4287331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33" name="椭圆 332">
            <a:extLst>
              <a:ext uri="{FF2B5EF4-FFF2-40B4-BE49-F238E27FC236}">
                <a16:creationId xmlns:a16="http://schemas.microsoft.com/office/drawing/2014/main" id="{34E1015D-C926-1C87-6E2A-2299F0F276B7}"/>
              </a:ext>
            </a:extLst>
          </p:cNvPr>
          <p:cNvSpPr/>
          <p:nvPr/>
        </p:nvSpPr>
        <p:spPr>
          <a:xfrm>
            <a:off x="9864306" y="427988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34" name="椭圆 333">
            <a:extLst>
              <a:ext uri="{FF2B5EF4-FFF2-40B4-BE49-F238E27FC236}">
                <a16:creationId xmlns:a16="http://schemas.microsoft.com/office/drawing/2014/main" id="{2362DCBE-3356-8393-E5C4-5A9DD77C3659}"/>
              </a:ext>
            </a:extLst>
          </p:cNvPr>
          <p:cNvSpPr/>
          <p:nvPr/>
        </p:nvSpPr>
        <p:spPr>
          <a:xfrm>
            <a:off x="9927547" y="425702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35" name="椭圆 334">
            <a:extLst>
              <a:ext uri="{FF2B5EF4-FFF2-40B4-BE49-F238E27FC236}">
                <a16:creationId xmlns:a16="http://schemas.microsoft.com/office/drawing/2014/main" id="{209D1943-B6FD-47A1-76AB-40D39D56CB66}"/>
              </a:ext>
            </a:extLst>
          </p:cNvPr>
          <p:cNvSpPr/>
          <p:nvPr/>
        </p:nvSpPr>
        <p:spPr>
          <a:xfrm>
            <a:off x="9927547" y="4322857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36" name="椭圆 335">
            <a:extLst>
              <a:ext uri="{FF2B5EF4-FFF2-40B4-BE49-F238E27FC236}">
                <a16:creationId xmlns:a16="http://schemas.microsoft.com/office/drawing/2014/main" id="{9D289ED0-F817-A9CA-A17C-A00696B9A5AE}"/>
              </a:ext>
            </a:extLst>
          </p:cNvPr>
          <p:cNvSpPr/>
          <p:nvPr/>
        </p:nvSpPr>
        <p:spPr>
          <a:xfrm>
            <a:off x="9867882" y="435760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37" name="椭圆 336">
            <a:extLst>
              <a:ext uri="{FF2B5EF4-FFF2-40B4-BE49-F238E27FC236}">
                <a16:creationId xmlns:a16="http://schemas.microsoft.com/office/drawing/2014/main" id="{0F45CFD3-B236-04D2-30F2-9B83CB648EFE}"/>
              </a:ext>
            </a:extLst>
          </p:cNvPr>
          <p:cNvSpPr/>
          <p:nvPr/>
        </p:nvSpPr>
        <p:spPr>
          <a:xfrm>
            <a:off x="10004066" y="4311881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38" name="椭圆 337">
            <a:extLst>
              <a:ext uri="{FF2B5EF4-FFF2-40B4-BE49-F238E27FC236}">
                <a16:creationId xmlns:a16="http://schemas.microsoft.com/office/drawing/2014/main" id="{3209AC51-180B-C13F-7193-10149050B982}"/>
              </a:ext>
            </a:extLst>
          </p:cNvPr>
          <p:cNvSpPr/>
          <p:nvPr/>
        </p:nvSpPr>
        <p:spPr>
          <a:xfrm>
            <a:off x="9958347" y="4388387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39" name="椭圆 338">
            <a:extLst>
              <a:ext uri="{FF2B5EF4-FFF2-40B4-BE49-F238E27FC236}">
                <a16:creationId xmlns:a16="http://schemas.microsoft.com/office/drawing/2014/main" id="{4ECCCF33-41F4-D00B-6C0A-E1E5F4B0C776}"/>
              </a:ext>
            </a:extLst>
          </p:cNvPr>
          <p:cNvSpPr/>
          <p:nvPr/>
        </p:nvSpPr>
        <p:spPr>
          <a:xfrm>
            <a:off x="10010476" y="425702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40" name="椭圆 339">
            <a:extLst>
              <a:ext uri="{FF2B5EF4-FFF2-40B4-BE49-F238E27FC236}">
                <a16:creationId xmlns:a16="http://schemas.microsoft.com/office/drawing/2014/main" id="{CC1C81A6-5AC6-2831-2059-374D6A1757B5}"/>
              </a:ext>
            </a:extLst>
          </p:cNvPr>
          <p:cNvSpPr/>
          <p:nvPr/>
        </p:nvSpPr>
        <p:spPr>
          <a:xfrm>
            <a:off x="10046079" y="4388387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41" name="椭圆 340">
            <a:extLst>
              <a:ext uri="{FF2B5EF4-FFF2-40B4-BE49-F238E27FC236}">
                <a16:creationId xmlns:a16="http://schemas.microsoft.com/office/drawing/2014/main" id="{F794DF42-3B46-3ABB-B479-4B53ED68C096}"/>
              </a:ext>
            </a:extLst>
          </p:cNvPr>
          <p:cNvSpPr/>
          <p:nvPr/>
        </p:nvSpPr>
        <p:spPr>
          <a:xfrm>
            <a:off x="9907731" y="4388706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42" name="椭圆 341">
            <a:extLst>
              <a:ext uri="{FF2B5EF4-FFF2-40B4-BE49-F238E27FC236}">
                <a16:creationId xmlns:a16="http://schemas.microsoft.com/office/drawing/2014/main" id="{0851A41D-0F87-08A0-21EF-A7B69BEDF576}"/>
              </a:ext>
            </a:extLst>
          </p:cNvPr>
          <p:cNvSpPr/>
          <p:nvPr/>
        </p:nvSpPr>
        <p:spPr>
          <a:xfrm>
            <a:off x="10054364" y="4286893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43" name="椭圆 342">
            <a:extLst>
              <a:ext uri="{FF2B5EF4-FFF2-40B4-BE49-F238E27FC236}">
                <a16:creationId xmlns:a16="http://schemas.microsoft.com/office/drawing/2014/main" id="{647CD409-5D98-6278-36C7-0BB483FAFB6F}"/>
              </a:ext>
            </a:extLst>
          </p:cNvPr>
          <p:cNvSpPr/>
          <p:nvPr/>
        </p:nvSpPr>
        <p:spPr>
          <a:xfrm>
            <a:off x="10003161" y="4461841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44" name="椭圆 343">
            <a:extLst>
              <a:ext uri="{FF2B5EF4-FFF2-40B4-BE49-F238E27FC236}">
                <a16:creationId xmlns:a16="http://schemas.microsoft.com/office/drawing/2014/main" id="{C961ACFA-6C0A-9B1A-96C0-F1DF4901B3E9}"/>
              </a:ext>
            </a:extLst>
          </p:cNvPr>
          <p:cNvSpPr/>
          <p:nvPr/>
        </p:nvSpPr>
        <p:spPr>
          <a:xfrm>
            <a:off x="9878324" y="4457269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45" name="椭圆 344">
            <a:extLst>
              <a:ext uri="{FF2B5EF4-FFF2-40B4-BE49-F238E27FC236}">
                <a16:creationId xmlns:a16="http://schemas.microsoft.com/office/drawing/2014/main" id="{D9B2CF7B-5499-D5E5-99CB-F564A1BF0F97}"/>
              </a:ext>
            </a:extLst>
          </p:cNvPr>
          <p:cNvSpPr/>
          <p:nvPr/>
        </p:nvSpPr>
        <p:spPr>
          <a:xfrm>
            <a:off x="9941565" y="4434409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46" name="椭圆 345">
            <a:extLst>
              <a:ext uri="{FF2B5EF4-FFF2-40B4-BE49-F238E27FC236}">
                <a16:creationId xmlns:a16="http://schemas.microsoft.com/office/drawing/2014/main" id="{F86636C7-36A4-FD7B-C3C2-0A1D143571A6}"/>
              </a:ext>
            </a:extLst>
          </p:cNvPr>
          <p:cNvSpPr/>
          <p:nvPr/>
        </p:nvSpPr>
        <p:spPr>
          <a:xfrm>
            <a:off x="9941565" y="4500246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47" name="椭圆 346">
            <a:extLst>
              <a:ext uri="{FF2B5EF4-FFF2-40B4-BE49-F238E27FC236}">
                <a16:creationId xmlns:a16="http://schemas.microsoft.com/office/drawing/2014/main" id="{09E3606A-DDBF-3C2C-0728-B41BBCC55DE8}"/>
              </a:ext>
            </a:extLst>
          </p:cNvPr>
          <p:cNvSpPr/>
          <p:nvPr/>
        </p:nvSpPr>
        <p:spPr>
          <a:xfrm>
            <a:off x="9881900" y="4534989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48" name="椭圆 347">
            <a:extLst>
              <a:ext uri="{FF2B5EF4-FFF2-40B4-BE49-F238E27FC236}">
                <a16:creationId xmlns:a16="http://schemas.microsoft.com/office/drawing/2014/main" id="{62A21282-8975-441E-8D03-D6EE4CB9589E}"/>
              </a:ext>
            </a:extLst>
          </p:cNvPr>
          <p:cNvSpPr/>
          <p:nvPr/>
        </p:nvSpPr>
        <p:spPr>
          <a:xfrm>
            <a:off x="10018084" y="448927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49" name="椭圆 348">
            <a:extLst>
              <a:ext uri="{FF2B5EF4-FFF2-40B4-BE49-F238E27FC236}">
                <a16:creationId xmlns:a16="http://schemas.microsoft.com/office/drawing/2014/main" id="{52820DE3-DA10-2E5C-A6D0-DAE430E8A65C}"/>
              </a:ext>
            </a:extLst>
          </p:cNvPr>
          <p:cNvSpPr/>
          <p:nvPr/>
        </p:nvSpPr>
        <p:spPr>
          <a:xfrm>
            <a:off x="9972365" y="4565776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50" name="椭圆 349">
            <a:extLst>
              <a:ext uri="{FF2B5EF4-FFF2-40B4-BE49-F238E27FC236}">
                <a16:creationId xmlns:a16="http://schemas.microsoft.com/office/drawing/2014/main" id="{8F3CCF26-06F4-8340-DC39-CB2992BCB219}"/>
              </a:ext>
            </a:extLst>
          </p:cNvPr>
          <p:cNvSpPr/>
          <p:nvPr/>
        </p:nvSpPr>
        <p:spPr>
          <a:xfrm>
            <a:off x="10024494" y="4434409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52" name="椭圆 351">
            <a:extLst>
              <a:ext uri="{FF2B5EF4-FFF2-40B4-BE49-F238E27FC236}">
                <a16:creationId xmlns:a16="http://schemas.microsoft.com/office/drawing/2014/main" id="{A2DAF33D-A969-9BC5-2705-443752A98152}"/>
              </a:ext>
            </a:extLst>
          </p:cNvPr>
          <p:cNvSpPr/>
          <p:nvPr/>
        </p:nvSpPr>
        <p:spPr>
          <a:xfrm>
            <a:off x="9921749" y="4566095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54" name="椭圆 353">
            <a:extLst>
              <a:ext uri="{FF2B5EF4-FFF2-40B4-BE49-F238E27FC236}">
                <a16:creationId xmlns:a16="http://schemas.microsoft.com/office/drawing/2014/main" id="{C0614849-FA3D-6165-808D-F4151E65CE93}"/>
              </a:ext>
            </a:extLst>
          </p:cNvPr>
          <p:cNvSpPr/>
          <p:nvPr/>
        </p:nvSpPr>
        <p:spPr>
          <a:xfrm>
            <a:off x="10017179" y="463923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55" name="椭圆 354">
            <a:extLst>
              <a:ext uri="{FF2B5EF4-FFF2-40B4-BE49-F238E27FC236}">
                <a16:creationId xmlns:a16="http://schemas.microsoft.com/office/drawing/2014/main" id="{964E658A-D88B-0802-2DB0-B8525BEDA464}"/>
              </a:ext>
            </a:extLst>
          </p:cNvPr>
          <p:cNvSpPr/>
          <p:nvPr/>
        </p:nvSpPr>
        <p:spPr>
          <a:xfrm>
            <a:off x="9486411" y="452432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56" name="椭圆 355">
            <a:extLst>
              <a:ext uri="{FF2B5EF4-FFF2-40B4-BE49-F238E27FC236}">
                <a16:creationId xmlns:a16="http://schemas.microsoft.com/office/drawing/2014/main" id="{9954955E-C011-866A-E6F8-002FE7CC5980}"/>
              </a:ext>
            </a:extLst>
          </p:cNvPr>
          <p:cNvSpPr/>
          <p:nvPr/>
        </p:nvSpPr>
        <p:spPr>
          <a:xfrm>
            <a:off x="9549652" y="450146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57" name="椭圆 356">
            <a:extLst>
              <a:ext uri="{FF2B5EF4-FFF2-40B4-BE49-F238E27FC236}">
                <a16:creationId xmlns:a16="http://schemas.microsoft.com/office/drawing/2014/main" id="{B47720B9-EF65-4E9C-AD59-0B16F2874435}"/>
              </a:ext>
            </a:extLst>
          </p:cNvPr>
          <p:cNvSpPr/>
          <p:nvPr/>
        </p:nvSpPr>
        <p:spPr>
          <a:xfrm>
            <a:off x="9549652" y="4567297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58" name="椭圆 357">
            <a:extLst>
              <a:ext uri="{FF2B5EF4-FFF2-40B4-BE49-F238E27FC236}">
                <a16:creationId xmlns:a16="http://schemas.microsoft.com/office/drawing/2014/main" id="{75F09979-8F84-13E9-7B84-F61E8A87C90A}"/>
              </a:ext>
            </a:extLst>
          </p:cNvPr>
          <p:cNvSpPr/>
          <p:nvPr/>
        </p:nvSpPr>
        <p:spPr>
          <a:xfrm>
            <a:off x="9489987" y="460204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59" name="椭圆 358">
            <a:extLst>
              <a:ext uri="{FF2B5EF4-FFF2-40B4-BE49-F238E27FC236}">
                <a16:creationId xmlns:a16="http://schemas.microsoft.com/office/drawing/2014/main" id="{915296DB-5F92-7701-DA03-B25E264D0154}"/>
              </a:ext>
            </a:extLst>
          </p:cNvPr>
          <p:cNvSpPr/>
          <p:nvPr/>
        </p:nvSpPr>
        <p:spPr>
          <a:xfrm>
            <a:off x="9626171" y="4556321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60" name="椭圆 359">
            <a:extLst>
              <a:ext uri="{FF2B5EF4-FFF2-40B4-BE49-F238E27FC236}">
                <a16:creationId xmlns:a16="http://schemas.microsoft.com/office/drawing/2014/main" id="{97927D36-0C08-D428-5BA4-AFFB80A3476B}"/>
              </a:ext>
            </a:extLst>
          </p:cNvPr>
          <p:cNvSpPr/>
          <p:nvPr/>
        </p:nvSpPr>
        <p:spPr>
          <a:xfrm>
            <a:off x="9580452" y="4632827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61" name="椭圆 360">
            <a:extLst>
              <a:ext uri="{FF2B5EF4-FFF2-40B4-BE49-F238E27FC236}">
                <a16:creationId xmlns:a16="http://schemas.microsoft.com/office/drawing/2014/main" id="{99801D38-ED22-44F1-D99F-00ACA7F88CF4}"/>
              </a:ext>
            </a:extLst>
          </p:cNvPr>
          <p:cNvSpPr/>
          <p:nvPr/>
        </p:nvSpPr>
        <p:spPr>
          <a:xfrm>
            <a:off x="9632581" y="450146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62" name="椭圆 361">
            <a:extLst>
              <a:ext uri="{FF2B5EF4-FFF2-40B4-BE49-F238E27FC236}">
                <a16:creationId xmlns:a16="http://schemas.microsoft.com/office/drawing/2014/main" id="{341668C9-8C5D-00C2-2D22-E5721FD27662}"/>
              </a:ext>
            </a:extLst>
          </p:cNvPr>
          <p:cNvSpPr/>
          <p:nvPr/>
        </p:nvSpPr>
        <p:spPr>
          <a:xfrm>
            <a:off x="9668184" y="4632827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63" name="椭圆 362">
            <a:extLst>
              <a:ext uri="{FF2B5EF4-FFF2-40B4-BE49-F238E27FC236}">
                <a16:creationId xmlns:a16="http://schemas.microsoft.com/office/drawing/2014/main" id="{D7E8D106-70C2-BFAA-2591-BC30383D1145}"/>
              </a:ext>
            </a:extLst>
          </p:cNvPr>
          <p:cNvSpPr/>
          <p:nvPr/>
        </p:nvSpPr>
        <p:spPr>
          <a:xfrm>
            <a:off x="9529836" y="4633146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64" name="椭圆 363">
            <a:extLst>
              <a:ext uri="{FF2B5EF4-FFF2-40B4-BE49-F238E27FC236}">
                <a16:creationId xmlns:a16="http://schemas.microsoft.com/office/drawing/2014/main" id="{39ECDF69-F466-5438-768B-FC11B1159F35}"/>
              </a:ext>
            </a:extLst>
          </p:cNvPr>
          <p:cNvSpPr/>
          <p:nvPr/>
        </p:nvSpPr>
        <p:spPr>
          <a:xfrm>
            <a:off x="9676469" y="4531333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75" name="椭圆 374">
            <a:extLst>
              <a:ext uri="{FF2B5EF4-FFF2-40B4-BE49-F238E27FC236}">
                <a16:creationId xmlns:a16="http://schemas.microsoft.com/office/drawing/2014/main" id="{BFBEE6BE-7F64-F9C2-B625-F9FEE3D8C01F}"/>
              </a:ext>
            </a:extLst>
          </p:cNvPr>
          <p:cNvSpPr/>
          <p:nvPr/>
        </p:nvSpPr>
        <p:spPr>
          <a:xfrm>
            <a:off x="9257522" y="4549139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76" name="椭圆 375">
            <a:extLst>
              <a:ext uri="{FF2B5EF4-FFF2-40B4-BE49-F238E27FC236}">
                <a16:creationId xmlns:a16="http://schemas.microsoft.com/office/drawing/2014/main" id="{0E861796-F027-5E96-70D0-0DAA1E7E9D5E}"/>
              </a:ext>
            </a:extLst>
          </p:cNvPr>
          <p:cNvSpPr/>
          <p:nvPr/>
        </p:nvSpPr>
        <p:spPr>
          <a:xfrm>
            <a:off x="9320763" y="4526279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77" name="椭圆 376">
            <a:extLst>
              <a:ext uri="{FF2B5EF4-FFF2-40B4-BE49-F238E27FC236}">
                <a16:creationId xmlns:a16="http://schemas.microsoft.com/office/drawing/2014/main" id="{6AD684E2-53FD-1099-20AD-C686DC6A88D6}"/>
              </a:ext>
            </a:extLst>
          </p:cNvPr>
          <p:cNvSpPr/>
          <p:nvPr/>
        </p:nvSpPr>
        <p:spPr>
          <a:xfrm>
            <a:off x="9320763" y="4592116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78" name="椭圆 377">
            <a:extLst>
              <a:ext uri="{FF2B5EF4-FFF2-40B4-BE49-F238E27FC236}">
                <a16:creationId xmlns:a16="http://schemas.microsoft.com/office/drawing/2014/main" id="{FBDA9C74-559F-4702-EE21-42EB4AA5D594}"/>
              </a:ext>
            </a:extLst>
          </p:cNvPr>
          <p:cNvSpPr/>
          <p:nvPr/>
        </p:nvSpPr>
        <p:spPr>
          <a:xfrm>
            <a:off x="9261098" y="4626859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79" name="椭圆 378">
            <a:extLst>
              <a:ext uri="{FF2B5EF4-FFF2-40B4-BE49-F238E27FC236}">
                <a16:creationId xmlns:a16="http://schemas.microsoft.com/office/drawing/2014/main" id="{3E61E10D-3136-5D97-E3B3-E0C1AB9B6441}"/>
              </a:ext>
            </a:extLst>
          </p:cNvPr>
          <p:cNvSpPr/>
          <p:nvPr/>
        </p:nvSpPr>
        <p:spPr>
          <a:xfrm>
            <a:off x="9397282" y="458114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80" name="椭圆 379">
            <a:extLst>
              <a:ext uri="{FF2B5EF4-FFF2-40B4-BE49-F238E27FC236}">
                <a16:creationId xmlns:a16="http://schemas.microsoft.com/office/drawing/2014/main" id="{6E028200-2D7A-3134-2A13-F9F7CA347B1B}"/>
              </a:ext>
            </a:extLst>
          </p:cNvPr>
          <p:cNvSpPr/>
          <p:nvPr/>
        </p:nvSpPr>
        <p:spPr>
          <a:xfrm>
            <a:off x="9351563" y="4657646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81" name="椭圆 380">
            <a:extLst>
              <a:ext uri="{FF2B5EF4-FFF2-40B4-BE49-F238E27FC236}">
                <a16:creationId xmlns:a16="http://schemas.microsoft.com/office/drawing/2014/main" id="{90D3C04A-996C-F8E9-2154-8937DC8C6930}"/>
              </a:ext>
            </a:extLst>
          </p:cNvPr>
          <p:cNvSpPr/>
          <p:nvPr/>
        </p:nvSpPr>
        <p:spPr>
          <a:xfrm>
            <a:off x="9403692" y="4526279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82" name="椭圆 381">
            <a:extLst>
              <a:ext uri="{FF2B5EF4-FFF2-40B4-BE49-F238E27FC236}">
                <a16:creationId xmlns:a16="http://schemas.microsoft.com/office/drawing/2014/main" id="{BF799B54-57CE-CF48-F915-A762DEDA28CC}"/>
              </a:ext>
            </a:extLst>
          </p:cNvPr>
          <p:cNvSpPr/>
          <p:nvPr/>
        </p:nvSpPr>
        <p:spPr>
          <a:xfrm>
            <a:off x="9439295" y="4657646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83" name="椭圆 382">
            <a:extLst>
              <a:ext uri="{FF2B5EF4-FFF2-40B4-BE49-F238E27FC236}">
                <a16:creationId xmlns:a16="http://schemas.microsoft.com/office/drawing/2014/main" id="{6CC720F3-D75F-8BB3-1B8F-51D5F75D75BB}"/>
              </a:ext>
            </a:extLst>
          </p:cNvPr>
          <p:cNvSpPr/>
          <p:nvPr/>
        </p:nvSpPr>
        <p:spPr>
          <a:xfrm>
            <a:off x="9300947" y="4657965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84" name="椭圆 383">
            <a:extLst>
              <a:ext uri="{FF2B5EF4-FFF2-40B4-BE49-F238E27FC236}">
                <a16:creationId xmlns:a16="http://schemas.microsoft.com/office/drawing/2014/main" id="{5C802D20-C677-4114-D890-E34FD8CBE538}"/>
              </a:ext>
            </a:extLst>
          </p:cNvPr>
          <p:cNvSpPr/>
          <p:nvPr/>
        </p:nvSpPr>
        <p:spPr>
          <a:xfrm>
            <a:off x="9447580" y="4556152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85" name="椭圆 384">
            <a:extLst>
              <a:ext uri="{FF2B5EF4-FFF2-40B4-BE49-F238E27FC236}">
                <a16:creationId xmlns:a16="http://schemas.microsoft.com/office/drawing/2014/main" id="{1EE27568-5E71-0E2F-9287-79986CA8C405}"/>
              </a:ext>
            </a:extLst>
          </p:cNvPr>
          <p:cNvSpPr/>
          <p:nvPr/>
        </p:nvSpPr>
        <p:spPr>
          <a:xfrm>
            <a:off x="9039053" y="4590169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86" name="椭圆 385">
            <a:extLst>
              <a:ext uri="{FF2B5EF4-FFF2-40B4-BE49-F238E27FC236}">
                <a16:creationId xmlns:a16="http://schemas.microsoft.com/office/drawing/2014/main" id="{F32CA4A1-D644-D734-AA8D-548FFF572E61}"/>
              </a:ext>
            </a:extLst>
          </p:cNvPr>
          <p:cNvSpPr/>
          <p:nvPr/>
        </p:nvSpPr>
        <p:spPr>
          <a:xfrm>
            <a:off x="9102294" y="4567309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87" name="椭圆 386">
            <a:extLst>
              <a:ext uri="{FF2B5EF4-FFF2-40B4-BE49-F238E27FC236}">
                <a16:creationId xmlns:a16="http://schemas.microsoft.com/office/drawing/2014/main" id="{52C17BD8-C603-3917-4DA2-FE2CEACEF8E9}"/>
              </a:ext>
            </a:extLst>
          </p:cNvPr>
          <p:cNvSpPr/>
          <p:nvPr/>
        </p:nvSpPr>
        <p:spPr>
          <a:xfrm>
            <a:off x="9102294" y="4633146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88" name="椭圆 387">
            <a:extLst>
              <a:ext uri="{FF2B5EF4-FFF2-40B4-BE49-F238E27FC236}">
                <a16:creationId xmlns:a16="http://schemas.microsoft.com/office/drawing/2014/main" id="{46675C1B-D3C6-AFB5-8590-F7DAD7E0C35D}"/>
              </a:ext>
            </a:extLst>
          </p:cNvPr>
          <p:cNvSpPr/>
          <p:nvPr/>
        </p:nvSpPr>
        <p:spPr>
          <a:xfrm>
            <a:off x="8979314" y="4596541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89" name="椭圆 388">
            <a:extLst>
              <a:ext uri="{FF2B5EF4-FFF2-40B4-BE49-F238E27FC236}">
                <a16:creationId xmlns:a16="http://schemas.microsoft.com/office/drawing/2014/main" id="{4ACF9272-5724-12B9-08BD-35DB99D0C374}"/>
              </a:ext>
            </a:extLst>
          </p:cNvPr>
          <p:cNvSpPr/>
          <p:nvPr/>
        </p:nvSpPr>
        <p:spPr>
          <a:xfrm>
            <a:off x="8812185" y="4603245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90" name="椭圆 389">
            <a:extLst>
              <a:ext uri="{FF2B5EF4-FFF2-40B4-BE49-F238E27FC236}">
                <a16:creationId xmlns:a16="http://schemas.microsoft.com/office/drawing/2014/main" id="{C5D4B4C5-01EC-7641-A69E-99021CD1C757}"/>
              </a:ext>
            </a:extLst>
          </p:cNvPr>
          <p:cNvSpPr/>
          <p:nvPr/>
        </p:nvSpPr>
        <p:spPr>
          <a:xfrm>
            <a:off x="8890518" y="463923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91" name="椭圆 390">
            <a:extLst>
              <a:ext uri="{FF2B5EF4-FFF2-40B4-BE49-F238E27FC236}">
                <a16:creationId xmlns:a16="http://schemas.microsoft.com/office/drawing/2014/main" id="{559628F4-06CA-E1E0-9FEE-2E55906E9270}"/>
              </a:ext>
            </a:extLst>
          </p:cNvPr>
          <p:cNvSpPr/>
          <p:nvPr/>
        </p:nvSpPr>
        <p:spPr>
          <a:xfrm>
            <a:off x="8942298" y="4574526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92" name="椭圆 391">
            <a:extLst>
              <a:ext uri="{FF2B5EF4-FFF2-40B4-BE49-F238E27FC236}">
                <a16:creationId xmlns:a16="http://schemas.microsoft.com/office/drawing/2014/main" id="{E713995C-67B0-A0E8-22F2-DB7D1DA99810}"/>
              </a:ext>
            </a:extLst>
          </p:cNvPr>
          <p:cNvSpPr/>
          <p:nvPr/>
        </p:nvSpPr>
        <p:spPr>
          <a:xfrm>
            <a:off x="10371157" y="4538478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93" name="椭圆 392">
            <a:extLst>
              <a:ext uri="{FF2B5EF4-FFF2-40B4-BE49-F238E27FC236}">
                <a16:creationId xmlns:a16="http://schemas.microsoft.com/office/drawing/2014/main" id="{41004097-11FC-7121-C3BC-2E9157F06F12}"/>
              </a:ext>
            </a:extLst>
          </p:cNvPr>
          <p:cNvSpPr/>
          <p:nvPr/>
        </p:nvSpPr>
        <p:spPr>
          <a:xfrm>
            <a:off x="10434398" y="4515618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94" name="椭圆 393">
            <a:extLst>
              <a:ext uri="{FF2B5EF4-FFF2-40B4-BE49-F238E27FC236}">
                <a16:creationId xmlns:a16="http://schemas.microsoft.com/office/drawing/2014/main" id="{D537AC1F-F95A-3672-93DD-170128B5E3C2}"/>
              </a:ext>
            </a:extLst>
          </p:cNvPr>
          <p:cNvSpPr/>
          <p:nvPr/>
        </p:nvSpPr>
        <p:spPr>
          <a:xfrm>
            <a:off x="10434398" y="4581455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95" name="椭圆 394">
            <a:extLst>
              <a:ext uri="{FF2B5EF4-FFF2-40B4-BE49-F238E27FC236}">
                <a16:creationId xmlns:a16="http://schemas.microsoft.com/office/drawing/2014/main" id="{777A8F29-7DAE-231F-2F7A-869DD8000502}"/>
              </a:ext>
            </a:extLst>
          </p:cNvPr>
          <p:cNvSpPr/>
          <p:nvPr/>
        </p:nvSpPr>
        <p:spPr>
          <a:xfrm>
            <a:off x="10374733" y="4616198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96" name="椭圆 395">
            <a:extLst>
              <a:ext uri="{FF2B5EF4-FFF2-40B4-BE49-F238E27FC236}">
                <a16:creationId xmlns:a16="http://schemas.microsoft.com/office/drawing/2014/main" id="{7114A628-390E-2355-44E5-5B5F9AE469FF}"/>
              </a:ext>
            </a:extLst>
          </p:cNvPr>
          <p:cNvSpPr/>
          <p:nvPr/>
        </p:nvSpPr>
        <p:spPr>
          <a:xfrm>
            <a:off x="10465198" y="4646985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97" name="椭圆 396">
            <a:extLst>
              <a:ext uri="{FF2B5EF4-FFF2-40B4-BE49-F238E27FC236}">
                <a16:creationId xmlns:a16="http://schemas.microsoft.com/office/drawing/2014/main" id="{9693BADA-C8B9-27FB-4D53-57550EB21CEB}"/>
              </a:ext>
            </a:extLst>
          </p:cNvPr>
          <p:cNvSpPr/>
          <p:nvPr/>
        </p:nvSpPr>
        <p:spPr>
          <a:xfrm>
            <a:off x="10414582" y="4647304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98" name="椭圆 397">
            <a:extLst>
              <a:ext uri="{FF2B5EF4-FFF2-40B4-BE49-F238E27FC236}">
                <a16:creationId xmlns:a16="http://schemas.microsoft.com/office/drawing/2014/main" id="{2673221A-7EAB-405D-467E-7DED98D4FEF1}"/>
              </a:ext>
            </a:extLst>
          </p:cNvPr>
          <p:cNvSpPr/>
          <p:nvPr/>
        </p:nvSpPr>
        <p:spPr>
          <a:xfrm>
            <a:off x="10282028" y="4595298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99" name="椭圆 398">
            <a:extLst>
              <a:ext uri="{FF2B5EF4-FFF2-40B4-BE49-F238E27FC236}">
                <a16:creationId xmlns:a16="http://schemas.microsoft.com/office/drawing/2014/main" id="{B14368C3-5912-83A0-9183-0634CA7CB62E}"/>
              </a:ext>
            </a:extLst>
          </p:cNvPr>
          <p:cNvSpPr/>
          <p:nvPr/>
        </p:nvSpPr>
        <p:spPr>
          <a:xfrm>
            <a:off x="10236309" y="4671804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00" name="椭圆 399">
            <a:extLst>
              <a:ext uri="{FF2B5EF4-FFF2-40B4-BE49-F238E27FC236}">
                <a16:creationId xmlns:a16="http://schemas.microsoft.com/office/drawing/2014/main" id="{A750F111-5F59-0D20-353F-8598A1ABE3F3}"/>
              </a:ext>
            </a:extLst>
          </p:cNvPr>
          <p:cNvSpPr/>
          <p:nvPr/>
        </p:nvSpPr>
        <p:spPr>
          <a:xfrm>
            <a:off x="10288438" y="4540437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01" name="椭圆 400">
            <a:extLst>
              <a:ext uri="{FF2B5EF4-FFF2-40B4-BE49-F238E27FC236}">
                <a16:creationId xmlns:a16="http://schemas.microsoft.com/office/drawing/2014/main" id="{C9F855AF-C0C1-050D-ABF2-10DE2CF72D82}"/>
              </a:ext>
            </a:extLst>
          </p:cNvPr>
          <p:cNvSpPr/>
          <p:nvPr/>
        </p:nvSpPr>
        <p:spPr>
          <a:xfrm>
            <a:off x="10324041" y="4671804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02" name="椭圆 401">
            <a:extLst>
              <a:ext uri="{FF2B5EF4-FFF2-40B4-BE49-F238E27FC236}">
                <a16:creationId xmlns:a16="http://schemas.microsoft.com/office/drawing/2014/main" id="{32AB11B2-F8A0-D79D-BE9C-034606C2DCB7}"/>
              </a:ext>
            </a:extLst>
          </p:cNvPr>
          <p:cNvSpPr/>
          <p:nvPr/>
        </p:nvSpPr>
        <p:spPr>
          <a:xfrm>
            <a:off x="10332326" y="457031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03" name="椭圆 402">
            <a:extLst>
              <a:ext uri="{FF2B5EF4-FFF2-40B4-BE49-F238E27FC236}">
                <a16:creationId xmlns:a16="http://schemas.microsoft.com/office/drawing/2014/main" id="{CF17CAD9-5FAD-A941-8FE8-8E0DBC1BB919}"/>
              </a:ext>
            </a:extLst>
          </p:cNvPr>
          <p:cNvSpPr/>
          <p:nvPr/>
        </p:nvSpPr>
        <p:spPr>
          <a:xfrm>
            <a:off x="10801520" y="461025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04" name="椭圆 403">
            <a:extLst>
              <a:ext uri="{FF2B5EF4-FFF2-40B4-BE49-F238E27FC236}">
                <a16:creationId xmlns:a16="http://schemas.microsoft.com/office/drawing/2014/main" id="{A3214397-55B3-0088-52D2-810FF335563A}"/>
              </a:ext>
            </a:extLst>
          </p:cNvPr>
          <p:cNvSpPr/>
          <p:nvPr/>
        </p:nvSpPr>
        <p:spPr>
          <a:xfrm>
            <a:off x="10864761" y="458739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05" name="椭圆 404">
            <a:extLst>
              <a:ext uri="{FF2B5EF4-FFF2-40B4-BE49-F238E27FC236}">
                <a16:creationId xmlns:a16="http://schemas.microsoft.com/office/drawing/2014/main" id="{C81F96D6-FCD4-E79B-2B9A-5595DBA7AF98}"/>
              </a:ext>
            </a:extLst>
          </p:cNvPr>
          <p:cNvSpPr/>
          <p:nvPr/>
        </p:nvSpPr>
        <p:spPr>
          <a:xfrm>
            <a:off x="10718801" y="4612209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06" name="椭圆 405">
            <a:extLst>
              <a:ext uri="{FF2B5EF4-FFF2-40B4-BE49-F238E27FC236}">
                <a16:creationId xmlns:a16="http://schemas.microsoft.com/office/drawing/2014/main" id="{759CD1E3-4D55-AAA2-567C-196ED0BCA84E}"/>
              </a:ext>
            </a:extLst>
          </p:cNvPr>
          <p:cNvSpPr/>
          <p:nvPr/>
        </p:nvSpPr>
        <p:spPr>
          <a:xfrm>
            <a:off x="10947480" y="4631999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07" name="椭圆 406">
            <a:extLst>
              <a:ext uri="{FF2B5EF4-FFF2-40B4-BE49-F238E27FC236}">
                <a16:creationId xmlns:a16="http://schemas.microsoft.com/office/drawing/2014/main" id="{61C47CCE-E268-6BE9-762A-40EC8DA3B611}"/>
              </a:ext>
            </a:extLst>
          </p:cNvPr>
          <p:cNvSpPr/>
          <p:nvPr/>
        </p:nvSpPr>
        <p:spPr>
          <a:xfrm>
            <a:off x="11010721" y="4609139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08" name="椭圆 407">
            <a:extLst>
              <a:ext uri="{FF2B5EF4-FFF2-40B4-BE49-F238E27FC236}">
                <a16:creationId xmlns:a16="http://schemas.microsoft.com/office/drawing/2014/main" id="{A44E7B5B-5CD2-AE0A-9683-452F9B07A722}"/>
              </a:ext>
            </a:extLst>
          </p:cNvPr>
          <p:cNvSpPr/>
          <p:nvPr/>
        </p:nvSpPr>
        <p:spPr>
          <a:xfrm>
            <a:off x="10864761" y="4633958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8BB34509-AA08-D2A8-B410-B2A2D0BAD865}"/>
              </a:ext>
            </a:extLst>
          </p:cNvPr>
          <p:cNvSpPr txBox="1"/>
          <p:nvPr/>
        </p:nvSpPr>
        <p:spPr>
          <a:xfrm>
            <a:off x="6942498" y="3674270"/>
            <a:ext cx="10369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>
                <a:latin typeface="Times New Roman" panose="02020603050405020304" pitchFamily="18" charset="0"/>
                <a:cs typeface="Times New Roman" panose="02020603050405020304" pitchFamily="18" charset="0"/>
              </a:rPr>
              <a:t>Fracture</a:t>
            </a:r>
            <a:endParaRPr lang="zh-CN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19687400-D4A6-BDA5-6EEF-647571BDFF48}"/>
              </a:ext>
            </a:extLst>
          </p:cNvPr>
          <p:cNvSpPr txBox="1"/>
          <p:nvPr/>
        </p:nvSpPr>
        <p:spPr>
          <a:xfrm>
            <a:off x="8055900" y="2511411"/>
            <a:ext cx="13018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Proppant</a:t>
            </a:r>
            <a:r>
              <a:rPr lang="en-US" altLang="zh-CN" sz="200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zh-CN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CD5CD552-1C5D-1851-ED11-7E36498AD0DE}"/>
              </a:ext>
            </a:extLst>
          </p:cNvPr>
          <p:cNvCxnSpPr>
            <a:stCxn id="11" idx="2"/>
            <a:endCxn id="269" idx="3"/>
          </p:cNvCxnSpPr>
          <p:nvPr/>
        </p:nvCxnSpPr>
        <p:spPr>
          <a:xfrm>
            <a:off x="8706844" y="2911521"/>
            <a:ext cx="1197185" cy="2809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直接箭头连接符 20">
            <a:extLst>
              <a:ext uri="{FF2B5EF4-FFF2-40B4-BE49-F238E27FC236}">
                <a16:creationId xmlns:a16="http://schemas.microsoft.com/office/drawing/2014/main" id="{32D20BC8-E6E2-7948-4E78-07006EA96F8E}"/>
              </a:ext>
            </a:extLst>
          </p:cNvPr>
          <p:cNvCxnSpPr>
            <a:stCxn id="4" idx="2"/>
            <a:endCxn id="80" idx="1"/>
          </p:cNvCxnSpPr>
          <p:nvPr/>
        </p:nvCxnSpPr>
        <p:spPr>
          <a:xfrm flipH="1">
            <a:off x="7088733" y="4074380"/>
            <a:ext cx="372231" cy="5186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3" name="箭头: 右 22">
            <a:extLst>
              <a:ext uri="{FF2B5EF4-FFF2-40B4-BE49-F238E27FC236}">
                <a16:creationId xmlns:a16="http://schemas.microsoft.com/office/drawing/2014/main" id="{0E33065D-7E90-9459-2015-9646536A9A82}"/>
              </a:ext>
            </a:extLst>
          </p:cNvPr>
          <p:cNvSpPr/>
          <p:nvPr/>
        </p:nvSpPr>
        <p:spPr>
          <a:xfrm>
            <a:off x="3752700" y="3188220"/>
            <a:ext cx="730910" cy="27417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箭头: 右 23">
            <a:extLst>
              <a:ext uri="{FF2B5EF4-FFF2-40B4-BE49-F238E27FC236}">
                <a16:creationId xmlns:a16="http://schemas.microsoft.com/office/drawing/2014/main" id="{BD5A0BE7-5F95-5099-08A1-BACA2AF45A2E}"/>
              </a:ext>
            </a:extLst>
          </p:cNvPr>
          <p:cNvSpPr/>
          <p:nvPr/>
        </p:nvSpPr>
        <p:spPr>
          <a:xfrm>
            <a:off x="7641722" y="3183715"/>
            <a:ext cx="730910" cy="27417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80317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云形 3">
            <a:extLst>
              <a:ext uri="{FF2B5EF4-FFF2-40B4-BE49-F238E27FC236}">
                <a16:creationId xmlns:a16="http://schemas.microsoft.com/office/drawing/2014/main" id="{2EB1D446-05CB-F0B6-F777-8CBC3E4551BB}"/>
              </a:ext>
            </a:extLst>
          </p:cNvPr>
          <p:cNvSpPr/>
          <p:nvPr/>
        </p:nvSpPr>
        <p:spPr>
          <a:xfrm>
            <a:off x="220904" y="980968"/>
            <a:ext cx="1495425" cy="542925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8F1DFC50-5251-877B-E126-B1BC535661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0744" y="1038341"/>
            <a:ext cx="1518036" cy="566977"/>
          </a:xfrm>
          <a:prstGeom prst="rect">
            <a:avLst/>
          </a:prstGeom>
        </p:spPr>
      </p:pic>
      <p:cxnSp>
        <p:nvCxnSpPr>
          <p:cNvPr id="61" name="直接连接符 60">
            <a:extLst>
              <a:ext uri="{FF2B5EF4-FFF2-40B4-BE49-F238E27FC236}">
                <a16:creationId xmlns:a16="http://schemas.microsoft.com/office/drawing/2014/main" id="{E1B267AC-4E4A-2499-7398-C3DAC7ACEE69}"/>
              </a:ext>
            </a:extLst>
          </p:cNvPr>
          <p:cNvCxnSpPr>
            <a:cxnSpLocks/>
          </p:cNvCxnSpPr>
          <p:nvPr/>
        </p:nvCxnSpPr>
        <p:spPr>
          <a:xfrm>
            <a:off x="0" y="3105150"/>
            <a:ext cx="12192000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8" name="矩形 67">
            <a:extLst>
              <a:ext uri="{FF2B5EF4-FFF2-40B4-BE49-F238E27FC236}">
                <a16:creationId xmlns:a16="http://schemas.microsoft.com/office/drawing/2014/main" id="{C9E8676D-F77F-1452-B823-E542244F6ED8}"/>
              </a:ext>
            </a:extLst>
          </p:cNvPr>
          <p:cNvSpPr/>
          <p:nvPr/>
        </p:nvSpPr>
        <p:spPr>
          <a:xfrm>
            <a:off x="5750695" y="2247900"/>
            <a:ext cx="704850" cy="85724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椭圆 68">
            <a:extLst>
              <a:ext uri="{FF2B5EF4-FFF2-40B4-BE49-F238E27FC236}">
                <a16:creationId xmlns:a16="http://schemas.microsoft.com/office/drawing/2014/main" id="{03A92F61-6226-15A9-2E58-4D55FC2748FE}"/>
              </a:ext>
            </a:extLst>
          </p:cNvPr>
          <p:cNvSpPr/>
          <p:nvPr/>
        </p:nvSpPr>
        <p:spPr>
          <a:xfrm>
            <a:off x="5779270" y="2057408"/>
            <a:ext cx="628650" cy="37146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0" name="图片 69">
            <a:extLst>
              <a:ext uri="{FF2B5EF4-FFF2-40B4-BE49-F238E27FC236}">
                <a16:creationId xmlns:a16="http://schemas.microsoft.com/office/drawing/2014/main" id="{5313EC7D-1852-8618-1367-68024B2AEB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2150" y="2056539"/>
            <a:ext cx="719390" cy="1048603"/>
          </a:xfrm>
          <a:prstGeom prst="rect">
            <a:avLst/>
          </a:prstGeom>
        </p:spPr>
      </p:pic>
      <p:sp>
        <p:nvSpPr>
          <p:cNvPr id="82" name="矩形 81">
            <a:extLst>
              <a:ext uri="{FF2B5EF4-FFF2-40B4-BE49-F238E27FC236}">
                <a16:creationId xmlns:a16="http://schemas.microsoft.com/office/drawing/2014/main" id="{0AA1207A-472F-3C7D-5626-0FF1D33F2A59}"/>
              </a:ext>
            </a:extLst>
          </p:cNvPr>
          <p:cNvSpPr/>
          <p:nvPr/>
        </p:nvSpPr>
        <p:spPr>
          <a:xfrm>
            <a:off x="5045845" y="2580840"/>
            <a:ext cx="704850" cy="1147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3" name="矩形 82">
            <a:extLst>
              <a:ext uri="{FF2B5EF4-FFF2-40B4-BE49-F238E27FC236}">
                <a16:creationId xmlns:a16="http://schemas.microsoft.com/office/drawing/2014/main" id="{9237A739-3831-6132-35E2-D619C31A5D90}"/>
              </a:ext>
            </a:extLst>
          </p:cNvPr>
          <p:cNvSpPr/>
          <p:nvPr/>
        </p:nvSpPr>
        <p:spPr>
          <a:xfrm>
            <a:off x="5045845" y="2695572"/>
            <a:ext cx="104775" cy="40957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4" name="图片 83">
            <a:extLst>
              <a:ext uri="{FF2B5EF4-FFF2-40B4-BE49-F238E27FC236}">
                <a16:creationId xmlns:a16="http://schemas.microsoft.com/office/drawing/2014/main" id="{52163F92-F836-E796-2E44-371BCB44A6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1540" y="2580840"/>
            <a:ext cx="713294" cy="128027"/>
          </a:xfrm>
          <a:prstGeom prst="rect">
            <a:avLst/>
          </a:prstGeom>
        </p:spPr>
      </p:pic>
      <p:sp>
        <p:nvSpPr>
          <p:cNvPr id="85" name="矩形 84">
            <a:extLst>
              <a:ext uri="{FF2B5EF4-FFF2-40B4-BE49-F238E27FC236}">
                <a16:creationId xmlns:a16="http://schemas.microsoft.com/office/drawing/2014/main" id="{61CC4D70-5D9C-5B1B-348C-78B49B184DAA}"/>
              </a:ext>
            </a:extLst>
          </p:cNvPr>
          <p:cNvSpPr/>
          <p:nvPr/>
        </p:nvSpPr>
        <p:spPr>
          <a:xfrm>
            <a:off x="8290235" y="2695572"/>
            <a:ext cx="104775" cy="40957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7" name="矩形 86">
            <a:extLst>
              <a:ext uri="{FF2B5EF4-FFF2-40B4-BE49-F238E27FC236}">
                <a16:creationId xmlns:a16="http://schemas.microsoft.com/office/drawing/2014/main" id="{BAEA5C09-FE07-15BB-0974-0097C45CAD13}"/>
              </a:ext>
            </a:extLst>
          </p:cNvPr>
          <p:cNvSpPr/>
          <p:nvPr/>
        </p:nvSpPr>
        <p:spPr>
          <a:xfrm>
            <a:off x="6465070" y="2580840"/>
            <a:ext cx="516605" cy="11473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8" name="矩形 107">
            <a:extLst>
              <a:ext uri="{FF2B5EF4-FFF2-40B4-BE49-F238E27FC236}">
                <a16:creationId xmlns:a16="http://schemas.microsoft.com/office/drawing/2014/main" id="{831FE3CD-4B38-7E48-C07A-66685B8AB01F}"/>
              </a:ext>
            </a:extLst>
          </p:cNvPr>
          <p:cNvSpPr/>
          <p:nvPr/>
        </p:nvSpPr>
        <p:spPr>
          <a:xfrm>
            <a:off x="0" y="3105142"/>
            <a:ext cx="12192000" cy="590550"/>
          </a:xfrm>
          <a:custGeom>
            <a:avLst/>
            <a:gdLst>
              <a:gd name="connsiteX0" fmla="*/ 0 w 12192000"/>
              <a:gd name="connsiteY0" fmla="*/ 0 h 685800"/>
              <a:gd name="connsiteX1" fmla="*/ 12192000 w 12192000"/>
              <a:gd name="connsiteY1" fmla="*/ 0 h 685800"/>
              <a:gd name="connsiteX2" fmla="*/ 12192000 w 12192000"/>
              <a:gd name="connsiteY2" fmla="*/ 685800 h 685800"/>
              <a:gd name="connsiteX3" fmla="*/ 0 w 12192000"/>
              <a:gd name="connsiteY3" fmla="*/ 685800 h 685800"/>
              <a:gd name="connsiteX4" fmla="*/ 0 w 12192000"/>
              <a:gd name="connsiteY4" fmla="*/ 0 h 685800"/>
              <a:gd name="connsiteX0" fmla="*/ 0 w 12192000"/>
              <a:gd name="connsiteY0" fmla="*/ 0 h 1200150"/>
              <a:gd name="connsiteX1" fmla="*/ 12192000 w 12192000"/>
              <a:gd name="connsiteY1" fmla="*/ 0 h 1200150"/>
              <a:gd name="connsiteX2" fmla="*/ 12192000 w 12192000"/>
              <a:gd name="connsiteY2" fmla="*/ 685800 h 1200150"/>
              <a:gd name="connsiteX3" fmla="*/ 9525 w 12192000"/>
              <a:gd name="connsiteY3" fmla="*/ 1200150 h 1200150"/>
              <a:gd name="connsiteX4" fmla="*/ 0 w 12192000"/>
              <a:gd name="connsiteY4" fmla="*/ 0 h 1200150"/>
              <a:gd name="connsiteX0" fmla="*/ 9525 w 12201525"/>
              <a:gd name="connsiteY0" fmla="*/ 0 h 838200"/>
              <a:gd name="connsiteX1" fmla="*/ 12201525 w 12201525"/>
              <a:gd name="connsiteY1" fmla="*/ 0 h 838200"/>
              <a:gd name="connsiteX2" fmla="*/ 12201525 w 12201525"/>
              <a:gd name="connsiteY2" fmla="*/ 685800 h 838200"/>
              <a:gd name="connsiteX3" fmla="*/ 0 w 12201525"/>
              <a:gd name="connsiteY3" fmla="*/ 838200 h 838200"/>
              <a:gd name="connsiteX4" fmla="*/ 9525 w 12201525"/>
              <a:gd name="connsiteY4" fmla="*/ 0 h 838200"/>
              <a:gd name="connsiteX0" fmla="*/ 0 w 12192000"/>
              <a:gd name="connsiteY0" fmla="*/ 0 h 685800"/>
              <a:gd name="connsiteX1" fmla="*/ 12192000 w 12192000"/>
              <a:gd name="connsiteY1" fmla="*/ 0 h 685800"/>
              <a:gd name="connsiteX2" fmla="*/ 12192000 w 12192000"/>
              <a:gd name="connsiteY2" fmla="*/ 685800 h 685800"/>
              <a:gd name="connsiteX3" fmla="*/ 9525 w 12192000"/>
              <a:gd name="connsiteY3" fmla="*/ 666750 h 685800"/>
              <a:gd name="connsiteX4" fmla="*/ 0 w 12192000"/>
              <a:gd name="connsiteY4" fmla="*/ 0 h 685800"/>
              <a:gd name="connsiteX0" fmla="*/ 0 w 12192000"/>
              <a:gd name="connsiteY0" fmla="*/ 0 h 685800"/>
              <a:gd name="connsiteX1" fmla="*/ 12192000 w 12192000"/>
              <a:gd name="connsiteY1" fmla="*/ 0 h 685800"/>
              <a:gd name="connsiteX2" fmla="*/ 12192000 w 12192000"/>
              <a:gd name="connsiteY2" fmla="*/ 685800 h 685800"/>
              <a:gd name="connsiteX3" fmla="*/ 9525 w 12192000"/>
              <a:gd name="connsiteY3" fmla="*/ 495300 h 685800"/>
              <a:gd name="connsiteX4" fmla="*/ 0 w 12192000"/>
              <a:gd name="connsiteY4" fmla="*/ 0 h 685800"/>
              <a:gd name="connsiteX0" fmla="*/ 0 w 12192000"/>
              <a:gd name="connsiteY0" fmla="*/ 0 h 685800"/>
              <a:gd name="connsiteX1" fmla="*/ 12192000 w 12192000"/>
              <a:gd name="connsiteY1" fmla="*/ 0 h 685800"/>
              <a:gd name="connsiteX2" fmla="*/ 12192000 w 12192000"/>
              <a:gd name="connsiteY2" fmla="*/ 685800 h 685800"/>
              <a:gd name="connsiteX3" fmla="*/ 9525 w 12192000"/>
              <a:gd name="connsiteY3" fmla="*/ 495300 h 685800"/>
              <a:gd name="connsiteX4" fmla="*/ 0 w 12192000"/>
              <a:gd name="connsiteY4" fmla="*/ 0 h 685800"/>
              <a:gd name="connsiteX0" fmla="*/ 0 w 12192000"/>
              <a:gd name="connsiteY0" fmla="*/ 0 h 790575"/>
              <a:gd name="connsiteX1" fmla="*/ 12192000 w 12192000"/>
              <a:gd name="connsiteY1" fmla="*/ 0 h 790575"/>
              <a:gd name="connsiteX2" fmla="*/ 12153900 w 12192000"/>
              <a:gd name="connsiteY2" fmla="*/ 790575 h 790575"/>
              <a:gd name="connsiteX3" fmla="*/ 9525 w 12192000"/>
              <a:gd name="connsiteY3" fmla="*/ 495300 h 790575"/>
              <a:gd name="connsiteX4" fmla="*/ 0 w 12192000"/>
              <a:gd name="connsiteY4" fmla="*/ 0 h 790575"/>
              <a:gd name="connsiteX0" fmla="*/ 19050 w 12211050"/>
              <a:gd name="connsiteY0" fmla="*/ 0 h 790575"/>
              <a:gd name="connsiteX1" fmla="*/ 12211050 w 12211050"/>
              <a:gd name="connsiteY1" fmla="*/ 0 h 790575"/>
              <a:gd name="connsiteX2" fmla="*/ 12172950 w 12211050"/>
              <a:gd name="connsiteY2" fmla="*/ 790575 h 790575"/>
              <a:gd name="connsiteX3" fmla="*/ 0 w 12211050"/>
              <a:gd name="connsiteY3" fmla="*/ 495300 h 790575"/>
              <a:gd name="connsiteX4" fmla="*/ 19050 w 12211050"/>
              <a:gd name="connsiteY4" fmla="*/ 0 h 790575"/>
              <a:gd name="connsiteX0" fmla="*/ 0 w 12192000"/>
              <a:gd name="connsiteY0" fmla="*/ 0 h 790575"/>
              <a:gd name="connsiteX1" fmla="*/ 12192000 w 12192000"/>
              <a:gd name="connsiteY1" fmla="*/ 0 h 790575"/>
              <a:gd name="connsiteX2" fmla="*/ 12153900 w 12192000"/>
              <a:gd name="connsiteY2" fmla="*/ 790575 h 790575"/>
              <a:gd name="connsiteX3" fmla="*/ 0 w 12192000"/>
              <a:gd name="connsiteY3" fmla="*/ 523875 h 790575"/>
              <a:gd name="connsiteX4" fmla="*/ 0 w 12192000"/>
              <a:gd name="connsiteY4" fmla="*/ 0 h 790575"/>
              <a:gd name="connsiteX0" fmla="*/ 0 w 12192000"/>
              <a:gd name="connsiteY0" fmla="*/ 0 h 590550"/>
              <a:gd name="connsiteX1" fmla="*/ 12192000 w 12192000"/>
              <a:gd name="connsiteY1" fmla="*/ 0 h 590550"/>
              <a:gd name="connsiteX2" fmla="*/ 12192000 w 12192000"/>
              <a:gd name="connsiteY2" fmla="*/ 590550 h 590550"/>
              <a:gd name="connsiteX3" fmla="*/ 0 w 12192000"/>
              <a:gd name="connsiteY3" fmla="*/ 523875 h 590550"/>
              <a:gd name="connsiteX4" fmla="*/ 0 w 12192000"/>
              <a:gd name="connsiteY4" fmla="*/ 0 h 590550"/>
              <a:gd name="connsiteX0" fmla="*/ 0 w 12192000"/>
              <a:gd name="connsiteY0" fmla="*/ 0 h 590550"/>
              <a:gd name="connsiteX1" fmla="*/ 12192000 w 12192000"/>
              <a:gd name="connsiteY1" fmla="*/ 0 h 590550"/>
              <a:gd name="connsiteX2" fmla="*/ 12192000 w 12192000"/>
              <a:gd name="connsiteY2" fmla="*/ 590550 h 590550"/>
              <a:gd name="connsiteX3" fmla="*/ 0 w 12192000"/>
              <a:gd name="connsiteY3" fmla="*/ 523875 h 590550"/>
              <a:gd name="connsiteX4" fmla="*/ 0 w 12192000"/>
              <a:gd name="connsiteY4" fmla="*/ 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590550">
                <a:moveTo>
                  <a:pt x="0" y="0"/>
                </a:moveTo>
                <a:lnTo>
                  <a:pt x="12192000" y="0"/>
                </a:lnTo>
                <a:lnTo>
                  <a:pt x="12192000" y="590550"/>
                </a:lnTo>
                <a:cubicBezTo>
                  <a:pt x="8112125" y="260350"/>
                  <a:pt x="5041900" y="492125"/>
                  <a:pt x="0" y="523875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9" name="矩形 108">
            <a:extLst>
              <a:ext uri="{FF2B5EF4-FFF2-40B4-BE49-F238E27FC236}">
                <a16:creationId xmlns:a16="http://schemas.microsoft.com/office/drawing/2014/main" id="{4A0AB4AC-EF86-C71F-EF3F-F476929FD6E7}"/>
              </a:ext>
            </a:extLst>
          </p:cNvPr>
          <p:cNvSpPr/>
          <p:nvPr/>
        </p:nvSpPr>
        <p:spPr>
          <a:xfrm>
            <a:off x="-9525" y="3465164"/>
            <a:ext cx="12201525" cy="868694"/>
          </a:xfrm>
          <a:custGeom>
            <a:avLst/>
            <a:gdLst>
              <a:gd name="connsiteX0" fmla="*/ 0 w 12192000"/>
              <a:gd name="connsiteY0" fmla="*/ 0 h 638166"/>
              <a:gd name="connsiteX1" fmla="*/ 12192000 w 12192000"/>
              <a:gd name="connsiteY1" fmla="*/ 0 h 638166"/>
              <a:gd name="connsiteX2" fmla="*/ 12192000 w 12192000"/>
              <a:gd name="connsiteY2" fmla="*/ 638166 h 638166"/>
              <a:gd name="connsiteX3" fmla="*/ 0 w 12192000"/>
              <a:gd name="connsiteY3" fmla="*/ 638166 h 638166"/>
              <a:gd name="connsiteX4" fmla="*/ 0 w 12192000"/>
              <a:gd name="connsiteY4" fmla="*/ 0 h 638166"/>
              <a:gd name="connsiteX0" fmla="*/ 19050 w 12192000"/>
              <a:gd name="connsiteY0" fmla="*/ 0 h 676266"/>
              <a:gd name="connsiteX1" fmla="*/ 12192000 w 12192000"/>
              <a:gd name="connsiteY1" fmla="*/ 38100 h 676266"/>
              <a:gd name="connsiteX2" fmla="*/ 12192000 w 12192000"/>
              <a:gd name="connsiteY2" fmla="*/ 676266 h 676266"/>
              <a:gd name="connsiteX3" fmla="*/ 0 w 12192000"/>
              <a:gd name="connsiteY3" fmla="*/ 676266 h 676266"/>
              <a:gd name="connsiteX4" fmla="*/ 19050 w 12192000"/>
              <a:gd name="connsiteY4" fmla="*/ 0 h 676266"/>
              <a:gd name="connsiteX0" fmla="*/ 38100 w 12211050"/>
              <a:gd name="connsiteY0" fmla="*/ 0 h 676266"/>
              <a:gd name="connsiteX1" fmla="*/ 12211050 w 12211050"/>
              <a:gd name="connsiteY1" fmla="*/ 38100 h 676266"/>
              <a:gd name="connsiteX2" fmla="*/ 12211050 w 12211050"/>
              <a:gd name="connsiteY2" fmla="*/ 676266 h 676266"/>
              <a:gd name="connsiteX3" fmla="*/ 0 w 12211050"/>
              <a:gd name="connsiteY3" fmla="*/ 647691 h 676266"/>
              <a:gd name="connsiteX4" fmla="*/ 38100 w 12211050"/>
              <a:gd name="connsiteY4" fmla="*/ 0 h 676266"/>
              <a:gd name="connsiteX0" fmla="*/ 38100 w 12211050"/>
              <a:gd name="connsiteY0" fmla="*/ 0 h 676266"/>
              <a:gd name="connsiteX1" fmla="*/ 12211050 w 12211050"/>
              <a:gd name="connsiteY1" fmla="*/ 38100 h 676266"/>
              <a:gd name="connsiteX2" fmla="*/ 12211050 w 12211050"/>
              <a:gd name="connsiteY2" fmla="*/ 676266 h 676266"/>
              <a:gd name="connsiteX3" fmla="*/ 0 w 12211050"/>
              <a:gd name="connsiteY3" fmla="*/ 647691 h 676266"/>
              <a:gd name="connsiteX4" fmla="*/ 38100 w 12211050"/>
              <a:gd name="connsiteY4" fmla="*/ 0 h 676266"/>
              <a:gd name="connsiteX0" fmla="*/ 38100 w 12211050"/>
              <a:gd name="connsiteY0" fmla="*/ 200025 h 876291"/>
              <a:gd name="connsiteX1" fmla="*/ 12201525 w 12211050"/>
              <a:gd name="connsiteY1" fmla="*/ 0 h 876291"/>
              <a:gd name="connsiteX2" fmla="*/ 12211050 w 12211050"/>
              <a:gd name="connsiteY2" fmla="*/ 876291 h 876291"/>
              <a:gd name="connsiteX3" fmla="*/ 0 w 12211050"/>
              <a:gd name="connsiteY3" fmla="*/ 847716 h 876291"/>
              <a:gd name="connsiteX4" fmla="*/ 38100 w 12211050"/>
              <a:gd name="connsiteY4" fmla="*/ 200025 h 876291"/>
              <a:gd name="connsiteX0" fmla="*/ 38100 w 12211050"/>
              <a:gd name="connsiteY0" fmla="*/ 200025 h 876291"/>
              <a:gd name="connsiteX1" fmla="*/ 12201525 w 12211050"/>
              <a:gd name="connsiteY1" fmla="*/ 0 h 876291"/>
              <a:gd name="connsiteX2" fmla="*/ 12211050 w 12211050"/>
              <a:gd name="connsiteY2" fmla="*/ 876291 h 876291"/>
              <a:gd name="connsiteX3" fmla="*/ 0 w 12211050"/>
              <a:gd name="connsiteY3" fmla="*/ 847716 h 876291"/>
              <a:gd name="connsiteX4" fmla="*/ 38100 w 12211050"/>
              <a:gd name="connsiteY4" fmla="*/ 200025 h 876291"/>
              <a:gd name="connsiteX0" fmla="*/ 9525 w 12211050"/>
              <a:gd name="connsiteY0" fmla="*/ 190500 h 876291"/>
              <a:gd name="connsiteX1" fmla="*/ 12201525 w 12211050"/>
              <a:gd name="connsiteY1" fmla="*/ 0 h 876291"/>
              <a:gd name="connsiteX2" fmla="*/ 12211050 w 12211050"/>
              <a:gd name="connsiteY2" fmla="*/ 876291 h 876291"/>
              <a:gd name="connsiteX3" fmla="*/ 0 w 12211050"/>
              <a:gd name="connsiteY3" fmla="*/ 847716 h 876291"/>
              <a:gd name="connsiteX4" fmla="*/ 9525 w 12211050"/>
              <a:gd name="connsiteY4" fmla="*/ 190500 h 876291"/>
              <a:gd name="connsiteX0" fmla="*/ 0 w 12201525"/>
              <a:gd name="connsiteY0" fmla="*/ 190500 h 876291"/>
              <a:gd name="connsiteX1" fmla="*/ 12192000 w 12201525"/>
              <a:gd name="connsiteY1" fmla="*/ 0 h 876291"/>
              <a:gd name="connsiteX2" fmla="*/ 12201525 w 12201525"/>
              <a:gd name="connsiteY2" fmla="*/ 876291 h 876291"/>
              <a:gd name="connsiteX3" fmla="*/ 9525 w 12201525"/>
              <a:gd name="connsiteY3" fmla="*/ 866766 h 876291"/>
              <a:gd name="connsiteX4" fmla="*/ 0 w 12201525"/>
              <a:gd name="connsiteY4" fmla="*/ 190500 h 876291"/>
              <a:gd name="connsiteX0" fmla="*/ 0 w 12201525"/>
              <a:gd name="connsiteY0" fmla="*/ 190500 h 876291"/>
              <a:gd name="connsiteX1" fmla="*/ 12192000 w 12201525"/>
              <a:gd name="connsiteY1" fmla="*/ 0 h 876291"/>
              <a:gd name="connsiteX2" fmla="*/ 12201525 w 12201525"/>
              <a:gd name="connsiteY2" fmla="*/ 876291 h 876291"/>
              <a:gd name="connsiteX3" fmla="*/ 9525 w 12201525"/>
              <a:gd name="connsiteY3" fmla="*/ 866766 h 876291"/>
              <a:gd name="connsiteX4" fmla="*/ 0 w 12201525"/>
              <a:gd name="connsiteY4" fmla="*/ 190500 h 876291"/>
              <a:gd name="connsiteX0" fmla="*/ 0 w 12201525"/>
              <a:gd name="connsiteY0" fmla="*/ 161925 h 847716"/>
              <a:gd name="connsiteX1" fmla="*/ 12201525 w 12201525"/>
              <a:gd name="connsiteY1" fmla="*/ 0 h 847716"/>
              <a:gd name="connsiteX2" fmla="*/ 12201525 w 12201525"/>
              <a:gd name="connsiteY2" fmla="*/ 847716 h 847716"/>
              <a:gd name="connsiteX3" fmla="*/ 9525 w 12201525"/>
              <a:gd name="connsiteY3" fmla="*/ 838191 h 847716"/>
              <a:gd name="connsiteX4" fmla="*/ 0 w 12201525"/>
              <a:gd name="connsiteY4" fmla="*/ 161925 h 847716"/>
              <a:gd name="connsiteX0" fmla="*/ 0 w 12201525"/>
              <a:gd name="connsiteY0" fmla="*/ 162854 h 848645"/>
              <a:gd name="connsiteX1" fmla="*/ 12201525 w 12201525"/>
              <a:gd name="connsiteY1" fmla="*/ 929 h 848645"/>
              <a:gd name="connsiteX2" fmla="*/ 12201525 w 12201525"/>
              <a:gd name="connsiteY2" fmla="*/ 848645 h 848645"/>
              <a:gd name="connsiteX3" fmla="*/ 9525 w 12201525"/>
              <a:gd name="connsiteY3" fmla="*/ 839120 h 848645"/>
              <a:gd name="connsiteX4" fmla="*/ 0 w 12201525"/>
              <a:gd name="connsiteY4" fmla="*/ 162854 h 848645"/>
              <a:gd name="connsiteX0" fmla="*/ 0 w 12201525"/>
              <a:gd name="connsiteY0" fmla="*/ 133350 h 847716"/>
              <a:gd name="connsiteX1" fmla="*/ 12201525 w 12201525"/>
              <a:gd name="connsiteY1" fmla="*/ 0 h 847716"/>
              <a:gd name="connsiteX2" fmla="*/ 12201525 w 12201525"/>
              <a:gd name="connsiteY2" fmla="*/ 847716 h 847716"/>
              <a:gd name="connsiteX3" fmla="*/ 9525 w 12201525"/>
              <a:gd name="connsiteY3" fmla="*/ 838191 h 847716"/>
              <a:gd name="connsiteX4" fmla="*/ 0 w 12201525"/>
              <a:gd name="connsiteY4" fmla="*/ 133350 h 847716"/>
              <a:gd name="connsiteX0" fmla="*/ 0 w 12201525"/>
              <a:gd name="connsiteY0" fmla="*/ 133350 h 847716"/>
              <a:gd name="connsiteX1" fmla="*/ 12201525 w 12201525"/>
              <a:gd name="connsiteY1" fmla="*/ 0 h 847716"/>
              <a:gd name="connsiteX2" fmla="*/ 12201525 w 12201525"/>
              <a:gd name="connsiteY2" fmla="*/ 847716 h 847716"/>
              <a:gd name="connsiteX3" fmla="*/ 9525 w 12201525"/>
              <a:gd name="connsiteY3" fmla="*/ 838191 h 847716"/>
              <a:gd name="connsiteX4" fmla="*/ 0 w 12201525"/>
              <a:gd name="connsiteY4" fmla="*/ 133350 h 847716"/>
              <a:gd name="connsiteX0" fmla="*/ 0 w 12201525"/>
              <a:gd name="connsiteY0" fmla="*/ 154328 h 868694"/>
              <a:gd name="connsiteX1" fmla="*/ 12201525 w 12201525"/>
              <a:gd name="connsiteY1" fmla="*/ 20978 h 868694"/>
              <a:gd name="connsiteX2" fmla="*/ 12201525 w 12201525"/>
              <a:gd name="connsiteY2" fmla="*/ 868694 h 868694"/>
              <a:gd name="connsiteX3" fmla="*/ 9525 w 12201525"/>
              <a:gd name="connsiteY3" fmla="*/ 859169 h 868694"/>
              <a:gd name="connsiteX4" fmla="*/ 0 w 12201525"/>
              <a:gd name="connsiteY4" fmla="*/ 154328 h 868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1525" h="868694">
                <a:moveTo>
                  <a:pt x="0" y="154328"/>
                </a:moveTo>
                <a:cubicBezTo>
                  <a:pt x="4067175" y="109878"/>
                  <a:pt x="8134350" y="-58397"/>
                  <a:pt x="12201525" y="20978"/>
                </a:cubicBezTo>
                <a:lnTo>
                  <a:pt x="12201525" y="868694"/>
                </a:lnTo>
                <a:cubicBezTo>
                  <a:pt x="8131175" y="859169"/>
                  <a:pt x="6203950" y="725819"/>
                  <a:pt x="9525" y="859169"/>
                </a:cubicBezTo>
                <a:lnTo>
                  <a:pt x="0" y="154328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5" name="矩形 114">
            <a:extLst>
              <a:ext uri="{FF2B5EF4-FFF2-40B4-BE49-F238E27FC236}">
                <a16:creationId xmlns:a16="http://schemas.microsoft.com/office/drawing/2014/main" id="{EB6F2C11-D793-F80E-C431-6C76E001197D}"/>
              </a:ext>
            </a:extLst>
          </p:cNvPr>
          <p:cNvSpPr/>
          <p:nvPr/>
        </p:nvSpPr>
        <p:spPr>
          <a:xfrm>
            <a:off x="-9524" y="3865419"/>
            <a:ext cx="12252316" cy="2700549"/>
          </a:xfrm>
          <a:custGeom>
            <a:avLst/>
            <a:gdLst>
              <a:gd name="connsiteX0" fmla="*/ 0 w 12192000"/>
              <a:gd name="connsiteY0" fmla="*/ 0 h 1352567"/>
              <a:gd name="connsiteX1" fmla="*/ 12192000 w 12192000"/>
              <a:gd name="connsiteY1" fmla="*/ 0 h 1352567"/>
              <a:gd name="connsiteX2" fmla="*/ 12192000 w 12192000"/>
              <a:gd name="connsiteY2" fmla="*/ 1352567 h 1352567"/>
              <a:gd name="connsiteX3" fmla="*/ 0 w 12192000"/>
              <a:gd name="connsiteY3" fmla="*/ 1352567 h 1352567"/>
              <a:gd name="connsiteX4" fmla="*/ 0 w 12192000"/>
              <a:gd name="connsiteY4" fmla="*/ 0 h 1352567"/>
              <a:gd name="connsiteX0" fmla="*/ 0 w 12192000"/>
              <a:gd name="connsiteY0" fmla="*/ 0 h 1495442"/>
              <a:gd name="connsiteX1" fmla="*/ 12192000 w 12192000"/>
              <a:gd name="connsiteY1" fmla="*/ 142875 h 1495442"/>
              <a:gd name="connsiteX2" fmla="*/ 12192000 w 12192000"/>
              <a:gd name="connsiteY2" fmla="*/ 1495442 h 1495442"/>
              <a:gd name="connsiteX3" fmla="*/ 0 w 12192000"/>
              <a:gd name="connsiteY3" fmla="*/ 1495442 h 1495442"/>
              <a:gd name="connsiteX4" fmla="*/ 0 w 12192000"/>
              <a:gd name="connsiteY4" fmla="*/ 0 h 1495442"/>
              <a:gd name="connsiteX0" fmla="*/ 19050 w 12211050"/>
              <a:gd name="connsiteY0" fmla="*/ 0 h 1495442"/>
              <a:gd name="connsiteX1" fmla="*/ 12211050 w 12211050"/>
              <a:gd name="connsiteY1" fmla="*/ 142875 h 1495442"/>
              <a:gd name="connsiteX2" fmla="*/ 12211050 w 12211050"/>
              <a:gd name="connsiteY2" fmla="*/ 1495442 h 1495442"/>
              <a:gd name="connsiteX3" fmla="*/ 0 w 12211050"/>
              <a:gd name="connsiteY3" fmla="*/ 1343042 h 1495442"/>
              <a:gd name="connsiteX4" fmla="*/ 19050 w 12211050"/>
              <a:gd name="connsiteY4" fmla="*/ 0 h 1495442"/>
              <a:gd name="connsiteX0" fmla="*/ 19050 w 12211050"/>
              <a:gd name="connsiteY0" fmla="*/ 0 h 1601546"/>
              <a:gd name="connsiteX1" fmla="*/ 12211050 w 12211050"/>
              <a:gd name="connsiteY1" fmla="*/ 142875 h 1601546"/>
              <a:gd name="connsiteX2" fmla="*/ 12211050 w 12211050"/>
              <a:gd name="connsiteY2" fmla="*/ 1495442 h 1601546"/>
              <a:gd name="connsiteX3" fmla="*/ 0 w 12211050"/>
              <a:gd name="connsiteY3" fmla="*/ 1343042 h 1601546"/>
              <a:gd name="connsiteX4" fmla="*/ 19050 w 12211050"/>
              <a:gd name="connsiteY4" fmla="*/ 0 h 1601546"/>
              <a:gd name="connsiteX0" fmla="*/ 19050 w 12211050"/>
              <a:gd name="connsiteY0" fmla="*/ 0 h 1890920"/>
              <a:gd name="connsiteX1" fmla="*/ 12211050 w 12211050"/>
              <a:gd name="connsiteY1" fmla="*/ 142875 h 1890920"/>
              <a:gd name="connsiteX2" fmla="*/ 12211050 w 12211050"/>
              <a:gd name="connsiteY2" fmla="*/ 1495442 h 1890920"/>
              <a:gd name="connsiteX3" fmla="*/ 0 w 12211050"/>
              <a:gd name="connsiteY3" fmla="*/ 1343042 h 1890920"/>
              <a:gd name="connsiteX4" fmla="*/ 19050 w 12211050"/>
              <a:gd name="connsiteY4" fmla="*/ 0 h 1890920"/>
              <a:gd name="connsiteX0" fmla="*/ 19050 w 12220575"/>
              <a:gd name="connsiteY0" fmla="*/ 0 h 1882719"/>
              <a:gd name="connsiteX1" fmla="*/ 12211050 w 12220575"/>
              <a:gd name="connsiteY1" fmla="*/ 142875 h 1882719"/>
              <a:gd name="connsiteX2" fmla="*/ 12220575 w 12220575"/>
              <a:gd name="connsiteY2" fmla="*/ 1466867 h 1882719"/>
              <a:gd name="connsiteX3" fmla="*/ 0 w 12220575"/>
              <a:gd name="connsiteY3" fmla="*/ 1343042 h 1882719"/>
              <a:gd name="connsiteX4" fmla="*/ 19050 w 12220575"/>
              <a:gd name="connsiteY4" fmla="*/ 0 h 1882719"/>
              <a:gd name="connsiteX0" fmla="*/ 19050 w 12220575"/>
              <a:gd name="connsiteY0" fmla="*/ 0 h 1756799"/>
              <a:gd name="connsiteX1" fmla="*/ 12211050 w 12220575"/>
              <a:gd name="connsiteY1" fmla="*/ 142875 h 1756799"/>
              <a:gd name="connsiteX2" fmla="*/ 12220575 w 12220575"/>
              <a:gd name="connsiteY2" fmla="*/ 1466867 h 1756799"/>
              <a:gd name="connsiteX3" fmla="*/ 0 w 12220575"/>
              <a:gd name="connsiteY3" fmla="*/ 1343042 h 1756799"/>
              <a:gd name="connsiteX4" fmla="*/ 19050 w 12220575"/>
              <a:gd name="connsiteY4" fmla="*/ 0 h 1756799"/>
              <a:gd name="connsiteX0" fmla="*/ 19050 w 12220575"/>
              <a:gd name="connsiteY0" fmla="*/ 0 h 1756799"/>
              <a:gd name="connsiteX1" fmla="*/ 12220575 w 12220575"/>
              <a:gd name="connsiteY1" fmla="*/ 114300 h 1756799"/>
              <a:gd name="connsiteX2" fmla="*/ 12220575 w 12220575"/>
              <a:gd name="connsiteY2" fmla="*/ 1466867 h 1756799"/>
              <a:gd name="connsiteX3" fmla="*/ 0 w 12220575"/>
              <a:gd name="connsiteY3" fmla="*/ 1343042 h 1756799"/>
              <a:gd name="connsiteX4" fmla="*/ 19050 w 12220575"/>
              <a:gd name="connsiteY4" fmla="*/ 0 h 1756799"/>
              <a:gd name="connsiteX0" fmla="*/ 19050 w 12220575"/>
              <a:gd name="connsiteY0" fmla="*/ 0 h 1756799"/>
              <a:gd name="connsiteX1" fmla="*/ 12220575 w 12220575"/>
              <a:gd name="connsiteY1" fmla="*/ 114300 h 1756799"/>
              <a:gd name="connsiteX2" fmla="*/ 12220575 w 12220575"/>
              <a:gd name="connsiteY2" fmla="*/ 1466867 h 1756799"/>
              <a:gd name="connsiteX3" fmla="*/ 0 w 12220575"/>
              <a:gd name="connsiteY3" fmla="*/ 1343042 h 1756799"/>
              <a:gd name="connsiteX4" fmla="*/ 19050 w 12220575"/>
              <a:gd name="connsiteY4" fmla="*/ 0 h 1756799"/>
              <a:gd name="connsiteX0" fmla="*/ 19050 w 12220575"/>
              <a:gd name="connsiteY0" fmla="*/ 59001 h 1815800"/>
              <a:gd name="connsiteX1" fmla="*/ 12220575 w 12220575"/>
              <a:gd name="connsiteY1" fmla="*/ 173301 h 1815800"/>
              <a:gd name="connsiteX2" fmla="*/ 12220575 w 12220575"/>
              <a:gd name="connsiteY2" fmla="*/ 1525868 h 1815800"/>
              <a:gd name="connsiteX3" fmla="*/ 0 w 12220575"/>
              <a:gd name="connsiteY3" fmla="*/ 1402043 h 1815800"/>
              <a:gd name="connsiteX4" fmla="*/ 19050 w 12220575"/>
              <a:gd name="connsiteY4" fmla="*/ 59001 h 1815800"/>
              <a:gd name="connsiteX0" fmla="*/ 19050 w 12220575"/>
              <a:gd name="connsiteY0" fmla="*/ 91023 h 1847822"/>
              <a:gd name="connsiteX1" fmla="*/ 12220575 w 12220575"/>
              <a:gd name="connsiteY1" fmla="*/ 157698 h 1847822"/>
              <a:gd name="connsiteX2" fmla="*/ 12220575 w 12220575"/>
              <a:gd name="connsiteY2" fmla="*/ 1557890 h 1847822"/>
              <a:gd name="connsiteX3" fmla="*/ 0 w 12220575"/>
              <a:gd name="connsiteY3" fmla="*/ 1434065 h 1847822"/>
              <a:gd name="connsiteX4" fmla="*/ 19050 w 12220575"/>
              <a:gd name="connsiteY4" fmla="*/ 91023 h 1847822"/>
              <a:gd name="connsiteX0" fmla="*/ 19050 w 12220575"/>
              <a:gd name="connsiteY0" fmla="*/ 128965 h 1885764"/>
              <a:gd name="connsiteX1" fmla="*/ 12220575 w 12220575"/>
              <a:gd name="connsiteY1" fmla="*/ 195640 h 1885764"/>
              <a:gd name="connsiteX2" fmla="*/ 12220575 w 12220575"/>
              <a:gd name="connsiteY2" fmla="*/ 1595832 h 1885764"/>
              <a:gd name="connsiteX3" fmla="*/ 0 w 12220575"/>
              <a:gd name="connsiteY3" fmla="*/ 1472007 h 1885764"/>
              <a:gd name="connsiteX4" fmla="*/ 19050 w 12220575"/>
              <a:gd name="connsiteY4" fmla="*/ 128965 h 1885764"/>
              <a:gd name="connsiteX0" fmla="*/ 19050 w 12220575"/>
              <a:gd name="connsiteY0" fmla="*/ 0 h 1890149"/>
              <a:gd name="connsiteX1" fmla="*/ 12220575 w 12220575"/>
              <a:gd name="connsiteY1" fmla="*/ 200025 h 1890149"/>
              <a:gd name="connsiteX2" fmla="*/ 12220575 w 12220575"/>
              <a:gd name="connsiteY2" fmla="*/ 1600217 h 1890149"/>
              <a:gd name="connsiteX3" fmla="*/ 0 w 12220575"/>
              <a:gd name="connsiteY3" fmla="*/ 1476392 h 1890149"/>
              <a:gd name="connsiteX4" fmla="*/ 19050 w 12220575"/>
              <a:gd name="connsiteY4" fmla="*/ 0 h 1890149"/>
              <a:gd name="connsiteX0" fmla="*/ 19050 w 12220575"/>
              <a:gd name="connsiteY0" fmla="*/ 74819 h 1964968"/>
              <a:gd name="connsiteX1" fmla="*/ 12220575 w 12220575"/>
              <a:gd name="connsiteY1" fmla="*/ 274844 h 1964968"/>
              <a:gd name="connsiteX2" fmla="*/ 12220575 w 12220575"/>
              <a:gd name="connsiteY2" fmla="*/ 1675036 h 1964968"/>
              <a:gd name="connsiteX3" fmla="*/ 0 w 12220575"/>
              <a:gd name="connsiteY3" fmla="*/ 1551211 h 1964968"/>
              <a:gd name="connsiteX4" fmla="*/ 19050 w 12220575"/>
              <a:gd name="connsiteY4" fmla="*/ 74819 h 1964968"/>
              <a:gd name="connsiteX0" fmla="*/ 19050 w 12220575"/>
              <a:gd name="connsiteY0" fmla="*/ 87158 h 1977307"/>
              <a:gd name="connsiteX1" fmla="*/ 12211050 w 12220575"/>
              <a:gd name="connsiteY1" fmla="*/ 210983 h 1977307"/>
              <a:gd name="connsiteX2" fmla="*/ 12220575 w 12220575"/>
              <a:gd name="connsiteY2" fmla="*/ 1687375 h 1977307"/>
              <a:gd name="connsiteX3" fmla="*/ 0 w 12220575"/>
              <a:gd name="connsiteY3" fmla="*/ 1563550 h 1977307"/>
              <a:gd name="connsiteX4" fmla="*/ 19050 w 12220575"/>
              <a:gd name="connsiteY4" fmla="*/ 87158 h 1977307"/>
              <a:gd name="connsiteX0" fmla="*/ 19050 w 12220575"/>
              <a:gd name="connsiteY0" fmla="*/ 168095 h 2058244"/>
              <a:gd name="connsiteX1" fmla="*/ 12211050 w 12220575"/>
              <a:gd name="connsiteY1" fmla="*/ 291920 h 2058244"/>
              <a:gd name="connsiteX2" fmla="*/ 12220575 w 12220575"/>
              <a:gd name="connsiteY2" fmla="*/ 1768312 h 2058244"/>
              <a:gd name="connsiteX3" fmla="*/ 0 w 12220575"/>
              <a:gd name="connsiteY3" fmla="*/ 1644487 h 2058244"/>
              <a:gd name="connsiteX4" fmla="*/ 19050 w 12220575"/>
              <a:gd name="connsiteY4" fmla="*/ 168095 h 2058244"/>
              <a:gd name="connsiteX0" fmla="*/ 19050 w 12211966"/>
              <a:gd name="connsiteY0" fmla="*/ 168095 h 2061583"/>
              <a:gd name="connsiteX1" fmla="*/ 12211050 w 12211966"/>
              <a:gd name="connsiteY1" fmla="*/ 291920 h 2061583"/>
              <a:gd name="connsiteX2" fmla="*/ 12211050 w 12211966"/>
              <a:gd name="connsiteY2" fmla="*/ 1787362 h 2061583"/>
              <a:gd name="connsiteX3" fmla="*/ 0 w 12211966"/>
              <a:gd name="connsiteY3" fmla="*/ 1644487 h 2061583"/>
              <a:gd name="connsiteX4" fmla="*/ 19050 w 12211966"/>
              <a:gd name="connsiteY4" fmla="*/ 168095 h 2061583"/>
              <a:gd name="connsiteX0" fmla="*/ 19050 w 12211966"/>
              <a:gd name="connsiteY0" fmla="*/ 168095 h 2061583"/>
              <a:gd name="connsiteX1" fmla="*/ 12211050 w 12211966"/>
              <a:gd name="connsiteY1" fmla="*/ 291920 h 2061583"/>
              <a:gd name="connsiteX2" fmla="*/ 12211050 w 12211966"/>
              <a:gd name="connsiteY2" fmla="*/ 1787362 h 2061583"/>
              <a:gd name="connsiteX3" fmla="*/ 0 w 12211966"/>
              <a:gd name="connsiteY3" fmla="*/ 1644487 h 2061583"/>
              <a:gd name="connsiteX4" fmla="*/ 19050 w 12211966"/>
              <a:gd name="connsiteY4" fmla="*/ 168095 h 2061583"/>
              <a:gd name="connsiteX0" fmla="*/ 19050 w 12218865"/>
              <a:gd name="connsiteY0" fmla="*/ 168095 h 2061583"/>
              <a:gd name="connsiteX1" fmla="*/ 12211050 w 12218865"/>
              <a:gd name="connsiteY1" fmla="*/ 291920 h 2061583"/>
              <a:gd name="connsiteX2" fmla="*/ 12211050 w 12218865"/>
              <a:gd name="connsiteY2" fmla="*/ 1787362 h 2061583"/>
              <a:gd name="connsiteX3" fmla="*/ 0 w 12218865"/>
              <a:gd name="connsiteY3" fmla="*/ 1644487 h 2061583"/>
              <a:gd name="connsiteX4" fmla="*/ 19050 w 12218865"/>
              <a:gd name="connsiteY4" fmla="*/ 168095 h 2061583"/>
              <a:gd name="connsiteX0" fmla="*/ 19050 w 12223167"/>
              <a:gd name="connsiteY0" fmla="*/ 185793 h 2079281"/>
              <a:gd name="connsiteX1" fmla="*/ 12220575 w 12223167"/>
              <a:gd name="connsiteY1" fmla="*/ 271518 h 2079281"/>
              <a:gd name="connsiteX2" fmla="*/ 12211050 w 12223167"/>
              <a:gd name="connsiteY2" fmla="*/ 1805060 h 2079281"/>
              <a:gd name="connsiteX3" fmla="*/ 0 w 12223167"/>
              <a:gd name="connsiteY3" fmla="*/ 1662185 h 2079281"/>
              <a:gd name="connsiteX4" fmla="*/ 19050 w 12223167"/>
              <a:gd name="connsiteY4" fmla="*/ 185793 h 2079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23167" h="2079281">
                <a:moveTo>
                  <a:pt x="19050" y="185793"/>
                </a:moveTo>
                <a:cubicBezTo>
                  <a:pt x="4171950" y="-42807"/>
                  <a:pt x="9258300" y="-109482"/>
                  <a:pt x="12220575" y="271518"/>
                </a:cubicBezTo>
                <a:cubicBezTo>
                  <a:pt x="12223750" y="763649"/>
                  <a:pt x="12226925" y="1351029"/>
                  <a:pt x="12211050" y="1805060"/>
                </a:cubicBezTo>
                <a:cubicBezTo>
                  <a:pt x="8159750" y="1106560"/>
                  <a:pt x="4137025" y="2827410"/>
                  <a:pt x="0" y="1662185"/>
                </a:cubicBezTo>
                <a:lnTo>
                  <a:pt x="19050" y="18579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6" name="矩形 115">
            <a:extLst>
              <a:ext uri="{FF2B5EF4-FFF2-40B4-BE49-F238E27FC236}">
                <a16:creationId xmlns:a16="http://schemas.microsoft.com/office/drawing/2014/main" id="{4ADD685F-C22F-EC94-90FD-87A2C718E965}"/>
              </a:ext>
            </a:extLst>
          </p:cNvPr>
          <p:cNvSpPr/>
          <p:nvPr/>
        </p:nvSpPr>
        <p:spPr>
          <a:xfrm>
            <a:off x="-9525" y="5960777"/>
            <a:ext cx="12192000" cy="897213"/>
          </a:xfrm>
          <a:custGeom>
            <a:avLst/>
            <a:gdLst>
              <a:gd name="connsiteX0" fmla="*/ 0 w 12192000"/>
              <a:gd name="connsiteY0" fmla="*/ 0 h 1257300"/>
              <a:gd name="connsiteX1" fmla="*/ 12192000 w 12192000"/>
              <a:gd name="connsiteY1" fmla="*/ 0 h 1257300"/>
              <a:gd name="connsiteX2" fmla="*/ 12192000 w 12192000"/>
              <a:gd name="connsiteY2" fmla="*/ 1257300 h 1257300"/>
              <a:gd name="connsiteX3" fmla="*/ 0 w 12192000"/>
              <a:gd name="connsiteY3" fmla="*/ 1257300 h 1257300"/>
              <a:gd name="connsiteX4" fmla="*/ 0 w 12192000"/>
              <a:gd name="connsiteY4" fmla="*/ 0 h 1257300"/>
              <a:gd name="connsiteX0" fmla="*/ 0 w 12192000"/>
              <a:gd name="connsiteY0" fmla="*/ 38100 h 1295400"/>
              <a:gd name="connsiteX1" fmla="*/ 12192000 w 12192000"/>
              <a:gd name="connsiteY1" fmla="*/ 0 h 1295400"/>
              <a:gd name="connsiteX2" fmla="*/ 12192000 w 12192000"/>
              <a:gd name="connsiteY2" fmla="*/ 1295400 h 1295400"/>
              <a:gd name="connsiteX3" fmla="*/ 0 w 12192000"/>
              <a:gd name="connsiteY3" fmla="*/ 1295400 h 1295400"/>
              <a:gd name="connsiteX4" fmla="*/ 0 w 12192000"/>
              <a:gd name="connsiteY4" fmla="*/ 38100 h 1295400"/>
              <a:gd name="connsiteX0" fmla="*/ 0 w 12192000"/>
              <a:gd name="connsiteY0" fmla="*/ 85534 h 1342834"/>
              <a:gd name="connsiteX1" fmla="*/ 12192000 w 12192000"/>
              <a:gd name="connsiteY1" fmla="*/ 47434 h 1342834"/>
              <a:gd name="connsiteX2" fmla="*/ 12192000 w 12192000"/>
              <a:gd name="connsiteY2" fmla="*/ 1342834 h 1342834"/>
              <a:gd name="connsiteX3" fmla="*/ 0 w 12192000"/>
              <a:gd name="connsiteY3" fmla="*/ 1342834 h 1342834"/>
              <a:gd name="connsiteX4" fmla="*/ 0 w 12192000"/>
              <a:gd name="connsiteY4" fmla="*/ 85534 h 1342834"/>
              <a:gd name="connsiteX0" fmla="*/ 9525 w 12192000"/>
              <a:gd name="connsiteY0" fmla="*/ 49861 h 1354786"/>
              <a:gd name="connsiteX1" fmla="*/ 12192000 w 12192000"/>
              <a:gd name="connsiteY1" fmla="*/ 59386 h 1354786"/>
              <a:gd name="connsiteX2" fmla="*/ 12192000 w 12192000"/>
              <a:gd name="connsiteY2" fmla="*/ 1354786 h 1354786"/>
              <a:gd name="connsiteX3" fmla="*/ 0 w 12192000"/>
              <a:gd name="connsiteY3" fmla="*/ 1354786 h 1354786"/>
              <a:gd name="connsiteX4" fmla="*/ 9525 w 12192000"/>
              <a:gd name="connsiteY4" fmla="*/ 49861 h 1354786"/>
              <a:gd name="connsiteX0" fmla="*/ 9525 w 12192000"/>
              <a:gd name="connsiteY0" fmla="*/ 8906 h 1313831"/>
              <a:gd name="connsiteX1" fmla="*/ 12192000 w 12192000"/>
              <a:gd name="connsiteY1" fmla="*/ 18431 h 1313831"/>
              <a:gd name="connsiteX2" fmla="*/ 12192000 w 12192000"/>
              <a:gd name="connsiteY2" fmla="*/ 1313831 h 1313831"/>
              <a:gd name="connsiteX3" fmla="*/ 0 w 12192000"/>
              <a:gd name="connsiteY3" fmla="*/ 1313831 h 1313831"/>
              <a:gd name="connsiteX4" fmla="*/ 9525 w 12192000"/>
              <a:gd name="connsiteY4" fmla="*/ 8906 h 1313831"/>
              <a:gd name="connsiteX0" fmla="*/ 9525 w 12192000"/>
              <a:gd name="connsiteY0" fmla="*/ 73671 h 1378596"/>
              <a:gd name="connsiteX1" fmla="*/ 12182475 w 12192000"/>
              <a:gd name="connsiteY1" fmla="*/ 16521 h 1378596"/>
              <a:gd name="connsiteX2" fmla="*/ 12192000 w 12192000"/>
              <a:gd name="connsiteY2" fmla="*/ 1378596 h 1378596"/>
              <a:gd name="connsiteX3" fmla="*/ 0 w 12192000"/>
              <a:gd name="connsiteY3" fmla="*/ 1378596 h 1378596"/>
              <a:gd name="connsiteX4" fmla="*/ 9525 w 12192000"/>
              <a:gd name="connsiteY4" fmla="*/ 73671 h 1378596"/>
              <a:gd name="connsiteX0" fmla="*/ 9525 w 12192000"/>
              <a:gd name="connsiteY0" fmla="*/ 0 h 1409700"/>
              <a:gd name="connsiteX1" fmla="*/ 12182475 w 12192000"/>
              <a:gd name="connsiteY1" fmla="*/ 47625 h 1409700"/>
              <a:gd name="connsiteX2" fmla="*/ 12192000 w 12192000"/>
              <a:gd name="connsiteY2" fmla="*/ 1409700 h 1409700"/>
              <a:gd name="connsiteX3" fmla="*/ 0 w 12192000"/>
              <a:gd name="connsiteY3" fmla="*/ 1409700 h 1409700"/>
              <a:gd name="connsiteX4" fmla="*/ 9525 w 12192000"/>
              <a:gd name="connsiteY4" fmla="*/ 0 h 1409700"/>
              <a:gd name="connsiteX0" fmla="*/ 9525 w 12192000"/>
              <a:gd name="connsiteY0" fmla="*/ 0 h 1409700"/>
              <a:gd name="connsiteX1" fmla="*/ 12182475 w 12192000"/>
              <a:gd name="connsiteY1" fmla="*/ 47625 h 1409700"/>
              <a:gd name="connsiteX2" fmla="*/ 12192000 w 12192000"/>
              <a:gd name="connsiteY2" fmla="*/ 1409700 h 1409700"/>
              <a:gd name="connsiteX3" fmla="*/ 0 w 12192000"/>
              <a:gd name="connsiteY3" fmla="*/ 1409700 h 1409700"/>
              <a:gd name="connsiteX4" fmla="*/ 9525 w 12192000"/>
              <a:gd name="connsiteY4" fmla="*/ 0 h 1409700"/>
              <a:gd name="connsiteX0" fmla="*/ 9525 w 12192000"/>
              <a:gd name="connsiteY0" fmla="*/ 58038 h 1467738"/>
              <a:gd name="connsiteX1" fmla="*/ 12182475 w 12192000"/>
              <a:gd name="connsiteY1" fmla="*/ 10413 h 1467738"/>
              <a:gd name="connsiteX2" fmla="*/ 12192000 w 12192000"/>
              <a:gd name="connsiteY2" fmla="*/ 1467738 h 1467738"/>
              <a:gd name="connsiteX3" fmla="*/ 0 w 12192000"/>
              <a:gd name="connsiteY3" fmla="*/ 1467738 h 1467738"/>
              <a:gd name="connsiteX4" fmla="*/ 9525 w 12192000"/>
              <a:gd name="connsiteY4" fmla="*/ 58038 h 1467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1467738">
                <a:moveTo>
                  <a:pt x="9525" y="58038"/>
                </a:moveTo>
                <a:cubicBezTo>
                  <a:pt x="3997325" y="874013"/>
                  <a:pt x="8137525" y="-110237"/>
                  <a:pt x="12182475" y="10413"/>
                </a:cubicBezTo>
                <a:lnTo>
                  <a:pt x="12192000" y="1467738"/>
                </a:lnTo>
                <a:lnTo>
                  <a:pt x="0" y="1467738"/>
                </a:lnTo>
                <a:lnTo>
                  <a:pt x="9525" y="5803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8" name="任意多边形: 形状 117">
            <a:extLst>
              <a:ext uri="{FF2B5EF4-FFF2-40B4-BE49-F238E27FC236}">
                <a16:creationId xmlns:a16="http://schemas.microsoft.com/office/drawing/2014/main" id="{B493479C-94AB-2027-78D1-36FF66793A5A}"/>
              </a:ext>
            </a:extLst>
          </p:cNvPr>
          <p:cNvSpPr/>
          <p:nvPr/>
        </p:nvSpPr>
        <p:spPr>
          <a:xfrm>
            <a:off x="3588532" y="4371975"/>
            <a:ext cx="2793218" cy="1085850"/>
          </a:xfrm>
          <a:custGeom>
            <a:avLst/>
            <a:gdLst>
              <a:gd name="connsiteX0" fmla="*/ 688193 w 2793218"/>
              <a:gd name="connsiteY0" fmla="*/ 304800 h 1085850"/>
              <a:gd name="connsiteX1" fmla="*/ 716768 w 2793218"/>
              <a:gd name="connsiteY1" fmla="*/ 190500 h 1085850"/>
              <a:gd name="connsiteX2" fmla="*/ 726293 w 2793218"/>
              <a:gd name="connsiteY2" fmla="*/ 161925 h 1085850"/>
              <a:gd name="connsiteX3" fmla="*/ 764393 w 2793218"/>
              <a:gd name="connsiteY3" fmla="*/ 85725 h 1085850"/>
              <a:gd name="connsiteX4" fmla="*/ 821543 w 2793218"/>
              <a:gd name="connsiteY4" fmla="*/ 0 h 1085850"/>
              <a:gd name="connsiteX5" fmla="*/ 1507343 w 2793218"/>
              <a:gd name="connsiteY5" fmla="*/ 19050 h 1085850"/>
              <a:gd name="connsiteX6" fmla="*/ 1697843 w 2793218"/>
              <a:gd name="connsiteY6" fmla="*/ 47625 h 1085850"/>
              <a:gd name="connsiteX7" fmla="*/ 2078843 w 2793218"/>
              <a:gd name="connsiteY7" fmla="*/ 66675 h 1085850"/>
              <a:gd name="connsiteX8" fmla="*/ 2231243 w 2793218"/>
              <a:gd name="connsiteY8" fmla="*/ 123825 h 1085850"/>
              <a:gd name="connsiteX9" fmla="*/ 2307443 w 2793218"/>
              <a:gd name="connsiteY9" fmla="*/ 152400 h 1085850"/>
              <a:gd name="connsiteX10" fmla="*/ 2393168 w 2793218"/>
              <a:gd name="connsiteY10" fmla="*/ 190500 h 1085850"/>
              <a:gd name="connsiteX11" fmla="*/ 2526518 w 2793218"/>
              <a:gd name="connsiteY11" fmla="*/ 238125 h 1085850"/>
              <a:gd name="connsiteX12" fmla="*/ 2583668 w 2793218"/>
              <a:gd name="connsiteY12" fmla="*/ 295275 h 1085850"/>
              <a:gd name="connsiteX13" fmla="*/ 2669393 w 2793218"/>
              <a:gd name="connsiteY13" fmla="*/ 428625 h 1085850"/>
              <a:gd name="connsiteX14" fmla="*/ 2793218 w 2793218"/>
              <a:gd name="connsiteY14" fmla="*/ 495300 h 1085850"/>
              <a:gd name="connsiteX15" fmla="*/ 2764643 w 2793218"/>
              <a:gd name="connsiteY15" fmla="*/ 609600 h 1085850"/>
              <a:gd name="connsiteX16" fmla="*/ 2631293 w 2793218"/>
              <a:gd name="connsiteY16" fmla="*/ 695325 h 1085850"/>
              <a:gd name="connsiteX17" fmla="*/ 2497943 w 2793218"/>
              <a:gd name="connsiteY17" fmla="*/ 762000 h 1085850"/>
              <a:gd name="connsiteX18" fmla="*/ 2297918 w 2793218"/>
              <a:gd name="connsiteY18" fmla="*/ 781050 h 1085850"/>
              <a:gd name="connsiteX19" fmla="*/ 2212193 w 2793218"/>
              <a:gd name="connsiteY19" fmla="*/ 800100 h 1085850"/>
              <a:gd name="connsiteX20" fmla="*/ 2078843 w 2793218"/>
              <a:gd name="connsiteY20" fmla="*/ 819150 h 1085850"/>
              <a:gd name="connsiteX21" fmla="*/ 2031218 w 2793218"/>
              <a:gd name="connsiteY21" fmla="*/ 847725 h 1085850"/>
              <a:gd name="connsiteX22" fmla="*/ 1983593 w 2793218"/>
              <a:gd name="connsiteY22" fmla="*/ 857250 h 1085850"/>
              <a:gd name="connsiteX23" fmla="*/ 1716893 w 2793218"/>
              <a:gd name="connsiteY23" fmla="*/ 962025 h 1085850"/>
              <a:gd name="connsiteX24" fmla="*/ 1583543 w 2793218"/>
              <a:gd name="connsiteY24" fmla="*/ 971550 h 1085850"/>
              <a:gd name="connsiteX25" fmla="*/ 1554968 w 2793218"/>
              <a:gd name="connsiteY25" fmla="*/ 1000125 h 1085850"/>
              <a:gd name="connsiteX26" fmla="*/ 1402568 w 2793218"/>
              <a:gd name="connsiteY26" fmla="*/ 1028700 h 1085850"/>
              <a:gd name="connsiteX27" fmla="*/ 1259693 w 2793218"/>
              <a:gd name="connsiteY27" fmla="*/ 1066800 h 1085850"/>
              <a:gd name="connsiteX28" fmla="*/ 535793 w 2793218"/>
              <a:gd name="connsiteY28" fmla="*/ 1038225 h 1085850"/>
              <a:gd name="connsiteX29" fmla="*/ 250043 w 2793218"/>
              <a:gd name="connsiteY29" fmla="*/ 1038225 h 1085850"/>
              <a:gd name="connsiteX30" fmla="*/ 154793 w 2793218"/>
              <a:gd name="connsiteY30" fmla="*/ 1057275 h 1085850"/>
              <a:gd name="connsiteX31" fmla="*/ 69068 w 2793218"/>
              <a:gd name="connsiteY31" fmla="*/ 1085850 h 1085850"/>
              <a:gd name="connsiteX32" fmla="*/ 40493 w 2793218"/>
              <a:gd name="connsiteY32" fmla="*/ 1076325 h 1085850"/>
              <a:gd name="connsiteX33" fmla="*/ 2393 w 2793218"/>
              <a:gd name="connsiteY33" fmla="*/ 1066800 h 1085850"/>
              <a:gd name="connsiteX34" fmla="*/ 50018 w 2793218"/>
              <a:gd name="connsiteY34" fmla="*/ 933450 h 1085850"/>
              <a:gd name="connsiteX35" fmla="*/ 116693 w 2793218"/>
              <a:gd name="connsiteY35" fmla="*/ 857250 h 1085850"/>
              <a:gd name="connsiteX36" fmla="*/ 221468 w 2793218"/>
              <a:gd name="connsiteY36" fmla="*/ 800100 h 1085850"/>
              <a:gd name="connsiteX37" fmla="*/ 250043 w 2793218"/>
              <a:gd name="connsiteY37" fmla="*/ 781050 h 1085850"/>
              <a:gd name="connsiteX38" fmla="*/ 307193 w 2793218"/>
              <a:gd name="connsiteY38" fmla="*/ 752475 h 1085850"/>
              <a:gd name="connsiteX39" fmla="*/ 421493 w 2793218"/>
              <a:gd name="connsiteY39" fmla="*/ 647700 h 1085850"/>
              <a:gd name="connsiteX40" fmla="*/ 478643 w 2793218"/>
              <a:gd name="connsiteY40" fmla="*/ 552450 h 1085850"/>
              <a:gd name="connsiteX41" fmla="*/ 516743 w 2793218"/>
              <a:gd name="connsiteY41" fmla="*/ 485775 h 1085850"/>
              <a:gd name="connsiteX42" fmla="*/ 545318 w 2793218"/>
              <a:gd name="connsiteY42" fmla="*/ 400050 h 1085850"/>
              <a:gd name="connsiteX43" fmla="*/ 573893 w 2793218"/>
              <a:gd name="connsiteY43" fmla="*/ 381000 h 1085850"/>
              <a:gd name="connsiteX44" fmla="*/ 659618 w 2793218"/>
              <a:gd name="connsiteY44" fmla="*/ 333375 h 1085850"/>
              <a:gd name="connsiteX45" fmla="*/ 688193 w 2793218"/>
              <a:gd name="connsiteY45" fmla="*/ 304800 h 1085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2793218" h="1085850">
                <a:moveTo>
                  <a:pt x="688193" y="304800"/>
                </a:moveTo>
                <a:cubicBezTo>
                  <a:pt x="697718" y="280987"/>
                  <a:pt x="695620" y="260993"/>
                  <a:pt x="716768" y="190500"/>
                </a:cubicBezTo>
                <a:cubicBezTo>
                  <a:pt x="719653" y="180883"/>
                  <a:pt x="722138" y="171065"/>
                  <a:pt x="726293" y="161925"/>
                </a:cubicBezTo>
                <a:cubicBezTo>
                  <a:pt x="738044" y="136072"/>
                  <a:pt x="753206" y="111827"/>
                  <a:pt x="764393" y="85725"/>
                </a:cubicBezTo>
                <a:cubicBezTo>
                  <a:pt x="798598" y="5914"/>
                  <a:pt x="759366" y="46632"/>
                  <a:pt x="821543" y="0"/>
                </a:cubicBezTo>
                <a:cubicBezTo>
                  <a:pt x="1050143" y="6350"/>
                  <a:pt x="1278992" y="6640"/>
                  <a:pt x="1507343" y="19050"/>
                </a:cubicBezTo>
                <a:cubicBezTo>
                  <a:pt x="1571459" y="22535"/>
                  <a:pt x="1633854" y="42293"/>
                  <a:pt x="1697843" y="47625"/>
                </a:cubicBezTo>
                <a:cubicBezTo>
                  <a:pt x="1824562" y="58185"/>
                  <a:pt x="1951843" y="60325"/>
                  <a:pt x="2078843" y="66675"/>
                </a:cubicBezTo>
                <a:cubicBezTo>
                  <a:pt x="2237883" y="119688"/>
                  <a:pt x="2096443" y="69905"/>
                  <a:pt x="2231243" y="123825"/>
                </a:cubicBezTo>
                <a:cubicBezTo>
                  <a:pt x="2347121" y="170176"/>
                  <a:pt x="2129447" y="76116"/>
                  <a:pt x="2307443" y="152400"/>
                </a:cubicBezTo>
                <a:cubicBezTo>
                  <a:pt x="2336185" y="164718"/>
                  <a:pt x="2363889" y="179520"/>
                  <a:pt x="2393168" y="190500"/>
                </a:cubicBezTo>
                <a:cubicBezTo>
                  <a:pt x="2632967" y="280425"/>
                  <a:pt x="2281813" y="133251"/>
                  <a:pt x="2526518" y="238125"/>
                </a:cubicBezTo>
                <a:cubicBezTo>
                  <a:pt x="2545568" y="257175"/>
                  <a:pt x="2571620" y="271178"/>
                  <a:pt x="2583668" y="295275"/>
                </a:cubicBezTo>
                <a:cubicBezTo>
                  <a:pt x="2600930" y="329798"/>
                  <a:pt x="2637496" y="411449"/>
                  <a:pt x="2669393" y="428625"/>
                </a:cubicBezTo>
                <a:lnTo>
                  <a:pt x="2793218" y="495300"/>
                </a:lnTo>
                <a:cubicBezTo>
                  <a:pt x="2783693" y="533400"/>
                  <a:pt x="2789353" y="579076"/>
                  <a:pt x="2764643" y="609600"/>
                </a:cubicBezTo>
                <a:cubicBezTo>
                  <a:pt x="2731395" y="650672"/>
                  <a:pt x="2677173" y="669108"/>
                  <a:pt x="2631293" y="695325"/>
                </a:cubicBezTo>
                <a:cubicBezTo>
                  <a:pt x="2588144" y="719981"/>
                  <a:pt x="2547436" y="757501"/>
                  <a:pt x="2497943" y="762000"/>
                </a:cubicBezTo>
                <a:lnTo>
                  <a:pt x="2297918" y="781050"/>
                </a:lnTo>
                <a:cubicBezTo>
                  <a:pt x="2269343" y="787400"/>
                  <a:pt x="2241032" y="795084"/>
                  <a:pt x="2212193" y="800100"/>
                </a:cubicBezTo>
                <a:cubicBezTo>
                  <a:pt x="2167956" y="807793"/>
                  <a:pt x="2122266" y="807723"/>
                  <a:pt x="2078843" y="819150"/>
                </a:cubicBezTo>
                <a:cubicBezTo>
                  <a:pt x="2060939" y="823862"/>
                  <a:pt x="2048407" y="840849"/>
                  <a:pt x="2031218" y="847725"/>
                </a:cubicBezTo>
                <a:cubicBezTo>
                  <a:pt x="2016187" y="853738"/>
                  <a:pt x="1999468" y="854075"/>
                  <a:pt x="1983593" y="857250"/>
                </a:cubicBezTo>
                <a:cubicBezTo>
                  <a:pt x="1929053" y="880624"/>
                  <a:pt x="1776524" y="949247"/>
                  <a:pt x="1716893" y="962025"/>
                </a:cubicBezTo>
                <a:cubicBezTo>
                  <a:pt x="1673319" y="971362"/>
                  <a:pt x="1627993" y="968375"/>
                  <a:pt x="1583543" y="971550"/>
                </a:cubicBezTo>
                <a:cubicBezTo>
                  <a:pt x="1574018" y="981075"/>
                  <a:pt x="1567016" y="994101"/>
                  <a:pt x="1554968" y="1000125"/>
                </a:cubicBezTo>
                <a:cubicBezTo>
                  <a:pt x="1512620" y="1021299"/>
                  <a:pt x="1446620" y="1023805"/>
                  <a:pt x="1402568" y="1028700"/>
                </a:cubicBezTo>
                <a:cubicBezTo>
                  <a:pt x="1354943" y="1041400"/>
                  <a:pt x="1308965" y="1065486"/>
                  <a:pt x="1259693" y="1066800"/>
                </a:cubicBezTo>
                <a:cubicBezTo>
                  <a:pt x="1056114" y="1072229"/>
                  <a:pt x="766594" y="1052650"/>
                  <a:pt x="535793" y="1038225"/>
                </a:cubicBezTo>
                <a:cubicBezTo>
                  <a:pt x="414883" y="1018073"/>
                  <a:pt x="452650" y="1020348"/>
                  <a:pt x="250043" y="1038225"/>
                </a:cubicBezTo>
                <a:cubicBezTo>
                  <a:pt x="217790" y="1041071"/>
                  <a:pt x="184856" y="1045250"/>
                  <a:pt x="154793" y="1057275"/>
                </a:cubicBezTo>
                <a:cubicBezTo>
                  <a:pt x="95013" y="1081187"/>
                  <a:pt x="123755" y="1072178"/>
                  <a:pt x="69068" y="1085850"/>
                </a:cubicBezTo>
                <a:cubicBezTo>
                  <a:pt x="59543" y="1082675"/>
                  <a:pt x="50147" y="1079083"/>
                  <a:pt x="40493" y="1076325"/>
                </a:cubicBezTo>
                <a:cubicBezTo>
                  <a:pt x="27906" y="1072729"/>
                  <a:pt x="4735" y="1079680"/>
                  <a:pt x="2393" y="1066800"/>
                </a:cubicBezTo>
                <a:cubicBezTo>
                  <a:pt x="-8229" y="1008380"/>
                  <a:pt x="18090" y="971764"/>
                  <a:pt x="50018" y="933450"/>
                </a:cubicBezTo>
                <a:cubicBezTo>
                  <a:pt x="71625" y="907522"/>
                  <a:pt x="92828" y="881115"/>
                  <a:pt x="116693" y="857250"/>
                </a:cubicBezTo>
                <a:cubicBezTo>
                  <a:pt x="134098" y="839845"/>
                  <a:pt x="221353" y="800163"/>
                  <a:pt x="221468" y="800100"/>
                </a:cubicBezTo>
                <a:cubicBezTo>
                  <a:pt x="231518" y="794618"/>
                  <a:pt x="240036" y="786609"/>
                  <a:pt x="250043" y="781050"/>
                </a:cubicBezTo>
                <a:cubicBezTo>
                  <a:pt x="268661" y="770707"/>
                  <a:pt x="289224" y="763910"/>
                  <a:pt x="307193" y="752475"/>
                </a:cubicBezTo>
                <a:cubicBezTo>
                  <a:pt x="340236" y="731448"/>
                  <a:pt x="400932" y="671999"/>
                  <a:pt x="421493" y="647700"/>
                </a:cubicBezTo>
                <a:cubicBezTo>
                  <a:pt x="457097" y="605622"/>
                  <a:pt x="455786" y="594354"/>
                  <a:pt x="478643" y="552450"/>
                </a:cubicBezTo>
                <a:cubicBezTo>
                  <a:pt x="490900" y="529978"/>
                  <a:pt x="504043" y="508000"/>
                  <a:pt x="516743" y="485775"/>
                </a:cubicBezTo>
                <a:cubicBezTo>
                  <a:pt x="522669" y="462070"/>
                  <a:pt x="531523" y="419363"/>
                  <a:pt x="545318" y="400050"/>
                </a:cubicBezTo>
                <a:cubicBezTo>
                  <a:pt x="551972" y="390735"/>
                  <a:pt x="563886" y="386559"/>
                  <a:pt x="573893" y="381000"/>
                </a:cubicBezTo>
                <a:cubicBezTo>
                  <a:pt x="623621" y="353373"/>
                  <a:pt x="622814" y="360978"/>
                  <a:pt x="659618" y="333375"/>
                </a:cubicBezTo>
                <a:cubicBezTo>
                  <a:pt x="663210" y="330681"/>
                  <a:pt x="678668" y="328613"/>
                  <a:pt x="688193" y="304800"/>
                </a:cubicBezTo>
                <a:close/>
              </a:path>
            </a:pathLst>
          </a:custGeom>
          <a:solidFill>
            <a:srgbClr val="F18F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7" name="任意多边形: 形状 116">
            <a:extLst>
              <a:ext uri="{FF2B5EF4-FFF2-40B4-BE49-F238E27FC236}">
                <a16:creationId xmlns:a16="http://schemas.microsoft.com/office/drawing/2014/main" id="{5602268A-B383-ABBE-1945-3E45FA3EF79C}"/>
              </a:ext>
            </a:extLst>
          </p:cNvPr>
          <p:cNvSpPr/>
          <p:nvPr/>
        </p:nvSpPr>
        <p:spPr>
          <a:xfrm>
            <a:off x="2465468" y="4266072"/>
            <a:ext cx="2174390" cy="1219200"/>
          </a:xfrm>
          <a:custGeom>
            <a:avLst/>
            <a:gdLst>
              <a:gd name="connsiteX0" fmla="*/ 2690 w 2174390"/>
              <a:gd name="connsiteY0" fmla="*/ 228600 h 1219200"/>
              <a:gd name="connsiteX1" fmla="*/ 50315 w 2174390"/>
              <a:gd name="connsiteY1" fmla="*/ 200025 h 1219200"/>
              <a:gd name="connsiteX2" fmla="*/ 155090 w 2174390"/>
              <a:gd name="connsiteY2" fmla="*/ 180975 h 1219200"/>
              <a:gd name="connsiteX3" fmla="*/ 269390 w 2174390"/>
              <a:gd name="connsiteY3" fmla="*/ 123825 h 1219200"/>
              <a:gd name="connsiteX4" fmla="*/ 317015 w 2174390"/>
              <a:gd name="connsiteY4" fmla="*/ 85725 h 1219200"/>
              <a:gd name="connsiteX5" fmla="*/ 402740 w 2174390"/>
              <a:gd name="connsiteY5" fmla="*/ 76200 h 1219200"/>
              <a:gd name="connsiteX6" fmla="*/ 488465 w 2174390"/>
              <a:gd name="connsiteY6" fmla="*/ 95250 h 1219200"/>
              <a:gd name="connsiteX7" fmla="*/ 536090 w 2174390"/>
              <a:gd name="connsiteY7" fmla="*/ 114300 h 1219200"/>
              <a:gd name="connsiteX8" fmla="*/ 783740 w 2174390"/>
              <a:gd name="connsiteY8" fmla="*/ 123825 h 1219200"/>
              <a:gd name="connsiteX9" fmla="*/ 1040915 w 2174390"/>
              <a:gd name="connsiteY9" fmla="*/ 57150 h 1219200"/>
              <a:gd name="connsiteX10" fmla="*/ 1107590 w 2174390"/>
              <a:gd name="connsiteY10" fmla="*/ 28575 h 1219200"/>
              <a:gd name="connsiteX11" fmla="*/ 1269515 w 2174390"/>
              <a:gd name="connsiteY11" fmla="*/ 19050 h 1219200"/>
              <a:gd name="connsiteX12" fmla="*/ 1317140 w 2174390"/>
              <a:gd name="connsiteY12" fmla="*/ 0 h 1219200"/>
              <a:gd name="connsiteX13" fmla="*/ 1612415 w 2174390"/>
              <a:gd name="connsiteY13" fmla="*/ 19050 h 1219200"/>
              <a:gd name="connsiteX14" fmla="*/ 1669565 w 2174390"/>
              <a:gd name="connsiteY14" fmla="*/ 66675 h 1219200"/>
              <a:gd name="connsiteX15" fmla="*/ 1983890 w 2174390"/>
              <a:gd name="connsiteY15" fmla="*/ 219075 h 1219200"/>
              <a:gd name="connsiteX16" fmla="*/ 2060090 w 2174390"/>
              <a:gd name="connsiteY16" fmla="*/ 323850 h 1219200"/>
              <a:gd name="connsiteX17" fmla="*/ 2079140 w 2174390"/>
              <a:gd name="connsiteY17" fmla="*/ 371475 h 1219200"/>
              <a:gd name="connsiteX18" fmla="*/ 2098190 w 2174390"/>
              <a:gd name="connsiteY18" fmla="*/ 400050 h 1219200"/>
              <a:gd name="connsiteX19" fmla="*/ 2126765 w 2174390"/>
              <a:gd name="connsiteY19" fmla="*/ 447675 h 1219200"/>
              <a:gd name="connsiteX20" fmla="*/ 2155340 w 2174390"/>
              <a:gd name="connsiteY20" fmla="*/ 561975 h 1219200"/>
              <a:gd name="connsiteX21" fmla="*/ 2174390 w 2174390"/>
              <a:gd name="connsiteY21" fmla="*/ 695325 h 1219200"/>
              <a:gd name="connsiteX22" fmla="*/ 2155340 w 2174390"/>
              <a:gd name="connsiteY22" fmla="*/ 723900 h 1219200"/>
              <a:gd name="connsiteX23" fmla="*/ 2126765 w 2174390"/>
              <a:gd name="connsiteY23" fmla="*/ 781050 h 1219200"/>
              <a:gd name="connsiteX24" fmla="*/ 2031515 w 2174390"/>
              <a:gd name="connsiteY24" fmla="*/ 828675 h 1219200"/>
              <a:gd name="connsiteX25" fmla="*/ 1869590 w 2174390"/>
              <a:gd name="connsiteY25" fmla="*/ 895350 h 1219200"/>
              <a:gd name="connsiteX26" fmla="*/ 1755290 w 2174390"/>
              <a:gd name="connsiteY26" fmla="*/ 933450 h 1219200"/>
              <a:gd name="connsiteX27" fmla="*/ 1650515 w 2174390"/>
              <a:gd name="connsiteY27" fmla="*/ 981075 h 1219200"/>
              <a:gd name="connsiteX28" fmla="*/ 1498115 w 2174390"/>
              <a:gd name="connsiteY28" fmla="*/ 1028700 h 1219200"/>
              <a:gd name="connsiteX29" fmla="*/ 1317140 w 2174390"/>
              <a:gd name="connsiteY29" fmla="*/ 1143000 h 1219200"/>
              <a:gd name="connsiteX30" fmla="*/ 1259990 w 2174390"/>
              <a:gd name="connsiteY30" fmla="*/ 1152525 h 1219200"/>
              <a:gd name="connsiteX31" fmla="*/ 1088540 w 2174390"/>
              <a:gd name="connsiteY31" fmla="*/ 1190625 h 1219200"/>
              <a:gd name="connsiteX32" fmla="*/ 840890 w 2174390"/>
              <a:gd name="connsiteY32" fmla="*/ 1219200 h 1219200"/>
              <a:gd name="connsiteX33" fmla="*/ 478940 w 2174390"/>
              <a:gd name="connsiteY33" fmla="*/ 1209675 h 1219200"/>
              <a:gd name="connsiteX34" fmla="*/ 393215 w 2174390"/>
              <a:gd name="connsiteY34" fmla="*/ 1171575 h 1219200"/>
              <a:gd name="connsiteX35" fmla="*/ 326540 w 2174390"/>
              <a:gd name="connsiteY35" fmla="*/ 1133475 h 1219200"/>
              <a:gd name="connsiteX36" fmla="*/ 250340 w 2174390"/>
              <a:gd name="connsiteY36" fmla="*/ 1047750 h 1219200"/>
              <a:gd name="connsiteX37" fmla="*/ 174140 w 2174390"/>
              <a:gd name="connsiteY37" fmla="*/ 933450 h 1219200"/>
              <a:gd name="connsiteX38" fmla="*/ 126515 w 2174390"/>
              <a:gd name="connsiteY38" fmla="*/ 885825 h 1219200"/>
              <a:gd name="connsiteX39" fmla="*/ 97940 w 2174390"/>
              <a:gd name="connsiteY39" fmla="*/ 828675 h 1219200"/>
              <a:gd name="connsiteX40" fmla="*/ 50315 w 2174390"/>
              <a:gd name="connsiteY40" fmla="*/ 723900 h 1219200"/>
              <a:gd name="connsiteX41" fmla="*/ 40790 w 2174390"/>
              <a:gd name="connsiteY41" fmla="*/ 666750 h 1219200"/>
              <a:gd name="connsiteX42" fmla="*/ 21740 w 2174390"/>
              <a:gd name="connsiteY42" fmla="*/ 571500 h 1219200"/>
              <a:gd name="connsiteX43" fmla="*/ 12215 w 2174390"/>
              <a:gd name="connsiteY43" fmla="*/ 314325 h 1219200"/>
              <a:gd name="connsiteX44" fmla="*/ 2690 w 2174390"/>
              <a:gd name="connsiteY44" fmla="*/ 228600 h 121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2174390" h="1219200">
                <a:moveTo>
                  <a:pt x="2690" y="228600"/>
                </a:moveTo>
                <a:cubicBezTo>
                  <a:pt x="9040" y="209550"/>
                  <a:pt x="32752" y="205879"/>
                  <a:pt x="50315" y="200025"/>
                </a:cubicBezTo>
                <a:cubicBezTo>
                  <a:pt x="90717" y="186558"/>
                  <a:pt x="118086" y="197164"/>
                  <a:pt x="155090" y="180975"/>
                </a:cubicBezTo>
                <a:cubicBezTo>
                  <a:pt x="194116" y="163901"/>
                  <a:pt x="236127" y="150435"/>
                  <a:pt x="269390" y="123825"/>
                </a:cubicBezTo>
                <a:cubicBezTo>
                  <a:pt x="285265" y="111125"/>
                  <a:pt x="297869" y="92563"/>
                  <a:pt x="317015" y="85725"/>
                </a:cubicBezTo>
                <a:cubicBezTo>
                  <a:pt x="344091" y="76055"/>
                  <a:pt x="374165" y="79375"/>
                  <a:pt x="402740" y="76200"/>
                </a:cubicBezTo>
                <a:cubicBezTo>
                  <a:pt x="431315" y="82550"/>
                  <a:pt x="460319" y="87208"/>
                  <a:pt x="488465" y="95250"/>
                </a:cubicBezTo>
                <a:cubicBezTo>
                  <a:pt x="504905" y="99947"/>
                  <a:pt x="519072" y="112653"/>
                  <a:pt x="536090" y="114300"/>
                </a:cubicBezTo>
                <a:cubicBezTo>
                  <a:pt x="618317" y="122257"/>
                  <a:pt x="701190" y="120650"/>
                  <a:pt x="783740" y="123825"/>
                </a:cubicBezTo>
                <a:cubicBezTo>
                  <a:pt x="869465" y="101600"/>
                  <a:pt x="959516" y="92035"/>
                  <a:pt x="1040915" y="57150"/>
                </a:cubicBezTo>
                <a:cubicBezTo>
                  <a:pt x="1063140" y="47625"/>
                  <a:pt x="1083739" y="32550"/>
                  <a:pt x="1107590" y="28575"/>
                </a:cubicBezTo>
                <a:cubicBezTo>
                  <a:pt x="1160923" y="19686"/>
                  <a:pt x="1215540" y="22225"/>
                  <a:pt x="1269515" y="19050"/>
                </a:cubicBezTo>
                <a:cubicBezTo>
                  <a:pt x="1285390" y="12700"/>
                  <a:pt x="1300042" y="0"/>
                  <a:pt x="1317140" y="0"/>
                </a:cubicBezTo>
                <a:cubicBezTo>
                  <a:pt x="1415770" y="0"/>
                  <a:pt x="1612415" y="19050"/>
                  <a:pt x="1612415" y="19050"/>
                </a:cubicBezTo>
                <a:cubicBezTo>
                  <a:pt x="1631465" y="34925"/>
                  <a:pt x="1648232" y="54033"/>
                  <a:pt x="1669565" y="66675"/>
                </a:cubicBezTo>
                <a:cubicBezTo>
                  <a:pt x="1813652" y="152060"/>
                  <a:pt x="1850836" y="163636"/>
                  <a:pt x="1983890" y="219075"/>
                </a:cubicBezTo>
                <a:cubicBezTo>
                  <a:pt x="2011239" y="253261"/>
                  <a:pt x="2038928" y="285054"/>
                  <a:pt x="2060090" y="323850"/>
                </a:cubicBezTo>
                <a:cubicBezTo>
                  <a:pt x="2068277" y="338860"/>
                  <a:pt x="2071494" y="356182"/>
                  <a:pt x="2079140" y="371475"/>
                </a:cubicBezTo>
                <a:cubicBezTo>
                  <a:pt x="2084260" y="381714"/>
                  <a:pt x="2092123" y="390342"/>
                  <a:pt x="2098190" y="400050"/>
                </a:cubicBezTo>
                <a:cubicBezTo>
                  <a:pt x="2108002" y="415749"/>
                  <a:pt x="2117240" y="431800"/>
                  <a:pt x="2126765" y="447675"/>
                </a:cubicBezTo>
                <a:cubicBezTo>
                  <a:pt x="2136290" y="485775"/>
                  <a:pt x="2148315" y="523336"/>
                  <a:pt x="2155340" y="561975"/>
                </a:cubicBezTo>
                <a:cubicBezTo>
                  <a:pt x="2198650" y="800182"/>
                  <a:pt x="2143800" y="572963"/>
                  <a:pt x="2174390" y="695325"/>
                </a:cubicBezTo>
                <a:cubicBezTo>
                  <a:pt x="2168040" y="704850"/>
                  <a:pt x="2160899" y="713893"/>
                  <a:pt x="2155340" y="723900"/>
                </a:cubicBezTo>
                <a:cubicBezTo>
                  <a:pt x="2144997" y="742518"/>
                  <a:pt x="2141013" y="765219"/>
                  <a:pt x="2126765" y="781050"/>
                </a:cubicBezTo>
                <a:cubicBezTo>
                  <a:pt x="2081222" y="831654"/>
                  <a:pt x="2078962" y="810600"/>
                  <a:pt x="2031515" y="828675"/>
                </a:cubicBezTo>
                <a:cubicBezTo>
                  <a:pt x="1976967" y="849455"/>
                  <a:pt x="1924167" y="874648"/>
                  <a:pt x="1869590" y="895350"/>
                </a:cubicBezTo>
                <a:cubicBezTo>
                  <a:pt x="1832040" y="909593"/>
                  <a:pt x="1793161" y="920084"/>
                  <a:pt x="1755290" y="933450"/>
                </a:cubicBezTo>
                <a:cubicBezTo>
                  <a:pt x="1576176" y="996667"/>
                  <a:pt x="1862117" y="899690"/>
                  <a:pt x="1650515" y="981075"/>
                </a:cubicBezTo>
                <a:cubicBezTo>
                  <a:pt x="1518688" y="1031778"/>
                  <a:pt x="1652928" y="962352"/>
                  <a:pt x="1498115" y="1028700"/>
                </a:cubicBezTo>
                <a:cubicBezTo>
                  <a:pt x="1439210" y="1053945"/>
                  <a:pt x="1368926" y="1134369"/>
                  <a:pt x="1317140" y="1143000"/>
                </a:cubicBezTo>
                <a:cubicBezTo>
                  <a:pt x="1298090" y="1146175"/>
                  <a:pt x="1278897" y="1148586"/>
                  <a:pt x="1259990" y="1152525"/>
                </a:cubicBezTo>
                <a:cubicBezTo>
                  <a:pt x="1202676" y="1164465"/>
                  <a:pt x="1146357" y="1181427"/>
                  <a:pt x="1088540" y="1190625"/>
                </a:cubicBezTo>
                <a:cubicBezTo>
                  <a:pt x="1006474" y="1203681"/>
                  <a:pt x="923440" y="1209675"/>
                  <a:pt x="840890" y="1219200"/>
                </a:cubicBezTo>
                <a:cubicBezTo>
                  <a:pt x="720240" y="1216025"/>
                  <a:pt x="598955" y="1222443"/>
                  <a:pt x="478940" y="1209675"/>
                </a:cubicBezTo>
                <a:cubicBezTo>
                  <a:pt x="447845" y="1206367"/>
                  <a:pt x="421184" y="1185559"/>
                  <a:pt x="393215" y="1171575"/>
                </a:cubicBezTo>
                <a:cubicBezTo>
                  <a:pt x="370320" y="1160127"/>
                  <a:pt x="347018" y="1148834"/>
                  <a:pt x="326540" y="1133475"/>
                </a:cubicBezTo>
                <a:cubicBezTo>
                  <a:pt x="298802" y="1112671"/>
                  <a:pt x="270386" y="1076907"/>
                  <a:pt x="250340" y="1047750"/>
                </a:cubicBezTo>
                <a:cubicBezTo>
                  <a:pt x="224398" y="1010017"/>
                  <a:pt x="206519" y="965829"/>
                  <a:pt x="174140" y="933450"/>
                </a:cubicBezTo>
                <a:cubicBezTo>
                  <a:pt x="158265" y="917575"/>
                  <a:pt x="139720" y="903982"/>
                  <a:pt x="126515" y="885825"/>
                </a:cubicBezTo>
                <a:cubicBezTo>
                  <a:pt x="113988" y="868600"/>
                  <a:pt x="107009" y="847946"/>
                  <a:pt x="97940" y="828675"/>
                </a:cubicBezTo>
                <a:cubicBezTo>
                  <a:pt x="81605" y="793963"/>
                  <a:pt x="66190" y="758825"/>
                  <a:pt x="50315" y="723900"/>
                </a:cubicBezTo>
                <a:cubicBezTo>
                  <a:pt x="47140" y="704850"/>
                  <a:pt x="44349" y="685732"/>
                  <a:pt x="40790" y="666750"/>
                </a:cubicBezTo>
                <a:cubicBezTo>
                  <a:pt x="34823" y="634926"/>
                  <a:pt x="24357" y="603773"/>
                  <a:pt x="21740" y="571500"/>
                </a:cubicBezTo>
                <a:cubicBezTo>
                  <a:pt x="14807" y="485997"/>
                  <a:pt x="17738" y="399931"/>
                  <a:pt x="12215" y="314325"/>
                </a:cubicBezTo>
                <a:cubicBezTo>
                  <a:pt x="1920" y="154752"/>
                  <a:pt x="-3660" y="247650"/>
                  <a:pt x="2690" y="22860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4" name="L 形 113">
            <a:extLst>
              <a:ext uri="{FF2B5EF4-FFF2-40B4-BE49-F238E27FC236}">
                <a16:creationId xmlns:a16="http://schemas.microsoft.com/office/drawing/2014/main" id="{D9FD1036-ED8A-32C6-274E-5647064D04A9}"/>
              </a:ext>
            </a:extLst>
          </p:cNvPr>
          <p:cNvSpPr/>
          <p:nvPr/>
        </p:nvSpPr>
        <p:spPr>
          <a:xfrm>
            <a:off x="1893117" y="3095387"/>
            <a:ext cx="2761293" cy="1724032"/>
          </a:xfrm>
          <a:custGeom>
            <a:avLst/>
            <a:gdLst>
              <a:gd name="connsiteX0" fmla="*/ 0 w 622911"/>
              <a:gd name="connsiteY0" fmla="*/ 0 h 1905007"/>
              <a:gd name="connsiteX1" fmla="*/ 311456 w 622911"/>
              <a:gd name="connsiteY1" fmla="*/ 0 h 1905007"/>
              <a:gd name="connsiteX2" fmla="*/ 311456 w 622911"/>
              <a:gd name="connsiteY2" fmla="*/ 1593552 h 1905007"/>
              <a:gd name="connsiteX3" fmla="*/ 622911 w 622911"/>
              <a:gd name="connsiteY3" fmla="*/ 1593552 h 1905007"/>
              <a:gd name="connsiteX4" fmla="*/ 622911 w 622911"/>
              <a:gd name="connsiteY4" fmla="*/ 1905007 h 1905007"/>
              <a:gd name="connsiteX5" fmla="*/ 0 w 622911"/>
              <a:gd name="connsiteY5" fmla="*/ 1905007 h 1905007"/>
              <a:gd name="connsiteX6" fmla="*/ 0 w 622911"/>
              <a:gd name="connsiteY6" fmla="*/ 0 h 1905007"/>
              <a:gd name="connsiteX0" fmla="*/ 0 w 1356336"/>
              <a:gd name="connsiteY0" fmla="*/ 0 h 1905007"/>
              <a:gd name="connsiteX1" fmla="*/ 311456 w 1356336"/>
              <a:gd name="connsiteY1" fmla="*/ 0 h 1905007"/>
              <a:gd name="connsiteX2" fmla="*/ 311456 w 1356336"/>
              <a:gd name="connsiteY2" fmla="*/ 1593552 h 1905007"/>
              <a:gd name="connsiteX3" fmla="*/ 622911 w 1356336"/>
              <a:gd name="connsiteY3" fmla="*/ 1593552 h 1905007"/>
              <a:gd name="connsiteX4" fmla="*/ 1356336 w 1356336"/>
              <a:gd name="connsiteY4" fmla="*/ 1866907 h 1905007"/>
              <a:gd name="connsiteX5" fmla="*/ 0 w 1356336"/>
              <a:gd name="connsiteY5" fmla="*/ 1905007 h 1905007"/>
              <a:gd name="connsiteX6" fmla="*/ 0 w 1356336"/>
              <a:gd name="connsiteY6" fmla="*/ 0 h 1905007"/>
              <a:gd name="connsiteX0" fmla="*/ 0 w 1413486"/>
              <a:gd name="connsiteY0" fmla="*/ 0 h 1905007"/>
              <a:gd name="connsiteX1" fmla="*/ 311456 w 1413486"/>
              <a:gd name="connsiteY1" fmla="*/ 0 h 1905007"/>
              <a:gd name="connsiteX2" fmla="*/ 311456 w 1413486"/>
              <a:gd name="connsiteY2" fmla="*/ 1593552 h 1905007"/>
              <a:gd name="connsiteX3" fmla="*/ 1413486 w 1413486"/>
              <a:gd name="connsiteY3" fmla="*/ 1631652 h 1905007"/>
              <a:gd name="connsiteX4" fmla="*/ 1356336 w 1413486"/>
              <a:gd name="connsiteY4" fmla="*/ 1866907 h 1905007"/>
              <a:gd name="connsiteX5" fmla="*/ 0 w 1413486"/>
              <a:gd name="connsiteY5" fmla="*/ 1905007 h 1905007"/>
              <a:gd name="connsiteX6" fmla="*/ 0 w 1413486"/>
              <a:gd name="connsiteY6" fmla="*/ 0 h 1905007"/>
              <a:gd name="connsiteX0" fmla="*/ 0 w 1651611"/>
              <a:gd name="connsiteY0" fmla="*/ 0 h 1914532"/>
              <a:gd name="connsiteX1" fmla="*/ 311456 w 1651611"/>
              <a:gd name="connsiteY1" fmla="*/ 0 h 1914532"/>
              <a:gd name="connsiteX2" fmla="*/ 311456 w 1651611"/>
              <a:gd name="connsiteY2" fmla="*/ 1593552 h 1914532"/>
              <a:gd name="connsiteX3" fmla="*/ 1413486 w 1651611"/>
              <a:gd name="connsiteY3" fmla="*/ 1631652 h 1914532"/>
              <a:gd name="connsiteX4" fmla="*/ 1651611 w 1651611"/>
              <a:gd name="connsiteY4" fmla="*/ 1914532 h 1914532"/>
              <a:gd name="connsiteX5" fmla="*/ 0 w 1651611"/>
              <a:gd name="connsiteY5" fmla="*/ 1905007 h 1914532"/>
              <a:gd name="connsiteX6" fmla="*/ 0 w 1651611"/>
              <a:gd name="connsiteY6" fmla="*/ 0 h 1914532"/>
              <a:gd name="connsiteX0" fmla="*/ 0 w 1651611"/>
              <a:gd name="connsiteY0" fmla="*/ 0 h 1914532"/>
              <a:gd name="connsiteX1" fmla="*/ 311456 w 1651611"/>
              <a:gd name="connsiteY1" fmla="*/ 0 h 1914532"/>
              <a:gd name="connsiteX2" fmla="*/ 311456 w 1651611"/>
              <a:gd name="connsiteY2" fmla="*/ 1593552 h 1914532"/>
              <a:gd name="connsiteX3" fmla="*/ 1642086 w 1651611"/>
              <a:gd name="connsiteY3" fmla="*/ 1631652 h 1914532"/>
              <a:gd name="connsiteX4" fmla="*/ 1651611 w 1651611"/>
              <a:gd name="connsiteY4" fmla="*/ 1914532 h 1914532"/>
              <a:gd name="connsiteX5" fmla="*/ 0 w 1651611"/>
              <a:gd name="connsiteY5" fmla="*/ 1905007 h 1914532"/>
              <a:gd name="connsiteX6" fmla="*/ 0 w 1651611"/>
              <a:gd name="connsiteY6" fmla="*/ 0 h 1914532"/>
              <a:gd name="connsiteX0" fmla="*/ 0 w 1651611"/>
              <a:gd name="connsiteY0" fmla="*/ 0 h 1914532"/>
              <a:gd name="connsiteX1" fmla="*/ 311456 w 1651611"/>
              <a:gd name="connsiteY1" fmla="*/ 0 h 1914532"/>
              <a:gd name="connsiteX2" fmla="*/ 416231 w 1651611"/>
              <a:gd name="connsiteY2" fmla="*/ 1479252 h 1914532"/>
              <a:gd name="connsiteX3" fmla="*/ 1642086 w 1651611"/>
              <a:gd name="connsiteY3" fmla="*/ 1631652 h 1914532"/>
              <a:gd name="connsiteX4" fmla="*/ 1651611 w 1651611"/>
              <a:gd name="connsiteY4" fmla="*/ 1914532 h 1914532"/>
              <a:gd name="connsiteX5" fmla="*/ 0 w 1651611"/>
              <a:gd name="connsiteY5" fmla="*/ 1905007 h 1914532"/>
              <a:gd name="connsiteX6" fmla="*/ 0 w 1651611"/>
              <a:gd name="connsiteY6" fmla="*/ 0 h 1914532"/>
              <a:gd name="connsiteX0" fmla="*/ 0 w 1651611"/>
              <a:gd name="connsiteY0" fmla="*/ 0 h 1914532"/>
              <a:gd name="connsiteX1" fmla="*/ 311456 w 1651611"/>
              <a:gd name="connsiteY1" fmla="*/ 0 h 1914532"/>
              <a:gd name="connsiteX2" fmla="*/ 416231 w 1651611"/>
              <a:gd name="connsiteY2" fmla="*/ 1479252 h 1914532"/>
              <a:gd name="connsiteX3" fmla="*/ 1642086 w 1651611"/>
              <a:gd name="connsiteY3" fmla="*/ 1631652 h 1914532"/>
              <a:gd name="connsiteX4" fmla="*/ 1651611 w 1651611"/>
              <a:gd name="connsiteY4" fmla="*/ 1914532 h 1914532"/>
              <a:gd name="connsiteX5" fmla="*/ 161925 w 1651611"/>
              <a:gd name="connsiteY5" fmla="*/ 1714507 h 1914532"/>
              <a:gd name="connsiteX6" fmla="*/ 0 w 1651611"/>
              <a:gd name="connsiteY6" fmla="*/ 0 h 1914532"/>
              <a:gd name="connsiteX0" fmla="*/ 0 w 1651611"/>
              <a:gd name="connsiteY0" fmla="*/ 0 h 1914532"/>
              <a:gd name="connsiteX1" fmla="*/ 311456 w 1651611"/>
              <a:gd name="connsiteY1" fmla="*/ 0 h 1914532"/>
              <a:gd name="connsiteX2" fmla="*/ 416231 w 1651611"/>
              <a:gd name="connsiteY2" fmla="*/ 1479252 h 1914532"/>
              <a:gd name="connsiteX3" fmla="*/ 1642086 w 1651611"/>
              <a:gd name="connsiteY3" fmla="*/ 1631652 h 1914532"/>
              <a:gd name="connsiteX4" fmla="*/ 1651611 w 1651611"/>
              <a:gd name="connsiteY4" fmla="*/ 1914532 h 1914532"/>
              <a:gd name="connsiteX5" fmla="*/ 161925 w 1651611"/>
              <a:gd name="connsiteY5" fmla="*/ 1714507 h 1914532"/>
              <a:gd name="connsiteX6" fmla="*/ 0 w 1651611"/>
              <a:gd name="connsiteY6" fmla="*/ 0 h 1914532"/>
              <a:gd name="connsiteX0" fmla="*/ 0 w 1851636"/>
              <a:gd name="connsiteY0" fmla="*/ 0 h 1914532"/>
              <a:gd name="connsiteX1" fmla="*/ 311456 w 1851636"/>
              <a:gd name="connsiteY1" fmla="*/ 0 h 1914532"/>
              <a:gd name="connsiteX2" fmla="*/ 416231 w 1851636"/>
              <a:gd name="connsiteY2" fmla="*/ 1479252 h 1914532"/>
              <a:gd name="connsiteX3" fmla="*/ 1851636 w 1851636"/>
              <a:gd name="connsiteY3" fmla="*/ 1545927 h 1914532"/>
              <a:gd name="connsiteX4" fmla="*/ 1651611 w 1851636"/>
              <a:gd name="connsiteY4" fmla="*/ 1914532 h 1914532"/>
              <a:gd name="connsiteX5" fmla="*/ 161925 w 1851636"/>
              <a:gd name="connsiteY5" fmla="*/ 1714507 h 1914532"/>
              <a:gd name="connsiteX6" fmla="*/ 0 w 1851636"/>
              <a:gd name="connsiteY6" fmla="*/ 0 h 1914532"/>
              <a:gd name="connsiteX0" fmla="*/ 0 w 1908786"/>
              <a:gd name="connsiteY0" fmla="*/ 0 h 1809757"/>
              <a:gd name="connsiteX1" fmla="*/ 311456 w 1908786"/>
              <a:gd name="connsiteY1" fmla="*/ 0 h 1809757"/>
              <a:gd name="connsiteX2" fmla="*/ 416231 w 1908786"/>
              <a:gd name="connsiteY2" fmla="*/ 1479252 h 1809757"/>
              <a:gd name="connsiteX3" fmla="*/ 1851636 w 1908786"/>
              <a:gd name="connsiteY3" fmla="*/ 1545927 h 1809757"/>
              <a:gd name="connsiteX4" fmla="*/ 1908786 w 1908786"/>
              <a:gd name="connsiteY4" fmla="*/ 1809757 h 1809757"/>
              <a:gd name="connsiteX5" fmla="*/ 161925 w 1908786"/>
              <a:gd name="connsiteY5" fmla="*/ 1714507 h 1809757"/>
              <a:gd name="connsiteX6" fmla="*/ 0 w 1908786"/>
              <a:gd name="connsiteY6" fmla="*/ 0 h 1809757"/>
              <a:gd name="connsiteX0" fmla="*/ 0 w 1908786"/>
              <a:gd name="connsiteY0" fmla="*/ 0 h 1809757"/>
              <a:gd name="connsiteX1" fmla="*/ 311456 w 1908786"/>
              <a:gd name="connsiteY1" fmla="*/ 0 h 1809757"/>
              <a:gd name="connsiteX2" fmla="*/ 301931 w 1908786"/>
              <a:gd name="connsiteY2" fmla="*/ 1441152 h 1809757"/>
              <a:gd name="connsiteX3" fmla="*/ 1851636 w 1908786"/>
              <a:gd name="connsiteY3" fmla="*/ 1545927 h 1809757"/>
              <a:gd name="connsiteX4" fmla="*/ 1908786 w 1908786"/>
              <a:gd name="connsiteY4" fmla="*/ 1809757 h 1809757"/>
              <a:gd name="connsiteX5" fmla="*/ 161925 w 1908786"/>
              <a:gd name="connsiteY5" fmla="*/ 1714507 h 1809757"/>
              <a:gd name="connsiteX6" fmla="*/ 0 w 1908786"/>
              <a:gd name="connsiteY6" fmla="*/ 0 h 1809757"/>
              <a:gd name="connsiteX0" fmla="*/ 13944 w 1922730"/>
              <a:gd name="connsiteY0" fmla="*/ 0 h 1809757"/>
              <a:gd name="connsiteX1" fmla="*/ 325400 w 1922730"/>
              <a:gd name="connsiteY1" fmla="*/ 0 h 1809757"/>
              <a:gd name="connsiteX2" fmla="*/ 315875 w 1922730"/>
              <a:gd name="connsiteY2" fmla="*/ 1441152 h 1809757"/>
              <a:gd name="connsiteX3" fmla="*/ 1865580 w 1922730"/>
              <a:gd name="connsiteY3" fmla="*/ 1545927 h 1809757"/>
              <a:gd name="connsiteX4" fmla="*/ 1922730 w 1922730"/>
              <a:gd name="connsiteY4" fmla="*/ 1809757 h 1809757"/>
              <a:gd name="connsiteX5" fmla="*/ 99669 w 1922730"/>
              <a:gd name="connsiteY5" fmla="*/ 1733557 h 1809757"/>
              <a:gd name="connsiteX6" fmla="*/ 13944 w 1922730"/>
              <a:gd name="connsiteY6" fmla="*/ 0 h 1809757"/>
              <a:gd name="connsiteX0" fmla="*/ 0 w 1908786"/>
              <a:gd name="connsiteY0" fmla="*/ 0 h 1809757"/>
              <a:gd name="connsiteX1" fmla="*/ 311456 w 1908786"/>
              <a:gd name="connsiteY1" fmla="*/ 0 h 1809757"/>
              <a:gd name="connsiteX2" fmla="*/ 301931 w 1908786"/>
              <a:gd name="connsiteY2" fmla="*/ 1441152 h 1809757"/>
              <a:gd name="connsiteX3" fmla="*/ 1851636 w 1908786"/>
              <a:gd name="connsiteY3" fmla="*/ 1545927 h 1809757"/>
              <a:gd name="connsiteX4" fmla="*/ 1908786 w 1908786"/>
              <a:gd name="connsiteY4" fmla="*/ 1809757 h 1809757"/>
              <a:gd name="connsiteX5" fmla="*/ 85725 w 1908786"/>
              <a:gd name="connsiteY5" fmla="*/ 1733557 h 1809757"/>
              <a:gd name="connsiteX6" fmla="*/ 0 w 1908786"/>
              <a:gd name="connsiteY6" fmla="*/ 0 h 1809757"/>
              <a:gd name="connsiteX0" fmla="*/ 0 w 1908786"/>
              <a:gd name="connsiteY0" fmla="*/ 0 h 1809757"/>
              <a:gd name="connsiteX1" fmla="*/ 311456 w 1908786"/>
              <a:gd name="connsiteY1" fmla="*/ 0 h 1809757"/>
              <a:gd name="connsiteX2" fmla="*/ 340031 w 1908786"/>
              <a:gd name="connsiteY2" fmla="*/ 1412577 h 1809757"/>
              <a:gd name="connsiteX3" fmla="*/ 1851636 w 1908786"/>
              <a:gd name="connsiteY3" fmla="*/ 1545927 h 1809757"/>
              <a:gd name="connsiteX4" fmla="*/ 1908786 w 1908786"/>
              <a:gd name="connsiteY4" fmla="*/ 1809757 h 1809757"/>
              <a:gd name="connsiteX5" fmla="*/ 85725 w 1908786"/>
              <a:gd name="connsiteY5" fmla="*/ 1733557 h 1809757"/>
              <a:gd name="connsiteX6" fmla="*/ 0 w 1908786"/>
              <a:gd name="connsiteY6" fmla="*/ 0 h 1809757"/>
              <a:gd name="connsiteX0" fmla="*/ 0 w 2099286"/>
              <a:gd name="connsiteY0" fmla="*/ 0 h 1809757"/>
              <a:gd name="connsiteX1" fmla="*/ 311456 w 2099286"/>
              <a:gd name="connsiteY1" fmla="*/ 0 h 1809757"/>
              <a:gd name="connsiteX2" fmla="*/ 340031 w 2099286"/>
              <a:gd name="connsiteY2" fmla="*/ 1412577 h 1809757"/>
              <a:gd name="connsiteX3" fmla="*/ 2099286 w 2099286"/>
              <a:gd name="connsiteY3" fmla="*/ 1498302 h 1809757"/>
              <a:gd name="connsiteX4" fmla="*/ 1908786 w 2099286"/>
              <a:gd name="connsiteY4" fmla="*/ 1809757 h 1809757"/>
              <a:gd name="connsiteX5" fmla="*/ 85725 w 2099286"/>
              <a:gd name="connsiteY5" fmla="*/ 1733557 h 1809757"/>
              <a:gd name="connsiteX6" fmla="*/ 0 w 2099286"/>
              <a:gd name="connsiteY6" fmla="*/ 0 h 1809757"/>
              <a:gd name="connsiteX0" fmla="*/ 0 w 2099286"/>
              <a:gd name="connsiteY0" fmla="*/ 0 h 1762132"/>
              <a:gd name="connsiteX1" fmla="*/ 311456 w 2099286"/>
              <a:gd name="connsiteY1" fmla="*/ 0 h 1762132"/>
              <a:gd name="connsiteX2" fmla="*/ 340031 w 2099286"/>
              <a:gd name="connsiteY2" fmla="*/ 1412577 h 1762132"/>
              <a:gd name="connsiteX3" fmla="*/ 2099286 w 2099286"/>
              <a:gd name="connsiteY3" fmla="*/ 1498302 h 1762132"/>
              <a:gd name="connsiteX4" fmla="*/ 2099286 w 2099286"/>
              <a:gd name="connsiteY4" fmla="*/ 1762132 h 1762132"/>
              <a:gd name="connsiteX5" fmla="*/ 85725 w 2099286"/>
              <a:gd name="connsiteY5" fmla="*/ 1733557 h 1762132"/>
              <a:gd name="connsiteX6" fmla="*/ 0 w 2099286"/>
              <a:gd name="connsiteY6" fmla="*/ 0 h 1762132"/>
              <a:gd name="connsiteX0" fmla="*/ 0 w 2099286"/>
              <a:gd name="connsiteY0" fmla="*/ 0 h 1762132"/>
              <a:gd name="connsiteX1" fmla="*/ 311456 w 2099286"/>
              <a:gd name="connsiteY1" fmla="*/ 0 h 1762132"/>
              <a:gd name="connsiteX2" fmla="*/ 368606 w 2099286"/>
              <a:gd name="connsiteY2" fmla="*/ 1412577 h 1762132"/>
              <a:gd name="connsiteX3" fmla="*/ 2099286 w 2099286"/>
              <a:gd name="connsiteY3" fmla="*/ 1498302 h 1762132"/>
              <a:gd name="connsiteX4" fmla="*/ 2099286 w 2099286"/>
              <a:gd name="connsiteY4" fmla="*/ 1762132 h 1762132"/>
              <a:gd name="connsiteX5" fmla="*/ 85725 w 2099286"/>
              <a:gd name="connsiteY5" fmla="*/ 1733557 h 1762132"/>
              <a:gd name="connsiteX6" fmla="*/ 0 w 2099286"/>
              <a:gd name="connsiteY6" fmla="*/ 0 h 1762132"/>
              <a:gd name="connsiteX0" fmla="*/ 0 w 2099286"/>
              <a:gd name="connsiteY0" fmla="*/ 0 h 1762132"/>
              <a:gd name="connsiteX1" fmla="*/ 311456 w 2099286"/>
              <a:gd name="connsiteY1" fmla="*/ 0 h 1762132"/>
              <a:gd name="connsiteX2" fmla="*/ 368606 w 2099286"/>
              <a:gd name="connsiteY2" fmla="*/ 1412577 h 1762132"/>
              <a:gd name="connsiteX3" fmla="*/ 2099286 w 2099286"/>
              <a:gd name="connsiteY3" fmla="*/ 1498302 h 1762132"/>
              <a:gd name="connsiteX4" fmla="*/ 2099286 w 2099286"/>
              <a:gd name="connsiteY4" fmla="*/ 1762132 h 1762132"/>
              <a:gd name="connsiteX5" fmla="*/ 85725 w 2099286"/>
              <a:gd name="connsiteY5" fmla="*/ 1733557 h 1762132"/>
              <a:gd name="connsiteX6" fmla="*/ 0 w 2099286"/>
              <a:gd name="connsiteY6" fmla="*/ 0 h 1762132"/>
              <a:gd name="connsiteX0" fmla="*/ 0 w 2099286"/>
              <a:gd name="connsiteY0" fmla="*/ 0 h 1762132"/>
              <a:gd name="connsiteX1" fmla="*/ 311456 w 2099286"/>
              <a:gd name="connsiteY1" fmla="*/ 0 h 1762132"/>
              <a:gd name="connsiteX2" fmla="*/ 368606 w 2099286"/>
              <a:gd name="connsiteY2" fmla="*/ 1412577 h 1762132"/>
              <a:gd name="connsiteX3" fmla="*/ 2099286 w 2099286"/>
              <a:gd name="connsiteY3" fmla="*/ 1498302 h 1762132"/>
              <a:gd name="connsiteX4" fmla="*/ 2099286 w 2099286"/>
              <a:gd name="connsiteY4" fmla="*/ 1762132 h 1762132"/>
              <a:gd name="connsiteX5" fmla="*/ 85725 w 2099286"/>
              <a:gd name="connsiteY5" fmla="*/ 1733557 h 1762132"/>
              <a:gd name="connsiteX6" fmla="*/ 0 w 2099286"/>
              <a:gd name="connsiteY6" fmla="*/ 0 h 1762132"/>
              <a:gd name="connsiteX0" fmla="*/ 0 w 2099286"/>
              <a:gd name="connsiteY0" fmla="*/ 0 h 1762132"/>
              <a:gd name="connsiteX1" fmla="*/ 311456 w 2099286"/>
              <a:gd name="connsiteY1" fmla="*/ 0 h 1762132"/>
              <a:gd name="connsiteX2" fmla="*/ 368606 w 2099286"/>
              <a:gd name="connsiteY2" fmla="*/ 1412577 h 1762132"/>
              <a:gd name="connsiteX3" fmla="*/ 2099286 w 2099286"/>
              <a:gd name="connsiteY3" fmla="*/ 1498302 h 1762132"/>
              <a:gd name="connsiteX4" fmla="*/ 2099286 w 2099286"/>
              <a:gd name="connsiteY4" fmla="*/ 1762132 h 1762132"/>
              <a:gd name="connsiteX5" fmla="*/ 171450 w 2099286"/>
              <a:gd name="connsiteY5" fmla="*/ 1733557 h 1762132"/>
              <a:gd name="connsiteX6" fmla="*/ 0 w 2099286"/>
              <a:gd name="connsiteY6" fmla="*/ 0 h 1762132"/>
              <a:gd name="connsiteX0" fmla="*/ 0 w 2099286"/>
              <a:gd name="connsiteY0" fmla="*/ 0 h 1762132"/>
              <a:gd name="connsiteX1" fmla="*/ 311456 w 2099286"/>
              <a:gd name="connsiteY1" fmla="*/ 0 h 1762132"/>
              <a:gd name="connsiteX2" fmla="*/ 368606 w 2099286"/>
              <a:gd name="connsiteY2" fmla="*/ 1412577 h 1762132"/>
              <a:gd name="connsiteX3" fmla="*/ 2099286 w 2099286"/>
              <a:gd name="connsiteY3" fmla="*/ 1498302 h 1762132"/>
              <a:gd name="connsiteX4" fmla="*/ 2099286 w 2099286"/>
              <a:gd name="connsiteY4" fmla="*/ 1762132 h 1762132"/>
              <a:gd name="connsiteX5" fmla="*/ 190500 w 2099286"/>
              <a:gd name="connsiteY5" fmla="*/ 1685932 h 1762132"/>
              <a:gd name="connsiteX6" fmla="*/ 0 w 2099286"/>
              <a:gd name="connsiteY6" fmla="*/ 0 h 1762132"/>
              <a:gd name="connsiteX0" fmla="*/ 0 w 2099286"/>
              <a:gd name="connsiteY0" fmla="*/ 0 h 1762132"/>
              <a:gd name="connsiteX1" fmla="*/ 311456 w 2099286"/>
              <a:gd name="connsiteY1" fmla="*/ 0 h 1762132"/>
              <a:gd name="connsiteX2" fmla="*/ 368606 w 2099286"/>
              <a:gd name="connsiteY2" fmla="*/ 1412577 h 1762132"/>
              <a:gd name="connsiteX3" fmla="*/ 2099286 w 2099286"/>
              <a:gd name="connsiteY3" fmla="*/ 1498302 h 1762132"/>
              <a:gd name="connsiteX4" fmla="*/ 2099286 w 2099286"/>
              <a:gd name="connsiteY4" fmla="*/ 1762132 h 1762132"/>
              <a:gd name="connsiteX5" fmla="*/ 190500 w 2099286"/>
              <a:gd name="connsiteY5" fmla="*/ 1685932 h 1762132"/>
              <a:gd name="connsiteX6" fmla="*/ 0 w 2099286"/>
              <a:gd name="connsiteY6" fmla="*/ 0 h 1762132"/>
              <a:gd name="connsiteX0" fmla="*/ 0 w 2146911"/>
              <a:gd name="connsiteY0" fmla="*/ 0 h 1704982"/>
              <a:gd name="connsiteX1" fmla="*/ 311456 w 2146911"/>
              <a:gd name="connsiteY1" fmla="*/ 0 h 1704982"/>
              <a:gd name="connsiteX2" fmla="*/ 368606 w 2146911"/>
              <a:gd name="connsiteY2" fmla="*/ 1412577 h 1704982"/>
              <a:gd name="connsiteX3" fmla="*/ 2099286 w 2146911"/>
              <a:gd name="connsiteY3" fmla="*/ 1498302 h 1704982"/>
              <a:gd name="connsiteX4" fmla="*/ 2146911 w 2146911"/>
              <a:gd name="connsiteY4" fmla="*/ 1704982 h 1704982"/>
              <a:gd name="connsiteX5" fmla="*/ 190500 w 2146911"/>
              <a:gd name="connsiteY5" fmla="*/ 1685932 h 1704982"/>
              <a:gd name="connsiteX6" fmla="*/ 0 w 2146911"/>
              <a:gd name="connsiteY6" fmla="*/ 0 h 1704982"/>
              <a:gd name="connsiteX0" fmla="*/ 0 w 2165961"/>
              <a:gd name="connsiteY0" fmla="*/ 0 h 1704982"/>
              <a:gd name="connsiteX1" fmla="*/ 311456 w 2165961"/>
              <a:gd name="connsiteY1" fmla="*/ 0 h 1704982"/>
              <a:gd name="connsiteX2" fmla="*/ 368606 w 2165961"/>
              <a:gd name="connsiteY2" fmla="*/ 1412577 h 1704982"/>
              <a:gd name="connsiteX3" fmla="*/ 2165961 w 2165961"/>
              <a:gd name="connsiteY3" fmla="*/ 1498302 h 1704982"/>
              <a:gd name="connsiteX4" fmla="*/ 2146911 w 2165961"/>
              <a:gd name="connsiteY4" fmla="*/ 1704982 h 1704982"/>
              <a:gd name="connsiteX5" fmla="*/ 190500 w 2165961"/>
              <a:gd name="connsiteY5" fmla="*/ 1685932 h 1704982"/>
              <a:gd name="connsiteX6" fmla="*/ 0 w 2165961"/>
              <a:gd name="connsiteY6" fmla="*/ 0 h 1704982"/>
              <a:gd name="connsiteX0" fmla="*/ 0 w 2165961"/>
              <a:gd name="connsiteY0" fmla="*/ 0 h 1704982"/>
              <a:gd name="connsiteX1" fmla="*/ 311456 w 2165961"/>
              <a:gd name="connsiteY1" fmla="*/ 0 h 1704982"/>
              <a:gd name="connsiteX2" fmla="*/ 368606 w 2165961"/>
              <a:gd name="connsiteY2" fmla="*/ 1412577 h 1704982"/>
              <a:gd name="connsiteX3" fmla="*/ 2165961 w 2165961"/>
              <a:gd name="connsiteY3" fmla="*/ 1498302 h 1704982"/>
              <a:gd name="connsiteX4" fmla="*/ 2146911 w 2165961"/>
              <a:gd name="connsiteY4" fmla="*/ 1704982 h 1704982"/>
              <a:gd name="connsiteX5" fmla="*/ 200025 w 2165961"/>
              <a:gd name="connsiteY5" fmla="*/ 1657357 h 1704982"/>
              <a:gd name="connsiteX6" fmla="*/ 0 w 2165961"/>
              <a:gd name="connsiteY6" fmla="*/ 0 h 1704982"/>
              <a:gd name="connsiteX0" fmla="*/ 0 w 2165961"/>
              <a:gd name="connsiteY0" fmla="*/ 0 h 1704982"/>
              <a:gd name="connsiteX1" fmla="*/ 311456 w 2165961"/>
              <a:gd name="connsiteY1" fmla="*/ 0 h 1704982"/>
              <a:gd name="connsiteX2" fmla="*/ 368606 w 2165961"/>
              <a:gd name="connsiteY2" fmla="*/ 1412577 h 1704982"/>
              <a:gd name="connsiteX3" fmla="*/ 2165961 w 2165961"/>
              <a:gd name="connsiteY3" fmla="*/ 1498302 h 1704982"/>
              <a:gd name="connsiteX4" fmla="*/ 2146911 w 2165961"/>
              <a:gd name="connsiteY4" fmla="*/ 1704982 h 1704982"/>
              <a:gd name="connsiteX5" fmla="*/ 200025 w 2165961"/>
              <a:gd name="connsiteY5" fmla="*/ 1657357 h 1704982"/>
              <a:gd name="connsiteX6" fmla="*/ 0 w 2165961"/>
              <a:gd name="connsiteY6" fmla="*/ 0 h 1704982"/>
              <a:gd name="connsiteX0" fmla="*/ 0 w 2165961"/>
              <a:gd name="connsiteY0" fmla="*/ 0 h 1704982"/>
              <a:gd name="connsiteX1" fmla="*/ 311456 w 2165961"/>
              <a:gd name="connsiteY1" fmla="*/ 0 h 1704982"/>
              <a:gd name="connsiteX2" fmla="*/ 368606 w 2165961"/>
              <a:gd name="connsiteY2" fmla="*/ 1412577 h 1704982"/>
              <a:gd name="connsiteX3" fmla="*/ 2165961 w 2165961"/>
              <a:gd name="connsiteY3" fmla="*/ 1498302 h 1704982"/>
              <a:gd name="connsiteX4" fmla="*/ 2146911 w 2165961"/>
              <a:gd name="connsiteY4" fmla="*/ 1704982 h 1704982"/>
              <a:gd name="connsiteX5" fmla="*/ 200025 w 2165961"/>
              <a:gd name="connsiteY5" fmla="*/ 1657357 h 1704982"/>
              <a:gd name="connsiteX6" fmla="*/ 0 w 2165961"/>
              <a:gd name="connsiteY6" fmla="*/ 0 h 1704982"/>
              <a:gd name="connsiteX0" fmla="*/ 0 w 2165961"/>
              <a:gd name="connsiteY0" fmla="*/ 0 h 1704982"/>
              <a:gd name="connsiteX1" fmla="*/ 311456 w 2165961"/>
              <a:gd name="connsiteY1" fmla="*/ 0 h 1704982"/>
              <a:gd name="connsiteX2" fmla="*/ 368606 w 2165961"/>
              <a:gd name="connsiteY2" fmla="*/ 1412577 h 1704982"/>
              <a:gd name="connsiteX3" fmla="*/ 2165961 w 2165961"/>
              <a:gd name="connsiteY3" fmla="*/ 1498302 h 1704982"/>
              <a:gd name="connsiteX4" fmla="*/ 2146911 w 2165961"/>
              <a:gd name="connsiteY4" fmla="*/ 1704982 h 1704982"/>
              <a:gd name="connsiteX5" fmla="*/ 238125 w 2165961"/>
              <a:gd name="connsiteY5" fmla="*/ 1638307 h 1704982"/>
              <a:gd name="connsiteX6" fmla="*/ 0 w 2165961"/>
              <a:gd name="connsiteY6" fmla="*/ 0 h 1704982"/>
              <a:gd name="connsiteX0" fmla="*/ 0 w 2165961"/>
              <a:gd name="connsiteY0" fmla="*/ 0 h 1704982"/>
              <a:gd name="connsiteX1" fmla="*/ 311456 w 2165961"/>
              <a:gd name="connsiteY1" fmla="*/ 0 h 1704982"/>
              <a:gd name="connsiteX2" fmla="*/ 368606 w 2165961"/>
              <a:gd name="connsiteY2" fmla="*/ 1412577 h 1704982"/>
              <a:gd name="connsiteX3" fmla="*/ 2165961 w 2165961"/>
              <a:gd name="connsiteY3" fmla="*/ 1498302 h 1704982"/>
              <a:gd name="connsiteX4" fmla="*/ 2146911 w 2165961"/>
              <a:gd name="connsiteY4" fmla="*/ 1704982 h 1704982"/>
              <a:gd name="connsiteX5" fmla="*/ 238125 w 2165961"/>
              <a:gd name="connsiteY5" fmla="*/ 1638307 h 1704982"/>
              <a:gd name="connsiteX6" fmla="*/ 0 w 2165961"/>
              <a:gd name="connsiteY6" fmla="*/ 0 h 1704982"/>
              <a:gd name="connsiteX0" fmla="*/ 0 w 2165961"/>
              <a:gd name="connsiteY0" fmla="*/ 0 h 1704982"/>
              <a:gd name="connsiteX1" fmla="*/ 311456 w 2165961"/>
              <a:gd name="connsiteY1" fmla="*/ 0 h 1704982"/>
              <a:gd name="connsiteX2" fmla="*/ 368606 w 2165961"/>
              <a:gd name="connsiteY2" fmla="*/ 1412577 h 1704982"/>
              <a:gd name="connsiteX3" fmla="*/ 2165961 w 2165961"/>
              <a:gd name="connsiteY3" fmla="*/ 1498302 h 1704982"/>
              <a:gd name="connsiteX4" fmla="*/ 2146911 w 2165961"/>
              <a:gd name="connsiteY4" fmla="*/ 1704982 h 1704982"/>
              <a:gd name="connsiteX5" fmla="*/ 238125 w 2165961"/>
              <a:gd name="connsiteY5" fmla="*/ 1638307 h 1704982"/>
              <a:gd name="connsiteX6" fmla="*/ 0 w 2165961"/>
              <a:gd name="connsiteY6" fmla="*/ 0 h 1704982"/>
              <a:gd name="connsiteX0" fmla="*/ 0 w 2165961"/>
              <a:gd name="connsiteY0" fmla="*/ 0 h 1704982"/>
              <a:gd name="connsiteX1" fmla="*/ 311456 w 2165961"/>
              <a:gd name="connsiteY1" fmla="*/ 0 h 1704982"/>
              <a:gd name="connsiteX2" fmla="*/ 368606 w 2165961"/>
              <a:gd name="connsiteY2" fmla="*/ 1412577 h 1704982"/>
              <a:gd name="connsiteX3" fmla="*/ 2165961 w 2165961"/>
              <a:gd name="connsiteY3" fmla="*/ 1498302 h 1704982"/>
              <a:gd name="connsiteX4" fmla="*/ 2146911 w 2165961"/>
              <a:gd name="connsiteY4" fmla="*/ 1704982 h 1704982"/>
              <a:gd name="connsiteX5" fmla="*/ 238125 w 2165961"/>
              <a:gd name="connsiteY5" fmla="*/ 1638307 h 1704982"/>
              <a:gd name="connsiteX6" fmla="*/ 0 w 2165961"/>
              <a:gd name="connsiteY6" fmla="*/ 0 h 1704982"/>
              <a:gd name="connsiteX0" fmla="*/ 0 w 2165961"/>
              <a:gd name="connsiteY0" fmla="*/ 0 h 1704982"/>
              <a:gd name="connsiteX1" fmla="*/ 311456 w 2165961"/>
              <a:gd name="connsiteY1" fmla="*/ 0 h 1704982"/>
              <a:gd name="connsiteX2" fmla="*/ 368606 w 2165961"/>
              <a:gd name="connsiteY2" fmla="*/ 1412577 h 1704982"/>
              <a:gd name="connsiteX3" fmla="*/ 2165961 w 2165961"/>
              <a:gd name="connsiteY3" fmla="*/ 1498302 h 1704982"/>
              <a:gd name="connsiteX4" fmla="*/ 2146911 w 2165961"/>
              <a:gd name="connsiteY4" fmla="*/ 1704982 h 1704982"/>
              <a:gd name="connsiteX5" fmla="*/ 238125 w 2165961"/>
              <a:gd name="connsiteY5" fmla="*/ 1638307 h 1704982"/>
              <a:gd name="connsiteX6" fmla="*/ 0 w 2165961"/>
              <a:gd name="connsiteY6" fmla="*/ 0 h 1704982"/>
              <a:gd name="connsiteX0" fmla="*/ 0 w 2165961"/>
              <a:gd name="connsiteY0" fmla="*/ 0 h 1704982"/>
              <a:gd name="connsiteX1" fmla="*/ 311456 w 2165961"/>
              <a:gd name="connsiteY1" fmla="*/ 0 h 1704982"/>
              <a:gd name="connsiteX2" fmla="*/ 387656 w 2165961"/>
              <a:gd name="connsiteY2" fmla="*/ 1384002 h 1704982"/>
              <a:gd name="connsiteX3" fmla="*/ 2165961 w 2165961"/>
              <a:gd name="connsiteY3" fmla="*/ 1498302 h 1704982"/>
              <a:gd name="connsiteX4" fmla="*/ 2146911 w 2165961"/>
              <a:gd name="connsiteY4" fmla="*/ 1704982 h 1704982"/>
              <a:gd name="connsiteX5" fmla="*/ 238125 w 2165961"/>
              <a:gd name="connsiteY5" fmla="*/ 1638307 h 1704982"/>
              <a:gd name="connsiteX6" fmla="*/ 0 w 2165961"/>
              <a:gd name="connsiteY6" fmla="*/ 0 h 1704982"/>
              <a:gd name="connsiteX0" fmla="*/ 0 w 2785086"/>
              <a:gd name="connsiteY0" fmla="*/ 0 h 1704982"/>
              <a:gd name="connsiteX1" fmla="*/ 311456 w 2785086"/>
              <a:gd name="connsiteY1" fmla="*/ 0 h 1704982"/>
              <a:gd name="connsiteX2" fmla="*/ 387656 w 2785086"/>
              <a:gd name="connsiteY2" fmla="*/ 1384002 h 1704982"/>
              <a:gd name="connsiteX3" fmla="*/ 2785086 w 2785086"/>
              <a:gd name="connsiteY3" fmla="*/ 1488777 h 1704982"/>
              <a:gd name="connsiteX4" fmla="*/ 2146911 w 2785086"/>
              <a:gd name="connsiteY4" fmla="*/ 1704982 h 1704982"/>
              <a:gd name="connsiteX5" fmla="*/ 238125 w 2785086"/>
              <a:gd name="connsiteY5" fmla="*/ 1638307 h 1704982"/>
              <a:gd name="connsiteX6" fmla="*/ 0 w 2785086"/>
              <a:gd name="connsiteY6" fmla="*/ 0 h 1704982"/>
              <a:gd name="connsiteX0" fmla="*/ 0 w 2785086"/>
              <a:gd name="connsiteY0" fmla="*/ 0 h 1724032"/>
              <a:gd name="connsiteX1" fmla="*/ 311456 w 2785086"/>
              <a:gd name="connsiteY1" fmla="*/ 0 h 1724032"/>
              <a:gd name="connsiteX2" fmla="*/ 387656 w 2785086"/>
              <a:gd name="connsiteY2" fmla="*/ 1384002 h 1724032"/>
              <a:gd name="connsiteX3" fmla="*/ 2785086 w 2785086"/>
              <a:gd name="connsiteY3" fmla="*/ 1488777 h 1724032"/>
              <a:gd name="connsiteX4" fmla="*/ 2785086 w 2785086"/>
              <a:gd name="connsiteY4" fmla="*/ 1724032 h 1724032"/>
              <a:gd name="connsiteX5" fmla="*/ 238125 w 2785086"/>
              <a:gd name="connsiteY5" fmla="*/ 1638307 h 1724032"/>
              <a:gd name="connsiteX6" fmla="*/ 0 w 2785086"/>
              <a:gd name="connsiteY6" fmla="*/ 0 h 1724032"/>
              <a:gd name="connsiteX0" fmla="*/ 0 w 2699361"/>
              <a:gd name="connsiteY0" fmla="*/ 38100 h 1724032"/>
              <a:gd name="connsiteX1" fmla="*/ 225731 w 2699361"/>
              <a:gd name="connsiteY1" fmla="*/ 0 h 1724032"/>
              <a:gd name="connsiteX2" fmla="*/ 301931 w 2699361"/>
              <a:gd name="connsiteY2" fmla="*/ 1384002 h 1724032"/>
              <a:gd name="connsiteX3" fmla="*/ 2699361 w 2699361"/>
              <a:gd name="connsiteY3" fmla="*/ 1488777 h 1724032"/>
              <a:gd name="connsiteX4" fmla="*/ 2699361 w 2699361"/>
              <a:gd name="connsiteY4" fmla="*/ 1724032 h 1724032"/>
              <a:gd name="connsiteX5" fmla="*/ 152400 w 2699361"/>
              <a:gd name="connsiteY5" fmla="*/ 1638307 h 1724032"/>
              <a:gd name="connsiteX6" fmla="*/ 0 w 2699361"/>
              <a:gd name="connsiteY6" fmla="*/ 38100 h 1724032"/>
              <a:gd name="connsiteX0" fmla="*/ 3952 w 2703313"/>
              <a:gd name="connsiteY0" fmla="*/ 38100 h 1724032"/>
              <a:gd name="connsiteX1" fmla="*/ 229683 w 2703313"/>
              <a:gd name="connsiteY1" fmla="*/ 0 h 1724032"/>
              <a:gd name="connsiteX2" fmla="*/ 305883 w 2703313"/>
              <a:gd name="connsiteY2" fmla="*/ 1384002 h 1724032"/>
              <a:gd name="connsiteX3" fmla="*/ 2703313 w 2703313"/>
              <a:gd name="connsiteY3" fmla="*/ 1488777 h 1724032"/>
              <a:gd name="connsiteX4" fmla="*/ 2703313 w 2703313"/>
              <a:gd name="connsiteY4" fmla="*/ 1724032 h 1724032"/>
              <a:gd name="connsiteX5" fmla="*/ 156352 w 2703313"/>
              <a:gd name="connsiteY5" fmla="*/ 1638307 h 1724032"/>
              <a:gd name="connsiteX6" fmla="*/ 3952 w 2703313"/>
              <a:gd name="connsiteY6" fmla="*/ 38100 h 1724032"/>
              <a:gd name="connsiteX0" fmla="*/ 3952 w 2703313"/>
              <a:gd name="connsiteY0" fmla="*/ 38100 h 1724032"/>
              <a:gd name="connsiteX1" fmla="*/ 229683 w 2703313"/>
              <a:gd name="connsiteY1" fmla="*/ 0 h 1724032"/>
              <a:gd name="connsiteX2" fmla="*/ 305883 w 2703313"/>
              <a:gd name="connsiteY2" fmla="*/ 1384002 h 1724032"/>
              <a:gd name="connsiteX3" fmla="*/ 2703313 w 2703313"/>
              <a:gd name="connsiteY3" fmla="*/ 1488777 h 1724032"/>
              <a:gd name="connsiteX4" fmla="*/ 2703313 w 2703313"/>
              <a:gd name="connsiteY4" fmla="*/ 1724032 h 1724032"/>
              <a:gd name="connsiteX5" fmla="*/ 156352 w 2703313"/>
              <a:gd name="connsiteY5" fmla="*/ 1638307 h 1724032"/>
              <a:gd name="connsiteX6" fmla="*/ 3952 w 2703313"/>
              <a:gd name="connsiteY6" fmla="*/ 38100 h 1724032"/>
              <a:gd name="connsiteX0" fmla="*/ 3952 w 2703313"/>
              <a:gd name="connsiteY0" fmla="*/ 38100 h 1724032"/>
              <a:gd name="connsiteX1" fmla="*/ 229683 w 2703313"/>
              <a:gd name="connsiteY1" fmla="*/ 0 h 1724032"/>
              <a:gd name="connsiteX2" fmla="*/ 343983 w 2703313"/>
              <a:gd name="connsiteY2" fmla="*/ 1307802 h 1724032"/>
              <a:gd name="connsiteX3" fmla="*/ 2703313 w 2703313"/>
              <a:gd name="connsiteY3" fmla="*/ 1488777 h 1724032"/>
              <a:gd name="connsiteX4" fmla="*/ 2703313 w 2703313"/>
              <a:gd name="connsiteY4" fmla="*/ 1724032 h 1724032"/>
              <a:gd name="connsiteX5" fmla="*/ 156352 w 2703313"/>
              <a:gd name="connsiteY5" fmla="*/ 1638307 h 1724032"/>
              <a:gd name="connsiteX6" fmla="*/ 3952 w 2703313"/>
              <a:gd name="connsiteY6" fmla="*/ 38100 h 1724032"/>
              <a:gd name="connsiteX0" fmla="*/ 500 w 2737961"/>
              <a:gd name="connsiteY0" fmla="*/ 9525 h 1724032"/>
              <a:gd name="connsiteX1" fmla="*/ 264331 w 2737961"/>
              <a:gd name="connsiteY1" fmla="*/ 0 h 1724032"/>
              <a:gd name="connsiteX2" fmla="*/ 378631 w 2737961"/>
              <a:gd name="connsiteY2" fmla="*/ 1307802 h 1724032"/>
              <a:gd name="connsiteX3" fmla="*/ 2737961 w 2737961"/>
              <a:gd name="connsiteY3" fmla="*/ 1488777 h 1724032"/>
              <a:gd name="connsiteX4" fmla="*/ 2737961 w 2737961"/>
              <a:gd name="connsiteY4" fmla="*/ 1724032 h 1724032"/>
              <a:gd name="connsiteX5" fmla="*/ 191000 w 2737961"/>
              <a:gd name="connsiteY5" fmla="*/ 1638307 h 1724032"/>
              <a:gd name="connsiteX6" fmla="*/ 500 w 2737961"/>
              <a:gd name="connsiteY6" fmla="*/ 9525 h 1724032"/>
              <a:gd name="connsiteX0" fmla="*/ 500 w 2737961"/>
              <a:gd name="connsiteY0" fmla="*/ 9525 h 1724032"/>
              <a:gd name="connsiteX1" fmla="*/ 264331 w 2737961"/>
              <a:gd name="connsiteY1" fmla="*/ 0 h 1724032"/>
              <a:gd name="connsiteX2" fmla="*/ 292906 w 2737961"/>
              <a:gd name="connsiteY2" fmla="*/ 1384002 h 1724032"/>
              <a:gd name="connsiteX3" fmla="*/ 2737961 w 2737961"/>
              <a:gd name="connsiteY3" fmla="*/ 1488777 h 1724032"/>
              <a:gd name="connsiteX4" fmla="*/ 2737961 w 2737961"/>
              <a:gd name="connsiteY4" fmla="*/ 1724032 h 1724032"/>
              <a:gd name="connsiteX5" fmla="*/ 191000 w 2737961"/>
              <a:gd name="connsiteY5" fmla="*/ 1638307 h 1724032"/>
              <a:gd name="connsiteX6" fmla="*/ 500 w 2737961"/>
              <a:gd name="connsiteY6" fmla="*/ 9525 h 1724032"/>
              <a:gd name="connsiteX0" fmla="*/ 8616 w 2746077"/>
              <a:gd name="connsiteY0" fmla="*/ 9525 h 1724032"/>
              <a:gd name="connsiteX1" fmla="*/ 272447 w 2746077"/>
              <a:gd name="connsiteY1" fmla="*/ 0 h 1724032"/>
              <a:gd name="connsiteX2" fmla="*/ 301022 w 2746077"/>
              <a:gd name="connsiteY2" fmla="*/ 1384002 h 1724032"/>
              <a:gd name="connsiteX3" fmla="*/ 2746077 w 2746077"/>
              <a:gd name="connsiteY3" fmla="*/ 1488777 h 1724032"/>
              <a:gd name="connsiteX4" fmla="*/ 2746077 w 2746077"/>
              <a:gd name="connsiteY4" fmla="*/ 1724032 h 1724032"/>
              <a:gd name="connsiteX5" fmla="*/ 141966 w 2746077"/>
              <a:gd name="connsiteY5" fmla="*/ 1609732 h 1724032"/>
              <a:gd name="connsiteX6" fmla="*/ 8616 w 2746077"/>
              <a:gd name="connsiteY6" fmla="*/ 9525 h 1724032"/>
              <a:gd name="connsiteX0" fmla="*/ 23832 w 2761293"/>
              <a:gd name="connsiteY0" fmla="*/ 9525 h 1724032"/>
              <a:gd name="connsiteX1" fmla="*/ 287663 w 2761293"/>
              <a:gd name="connsiteY1" fmla="*/ 0 h 1724032"/>
              <a:gd name="connsiteX2" fmla="*/ 316238 w 2761293"/>
              <a:gd name="connsiteY2" fmla="*/ 1384002 h 1724032"/>
              <a:gd name="connsiteX3" fmla="*/ 2761293 w 2761293"/>
              <a:gd name="connsiteY3" fmla="*/ 1488777 h 1724032"/>
              <a:gd name="connsiteX4" fmla="*/ 2761293 w 2761293"/>
              <a:gd name="connsiteY4" fmla="*/ 1724032 h 1724032"/>
              <a:gd name="connsiteX5" fmla="*/ 119082 w 2761293"/>
              <a:gd name="connsiteY5" fmla="*/ 1619257 h 1724032"/>
              <a:gd name="connsiteX6" fmla="*/ 23832 w 2761293"/>
              <a:gd name="connsiteY6" fmla="*/ 9525 h 1724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61293" h="1724032">
                <a:moveTo>
                  <a:pt x="23832" y="9525"/>
                </a:moveTo>
                <a:cubicBezTo>
                  <a:pt x="127651" y="9525"/>
                  <a:pt x="183844" y="0"/>
                  <a:pt x="287663" y="0"/>
                </a:cubicBezTo>
                <a:cubicBezTo>
                  <a:pt x="306713" y="470859"/>
                  <a:pt x="335288" y="1246518"/>
                  <a:pt x="316238" y="1384002"/>
                </a:cubicBezTo>
                <a:cubicBezTo>
                  <a:pt x="493081" y="1422102"/>
                  <a:pt x="2184400" y="1460202"/>
                  <a:pt x="2761293" y="1488777"/>
                </a:cubicBezTo>
                <a:lnTo>
                  <a:pt x="2761293" y="1724032"/>
                </a:lnTo>
                <a:cubicBezTo>
                  <a:pt x="2112331" y="1708157"/>
                  <a:pt x="101294" y="1673232"/>
                  <a:pt x="119082" y="1619257"/>
                </a:cubicBezTo>
                <a:cubicBezTo>
                  <a:pt x="-68243" y="1524005"/>
                  <a:pt x="20657" y="619127"/>
                  <a:pt x="23832" y="952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闪电形 2">
            <a:extLst>
              <a:ext uri="{FF2B5EF4-FFF2-40B4-BE49-F238E27FC236}">
                <a16:creationId xmlns:a16="http://schemas.microsoft.com/office/drawing/2014/main" id="{5BE05EF5-0BB3-21FB-635A-1AF24851A3DB}"/>
              </a:ext>
            </a:extLst>
          </p:cNvPr>
          <p:cNvSpPr/>
          <p:nvPr/>
        </p:nvSpPr>
        <p:spPr>
          <a:xfrm rot="20699017" flipV="1">
            <a:off x="2735899" y="4028717"/>
            <a:ext cx="463784" cy="476515"/>
          </a:xfrm>
          <a:prstGeom prst="lightningBol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闪电形 4">
            <a:extLst>
              <a:ext uri="{FF2B5EF4-FFF2-40B4-BE49-F238E27FC236}">
                <a16:creationId xmlns:a16="http://schemas.microsoft.com/office/drawing/2014/main" id="{2E784240-571C-6C4C-C694-792C044E8F6E}"/>
              </a:ext>
            </a:extLst>
          </p:cNvPr>
          <p:cNvSpPr/>
          <p:nvPr/>
        </p:nvSpPr>
        <p:spPr>
          <a:xfrm rot="20699017" flipV="1">
            <a:off x="3198588" y="4019055"/>
            <a:ext cx="463784" cy="476515"/>
          </a:xfrm>
          <a:prstGeom prst="lightningBol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闪电形 6">
            <a:extLst>
              <a:ext uri="{FF2B5EF4-FFF2-40B4-BE49-F238E27FC236}">
                <a16:creationId xmlns:a16="http://schemas.microsoft.com/office/drawing/2014/main" id="{467F797D-2915-3EFD-6B0F-82126717E56A}"/>
              </a:ext>
            </a:extLst>
          </p:cNvPr>
          <p:cNvSpPr/>
          <p:nvPr/>
        </p:nvSpPr>
        <p:spPr>
          <a:xfrm rot="20699017" flipV="1">
            <a:off x="3587648" y="4045645"/>
            <a:ext cx="463784" cy="476515"/>
          </a:xfrm>
          <a:prstGeom prst="lightningBol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闪电形 8">
            <a:extLst>
              <a:ext uri="{FF2B5EF4-FFF2-40B4-BE49-F238E27FC236}">
                <a16:creationId xmlns:a16="http://schemas.microsoft.com/office/drawing/2014/main" id="{317E7DC7-E7CF-6C71-32C5-A9462237CB1C}"/>
              </a:ext>
            </a:extLst>
          </p:cNvPr>
          <p:cNvSpPr/>
          <p:nvPr/>
        </p:nvSpPr>
        <p:spPr>
          <a:xfrm rot="20699017" flipV="1">
            <a:off x="4022931" y="4047519"/>
            <a:ext cx="463784" cy="476515"/>
          </a:xfrm>
          <a:prstGeom prst="lightningBol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箭头: 上 23">
            <a:extLst>
              <a:ext uri="{FF2B5EF4-FFF2-40B4-BE49-F238E27FC236}">
                <a16:creationId xmlns:a16="http://schemas.microsoft.com/office/drawing/2014/main" id="{A8590406-ED27-655A-CE1F-12ABC5AD1BD7}"/>
              </a:ext>
            </a:extLst>
          </p:cNvPr>
          <p:cNvSpPr/>
          <p:nvPr/>
        </p:nvSpPr>
        <p:spPr>
          <a:xfrm>
            <a:off x="2381249" y="3304318"/>
            <a:ext cx="231414" cy="466685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箭头: 下 24">
            <a:extLst>
              <a:ext uri="{FF2B5EF4-FFF2-40B4-BE49-F238E27FC236}">
                <a16:creationId xmlns:a16="http://schemas.microsoft.com/office/drawing/2014/main" id="{2D254E75-CC09-E18C-25DF-0AEF741C5A77}"/>
              </a:ext>
            </a:extLst>
          </p:cNvPr>
          <p:cNvSpPr/>
          <p:nvPr/>
        </p:nvSpPr>
        <p:spPr>
          <a:xfrm>
            <a:off x="1522538" y="3493534"/>
            <a:ext cx="221323" cy="481695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闪电形 25">
            <a:extLst>
              <a:ext uri="{FF2B5EF4-FFF2-40B4-BE49-F238E27FC236}">
                <a16:creationId xmlns:a16="http://schemas.microsoft.com/office/drawing/2014/main" id="{9962CC2F-2620-7317-BA6B-ED0469CAB2C8}"/>
              </a:ext>
            </a:extLst>
          </p:cNvPr>
          <p:cNvSpPr/>
          <p:nvPr/>
        </p:nvSpPr>
        <p:spPr>
          <a:xfrm rot="2359764">
            <a:off x="2734741" y="4859599"/>
            <a:ext cx="374806" cy="491293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3417 w 21600"/>
              <a:gd name="connsiteY8" fmla="*/ 14877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8472 w 21600"/>
              <a:gd name="connsiteY0" fmla="*/ 0 h 21600"/>
              <a:gd name="connsiteX1" fmla="*/ 19475 w 21600"/>
              <a:gd name="connsiteY1" fmla="*/ 3916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3417 w 21600"/>
              <a:gd name="connsiteY8" fmla="*/ 14877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8472 w 19475"/>
              <a:gd name="connsiteY0" fmla="*/ 0 h 24718"/>
              <a:gd name="connsiteX1" fmla="*/ 19475 w 19475"/>
              <a:gd name="connsiteY1" fmla="*/ 3916 h 24718"/>
              <a:gd name="connsiteX2" fmla="*/ 11050 w 19475"/>
              <a:gd name="connsiteY2" fmla="*/ 6797 h 24718"/>
              <a:gd name="connsiteX3" fmla="*/ 16577 w 19475"/>
              <a:gd name="connsiteY3" fmla="*/ 12007 h 24718"/>
              <a:gd name="connsiteX4" fmla="*/ 14767 w 19475"/>
              <a:gd name="connsiteY4" fmla="*/ 12877 h 24718"/>
              <a:gd name="connsiteX5" fmla="*/ 5373 w 19475"/>
              <a:gd name="connsiteY5" fmla="*/ 24718 h 24718"/>
              <a:gd name="connsiteX6" fmla="*/ 10012 w 19475"/>
              <a:gd name="connsiteY6" fmla="*/ 14915 h 24718"/>
              <a:gd name="connsiteX7" fmla="*/ 12222 w 19475"/>
              <a:gd name="connsiteY7" fmla="*/ 13987 h 24718"/>
              <a:gd name="connsiteX8" fmla="*/ 3417 w 19475"/>
              <a:gd name="connsiteY8" fmla="*/ 14877 h 24718"/>
              <a:gd name="connsiteX9" fmla="*/ 7602 w 19475"/>
              <a:gd name="connsiteY9" fmla="*/ 8382 h 24718"/>
              <a:gd name="connsiteX10" fmla="*/ 0 w 19475"/>
              <a:gd name="connsiteY10" fmla="*/ 3890 h 24718"/>
              <a:gd name="connsiteX11" fmla="*/ 8472 w 19475"/>
              <a:gd name="connsiteY11" fmla="*/ 0 h 24718"/>
              <a:gd name="connsiteX0" fmla="*/ 8472 w 23703"/>
              <a:gd name="connsiteY0" fmla="*/ 0 h 22745"/>
              <a:gd name="connsiteX1" fmla="*/ 19475 w 23703"/>
              <a:gd name="connsiteY1" fmla="*/ 3916 h 22745"/>
              <a:gd name="connsiteX2" fmla="*/ 11050 w 23703"/>
              <a:gd name="connsiteY2" fmla="*/ 6797 h 22745"/>
              <a:gd name="connsiteX3" fmla="*/ 16577 w 23703"/>
              <a:gd name="connsiteY3" fmla="*/ 12007 h 22745"/>
              <a:gd name="connsiteX4" fmla="*/ 14767 w 23703"/>
              <a:gd name="connsiteY4" fmla="*/ 12877 h 22745"/>
              <a:gd name="connsiteX5" fmla="*/ 23703 w 23703"/>
              <a:gd name="connsiteY5" fmla="*/ 22745 h 22745"/>
              <a:gd name="connsiteX6" fmla="*/ 10012 w 23703"/>
              <a:gd name="connsiteY6" fmla="*/ 14915 h 22745"/>
              <a:gd name="connsiteX7" fmla="*/ 12222 w 23703"/>
              <a:gd name="connsiteY7" fmla="*/ 13987 h 22745"/>
              <a:gd name="connsiteX8" fmla="*/ 3417 w 23703"/>
              <a:gd name="connsiteY8" fmla="*/ 14877 h 22745"/>
              <a:gd name="connsiteX9" fmla="*/ 7602 w 23703"/>
              <a:gd name="connsiteY9" fmla="*/ 8382 h 22745"/>
              <a:gd name="connsiteX10" fmla="*/ 0 w 23703"/>
              <a:gd name="connsiteY10" fmla="*/ 3890 h 22745"/>
              <a:gd name="connsiteX11" fmla="*/ 8472 w 23703"/>
              <a:gd name="connsiteY11" fmla="*/ 0 h 22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703" h="22745">
                <a:moveTo>
                  <a:pt x="8472" y="0"/>
                </a:moveTo>
                <a:lnTo>
                  <a:pt x="19475" y="3916"/>
                </a:lnTo>
                <a:lnTo>
                  <a:pt x="11050" y="6797"/>
                </a:lnTo>
                <a:lnTo>
                  <a:pt x="16577" y="12007"/>
                </a:lnTo>
                <a:lnTo>
                  <a:pt x="14767" y="12877"/>
                </a:lnTo>
                <a:lnTo>
                  <a:pt x="23703" y="22745"/>
                </a:lnTo>
                <a:lnTo>
                  <a:pt x="10012" y="14915"/>
                </a:lnTo>
                <a:lnTo>
                  <a:pt x="12222" y="13987"/>
                </a:lnTo>
                <a:lnTo>
                  <a:pt x="3417" y="14877"/>
                </a:lnTo>
                <a:lnTo>
                  <a:pt x="7602" y="8382"/>
                </a:lnTo>
                <a:lnTo>
                  <a:pt x="0" y="3890"/>
                </a:lnTo>
                <a:lnTo>
                  <a:pt x="8472" y="0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闪电形 25">
            <a:extLst>
              <a:ext uri="{FF2B5EF4-FFF2-40B4-BE49-F238E27FC236}">
                <a16:creationId xmlns:a16="http://schemas.microsoft.com/office/drawing/2014/main" id="{2D1D86D0-773F-9DB6-AE01-5F8FA7040CBE}"/>
              </a:ext>
            </a:extLst>
          </p:cNvPr>
          <p:cNvSpPr/>
          <p:nvPr/>
        </p:nvSpPr>
        <p:spPr>
          <a:xfrm rot="2359764">
            <a:off x="3138446" y="4864634"/>
            <a:ext cx="386886" cy="585318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3417 w 21600"/>
              <a:gd name="connsiteY8" fmla="*/ 14877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8472 w 21600"/>
              <a:gd name="connsiteY0" fmla="*/ 0 h 21600"/>
              <a:gd name="connsiteX1" fmla="*/ 19475 w 21600"/>
              <a:gd name="connsiteY1" fmla="*/ 3916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3417 w 21600"/>
              <a:gd name="connsiteY8" fmla="*/ 14877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8472 w 19475"/>
              <a:gd name="connsiteY0" fmla="*/ 0 h 24718"/>
              <a:gd name="connsiteX1" fmla="*/ 19475 w 19475"/>
              <a:gd name="connsiteY1" fmla="*/ 3916 h 24718"/>
              <a:gd name="connsiteX2" fmla="*/ 11050 w 19475"/>
              <a:gd name="connsiteY2" fmla="*/ 6797 h 24718"/>
              <a:gd name="connsiteX3" fmla="*/ 16577 w 19475"/>
              <a:gd name="connsiteY3" fmla="*/ 12007 h 24718"/>
              <a:gd name="connsiteX4" fmla="*/ 14767 w 19475"/>
              <a:gd name="connsiteY4" fmla="*/ 12877 h 24718"/>
              <a:gd name="connsiteX5" fmla="*/ 5373 w 19475"/>
              <a:gd name="connsiteY5" fmla="*/ 24718 h 24718"/>
              <a:gd name="connsiteX6" fmla="*/ 10012 w 19475"/>
              <a:gd name="connsiteY6" fmla="*/ 14915 h 24718"/>
              <a:gd name="connsiteX7" fmla="*/ 12222 w 19475"/>
              <a:gd name="connsiteY7" fmla="*/ 13987 h 24718"/>
              <a:gd name="connsiteX8" fmla="*/ 3417 w 19475"/>
              <a:gd name="connsiteY8" fmla="*/ 14877 h 24718"/>
              <a:gd name="connsiteX9" fmla="*/ 7602 w 19475"/>
              <a:gd name="connsiteY9" fmla="*/ 8382 h 24718"/>
              <a:gd name="connsiteX10" fmla="*/ 0 w 19475"/>
              <a:gd name="connsiteY10" fmla="*/ 3890 h 24718"/>
              <a:gd name="connsiteX11" fmla="*/ 8472 w 19475"/>
              <a:gd name="connsiteY11" fmla="*/ 0 h 24718"/>
              <a:gd name="connsiteX0" fmla="*/ 8472 w 24467"/>
              <a:gd name="connsiteY0" fmla="*/ 0 h 27098"/>
              <a:gd name="connsiteX1" fmla="*/ 19475 w 24467"/>
              <a:gd name="connsiteY1" fmla="*/ 3916 h 27098"/>
              <a:gd name="connsiteX2" fmla="*/ 11050 w 24467"/>
              <a:gd name="connsiteY2" fmla="*/ 6797 h 27098"/>
              <a:gd name="connsiteX3" fmla="*/ 16577 w 24467"/>
              <a:gd name="connsiteY3" fmla="*/ 12007 h 27098"/>
              <a:gd name="connsiteX4" fmla="*/ 14767 w 24467"/>
              <a:gd name="connsiteY4" fmla="*/ 12877 h 27098"/>
              <a:gd name="connsiteX5" fmla="*/ 24467 w 24467"/>
              <a:gd name="connsiteY5" fmla="*/ 27098 h 27098"/>
              <a:gd name="connsiteX6" fmla="*/ 10012 w 24467"/>
              <a:gd name="connsiteY6" fmla="*/ 14915 h 27098"/>
              <a:gd name="connsiteX7" fmla="*/ 12222 w 24467"/>
              <a:gd name="connsiteY7" fmla="*/ 13987 h 27098"/>
              <a:gd name="connsiteX8" fmla="*/ 3417 w 24467"/>
              <a:gd name="connsiteY8" fmla="*/ 14877 h 27098"/>
              <a:gd name="connsiteX9" fmla="*/ 7602 w 24467"/>
              <a:gd name="connsiteY9" fmla="*/ 8382 h 27098"/>
              <a:gd name="connsiteX10" fmla="*/ 0 w 24467"/>
              <a:gd name="connsiteY10" fmla="*/ 3890 h 27098"/>
              <a:gd name="connsiteX11" fmla="*/ 8472 w 24467"/>
              <a:gd name="connsiteY11" fmla="*/ 0 h 27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4467" h="27098">
                <a:moveTo>
                  <a:pt x="8472" y="0"/>
                </a:moveTo>
                <a:lnTo>
                  <a:pt x="19475" y="3916"/>
                </a:lnTo>
                <a:lnTo>
                  <a:pt x="11050" y="6797"/>
                </a:lnTo>
                <a:lnTo>
                  <a:pt x="16577" y="12007"/>
                </a:lnTo>
                <a:lnTo>
                  <a:pt x="14767" y="12877"/>
                </a:lnTo>
                <a:lnTo>
                  <a:pt x="24467" y="27098"/>
                </a:lnTo>
                <a:lnTo>
                  <a:pt x="10012" y="14915"/>
                </a:lnTo>
                <a:lnTo>
                  <a:pt x="12222" y="13987"/>
                </a:lnTo>
                <a:lnTo>
                  <a:pt x="3417" y="14877"/>
                </a:lnTo>
                <a:lnTo>
                  <a:pt x="7602" y="8382"/>
                </a:lnTo>
                <a:lnTo>
                  <a:pt x="0" y="3890"/>
                </a:lnTo>
                <a:lnTo>
                  <a:pt x="8472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闪电形 25">
            <a:extLst>
              <a:ext uri="{FF2B5EF4-FFF2-40B4-BE49-F238E27FC236}">
                <a16:creationId xmlns:a16="http://schemas.microsoft.com/office/drawing/2014/main" id="{32EF6381-7F19-6C4A-0E7E-A30A134D4D56}"/>
              </a:ext>
            </a:extLst>
          </p:cNvPr>
          <p:cNvSpPr/>
          <p:nvPr/>
        </p:nvSpPr>
        <p:spPr>
          <a:xfrm rot="2359764">
            <a:off x="3525977" y="4849369"/>
            <a:ext cx="349426" cy="603009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3417 w 21600"/>
              <a:gd name="connsiteY8" fmla="*/ 14877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8472 w 21600"/>
              <a:gd name="connsiteY0" fmla="*/ 0 h 21600"/>
              <a:gd name="connsiteX1" fmla="*/ 19475 w 21600"/>
              <a:gd name="connsiteY1" fmla="*/ 3916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3417 w 21600"/>
              <a:gd name="connsiteY8" fmla="*/ 14877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8472 w 19475"/>
              <a:gd name="connsiteY0" fmla="*/ 0 h 24718"/>
              <a:gd name="connsiteX1" fmla="*/ 19475 w 19475"/>
              <a:gd name="connsiteY1" fmla="*/ 3916 h 24718"/>
              <a:gd name="connsiteX2" fmla="*/ 11050 w 19475"/>
              <a:gd name="connsiteY2" fmla="*/ 6797 h 24718"/>
              <a:gd name="connsiteX3" fmla="*/ 16577 w 19475"/>
              <a:gd name="connsiteY3" fmla="*/ 12007 h 24718"/>
              <a:gd name="connsiteX4" fmla="*/ 14767 w 19475"/>
              <a:gd name="connsiteY4" fmla="*/ 12877 h 24718"/>
              <a:gd name="connsiteX5" fmla="*/ 5373 w 19475"/>
              <a:gd name="connsiteY5" fmla="*/ 24718 h 24718"/>
              <a:gd name="connsiteX6" fmla="*/ 10012 w 19475"/>
              <a:gd name="connsiteY6" fmla="*/ 14915 h 24718"/>
              <a:gd name="connsiteX7" fmla="*/ 12222 w 19475"/>
              <a:gd name="connsiteY7" fmla="*/ 13987 h 24718"/>
              <a:gd name="connsiteX8" fmla="*/ 3417 w 19475"/>
              <a:gd name="connsiteY8" fmla="*/ 14877 h 24718"/>
              <a:gd name="connsiteX9" fmla="*/ 7602 w 19475"/>
              <a:gd name="connsiteY9" fmla="*/ 8382 h 24718"/>
              <a:gd name="connsiteX10" fmla="*/ 0 w 19475"/>
              <a:gd name="connsiteY10" fmla="*/ 3890 h 24718"/>
              <a:gd name="connsiteX11" fmla="*/ 8472 w 19475"/>
              <a:gd name="connsiteY11" fmla="*/ 0 h 24718"/>
              <a:gd name="connsiteX0" fmla="*/ 8472 w 22098"/>
              <a:gd name="connsiteY0" fmla="*/ 0 h 27917"/>
              <a:gd name="connsiteX1" fmla="*/ 19475 w 22098"/>
              <a:gd name="connsiteY1" fmla="*/ 3916 h 27917"/>
              <a:gd name="connsiteX2" fmla="*/ 11050 w 22098"/>
              <a:gd name="connsiteY2" fmla="*/ 6797 h 27917"/>
              <a:gd name="connsiteX3" fmla="*/ 16577 w 22098"/>
              <a:gd name="connsiteY3" fmla="*/ 12007 h 27917"/>
              <a:gd name="connsiteX4" fmla="*/ 14767 w 22098"/>
              <a:gd name="connsiteY4" fmla="*/ 12877 h 27917"/>
              <a:gd name="connsiteX5" fmla="*/ 22098 w 22098"/>
              <a:gd name="connsiteY5" fmla="*/ 27917 h 27917"/>
              <a:gd name="connsiteX6" fmla="*/ 10012 w 22098"/>
              <a:gd name="connsiteY6" fmla="*/ 14915 h 27917"/>
              <a:gd name="connsiteX7" fmla="*/ 12222 w 22098"/>
              <a:gd name="connsiteY7" fmla="*/ 13987 h 27917"/>
              <a:gd name="connsiteX8" fmla="*/ 3417 w 22098"/>
              <a:gd name="connsiteY8" fmla="*/ 14877 h 27917"/>
              <a:gd name="connsiteX9" fmla="*/ 7602 w 22098"/>
              <a:gd name="connsiteY9" fmla="*/ 8382 h 27917"/>
              <a:gd name="connsiteX10" fmla="*/ 0 w 22098"/>
              <a:gd name="connsiteY10" fmla="*/ 3890 h 27917"/>
              <a:gd name="connsiteX11" fmla="*/ 8472 w 22098"/>
              <a:gd name="connsiteY11" fmla="*/ 0 h 27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98" h="27917">
                <a:moveTo>
                  <a:pt x="8472" y="0"/>
                </a:moveTo>
                <a:lnTo>
                  <a:pt x="19475" y="3916"/>
                </a:lnTo>
                <a:lnTo>
                  <a:pt x="11050" y="6797"/>
                </a:lnTo>
                <a:lnTo>
                  <a:pt x="16577" y="12007"/>
                </a:lnTo>
                <a:lnTo>
                  <a:pt x="14767" y="12877"/>
                </a:lnTo>
                <a:lnTo>
                  <a:pt x="22098" y="27917"/>
                </a:lnTo>
                <a:lnTo>
                  <a:pt x="10012" y="14915"/>
                </a:lnTo>
                <a:lnTo>
                  <a:pt x="12222" y="13987"/>
                </a:lnTo>
                <a:lnTo>
                  <a:pt x="3417" y="14877"/>
                </a:lnTo>
                <a:lnTo>
                  <a:pt x="7602" y="8382"/>
                </a:lnTo>
                <a:lnTo>
                  <a:pt x="0" y="3890"/>
                </a:lnTo>
                <a:lnTo>
                  <a:pt x="8472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闪电形 25">
            <a:extLst>
              <a:ext uri="{FF2B5EF4-FFF2-40B4-BE49-F238E27FC236}">
                <a16:creationId xmlns:a16="http://schemas.microsoft.com/office/drawing/2014/main" id="{8EFA81CE-8288-8A9C-0CC7-45E8CF5D32B7}"/>
              </a:ext>
            </a:extLst>
          </p:cNvPr>
          <p:cNvSpPr/>
          <p:nvPr/>
        </p:nvSpPr>
        <p:spPr>
          <a:xfrm rot="2359764">
            <a:off x="3961133" y="4863083"/>
            <a:ext cx="307950" cy="495591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3417 w 21600"/>
              <a:gd name="connsiteY8" fmla="*/ 14877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8472 w 21600"/>
              <a:gd name="connsiteY0" fmla="*/ 0 h 21600"/>
              <a:gd name="connsiteX1" fmla="*/ 19475 w 21600"/>
              <a:gd name="connsiteY1" fmla="*/ 3916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3417 w 21600"/>
              <a:gd name="connsiteY8" fmla="*/ 14877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8472 w 19475"/>
              <a:gd name="connsiteY0" fmla="*/ 0 h 24718"/>
              <a:gd name="connsiteX1" fmla="*/ 19475 w 19475"/>
              <a:gd name="connsiteY1" fmla="*/ 3916 h 24718"/>
              <a:gd name="connsiteX2" fmla="*/ 11050 w 19475"/>
              <a:gd name="connsiteY2" fmla="*/ 6797 h 24718"/>
              <a:gd name="connsiteX3" fmla="*/ 16577 w 19475"/>
              <a:gd name="connsiteY3" fmla="*/ 12007 h 24718"/>
              <a:gd name="connsiteX4" fmla="*/ 14767 w 19475"/>
              <a:gd name="connsiteY4" fmla="*/ 12877 h 24718"/>
              <a:gd name="connsiteX5" fmla="*/ 5373 w 19475"/>
              <a:gd name="connsiteY5" fmla="*/ 24718 h 24718"/>
              <a:gd name="connsiteX6" fmla="*/ 10012 w 19475"/>
              <a:gd name="connsiteY6" fmla="*/ 14915 h 24718"/>
              <a:gd name="connsiteX7" fmla="*/ 12222 w 19475"/>
              <a:gd name="connsiteY7" fmla="*/ 13987 h 24718"/>
              <a:gd name="connsiteX8" fmla="*/ 3417 w 19475"/>
              <a:gd name="connsiteY8" fmla="*/ 14877 h 24718"/>
              <a:gd name="connsiteX9" fmla="*/ 7602 w 19475"/>
              <a:gd name="connsiteY9" fmla="*/ 8382 h 24718"/>
              <a:gd name="connsiteX10" fmla="*/ 0 w 19475"/>
              <a:gd name="connsiteY10" fmla="*/ 3890 h 24718"/>
              <a:gd name="connsiteX11" fmla="*/ 8472 w 19475"/>
              <a:gd name="connsiteY11" fmla="*/ 0 h 24718"/>
              <a:gd name="connsiteX0" fmla="*/ 8472 w 24289"/>
              <a:gd name="connsiteY0" fmla="*/ 0 h 28407"/>
              <a:gd name="connsiteX1" fmla="*/ 19475 w 24289"/>
              <a:gd name="connsiteY1" fmla="*/ 3916 h 28407"/>
              <a:gd name="connsiteX2" fmla="*/ 11050 w 24289"/>
              <a:gd name="connsiteY2" fmla="*/ 6797 h 28407"/>
              <a:gd name="connsiteX3" fmla="*/ 16577 w 24289"/>
              <a:gd name="connsiteY3" fmla="*/ 12007 h 28407"/>
              <a:gd name="connsiteX4" fmla="*/ 14767 w 24289"/>
              <a:gd name="connsiteY4" fmla="*/ 12877 h 28407"/>
              <a:gd name="connsiteX5" fmla="*/ 24289 w 24289"/>
              <a:gd name="connsiteY5" fmla="*/ 28407 h 28407"/>
              <a:gd name="connsiteX6" fmla="*/ 10012 w 24289"/>
              <a:gd name="connsiteY6" fmla="*/ 14915 h 28407"/>
              <a:gd name="connsiteX7" fmla="*/ 12222 w 24289"/>
              <a:gd name="connsiteY7" fmla="*/ 13987 h 28407"/>
              <a:gd name="connsiteX8" fmla="*/ 3417 w 24289"/>
              <a:gd name="connsiteY8" fmla="*/ 14877 h 28407"/>
              <a:gd name="connsiteX9" fmla="*/ 7602 w 24289"/>
              <a:gd name="connsiteY9" fmla="*/ 8382 h 28407"/>
              <a:gd name="connsiteX10" fmla="*/ 0 w 24289"/>
              <a:gd name="connsiteY10" fmla="*/ 3890 h 28407"/>
              <a:gd name="connsiteX11" fmla="*/ 8472 w 24289"/>
              <a:gd name="connsiteY11" fmla="*/ 0 h 28407"/>
              <a:gd name="connsiteX0" fmla="*/ 8472 w 19475"/>
              <a:gd name="connsiteY0" fmla="*/ 0 h 25628"/>
              <a:gd name="connsiteX1" fmla="*/ 19475 w 19475"/>
              <a:gd name="connsiteY1" fmla="*/ 3916 h 25628"/>
              <a:gd name="connsiteX2" fmla="*/ 11050 w 19475"/>
              <a:gd name="connsiteY2" fmla="*/ 6797 h 25628"/>
              <a:gd name="connsiteX3" fmla="*/ 16577 w 19475"/>
              <a:gd name="connsiteY3" fmla="*/ 12007 h 25628"/>
              <a:gd name="connsiteX4" fmla="*/ 14767 w 19475"/>
              <a:gd name="connsiteY4" fmla="*/ 12877 h 25628"/>
              <a:gd name="connsiteX5" fmla="*/ 17893 w 19475"/>
              <a:gd name="connsiteY5" fmla="*/ 25628 h 25628"/>
              <a:gd name="connsiteX6" fmla="*/ 10012 w 19475"/>
              <a:gd name="connsiteY6" fmla="*/ 14915 h 25628"/>
              <a:gd name="connsiteX7" fmla="*/ 12222 w 19475"/>
              <a:gd name="connsiteY7" fmla="*/ 13987 h 25628"/>
              <a:gd name="connsiteX8" fmla="*/ 3417 w 19475"/>
              <a:gd name="connsiteY8" fmla="*/ 14877 h 25628"/>
              <a:gd name="connsiteX9" fmla="*/ 7602 w 19475"/>
              <a:gd name="connsiteY9" fmla="*/ 8382 h 25628"/>
              <a:gd name="connsiteX10" fmla="*/ 0 w 19475"/>
              <a:gd name="connsiteY10" fmla="*/ 3890 h 25628"/>
              <a:gd name="connsiteX11" fmla="*/ 8472 w 19475"/>
              <a:gd name="connsiteY11" fmla="*/ 0 h 25628"/>
              <a:gd name="connsiteX0" fmla="*/ 8472 w 19475"/>
              <a:gd name="connsiteY0" fmla="*/ 0 h 22944"/>
              <a:gd name="connsiteX1" fmla="*/ 19475 w 19475"/>
              <a:gd name="connsiteY1" fmla="*/ 3916 h 22944"/>
              <a:gd name="connsiteX2" fmla="*/ 11050 w 19475"/>
              <a:gd name="connsiteY2" fmla="*/ 6797 h 22944"/>
              <a:gd name="connsiteX3" fmla="*/ 16577 w 19475"/>
              <a:gd name="connsiteY3" fmla="*/ 12007 h 22944"/>
              <a:gd name="connsiteX4" fmla="*/ 14767 w 19475"/>
              <a:gd name="connsiteY4" fmla="*/ 12877 h 22944"/>
              <a:gd name="connsiteX5" fmla="*/ 17354 w 19475"/>
              <a:gd name="connsiteY5" fmla="*/ 22944 h 22944"/>
              <a:gd name="connsiteX6" fmla="*/ 10012 w 19475"/>
              <a:gd name="connsiteY6" fmla="*/ 14915 h 22944"/>
              <a:gd name="connsiteX7" fmla="*/ 12222 w 19475"/>
              <a:gd name="connsiteY7" fmla="*/ 13987 h 22944"/>
              <a:gd name="connsiteX8" fmla="*/ 3417 w 19475"/>
              <a:gd name="connsiteY8" fmla="*/ 14877 h 22944"/>
              <a:gd name="connsiteX9" fmla="*/ 7602 w 19475"/>
              <a:gd name="connsiteY9" fmla="*/ 8382 h 22944"/>
              <a:gd name="connsiteX10" fmla="*/ 0 w 19475"/>
              <a:gd name="connsiteY10" fmla="*/ 3890 h 22944"/>
              <a:gd name="connsiteX11" fmla="*/ 8472 w 19475"/>
              <a:gd name="connsiteY11" fmla="*/ 0 h 22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9475" h="22944">
                <a:moveTo>
                  <a:pt x="8472" y="0"/>
                </a:moveTo>
                <a:lnTo>
                  <a:pt x="19475" y="3916"/>
                </a:lnTo>
                <a:lnTo>
                  <a:pt x="11050" y="6797"/>
                </a:lnTo>
                <a:lnTo>
                  <a:pt x="16577" y="12007"/>
                </a:lnTo>
                <a:lnTo>
                  <a:pt x="14767" y="12877"/>
                </a:lnTo>
                <a:lnTo>
                  <a:pt x="17354" y="22944"/>
                </a:lnTo>
                <a:lnTo>
                  <a:pt x="10012" y="14915"/>
                </a:lnTo>
                <a:lnTo>
                  <a:pt x="12222" y="13987"/>
                </a:lnTo>
                <a:lnTo>
                  <a:pt x="3417" y="14877"/>
                </a:lnTo>
                <a:lnTo>
                  <a:pt x="7602" y="8382"/>
                </a:lnTo>
                <a:lnTo>
                  <a:pt x="0" y="3890"/>
                </a:lnTo>
                <a:lnTo>
                  <a:pt x="8472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CB6F343F-72E3-4F0B-4661-C925B579D9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8717" y="1671684"/>
            <a:ext cx="2057400" cy="1436059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3EDC51B9-D039-2E9E-F0E5-B53DD76BB91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3525" t="-579" r="59366" b="579"/>
          <a:stretch/>
        </p:blipFill>
        <p:spPr>
          <a:xfrm>
            <a:off x="8437358" y="1995052"/>
            <a:ext cx="532418" cy="1111911"/>
          </a:xfrm>
          <a:prstGeom prst="rect">
            <a:avLst/>
          </a:prstGeom>
        </p:spPr>
      </p:pic>
      <p:pic>
        <p:nvPicPr>
          <p:cNvPr id="47" name="图片 46">
            <a:extLst>
              <a:ext uri="{FF2B5EF4-FFF2-40B4-BE49-F238E27FC236}">
                <a16:creationId xmlns:a16="http://schemas.microsoft.com/office/drawing/2014/main" id="{90D81033-0374-85E2-3D28-E7453AC24E9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3525" t="-579" r="59366" b="579"/>
          <a:stretch/>
        </p:blipFill>
        <p:spPr>
          <a:xfrm>
            <a:off x="9268542" y="2001808"/>
            <a:ext cx="532418" cy="1111911"/>
          </a:xfrm>
          <a:prstGeom prst="rect">
            <a:avLst/>
          </a:prstGeom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id="{9C532512-AD56-723C-A0B1-FC2D3AB7CD1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3525" t="-579" r="59366" b="579"/>
          <a:stretch/>
        </p:blipFill>
        <p:spPr>
          <a:xfrm>
            <a:off x="10050003" y="1991189"/>
            <a:ext cx="532418" cy="1111911"/>
          </a:xfrm>
          <a:prstGeom prst="rect">
            <a:avLst/>
          </a:prstGeom>
        </p:spPr>
      </p:pic>
      <p:pic>
        <p:nvPicPr>
          <p:cNvPr id="49" name="图片 48">
            <a:extLst>
              <a:ext uri="{FF2B5EF4-FFF2-40B4-BE49-F238E27FC236}">
                <a16:creationId xmlns:a16="http://schemas.microsoft.com/office/drawing/2014/main" id="{3665BD7D-F3AD-9B96-DD7D-721AE610F58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3525" t="-579" r="59366" b="579"/>
          <a:stretch/>
        </p:blipFill>
        <p:spPr>
          <a:xfrm>
            <a:off x="10881187" y="1997945"/>
            <a:ext cx="532418" cy="1111911"/>
          </a:xfrm>
          <a:prstGeom prst="rect">
            <a:avLst/>
          </a:prstGeom>
        </p:spPr>
      </p:pic>
      <p:pic>
        <p:nvPicPr>
          <p:cNvPr id="50" name="图片 49">
            <a:extLst>
              <a:ext uri="{FF2B5EF4-FFF2-40B4-BE49-F238E27FC236}">
                <a16:creationId xmlns:a16="http://schemas.microsoft.com/office/drawing/2014/main" id="{A8D02810-7B91-A6CD-3CAE-A6D9F10A1DF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9999" t="32998" r="25922"/>
          <a:stretch/>
        </p:blipFill>
        <p:spPr>
          <a:xfrm>
            <a:off x="2988777" y="2309538"/>
            <a:ext cx="2038261" cy="784750"/>
          </a:xfrm>
          <a:prstGeom prst="rect">
            <a:avLst/>
          </a:prstGeom>
        </p:spPr>
      </p:pic>
      <p:cxnSp>
        <p:nvCxnSpPr>
          <p:cNvPr id="52" name="直接连接符 51">
            <a:extLst>
              <a:ext uri="{FF2B5EF4-FFF2-40B4-BE49-F238E27FC236}">
                <a16:creationId xmlns:a16="http://schemas.microsoft.com/office/drawing/2014/main" id="{00ED05AF-06A6-8CCF-AB5F-6B186EE63E1E}"/>
              </a:ext>
            </a:extLst>
          </p:cNvPr>
          <p:cNvCxnSpPr>
            <a:cxnSpLocks/>
          </p:cNvCxnSpPr>
          <p:nvPr/>
        </p:nvCxnSpPr>
        <p:spPr>
          <a:xfrm flipH="1">
            <a:off x="2452150" y="5575316"/>
            <a:ext cx="872247" cy="598872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4" name="椭圆 53">
            <a:extLst>
              <a:ext uri="{FF2B5EF4-FFF2-40B4-BE49-F238E27FC236}">
                <a16:creationId xmlns:a16="http://schemas.microsoft.com/office/drawing/2014/main" id="{FDDF894C-6258-B019-00C6-53208B5E8CFB}"/>
              </a:ext>
            </a:extLst>
          </p:cNvPr>
          <p:cNvSpPr/>
          <p:nvPr/>
        </p:nvSpPr>
        <p:spPr>
          <a:xfrm>
            <a:off x="2839238" y="5699797"/>
            <a:ext cx="253757" cy="2352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椭圆 54">
            <a:extLst>
              <a:ext uri="{FF2B5EF4-FFF2-40B4-BE49-F238E27FC236}">
                <a16:creationId xmlns:a16="http://schemas.microsoft.com/office/drawing/2014/main" id="{DD1571C2-A236-9818-623F-8F6C40DA52E5}"/>
              </a:ext>
            </a:extLst>
          </p:cNvPr>
          <p:cNvSpPr/>
          <p:nvPr/>
        </p:nvSpPr>
        <p:spPr>
          <a:xfrm>
            <a:off x="2767997" y="5649622"/>
            <a:ext cx="396240" cy="33608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椭圆 55">
            <a:extLst>
              <a:ext uri="{FF2B5EF4-FFF2-40B4-BE49-F238E27FC236}">
                <a16:creationId xmlns:a16="http://schemas.microsoft.com/office/drawing/2014/main" id="{8BBAD369-C706-55D8-01C7-5BFDDDEA196A}"/>
              </a:ext>
            </a:extLst>
          </p:cNvPr>
          <p:cNvSpPr/>
          <p:nvPr/>
        </p:nvSpPr>
        <p:spPr>
          <a:xfrm>
            <a:off x="2727549" y="5614059"/>
            <a:ext cx="477133" cy="42445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7" name="直接连接符 56">
            <a:extLst>
              <a:ext uri="{FF2B5EF4-FFF2-40B4-BE49-F238E27FC236}">
                <a16:creationId xmlns:a16="http://schemas.microsoft.com/office/drawing/2014/main" id="{DE2666D8-B70C-84CC-314E-745A5F31719A}"/>
              </a:ext>
            </a:extLst>
          </p:cNvPr>
          <p:cNvCxnSpPr>
            <a:cxnSpLocks/>
          </p:cNvCxnSpPr>
          <p:nvPr/>
        </p:nvCxnSpPr>
        <p:spPr>
          <a:xfrm flipH="1">
            <a:off x="4247901" y="3503858"/>
            <a:ext cx="1476624" cy="2581563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8" name="椭圆 57">
            <a:extLst>
              <a:ext uri="{FF2B5EF4-FFF2-40B4-BE49-F238E27FC236}">
                <a16:creationId xmlns:a16="http://schemas.microsoft.com/office/drawing/2014/main" id="{BC2EAE3F-D6E4-DF4E-C683-83E102FE7F88}"/>
              </a:ext>
            </a:extLst>
          </p:cNvPr>
          <p:cNvSpPr/>
          <p:nvPr/>
        </p:nvSpPr>
        <p:spPr>
          <a:xfrm>
            <a:off x="4247901" y="5564106"/>
            <a:ext cx="396240" cy="33608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椭圆 58">
            <a:extLst>
              <a:ext uri="{FF2B5EF4-FFF2-40B4-BE49-F238E27FC236}">
                <a16:creationId xmlns:a16="http://schemas.microsoft.com/office/drawing/2014/main" id="{38B723CF-4DAA-7CEA-C903-244E08641B30}"/>
              </a:ext>
            </a:extLst>
          </p:cNvPr>
          <p:cNvSpPr/>
          <p:nvPr/>
        </p:nvSpPr>
        <p:spPr>
          <a:xfrm>
            <a:off x="4207453" y="5528543"/>
            <a:ext cx="477133" cy="42445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椭圆 59">
            <a:extLst>
              <a:ext uri="{FF2B5EF4-FFF2-40B4-BE49-F238E27FC236}">
                <a16:creationId xmlns:a16="http://schemas.microsoft.com/office/drawing/2014/main" id="{FC73BE2D-79C3-94F2-D05F-D27DF532EB3C}"/>
              </a:ext>
            </a:extLst>
          </p:cNvPr>
          <p:cNvSpPr/>
          <p:nvPr/>
        </p:nvSpPr>
        <p:spPr>
          <a:xfrm>
            <a:off x="4288960" y="5614059"/>
            <a:ext cx="253757" cy="2352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6" name="直接连接符 65">
            <a:extLst>
              <a:ext uri="{FF2B5EF4-FFF2-40B4-BE49-F238E27FC236}">
                <a16:creationId xmlns:a16="http://schemas.microsoft.com/office/drawing/2014/main" id="{FD1CA97A-EF5A-07E0-ADA2-86BDE98FD23E}"/>
              </a:ext>
            </a:extLst>
          </p:cNvPr>
          <p:cNvCxnSpPr>
            <a:cxnSpLocks/>
          </p:cNvCxnSpPr>
          <p:nvPr/>
        </p:nvCxnSpPr>
        <p:spPr>
          <a:xfrm flipH="1">
            <a:off x="8940901" y="4692059"/>
            <a:ext cx="1560261" cy="2165931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1" name="矩形 70">
            <a:extLst>
              <a:ext uri="{FF2B5EF4-FFF2-40B4-BE49-F238E27FC236}">
                <a16:creationId xmlns:a16="http://schemas.microsoft.com/office/drawing/2014/main" id="{25620FEA-FB11-EC74-8380-2C42DBA3B705}"/>
              </a:ext>
            </a:extLst>
          </p:cNvPr>
          <p:cNvSpPr/>
          <p:nvPr/>
        </p:nvSpPr>
        <p:spPr>
          <a:xfrm rot="2140887">
            <a:off x="9542261" y="5687827"/>
            <a:ext cx="884362" cy="1006756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3" name="任意多边形: 形状 72">
            <a:extLst>
              <a:ext uri="{FF2B5EF4-FFF2-40B4-BE49-F238E27FC236}">
                <a16:creationId xmlns:a16="http://schemas.microsoft.com/office/drawing/2014/main" id="{8FE12A55-72B0-B905-6565-279757D01E0C}"/>
              </a:ext>
            </a:extLst>
          </p:cNvPr>
          <p:cNvSpPr/>
          <p:nvPr/>
        </p:nvSpPr>
        <p:spPr>
          <a:xfrm>
            <a:off x="9942897" y="5303520"/>
            <a:ext cx="2204186" cy="1520792"/>
          </a:xfrm>
          <a:custGeom>
            <a:avLst/>
            <a:gdLst>
              <a:gd name="connsiteX0" fmla="*/ 0 w 2204186"/>
              <a:gd name="connsiteY0" fmla="*/ 221381 h 1520792"/>
              <a:gd name="connsiteX1" fmla="*/ 0 w 2204186"/>
              <a:gd name="connsiteY1" fmla="*/ 221381 h 1520792"/>
              <a:gd name="connsiteX2" fmla="*/ 259882 w 2204186"/>
              <a:gd name="connsiteY2" fmla="*/ 202131 h 1520792"/>
              <a:gd name="connsiteX3" fmla="*/ 500514 w 2204186"/>
              <a:gd name="connsiteY3" fmla="*/ 154004 h 1520792"/>
              <a:gd name="connsiteX4" fmla="*/ 808522 w 2204186"/>
              <a:gd name="connsiteY4" fmla="*/ 115503 h 1520792"/>
              <a:gd name="connsiteX5" fmla="*/ 1155032 w 2204186"/>
              <a:gd name="connsiteY5" fmla="*/ 28876 h 1520792"/>
              <a:gd name="connsiteX6" fmla="*/ 1193533 w 2204186"/>
              <a:gd name="connsiteY6" fmla="*/ 9625 h 1520792"/>
              <a:gd name="connsiteX7" fmla="*/ 1337912 w 2204186"/>
              <a:gd name="connsiteY7" fmla="*/ 0 h 1520792"/>
              <a:gd name="connsiteX8" fmla="*/ 1424539 w 2204186"/>
              <a:gd name="connsiteY8" fmla="*/ 28876 h 1520792"/>
              <a:gd name="connsiteX9" fmla="*/ 1443790 w 2204186"/>
              <a:gd name="connsiteY9" fmla="*/ 57752 h 1520792"/>
              <a:gd name="connsiteX10" fmla="*/ 1482291 w 2204186"/>
              <a:gd name="connsiteY10" fmla="*/ 77002 h 1520792"/>
              <a:gd name="connsiteX11" fmla="*/ 1511167 w 2204186"/>
              <a:gd name="connsiteY11" fmla="*/ 96253 h 1520792"/>
              <a:gd name="connsiteX12" fmla="*/ 1568918 w 2204186"/>
              <a:gd name="connsiteY12" fmla="*/ 144379 h 1520792"/>
              <a:gd name="connsiteX13" fmla="*/ 1636295 w 2204186"/>
              <a:gd name="connsiteY13" fmla="*/ 163629 h 1520792"/>
              <a:gd name="connsiteX14" fmla="*/ 1857676 w 2204186"/>
              <a:gd name="connsiteY14" fmla="*/ 154004 h 1520792"/>
              <a:gd name="connsiteX15" fmla="*/ 1886552 w 2204186"/>
              <a:gd name="connsiteY15" fmla="*/ 144379 h 1520792"/>
              <a:gd name="connsiteX16" fmla="*/ 1963554 w 2204186"/>
              <a:gd name="connsiteY16" fmla="*/ 144379 h 1520792"/>
              <a:gd name="connsiteX17" fmla="*/ 2204186 w 2204186"/>
              <a:gd name="connsiteY17" fmla="*/ 673768 h 1520792"/>
              <a:gd name="connsiteX18" fmla="*/ 2175310 w 2204186"/>
              <a:gd name="connsiteY18" fmla="*/ 1472665 h 1520792"/>
              <a:gd name="connsiteX19" fmla="*/ 308009 w 2204186"/>
              <a:gd name="connsiteY19" fmla="*/ 1520792 h 1520792"/>
              <a:gd name="connsiteX20" fmla="*/ 0 w 2204186"/>
              <a:gd name="connsiteY20" fmla="*/ 221381 h 1520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04186" h="1520792">
                <a:moveTo>
                  <a:pt x="0" y="221381"/>
                </a:moveTo>
                <a:lnTo>
                  <a:pt x="0" y="221381"/>
                </a:lnTo>
                <a:cubicBezTo>
                  <a:pt x="86627" y="214964"/>
                  <a:pt x="173794" y="213720"/>
                  <a:pt x="259882" y="202131"/>
                </a:cubicBezTo>
                <a:cubicBezTo>
                  <a:pt x="340950" y="191218"/>
                  <a:pt x="419978" y="168322"/>
                  <a:pt x="500514" y="154004"/>
                </a:cubicBezTo>
                <a:cubicBezTo>
                  <a:pt x="663371" y="125051"/>
                  <a:pt x="668759" y="127150"/>
                  <a:pt x="808522" y="115503"/>
                </a:cubicBezTo>
                <a:cubicBezTo>
                  <a:pt x="813179" y="114385"/>
                  <a:pt x="1089997" y="50555"/>
                  <a:pt x="1155032" y="28876"/>
                </a:cubicBezTo>
                <a:cubicBezTo>
                  <a:pt x="1168644" y="24339"/>
                  <a:pt x="1179360" y="11863"/>
                  <a:pt x="1193533" y="9625"/>
                </a:cubicBezTo>
                <a:cubicBezTo>
                  <a:pt x="1241176" y="2102"/>
                  <a:pt x="1289786" y="3208"/>
                  <a:pt x="1337912" y="0"/>
                </a:cubicBezTo>
                <a:cubicBezTo>
                  <a:pt x="1366788" y="9625"/>
                  <a:pt x="1397818" y="14301"/>
                  <a:pt x="1424539" y="28876"/>
                </a:cubicBezTo>
                <a:cubicBezTo>
                  <a:pt x="1434695" y="34416"/>
                  <a:pt x="1434903" y="50346"/>
                  <a:pt x="1443790" y="57752"/>
                </a:cubicBezTo>
                <a:cubicBezTo>
                  <a:pt x="1454813" y="66938"/>
                  <a:pt x="1469833" y="69883"/>
                  <a:pt x="1482291" y="77002"/>
                </a:cubicBezTo>
                <a:cubicBezTo>
                  <a:pt x="1492335" y="82741"/>
                  <a:pt x="1502280" y="88847"/>
                  <a:pt x="1511167" y="96253"/>
                </a:cubicBezTo>
                <a:cubicBezTo>
                  <a:pt x="1533363" y="114749"/>
                  <a:pt x="1541345" y="133350"/>
                  <a:pt x="1568918" y="144379"/>
                </a:cubicBezTo>
                <a:cubicBezTo>
                  <a:pt x="1590605" y="153054"/>
                  <a:pt x="1613836" y="157212"/>
                  <a:pt x="1636295" y="163629"/>
                </a:cubicBezTo>
                <a:cubicBezTo>
                  <a:pt x="1710089" y="160421"/>
                  <a:pt x="1784030" y="159669"/>
                  <a:pt x="1857676" y="154004"/>
                </a:cubicBezTo>
                <a:cubicBezTo>
                  <a:pt x="1867792" y="153226"/>
                  <a:pt x="1876448" y="145298"/>
                  <a:pt x="1886552" y="144379"/>
                </a:cubicBezTo>
                <a:cubicBezTo>
                  <a:pt x="1912114" y="142055"/>
                  <a:pt x="1937887" y="144379"/>
                  <a:pt x="1963554" y="144379"/>
                </a:cubicBezTo>
                <a:lnTo>
                  <a:pt x="2204186" y="673768"/>
                </a:lnTo>
                <a:lnTo>
                  <a:pt x="2175310" y="1472665"/>
                </a:lnTo>
                <a:lnTo>
                  <a:pt x="308009" y="1520792"/>
                </a:lnTo>
                <a:lnTo>
                  <a:pt x="0" y="22138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文本框 74">
            <a:extLst>
              <a:ext uri="{FF2B5EF4-FFF2-40B4-BE49-F238E27FC236}">
                <a16:creationId xmlns:a16="http://schemas.microsoft.com/office/drawing/2014/main" id="{E0ABEB54-3E0A-1030-C4CE-F9D04D490EA1}"/>
              </a:ext>
            </a:extLst>
          </p:cNvPr>
          <p:cNvSpPr txBox="1"/>
          <p:nvPr/>
        </p:nvSpPr>
        <p:spPr>
          <a:xfrm>
            <a:off x="-2173" y="3637547"/>
            <a:ext cx="61333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racturing fluid</a:t>
            </a:r>
          </a:p>
        </p:txBody>
      </p:sp>
      <p:sp>
        <p:nvSpPr>
          <p:cNvPr id="77" name="文本框 76">
            <a:extLst>
              <a:ext uri="{FF2B5EF4-FFF2-40B4-BE49-F238E27FC236}">
                <a16:creationId xmlns:a16="http://schemas.microsoft.com/office/drawing/2014/main" id="{9E70CCEF-271B-A6E1-2FC6-8B4EDD1F1EA9}"/>
              </a:ext>
            </a:extLst>
          </p:cNvPr>
          <p:cNvSpPr txBox="1"/>
          <p:nvPr/>
        </p:nvSpPr>
        <p:spPr>
          <a:xfrm>
            <a:off x="2502206" y="3532603"/>
            <a:ext cx="61506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atural gas</a:t>
            </a:r>
          </a:p>
        </p:txBody>
      </p:sp>
      <p:sp>
        <p:nvSpPr>
          <p:cNvPr id="79" name="文本框 78">
            <a:extLst>
              <a:ext uri="{FF2B5EF4-FFF2-40B4-BE49-F238E27FC236}">
                <a16:creationId xmlns:a16="http://schemas.microsoft.com/office/drawing/2014/main" id="{49FB7CB7-DB01-D4DE-6732-7927D9A35320}"/>
              </a:ext>
            </a:extLst>
          </p:cNvPr>
          <p:cNvSpPr txBox="1"/>
          <p:nvPr/>
        </p:nvSpPr>
        <p:spPr>
          <a:xfrm>
            <a:off x="1093423" y="5434241"/>
            <a:ext cx="21530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Pore pressure diffusion</a:t>
            </a:r>
          </a:p>
        </p:txBody>
      </p:sp>
      <p:sp>
        <p:nvSpPr>
          <p:cNvPr id="88" name="文本框 87">
            <a:extLst>
              <a:ext uri="{FF2B5EF4-FFF2-40B4-BE49-F238E27FC236}">
                <a16:creationId xmlns:a16="http://schemas.microsoft.com/office/drawing/2014/main" id="{9D770416-EE20-318A-F3C8-A4112DB5B0BD}"/>
              </a:ext>
            </a:extLst>
          </p:cNvPr>
          <p:cNvSpPr txBox="1"/>
          <p:nvPr/>
        </p:nvSpPr>
        <p:spPr>
          <a:xfrm>
            <a:off x="4684586" y="5585674"/>
            <a:ext cx="61506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Aseismic creep</a:t>
            </a:r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" name="文本框 91">
            <a:extLst>
              <a:ext uri="{FF2B5EF4-FFF2-40B4-BE49-F238E27FC236}">
                <a16:creationId xmlns:a16="http://schemas.microsoft.com/office/drawing/2014/main" id="{37436B5D-42F7-CD67-5E48-C6BF280D1174}"/>
              </a:ext>
            </a:extLst>
          </p:cNvPr>
          <p:cNvSpPr txBox="1"/>
          <p:nvPr/>
        </p:nvSpPr>
        <p:spPr>
          <a:xfrm>
            <a:off x="7691540" y="6224717"/>
            <a:ext cx="61506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Primary fault</a:t>
            </a:r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3" name="椭圆 92">
            <a:extLst>
              <a:ext uri="{FF2B5EF4-FFF2-40B4-BE49-F238E27FC236}">
                <a16:creationId xmlns:a16="http://schemas.microsoft.com/office/drawing/2014/main" id="{390E73EF-196F-D308-4C20-949B6FD324D4}"/>
              </a:ext>
            </a:extLst>
          </p:cNvPr>
          <p:cNvSpPr/>
          <p:nvPr/>
        </p:nvSpPr>
        <p:spPr>
          <a:xfrm>
            <a:off x="9289299" y="6045617"/>
            <a:ext cx="253757" cy="2352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4" name="椭圆 93">
            <a:extLst>
              <a:ext uri="{FF2B5EF4-FFF2-40B4-BE49-F238E27FC236}">
                <a16:creationId xmlns:a16="http://schemas.microsoft.com/office/drawing/2014/main" id="{9B2078D0-C1C6-5150-F53D-69404C13F25F}"/>
              </a:ext>
            </a:extLst>
          </p:cNvPr>
          <p:cNvSpPr/>
          <p:nvPr/>
        </p:nvSpPr>
        <p:spPr>
          <a:xfrm>
            <a:off x="9119169" y="5900861"/>
            <a:ext cx="550765" cy="4766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5" name="椭圆 94">
            <a:extLst>
              <a:ext uri="{FF2B5EF4-FFF2-40B4-BE49-F238E27FC236}">
                <a16:creationId xmlns:a16="http://schemas.microsoft.com/office/drawing/2014/main" id="{2D2922A7-BEA1-7533-D600-3D7EF4221440}"/>
              </a:ext>
            </a:extLst>
          </p:cNvPr>
          <p:cNvSpPr/>
          <p:nvPr/>
        </p:nvSpPr>
        <p:spPr>
          <a:xfrm>
            <a:off x="9015802" y="5782956"/>
            <a:ext cx="774942" cy="7044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83641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云形 3">
            <a:extLst>
              <a:ext uri="{FF2B5EF4-FFF2-40B4-BE49-F238E27FC236}">
                <a16:creationId xmlns:a16="http://schemas.microsoft.com/office/drawing/2014/main" id="{2EB1D446-05CB-F0B6-F777-8CBC3E4551BB}"/>
              </a:ext>
            </a:extLst>
          </p:cNvPr>
          <p:cNvSpPr/>
          <p:nvPr/>
        </p:nvSpPr>
        <p:spPr>
          <a:xfrm>
            <a:off x="8156996" y="1326863"/>
            <a:ext cx="1495425" cy="542925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8F1DFC50-5251-877B-E126-B1BC535661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0744" y="1038341"/>
            <a:ext cx="1518036" cy="566977"/>
          </a:xfrm>
          <a:prstGeom prst="rect">
            <a:avLst/>
          </a:prstGeom>
        </p:spPr>
      </p:pic>
      <p:cxnSp>
        <p:nvCxnSpPr>
          <p:cNvPr id="61" name="直接连接符 60">
            <a:extLst>
              <a:ext uri="{FF2B5EF4-FFF2-40B4-BE49-F238E27FC236}">
                <a16:creationId xmlns:a16="http://schemas.microsoft.com/office/drawing/2014/main" id="{E1B267AC-4E4A-2499-7398-C3DAC7ACEE69}"/>
              </a:ext>
            </a:extLst>
          </p:cNvPr>
          <p:cNvCxnSpPr>
            <a:cxnSpLocks/>
          </p:cNvCxnSpPr>
          <p:nvPr/>
        </p:nvCxnSpPr>
        <p:spPr>
          <a:xfrm>
            <a:off x="0" y="3105150"/>
            <a:ext cx="12192000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8" name="矩形 107">
            <a:extLst>
              <a:ext uri="{FF2B5EF4-FFF2-40B4-BE49-F238E27FC236}">
                <a16:creationId xmlns:a16="http://schemas.microsoft.com/office/drawing/2014/main" id="{831FE3CD-4B38-7E48-C07A-66685B8AB01F}"/>
              </a:ext>
            </a:extLst>
          </p:cNvPr>
          <p:cNvSpPr/>
          <p:nvPr/>
        </p:nvSpPr>
        <p:spPr>
          <a:xfrm>
            <a:off x="0" y="3105142"/>
            <a:ext cx="12192000" cy="590550"/>
          </a:xfrm>
          <a:custGeom>
            <a:avLst/>
            <a:gdLst>
              <a:gd name="connsiteX0" fmla="*/ 0 w 12192000"/>
              <a:gd name="connsiteY0" fmla="*/ 0 h 685800"/>
              <a:gd name="connsiteX1" fmla="*/ 12192000 w 12192000"/>
              <a:gd name="connsiteY1" fmla="*/ 0 h 685800"/>
              <a:gd name="connsiteX2" fmla="*/ 12192000 w 12192000"/>
              <a:gd name="connsiteY2" fmla="*/ 685800 h 685800"/>
              <a:gd name="connsiteX3" fmla="*/ 0 w 12192000"/>
              <a:gd name="connsiteY3" fmla="*/ 685800 h 685800"/>
              <a:gd name="connsiteX4" fmla="*/ 0 w 12192000"/>
              <a:gd name="connsiteY4" fmla="*/ 0 h 685800"/>
              <a:gd name="connsiteX0" fmla="*/ 0 w 12192000"/>
              <a:gd name="connsiteY0" fmla="*/ 0 h 1200150"/>
              <a:gd name="connsiteX1" fmla="*/ 12192000 w 12192000"/>
              <a:gd name="connsiteY1" fmla="*/ 0 h 1200150"/>
              <a:gd name="connsiteX2" fmla="*/ 12192000 w 12192000"/>
              <a:gd name="connsiteY2" fmla="*/ 685800 h 1200150"/>
              <a:gd name="connsiteX3" fmla="*/ 9525 w 12192000"/>
              <a:gd name="connsiteY3" fmla="*/ 1200150 h 1200150"/>
              <a:gd name="connsiteX4" fmla="*/ 0 w 12192000"/>
              <a:gd name="connsiteY4" fmla="*/ 0 h 1200150"/>
              <a:gd name="connsiteX0" fmla="*/ 9525 w 12201525"/>
              <a:gd name="connsiteY0" fmla="*/ 0 h 838200"/>
              <a:gd name="connsiteX1" fmla="*/ 12201525 w 12201525"/>
              <a:gd name="connsiteY1" fmla="*/ 0 h 838200"/>
              <a:gd name="connsiteX2" fmla="*/ 12201525 w 12201525"/>
              <a:gd name="connsiteY2" fmla="*/ 685800 h 838200"/>
              <a:gd name="connsiteX3" fmla="*/ 0 w 12201525"/>
              <a:gd name="connsiteY3" fmla="*/ 838200 h 838200"/>
              <a:gd name="connsiteX4" fmla="*/ 9525 w 12201525"/>
              <a:gd name="connsiteY4" fmla="*/ 0 h 838200"/>
              <a:gd name="connsiteX0" fmla="*/ 0 w 12192000"/>
              <a:gd name="connsiteY0" fmla="*/ 0 h 685800"/>
              <a:gd name="connsiteX1" fmla="*/ 12192000 w 12192000"/>
              <a:gd name="connsiteY1" fmla="*/ 0 h 685800"/>
              <a:gd name="connsiteX2" fmla="*/ 12192000 w 12192000"/>
              <a:gd name="connsiteY2" fmla="*/ 685800 h 685800"/>
              <a:gd name="connsiteX3" fmla="*/ 9525 w 12192000"/>
              <a:gd name="connsiteY3" fmla="*/ 666750 h 685800"/>
              <a:gd name="connsiteX4" fmla="*/ 0 w 12192000"/>
              <a:gd name="connsiteY4" fmla="*/ 0 h 685800"/>
              <a:gd name="connsiteX0" fmla="*/ 0 w 12192000"/>
              <a:gd name="connsiteY0" fmla="*/ 0 h 685800"/>
              <a:gd name="connsiteX1" fmla="*/ 12192000 w 12192000"/>
              <a:gd name="connsiteY1" fmla="*/ 0 h 685800"/>
              <a:gd name="connsiteX2" fmla="*/ 12192000 w 12192000"/>
              <a:gd name="connsiteY2" fmla="*/ 685800 h 685800"/>
              <a:gd name="connsiteX3" fmla="*/ 9525 w 12192000"/>
              <a:gd name="connsiteY3" fmla="*/ 495300 h 685800"/>
              <a:gd name="connsiteX4" fmla="*/ 0 w 12192000"/>
              <a:gd name="connsiteY4" fmla="*/ 0 h 685800"/>
              <a:gd name="connsiteX0" fmla="*/ 0 w 12192000"/>
              <a:gd name="connsiteY0" fmla="*/ 0 h 685800"/>
              <a:gd name="connsiteX1" fmla="*/ 12192000 w 12192000"/>
              <a:gd name="connsiteY1" fmla="*/ 0 h 685800"/>
              <a:gd name="connsiteX2" fmla="*/ 12192000 w 12192000"/>
              <a:gd name="connsiteY2" fmla="*/ 685800 h 685800"/>
              <a:gd name="connsiteX3" fmla="*/ 9525 w 12192000"/>
              <a:gd name="connsiteY3" fmla="*/ 495300 h 685800"/>
              <a:gd name="connsiteX4" fmla="*/ 0 w 12192000"/>
              <a:gd name="connsiteY4" fmla="*/ 0 h 685800"/>
              <a:gd name="connsiteX0" fmla="*/ 0 w 12192000"/>
              <a:gd name="connsiteY0" fmla="*/ 0 h 790575"/>
              <a:gd name="connsiteX1" fmla="*/ 12192000 w 12192000"/>
              <a:gd name="connsiteY1" fmla="*/ 0 h 790575"/>
              <a:gd name="connsiteX2" fmla="*/ 12153900 w 12192000"/>
              <a:gd name="connsiteY2" fmla="*/ 790575 h 790575"/>
              <a:gd name="connsiteX3" fmla="*/ 9525 w 12192000"/>
              <a:gd name="connsiteY3" fmla="*/ 495300 h 790575"/>
              <a:gd name="connsiteX4" fmla="*/ 0 w 12192000"/>
              <a:gd name="connsiteY4" fmla="*/ 0 h 790575"/>
              <a:gd name="connsiteX0" fmla="*/ 19050 w 12211050"/>
              <a:gd name="connsiteY0" fmla="*/ 0 h 790575"/>
              <a:gd name="connsiteX1" fmla="*/ 12211050 w 12211050"/>
              <a:gd name="connsiteY1" fmla="*/ 0 h 790575"/>
              <a:gd name="connsiteX2" fmla="*/ 12172950 w 12211050"/>
              <a:gd name="connsiteY2" fmla="*/ 790575 h 790575"/>
              <a:gd name="connsiteX3" fmla="*/ 0 w 12211050"/>
              <a:gd name="connsiteY3" fmla="*/ 495300 h 790575"/>
              <a:gd name="connsiteX4" fmla="*/ 19050 w 12211050"/>
              <a:gd name="connsiteY4" fmla="*/ 0 h 790575"/>
              <a:gd name="connsiteX0" fmla="*/ 0 w 12192000"/>
              <a:gd name="connsiteY0" fmla="*/ 0 h 790575"/>
              <a:gd name="connsiteX1" fmla="*/ 12192000 w 12192000"/>
              <a:gd name="connsiteY1" fmla="*/ 0 h 790575"/>
              <a:gd name="connsiteX2" fmla="*/ 12153900 w 12192000"/>
              <a:gd name="connsiteY2" fmla="*/ 790575 h 790575"/>
              <a:gd name="connsiteX3" fmla="*/ 0 w 12192000"/>
              <a:gd name="connsiteY3" fmla="*/ 523875 h 790575"/>
              <a:gd name="connsiteX4" fmla="*/ 0 w 12192000"/>
              <a:gd name="connsiteY4" fmla="*/ 0 h 790575"/>
              <a:gd name="connsiteX0" fmla="*/ 0 w 12192000"/>
              <a:gd name="connsiteY0" fmla="*/ 0 h 590550"/>
              <a:gd name="connsiteX1" fmla="*/ 12192000 w 12192000"/>
              <a:gd name="connsiteY1" fmla="*/ 0 h 590550"/>
              <a:gd name="connsiteX2" fmla="*/ 12192000 w 12192000"/>
              <a:gd name="connsiteY2" fmla="*/ 590550 h 590550"/>
              <a:gd name="connsiteX3" fmla="*/ 0 w 12192000"/>
              <a:gd name="connsiteY3" fmla="*/ 523875 h 590550"/>
              <a:gd name="connsiteX4" fmla="*/ 0 w 12192000"/>
              <a:gd name="connsiteY4" fmla="*/ 0 h 590550"/>
              <a:gd name="connsiteX0" fmla="*/ 0 w 12192000"/>
              <a:gd name="connsiteY0" fmla="*/ 0 h 590550"/>
              <a:gd name="connsiteX1" fmla="*/ 12192000 w 12192000"/>
              <a:gd name="connsiteY1" fmla="*/ 0 h 590550"/>
              <a:gd name="connsiteX2" fmla="*/ 12192000 w 12192000"/>
              <a:gd name="connsiteY2" fmla="*/ 590550 h 590550"/>
              <a:gd name="connsiteX3" fmla="*/ 0 w 12192000"/>
              <a:gd name="connsiteY3" fmla="*/ 523875 h 590550"/>
              <a:gd name="connsiteX4" fmla="*/ 0 w 12192000"/>
              <a:gd name="connsiteY4" fmla="*/ 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590550">
                <a:moveTo>
                  <a:pt x="0" y="0"/>
                </a:moveTo>
                <a:lnTo>
                  <a:pt x="12192000" y="0"/>
                </a:lnTo>
                <a:lnTo>
                  <a:pt x="12192000" y="590550"/>
                </a:lnTo>
                <a:cubicBezTo>
                  <a:pt x="8112125" y="260350"/>
                  <a:pt x="5041900" y="492125"/>
                  <a:pt x="0" y="523875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9" name="矩形 108">
            <a:extLst>
              <a:ext uri="{FF2B5EF4-FFF2-40B4-BE49-F238E27FC236}">
                <a16:creationId xmlns:a16="http://schemas.microsoft.com/office/drawing/2014/main" id="{4A0AB4AC-EF86-C71F-EF3F-F476929FD6E7}"/>
              </a:ext>
            </a:extLst>
          </p:cNvPr>
          <p:cNvSpPr/>
          <p:nvPr/>
        </p:nvSpPr>
        <p:spPr>
          <a:xfrm>
            <a:off x="-9525" y="3465164"/>
            <a:ext cx="12201525" cy="868694"/>
          </a:xfrm>
          <a:custGeom>
            <a:avLst/>
            <a:gdLst>
              <a:gd name="connsiteX0" fmla="*/ 0 w 12192000"/>
              <a:gd name="connsiteY0" fmla="*/ 0 h 638166"/>
              <a:gd name="connsiteX1" fmla="*/ 12192000 w 12192000"/>
              <a:gd name="connsiteY1" fmla="*/ 0 h 638166"/>
              <a:gd name="connsiteX2" fmla="*/ 12192000 w 12192000"/>
              <a:gd name="connsiteY2" fmla="*/ 638166 h 638166"/>
              <a:gd name="connsiteX3" fmla="*/ 0 w 12192000"/>
              <a:gd name="connsiteY3" fmla="*/ 638166 h 638166"/>
              <a:gd name="connsiteX4" fmla="*/ 0 w 12192000"/>
              <a:gd name="connsiteY4" fmla="*/ 0 h 638166"/>
              <a:gd name="connsiteX0" fmla="*/ 19050 w 12192000"/>
              <a:gd name="connsiteY0" fmla="*/ 0 h 676266"/>
              <a:gd name="connsiteX1" fmla="*/ 12192000 w 12192000"/>
              <a:gd name="connsiteY1" fmla="*/ 38100 h 676266"/>
              <a:gd name="connsiteX2" fmla="*/ 12192000 w 12192000"/>
              <a:gd name="connsiteY2" fmla="*/ 676266 h 676266"/>
              <a:gd name="connsiteX3" fmla="*/ 0 w 12192000"/>
              <a:gd name="connsiteY3" fmla="*/ 676266 h 676266"/>
              <a:gd name="connsiteX4" fmla="*/ 19050 w 12192000"/>
              <a:gd name="connsiteY4" fmla="*/ 0 h 676266"/>
              <a:gd name="connsiteX0" fmla="*/ 38100 w 12211050"/>
              <a:gd name="connsiteY0" fmla="*/ 0 h 676266"/>
              <a:gd name="connsiteX1" fmla="*/ 12211050 w 12211050"/>
              <a:gd name="connsiteY1" fmla="*/ 38100 h 676266"/>
              <a:gd name="connsiteX2" fmla="*/ 12211050 w 12211050"/>
              <a:gd name="connsiteY2" fmla="*/ 676266 h 676266"/>
              <a:gd name="connsiteX3" fmla="*/ 0 w 12211050"/>
              <a:gd name="connsiteY3" fmla="*/ 647691 h 676266"/>
              <a:gd name="connsiteX4" fmla="*/ 38100 w 12211050"/>
              <a:gd name="connsiteY4" fmla="*/ 0 h 676266"/>
              <a:gd name="connsiteX0" fmla="*/ 38100 w 12211050"/>
              <a:gd name="connsiteY0" fmla="*/ 0 h 676266"/>
              <a:gd name="connsiteX1" fmla="*/ 12211050 w 12211050"/>
              <a:gd name="connsiteY1" fmla="*/ 38100 h 676266"/>
              <a:gd name="connsiteX2" fmla="*/ 12211050 w 12211050"/>
              <a:gd name="connsiteY2" fmla="*/ 676266 h 676266"/>
              <a:gd name="connsiteX3" fmla="*/ 0 w 12211050"/>
              <a:gd name="connsiteY3" fmla="*/ 647691 h 676266"/>
              <a:gd name="connsiteX4" fmla="*/ 38100 w 12211050"/>
              <a:gd name="connsiteY4" fmla="*/ 0 h 676266"/>
              <a:gd name="connsiteX0" fmla="*/ 38100 w 12211050"/>
              <a:gd name="connsiteY0" fmla="*/ 200025 h 876291"/>
              <a:gd name="connsiteX1" fmla="*/ 12201525 w 12211050"/>
              <a:gd name="connsiteY1" fmla="*/ 0 h 876291"/>
              <a:gd name="connsiteX2" fmla="*/ 12211050 w 12211050"/>
              <a:gd name="connsiteY2" fmla="*/ 876291 h 876291"/>
              <a:gd name="connsiteX3" fmla="*/ 0 w 12211050"/>
              <a:gd name="connsiteY3" fmla="*/ 847716 h 876291"/>
              <a:gd name="connsiteX4" fmla="*/ 38100 w 12211050"/>
              <a:gd name="connsiteY4" fmla="*/ 200025 h 876291"/>
              <a:gd name="connsiteX0" fmla="*/ 38100 w 12211050"/>
              <a:gd name="connsiteY0" fmla="*/ 200025 h 876291"/>
              <a:gd name="connsiteX1" fmla="*/ 12201525 w 12211050"/>
              <a:gd name="connsiteY1" fmla="*/ 0 h 876291"/>
              <a:gd name="connsiteX2" fmla="*/ 12211050 w 12211050"/>
              <a:gd name="connsiteY2" fmla="*/ 876291 h 876291"/>
              <a:gd name="connsiteX3" fmla="*/ 0 w 12211050"/>
              <a:gd name="connsiteY3" fmla="*/ 847716 h 876291"/>
              <a:gd name="connsiteX4" fmla="*/ 38100 w 12211050"/>
              <a:gd name="connsiteY4" fmla="*/ 200025 h 876291"/>
              <a:gd name="connsiteX0" fmla="*/ 9525 w 12211050"/>
              <a:gd name="connsiteY0" fmla="*/ 190500 h 876291"/>
              <a:gd name="connsiteX1" fmla="*/ 12201525 w 12211050"/>
              <a:gd name="connsiteY1" fmla="*/ 0 h 876291"/>
              <a:gd name="connsiteX2" fmla="*/ 12211050 w 12211050"/>
              <a:gd name="connsiteY2" fmla="*/ 876291 h 876291"/>
              <a:gd name="connsiteX3" fmla="*/ 0 w 12211050"/>
              <a:gd name="connsiteY3" fmla="*/ 847716 h 876291"/>
              <a:gd name="connsiteX4" fmla="*/ 9525 w 12211050"/>
              <a:gd name="connsiteY4" fmla="*/ 190500 h 876291"/>
              <a:gd name="connsiteX0" fmla="*/ 0 w 12201525"/>
              <a:gd name="connsiteY0" fmla="*/ 190500 h 876291"/>
              <a:gd name="connsiteX1" fmla="*/ 12192000 w 12201525"/>
              <a:gd name="connsiteY1" fmla="*/ 0 h 876291"/>
              <a:gd name="connsiteX2" fmla="*/ 12201525 w 12201525"/>
              <a:gd name="connsiteY2" fmla="*/ 876291 h 876291"/>
              <a:gd name="connsiteX3" fmla="*/ 9525 w 12201525"/>
              <a:gd name="connsiteY3" fmla="*/ 866766 h 876291"/>
              <a:gd name="connsiteX4" fmla="*/ 0 w 12201525"/>
              <a:gd name="connsiteY4" fmla="*/ 190500 h 876291"/>
              <a:gd name="connsiteX0" fmla="*/ 0 w 12201525"/>
              <a:gd name="connsiteY0" fmla="*/ 190500 h 876291"/>
              <a:gd name="connsiteX1" fmla="*/ 12192000 w 12201525"/>
              <a:gd name="connsiteY1" fmla="*/ 0 h 876291"/>
              <a:gd name="connsiteX2" fmla="*/ 12201525 w 12201525"/>
              <a:gd name="connsiteY2" fmla="*/ 876291 h 876291"/>
              <a:gd name="connsiteX3" fmla="*/ 9525 w 12201525"/>
              <a:gd name="connsiteY3" fmla="*/ 866766 h 876291"/>
              <a:gd name="connsiteX4" fmla="*/ 0 w 12201525"/>
              <a:gd name="connsiteY4" fmla="*/ 190500 h 876291"/>
              <a:gd name="connsiteX0" fmla="*/ 0 w 12201525"/>
              <a:gd name="connsiteY0" fmla="*/ 161925 h 847716"/>
              <a:gd name="connsiteX1" fmla="*/ 12201525 w 12201525"/>
              <a:gd name="connsiteY1" fmla="*/ 0 h 847716"/>
              <a:gd name="connsiteX2" fmla="*/ 12201525 w 12201525"/>
              <a:gd name="connsiteY2" fmla="*/ 847716 h 847716"/>
              <a:gd name="connsiteX3" fmla="*/ 9525 w 12201525"/>
              <a:gd name="connsiteY3" fmla="*/ 838191 h 847716"/>
              <a:gd name="connsiteX4" fmla="*/ 0 w 12201525"/>
              <a:gd name="connsiteY4" fmla="*/ 161925 h 847716"/>
              <a:gd name="connsiteX0" fmla="*/ 0 w 12201525"/>
              <a:gd name="connsiteY0" fmla="*/ 162854 h 848645"/>
              <a:gd name="connsiteX1" fmla="*/ 12201525 w 12201525"/>
              <a:gd name="connsiteY1" fmla="*/ 929 h 848645"/>
              <a:gd name="connsiteX2" fmla="*/ 12201525 w 12201525"/>
              <a:gd name="connsiteY2" fmla="*/ 848645 h 848645"/>
              <a:gd name="connsiteX3" fmla="*/ 9525 w 12201525"/>
              <a:gd name="connsiteY3" fmla="*/ 839120 h 848645"/>
              <a:gd name="connsiteX4" fmla="*/ 0 w 12201525"/>
              <a:gd name="connsiteY4" fmla="*/ 162854 h 848645"/>
              <a:gd name="connsiteX0" fmla="*/ 0 w 12201525"/>
              <a:gd name="connsiteY0" fmla="*/ 133350 h 847716"/>
              <a:gd name="connsiteX1" fmla="*/ 12201525 w 12201525"/>
              <a:gd name="connsiteY1" fmla="*/ 0 h 847716"/>
              <a:gd name="connsiteX2" fmla="*/ 12201525 w 12201525"/>
              <a:gd name="connsiteY2" fmla="*/ 847716 h 847716"/>
              <a:gd name="connsiteX3" fmla="*/ 9525 w 12201525"/>
              <a:gd name="connsiteY3" fmla="*/ 838191 h 847716"/>
              <a:gd name="connsiteX4" fmla="*/ 0 w 12201525"/>
              <a:gd name="connsiteY4" fmla="*/ 133350 h 847716"/>
              <a:gd name="connsiteX0" fmla="*/ 0 w 12201525"/>
              <a:gd name="connsiteY0" fmla="*/ 133350 h 847716"/>
              <a:gd name="connsiteX1" fmla="*/ 12201525 w 12201525"/>
              <a:gd name="connsiteY1" fmla="*/ 0 h 847716"/>
              <a:gd name="connsiteX2" fmla="*/ 12201525 w 12201525"/>
              <a:gd name="connsiteY2" fmla="*/ 847716 h 847716"/>
              <a:gd name="connsiteX3" fmla="*/ 9525 w 12201525"/>
              <a:gd name="connsiteY3" fmla="*/ 838191 h 847716"/>
              <a:gd name="connsiteX4" fmla="*/ 0 w 12201525"/>
              <a:gd name="connsiteY4" fmla="*/ 133350 h 847716"/>
              <a:gd name="connsiteX0" fmla="*/ 0 w 12201525"/>
              <a:gd name="connsiteY0" fmla="*/ 154328 h 868694"/>
              <a:gd name="connsiteX1" fmla="*/ 12201525 w 12201525"/>
              <a:gd name="connsiteY1" fmla="*/ 20978 h 868694"/>
              <a:gd name="connsiteX2" fmla="*/ 12201525 w 12201525"/>
              <a:gd name="connsiteY2" fmla="*/ 868694 h 868694"/>
              <a:gd name="connsiteX3" fmla="*/ 9525 w 12201525"/>
              <a:gd name="connsiteY3" fmla="*/ 859169 h 868694"/>
              <a:gd name="connsiteX4" fmla="*/ 0 w 12201525"/>
              <a:gd name="connsiteY4" fmla="*/ 154328 h 868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1525" h="868694">
                <a:moveTo>
                  <a:pt x="0" y="154328"/>
                </a:moveTo>
                <a:cubicBezTo>
                  <a:pt x="4067175" y="109878"/>
                  <a:pt x="8134350" y="-58397"/>
                  <a:pt x="12201525" y="20978"/>
                </a:cubicBezTo>
                <a:lnTo>
                  <a:pt x="12201525" y="868694"/>
                </a:lnTo>
                <a:cubicBezTo>
                  <a:pt x="8131175" y="859169"/>
                  <a:pt x="6203950" y="725819"/>
                  <a:pt x="9525" y="859169"/>
                </a:cubicBezTo>
                <a:lnTo>
                  <a:pt x="0" y="15432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5" name="矩形 114">
            <a:extLst>
              <a:ext uri="{FF2B5EF4-FFF2-40B4-BE49-F238E27FC236}">
                <a16:creationId xmlns:a16="http://schemas.microsoft.com/office/drawing/2014/main" id="{EB6F2C11-D793-F80E-C431-6C76E001197D}"/>
              </a:ext>
            </a:extLst>
          </p:cNvPr>
          <p:cNvSpPr/>
          <p:nvPr/>
        </p:nvSpPr>
        <p:spPr>
          <a:xfrm>
            <a:off x="-9524" y="3865419"/>
            <a:ext cx="12252316" cy="2700549"/>
          </a:xfrm>
          <a:custGeom>
            <a:avLst/>
            <a:gdLst>
              <a:gd name="connsiteX0" fmla="*/ 0 w 12192000"/>
              <a:gd name="connsiteY0" fmla="*/ 0 h 1352567"/>
              <a:gd name="connsiteX1" fmla="*/ 12192000 w 12192000"/>
              <a:gd name="connsiteY1" fmla="*/ 0 h 1352567"/>
              <a:gd name="connsiteX2" fmla="*/ 12192000 w 12192000"/>
              <a:gd name="connsiteY2" fmla="*/ 1352567 h 1352567"/>
              <a:gd name="connsiteX3" fmla="*/ 0 w 12192000"/>
              <a:gd name="connsiteY3" fmla="*/ 1352567 h 1352567"/>
              <a:gd name="connsiteX4" fmla="*/ 0 w 12192000"/>
              <a:gd name="connsiteY4" fmla="*/ 0 h 1352567"/>
              <a:gd name="connsiteX0" fmla="*/ 0 w 12192000"/>
              <a:gd name="connsiteY0" fmla="*/ 0 h 1495442"/>
              <a:gd name="connsiteX1" fmla="*/ 12192000 w 12192000"/>
              <a:gd name="connsiteY1" fmla="*/ 142875 h 1495442"/>
              <a:gd name="connsiteX2" fmla="*/ 12192000 w 12192000"/>
              <a:gd name="connsiteY2" fmla="*/ 1495442 h 1495442"/>
              <a:gd name="connsiteX3" fmla="*/ 0 w 12192000"/>
              <a:gd name="connsiteY3" fmla="*/ 1495442 h 1495442"/>
              <a:gd name="connsiteX4" fmla="*/ 0 w 12192000"/>
              <a:gd name="connsiteY4" fmla="*/ 0 h 1495442"/>
              <a:gd name="connsiteX0" fmla="*/ 19050 w 12211050"/>
              <a:gd name="connsiteY0" fmla="*/ 0 h 1495442"/>
              <a:gd name="connsiteX1" fmla="*/ 12211050 w 12211050"/>
              <a:gd name="connsiteY1" fmla="*/ 142875 h 1495442"/>
              <a:gd name="connsiteX2" fmla="*/ 12211050 w 12211050"/>
              <a:gd name="connsiteY2" fmla="*/ 1495442 h 1495442"/>
              <a:gd name="connsiteX3" fmla="*/ 0 w 12211050"/>
              <a:gd name="connsiteY3" fmla="*/ 1343042 h 1495442"/>
              <a:gd name="connsiteX4" fmla="*/ 19050 w 12211050"/>
              <a:gd name="connsiteY4" fmla="*/ 0 h 1495442"/>
              <a:gd name="connsiteX0" fmla="*/ 19050 w 12211050"/>
              <a:gd name="connsiteY0" fmla="*/ 0 h 1601546"/>
              <a:gd name="connsiteX1" fmla="*/ 12211050 w 12211050"/>
              <a:gd name="connsiteY1" fmla="*/ 142875 h 1601546"/>
              <a:gd name="connsiteX2" fmla="*/ 12211050 w 12211050"/>
              <a:gd name="connsiteY2" fmla="*/ 1495442 h 1601546"/>
              <a:gd name="connsiteX3" fmla="*/ 0 w 12211050"/>
              <a:gd name="connsiteY3" fmla="*/ 1343042 h 1601546"/>
              <a:gd name="connsiteX4" fmla="*/ 19050 w 12211050"/>
              <a:gd name="connsiteY4" fmla="*/ 0 h 1601546"/>
              <a:gd name="connsiteX0" fmla="*/ 19050 w 12211050"/>
              <a:gd name="connsiteY0" fmla="*/ 0 h 1890920"/>
              <a:gd name="connsiteX1" fmla="*/ 12211050 w 12211050"/>
              <a:gd name="connsiteY1" fmla="*/ 142875 h 1890920"/>
              <a:gd name="connsiteX2" fmla="*/ 12211050 w 12211050"/>
              <a:gd name="connsiteY2" fmla="*/ 1495442 h 1890920"/>
              <a:gd name="connsiteX3" fmla="*/ 0 w 12211050"/>
              <a:gd name="connsiteY3" fmla="*/ 1343042 h 1890920"/>
              <a:gd name="connsiteX4" fmla="*/ 19050 w 12211050"/>
              <a:gd name="connsiteY4" fmla="*/ 0 h 1890920"/>
              <a:gd name="connsiteX0" fmla="*/ 19050 w 12220575"/>
              <a:gd name="connsiteY0" fmla="*/ 0 h 1882719"/>
              <a:gd name="connsiteX1" fmla="*/ 12211050 w 12220575"/>
              <a:gd name="connsiteY1" fmla="*/ 142875 h 1882719"/>
              <a:gd name="connsiteX2" fmla="*/ 12220575 w 12220575"/>
              <a:gd name="connsiteY2" fmla="*/ 1466867 h 1882719"/>
              <a:gd name="connsiteX3" fmla="*/ 0 w 12220575"/>
              <a:gd name="connsiteY3" fmla="*/ 1343042 h 1882719"/>
              <a:gd name="connsiteX4" fmla="*/ 19050 w 12220575"/>
              <a:gd name="connsiteY4" fmla="*/ 0 h 1882719"/>
              <a:gd name="connsiteX0" fmla="*/ 19050 w 12220575"/>
              <a:gd name="connsiteY0" fmla="*/ 0 h 1756799"/>
              <a:gd name="connsiteX1" fmla="*/ 12211050 w 12220575"/>
              <a:gd name="connsiteY1" fmla="*/ 142875 h 1756799"/>
              <a:gd name="connsiteX2" fmla="*/ 12220575 w 12220575"/>
              <a:gd name="connsiteY2" fmla="*/ 1466867 h 1756799"/>
              <a:gd name="connsiteX3" fmla="*/ 0 w 12220575"/>
              <a:gd name="connsiteY3" fmla="*/ 1343042 h 1756799"/>
              <a:gd name="connsiteX4" fmla="*/ 19050 w 12220575"/>
              <a:gd name="connsiteY4" fmla="*/ 0 h 1756799"/>
              <a:gd name="connsiteX0" fmla="*/ 19050 w 12220575"/>
              <a:gd name="connsiteY0" fmla="*/ 0 h 1756799"/>
              <a:gd name="connsiteX1" fmla="*/ 12220575 w 12220575"/>
              <a:gd name="connsiteY1" fmla="*/ 114300 h 1756799"/>
              <a:gd name="connsiteX2" fmla="*/ 12220575 w 12220575"/>
              <a:gd name="connsiteY2" fmla="*/ 1466867 h 1756799"/>
              <a:gd name="connsiteX3" fmla="*/ 0 w 12220575"/>
              <a:gd name="connsiteY3" fmla="*/ 1343042 h 1756799"/>
              <a:gd name="connsiteX4" fmla="*/ 19050 w 12220575"/>
              <a:gd name="connsiteY4" fmla="*/ 0 h 1756799"/>
              <a:gd name="connsiteX0" fmla="*/ 19050 w 12220575"/>
              <a:gd name="connsiteY0" fmla="*/ 0 h 1756799"/>
              <a:gd name="connsiteX1" fmla="*/ 12220575 w 12220575"/>
              <a:gd name="connsiteY1" fmla="*/ 114300 h 1756799"/>
              <a:gd name="connsiteX2" fmla="*/ 12220575 w 12220575"/>
              <a:gd name="connsiteY2" fmla="*/ 1466867 h 1756799"/>
              <a:gd name="connsiteX3" fmla="*/ 0 w 12220575"/>
              <a:gd name="connsiteY3" fmla="*/ 1343042 h 1756799"/>
              <a:gd name="connsiteX4" fmla="*/ 19050 w 12220575"/>
              <a:gd name="connsiteY4" fmla="*/ 0 h 1756799"/>
              <a:gd name="connsiteX0" fmla="*/ 19050 w 12220575"/>
              <a:gd name="connsiteY0" fmla="*/ 59001 h 1815800"/>
              <a:gd name="connsiteX1" fmla="*/ 12220575 w 12220575"/>
              <a:gd name="connsiteY1" fmla="*/ 173301 h 1815800"/>
              <a:gd name="connsiteX2" fmla="*/ 12220575 w 12220575"/>
              <a:gd name="connsiteY2" fmla="*/ 1525868 h 1815800"/>
              <a:gd name="connsiteX3" fmla="*/ 0 w 12220575"/>
              <a:gd name="connsiteY3" fmla="*/ 1402043 h 1815800"/>
              <a:gd name="connsiteX4" fmla="*/ 19050 w 12220575"/>
              <a:gd name="connsiteY4" fmla="*/ 59001 h 1815800"/>
              <a:gd name="connsiteX0" fmla="*/ 19050 w 12220575"/>
              <a:gd name="connsiteY0" fmla="*/ 91023 h 1847822"/>
              <a:gd name="connsiteX1" fmla="*/ 12220575 w 12220575"/>
              <a:gd name="connsiteY1" fmla="*/ 157698 h 1847822"/>
              <a:gd name="connsiteX2" fmla="*/ 12220575 w 12220575"/>
              <a:gd name="connsiteY2" fmla="*/ 1557890 h 1847822"/>
              <a:gd name="connsiteX3" fmla="*/ 0 w 12220575"/>
              <a:gd name="connsiteY3" fmla="*/ 1434065 h 1847822"/>
              <a:gd name="connsiteX4" fmla="*/ 19050 w 12220575"/>
              <a:gd name="connsiteY4" fmla="*/ 91023 h 1847822"/>
              <a:gd name="connsiteX0" fmla="*/ 19050 w 12220575"/>
              <a:gd name="connsiteY0" fmla="*/ 128965 h 1885764"/>
              <a:gd name="connsiteX1" fmla="*/ 12220575 w 12220575"/>
              <a:gd name="connsiteY1" fmla="*/ 195640 h 1885764"/>
              <a:gd name="connsiteX2" fmla="*/ 12220575 w 12220575"/>
              <a:gd name="connsiteY2" fmla="*/ 1595832 h 1885764"/>
              <a:gd name="connsiteX3" fmla="*/ 0 w 12220575"/>
              <a:gd name="connsiteY3" fmla="*/ 1472007 h 1885764"/>
              <a:gd name="connsiteX4" fmla="*/ 19050 w 12220575"/>
              <a:gd name="connsiteY4" fmla="*/ 128965 h 1885764"/>
              <a:gd name="connsiteX0" fmla="*/ 19050 w 12220575"/>
              <a:gd name="connsiteY0" fmla="*/ 0 h 1890149"/>
              <a:gd name="connsiteX1" fmla="*/ 12220575 w 12220575"/>
              <a:gd name="connsiteY1" fmla="*/ 200025 h 1890149"/>
              <a:gd name="connsiteX2" fmla="*/ 12220575 w 12220575"/>
              <a:gd name="connsiteY2" fmla="*/ 1600217 h 1890149"/>
              <a:gd name="connsiteX3" fmla="*/ 0 w 12220575"/>
              <a:gd name="connsiteY3" fmla="*/ 1476392 h 1890149"/>
              <a:gd name="connsiteX4" fmla="*/ 19050 w 12220575"/>
              <a:gd name="connsiteY4" fmla="*/ 0 h 1890149"/>
              <a:gd name="connsiteX0" fmla="*/ 19050 w 12220575"/>
              <a:gd name="connsiteY0" fmla="*/ 74819 h 1964968"/>
              <a:gd name="connsiteX1" fmla="*/ 12220575 w 12220575"/>
              <a:gd name="connsiteY1" fmla="*/ 274844 h 1964968"/>
              <a:gd name="connsiteX2" fmla="*/ 12220575 w 12220575"/>
              <a:gd name="connsiteY2" fmla="*/ 1675036 h 1964968"/>
              <a:gd name="connsiteX3" fmla="*/ 0 w 12220575"/>
              <a:gd name="connsiteY3" fmla="*/ 1551211 h 1964968"/>
              <a:gd name="connsiteX4" fmla="*/ 19050 w 12220575"/>
              <a:gd name="connsiteY4" fmla="*/ 74819 h 1964968"/>
              <a:gd name="connsiteX0" fmla="*/ 19050 w 12220575"/>
              <a:gd name="connsiteY0" fmla="*/ 87158 h 1977307"/>
              <a:gd name="connsiteX1" fmla="*/ 12211050 w 12220575"/>
              <a:gd name="connsiteY1" fmla="*/ 210983 h 1977307"/>
              <a:gd name="connsiteX2" fmla="*/ 12220575 w 12220575"/>
              <a:gd name="connsiteY2" fmla="*/ 1687375 h 1977307"/>
              <a:gd name="connsiteX3" fmla="*/ 0 w 12220575"/>
              <a:gd name="connsiteY3" fmla="*/ 1563550 h 1977307"/>
              <a:gd name="connsiteX4" fmla="*/ 19050 w 12220575"/>
              <a:gd name="connsiteY4" fmla="*/ 87158 h 1977307"/>
              <a:gd name="connsiteX0" fmla="*/ 19050 w 12220575"/>
              <a:gd name="connsiteY0" fmla="*/ 168095 h 2058244"/>
              <a:gd name="connsiteX1" fmla="*/ 12211050 w 12220575"/>
              <a:gd name="connsiteY1" fmla="*/ 291920 h 2058244"/>
              <a:gd name="connsiteX2" fmla="*/ 12220575 w 12220575"/>
              <a:gd name="connsiteY2" fmla="*/ 1768312 h 2058244"/>
              <a:gd name="connsiteX3" fmla="*/ 0 w 12220575"/>
              <a:gd name="connsiteY3" fmla="*/ 1644487 h 2058244"/>
              <a:gd name="connsiteX4" fmla="*/ 19050 w 12220575"/>
              <a:gd name="connsiteY4" fmla="*/ 168095 h 2058244"/>
              <a:gd name="connsiteX0" fmla="*/ 19050 w 12211966"/>
              <a:gd name="connsiteY0" fmla="*/ 168095 h 2061583"/>
              <a:gd name="connsiteX1" fmla="*/ 12211050 w 12211966"/>
              <a:gd name="connsiteY1" fmla="*/ 291920 h 2061583"/>
              <a:gd name="connsiteX2" fmla="*/ 12211050 w 12211966"/>
              <a:gd name="connsiteY2" fmla="*/ 1787362 h 2061583"/>
              <a:gd name="connsiteX3" fmla="*/ 0 w 12211966"/>
              <a:gd name="connsiteY3" fmla="*/ 1644487 h 2061583"/>
              <a:gd name="connsiteX4" fmla="*/ 19050 w 12211966"/>
              <a:gd name="connsiteY4" fmla="*/ 168095 h 2061583"/>
              <a:gd name="connsiteX0" fmla="*/ 19050 w 12211966"/>
              <a:gd name="connsiteY0" fmla="*/ 168095 h 2061583"/>
              <a:gd name="connsiteX1" fmla="*/ 12211050 w 12211966"/>
              <a:gd name="connsiteY1" fmla="*/ 291920 h 2061583"/>
              <a:gd name="connsiteX2" fmla="*/ 12211050 w 12211966"/>
              <a:gd name="connsiteY2" fmla="*/ 1787362 h 2061583"/>
              <a:gd name="connsiteX3" fmla="*/ 0 w 12211966"/>
              <a:gd name="connsiteY3" fmla="*/ 1644487 h 2061583"/>
              <a:gd name="connsiteX4" fmla="*/ 19050 w 12211966"/>
              <a:gd name="connsiteY4" fmla="*/ 168095 h 2061583"/>
              <a:gd name="connsiteX0" fmla="*/ 19050 w 12218865"/>
              <a:gd name="connsiteY0" fmla="*/ 168095 h 2061583"/>
              <a:gd name="connsiteX1" fmla="*/ 12211050 w 12218865"/>
              <a:gd name="connsiteY1" fmla="*/ 291920 h 2061583"/>
              <a:gd name="connsiteX2" fmla="*/ 12211050 w 12218865"/>
              <a:gd name="connsiteY2" fmla="*/ 1787362 h 2061583"/>
              <a:gd name="connsiteX3" fmla="*/ 0 w 12218865"/>
              <a:gd name="connsiteY3" fmla="*/ 1644487 h 2061583"/>
              <a:gd name="connsiteX4" fmla="*/ 19050 w 12218865"/>
              <a:gd name="connsiteY4" fmla="*/ 168095 h 2061583"/>
              <a:gd name="connsiteX0" fmla="*/ 19050 w 12223167"/>
              <a:gd name="connsiteY0" fmla="*/ 185793 h 2079281"/>
              <a:gd name="connsiteX1" fmla="*/ 12220575 w 12223167"/>
              <a:gd name="connsiteY1" fmla="*/ 271518 h 2079281"/>
              <a:gd name="connsiteX2" fmla="*/ 12211050 w 12223167"/>
              <a:gd name="connsiteY2" fmla="*/ 1805060 h 2079281"/>
              <a:gd name="connsiteX3" fmla="*/ 0 w 12223167"/>
              <a:gd name="connsiteY3" fmla="*/ 1662185 h 2079281"/>
              <a:gd name="connsiteX4" fmla="*/ 19050 w 12223167"/>
              <a:gd name="connsiteY4" fmla="*/ 185793 h 2079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23167" h="2079281">
                <a:moveTo>
                  <a:pt x="19050" y="185793"/>
                </a:moveTo>
                <a:cubicBezTo>
                  <a:pt x="4171950" y="-42807"/>
                  <a:pt x="9258300" y="-109482"/>
                  <a:pt x="12220575" y="271518"/>
                </a:cubicBezTo>
                <a:cubicBezTo>
                  <a:pt x="12223750" y="763649"/>
                  <a:pt x="12226925" y="1351029"/>
                  <a:pt x="12211050" y="1805060"/>
                </a:cubicBezTo>
                <a:cubicBezTo>
                  <a:pt x="8159750" y="1106560"/>
                  <a:pt x="4137025" y="2827410"/>
                  <a:pt x="0" y="1662185"/>
                </a:cubicBezTo>
                <a:lnTo>
                  <a:pt x="19050" y="18579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6" name="矩形 115">
            <a:extLst>
              <a:ext uri="{FF2B5EF4-FFF2-40B4-BE49-F238E27FC236}">
                <a16:creationId xmlns:a16="http://schemas.microsoft.com/office/drawing/2014/main" id="{4ADD685F-C22F-EC94-90FD-87A2C718E965}"/>
              </a:ext>
            </a:extLst>
          </p:cNvPr>
          <p:cNvSpPr/>
          <p:nvPr/>
        </p:nvSpPr>
        <p:spPr>
          <a:xfrm>
            <a:off x="-9525" y="5960777"/>
            <a:ext cx="12192000" cy="897213"/>
          </a:xfrm>
          <a:custGeom>
            <a:avLst/>
            <a:gdLst>
              <a:gd name="connsiteX0" fmla="*/ 0 w 12192000"/>
              <a:gd name="connsiteY0" fmla="*/ 0 h 1257300"/>
              <a:gd name="connsiteX1" fmla="*/ 12192000 w 12192000"/>
              <a:gd name="connsiteY1" fmla="*/ 0 h 1257300"/>
              <a:gd name="connsiteX2" fmla="*/ 12192000 w 12192000"/>
              <a:gd name="connsiteY2" fmla="*/ 1257300 h 1257300"/>
              <a:gd name="connsiteX3" fmla="*/ 0 w 12192000"/>
              <a:gd name="connsiteY3" fmla="*/ 1257300 h 1257300"/>
              <a:gd name="connsiteX4" fmla="*/ 0 w 12192000"/>
              <a:gd name="connsiteY4" fmla="*/ 0 h 1257300"/>
              <a:gd name="connsiteX0" fmla="*/ 0 w 12192000"/>
              <a:gd name="connsiteY0" fmla="*/ 38100 h 1295400"/>
              <a:gd name="connsiteX1" fmla="*/ 12192000 w 12192000"/>
              <a:gd name="connsiteY1" fmla="*/ 0 h 1295400"/>
              <a:gd name="connsiteX2" fmla="*/ 12192000 w 12192000"/>
              <a:gd name="connsiteY2" fmla="*/ 1295400 h 1295400"/>
              <a:gd name="connsiteX3" fmla="*/ 0 w 12192000"/>
              <a:gd name="connsiteY3" fmla="*/ 1295400 h 1295400"/>
              <a:gd name="connsiteX4" fmla="*/ 0 w 12192000"/>
              <a:gd name="connsiteY4" fmla="*/ 38100 h 1295400"/>
              <a:gd name="connsiteX0" fmla="*/ 0 w 12192000"/>
              <a:gd name="connsiteY0" fmla="*/ 85534 h 1342834"/>
              <a:gd name="connsiteX1" fmla="*/ 12192000 w 12192000"/>
              <a:gd name="connsiteY1" fmla="*/ 47434 h 1342834"/>
              <a:gd name="connsiteX2" fmla="*/ 12192000 w 12192000"/>
              <a:gd name="connsiteY2" fmla="*/ 1342834 h 1342834"/>
              <a:gd name="connsiteX3" fmla="*/ 0 w 12192000"/>
              <a:gd name="connsiteY3" fmla="*/ 1342834 h 1342834"/>
              <a:gd name="connsiteX4" fmla="*/ 0 w 12192000"/>
              <a:gd name="connsiteY4" fmla="*/ 85534 h 1342834"/>
              <a:gd name="connsiteX0" fmla="*/ 9525 w 12192000"/>
              <a:gd name="connsiteY0" fmla="*/ 49861 h 1354786"/>
              <a:gd name="connsiteX1" fmla="*/ 12192000 w 12192000"/>
              <a:gd name="connsiteY1" fmla="*/ 59386 h 1354786"/>
              <a:gd name="connsiteX2" fmla="*/ 12192000 w 12192000"/>
              <a:gd name="connsiteY2" fmla="*/ 1354786 h 1354786"/>
              <a:gd name="connsiteX3" fmla="*/ 0 w 12192000"/>
              <a:gd name="connsiteY3" fmla="*/ 1354786 h 1354786"/>
              <a:gd name="connsiteX4" fmla="*/ 9525 w 12192000"/>
              <a:gd name="connsiteY4" fmla="*/ 49861 h 1354786"/>
              <a:gd name="connsiteX0" fmla="*/ 9525 w 12192000"/>
              <a:gd name="connsiteY0" fmla="*/ 8906 h 1313831"/>
              <a:gd name="connsiteX1" fmla="*/ 12192000 w 12192000"/>
              <a:gd name="connsiteY1" fmla="*/ 18431 h 1313831"/>
              <a:gd name="connsiteX2" fmla="*/ 12192000 w 12192000"/>
              <a:gd name="connsiteY2" fmla="*/ 1313831 h 1313831"/>
              <a:gd name="connsiteX3" fmla="*/ 0 w 12192000"/>
              <a:gd name="connsiteY3" fmla="*/ 1313831 h 1313831"/>
              <a:gd name="connsiteX4" fmla="*/ 9525 w 12192000"/>
              <a:gd name="connsiteY4" fmla="*/ 8906 h 1313831"/>
              <a:gd name="connsiteX0" fmla="*/ 9525 w 12192000"/>
              <a:gd name="connsiteY0" fmla="*/ 73671 h 1378596"/>
              <a:gd name="connsiteX1" fmla="*/ 12182475 w 12192000"/>
              <a:gd name="connsiteY1" fmla="*/ 16521 h 1378596"/>
              <a:gd name="connsiteX2" fmla="*/ 12192000 w 12192000"/>
              <a:gd name="connsiteY2" fmla="*/ 1378596 h 1378596"/>
              <a:gd name="connsiteX3" fmla="*/ 0 w 12192000"/>
              <a:gd name="connsiteY3" fmla="*/ 1378596 h 1378596"/>
              <a:gd name="connsiteX4" fmla="*/ 9525 w 12192000"/>
              <a:gd name="connsiteY4" fmla="*/ 73671 h 1378596"/>
              <a:gd name="connsiteX0" fmla="*/ 9525 w 12192000"/>
              <a:gd name="connsiteY0" fmla="*/ 0 h 1409700"/>
              <a:gd name="connsiteX1" fmla="*/ 12182475 w 12192000"/>
              <a:gd name="connsiteY1" fmla="*/ 47625 h 1409700"/>
              <a:gd name="connsiteX2" fmla="*/ 12192000 w 12192000"/>
              <a:gd name="connsiteY2" fmla="*/ 1409700 h 1409700"/>
              <a:gd name="connsiteX3" fmla="*/ 0 w 12192000"/>
              <a:gd name="connsiteY3" fmla="*/ 1409700 h 1409700"/>
              <a:gd name="connsiteX4" fmla="*/ 9525 w 12192000"/>
              <a:gd name="connsiteY4" fmla="*/ 0 h 1409700"/>
              <a:gd name="connsiteX0" fmla="*/ 9525 w 12192000"/>
              <a:gd name="connsiteY0" fmla="*/ 0 h 1409700"/>
              <a:gd name="connsiteX1" fmla="*/ 12182475 w 12192000"/>
              <a:gd name="connsiteY1" fmla="*/ 47625 h 1409700"/>
              <a:gd name="connsiteX2" fmla="*/ 12192000 w 12192000"/>
              <a:gd name="connsiteY2" fmla="*/ 1409700 h 1409700"/>
              <a:gd name="connsiteX3" fmla="*/ 0 w 12192000"/>
              <a:gd name="connsiteY3" fmla="*/ 1409700 h 1409700"/>
              <a:gd name="connsiteX4" fmla="*/ 9525 w 12192000"/>
              <a:gd name="connsiteY4" fmla="*/ 0 h 1409700"/>
              <a:gd name="connsiteX0" fmla="*/ 9525 w 12192000"/>
              <a:gd name="connsiteY0" fmla="*/ 58038 h 1467738"/>
              <a:gd name="connsiteX1" fmla="*/ 12182475 w 12192000"/>
              <a:gd name="connsiteY1" fmla="*/ 10413 h 1467738"/>
              <a:gd name="connsiteX2" fmla="*/ 12192000 w 12192000"/>
              <a:gd name="connsiteY2" fmla="*/ 1467738 h 1467738"/>
              <a:gd name="connsiteX3" fmla="*/ 0 w 12192000"/>
              <a:gd name="connsiteY3" fmla="*/ 1467738 h 1467738"/>
              <a:gd name="connsiteX4" fmla="*/ 9525 w 12192000"/>
              <a:gd name="connsiteY4" fmla="*/ 58038 h 1467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1467738">
                <a:moveTo>
                  <a:pt x="9525" y="58038"/>
                </a:moveTo>
                <a:cubicBezTo>
                  <a:pt x="3997325" y="874013"/>
                  <a:pt x="8137525" y="-110237"/>
                  <a:pt x="12182475" y="10413"/>
                </a:cubicBezTo>
                <a:lnTo>
                  <a:pt x="12192000" y="1467738"/>
                </a:lnTo>
                <a:lnTo>
                  <a:pt x="0" y="1467738"/>
                </a:lnTo>
                <a:lnTo>
                  <a:pt x="9525" y="5803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8" name="任意多边形: 形状 117">
            <a:extLst>
              <a:ext uri="{FF2B5EF4-FFF2-40B4-BE49-F238E27FC236}">
                <a16:creationId xmlns:a16="http://schemas.microsoft.com/office/drawing/2014/main" id="{B493479C-94AB-2027-78D1-36FF66793A5A}"/>
              </a:ext>
            </a:extLst>
          </p:cNvPr>
          <p:cNvSpPr/>
          <p:nvPr/>
        </p:nvSpPr>
        <p:spPr>
          <a:xfrm>
            <a:off x="3588531" y="4129806"/>
            <a:ext cx="4498225" cy="1355465"/>
          </a:xfrm>
          <a:custGeom>
            <a:avLst/>
            <a:gdLst>
              <a:gd name="connsiteX0" fmla="*/ 688193 w 2793218"/>
              <a:gd name="connsiteY0" fmla="*/ 304800 h 1085850"/>
              <a:gd name="connsiteX1" fmla="*/ 716768 w 2793218"/>
              <a:gd name="connsiteY1" fmla="*/ 190500 h 1085850"/>
              <a:gd name="connsiteX2" fmla="*/ 726293 w 2793218"/>
              <a:gd name="connsiteY2" fmla="*/ 161925 h 1085850"/>
              <a:gd name="connsiteX3" fmla="*/ 764393 w 2793218"/>
              <a:gd name="connsiteY3" fmla="*/ 85725 h 1085850"/>
              <a:gd name="connsiteX4" fmla="*/ 821543 w 2793218"/>
              <a:gd name="connsiteY4" fmla="*/ 0 h 1085850"/>
              <a:gd name="connsiteX5" fmla="*/ 1507343 w 2793218"/>
              <a:gd name="connsiteY5" fmla="*/ 19050 h 1085850"/>
              <a:gd name="connsiteX6" fmla="*/ 1697843 w 2793218"/>
              <a:gd name="connsiteY6" fmla="*/ 47625 h 1085850"/>
              <a:gd name="connsiteX7" fmla="*/ 2078843 w 2793218"/>
              <a:gd name="connsiteY7" fmla="*/ 66675 h 1085850"/>
              <a:gd name="connsiteX8" fmla="*/ 2231243 w 2793218"/>
              <a:gd name="connsiteY8" fmla="*/ 123825 h 1085850"/>
              <a:gd name="connsiteX9" fmla="*/ 2307443 w 2793218"/>
              <a:gd name="connsiteY9" fmla="*/ 152400 h 1085850"/>
              <a:gd name="connsiteX10" fmla="*/ 2393168 w 2793218"/>
              <a:gd name="connsiteY10" fmla="*/ 190500 h 1085850"/>
              <a:gd name="connsiteX11" fmla="*/ 2526518 w 2793218"/>
              <a:gd name="connsiteY11" fmla="*/ 238125 h 1085850"/>
              <a:gd name="connsiteX12" fmla="*/ 2583668 w 2793218"/>
              <a:gd name="connsiteY12" fmla="*/ 295275 h 1085850"/>
              <a:gd name="connsiteX13" fmla="*/ 2669393 w 2793218"/>
              <a:gd name="connsiteY13" fmla="*/ 428625 h 1085850"/>
              <a:gd name="connsiteX14" fmla="*/ 2793218 w 2793218"/>
              <a:gd name="connsiteY14" fmla="*/ 495300 h 1085850"/>
              <a:gd name="connsiteX15" fmla="*/ 2764643 w 2793218"/>
              <a:gd name="connsiteY15" fmla="*/ 609600 h 1085850"/>
              <a:gd name="connsiteX16" fmla="*/ 2631293 w 2793218"/>
              <a:gd name="connsiteY16" fmla="*/ 695325 h 1085850"/>
              <a:gd name="connsiteX17" fmla="*/ 2497943 w 2793218"/>
              <a:gd name="connsiteY17" fmla="*/ 762000 h 1085850"/>
              <a:gd name="connsiteX18" fmla="*/ 2297918 w 2793218"/>
              <a:gd name="connsiteY18" fmla="*/ 781050 h 1085850"/>
              <a:gd name="connsiteX19" fmla="*/ 2212193 w 2793218"/>
              <a:gd name="connsiteY19" fmla="*/ 800100 h 1085850"/>
              <a:gd name="connsiteX20" fmla="*/ 2078843 w 2793218"/>
              <a:gd name="connsiteY20" fmla="*/ 819150 h 1085850"/>
              <a:gd name="connsiteX21" fmla="*/ 2031218 w 2793218"/>
              <a:gd name="connsiteY21" fmla="*/ 847725 h 1085850"/>
              <a:gd name="connsiteX22" fmla="*/ 1983593 w 2793218"/>
              <a:gd name="connsiteY22" fmla="*/ 857250 h 1085850"/>
              <a:gd name="connsiteX23" fmla="*/ 1716893 w 2793218"/>
              <a:gd name="connsiteY23" fmla="*/ 962025 h 1085850"/>
              <a:gd name="connsiteX24" fmla="*/ 1583543 w 2793218"/>
              <a:gd name="connsiteY24" fmla="*/ 971550 h 1085850"/>
              <a:gd name="connsiteX25" fmla="*/ 1554968 w 2793218"/>
              <a:gd name="connsiteY25" fmla="*/ 1000125 h 1085850"/>
              <a:gd name="connsiteX26" fmla="*/ 1402568 w 2793218"/>
              <a:gd name="connsiteY26" fmla="*/ 1028700 h 1085850"/>
              <a:gd name="connsiteX27" fmla="*/ 1259693 w 2793218"/>
              <a:gd name="connsiteY27" fmla="*/ 1066800 h 1085850"/>
              <a:gd name="connsiteX28" fmla="*/ 535793 w 2793218"/>
              <a:gd name="connsiteY28" fmla="*/ 1038225 h 1085850"/>
              <a:gd name="connsiteX29" fmla="*/ 250043 w 2793218"/>
              <a:gd name="connsiteY29" fmla="*/ 1038225 h 1085850"/>
              <a:gd name="connsiteX30" fmla="*/ 154793 w 2793218"/>
              <a:gd name="connsiteY30" fmla="*/ 1057275 h 1085850"/>
              <a:gd name="connsiteX31" fmla="*/ 69068 w 2793218"/>
              <a:gd name="connsiteY31" fmla="*/ 1085850 h 1085850"/>
              <a:gd name="connsiteX32" fmla="*/ 40493 w 2793218"/>
              <a:gd name="connsiteY32" fmla="*/ 1076325 h 1085850"/>
              <a:gd name="connsiteX33" fmla="*/ 2393 w 2793218"/>
              <a:gd name="connsiteY33" fmla="*/ 1066800 h 1085850"/>
              <a:gd name="connsiteX34" fmla="*/ 50018 w 2793218"/>
              <a:gd name="connsiteY34" fmla="*/ 933450 h 1085850"/>
              <a:gd name="connsiteX35" fmla="*/ 116693 w 2793218"/>
              <a:gd name="connsiteY35" fmla="*/ 857250 h 1085850"/>
              <a:gd name="connsiteX36" fmla="*/ 221468 w 2793218"/>
              <a:gd name="connsiteY36" fmla="*/ 800100 h 1085850"/>
              <a:gd name="connsiteX37" fmla="*/ 250043 w 2793218"/>
              <a:gd name="connsiteY37" fmla="*/ 781050 h 1085850"/>
              <a:gd name="connsiteX38" fmla="*/ 307193 w 2793218"/>
              <a:gd name="connsiteY38" fmla="*/ 752475 h 1085850"/>
              <a:gd name="connsiteX39" fmla="*/ 421493 w 2793218"/>
              <a:gd name="connsiteY39" fmla="*/ 647700 h 1085850"/>
              <a:gd name="connsiteX40" fmla="*/ 478643 w 2793218"/>
              <a:gd name="connsiteY40" fmla="*/ 552450 h 1085850"/>
              <a:gd name="connsiteX41" fmla="*/ 516743 w 2793218"/>
              <a:gd name="connsiteY41" fmla="*/ 485775 h 1085850"/>
              <a:gd name="connsiteX42" fmla="*/ 545318 w 2793218"/>
              <a:gd name="connsiteY42" fmla="*/ 400050 h 1085850"/>
              <a:gd name="connsiteX43" fmla="*/ 573893 w 2793218"/>
              <a:gd name="connsiteY43" fmla="*/ 381000 h 1085850"/>
              <a:gd name="connsiteX44" fmla="*/ 659618 w 2793218"/>
              <a:gd name="connsiteY44" fmla="*/ 333375 h 1085850"/>
              <a:gd name="connsiteX45" fmla="*/ 688193 w 2793218"/>
              <a:gd name="connsiteY45" fmla="*/ 304800 h 1085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2793218" h="1085850">
                <a:moveTo>
                  <a:pt x="688193" y="304800"/>
                </a:moveTo>
                <a:cubicBezTo>
                  <a:pt x="697718" y="280987"/>
                  <a:pt x="695620" y="260993"/>
                  <a:pt x="716768" y="190500"/>
                </a:cubicBezTo>
                <a:cubicBezTo>
                  <a:pt x="719653" y="180883"/>
                  <a:pt x="722138" y="171065"/>
                  <a:pt x="726293" y="161925"/>
                </a:cubicBezTo>
                <a:cubicBezTo>
                  <a:pt x="738044" y="136072"/>
                  <a:pt x="753206" y="111827"/>
                  <a:pt x="764393" y="85725"/>
                </a:cubicBezTo>
                <a:cubicBezTo>
                  <a:pt x="798598" y="5914"/>
                  <a:pt x="759366" y="46632"/>
                  <a:pt x="821543" y="0"/>
                </a:cubicBezTo>
                <a:cubicBezTo>
                  <a:pt x="1050143" y="6350"/>
                  <a:pt x="1278992" y="6640"/>
                  <a:pt x="1507343" y="19050"/>
                </a:cubicBezTo>
                <a:cubicBezTo>
                  <a:pt x="1571459" y="22535"/>
                  <a:pt x="1633854" y="42293"/>
                  <a:pt x="1697843" y="47625"/>
                </a:cubicBezTo>
                <a:cubicBezTo>
                  <a:pt x="1824562" y="58185"/>
                  <a:pt x="1951843" y="60325"/>
                  <a:pt x="2078843" y="66675"/>
                </a:cubicBezTo>
                <a:cubicBezTo>
                  <a:pt x="2237883" y="119688"/>
                  <a:pt x="2096443" y="69905"/>
                  <a:pt x="2231243" y="123825"/>
                </a:cubicBezTo>
                <a:cubicBezTo>
                  <a:pt x="2347121" y="170176"/>
                  <a:pt x="2129447" y="76116"/>
                  <a:pt x="2307443" y="152400"/>
                </a:cubicBezTo>
                <a:cubicBezTo>
                  <a:pt x="2336185" y="164718"/>
                  <a:pt x="2363889" y="179520"/>
                  <a:pt x="2393168" y="190500"/>
                </a:cubicBezTo>
                <a:cubicBezTo>
                  <a:pt x="2632967" y="280425"/>
                  <a:pt x="2281813" y="133251"/>
                  <a:pt x="2526518" y="238125"/>
                </a:cubicBezTo>
                <a:cubicBezTo>
                  <a:pt x="2545568" y="257175"/>
                  <a:pt x="2571620" y="271178"/>
                  <a:pt x="2583668" y="295275"/>
                </a:cubicBezTo>
                <a:cubicBezTo>
                  <a:pt x="2600930" y="329798"/>
                  <a:pt x="2637496" y="411449"/>
                  <a:pt x="2669393" y="428625"/>
                </a:cubicBezTo>
                <a:lnTo>
                  <a:pt x="2793218" y="495300"/>
                </a:lnTo>
                <a:cubicBezTo>
                  <a:pt x="2783693" y="533400"/>
                  <a:pt x="2789353" y="579076"/>
                  <a:pt x="2764643" y="609600"/>
                </a:cubicBezTo>
                <a:cubicBezTo>
                  <a:pt x="2731395" y="650672"/>
                  <a:pt x="2677173" y="669108"/>
                  <a:pt x="2631293" y="695325"/>
                </a:cubicBezTo>
                <a:cubicBezTo>
                  <a:pt x="2588144" y="719981"/>
                  <a:pt x="2547436" y="757501"/>
                  <a:pt x="2497943" y="762000"/>
                </a:cubicBezTo>
                <a:lnTo>
                  <a:pt x="2297918" y="781050"/>
                </a:lnTo>
                <a:cubicBezTo>
                  <a:pt x="2269343" y="787400"/>
                  <a:pt x="2241032" y="795084"/>
                  <a:pt x="2212193" y="800100"/>
                </a:cubicBezTo>
                <a:cubicBezTo>
                  <a:pt x="2167956" y="807793"/>
                  <a:pt x="2122266" y="807723"/>
                  <a:pt x="2078843" y="819150"/>
                </a:cubicBezTo>
                <a:cubicBezTo>
                  <a:pt x="2060939" y="823862"/>
                  <a:pt x="2048407" y="840849"/>
                  <a:pt x="2031218" y="847725"/>
                </a:cubicBezTo>
                <a:cubicBezTo>
                  <a:pt x="2016187" y="853738"/>
                  <a:pt x="1999468" y="854075"/>
                  <a:pt x="1983593" y="857250"/>
                </a:cubicBezTo>
                <a:cubicBezTo>
                  <a:pt x="1929053" y="880624"/>
                  <a:pt x="1776524" y="949247"/>
                  <a:pt x="1716893" y="962025"/>
                </a:cubicBezTo>
                <a:cubicBezTo>
                  <a:pt x="1673319" y="971362"/>
                  <a:pt x="1627993" y="968375"/>
                  <a:pt x="1583543" y="971550"/>
                </a:cubicBezTo>
                <a:cubicBezTo>
                  <a:pt x="1574018" y="981075"/>
                  <a:pt x="1567016" y="994101"/>
                  <a:pt x="1554968" y="1000125"/>
                </a:cubicBezTo>
                <a:cubicBezTo>
                  <a:pt x="1512620" y="1021299"/>
                  <a:pt x="1446620" y="1023805"/>
                  <a:pt x="1402568" y="1028700"/>
                </a:cubicBezTo>
                <a:cubicBezTo>
                  <a:pt x="1354943" y="1041400"/>
                  <a:pt x="1308965" y="1065486"/>
                  <a:pt x="1259693" y="1066800"/>
                </a:cubicBezTo>
                <a:cubicBezTo>
                  <a:pt x="1056114" y="1072229"/>
                  <a:pt x="766594" y="1052650"/>
                  <a:pt x="535793" y="1038225"/>
                </a:cubicBezTo>
                <a:cubicBezTo>
                  <a:pt x="414883" y="1018073"/>
                  <a:pt x="452650" y="1020348"/>
                  <a:pt x="250043" y="1038225"/>
                </a:cubicBezTo>
                <a:cubicBezTo>
                  <a:pt x="217790" y="1041071"/>
                  <a:pt x="184856" y="1045250"/>
                  <a:pt x="154793" y="1057275"/>
                </a:cubicBezTo>
                <a:cubicBezTo>
                  <a:pt x="95013" y="1081187"/>
                  <a:pt x="123755" y="1072178"/>
                  <a:pt x="69068" y="1085850"/>
                </a:cubicBezTo>
                <a:cubicBezTo>
                  <a:pt x="59543" y="1082675"/>
                  <a:pt x="50147" y="1079083"/>
                  <a:pt x="40493" y="1076325"/>
                </a:cubicBezTo>
                <a:cubicBezTo>
                  <a:pt x="27906" y="1072729"/>
                  <a:pt x="4735" y="1079680"/>
                  <a:pt x="2393" y="1066800"/>
                </a:cubicBezTo>
                <a:cubicBezTo>
                  <a:pt x="-8229" y="1008380"/>
                  <a:pt x="18090" y="971764"/>
                  <a:pt x="50018" y="933450"/>
                </a:cubicBezTo>
                <a:cubicBezTo>
                  <a:pt x="71625" y="907522"/>
                  <a:pt x="92828" y="881115"/>
                  <a:pt x="116693" y="857250"/>
                </a:cubicBezTo>
                <a:cubicBezTo>
                  <a:pt x="134098" y="839845"/>
                  <a:pt x="221353" y="800163"/>
                  <a:pt x="221468" y="800100"/>
                </a:cubicBezTo>
                <a:cubicBezTo>
                  <a:pt x="231518" y="794618"/>
                  <a:pt x="240036" y="786609"/>
                  <a:pt x="250043" y="781050"/>
                </a:cubicBezTo>
                <a:cubicBezTo>
                  <a:pt x="268661" y="770707"/>
                  <a:pt x="289224" y="763910"/>
                  <a:pt x="307193" y="752475"/>
                </a:cubicBezTo>
                <a:cubicBezTo>
                  <a:pt x="340236" y="731448"/>
                  <a:pt x="400932" y="671999"/>
                  <a:pt x="421493" y="647700"/>
                </a:cubicBezTo>
                <a:cubicBezTo>
                  <a:pt x="457097" y="605622"/>
                  <a:pt x="455786" y="594354"/>
                  <a:pt x="478643" y="552450"/>
                </a:cubicBezTo>
                <a:cubicBezTo>
                  <a:pt x="490900" y="529978"/>
                  <a:pt x="504043" y="508000"/>
                  <a:pt x="516743" y="485775"/>
                </a:cubicBezTo>
                <a:cubicBezTo>
                  <a:pt x="522669" y="462070"/>
                  <a:pt x="531523" y="419363"/>
                  <a:pt x="545318" y="400050"/>
                </a:cubicBezTo>
                <a:cubicBezTo>
                  <a:pt x="551972" y="390735"/>
                  <a:pt x="563886" y="386559"/>
                  <a:pt x="573893" y="381000"/>
                </a:cubicBezTo>
                <a:cubicBezTo>
                  <a:pt x="623621" y="353373"/>
                  <a:pt x="622814" y="360978"/>
                  <a:pt x="659618" y="333375"/>
                </a:cubicBezTo>
                <a:cubicBezTo>
                  <a:pt x="663210" y="330681"/>
                  <a:pt x="678668" y="328613"/>
                  <a:pt x="688193" y="30480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7" name="任意多边形: 形状 116">
            <a:extLst>
              <a:ext uri="{FF2B5EF4-FFF2-40B4-BE49-F238E27FC236}">
                <a16:creationId xmlns:a16="http://schemas.microsoft.com/office/drawing/2014/main" id="{5602268A-B383-ABBE-1945-3E45FA3EF79C}"/>
              </a:ext>
            </a:extLst>
          </p:cNvPr>
          <p:cNvSpPr/>
          <p:nvPr/>
        </p:nvSpPr>
        <p:spPr>
          <a:xfrm>
            <a:off x="2465468" y="4266072"/>
            <a:ext cx="2174390" cy="1219200"/>
          </a:xfrm>
          <a:custGeom>
            <a:avLst/>
            <a:gdLst>
              <a:gd name="connsiteX0" fmla="*/ 2690 w 2174390"/>
              <a:gd name="connsiteY0" fmla="*/ 228600 h 1219200"/>
              <a:gd name="connsiteX1" fmla="*/ 50315 w 2174390"/>
              <a:gd name="connsiteY1" fmla="*/ 200025 h 1219200"/>
              <a:gd name="connsiteX2" fmla="*/ 155090 w 2174390"/>
              <a:gd name="connsiteY2" fmla="*/ 180975 h 1219200"/>
              <a:gd name="connsiteX3" fmla="*/ 269390 w 2174390"/>
              <a:gd name="connsiteY3" fmla="*/ 123825 h 1219200"/>
              <a:gd name="connsiteX4" fmla="*/ 317015 w 2174390"/>
              <a:gd name="connsiteY4" fmla="*/ 85725 h 1219200"/>
              <a:gd name="connsiteX5" fmla="*/ 402740 w 2174390"/>
              <a:gd name="connsiteY5" fmla="*/ 76200 h 1219200"/>
              <a:gd name="connsiteX6" fmla="*/ 488465 w 2174390"/>
              <a:gd name="connsiteY6" fmla="*/ 95250 h 1219200"/>
              <a:gd name="connsiteX7" fmla="*/ 536090 w 2174390"/>
              <a:gd name="connsiteY7" fmla="*/ 114300 h 1219200"/>
              <a:gd name="connsiteX8" fmla="*/ 783740 w 2174390"/>
              <a:gd name="connsiteY8" fmla="*/ 123825 h 1219200"/>
              <a:gd name="connsiteX9" fmla="*/ 1040915 w 2174390"/>
              <a:gd name="connsiteY9" fmla="*/ 57150 h 1219200"/>
              <a:gd name="connsiteX10" fmla="*/ 1107590 w 2174390"/>
              <a:gd name="connsiteY10" fmla="*/ 28575 h 1219200"/>
              <a:gd name="connsiteX11" fmla="*/ 1269515 w 2174390"/>
              <a:gd name="connsiteY11" fmla="*/ 19050 h 1219200"/>
              <a:gd name="connsiteX12" fmla="*/ 1317140 w 2174390"/>
              <a:gd name="connsiteY12" fmla="*/ 0 h 1219200"/>
              <a:gd name="connsiteX13" fmla="*/ 1612415 w 2174390"/>
              <a:gd name="connsiteY13" fmla="*/ 19050 h 1219200"/>
              <a:gd name="connsiteX14" fmla="*/ 1669565 w 2174390"/>
              <a:gd name="connsiteY14" fmla="*/ 66675 h 1219200"/>
              <a:gd name="connsiteX15" fmla="*/ 1983890 w 2174390"/>
              <a:gd name="connsiteY15" fmla="*/ 219075 h 1219200"/>
              <a:gd name="connsiteX16" fmla="*/ 2060090 w 2174390"/>
              <a:gd name="connsiteY16" fmla="*/ 323850 h 1219200"/>
              <a:gd name="connsiteX17" fmla="*/ 2079140 w 2174390"/>
              <a:gd name="connsiteY17" fmla="*/ 371475 h 1219200"/>
              <a:gd name="connsiteX18" fmla="*/ 2098190 w 2174390"/>
              <a:gd name="connsiteY18" fmla="*/ 400050 h 1219200"/>
              <a:gd name="connsiteX19" fmla="*/ 2126765 w 2174390"/>
              <a:gd name="connsiteY19" fmla="*/ 447675 h 1219200"/>
              <a:gd name="connsiteX20" fmla="*/ 2155340 w 2174390"/>
              <a:gd name="connsiteY20" fmla="*/ 561975 h 1219200"/>
              <a:gd name="connsiteX21" fmla="*/ 2174390 w 2174390"/>
              <a:gd name="connsiteY21" fmla="*/ 695325 h 1219200"/>
              <a:gd name="connsiteX22" fmla="*/ 2155340 w 2174390"/>
              <a:gd name="connsiteY22" fmla="*/ 723900 h 1219200"/>
              <a:gd name="connsiteX23" fmla="*/ 2126765 w 2174390"/>
              <a:gd name="connsiteY23" fmla="*/ 781050 h 1219200"/>
              <a:gd name="connsiteX24" fmla="*/ 2031515 w 2174390"/>
              <a:gd name="connsiteY24" fmla="*/ 828675 h 1219200"/>
              <a:gd name="connsiteX25" fmla="*/ 1869590 w 2174390"/>
              <a:gd name="connsiteY25" fmla="*/ 895350 h 1219200"/>
              <a:gd name="connsiteX26" fmla="*/ 1755290 w 2174390"/>
              <a:gd name="connsiteY26" fmla="*/ 933450 h 1219200"/>
              <a:gd name="connsiteX27" fmla="*/ 1650515 w 2174390"/>
              <a:gd name="connsiteY27" fmla="*/ 981075 h 1219200"/>
              <a:gd name="connsiteX28" fmla="*/ 1498115 w 2174390"/>
              <a:gd name="connsiteY28" fmla="*/ 1028700 h 1219200"/>
              <a:gd name="connsiteX29" fmla="*/ 1317140 w 2174390"/>
              <a:gd name="connsiteY29" fmla="*/ 1143000 h 1219200"/>
              <a:gd name="connsiteX30" fmla="*/ 1259990 w 2174390"/>
              <a:gd name="connsiteY30" fmla="*/ 1152525 h 1219200"/>
              <a:gd name="connsiteX31" fmla="*/ 1088540 w 2174390"/>
              <a:gd name="connsiteY31" fmla="*/ 1190625 h 1219200"/>
              <a:gd name="connsiteX32" fmla="*/ 840890 w 2174390"/>
              <a:gd name="connsiteY32" fmla="*/ 1219200 h 1219200"/>
              <a:gd name="connsiteX33" fmla="*/ 478940 w 2174390"/>
              <a:gd name="connsiteY33" fmla="*/ 1209675 h 1219200"/>
              <a:gd name="connsiteX34" fmla="*/ 393215 w 2174390"/>
              <a:gd name="connsiteY34" fmla="*/ 1171575 h 1219200"/>
              <a:gd name="connsiteX35" fmla="*/ 326540 w 2174390"/>
              <a:gd name="connsiteY35" fmla="*/ 1133475 h 1219200"/>
              <a:gd name="connsiteX36" fmla="*/ 250340 w 2174390"/>
              <a:gd name="connsiteY36" fmla="*/ 1047750 h 1219200"/>
              <a:gd name="connsiteX37" fmla="*/ 174140 w 2174390"/>
              <a:gd name="connsiteY37" fmla="*/ 933450 h 1219200"/>
              <a:gd name="connsiteX38" fmla="*/ 126515 w 2174390"/>
              <a:gd name="connsiteY38" fmla="*/ 885825 h 1219200"/>
              <a:gd name="connsiteX39" fmla="*/ 97940 w 2174390"/>
              <a:gd name="connsiteY39" fmla="*/ 828675 h 1219200"/>
              <a:gd name="connsiteX40" fmla="*/ 50315 w 2174390"/>
              <a:gd name="connsiteY40" fmla="*/ 723900 h 1219200"/>
              <a:gd name="connsiteX41" fmla="*/ 40790 w 2174390"/>
              <a:gd name="connsiteY41" fmla="*/ 666750 h 1219200"/>
              <a:gd name="connsiteX42" fmla="*/ 21740 w 2174390"/>
              <a:gd name="connsiteY42" fmla="*/ 571500 h 1219200"/>
              <a:gd name="connsiteX43" fmla="*/ 12215 w 2174390"/>
              <a:gd name="connsiteY43" fmla="*/ 314325 h 1219200"/>
              <a:gd name="connsiteX44" fmla="*/ 2690 w 2174390"/>
              <a:gd name="connsiteY44" fmla="*/ 228600 h 121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2174390" h="1219200">
                <a:moveTo>
                  <a:pt x="2690" y="228600"/>
                </a:moveTo>
                <a:cubicBezTo>
                  <a:pt x="9040" y="209550"/>
                  <a:pt x="32752" y="205879"/>
                  <a:pt x="50315" y="200025"/>
                </a:cubicBezTo>
                <a:cubicBezTo>
                  <a:pt x="90717" y="186558"/>
                  <a:pt x="118086" y="197164"/>
                  <a:pt x="155090" y="180975"/>
                </a:cubicBezTo>
                <a:cubicBezTo>
                  <a:pt x="194116" y="163901"/>
                  <a:pt x="236127" y="150435"/>
                  <a:pt x="269390" y="123825"/>
                </a:cubicBezTo>
                <a:cubicBezTo>
                  <a:pt x="285265" y="111125"/>
                  <a:pt x="297869" y="92563"/>
                  <a:pt x="317015" y="85725"/>
                </a:cubicBezTo>
                <a:cubicBezTo>
                  <a:pt x="344091" y="76055"/>
                  <a:pt x="374165" y="79375"/>
                  <a:pt x="402740" y="76200"/>
                </a:cubicBezTo>
                <a:cubicBezTo>
                  <a:pt x="431315" y="82550"/>
                  <a:pt x="460319" y="87208"/>
                  <a:pt x="488465" y="95250"/>
                </a:cubicBezTo>
                <a:cubicBezTo>
                  <a:pt x="504905" y="99947"/>
                  <a:pt x="519072" y="112653"/>
                  <a:pt x="536090" y="114300"/>
                </a:cubicBezTo>
                <a:cubicBezTo>
                  <a:pt x="618317" y="122257"/>
                  <a:pt x="701190" y="120650"/>
                  <a:pt x="783740" y="123825"/>
                </a:cubicBezTo>
                <a:cubicBezTo>
                  <a:pt x="869465" y="101600"/>
                  <a:pt x="959516" y="92035"/>
                  <a:pt x="1040915" y="57150"/>
                </a:cubicBezTo>
                <a:cubicBezTo>
                  <a:pt x="1063140" y="47625"/>
                  <a:pt x="1083739" y="32550"/>
                  <a:pt x="1107590" y="28575"/>
                </a:cubicBezTo>
                <a:cubicBezTo>
                  <a:pt x="1160923" y="19686"/>
                  <a:pt x="1215540" y="22225"/>
                  <a:pt x="1269515" y="19050"/>
                </a:cubicBezTo>
                <a:cubicBezTo>
                  <a:pt x="1285390" y="12700"/>
                  <a:pt x="1300042" y="0"/>
                  <a:pt x="1317140" y="0"/>
                </a:cubicBezTo>
                <a:cubicBezTo>
                  <a:pt x="1415770" y="0"/>
                  <a:pt x="1612415" y="19050"/>
                  <a:pt x="1612415" y="19050"/>
                </a:cubicBezTo>
                <a:cubicBezTo>
                  <a:pt x="1631465" y="34925"/>
                  <a:pt x="1648232" y="54033"/>
                  <a:pt x="1669565" y="66675"/>
                </a:cubicBezTo>
                <a:cubicBezTo>
                  <a:pt x="1813652" y="152060"/>
                  <a:pt x="1850836" y="163636"/>
                  <a:pt x="1983890" y="219075"/>
                </a:cubicBezTo>
                <a:cubicBezTo>
                  <a:pt x="2011239" y="253261"/>
                  <a:pt x="2038928" y="285054"/>
                  <a:pt x="2060090" y="323850"/>
                </a:cubicBezTo>
                <a:cubicBezTo>
                  <a:pt x="2068277" y="338860"/>
                  <a:pt x="2071494" y="356182"/>
                  <a:pt x="2079140" y="371475"/>
                </a:cubicBezTo>
                <a:cubicBezTo>
                  <a:pt x="2084260" y="381714"/>
                  <a:pt x="2092123" y="390342"/>
                  <a:pt x="2098190" y="400050"/>
                </a:cubicBezTo>
                <a:cubicBezTo>
                  <a:pt x="2108002" y="415749"/>
                  <a:pt x="2117240" y="431800"/>
                  <a:pt x="2126765" y="447675"/>
                </a:cubicBezTo>
                <a:cubicBezTo>
                  <a:pt x="2136290" y="485775"/>
                  <a:pt x="2148315" y="523336"/>
                  <a:pt x="2155340" y="561975"/>
                </a:cubicBezTo>
                <a:cubicBezTo>
                  <a:pt x="2198650" y="800182"/>
                  <a:pt x="2143800" y="572963"/>
                  <a:pt x="2174390" y="695325"/>
                </a:cubicBezTo>
                <a:cubicBezTo>
                  <a:pt x="2168040" y="704850"/>
                  <a:pt x="2160899" y="713893"/>
                  <a:pt x="2155340" y="723900"/>
                </a:cubicBezTo>
                <a:cubicBezTo>
                  <a:pt x="2144997" y="742518"/>
                  <a:pt x="2141013" y="765219"/>
                  <a:pt x="2126765" y="781050"/>
                </a:cubicBezTo>
                <a:cubicBezTo>
                  <a:pt x="2081222" y="831654"/>
                  <a:pt x="2078962" y="810600"/>
                  <a:pt x="2031515" y="828675"/>
                </a:cubicBezTo>
                <a:cubicBezTo>
                  <a:pt x="1976967" y="849455"/>
                  <a:pt x="1924167" y="874648"/>
                  <a:pt x="1869590" y="895350"/>
                </a:cubicBezTo>
                <a:cubicBezTo>
                  <a:pt x="1832040" y="909593"/>
                  <a:pt x="1793161" y="920084"/>
                  <a:pt x="1755290" y="933450"/>
                </a:cubicBezTo>
                <a:cubicBezTo>
                  <a:pt x="1576176" y="996667"/>
                  <a:pt x="1862117" y="899690"/>
                  <a:pt x="1650515" y="981075"/>
                </a:cubicBezTo>
                <a:cubicBezTo>
                  <a:pt x="1518688" y="1031778"/>
                  <a:pt x="1652928" y="962352"/>
                  <a:pt x="1498115" y="1028700"/>
                </a:cubicBezTo>
                <a:cubicBezTo>
                  <a:pt x="1439210" y="1053945"/>
                  <a:pt x="1368926" y="1134369"/>
                  <a:pt x="1317140" y="1143000"/>
                </a:cubicBezTo>
                <a:cubicBezTo>
                  <a:pt x="1298090" y="1146175"/>
                  <a:pt x="1278897" y="1148586"/>
                  <a:pt x="1259990" y="1152525"/>
                </a:cubicBezTo>
                <a:cubicBezTo>
                  <a:pt x="1202676" y="1164465"/>
                  <a:pt x="1146357" y="1181427"/>
                  <a:pt x="1088540" y="1190625"/>
                </a:cubicBezTo>
                <a:cubicBezTo>
                  <a:pt x="1006474" y="1203681"/>
                  <a:pt x="923440" y="1209675"/>
                  <a:pt x="840890" y="1219200"/>
                </a:cubicBezTo>
                <a:cubicBezTo>
                  <a:pt x="720240" y="1216025"/>
                  <a:pt x="598955" y="1222443"/>
                  <a:pt x="478940" y="1209675"/>
                </a:cubicBezTo>
                <a:cubicBezTo>
                  <a:pt x="447845" y="1206367"/>
                  <a:pt x="421184" y="1185559"/>
                  <a:pt x="393215" y="1171575"/>
                </a:cubicBezTo>
                <a:cubicBezTo>
                  <a:pt x="370320" y="1160127"/>
                  <a:pt x="347018" y="1148834"/>
                  <a:pt x="326540" y="1133475"/>
                </a:cubicBezTo>
                <a:cubicBezTo>
                  <a:pt x="298802" y="1112671"/>
                  <a:pt x="270386" y="1076907"/>
                  <a:pt x="250340" y="1047750"/>
                </a:cubicBezTo>
                <a:cubicBezTo>
                  <a:pt x="224398" y="1010017"/>
                  <a:pt x="206519" y="965829"/>
                  <a:pt x="174140" y="933450"/>
                </a:cubicBezTo>
                <a:cubicBezTo>
                  <a:pt x="158265" y="917575"/>
                  <a:pt x="139720" y="903982"/>
                  <a:pt x="126515" y="885825"/>
                </a:cubicBezTo>
                <a:cubicBezTo>
                  <a:pt x="113988" y="868600"/>
                  <a:pt x="107009" y="847946"/>
                  <a:pt x="97940" y="828675"/>
                </a:cubicBezTo>
                <a:cubicBezTo>
                  <a:pt x="81605" y="793963"/>
                  <a:pt x="66190" y="758825"/>
                  <a:pt x="50315" y="723900"/>
                </a:cubicBezTo>
                <a:cubicBezTo>
                  <a:pt x="47140" y="704850"/>
                  <a:pt x="44349" y="685732"/>
                  <a:pt x="40790" y="666750"/>
                </a:cubicBezTo>
                <a:cubicBezTo>
                  <a:pt x="34823" y="634926"/>
                  <a:pt x="24357" y="603773"/>
                  <a:pt x="21740" y="571500"/>
                </a:cubicBezTo>
                <a:cubicBezTo>
                  <a:pt x="14807" y="485997"/>
                  <a:pt x="17738" y="399931"/>
                  <a:pt x="12215" y="314325"/>
                </a:cubicBezTo>
                <a:cubicBezTo>
                  <a:pt x="1920" y="154752"/>
                  <a:pt x="-3660" y="247650"/>
                  <a:pt x="2690" y="22860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4" name="L 形 113">
            <a:extLst>
              <a:ext uri="{FF2B5EF4-FFF2-40B4-BE49-F238E27FC236}">
                <a16:creationId xmlns:a16="http://schemas.microsoft.com/office/drawing/2014/main" id="{D9FD1036-ED8A-32C6-274E-5647064D04A9}"/>
              </a:ext>
            </a:extLst>
          </p:cNvPr>
          <p:cNvSpPr/>
          <p:nvPr/>
        </p:nvSpPr>
        <p:spPr>
          <a:xfrm>
            <a:off x="1893117" y="3095387"/>
            <a:ext cx="2761293" cy="1724032"/>
          </a:xfrm>
          <a:custGeom>
            <a:avLst/>
            <a:gdLst>
              <a:gd name="connsiteX0" fmla="*/ 0 w 622911"/>
              <a:gd name="connsiteY0" fmla="*/ 0 h 1905007"/>
              <a:gd name="connsiteX1" fmla="*/ 311456 w 622911"/>
              <a:gd name="connsiteY1" fmla="*/ 0 h 1905007"/>
              <a:gd name="connsiteX2" fmla="*/ 311456 w 622911"/>
              <a:gd name="connsiteY2" fmla="*/ 1593552 h 1905007"/>
              <a:gd name="connsiteX3" fmla="*/ 622911 w 622911"/>
              <a:gd name="connsiteY3" fmla="*/ 1593552 h 1905007"/>
              <a:gd name="connsiteX4" fmla="*/ 622911 w 622911"/>
              <a:gd name="connsiteY4" fmla="*/ 1905007 h 1905007"/>
              <a:gd name="connsiteX5" fmla="*/ 0 w 622911"/>
              <a:gd name="connsiteY5" fmla="*/ 1905007 h 1905007"/>
              <a:gd name="connsiteX6" fmla="*/ 0 w 622911"/>
              <a:gd name="connsiteY6" fmla="*/ 0 h 1905007"/>
              <a:gd name="connsiteX0" fmla="*/ 0 w 1356336"/>
              <a:gd name="connsiteY0" fmla="*/ 0 h 1905007"/>
              <a:gd name="connsiteX1" fmla="*/ 311456 w 1356336"/>
              <a:gd name="connsiteY1" fmla="*/ 0 h 1905007"/>
              <a:gd name="connsiteX2" fmla="*/ 311456 w 1356336"/>
              <a:gd name="connsiteY2" fmla="*/ 1593552 h 1905007"/>
              <a:gd name="connsiteX3" fmla="*/ 622911 w 1356336"/>
              <a:gd name="connsiteY3" fmla="*/ 1593552 h 1905007"/>
              <a:gd name="connsiteX4" fmla="*/ 1356336 w 1356336"/>
              <a:gd name="connsiteY4" fmla="*/ 1866907 h 1905007"/>
              <a:gd name="connsiteX5" fmla="*/ 0 w 1356336"/>
              <a:gd name="connsiteY5" fmla="*/ 1905007 h 1905007"/>
              <a:gd name="connsiteX6" fmla="*/ 0 w 1356336"/>
              <a:gd name="connsiteY6" fmla="*/ 0 h 1905007"/>
              <a:gd name="connsiteX0" fmla="*/ 0 w 1413486"/>
              <a:gd name="connsiteY0" fmla="*/ 0 h 1905007"/>
              <a:gd name="connsiteX1" fmla="*/ 311456 w 1413486"/>
              <a:gd name="connsiteY1" fmla="*/ 0 h 1905007"/>
              <a:gd name="connsiteX2" fmla="*/ 311456 w 1413486"/>
              <a:gd name="connsiteY2" fmla="*/ 1593552 h 1905007"/>
              <a:gd name="connsiteX3" fmla="*/ 1413486 w 1413486"/>
              <a:gd name="connsiteY3" fmla="*/ 1631652 h 1905007"/>
              <a:gd name="connsiteX4" fmla="*/ 1356336 w 1413486"/>
              <a:gd name="connsiteY4" fmla="*/ 1866907 h 1905007"/>
              <a:gd name="connsiteX5" fmla="*/ 0 w 1413486"/>
              <a:gd name="connsiteY5" fmla="*/ 1905007 h 1905007"/>
              <a:gd name="connsiteX6" fmla="*/ 0 w 1413486"/>
              <a:gd name="connsiteY6" fmla="*/ 0 h 1905007"/>
              <a:gd name="connsiteX0" fmla="*/ 0 w 1651611"/>
              <a:gd name="connsiteY0" fmla="*/ 0 h 1914532"/>
              <a:gd name="connsiteX1" fmla="*/ 311456 w 1651611"/>
              <a:gd name="connsiteY1" fmla="*/ 0 h 1914532"/>
              <a:gd name="connsiteX2" fmla="*/ 311456 w 1651611"/>
              <a:gd name="connsiteY2" fmla="*/ 1593552 h 1914532"/>
              <a:gd name="connsiteX3" fmla="*/ 1413486 w 1651611"/>
              <a:gd name="connsiteY3" fmla="*/ 1631652 h 1914532"/>
              <a:gd name="connsiteX4" fmla="*/ 1651611 w 1651611"/>
              <a:gd name="connsiteY4" fmla="*/ 1914532 h 1914532"/>
              <a:gd name="connsiteX5" fmla="*/ 0 w 1651611"/>
              <a:gd name="connsiteY5" fmla="*/ 1905007 h 1914532"/>
              <a:gd name="connsiteX6" fmla="*/ 0 w 1651611"/>
              <a:gd name="connsiteY6" fmla="*/ 0 h 1914532"/>
              <a:gd name="connsiteX0" fmla="*/ 0 w 1651611"/>
              <a:gd name="connsiteY0" fmla="*/ 0 h 1914532"/>
              <a:gd name="connsiteX1" fmla="*/ 311456 w 1651611"/>
              <a:gd name="connsiteY1" fmla="*/ 0 h 1914532"/>
              <a:gd name="connsiteX2" fmla="*/ 311456 w 1651611"/>
              <a:gd name="connsiteY2" fmla="*/ 1593552 h 1914532"/>
              <a:gd name="connsiteX3" fmla="*/ 1642086 w 1651611"/>
              <a:gd name="connsiteY3" fmla="*/ 1631652 h 1914532"/>
              <a:gd name="connsiteX4" fmla="*/ 1651611 w 1651611"/>
              <a:gd name="connsiteY4" fmla="*/ 1914532 h 1914532"/>
              <a:gd name="connsiteX5" fmla="*/ 0 w 1651611"/>
              <a:gd name="connsiteY5" fmla="*/ 1905007 h 1914532"/>
              <a:gd name="connsiteX6" fmla="*/ 0 w 1651611"/>
              <a:gd name="connsiteY6" fmla="*/ 0 h 1914532"/>
              <a:gd name="connsiteX0" fmla="*/ 0 w 1651611"/>
              <a:gd name="connsiteY0" fmla="*/ 0 h 1914532"/>
              <a:gd name="connsiteX1" fmla="*/ 311456 w 1651611"/>
              <a:gd name="connsiteY1" fmla="*/ 0 h 1914532"/>
              <a:gd name="connsiteX2" fmla="*/ 416231 w 1651611"/>
              <a:gd name="connsiteY2" fmla="*/ 1479252 h 1914532"/>
              <a:gd name="connsiteX3" fmla="*/ 1642086 w 1651611"/>
              <a:gd name="connsiteY3" fmla="*/ 1631652 h 1914532"/>
              <a:gd name="connsiteX4" fmla="*/ 1651611 w 1651611"/>
              <a:gd name="connsiteY4" fmla="*/ 1914532 h 1914532"/>
              <a:gd name="connsiteX5" fmla="*/ 0 w 1651611"/>
              <a:gd name="connsiteY5" fmla="*/ 1905007 h 1914532"/>
              <a:gd name="connsiteX6" fmla="*/ 0 w 1651611"/>
              <a:gd name="connsiteY6" fmla="*/ 0 h 1914532"/>
              <a:gd name="connsiteX0" fmla="*/ 0 w 1651611"/>
              <a:gd name="connsiteY0" fmla="*/ 0 h 1914532"/>
              <a:gd name="connsiteX1" fmla="*/ 311456 w 1651611"/>
              <a:gd name="connsiteY1" fmla="*/ 0 h 1914532"/>
              <a:gd name="connsiteX2" fmla="*/ 416231 w 1651611"/>
              <a:gd name="connsiteY2" fmla="*/ 1479252 h 1914532"/>
              <a:gd name="connsiteX3" fmla="*/ 1642086 w 1651611"/>
              <a:gd name="connsiteY3" fmla="*/ 1631652 h 1914532"/>
              <a:gd name="connsiteX4" fmla="*/ 1651611 w 1651611"/>
              <a:gd name="connsiteY4" fmla="*/ 1914532 h 1914532"/>
              <a:gd name="connsiteX5" fmla="*/ 161925 w 1651611"/>
              <a:gd name="connsiteY5" fmla="*/ 1714507 h 1914532"/>
              <a:gd name="connsiteX6" fmla="*/ 0 w 1651611"/>
              <a:gd name="connsiteY6" fmla="*/ 0 h 1914532"/>
              <a:gd name="connsiteX0" fmla="*/ 0 w 1651611"/>
              <a:gd name="connsiteY0" fmla="*/ 0 h 1914532"/>
              <a:gd name="connsiteX1" fmla="*/ 311456 w 1651611"/>
              <a:gd name="connsiteY1" fmla="*/ 0 h 1914532"/>
              <a:gd name="connsiteX2" fmla="*/ 416231 w 1651611"/>
              <a:gd name="connsiteY2" fmla="*/ 1479252 h 1914532"/>
              <a:gd name="connsiteX3" fmla="*/ 1642086 w 1651611"/>
              <a:gd name="connsiteY3" fmla="*/ 1631652 h 1914532"/>
              <a:gd name="connsiteX4" fmla="*/ 1651611 w 1651611"/>
              <a:gd name="connsiteY4" fmla="*/ 1914532 h 1914532"/>
              <a:gd name="connsiteX5" fmla="*/ 161925 w 1651611"/>
              <a:gd name="connsiteY5" fmla="*/ 1714507 h 1914532"/>
              <a:gd name="connsiteX6" fmla="*/ 0 w 1651611"/>
              <a:gd name="connsiteY6" fmla="*/ 0 h 1914532"/>
              <a:gd name="connsiteX0" fmla="*/ 0 w 1851636"/>
              <a:gd name="connsiteY0" fmla="*/ 0 h 1914532"/>
              <a:gd name="connsiteX1" fmla="*/ 311456 w 1851636"/>
              <a:gd name="connsiteY1" fmla="*/ 0 h 1914532"/>
              <a:gd name="connsiteX2" fmla="*/ 416231 w 1851636"/>
              <a:gd name="connsiteY2" fmla="*/ 1479252 h 1914532"/>
              <a:gd name="connsiteX3" fmla="*/ 1851636 w 1851636"/>
              <a:gd name="connsiteY3" fmla="*/ 1545927 h 1914532"/>
              <a:gd name="connsiteX4" fmla="*/ 1651611 w 1851636"/>
              <a:gd name="connsiteY4" fmla="*/ 1914532 h 1914532"/>
              <a:gd name="connsiteX5" fmla="*/ 161925 w 1851636"/>
              <a:gd name="connsiteY5" fmla="*/ 1714507 h 1914532"/>
              <a:gd name="connsiteX6" fmla="*/ 0 w 1851636"/>
              <a:gd name="connsiteY6" fmla="*/ 0 h 1914532"/>
              <a:gd name="connsiteX0" fmla="*/ 0 w 1908786"/>
              <a:gd name="connsiteY0" fmla="*/ 0 h 1809757"/>
              <a:gd name="connsiteX1" fmla="*/ 311456 w 1908786"/>
              <a:gd name="connsiteY1" fmla="*/ 0 h 1809757"/>
              <a:gd name="connsiteX2" fmla="*/ 416231 w 1908786"/>
              <a:gd name="connsiteY2" fmla="*/ 1479252 h 1809757"/>
              <a:gd name="connsiteX3" fmla="*/ 1851636 w 1908786"/>
              <a:gd name="connsiteY3" fmla="*/ 1545927 h 1809757"/>
              <a:gd name="connsiteX4" fmla="*/ 1908786 w 1908786"/>
              <a:gd name="connsiteY4" fmla="*/ 1809757 h 1809757"/>
              <a:gd name="connsiteX5" fmla="*/ 161925 w 1908786"/>
              <a:gd name="connsiteY5" fmla="*/ 1714507 h 1809757"/>
              <a:gd name="connsiteX6" fmla="*/ 0 w 1908786"/>
              <a:gd name="connsiteY6" fmla="*/ 0 h 1809757"/>
              <a:gd name="connsiteX0" fmla="*/ 0 w 1908786"/>
              <a:gd name="connsiteY0" fmla="*/ 0 h 1809757"/>
              <a:gd name="connsiteX1" fmla="*/ 311456 w 1908786"/>
              <a:gd name="connsiteY1" fmla="*/ 0 h 1809757"/>
              <a:gd name="connsiteX2" fmla="*/ 301931 w 1908786"/>
              <a:gd name="connsiteY2" fmla="*/ 1441152 h 1809757"/>
              <a:gd name="connsiteX3" fmla="*/ 1851636 w 1908786"/>
              <a:gd name="connsiteY3" fmla="*/ 1545927 h 1809757"/>
              <a:gd name="connsiteX4" fmla="*/ 1908786 w 1908786"/>
              <a:gd name="connsiteY4" fmla="*/ 1809757 h 1809757"/>
              <a:gd name="connsiteX5" fmla="*/ 161925 w 1908786"/>
              <a:gd name="connsiteY5" fmla="*/ 1714507 h 1809757"/>
              <a:gd name="connsiteX6" fmla="*/ 0 w 1908786"/>
              <a:gd name="connsiteY6" fmla="*/ 0 h 1809757"/>
              <a:gd name="connsiteX0" fmla="*/ 13944 w 1922730"/>
              <a:gd name="connsiteY0" fmla="*/ 0 h 1809757"/>
              <a:gd name="connsiteX1" fmla="*/ 325400 w 1922730"/>
              <a:gd name="connsiteY1" fmla="*/ 0 h 1809757"/>
              <a:gd name="connsiteX2" fmla="*/ 315875 w 1922730"/>
              <a:gd name="connsiteY2" fmla="*/ 1441152 h 1809757"/>
              <a:gd name="connsiteX3" fmla="*/ 1865580 w 1922730"/>
              <a:gd name="connsiteY3" fmla="*/ 1545927 h 1809757"/>
              <a:gd name="connsiteX4" fmla="*/ 1922730 w 1922730"/>
              <a:gd name="connsiteY4" fmla="*/ 1809757 h 1809757"/>
              <a:gd name="connsiteX5" fmla="*/ 99669 w 1922730"/>
              <a:gd name="connsiteY5" fmla="*/ 1733557 h 1809757"/>
              <a:gd name="connsiteX6" fmla="*/ 13944 w 1922730"/>
              <a:gd name="connsiteY6" fmla="*/ 0 h 1809757"/>
              <a:gd name="connsiteX0" fmla="*/ 0 w 1908786"/>
              <a:gd name="connsiteY0" fmla="*/ 0 h 1809757"/>
              <a:gd name="connsiteX1" fmla="*/ 311456 w 1908786"/>
              <a:gd name="connsiteY1" fmla="*/ 0 h 1809757"/>
              <a:gd name="connsiteX2" fmla="*/ 301931 w 1908786"/>
              <a:gd name="connsiteY2" fmla="*/ 1441152 h 1809757"/>
              <a:gd name="connsiteX3" fmla="*/ 1851636 w 1908786"/>
              <a:gd name="connsiteY3" fmla="*/ 1545927 h 1809757"/>
              <a:gd name="connsiteX4" fmla="*/ 1908786 w 1908786"/>
              <a:gd name="connsiteY4" fmla="*/ 1809757 h 1809757"/>
              <a:gd name="connsiteX5" fmla="*/ 85725 w 1908786"/>
              <a:gd name="connsiteY5" fmla="*/ 1733557 h 1809757"/>
              <a:gd name="connsiteX6" fmla="*/ 0 w 1908786"/>
              <a:gd name="connsiteY6" fmla="*/ 0 h 1809757"/>
              <a:gd name="connsiteX0" fmla="*/ 0 w 1908786"/>
              <a:gd name="connsiteY0" fmla="*/ 0 h 1809757"/>
              <a:gd name="connsiteX1" fmla="*/ 311456 w 1908786"/>
              <a:gd name="connsiteY1" fmla="*/ 0 h 1809757"/>
              <a:gd name="connsiteX2" fmla="*/ 340031 w 1908786"/>
              <a:gd name="connsiteY2" fmla="*/ 1412577 h 1809757"/>
              <a:gd name="connsiteX3" fmla="*/ 1851636 w 1908786"/>
              <a:gd name="connsiteY3" fmla="*/ 1545927 h 1809757"/>
              <a:gd name="connsiteX4" fmla="*/ 1908786 w 1908786"/>
              <a:gd name="connsiteY4" fmla="*/ 1809757 h 1809757"/>
              <a:gd name="connsiteX5" fmla="*/ 85725 w 1908786"/>
              <a:gd name="connsiteY5" fmla="*/ 1733557 h 1809757"/>
              <a:gd name="connsiteX6" fmla="*/ 0 w 1908786"/>
              <a:gd name="connsiteY6" fmla="*/ 0 h 1809757"/>
              <a:gd name="connsiteX0" fmla="*/ 0 w 2099286"/>
              <a:gd name="connsiteY0" fmla="*/ 0 h 1809757"/>
              <a:gd name="connsiteX1" fmla="*/ 311456 w 2099286"/>
              <a:gd name="connsiteY1" fmla="*/ 0 h 1809757"/>
              <a:gd name="connsiteX2" fmla="*/ 340031 w 2099286"/>
              <a:gd name="connsiteY2" fmla="*/ 1412577 h 1809757"/>
              <a:gd name="connsiteX3" fmla="*/ 2099286 w 2099286"/>
              <a:gd name="connsiteY3" fmla="*/ 1498302 h 1809757"/>
              <a:gd name="connsiteX4" fmla="*/ 1908786 w 2099286"/>
              <a:gd name="connsiteY4" fmla="*/ 1809757 h 1809757"/>
              <a:gd name="connsiteX5" fmla="*/ 85725 w 2099286"/>
              <a:gd name="connsiteY5" fmla="*/ 1733557 h 1809757"/>
              <a:gd name="connsiteX6" fmla="*/ 0 w 2099286"/>
              <a:gd name="connsiteY6" fmla="*/ 0 h 1809757"/>
              <a:gd name="connsiteX0" fmla="*/ 0 w 2099286"/>
              <a:gd name="connsiteY0" fmla="*/ 0 h 1762132"/>
              <a:gd name="connsiteX1" fmla="*/ 311456 w 2099286"/>
              <a:gd name="connsiteY1" fmla="*/ 0 h 1762132"/>
              <a:gd name="connsiteX2" fmla="*/ 340031 w 2099286"/>
              <a:gd name="connsiteY2" fmla="*/ 1412577 h 1762132"/>
              <a:gd name="connsiteX3" fmla="*/ 2099286 w 2099286"/>
              <a:gd name="connsiteY3" fmla="*/ 1498302 h 1762132"/>
              <a:gd name="connsiteX4" fmla="*/ 2099286 w 2099286"/>
              <a:gd name="connsiteY4" fmla="*/ 1762132 h 1762132"/>
              <a:gd name="connsiteX5" fmla="*/ 85725 w 2099286"/>
              <a:gd name="connsiteY5" fmla="*/ 1733557 h 1762132"/>
              <a:gd name="connsiteX6" fmla="*/ 0 w 2099286"/>
              <a:gd name="connsiteY6" fmla="*/ 0 h 1762132"/>
              <a:gd name="connsiteX0" fmla="*/ 0 w 2099286"/>
              <a:gd name="connsiteY0" fmla="*/ 0 h 1762132"/>
              <a:gd name="connsiteX1" fmla="*/ 311456 w 2099286"/>
              <a:gd name="connsiteY1" fmla="*/ 0 h 1762132"/>
              <a:gd name="connsiteX2" fmla="*/ 368606 w 2099286"/>
              <a:gd name="connsiteY2" fmla="*/ 1412577 h 1762132"/>
              <a:gd name="connsiteX3" fmla="*/ 2099286 w 2099286"/>
              <a:gd name="connsiteY3" fmla="*/ 1498302 h 1762132"/>
              <a:gd name="connsiteX4" fmla="*/ 2099286 w 2099286"/>
              <a:gd name="connsiteY4" fmla="*/ 1762132 h 1762132"/>
              <a:gd name="connsiteX5" fmla="*/ 85725 w 2099286"/>
              <a:gd name="connsiteY5" fmla="*/ 1733557 h 1762132"/>
              <a:gd name="connsiteX6" fmla="*/ 0 w 2099286"/>
              <a:gd name="connsiteY6" fmla="*/ 0 h 1762132"/>
              <a:gd name="connsiteX0" fmla="*/ 0 w 2099286"/>
              <a:gd name="connsiteY0" fmla="*/ 0 h 1762132"/>
              <a:gd name="connsiteX1" fmla="*/ 311456 w 2099286"/>
              <a:gd name="connsiteY1" fmla="*/ 0 h 1762132"/>
              <a:gd name="connsiteX2" fmla="*/ 368606 w 2099286"/>
              <a:gd name="connsiteY2" fmla="*/ 1412577 h 1762132"/>
              <a:gd name="connsiteX3" fmla="*/ 2099286 w 2099286"/>
              <a:gd name="connsiteY3" fmla="*/ 1498302 h 1762132"/>
              <a:gd name="connsiteX4" fmla="*/ 2099286 w 2099286"/>
              <a:gd name="connsiteY4" fmla="*/ 1762132 h 1762132"/>
              <a:gd name="connsiteX5" fmla="*/ 85725 w 2099286"/>
              <a:gd name="connsiteY5" fmla="*/ 1733557 h 1762132"/>
              <a:gd name="connsiteX6" fmla="*/ 0 w 2099286"/>
              <a:gd name="connsiteY6" fmla="*/ 0 h 1762132"/>
              <a:gd name="connsiteX0" fmla="*/ 0 w 2099286"/>
              <a:gd name="connsiteY0" fmla="*/ 0 h 1762132"/>
              <a:gd name="connsiteX1" fmla="*/ 311456 w 2099286"/>
              <a:gd name="connsiteY1" fmla="*/ 0 h 1762132"/>
              <a:gd name="connsiteX2" fmla="*/ 368606 w 2099286"/>
              <a:gd name="connsiteY2" fmla="*/ 1412577 h 1762132"/>
              <a:gd name="connsiteX3" fmla="*/ 2099286 w 2099286"/>
              <a:gd name="connsiteY3" fmla="*/ 1498302 h 1762132"/>
              <a:gd name="connsiteX4" fmla="*/ 2099286 w 2099286"/>
              <a:gd name="connsiteY4" fmla="*/ 1762132 h 1762132"/>
              <a:gd name="connsiteX5" fmla="*/ 85725 w 2099286"/>
              <a:gd name="connsiteY5" fmla="*/ 1733557 h 1762132"/>
              <a:gd name="connsiteX6" fmla="*/ 0 w 2099286"/>
              <a:gd name="connsiteY6" fmla="*/ 0 h 1762132"/>
              <a:gd name="connsiteX0" fmla="*/ 0 w 2099286"/>
              <a:gd name="connsiteY0" fmla="*/ 0 h 1762132"/>
              <a:gd name="connsiteX1" fmla="*/ 311456 w 2099286"/>
              <a:gd name="connsiteY1" fmla="*/ 0 h 1762132"/>
              <a:gd name="connsiteX2" fmla="*/ 368606 w 2099286"/>
              <a:gd name="connsiteY2" fmla="*/ 1412577 h 1762132"/>
              <a:gd name="connsiteX3" fmla="*/ 2099286 w 2099286"/>
              <a:gd name="connsiteY3" fmla="*/ 1498302 h 1762132"/>
              <a:gd name="connsiteX4" fmla="*/ 2099286 w 2099286"/>
              <a:gd name="connsiteY4" fmla="*/ 1762132 h 1762132"/>
              <a:gd name="connsiteX5" fmla="*/ 171450 w 2099286"/>
              <a:gd name="connsiteY5" fmla="*/ 1733557 h 1762132"/>
              <a:gd name="connsiteX6" fmla="*/ 0 w 2099286"/>
              <a:gd name="connsiteY6" fmla="*/ 0 h 1762132"/>
              <a:gd name="connsiteX0" fmla="*/ 0 w 2099286"/>
              <a:gd name="connsiteY0" fmla="*/ 0 h 1762132"/>
              <a:gd name="connsiteX1" fmla="*/ 311456 w 2099286"/>
              <a:gd name="connsiteY1" fmla="*/ 0 h 1762132"/>
              <a:gd name="connsiteX2" fmla="*/ 368606 w 2099286"/>
              <a:gd name="connsiteY2" fmla="*/ 1412577 h 1762132"/>
              <a:gd name="connsiteX3" fmla="*/ 2099286 w 2099286"/>
              <a:gd name="connsiteY3" fmla="*/ 1498302 h 1762132"/>
              <a:gd name="connsiteX4" fmla="*/ 2099286 w 2099286"/>
              <a:gd name="connsiteY4" fmla="*/ 1762132 h 1762132"/>
              <a:gd name="connsiteX5" fmla="*/ 190500 w 2099286"/>
              <a:gd name="connsiteY5" fmla="*/ 1685932 h 1762132"/>
              <a:gd name="connsiteX6" fmla="*/ 0 w 2099286"/>
              <a:gd name="connsiteY6" fmla="*/ 0 h 1762132"/>
              <a:gd name="connsiteX0" fmla="*/ 0 w 2099286"/>
              <a:gd name="connsiteY0" fmla="*/ 0 h 1762132"/>
              <a:gd name="connsiteX1" fmla="*/ 311456 w 2099286"/>
              <a:gd name="connsiteY1" fmla="*/ 0 h 1762132"/>
              <a:gd name="connsiteX2" fmla="*/ 368606 w 2099286"/>
              <a:gd name="connsiteY2" fmla="*/ 1412577 h 1762132"/>
              <a:gd name="connsiteX3" fmla="*/ 2099286 w 2099286"/>
              <a:gd name="connsiteY3" fmla="*/ 1498302 h 1762132"/>
              <a:gd name="connsiteX4" fmla="*/ 2099286 w 2099286"/>
              <a:gd name="connsiteY4" fmla="*/ 1762132 h 1762132"/>
              <a:gd name="connsiteX5" fmla="*/ 190500 w 2099286"/>
              <a:gd name="connsiteY5" fmla="*/ 1685932 h 1762132"/>
              <a:gd name="connsiteX6" fmla="*/ 0 w 2099286"/>
              <a:gd name="connsiteY6" fmla="*/ 0 h 1762132"/>
              <a:gd name="connsiteX0" fmla="*/ 0 w 2146911"/>
              <a:gd name="connsiteY0" fmla="*/ 0 h 1704982"/>
              <a:gd name="connsiteX1" fmla="*/ 311456 w 2146911"/>
              <a:gd name="connsiteY1" fmla="*/ 0 h 1704982"/>
              <a:gd name="connsiteX2" fmla="*/ 368606 w 2146911"/>
              <a:gd name="connsiteY2" fmla="*/ 1412577 h 1704982"/>
              <a:gd name="connsiteX3" fmla="*/ 2099286 w 2146911"/>
              <a:gd name="connsiteY3" fmla="*/ 1498302 h 1704982"/>
              <a:gd name="connsiteX4" fmla="*/ 2146911 w 2146911"/>
              <a:gd name="connsiteY4" fmla="*/ 1704982 h 1704982"/>
              <a:gd name="connsiteX5" fmla="*/ 190500 w 2146911"/>
              <a:gd name="connsiteY5" fmla="*/ 1685932 h 1704982"/>
              <a:gd name="connsiteX6" fmla="*/ 0 w 2146911"/>
              <a:gd name="connsiteY6" fmla="*/ 0 h 1704982"/>
              <a:gd name="connsiteX0" fmla="*/ 0 w 2165961"/>
              <a:gd name="connsiteY0" fmla="*/ 0 h 1704982"/>
              <a:gd name="connsiteX1" fmla="*/ 311456 w 2165961"/>
              <a:gd name="connsiteY1" fmla="*/ 0 h 1704982"/>
              <a:gd name="connsiteX2" fmla="*/ 368606 w 2165961"/>
              <a:gd name="connsiteY2" fmla="*/ 1412577 h 1704982"/>
              <a:gd name="connsiteX3" fmla="*/ 2165961 w 2165961"/>
              <a:gd name="connsiteY3" fmla="*/ 1498302 h 1704982"/>
              <a:gd name="connsiteX4" fmla="*/ 2146911 w 2165961"/>
              <a:gd name="connsiteY4" fmla="*/ 1704982 h 1704982"/>
              <a:gd name="connsiteX5" fmla="*/ 190500 w 2165961"/>
              <a:gd name="connsiteY5" fmla="*/ 1685932 h 1704982"/>
              <a:gd name="connsiteX6" fmla="*/ 0 w 2165961"/>
              <a:gd name="connsiteY6" fmla="*/ 0 h 1704982"/>
              <a:gd name="connsiteX0" fmla="*/ 0 w 2165961"/>
              <a:gd name="connsiteY0" fmla="*/ 0 h 1704982"/>
              <a:gd name="connsiteX1" fmla="*/ 311456 w 2165961"/>
              <a:gd name="connsiteY1" fmla="*/ 0 h 1704982"/>
              <a:gd name="connsiteX2" fmla="*/ 368606 w 2165961"/>
              <a:gd name="connsiteY2" fmla="*/ 1412577 h 1704982"/>
              <a:gd name="connsiteX3" fmla="*/ 2165961 w 2165961"/>
              <a:gd name="connsiteY3" fmla="*/ 1498302 h 1704982"/>
              <a:gd name="connsiteX4" fmla="*/ 2146911 w 2165961"/>
              <a:gd name="connsiteY4" fmla="*/ 1704982 h 1704982"/>
              <a:gd name="connsiteX5" fmla="*/ 200025 w 2165961"/>
              <a:gd name="connsiteY5" fmla="*/ 1657357 h 1704982"/>
              <a:gd name="connsiteX6" fmla="*/ 0 w 2165961"/>
              <a:gd name="connsiteY6" fmla="*/ 0 h 1704982"/>
              <a:gd name="connsiteX0" fmla="*/ 0 w 2165961"/>
              <a:gd name="connsiteY0" fmla="*/ 0 h 1704982"/>
              <a:gd name="connsiteX1" fmla="*/ 311456 w 2165961"/>
              <a:gd name="connsiteY1" fmla="*/ 0 h 1704982"/>
              <a:gd name="connsiteX2" fmla="*/ 368606 w 2165961"/>
              <a:gd name="connsiteY2" fmla="*/ 1412577 h 1704982"/>
              <a:gd name="connsiteX3" fmla="*/ 2165961 w 2165961"/>
              <a:gd name="connsiteY3" fmla="*/ 1498302 h 1704982"/>
              <a:gd name="connsiteX4" fmla="*/ 2146911 w 2165961"/>
              <a:gd name="connsiteY4" fmla="*/ 1704982 h 1704982"/>
              <a:gd name="connsiteX5" fmla="*/ 200025 w 2165961"/>
              <a:gd name="connsiteY5" fmla="*/ 1657357 h 1704982"/>
              <a:gd name="connsiteX6" fmla="*/ 0 w 2165961"/>
              <a:gd name="connsiteY6" fmla="*/ 0 h 1704982"/>
              <a:gd name="connsiteX0" fmla="*/ 0 w 2165961"/>
              <a:gd name="connsiteY0" fmla="*/ 0 h 1704982"/>
              <a:gd name="connsiteX1" fmla="*/ 311456 w 2165961"/>
              <a:gd name="connsiteY1" fmla="*/ 0 h 1704982"/>
              <a:gd name="connsiteX2" fmla="*/ 368606 w 2165961"/>
              <a:gd name="connsiteY2" fmla="*/ 1412577 h 1704982"/>
              <a:gd name="connsiteX3" fmla="*/ 2165961 w 2165961"/>
              <a:gd name="connsiteY3" fmla="*/ 1498302 h 1704982"/>
              <a:gd name="connsiteX4" fmla="*/ 2146911 w 2165961"/>
              <a:gd name="connsiteY4" fmla="*/ 1704982 h 1704982"/>
              <a:gd name="connsiteX5" fmla="*/ 200025 w 2165961"/>
              <a:gd name="connsiteY5" fmla="*/ 1657357 h 1704982"/>
              <a:gd name="connsiteX6" fmla="*/ 0 w 2165961"/>
              <a:gd name="connsiteY6" fmla="*/ 0 h 1704982"/>
              <a:gd name="connsiteX0" fmla="*/ 0 w 2165961"/>
              <a:gd name="connsiteY0" fmla="*/ 0 h 1704982"/>
              <a:gd name="connsiteX1" fmla="*/ 311456 w 2165961"/>
              <a:gd name="connsiteY1" fmla="*/ 0 h 1704982"/>
              <a:gd name="connsiteX2" fmla="*/ 368606 w 2165961"/>
              <a:gd name="connsiteY2" fmla="*/ 1412577 h 1704982"/>
              <a:gd name="connsiteX3" fmla="*/ 2165961 w 2165961"/>
              <a:gd name="connsiteY3" fmla="*/ 1498302 h 1704982"/>
              <a:gd name="connsiteX4" fmla="*/ 2146911 w 2165961"/>
              <a:gd name="connsiteY4" fmla="*/ 1704982 h 1704982"/>
              <a:gd name="connsiteX5" fmla="*/ 238125 w 2165961"/>
              <a:gd name="connsiteY5" fmla="*/ 1638307 h 1704982"/>
              <a:gd name="connsiteX6" fmla="*/ 0 w 2165961"/>
              <a:gd name="connsiteY6" fmla="*/ 0 h 1704982"/>
              <a:gd name="connsiteX0" fmla="*/ 0 w 2165961"/>
              <a:gd name="connsiteY0" fmla="*/ 0 h 1704982"/>
              <a:gd name="connsiteX1" fmla="*/ 311456 w 2165961"/>
              <a:gd name="connsiteY1" fmla="*/ 0 h 1704982"/>
              <a:gd name="connsiteX2" fmla="*/ 368606 w 2165961"/>
              <a:gd name="connsiteY2" fmla="*/ 1412577 h 1704982"/>
              <a:gd name="connsiteX3" fmla="*/ 2165961 w 2165961"/>
              <a:gd name="connsiteY3" fmla="*/ 1498302 h 1704982"/>
              <a:gd name="connsiteX4" fmla="*/ 2146911 w 2165961"/>
              <a:gd name="connsiteY4" fmla="*/ 1704982 h 1704982"/>
              <a:gd name="connsiteX5" fmla="*/ 238125 w 2165961"/>
              <a:gd name="connsiteY5" fmla="*/ 1638307 h 1704982"/>
              <a:gd name="connsiteX6" fmla="*/ 0 w 2165961"/>
              <a:gd name="connsiteY6" fmla="*/ 0 h 1704982"/>
              <a:gd name="connsiteX0" fmla="*/ 0 w 2165961"/>
              <a:gd name="connsiteY0" fmla="*/ 0 h 1704982"/>
              <a:gd name="connsiteX1" fmla="*/ 311456 w 2165961"/>
              <a:gd name="connsiteY1" fmla="*/ 0 h 1704982"/>
              <a:gd name="connsiteX2" fmla="*/ 368606 w 2165961"/>
              <a:gd name="connsiteY2" fmla="*/ 1412577 h 1704982"/>
              <a:gd name="connsiteX3" fmla="*/ 2165961 w 2165961"/>
              <a:gd name="connsiteY3" fmla="*/ 1498302 h 1704982"/>
              <a:gd name="connsiteX4" fmla="*/ 2146911 w 2165961"/>
              <a:gd name="connsiteY4" fmla="*/ 1704982 h 1704982"/>
              <a:gd name="connsiteX5" fmla="*/ 238125 w 2165961"/>
              <a:gd name="connsiteY5" fmla="*/ 1638307 h 1704982"/>
              <a:gd name="connsiteX6" fmla="*/ 0 w 2165961"/>
              <a:gd name="connsiteY6" fmla="*/ 0 h 1704982"/>
              <a:gd name="connsiteX0" fmla="*/ 0 w 2165961"/>
              <a:gd name="connsiteY0" fmla="*/ 0 h 1704982"/>
              <a:gd name="connsiteX1" fmla="*/ 311456 w 2165961"/>
              <a:gd name="connsiteY1" fmla="*/ 0 h 1704982"/>
              <a:gd name="connsiteX2" fmla="*/ 368606 w 2165961"/>
              <a:gd name="connsiteY2" fmla="*/ 1412577 h 1704982"/>
              <a:gd name="connsiteX3" fmla="*/ 2165961 w 2165961"/>
              <a:gd name="connsiteY3" fmla="*/ 1498302 h 1704982"/>
              <a:gd name="connsiteX4" fmla="*/ 2146911 w 2165961"/>
              <a:gd name="connsiteY4" fmla="*/ 1704982 h 1704982"/>
              <a:gd name="connsiteX5" fmla="*/ 238125 w 2165961"/>
              <a:gd name="connsiteY5" fmla="*/ 1638307 h 1704982"/>
              <a:gd name="connsiteX6" fmla="*/ 0 w 2165961"/>
              <a:gd name="connsiteY6" fmla="*/ 0 h 1704982"/>
              <a:gd name="connsiteX0" fmla="*/ 0 w 2165961"/>
              <a:gd name="connsiteY0" fmla="*/ 0 h 1704982"/>
              <a:gd name="connsiteX1" fmla="*/ 311456 w 2165961"/>
              <a:gd name="connsiteY1" fmla="*/ 0 h 1704982"/>
              <a:gd name="connsiteX2" fmla="*/ 368606 w 2165961"/>
              <a:gd name="connsiteY2" fmla="*/ 1412577 h 1704982"/>
              <a:gd name="connsiteX3" fmla="*/ 2165961 w 2165961"/>
              <a:gd name="connsiteY3" fmla="*/ 1498302 h 1704982"/>
              <a:gd name="connsiteX4" fmla="*/ 2146911 w 2165961"/>
              <a:gd name="connsiteY4" fmla="*/ 1704982 h 1704982"/>
              <a:gd name="connsiteX5" fmla="*/ 238125 w 2165961"/>
              <a:gd name="connsiteY5" fmla="*/ 1638307 h 1704982"/>
              <a:gd name="connsiteX6" fmla="*/ 0 w 2165961"/>
              <a:gd name="connsiteY6" fmla="*/ 0 h 1704982"/>
              <a:gd name="connsiteX0" fmla="*/ 0 w 2165961"/>
              <a:gd name="connsiteY0" fmla="*/ 0 h 1704982"/>
              <a:gd name="connsiteX1" fmla="*/ 311456 w 2165961"/>
              <a:gd name="connsiteY1" fmla="*/ 0 h 1704982"/>
              <a:gd name="connsiteX2" fmla="*/ 387656 w 2165961"/>
              <a:gd name="connsiteY2" fmla="*/ 1384002 h 1704982"/>
              <a:gd name="connsiteX3" fmla="*/ 2165961 w 2165961"/>
              <a:gd name="connsiteY3" fmla="*/ 1498302 h 1704982"/>
              <a:gd name="connsiteX4" fmla="*/ 2146911 w 2165961"/>
              <a:gd name="connsiteY4" fmla="*/ 1704982 h 1704982"/>
              <a:gd name="connsiteX5" fmla="*/ 238125 w 2165961"/>
              <a:gd name="connsiteY5" fmla="*/ 1638307 h 1704982"/>
              <a:gd name="connsiteX6" fmla="*/ 0 w 2165961"/>
              <a:gd name="connsiteY6" fmla="*/ 0 h 1704982"/>
              <a:gd name="connsiteX0" fmla="*/ 0 w 2785086"/>
              <a:gd name="connsiteY0" fmla="*/ 0 h 1704982"/>
              <a:gd name="connsiteX1" fmla="*/ 311456 w 2785086"/>
              <a:gd name="connsiteY1" fmla="*/ 0 h 1704982"/>
              <a:gd name="connsiteX2" fmla="*/ 387656 w 2785086"/>
              <a:gd name="connsiteY2" fmla="*/ 1384002 h 1704982"/>
              <a:gd name="connsiteX3" fmla="*/ 2785086 w 2785086"/>
              <a:gd name="connsiteY3" fmla="*/ 1488777 h 1704982"/>
              <a:gd name="connsiteX4" fmla="*/ 2146911 w 2785086"/>
              <a:gd name="connsiteY4" fmla="*/ 1704982 h 1704982"/>
              <a:gd name="connsiteX5" fmla="*/ 238125 w 2785086"/>
              <a:gd name="connsiteY5" fmla="*/ 1638307 h 1704982"/>
              <a:gd name="connsiteX6" fmla="*/ 0 w 2785086"/>
              <a:gd name="connsiteY6" fmla="*/ 0 h 1704982"/>
              <a:gd name="connsiteX0" fmla="*/ 0 w 2785086"/>
              <a:gd name="connsiteY0" fmla="*/ 0 h 1724032"/>
              <a:gd name="connsiteX1" fmla="*/ 311456 w 2785086"/>
              <a:gd name="connsiteY1" fmla="*/ 0 h 1724032"/>
              <a:gd name="connsiteX2" fmla="*/ 387656 w 2785086"/>
              <a:gd name="connsiteY2" fmla="*/ 1384002 h 1724032"/>
              <a:gd name="connsiteX3" fmla="*/ 2785086 w 2785086"/>
              <a:gd name="connsiteY3" fmla="*/ 1488777 h 1724032"/>
              <a:gd name="connsiteX4" fmla="*/ 2785086 w 2785086"/>
              <a:gd name="connsiteY4" fmla="*/ 1724032 h 1724032"/>
              <a:gd name="connsiteX5" fmla="*/ 238125 w 2785086"/>
              <a:gd name="connsiteY5" fmla="*/ 1638307 h 1724032"/>
              <a:gd name="connsiteX6" fmla="*/ 0 w 2785086"/>
              <a:gd name="connsiteY6" fmla="*/ 0 h 1724032"/>
              <a:gd name="connsiteX0" fmla="*/ 0 w 2699361"/>
              <a:gd name="connsiteY0" fmla="*/ 38100 h 1724032"/>
              <a:gd name="connsiteX1" fmla="*/ 225731 w 2699361"/>
              <a:gd name="connsiteY1" fmla="*/ 0 h 1724032"/>
              <a:gd name="connsiteX2" fmla="*/ 301931 w 2699361"/>
              <a:gd name="connsiteY2" fmla="*/ 1384002 h 1724032"/>
              <a:gd name="connsiteX3" fmla="*/ 2699361 w 2699361"/>
              <a:gd name="connsiteY3" fmla="*/ 1488777 h 1724032"/>
              <a:gd name="connsiteX4" fmla="*/ 2699361 w 2699361"/>
              <a:gd name="connsiteY4" fmla="*/ 1724032 h 1724032"/>
              <a:gd name="connsiteX5" fmla="*/ 152400 w 2699361"/>
              <a:gd name="connsiteY5" fmla="*/ 1638307 h 1724032"/>
              <a:gd name="connsiteX6" fmla="*/ 0 w 2699361"/>
              <a:gd name="connsiteY6" fmla="*/ 38100 h 1724032"/>
              <a:gd name="connsiteX0" fmla="*/ 3952 w 2703313"/>
              <a:gd name="connsiteY0" fmla="*/ 38100 h 1724032"/>
              <a:gd name="connsiteX1" fmla="*/ 229683 w 2703313"/>
              <a:gd name="connsiteY1" fmla="*/ 0 h 1724032"/>
              <a:gd name="connsiteX2" fmla="*/ 305883 w 2703313"/>
              <a:gd name="connsiteY2" fmla="*/ 1384002 h 1724032"/>
              <a:gd name="connsiteX3" fmla="*/ 2703313 w 2703313"/>
              <a:gd name="connsiteY3" fmla="*/ 1488777 h 1724032"/>
              <a:gd name="connsiteX4" fmla="*/ 2703313 w 2703313"/>
              <a:gd name="connsiteY4" fmla="*/ 1724032 h 1724032"/>
              <a:gd name="connsiteX5" fmla="*/ 156352 w 2703313"/>
              <a:gd name="connsiteY5" fmla="*/ 1638307 h 1724032"/>
              <a:gd name="connsiteX6" fmla="*/ 3952 w 2703313"/>
              <a:gd name="connsiteY6" fmla="*/ 38100 h 1724032"/>
              <a:gd name="connsiteX0" fmla="*/ 3952 w 2703313"/>
              <a:gd name="connsiteY0" fmla="*/ 38100 h 1724032"/>
              <a:gd name="connsiteX1" fmla="*/ 229683 w 2703313"/>
              <a:gd name="connsiteY1" fmla="*/ 0 h 1724032"/>
              <a:gd name="connsiteX2" fmla="*/ 305883 w 2703313"/>
              <a:gd name="connsiteY2" fmla="*/ 1384002 h 1724032"/>
              <a:gd name="connsiteX3" fmla="*/ 2703313 w 2703313"/>
              <a:gd name="connsiteY3" fmla="*/ 1488777 h 1724032"/>
              <a:gd name="connsiteX4" fmla="*/ 2703313 w 2703313"/>
              <a:gd name="connsiteY4" fmla="*/ 1724032 h 1724032"/>
              <a:gd name="connsiteX5" fmla="*/ 156352 w 2703313"/>
              <a:gd name="connsiteY5" fmla="*/ 1638307 h 1724032"/>
              <a:gd name="connsiteX6" fmla="*/ 3952 w 2703313"/>
              <a:gd name="connsiteY6" fmla="*/ 38100 h 1724032"/>
              <a:gd name="connsiteX0" fmla="*/ 3952 w 2703313"/>
              <a:gd name="connsiteY0" fmla="*/ 38100 h 1724032"/>
              <a:gd name="connsiteX1" fmla="*/ 229683 w 2703313"/>
              <a:gd name="connsiteY1" fmla="*/ 0 h 1724032"/>
              <a:gd name="connsiteX2" fmla="*/ 343983 w 2703313"/>
              <a:gd name="connsiteY2" fmla="*/ 1307802 h 1724032"/>
              <a:gd name="connsiteX3" fmla="*/ 2703313 w 2703313"/>
              <a:gd name="connsiteY3" fmla="*/ 1488777 h 1724032"/>
              <a:gd name="connsiteX4" fmla="*/ 2703313 w 2703313"/>
              <a:gd name="connsiteY4" fmla="*/ 1724032 h 1724032"/>
              <a:gd name="connsiteX5" fmla="*/ 156352 w 2703313"/>
              <a:gd name="connsiteY5" fmla="*/ 1638307 h 1724032"/>
              <a:gd name="connsiteX6" fmla="*/ 3952 w 2703313"/>
              <a:gd name="connsiteY6" fmla="*/ 38100 h 1724032"/>
              <a:gd name="connsiteX0" fmla="*/ 500 w 2737961"/>
              <a:gd name="connsiteY0" fmla="*/ 9525 h 1724032"/>
              <a:gd name="connsiteX1" fmla="*/ 264331 w 2737961"/>
              <a:gd name="connsiteY1" fmla="*/ 0 h 1724032"/>
              <a:gd name="connsiteX2" fmla="*/ 378631 w 2737961"/>
              <a:gd name="connsiteY2" fmla="*/ 1307802 h 1724032"/>
              <a:gd name="connsiteX3" fmla="*/ 2737961 w 2737961"/>
              <a:gd name="connsiteY3" fmla="*/ 1488777 h 1724032"/>
              <a:gd name="connsiteX4" fmla="*/ 2737961 w 2737961"/>
              <a:gd name="connsiteY4" fmla="*/ 1724032 h 1724032"/>
              <a:gd name="connsiteX5" fmla="*/ 191000 w 2737961"/>
              <a:gd name="connsiteY5" fmla="*/ 1638307 h 1724032"/>
              <a:gd name="connsiteX6" fmla="*/ 500 w 2737961"/>
              <a:gd name="connsiteY6" fmla="*/ 9525 h 1724032"/>
              <a:gd name="connsiteX0" fmla="*/ 500 w 2737961"/>
              <a:gd name="connsiteY0" fmla="*/ 9525 h 1724032"/>
              <a:gd name="connsiteX1" fmla="*/ 264331 w 2737961"/>
              <a:gd name="connsiteY1" fmla="*/ 0 h 1724032"/>
              <a:gd name="connsiteX2" fmla="*/ 292906 w 2737961"/>
              <a:gd name="connsiteY2" fmla="*/ 1384002 h 1724032"/>
              <a:gd name="connsiteX3" fmla="*/ 2737961 w 2737961"/>
              <a:gd name="connsiteY3" fmla="*/ 1488777 h 1724032"/>
              <a:gd name="connsiteX4" fmla="*/ 2737961 w 2737961"/>
              <a:gd name="connsiteY4" fmla="*/ 1724032 h 1724032"/>
              <a:gd name="connsiteX5" fmla="*/ 191000 w 2737961"/>
              <a:gd name="connsiteY5" fmla="*/ 1638307 h 1724032"/>
              <a:gd name="connsiteX6" fmla="*/ 500 w 2737961"/>
              <a:gd name="connsiteY6" fmla="*/ 9525 h 1724032"/>
              <a:gd name="connsiteX0" fmla="*/ 8616 w 2746077"/>
              <a:gd name="connsiteY0" fmla="*/ 9525 h 1724032"/>
              <a:gd name="connsiteX1" fmla="*/ 272447 w 2746077"/>
              <a:gd name="connsiteY1" fmla="*/ 0 h 1724032"/>
              <a:gd name="connsiteX2" fmla="*/ 301022 w 2746077"/>
              <a:gd name="connsiteY2" fmla="*/ 1384002 h 1724032"/>
              <a:gd name="connsiteX3" fmla="*/ 2746077 w 2746077"/>
              <a:gd name="connsiteY3" fmla="*/ 1488777 h 1724032"/>
              <a:gd name="connsiteX4" fmla="*/ 2746077 w 2746077"/>
              <a:gd name="connsiteY4" fmla="*/ 1724032 h 1724032"/>
              <a:gd name="connsiteX5" fmla="*/ 141966 w 2746077"/>
              <a:gd name="connsiteY5" fmla="*/ 1609732 h 1724032"/>
              <a:gd name="connsiteX6" fmla="*/ 8616 w 2746077"/>
              <a:gd name="connsiteY6" fmla="*/ 9525 h 1724032"/>
              <a:gd name="connsiteX0" fmla="*/ 23832 w 2761293"/>
              <a:gd name="connsiteY0" fmla="*/ 9525 h 1724032"/>
              <a:gd name="connsiteX1" fmla="*/ 287663 w 2761293"/>
              <a:gd name="connsiteY1" fmla="*/ 0 h 1724032"/>
              <a:gd name="connsiteX2" fmla="*/ 316238 w 2761293"/>
              <a:gd name="connsiteY2" fmla="*/ 1384002 h 1724032"/>
              <a:gd name="connsiteX3" fmla="*/ 2761293 w 2761293"/>
              <a:gd name="connsiteY3" fmla="*/ 1488777 h 1724032"/>
              <a:gd name="connsiteX4" fmla="*/ 2761293 w 2761293"/>
              <a:gd name="connsiteY4" fmla="*/ 1724032 h 1724032"/>
              <a:gd name="connsiteX5" fmla="*/ 119082 w 2761293"/>
              <a:gd name="connsiteY5" fmla="*/ 1619257 h 1724032"/>
              <a:gd name="connsiteX6" fmla="*/ 23832 w 2761293"/>
              <a:gd name="connsiteY6" fmla="*/ 9525 h 1724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61293" h="1724032">
                <a:moveTo>
                  <a:pt x="23832" y="9525"/>
                </a:moveTo>
                <a:cubicBezTo>
                  <a:pt x="127651" y="9525"/>
                  <a:pt x="183844" y="0"/>
                  <a:pt x="287663" y="0"/>
                </a:cubicBezTo>
                <a:cubicBezTo>
                  <a:pt x="306713" y="470859"/>
                  <a:pt x="335288" y="1246518"/>
                  <a:pt x="316238" y="1384002"/>
                </a:cubicBezTo>
                <a:cubicBezTo>
                  <a:pt x="493081" y="1422102"/>
                  <a:pt x="2184400" y="1460202"/>
                  <a:pt x="2761293" y="1488777"/>
                </a:cubicBezTo>
                <a:lnTo>
                  <a:pt x="2761293" y="1724032"/>
                </a:lnTo>
                <a:cubicBezTo>
                  <a:pt x="2112331" y="1708157"/>
                  <a:pt x="101294" y="1673232"/>
                  <a:pt x="119082" y="1619257"/>
                </a:cubicBezTo>
                <a:cubicBezTo>
                  <a:pt x="-68243" y="1524005"/>
                  <a:pt x="20657" y="619127"/>
                  <a:pt x="23832" y="952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闪电形 2">
            <a:extLst>
              <a:ext uri="{FF2B5EF4-FFF2-40B4-BE49-F238E27FC236}">
                <a16:creationId xmlns:a16="http://schemas.microsoft.com/office/drawing/2014/main" id="{5BE05EF5-0BB3-21FB-635A-1AF24851A3DB}"/>
              </a:ext>
            </a:extLst>
          </p:cNvPr>
          <p:cNvSpPr/>
          <p:nvPr/>
        </p:nvSpPr>
        <p:spPr>
          <a:xfrm rot="20699017" flipV="1">
            <a:off x="2735899" y="4028717"/>
            <a:ext cx="463784" cy="476515"/>
          </a:xfrm>
          <a:prstGeom prst="lightningBol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闪电形 4">
            <a:extLst>
              <a:ext uri="{FF2B5EF4-FFF2-40B4-BE49-F238E27FC236}">
                <a16:creationId xmlns:a16="http://schemas.microsoft.com/office/drawing/2014/main" id="{2E784240-571C-6C4C-C694-792C044E8F6E}"/>
              </a:ext>
            </a:extLst>
          </p:cNvPr>
          <p:cNvSpPr/>
          <p:nvPr/>
        </p:nvSpPr>
        <p:spPr>
          <a:xfrm rot="20699017" flipV="1">
            <a:off x="3198588" y="4019055"/>
            <a:ext cx="463784" cy="476515"/>
          </a:xfrm>
          <a:prstGeom prst="lightningBol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闪电形 6">
            <a:extLst>
              <a:ext uri="{FF2B5EF4-FFF2-40B4-BE49-F238E27FC236}">
                <a16:creationId xmlns:a16="http://schemas.microsoft.com/office/drawing/2014/main" id="{467F797D-2915-3EFD-6B0F-82126717E56A}"/>
              </a:ext>
            </a:extLst>
          </p:cNvPr>
          <p:cNvSpPr/>
          <p:nvPr/>
        </p:nvSpPr>
        <p:spPr>
          <a:xfrm rot="20699017" flipV="1">
            <a:off x="3587648" y="4045645"/>
            <a:ext cx="463784" cy="476515"/>
          </a:xfrm>
          <a:prstGeom prst="lightningBol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闪电形 8">
            <a:extLst>
              <a:ext uri="{FF2B5EF4-FFF2-40B4-BE49-F238E27FC236}">
                <a16:creationId xmlns:a16="http://schemas.microsoft.com/office/drawing/2014/main" id="{317E7DC7-E7CF-6C71-32C5-A9462237CB1C}"/>
              </a:ext>
            </a:extLst>
          </p:cNvPr>
          <p:cNvSpPr/>
          <p:nvPr/>
        </p:nvSpPr>
        <p:spPr>
          <a:xfrm rot="20699017" flipV="1">
            <a:off x="4022931" y="4047519"/>
            <a:ext cx="463784" cy="476515"/>
          </a:xfrm>
          <a:prstGeom prst="lightningBol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箭头: 上 23">
            <a:extLst>
              <a:ext uri="{FF2B5EF4-FFF2-40B4-BE49-F238E27FC236}">
                <a16:creationId xmlns:a16="http://schemas.microsoft.com/office/drawing/2014/main" id="{A8590406-ED27-655A-CE1F-12ABC5AD1BD7}"/>
              </a:ext>
            </a:extLst>
          </p:cNvPr>
          <p:cNvSpPr/>
          <p:nvPr/>
        </p:nvSpPr>
        <p:spPr>
          <a:xfrm>
            <a:off x="2381249" y="3304318"/>
            <a:ext cx="231414" cy="466685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箭头: 下 24">
            <a:extLst>
              <a:ext uri="{FF2B5EF4-FFF2-40B4-BE49-F238E27FC236}">
                <a16:creationId xmlns:a16="http://schemas.microsoft.com/office/drawing/2014/main" id="{2D254E75-CC09-E18C-25DF-0AEF741C5A77}"/>
              </a:ext>
            </a:extLst>
          </p:cNvPr>
          <p:cNvSpPr/>
          <p:nvPr/>
        </p:nvSpPr>
        <p:spPr>
          <a:xfrm>
            <a:off x="1522538" y="3493534"/>
            <a:ext cx="221323" cy="481695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闪电形 25">
            <a:extLst>
              <a:ext uri="{FF2B5EF4-FFF2-40B4-BE49-F238E27FC236}">
                <a16:creationId xmlns:a16="http://schemas.microsoft.com/office/drawing/2014/main" id="{9962CC2F-2620-7317-BA6B-ED0469CAB2C8}"/>
              </a:ext>
            </a:extLst>
          </p:cNvPr>
          <p:cNvSpPr/>
          <p:nvPr/>
        </p:nvSpPr>
        <p:spPr>
          <a:xfrm rot="2359764">
            <a:off x="2734741" y="4859599"/>
            <a:ext cx="374806" cy="491293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3417 w 21600"/>
              <a:gd name="connsiteY8" fmla="*/ 14877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8472 w 21600"/>
              <a:gd name="connsiteY0" fmla="*/ 0 h 21600"/>
              <a:gd name="connsiteX1" fmla="*/ 19475 w 21600"/>
              <a:gd name="connsiteY1" fmla="*/ 3916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3417 w 21600"/>
              <a:gd name="connsiteY8" fmla="*/ 14877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8472 w 19475"/>
              <a:gd name="connsiteY0" fmla="*/ 0 h 24718"/>
              <a:gd name="connsiteX1" fmla="*/ 19475 w 19475"/>
              <a:gd name="connsiteY1" fmla="*/ 3916 h 24718"/>
              <a:gd name="connsiteX2" fmla="*/ 11050 w 19475"/>
              <a:gd name="connsiteY2" fmla="*/ 6797 h 24718"/>
              <a:gd name="connsiteX3" fmla="*/ 16577 w 19475"/>
              <a:gd name="connsiteY3" fmla="*/ 12007 h 24718"/>
              <a:gd name="connsiteX4" fmla="*/ 14767 w 19475"/>
              <a:gd name="connsiteY4" fmla="*/ 12877 h 24718"/>
              <a:gd name="connsiteX5" fmla="*/ 5373 w 19475"/>
              <a:gd name="connsiteY5" fmla="*/ 24718 h 24718"/>
              <a:gd name="connsiteX6" fmla="*/ 10012 w 19475"/>
              <a:gd name="connsiteY6" fmla="*/ 14915 h 24718"/>
              <a:gd name="connsiteX7" fmla="*/ 12222 w 19475"/>
              <a:gd name="connsiteY7" fmla="*/ 13987 h 24718"/>
              <a:gd name="connsiteX8" fmla="*/ 3417 w 19475"/>
              <a:gd name="connsiteY8" fmla="*/ 14877 h 24718"/>
              <a:gd name="connsiteX9" fmla="*/ 7602 w 19475"/>
              <a:gd name="connsiteY9" fmla="*/ 8382 h 24718"/>
              <a:gd name="connsiteX10" fmla="*/ 0 w 19475"/>
              <a:gd name="connsiteY10" fmla="*/ 3890 h 24718"/>
              <a:gd name="connsiteX11" fmla="*/ 8472 w 19475"/>
              <a:gd name="connsiteY11" fmla="*/ 0 h 24718"/>
              <a:gd name="connsiteX0" fmla="*/ 8472 w 23703"/>
              <a:gd name="connsiteY0" fmla="*/ 0 h 22745"/>
              <a:gd name="connsiteX1" fmla="*/ 19475 w 23703"/>
              <a:gd name="connsiteY1" fmla="*/ 3916 h 22745"/>
              <a:gd name="connsiteX2" fmla="*/ 11050 w 23703"/>
              <a:gd name="connsiteY2" fmla="*/ 6797 h 22745"/>
              <a:gd name="connsiteX3" fmla="*/ 16577 w 23703"/>
              <a:gd name="connsiteY3" fmla="*/ 12007 h 22745"/>
              <a:gd name="connsiteX4" fmla="*/ 14767 w 23703"/>
              <a:gd name="connsiteY4" fmla="*/ 12877 h 22745"/>
              <a:gd name="connsiteX5" fmla="*/ 23703 w 23703"/>
              <a:gd name="connsiteY5" fmla="*/ 22745 h 22745"/>
              <a:gd name="connsiteX6" fmla="*/ 10012 w 23703"/>
              <a:gd name="connsiteY6" fmla="*/ 14915 h 22745"/>
              <a:gd name="connsiteX7" fmla="*/ 12222 w 23703"/>
              <a:gd name="connsiteY7" fmla="*/ 13987 h 22745"/>
              <a:gd name="connsiteX8" fmla="*/ 3417 w 23703"/>
              <a:gd name="connsiteY8" fmla="*/ 14877 h 22745"/>
              <a:gd name="connsiteX9" fmla="*/ 7602 w 23703"/>
              <a:gd name="connsiteY9" fmla="*/ 8382 h 22745"/>
              <a:gd name="connsiteX10" fmla="*/ 0 w 23703"/>
              <a:gd name="connsiteY10" fmla="*/ 3890 h 22745"/>
              <a:gd name="connsiteX11" fmla="*/ 8472 w 23703"/>
              <a:gd name="connsiteY11" fmla="*/ 0 h 22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703" h="22745">
                <a:moveTo>
                  <a:pt x="8472" y="0"/>
                </a:moveTo>
                <a:lnTo>
                  <a:pt x="19475" y="3916"/>
                </a:lnTo>
                <a:lnTo>
                  <a:pt x="11050" y="6797"/>
                </a:lnTo>
                <a:lnTo>
                  <a:pt x="16577" y="12007"/>
                </a:lnTo>
                <a:lnTo>
                  <a:pt x="14767" y="12877"/>
                </a:lnTo>
                <a:lnTo>
                  <a:pt x="23703" y="22745"/>
                </a:lnTo>
                <a:lnTo>
                  <a:pt x="10012" y="14915"/>
                </a:lnTo>
                <a:lnTo>
                  <a:pt x="12222" y="13987"/>
                </a:lnTo>
                <a:lnTo>
                  <a:pt x="3417" y="14877"/>
                </a:lnTo>
                <a:lnTo>
                  <a:pt x="7602" y="8382"/>
                </a:lnTo>
                <a:lnTo>
                  <a:pt x="0" y="3890"/>
                </a:lnTo>
                <a:lnTo>
                  <a:pt x="8472" y="0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闪电形 25">
            <a:extLst>
              <a:ext uri="{FF2B5EF4-FFF2-40B4-BE49-F238E27FC236}">
                <a16:creationId xmlns:a16="http://schemas.microsoft.com/office/drawing/2014/main" id="{2D1D86D0-773F-9DB6-AE01-5F8FA7040CBE}"/>
              </a:ext>
            </a:extLst>
          </p:cNvPr>
          <p:cNvSpPr/>
          <p:nvPr/>
        </p:nvSpPr>
        <p:spPr>
          <a:xfrm rot="2359764">
            <a:off x="3138446" y="4864634"/>
            <a:ext cx="386886" cy="585318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3417 w 21600"/>
              <a:gd name="connsiteY8" fmla="*/ 14877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8472 w 21600"/>
              <a:gd name="connsiteY0" fmla="*/ 0 h 21600"/>
              <a:gd name="connsiteX1" fmla="*/ 19475 w 21600"/>
              <a:gd name="connsiteY1" fmla="*/ 3916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3417 w 21600"/>
              <a:gd name="connsiteY8" fmla="*/ 14877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8472 w 19475"/>
              <a:gd name="connsiteY0" fmla="*/ 0 h 24718"/>
              <a:gd name="connsiteX1" fmla="*/ 19475 w 19475"/>
              <a:gd name="connsiteY1" fmla="*/ 3916 h 24718"/>
              <a:gd name="connsiteX2" fmla="*/ 11050 w 19475"/>
              <a:gd name="connsiteY2" fmla="*/ 6797 h 24718"/>
              <a:gd name="connsiteX3" fmla="*/ 16577 w 19475"/>
              <a:gd name="connsiteY3" fmla="*/ 12007 h 24718"/>
              <a:gd name="connsiteX4" fmla="*/ 14767 w 19475"/>
              <a:gd name="connsiteY4" fmla="*/ 12877 h 24718"/>
              <a:gd name="connsiteX5" fmla="*/ 5373 w 19475"/>
              <a:gd name="connsiteY5" fmla="*/ 24718 h 24718"/>
              <a:gd name="connsiteX6" fmla="*/ 10012 w 19475"/>
              <a:gd name="connsiteY6" fmla="*/ 14915 h 24718"/>
              <a:gd name="connsiteX7" fmla="*/ 12222 w 19475"/>
              <a:gd name="connsiteY7" fmla="*/ 13987 h 24718"/>
              <a:gd name="connsiteX8" fmla="*/ 3417 w 19475"/>
              <a:gd name="connsiteY8" fmla="*/ 14877 h 24718"/>
              <a:gd name="connsiteX9" fmla="*/ 7602 w 19475"/>
              <a:gd name="connsiteY9" fmla="*/ 8382 h 24718"/>
              <a:gd name="connsiteX10" fmla="*/ 0 w 19475"/>
              <a:gd name="connsiteY10" fmla="*/ 3890 h 24718"/>
              <a:gd name="connsiteX11" fmla="*/ 8472 w 19475"/>
              <a:gd name="connsiteY11" fmla="*/ 0 h 24718"/>
              <a:gd name="connsiteX0" fmla="*/ 8472 w 24467"/>
              <a:gd name="connsiteY0" fmla="*/ 0 h 27098"/>
              <a:gd name="connsiteX1" fmla="*/ 19475 w 24467"/>
              <a:gd name="connsiteY1" fmla="*/ 3916 h 27098"/>
              <a:gd name="connsiteX2" fmla="*/ 11050 w 24467"/>
              <a:gd name="connsiteY2" fmla="*/ 6797 h 27098"/>
              <a:gd name="connsiteX3" fmla="*/ 16577 w 24467"/>
              <a:gd name="connsiteY3" fmla="*/ 12007 h 27098"/>
              <a:gd name="connsiteX4" fmla="*/ 14767 w 24467"/>
              <a:gd name="connsiteY4" fmla="*/ 12877 h 27098"/>
              <a:gd name="connsiteX5" fmla="*/ 24467 w 24467"/>
              <a:gd name="connsiteY5" fmla="*/ 27098 h 27098"/>
              <a:gd name="connsiteX6" fmla="*/ 10012 w 24467"/>
              <a:gd name="connsiteY6" fmla="*/ 14915 h 27098"/>
              <a:gd name="connsiteX7" fmla="*/ 12222 w 24467"/>
              <a:gd name="connsiteY7" fmla="*/ 13987 h 27098"/>
              <a:gd name="connsiteX8" fmla="*/ 3417 w 24467"/>
              <a:gd name="connsiteY8" fmla="*/ 14877 h 27098"/>
              <a:gd name="connsiteX9" fmla="*/ 7602 w 24467"/>
              <a:gd name="connsiteY9" fmla="*/ 8382 h 27098"/>
              <a:gd name="connsiteX10" fmla="*/ 0 w 24467"/>
              <a:gd name="connsiteY10" fmla="*/ 3890 h 27098"/>
              <a:gd name="connsiteX11" fmla="*/ 8472 w 24467"/>
              <a:gd name="connsiteY11" fmla="*/ 0 h 27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4467" h="27098">
                <a:moveTo>
                  <a:pt x="8472" y="0"/>
                </a:moveTo>
                <a:lnTo>
                  <a:pt x="19475" y="3916"/>
                </a:lnTo>
                <a:lnTo>
                  <a:pt x="11050" y="6797"/>
                </a:lnTo>
                <a:lnTo>
                  <a:pt x="16577" y="12007"/>
                </a:lnTo>
                <a:lnTo>
                  <a:pt x="14767" y="12877"/>
                </a:lnTo>
                <a:lnTo>
                  <a:pt x="24467" y="27098"/>
                </a:lnTo>
                <a:lnTo>
                  <a:pt x="10012" y="14915"/>
                </a:lnTo>
                <a:lnTo>
                  <a:pt x="12222" y="13987"/>
                </a:lnTo>
                <a:lnTo>
                  <a:pt x="3417" y="14877"/>
                </a:lnTo>
                <a:lnTo>
                  <a:pt x="7602" y="8382"/>
                </a:lnTo>
                <a:lnTo>
                  <a:pt x="0" y="3890"/>
                </a:lnTo>
                <a:lnTo>
                  <a:pt x="8472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闪电形 25">
            <a:extLst>
              <a:ext uri="{FF2B5EF4-FFF2-40B4-BE49-F238E27FC236}">
                <a16:creationId xmlns:a16="http://schemas.microsoft.com/office/drawing/2014/main" id="{32EF6381-7F19-6C4A-0E7E-A30A134D4D56}"/>
              </a:ext>
            </a:extLst>
          </p:cNvPr>
          <p:cNvSpPr/>
          <p:nvPr/>
        </p:nvSpPr>
        <p:spPr>
          <a:xfrm rot="2359764">
            <a:off x="3525977" y="4849369"/>
            <a:ext cx="349426" cy="603009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3417 w 21600"/>
              <a:gd name="connsiteY8" fmla="*/ 14877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8472 w 21600"/>
              <a:gd name="connsiteY0" fmla="*/ 0 h 21600"/>
              <a:gd name="connsiteX1" fmla="*/ 19475 w 21600"/>
              <a:gd name="connsiteY1" fmla="*/ 3916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3417 w 21600"/>
              <a:gd name="connsiteY8" fmla="*/ 14877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8472 w 19475"/>
              <a:gd name="connsiteY0" fmla="*/ 0 h 24718"/>
              <a:gd name="connsiteX1" fmla="*/ 19475 w 19475"/>
              <a:gd name="connsiteY1" fmla="*/ 3916 h 24718"/>
              <a:gd name="connsiteX2" fmla="*/ 11050 w 19475"/>
              <a:gd name="connsiteY2" fmla="*/ 6797 h 24718"/>
              <a:gd name="connsiteX3" fmla="*/ 16577 w 19475"/>
              <a:gd name="connsiteY3" fmla="*/ 12007 h 24718"/>
              <a:gd name="connsiteX4" fmla="*/ 14767 w 19475"/>
              <a:gd name="connsiteY4" fmla="*/ 12877 h 24718"/>
              <a:gd name="connsiteX5" fmla="*/ 5373 w 19475"/>
              <a:gd name="connsiteY5" fmla="*/ 24718 h 24718"/>
              <a:gd name="connsiteX6" fmla="*/ 10012 w 19475"/>
              <a:gd name="connsiteY6" fmla="*/ 14915 h 24718"/>
              <a:gd name="connsiteX7" fmla="*/ 12222 w 19475"/>
              <a:gd name="connsiteY7" fmla="*/ 13987 h 24718"/>
              <a:gd name="connsiteX8" fmla="*/ 3417 w 19475"/>
              <a:gd name="connsiteY8" fmla="*/ 14877 h 24718"/>
              <a:gd name="connsiteX9" fmla="*/ 7602 w 19475"/>
              <a:gd name="connsiteY9" fmla="*/ 8382 h 24718"/>
              <a:gd name="connsiteX10" fmla="*/ 0 w 19475"/>
              <a:gd name="connsiteY10" fmla="*/ 3890 h 24718"/>
              <a:gd name="connsiteX11" fmla="*/ 8472 w 19475"/>
              <a:gd name="connsiteY11" fmla="*/ 0 h 24718"/>
              <a:gd name="connsiteX0" fmla="*/ 8472 w 22098"/>
              <a:gd name="connsiteY0" fmla="*/ 0 h 27917"/>
              <a:gd name="connsiteX1" fmla="*/ 19475 w 22098"/>
              <a:gd name="connsiteY1" fmla="*/ 3916 h 27917"/>
              <a:gd name="connsiteX2" fmla="*/ 11050 w 22098"/>
              <a:gd name="connsiteY2" fmla="*/ 6797 h 27917"/>
              <a:gd name="connsiteX3" fmla="*/ 16577 w 22098"/>
              <a:gd name="connsiteY3" fmla="*/ 12007 h 27917"/>
              <a:gd name="connsiteX4" fmla="*/ 14767 w 22098"/>
              <a:gd name="connsiteY4" fmla="*/ 12877 h 27917"/>
              <a:gd name="connsiteX5" fmla="*/ 22098 w 22098"/>
              <a:gd name="connsiteY5" fmla="*/ 27917 h 27917"/>
              <a:gd name="connsiteX6" fmla="*/ 10012 w 22098"/>
              <a:gd name="connsiteY6" fmla="*/ 14915 h 27917"/>
              <a:gd name="connsiteX7" fmla="*/ 12222 w 22098"/>
              <a:gd name="connsiteY7" fmla="*/ 13987 h 27917"/>
              <a:gd name="connsiteX8" fmla="*/ 3417 w 22098"/>
              <a:gd name="connsiteY8" fmla="*/ 14877 h 27917"/>
              <a:gd name="connsiteX9" fmla="*/ 7602 w 22098"/>
              <a:gd name="connsiteY9" fmla="*/ 8382 h 27917"/>
              <a:gd name="connsiteX10" fmla="*/ 0 w 22098"/>
              <a:gd name="connsiteY10" fmla="*/ 3890 h 27917"/>
              <a:gd name="connsiteX11" fmla="*/ 8472 w 22098"/>
              <a:gd name="connsiteY11" fmla="*/ 0 h 27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98" h="27917">
                <a:moveTo>
                  <a:pt x="8472" y="0"/>
                </a:moveTo>
                <a:lnTo>
                  <a:pt x="19475" y="3916"/>
                </a:lnTo>
                <a:lnTo>
                  <a:pt x="11050" y="6797"/>
                </a:lnTo>
                <a:lnTo>
                  <a:pt x="16577" y="12007"/>
                </a:lnTo>
                <a:lnTo>
                  <a:pt x="14767" y="12877"/>
                </a:lnTo>
                <a:lnTo>
                  <a:pt x="22098" y="27917"/>
                </a:lnTo>
                <a:lnTo>
                  <a:pt x="10012" y="14915"/>
                </a:lnTo>
                <a:lnTo>
                  <a:pt x="12222" y="13987"/>
                </a:lnTo>
                <a:lnTo>
                  <a:pt x="3417" y="14877"/>
                </a:lnTo>
                <a:lnTo>
                  <a:pt x="7602" y="8382"/>
                </a:lnTo>
                <a:lnTo>
                  <a:pt x="0" y="3890"/>
                </a:lnTo>
                <a:lnTo>
                  <a:pt x="8472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闪电形 25">
            <a:extLst>
              <a:ext uri="{FF2B5EF4-FFF2-40B4-BE49-F238E27FC236}">
                <a16:creationId xmlns:a16="http://schemas.microsoft.com/office/drawing/2014/main" id="{8EFA81CE-8288-8A9C-0CC7-45E8CF5D32B7}"/>
              </a:ext>
            </a:extLst>
          </p:cNvPr>
          <p:cNvSpPr/>
          <p:nvPr/>
        </p:nvSpPr>
        <p:spPr>
          <a:xfrm rot="2359764">
            <a:off x="3961133" y="4863083"/>
            <a:ext cx="307950" cy="495591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3417 w 21600"/>
              <a:gd name="connsiteY8" fmla="*/ 14877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8472 w 21600"/>
              <a:gd name="connsiteY0" fmla="*/ 0 h 21600"/>
              <a:gd name="connsiteX1" fmla="*/ 19475 w 21600"/>
              <a:gd name="connsiteY1" fmla="*/ 3916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3417 w 21600"/>
              <a:gd name="connsiteY8" fmla="*/ 14877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8472 w 19475"/>
              <a:gd name="connsiteY0" fmla="*/ 0 h 24718"/>
              <a:gd name="connsiteX1" fmla="*/ 19475 w 19475"/>
              <a:gd name="connsiteY1" fmla="*/ 3916 h 24718"/>
              <a:gd name="connsiteX2" fmla="*/ 11050 w 19475"/>
              <a:gd name="connsiteY2" fmla="*/ 6797 h 24718"/>
              <a:gd name="connsiteX3" fmla="*/ 16577 w 19475"/>
              <a:gd name="connsiteY3" fmla="*/ 12007 h 24718"/>
              <a:gd name="connsiteX4" fmla="*/ 14767 w 19475"/>
              <a:gd name="connsiteY4" fmla="*/ 12877 h 24718"/>
              <a:gd name="connsiteX5" fmla="*/ 5373 w 19475"/>
              <a:gd name="connsiteY5" fmla="*/ 24718 h 24718"/>
              <a:gd name="connsiteX6" fmla="*/ 10012 w 19475"/>
              <a:gd name="connsiteY6" fmla="*/ 14915 h 24718"/>
              <a:gd name="connsiteX7" fmla="*/ 12222 w 19475"/>
              <a:gd name="connsiteY7" fmla="*/ 13987 h 24718"/>
              <a:gd name="connsiteX8" fmla="*/ 3417 w 19475"/>
              <a:gd name="connsiteY8" fmla="*/ 14877 h 24718"/>
              <a:gd name="connsiteX9" fmla="*/ 7602 w 19475"/>
              <a:gd name="connsiteY9" fmla="*/ 8382 h 24718"/>
              <a:gd name="connsiteX10" fmla="*/ 0 w 19475"/>
              <a:gd name="connsiteY10" fmla="*/ 3890 h 24718"/>
              <a:gd name="connsiteX11" fmla="*/ 8472 w 19475"/>
              <a:gd name="connsiteY11" fmla="*/ 0 h 24718"/>
              <a:gd name="connsiteX0" fmla="*/ 8472 w 24289"/>
              <a:gd name="connsiteY0" fmla="*/ 0 h 28407"/>
              <a:gd name="connsiteX1" fmla="*/ 19475 w 24289"/>
              <a:gd name="connsiteY1" fmla="*/ 3916 h 28407"/>
              <a:gd name="connsiteX2" fmla="*/ 11050 w 24289"/>
              <a:gd name="connsiteY2" fmla="*/ 6797 h 28407"/>
              <a:gd name="connsiteX3" fmla="*/ 16577 w 24289"/>
              <a:gd name="connsiteY3" fmla="*/ 12007 h 28407"/>
              <a:gd name="connsiteX4" fmla="*/ 14767 w 24289"/>
              <a:gd name="connsiteY4" fmla="*/ 12877 h 28407"/>
              <a:gd name="connsiteX5" fmla="*/ 24289 w 24289"/>
              <a:gd name="connsiteY5" fmla="*/ 28407 h 28407"/>
              <a:gd name="connsiteX6" fmla="*/ 10012 w 24289"/>
              <a:gd name="connsiteY6" fmla="*/ 14915 h 28407"/>
              <a:gd name="connsiteX7" fmla="*/ 12222 w 24289"/>
              <a:gd name="connsiteY7" fmla="*/ 13987 h 28407"/>
              <a:gd name="connsiteX8" fmla="*/ 3417 w 24289"/>
              <a:gd name="connsiteY8" fmla="*/ 14877 h 28407"/>
              <a:gd name="connsiteX9" fmla="*/ 7602 w 24289"/>
              <a:gd name="connsiteY9" fmla="*/ 8382 h 28407"/>
              <a:gd name="connsiteX10" fmla="*/ 0 w 24289"/>
              <a:gd name="connsiteY10" fmla="*/ 3890 h 28407"/>
              <a:gd name="connsiteX11" fmla="*/ 8472 w 24289"/>
              <a:gd name="connsiteY11" fmla="*/ 0 h 28407"/>
              <a:gd name="connsiteX0" fmla="*/ 8472 w 19475"/>
              <a:gd name="connsiteY0" fmla="*/ 0 h 25628"/>
              <a:gd name="connsiteX1" fmla="*/ 19475 w 19475"/>
              <a:gd name="connsiteY1" fmla="*/ 3916 h 25628"/>
              <a:gd name="connsiteX2" fmla="*/ 11050 w 19475"/>
              <a:gd name="connsiteY2" fmla="*/ 6797 h 25628"/>
              <a:gd name="connsiteX3" fmla="*/ 16577 w 19475"/>
              <a:gd name="connsiteY3" fmla="*/ 12007 h 25628"/>
              <a:gd name="connsiteX4" fmla="*/ 14767 w 19475"/>
              <a:gd name="connsiteY4" fmla="*/ 12877 h 25628"/>
              <a:gd name="connsiteX5" fmla="*/ 17893 w 19475"/>
              <a:gd name="connsiteY5" fmla="*/ 25628 h 25628"/>
              <a:gd name="connsiteX6" fmla="*/ 10012 w 19475"/>
              <a:gd name="connsiteY6" fmla="*/ 14915 h 25628"/>
              <a:gd name="connsiteX7" fmla="*/ 12222 w 19475"/>
              <a:gd name="connsiteY7" fmla="*/ 13987 h 25628"/>
              <a:gd name="connsiteX8" fmla="*/ 3417 w 19475"/>
              <a:gd name="connsiteY8" fmla="*/ 14877 h 25628"/>
              <a:gd name="connsiteX9" fmla="*/ 7602 w 19475"/>
              <a:gd name="connsiteY9" fmla="*/ 8382 h 25628"/>
              <a:gd name="connsiteX10" fmla="*/ 0 w 19475"/>
              <a:gd name="connsiteY10" fmla="*/ 3890 h 25628"/>
              <a:gd name="connsiteX11" fmla="*/ 8472 w 19475"/>
              <a:gd name="connsiteY11" fmla="*/ 0 h 25628"/>
              <a:gd name="connsiteX0" fmla="*/ 8472 w 19475"/>
              <a:gd name="connsiteY0" fmla="*/ 0 h 22944"/>
              <a:gd name="connsiteX1" fmla="*/ 19475 w 19475"/>
              <a:gd name="connsiteY1" fmla="*/ 3916 h 22944"/>
              <a:gd name="connsiteX2" fmla="*/ 11050 w 19475"/>
              <a:gd name="connsiteY2" fmla="*/ 6797 h 22944"/>
              <a:gd name="connsiteX3" fmla="*/ 16577 w 19475"/>
              <a:gd name="connsiteY3" fmla="*/ 12007 h 22944"/>
              <a:gd name="connsiteX4" fmla="*/ 14767 w 19475"/>
              <a:gd name="connsiteY4" fmla="*/ 12877 h 22944"/>
              <a:gd name="connsiteX5" fmla="*/ 17354 w 19475"/>
              <a:gd name="connsiteY5" fmla="*/ 22944 h 22944"/>
              <a:gd name="connsiteX6" fmla="*/ 10012 w 19475"/>
              <a:gd name="connsiteY6" fmla="*/ 14915 h 22944"/>
              <a:gd name="connsiteX7" fmla="*/ 12222 w 19475"/>
              <a:gd name="connsiteY7" fmla="*/ 13987 h 22944"/>
              <a:gd name="connsiteX8" fmla="*/ 3417 w 19475"/>
              <a:gd name="connsiteY8" fmla="*/ 14877 h 22944"/>
              <a:gd name="connsiteX9" fmla="*/ 7602 w 19475"/>
              <a:gd name="connsiteY9" fmla="*/ 8382 h 22944"/>
              <a:gd name="connsiteX10" fmla="*/ 0 w 19475"/>
              <a:gd name="connsiteY10" fmla="*/ 3890 h 22944"/>
              <a:gd name="connsiteX11" fmla="*/ 8472 w 19475"/>
              <a:gd name="connsiteY11" fmla="*/ 0 h 22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9475" h="22944">
                <a:moveTo>
                  <a:pt x="8472" y="0"/>
                </a:moveTo>
                <a:lnTo>
                  <a:pt x="19475" y="3916"/>
                </a:lnTo>
                <a:lnTo>
                  <a:pt x="11050" y="6797"/>
                </a:lnTo>
                <a:lnTo>
                  <a:pt x="16577" y="12007"/>
                </a:lnTo>
                <a:lnTo>
                  <a:pt x="14767" y="12877"/>
                </a:lnTo>
                <a:lnTo>
                  <a:pt x="17354" y="22944"/>
                </a:lnTo>
                <a:lnTo>
                  <a:pt x="10012" y="14915"/>
                </a:lnTo>
                <a:lnTo>
                  <a:pt x="12222" y="13987"/>
                </a:lnTo>
                <a:lnTo>
                  <a:pt x="3417" y="14877"/>
                </a:lnTo>
                <a:lnTo>
                  <a:pt x="7602" y="8382"/>
                </a:lnTo>
                <a:lnTo>
                  <a:pt x="0" y="3890"/>
                </a:lnTo>
                <a:lnTo>
                  <a:pt x="8472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CB6F343F-72E3-4F0B-4661-C925B579D9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717" y="1671684"/>
            <a:ext cx="2057400" cy="1436059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3EDC51B9-D039-2E9E-F0E5-B53DD76BB91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525" t="-579" r="59366" b="579"/>
          <a:stretch/>
        </p:blipFill>
        <p:spPr>
          <a:xfrm>
            <a:off x="6459038" y="1980369"/>
            <a:ext cx="532418" cy="1111911"/>
          </a:xfrm>
          <a:prstGeom prst="rect">
            <a:avLst/>
          </a:prstGeom>
        </p:spPr>
      </p:pic>
      <p:pic>
        <p:nvPicPr>
          <p:cNvPr id="47" name="图片 46">
            <a:extLst>
              <a:ext uri="{FF2B5EF4-FFF2-40B4-BE49-F238E27FC236}">
                <a16:creationId xmlns:a16="http://schemas.microsoft.com/office/drawing/2014/main" id="{90D81033-0374-85E2-3D28-E7453AC24E9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525" t="-579" r="59366" b="579"/>
          <a:stretch/>
        </p:blipFill>
        <p:spPr>
          <a:xfrm>
            <a:off x="7624578" y="1995052"/>
            <a:ext cx="532418" cy="1111911"/>
          </a:xfrm>
          <a:prstGeom prst="rect">
            <a:avLst/>
          </a:prstGeom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id="{9C532512-AD56-723C-A0B1-FC2D3AB7CD1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525" t="-579" r="59366" b="579"/>
          <a:stretch/>
        </p:blipFill>
        <p:spPr>
          <a:xfrm>
            <a:off x="8652838" y="1993227"/>
            <a:ext cx="532418" cy="1111911"/>
          </a:xfrm>
          <a:prstGeom prst="rect">
            <a:avLst/>
          </a:prstGeom>
        </p:spPr>
      </p:pic>
      <p:pic>
        <p:nvPicPr>
          <p:cNvPr id="49" name="图片 48">
            <a:extLst>
              <a:ext uri="{FF2B5EF4-FFF2-40B4-BE49-F238E27FC236}">
                <a16:creationId xmlns:a16="http://schemas.microsoft.com/office/drawing/2014/main" id="{3665BD7D-F3AD-9B96-DD7D-721AE610F58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525" t="-579" r="59366" b="579"/>
          <a:stretch/>
        </p:blipFill>
        <p:spPr>
          <a:xfrm>
            <a:off x="9582149" y="1975328"/>
            <a:ext cx="532418" cy="1111911"/>
          </a:xfrm>
          <a:prstGeom prst="rect">
            <a:avLst/>
          </a:prstGeom>
        </p:spPr>
      </p:pic>
      <p:pic>
        <p:nvPicPr>
          <p:cNvPr id="50" name="图片 49">
            <a:extLst>
              <a:ext uri="{FF2B5EF4-FFF2-40B4-BE49-F238E27FC236}">
                <a16:creationId xmlns:a16="http://schemas.microsoft.com/office/drawing/2014/main" id="{A8D02810-7B91-A6CD-3CAE-A6D9F10A1DF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9999" t="32998" r="25922"/>
          <a:stretch/>
        </p:blipFill>
        <p:spPr>
          <a:xfrm>
            <a:off x="2988777" y="2309538"/>
            <a:ext cx="2038261" cy="784750"/>
          </a:xfrm>
          <a:prstGeom prst="rect">
            <a:avLst/>
          </a:prstGeom>
        </p:spPr>
      </p:pic>
      <p:cxnSp>
        <p:nvCxnSpPr>
          <p:cNvPr id="52" name="直接连接符 51">
            <a:extLst>
              <a:ext uri="{FF2B5EF4-FFF2-40B4-BE49-F238E27FC236}">
                <a16:creationId xmlns:a16="http://schemas.microsoft.com/office/drawing/2014/main" id="{00ED05AF-06A6-8CCF-AB5F-6B186EE63E1E}"/>
              </a:ext>
            </a:extLst>
          </p:cNvPr>
          <p:cNvCxnSpPr>
            <a:cxnSpLocks/>
          </p:cNvCxnSpPr>
          <p:nvPr/>
        </p:nvCxnSpPr>
        <p:spPr>
          <a:xfrm flipH="1">
            <a:off x="2452150" y="5575316"/>
            <a:ext cx="872247" cy="598872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4" name="椭圆 53">
            <a:extLst>
              <a:ext uri="{FF2B5EF4-FFF2-40B4-BE49-F238E27FC236}">
                <a16:creationId xmlns:a16="http://schemas.microsoft.com/office/drawing/2014/main" id="{FDDF894C-6258-B019-00C6-53208B5E8CFB}"/>
              </a:ext>
            </a:extLst>
          </p:cNvPr>
          <p:cNvSpPr/>
          <p:nvPr/>
        </p:nvSpPr>
        <p:spPr>
          <a:xfrm>
            <a:off x="2839238" y="5699797"/>
            <a:ext cx="253757" cy="2352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椭圆 54">
            <a:extLst>
              <a:ext uri="{FF2B5EF4-FFF2-40B4-BE49-F238E27FC236}">
                <a16:creationId xmlns:a16="http://schemas.microsoft.com/office/drawing/2014/main" id="{DD1571C2-A236-9818-623F-8F6C40DA52E5}"/>
              </a:ext>
            </a:extLst>
          </p:cNvPr>
          <p:cNvSpPr/>
          <p:nvPr/>
        </p:nvSpPr>
        <p:spPr>
          <a:xfrm>
            <a:off x="2767997" y="5649622"/>
            <a:ext cx="396240" cy="33608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椭圆 55">
            <a:extLst>
              <a:ext uri="{FF2B5EF4-FFF2-40B4-BE49-F238E27FC236}">
                <a16:creationId xmlns:a16="http://schemas.microsoft.com/office/drawing/2014/main" id="{8BBAD369-C706-55D8-01C7-5BFDDDEA196A}"/>
              </a:ext>
            </a:extLst>
          </p:cNvPr>
          <p:cNvSpPr/>
          <p:nvPr/>
        </p:nvSpPr>
        <p:spPr>
          <a:xfrm>
            <a:off x="2727549" y="5614059"/>
            <a:ext cx="477133" cy="42445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7" name="直接连接符 56">
            <a:extLst>
              <a:ext uri="{FF2B5EF4-FFF2-40B4-BE49-F238E27FC236}">
                <a16:creationId xmlns:a16="http://schemas.microsoft.com/office/drawing/2014/main" id="{DE2666D8-B70C-84CC-314E-745A5F31719A}"/>
              </a:ext>
            </a:extLst>
          </p:cNvPr>
          <p:cNvCxnSpPr>
            <a:cxnSpLocks/>
          </p:cNvCxnSpPr>
          <p:nvPr/>
        </p:nvCxnSpPr>
        <p:spPr>
          <a:xfrm flipH="1">
            <a:off x="4247901" y="3503858"/>
            <a:ext cx="1476624" cy="2581563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8" name="椭圆 57">
            <a:extLst>
              <a:ext uri="{FF2B5EF4-FFF2-40B4-BE49-F238E27FC236}">
                <a16:creationId xmlns:a16="http://schemas.microsoft.com/office/drawing/2014/main" id="{BC2EAE3F-D6E4-DF4E-C683-83E102FE7F88}"/>
              </a:ext>
            </a:extLst>
          </p:cNvPr>
          <p:cNvSpPr/>
          <p:nvPr/>
        </p:nvSpPr>
        <p:spPr>
          <a:xfrm>
            <a:off x="4247901" y="5564106"/>
            <a:ext cx="396240" cy="33608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椭圆 58">
            <a:extLst>
              <a:ext uri="{FF2B5EF4-FFF2-40B4-BE49-F238E27FC236}">
                <a16:creationId xmlns:a16="http://schemas.microsoft.com/office/drawing/2014/main" id="{38B723CF-4DAA-7CEA-C903-244E08641B30}"/>
              </a:ext>
            </a:extLst>
          </p:cNvPr>
          <p:cNvSpPr/>
          <p:nvPr/>
        </p:nvSpPr>
        <p:spPr>
          <a:xfrm>
            <a:off x="4207453" y="5528543"/>
            <a:ext cx="477133" cy="42445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椭圆 59">
            <a:extLst>
              <a:ext uri="{FF2B5EF4-FFF2-40B4-BE49-F238E27FC236}">
                <a16:creationId xmlns:a16="http://schemas.microsoft.com/office/drawing/2014/main" id="{FC73BE2D-79C3-94F2-D05F-D27DF532EB3C}"/>
              </a:ext>
            </a:extLst>
          </p:cNvPr>
          <p:cNvSpPr/>
          <p:nvPr/>
        </p:nvSpPr>
        <p:spPr>
          <a:xfrm>
            <a:off x="4288960" y="5614059"/>
            <a:ext cx="253757" cy="2352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6" name="直接连接符 65">
            <a:extLst>
              <a:ext uri="{FF2B5EF4-FFF2-40B4-BE49-F238E27FC236}">
                <a16:creationId xmlns:a16="http://schemas.microsoft.com/office/drawing/2014/main" id="{FD1CA97A-EF5A-07E0-ADA2-86BDE98FD23E}"/>
              </a:ext>
            </a:extLst>
          </p:cNvPr>
          <p:cNvCxnSpPr>
            <a:cxnSpLocks/>
          </p:cNvCxnSpPr>
          <p:nvPr/>
        </p:nvCxnSpPr>
        <p:spPr>
          <a:xfrm flipH="1">
            <a:off x="8940901" y="4692059"/>
            <a:ext cx="1560261" cy="2165931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1" name="矩形 70">
            <a:extLst>
              <a:ext uri="{FF2B5EF4-FFF2-40B4-BE49-F238E27FC236}">
                <a16:creationId xmlns:a16="http://schemas.microsoft.com/office/drawing/2014/main" id="{25620FEA-FB11-EC74-8380-2C42DBA3B705}"/>
              </a:ext>
            </a:extLst>
          </p:cNvPr>
          <p:cNvSpPr/>
          <p:nvPr/>
        </p:nvSpPr>
        <p:spPr>
          <a:xfrm rot="2140887">
            <a:off x="9542261" y="5687827"/>
            <a:ext cx="884362" cy="100675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3" name="任意多边形: 形状 72">
            <a:extLst>
              <a:ext uri="{FF2B5EF4-FFF2-40B4-BE49-F238E27FC236}">
                <a16:creationId xmlns:a16="http://schemas.microsoft.com/office/drawing/2014/main" id="{8FE12A55-72B0-B905-6565-279757D01E0C}"/>
              </a:ext>
            </a:extLst>
          </p:cNvPr>
          <p:cNvSpPr/>
          <p:nvPr/>
        </p:nvSpPr>
        <p:spPr>
          <a:xfrm>
            <a:off x="9942897" y="5303520"/>
            <a:ext cx="2204186" cy="1520792"/>
          </a:xfrm>
          <a:custGeom>
            <a:avLst/>
            <a:gdLst>
              <a:gd name="connsiteX0" fmla="*/ 0 w 2204186"/>
              <a:gd name="connsiteY0" fmla="*/ 221381 h 1520792"/>
              <a:gd name="connsiteX1" fmla="*/ 0 w 2204186"/>
              <a:gd name="connsiteY1" fmla="*/ 221381 h 1520792"/>
              <a:gd name="connsiteX2" fmla="*/ 259882 w 2204186"/>
              <a:gd name="connsiteY2" fmla="*/ 202131 h 1520792"/>
              <a:gd name="connsiteX3" fmla="*/ 500514 w 2204186"/>
              <a:gd name="connsiteY3" fmla="*/ 154004 h 1520792"/>
              <a:gd name="connsiteX4" fmla="*/ 808522 w 2204186"/>
              <a:gd name="connsiteY4" fmla="*/ 115503 h 1520792"/>
              <a:gd name="connsiteX5" fmla="*/ 1155032 w 2204186"/>
              <a:gd name="connsiteY5" fmla="*/ 28876 h 1520792"/>
              <a:gd name="connsiteX6" fmla="*/ 1193533 w 2204186"/>
              <a:gd name="connsiteY6" fmla="*/ 9625 h 1520792"/>
              <a:gd name="connsiteX7" fmla="*/ 1337912 w 2204186"/>
              <a:gd name="connsiteY7" fmla="*/ 0 h 1520792"/>
              <a:gd name="connsiteX8" fmla="*/ 1424539 w 2204186"/>
              <a:gd name="connsiteY8" fmla="*/ 28876 h 1520792"/>
              <a:gd name="connsiteX9" fmla="*/ 1443790 w 2204186"/>
              <a:gd name="connsiteY9" fmla="*/ 57752 h 1520792"/>
              <a:gd name="connsiteX10" fmla="*/ 1482291 w 2204186"/>
              <a:gd name="connsiteY10" fmla="*/ 77002 h 1520792"/>
              <a:gd name="connsiteX11" fmla="*/ 1511167 w 2204186"/>
              <a:gd name="connsiteY11" fmla="*/ 96253 h 1520792"/>
              <a:gd name="connsiteX12" fmla="*/ 1568918 w 2204186"/>
              <a:gd name="connsiteY12" fmla="*/ 144379 h 1520792"/>
              <a:gd name="connsiteX13" fmla="*/ 1636295 w 2204186"/>
              <a:gd name="connsiteY13" fmla="*/ 163629 h 1520792"/>
              <a:gd name="connsiteX14" fmla="*/ 1857676 w 2204186"/>
              <a:gd name="connsiteY14" fmla="*/ 154004 h 1520792"/>
              <a:gd name="connsiteX15" fmla="*/ 1886552 w 2204186"/>
              <a:gd name="connsiteY15" fmla="*/ 144379 h 1520792"/>
              <a:gd name="connsiteX16" fmla="*/ 1963554 w 2204186"/>
              <a:gd name="connsiteY16" fmla="*/ 144379 h 1520792"/>
              <a:gd name="connsiteX17" fmla="*/ 2204186 w 2204186"/>
              <a:gd name="connsiteY17" fmla="*/ 673768 h 1520792"/>
              <a:gd name="connsiteX18" fmla="*/ 2175310 w 2204186"/>
              <a:gd name="connsiteY18" fmla="*/ 1472665 h 1520792"/>
              <a:gd name="connsiteX19" fmla="*/ 308009 w 2204186"/>
              <a:gd name="connsiteY19" fmla="*/ 1520792 h 1520792"/>
              <a:gd name="connsiteX20" fmla="*/ 0 w 2204186"/>
              <a:gd name="connsiteY20" fmla="*/ 221381 h 1520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04186" h="1520792">
                <a:moveTo>
                  <a:pt x="0" y="221381"/>
                </a:moveTo>
                <a:lnTo>
                  <a:pt x="0" y="221381"/>
                </a:lnTo>
                <a:cubicBezTo>
                  <a:pt x="86627" y="214964"/>
                  <a:pt x="173794" y="213720"/>
                  <a:pt x="259882" y="202131"/>
                </a:cubicBezTo>
                <a:cubicBezTo>
                  <a:pt x="340950" y="191218"/>
                  <a:pt x="419978" y="168322"/>
                  <a:pt x="500514" y="154004"/>
                </a:cubicBezTo>
                <a:cubicBezTo>
                  <a:pt x="663371" y="125051"/>
                  <a:pt x="668759" y="127150"/>
                  <a:pt x="808522" y="115503"/>
                </a:cubicBezTo>
                <a:cubicBezTo>
                  <a:pt x="813179" y="114385"/>
                  <a:pt x="1089997" y="50555"/>
                  <a:pt x="1155032" y="28876"/>
                </a:cubicBezTo>
                <a:cubicBezTo>
                  <a:pt x="1168644" y="24339"/>
                  <a:pt x="1179360" y="11863"/>
                  <a:pt x="1193533" y="9625"/>
                </a:cubicBezTo>
                <a:cubicBezTo>
                  <a:pt x="1241176" y="2102"/>
                  <a:pt x="1289786" y="3208"/>
                  <a:pt x="1337912" y="0"/>
                </a:cubicBezTo>
                <a:cubicBezTo>
                  <a:pt x="1366788" y="9625"/>
                  <a:pt x="1397818" y="14301"/>
                  <a:pt x="1424539" y="28876"/>
                </a:cubicBezTo>
                <a:cubicBezTo>
                  <a:pt x="1434695" y="34416"/>
                  <a:pt x="1434903" y="50346"/>
                  <a:pt x="1443790" y="57752"/>
                </a:cubicBezTo>
                <a:cubicBezTo>
                  <a:pt x="1454813" y="66938"/>
                  <a:pt x="1469833" y="69883"/>
                  <a:pt x="1482291" y="77002"/>
                </a:cubicBezTo>
                <a:cubicBezTo>
                  <a:pt x="1492335" y="82741"/>
                  <a:pt x="1502280" y="88847"/>
                  <a:pt x="1511167" y="96253"/>
                </a:cubicBezTo>
                <a:cubicBezTo>
                  <a:pt x="1533363" y="114749"/>
                  <a:pt x="1541345" y="133350"/>
                  <a:pt x="1568918" y="144379"/>
                </a:cubicBezTo>
                <a:cubicBezTo>
                  <a:pt x="1590605" y="153054"/>
                  <a:pt x="1613836" y="157212"/>
                  <a:pt x="1636295" y="163629"/>
                </a:cubicBezTo>
                <a:cubicBezTo>
                  <a:pt x="1710089" y="160421"/>
                  <a:pt x="1784030" y="159669"/>
                  <a:pt x="1857676" y="154004"/>
                </a:cubicBezTo>
                <a:cubicBezTo>
                  <a:pt x="1867792" y="153226"/>
                  <a:pt x="1876448" y="145298"/>
                  <a:pt x="1886552" y="144379"/>
                </a:cubicBezTo>
                <a:cubicBezTo>
                  <a:pt x="1912114" y="142055"/>
                  <a:pt x="1937887" y="144379"/>
                  <a:pt x="1963554" y="144379"/>
                </a:cubicBezTo>
                <a:lnTo>
                  <a:pt x="2204186" y="673768"/>
                </a:lnTo>
                <a:lnTo>
                  <a:pt x="2175310" y="1472665"/>
                </a:lnTo>
                <a:lnTo>
                  <a:pt x="308009" y="1520792"/>
                </a:lnTo>
                <a:lnTo>
                  <a:pt x="0" y="22138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文本框 74">
            <a:extLst>
              <a:ext uri="{FF2B5EF4-FFF2-40B4-BE49-F238E27FC236}">
                <a16:creationId xmlns:a16="http://schemas.microsoft.com/office/drawing/2014/main" id="{E0ABEB54-3E0A-1030-C4CE-F9D04D490EA1}"/>
              </a:ext>
            </a:extLst>
          </p:cNvPr>
          <p:cNvSpPr txBox="1"/>
          <p:nvPr/>
        </p:nvSpPr>
        <p:spPr>
          <a:xfrm>
            <a:off x="-2173" y="3637547"/>
            <a:ext cx="61333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racturing fluid</a:t>
            </a:r>
          </a:p>
        </p:txBody>
      </p:sp>
      <p:sp>
        <p:nvSpPr>
          <p:cNvPr id="77" name="文本框 76">
            <a:extLst>
              <a:ext uri="{FF2B5EF4-FFF2-40B4-BE49-F238E27FC236}">
                <a16:creationId xmlns:a16="http://schemas.microsoft.com/office/drawing/2014/main" id="{9E70CCEF-271B-A6E1-2FC6-8B4EDD1F1EA9}"/>
              </a:ext>
            </a:extLst>
          </p:cNvPr>
          <p:cNvSpPr txBox="1"/>
          <p:nvPr/>
        </p:nvSpPr>
        <p:spPr>
          <a:xfrm>
            <a:off x="2502206" y="3532603"/>
            <a:ext cx="61506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atural gas</a:t>
            </a:r>
          </a:p>
        </p:txBody>
      </p:sp>
      <p:sp>
        <p:nvSpPr>
          <p:cNvPr id="79" name="文本框 78">
            <a:extLst>
              <a:ext uri="{FF2B5EF4-FFF2-40B4-BE49-F238E27FC236}">
                <a16:creationId xmlns:a16="http://schemas.microsoft.com/office/drawing/2014/main" id="{49FB7CB7-DB01-D4DE-6732-7927D9A35320}"/>
              </a:ext>
            </a:extLst>
          </p:cNvPr>
          <p:cNvSpPr txBox="1"/>
          <p:nvPr/>
        </p:nvSpPr>
        <p:spPr>
          <a:xfrm>
            <a:off x="464926" y="5619458"/>
            <a:ext cx="27612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Pore pressure diffusion</a:t>
            </a:r>
          </a:p>
        </p:txBody>
      </p:sp>
      <p:sp>
        <p:nvSpPr>
          <p:cNvPr id="88" name="文本框 87">
            <a:extLst>
              <a:ext uri="{FF2B5EF4-FFF2-40B4-BE49-F238E27FC236}">
                <a16:creationId xmlns:a16="http://schemas.microsoft.com/office/drawing/2014/main" id="{9D770416-EE20-318A-F3C8-A4112DB5B0BD}"/>
              </a:ext>
            </a:extLst>
          </p:cNvPr>
          <p:cNvSpPr txBox="1"/>
          <p:nvPr/>
        </p:nvSpPr>
        <p:spPr>
          <a:xfrm>
            <a:off x="4684586" y="5585674"/>
            <a:ext cx="61506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Aseismic creep</a:t>
            </a:r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" name="文本框 91">
            <a:extLst>
              <a:ext uri="{FF2B5EF4-FFF2-40B4-BE49-F238E27FC236}">
                <a16:creationId xmlns:a16="http://schemas.microsoft.com/office/drawing/2014/main" id="{37436B5D-42F7-CD67-5E48-C6BF280D1174}"/>
              </a:ext>
            </a:extLst>
          </p:cNvPr>
          <p:cNvSpPr txBox="1"/>
          <p:nvPr/>
        </p:nvSpPr>
        <p:spPr>
          <a:xfrm>
            <a:off x="7691540" y="6224717"/>
            <a:ext cx="61506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Primary fault</a:t>
            </a:r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3" name="椭圆 92">
            <a:extLst>
              <a:ext uri="{FF2B5EF4-FFF2-40B4-BE49-F238E27FC236}">
                <a16:creationId xmlns:a16="http://schemas.microsoft.com/office/drawing/2014/main" id="{390E73EF-196F-D308-4C20-949B6FD324D4}"/>
              </a:ext>
            </a:extLst>
          </p:cNvPr>
          <p:cNvSpPr/>
          <p:nvPr/>
        </p:nvSpPr>
        <p:spPr>
          <a:xfrm>
            <a:off x="9289299" y="6045617"/>
            <a:ext cx="253757" cy="2352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4" name="椭圆 93">
            <a:extLst>
              <a:ext uri="{FF2B5EF4-FFF2-40B4-BE49-F238E27FC236}">
                <a16:creationId xmlns:a16="http://schemas.microsoft.com/office/drawing/2014/main" id="{9B2078D0-C1C6-5150-F53D-69404C13F25F}"/>
              </a:ext>
            </a:extLst>
          </p:cNvPr>
          <p:cNvSpPr/>
          <p:nvPr/>
        </p:nvSpPr>
        <p:spPr>
          <a:xfrm>
            <a:off x="9119169" y="5900861"/>
            <a:ext cx="550765" cy="4766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5" name="椭圆 94">
            <a:extLst>
              <a:ext uri="{FF2B5EF4-FFF2-40B4-BE49-F238E27FC236}">
                <a16:creationId xmlns:a16="http://schemas.microsoft.com/office/drawing/2014/main" id="{2D2922A7-BEA1-7533-D600-3D7EF4221440}"/>
              </a:ext>
            </a:extLst>
          </p:cNvPr>
          <p:cNvSpPr/>
          <p:nvPr/>
        </p:nvSpPr>
        <p:spPr>
          <a:xfrm>
            <a:off x="9015802" y="5782956"/>
            <a:ext cx="774942" cy="7044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23AB70D6-F55E-7479-E83D-701BA18297B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525" t="-579" r="59366" b="579"/>
          <a:stretch/>
        </p:blipFill>
        <p:spPr>
          <a:xfrm>
            <a:off x="10547998" y="1986800"/>
            <a:ext cx="532418" cy="111191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B479DBD-98A6-DADF-33F1-0A8044C7484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525" t="-579" r="59366" b="579"/>
          <a:stretch/>
        </p:blipFill>
        <p:spPr>
          <a:xfrm>
            <a:off x="11383708" y="1982403"/>
            <a:ext cx="532418" cy="111191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1A58204A-FC9F-603A-D42C-BD9C7ADA41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3980" y="812453"/>
            <a:ext cx="1518036" cy="56697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9C86722-C429-7749-5D7F-A474F85CAF1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525" t="-579" r="59366" b="579"/>
          <a:stretch/>
        </p:blipFill>
        <p:spPr>
          <a:xfrm>
            <a:off x="5499427" y="1986799"/>
            <a:ext cx="532418" cy="111191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DE2EADA0-4B8B-24B1-F550-3071BCA0BB0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525" t="-579" r="59366" b="579"/>
          <a:stretch/>
        </p:blipFill>
        <p:spPr>
          <a:xfrm>
            <a:off x="285933" y="1971160"/>
            <a:ext cx="532418" cy="1111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298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文本框 37">
            <a:extLst>
              <a:ext uri="{FF2B5EF4-FFF2-40B4-BE49-F238E27FC236}">
                <a16:creationId xmlns:a16="http://schemas.microsoft.com/office/drawing/2014/main" id="{962F0187-0211-9878-9296-DD283E60A2A1}"/>
              </a:ext>
            </a:extLst>
          </p:cNvPr>
          <p:cNvSpPr txBox="1"/>
          <p:nvPr/>
        </p:nvSpPr>
        <p:spPr>
          <a:xfrm>
            <a:off x="8141729" y="2884298"/>
            <a:ext cx="10858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岩层</a:t>
            </a: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9EFC2F98-2D51-7B0C-B4E7-C40CF74A74FB}"/>
              </a:ext>
            </a:extLst>
          </p:cNvPr>
          <p:cNvSpPr txBox="1"/>
          <p:nvPr/>
        </p:nvSpPr>
        <p:spPr>
          <a:xfrm>
            <a:off x="8097912" y="2115007"/>
            <a:ext cx="10858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岩层</a:t>
            </a: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A27B8DFD-78E1-5245-7E65-08AD631442FB}"/>
              </a:ext>
            </a:extLst>
          </p:cNvPr>
          <p:cNvSpPr txBox="1"/>
          <p:nvPr/>
        </p:nvSpPr>
        <p:spPr>
          <a:xfrm>
            <a:off x="8084579" y="1579254"/>
            <a:ext cx="10858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岩层</a:t>
            </a:r>
          </a:p>
        </p:txBody>
      </p:sp>
      <p:sp>
        <p:nvSpPr>
          <p:cNvPr id="126" name="文本框 125">
            <a:extLst>
              <a:ext uri="{FF2B5EF4-FFF2-40B4-BE49-F238E27FC236}">
                <a16:creationId xmlns:a16="http://schemas.microsoft.com/office/drawing/2014/main" id="{37519813-F2B1-8533-5762-CB9B0258434A}"/>
              </a:ext>
            </a:extLst>
          </p:cNvPr>
          <p:cNvSpPr txBox="1"/>
          <p:nvPr/>
        </p:nvSpPr>
        <p:spPr>
          <a:xfrm>
            <a:off x="4250585" y="366551"/>
            <a:ext cx="27314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200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r>
              <a:rPr lang="en-US" altLang="zh-CN" sz="1400">
                <a:latin typeface="Times New Roman" panose="02020603050405020304" pitchFamily="18" charset="0"/>
                <a:cs typeface="Times New Roman" panose="02020603050405020304" pitchFamily="18" charset="0"/>
              </a:rPr>
              <a:t>Storage and transportation of fracturing fluid and solid particles</a:t>
            </a:r>
            <a:endParaRPr lang="zh-CN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7" name="箭头: 下 126">
            <a:extLst>
              <a:ext uri="{FF2B5EF4-FFF2-40B4-BE49-F238E27FC236}">
                <a16:creationId xmlns:a16="http://schemas.microsoft.com/office/drawing/2014/main" id="{5D913CAE-1EC5-B147-E745-EEB4DED16AB1}"/>
              </a:ext>
            </a:extLst>
          </p:cNvPr>
          <p:cNvSpPr/>
          <p:nvPr/>
        </p:nvSpPr>
        <p:spPr>
          <a:xfrm rot="10800000" flipH="1">
            <a:off x="3043339" y="1621090"/>
            <a:ext cx="86127" cy="595171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D1BE6AF0-C418-1B9F-623E-3396D0892E8E}"/>
              </a:ext>
            </a:extLst>
          </p:cNvPr>
          <p:cNvSpPr txBox="1"/>
          <p:nvPr/>
        </p:nvSpPr>
        <p:spPr>
          <a:xfrm>
            <a:off x="4256706" y="1663410"/>
            <a:ext cx="6538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2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zh-CN" altLang="en-US" sz="1400"/>
              <a:t>节流</a:t>
            </a:r>
          </a:p>
        </p:txBody>
      </p:sp>
      <p:sp>
        <p:nvSpPr>
          <p:cNvPr id="3" name="任意多边形: 形状 2">
            <a:extLst>
              <a:ext uri="{FF2B5EF4-FFF2-40B4-BE49-F238E27FC236}">
                <a16:creationId xmlns:a16="http://schemas.microsoft.com/office/drawing/2014/main" id="{260C4C8F-C5C7-C075-6C57-D9FE19D9FCBB}"/>
              </a:ext>
            </a:extLst>
          </p:cNvPr>
          <p:cNvSpPr/>
          <p:nvPr/>
        </p:nvSpPr>
        <p:spPr>
          <a:xfrm>
            <a:off x="1777594" y="1477671"/>
            <a:ext cx="7944307" cy="1228954"/>
          </a:xfrm>
          <a:custGeom>
            <a:avLst/>
            <a:gdLst>
              <a:gd name="connsiteX0" fmla="*/ 0 w 7944307"/>
              <a:gd name="connsiteY0" fmla="*/ 0 h 1550823"/>
              <a:gd name="connsiteX1" fmla="*/ 7936992 w 7944307"/>
              <a:gd name="connsiteY1" fmla="*/ 7316 h 1550823"/>
              <a:gd name="connsiteX2" fmla="*/ 7944307 w 7944307"/>
              <a:gd name="connsiteY2" fmla="*/ 1477671 h 1550823"/>
              <a:gd name="connsiteX3" fmla="*/ 7154265 w 7944307"/>
              <a:gd name="connsiteY3" fmla="*/ 1170432 h 1550823"/>
              <a:gd name="connsiteX4" fmla="*/ 5888736 w 7944307"/>
              <a:gd name="connsiteY4" fmla="*/ 1199693 h 1550823"/>
              <a:gd name="connsiteX5" fmla="*/ 4952390 w 7944307"/>
              <a:gd name="connsiteY5" fmla="*/ 1382573 h 1550823"/>
              <a:gd name="connsiteX6" fmla="*/ 3482035 w 7944307"/>
              <a:gd name="connsiteY6" fmla="*/ 1126541 h 1550823"/>
              <a:gd name="connsiteX7" fmla="*/ 3094329 w 7944307"/>
              <a:gd name="connsiteY7" fmla="*/ 1170432 h 1550823"/>
              <a:gd name="connsiteX8" fmla="*/ 2735884 w 7944307"/>
              <a:gd name="connsiteY8" fmla="*/ 1294791 h 1550823"/>
              <a:gd name="connsiteX9" fmla="*/ 2662732 w 7944307"/>
              <a:gd name="connsiteY9" fmla="*/ 1345997 h 1550823"/>
              <a:gd name="connsiteX10" fmla="*/ 2377440 w 7944307"/>
              <a:gd name="connsiteY10" fmla="*/ 1411834 h 1550823"/>
              <a:gd name="connsiteX11" fmla="*/ 2136038 w 7944307"/>
              <a:gd name="connsiteY11" fmla="*/ 1360628 h 1550823"/>
              <a:gd name="connsiteX12" fmla="*/ 1901952 w 7944307"/>
              <a:gd name="connsiteY12" fmla="*/ 1302106 h 1550823"/>
              <a:gd name="connsiteX13" fmla="*/ 1565452 w 7944307"/>
              <a:gd name="connsiteY13" fmla="*/ 1243584 h 1550823"/>
              <a:gd name="connsiteX14" fmla="*/ 1463040 w 7944307"/>
              <a:gd name="connsiteY14" fmla="*/ 1236269 h 1550823"/>
              <a:gd name="connsiteX15" fmla="*/ 790041 w 7944307"/>
              <a:gd name="connsiteY15" fmla="*/ 1163117 h 1550823"/>
              <a:gd name="connsiteX16" fmla="*/ 512064 w 7944307"/>
              <a:gd name="connsiteY16" fmla="*/ 1250900 h 1550823"/>
              <a:gd name="connsiteX17" fmla="*/ 446227 w 7944307"/>
              <a:gd name="connsiteY17" fmla="*/ 1302106 h 1550823"/>
              <a:gd name="connsiteX18" fmla="*/ 256032 w 7944307"/>
              <a:gd name="connsiteY18" fmla="*/ 1455725 h 1550823"/>
              <a:gd name="connsiteX19" fmla="*/ 190195 w 7944307"/>
              <a:gd name="connsiteY19" fmla="*/ 1514247 h 1550823"/>
              <a:gd name="connsiteX20" fmla="*/ 0 w 7944307"/>
              <a:gd name="connsiteY20" fmla="*/ 1550823 h 1550823"/>
              <a:gd name="connsiteX21" fmla="*/ 0 w 7944307"/>
              <a:gd name="connsiteY21" fmla="*/ 0 h 1550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944307" h="1550823">
                <a:moveTo>
                  <a:pt x="0" y="0"/>
                </a:moveTo>
                <a:lnTo>
                  <a:pt x="7936992" y="7316"/>
                </a:lnTo>
                <a:cubicBezTo>
                  <a:pt x="7939430" y="497434"/>
                  <a:pt x="7941869" y="987553"/>
                  <a:pt x="7944307" y="1477671"/>
                </a:cubicBezTo>
                <a:lnTo>
                  <a:pt x="7154265" y="1170432"/>
                </a:lnTo>
                <a:lnTo>
                  <a:pt x="5888736" y="1199693"/>
                </a:lnTo>
                <a:lnTo>
                  <a:pt x="4952390" y="1382573"/>
                </a:lnTo>
                <a:lnTo>
                  <a:pt x="3482035" y="1126541"/>
                </a:lnTo>
                <a:lnTo>
                  <a:pt x="3094329" y="1170432"/>
                </a:lnTo>
                <a:lnTo>
                  <a:pt x="2735884" y="1294791"/>
                </a:lnTo>
                <a:lnTo>
                  <a:pt x="2662732" y="1345997"/>
                </a:lnTo>
                <a:lnTo>
                  <a:pt x="2377440" y="1411834"/>
                </a:lnTo>
                <a:lnTo>
                  <a:pt x="2136038" y="1360628"/>
                </a:lnTo>
                <a:lnTo>
                  <a:pt x="1901952" y="1302106"/>
                </a:lnTo>
                <a:lnTo>
                  <a:pt x="1565452" y="1243584"/>
                </a:lnTo>
                <a:cubicBezTo>
                  <a:pt x="1477700" y="1235607"/>
                  <a:pt x="1511918" y="1236269"/>
                  <a:pt x="1463040" y="1236269"/>
                </a:cubicBezTo>
                <a:lnTo>
                  <a:pt x="790041" y="1163117"/>
                </a:lnTo>
                <a:lnTo>
                  <a:pt x="512064" y="1250900"/>
                </a:lnTo>
                <a:cubicBezTo>
                  <a:pt x="456717" y="1298339"/>
                  <a:pt x="480965" y="1284737"/>
                  <a:pt x="446227" y="1302106"/>
                </a:cubicBezTo>
                <a:lnTo>
                  <a:pt x="256032" y="1455725"/>
                </a:lnTo>
                <a:cubicBezTo>
                  <a:pt x="194915" y="1509203"/>
                  <a:pt x="215839" y="1488603"/>
                  <a:pt x="190195" y="1514247"/>
                </a:cubicBezTo>
                <a:lnTo>
                  <a:pt x="0" y="155082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ED4343E2-54CB-60F5-C10F-B6E357104948}"/>
              </a:ext>
            </a:extLst>
          </p:cNvPr>
          <p:cNvSpPr/>
          <p:nvPr/>
        </p:nvSpPr>
        <p:spPr>
          <a:xfrm>
            <a:off x="1777594" y="2246224"/>
            <a:ext cx="7966253" cy="1945903"/>
          </a:xfrm>
          <a:custGeom>
            <a:avLst/>
            <a:gdLst>
              <a:gd name="connsiteX0" fmla="*/ 0 w 7966253"/>
              <a:gd name="connsiteY0" fmla="*/ 416993 h 1945903"/>
              <a:gd name="connsiteX1" fmla="*/ 329184 w 7966253"/>
              <a:gd name="connsiteY1" fmla="*/ 263373 h 1945903"/>
              <a:gd name="connsiteX2" fmla="*/ 694944 w 7966253"/>
              <a:gd name="connsiteY2" fmla="*/ 58548 h 1945903"/>
              <a:gd name="connsiteX3" fmla="*/ 1250899 w 7966253"/>
              <a:gd name="connsiteY3" fmla="*/ 117069 h 1945903"/>
              <a:gd name="connsiteX4" fmla="*/ 1770278 w 7966253"/>
              <a:gd name="connsiteY4" fmla="*/ 248743 h 1945903"/>
              <a:gd name="connsiteX5" fmla="*/ 2384755 w 7966253"/>
              <a:gd name="connsiteY5" fmla="*/ 241428 h 1945903"/>
              <a:gd name="connsiteX6" fmla="*/ 2633472 w 7966253"/>
              <a:gd name="connsiteY6" fmla="*/ 139015 h 1945903"/>
              <a:gd name="connsiteX7" fmla="*/ 3138221 w 7966253"/>
              <a:gd name="connsiteY7" fmla="*/ 43917 h 1945903"/>
              <a:gd name="connsiteX8" fmla="*/ 3701491 w 7966253"/>
              <a:gd name="connsiteY8" fmla="*/ 65863 h 1945903"/>
              <a:gd name="connsiteX9" fmla="*/ 3774643 w 7966253"/>
              <a:gd name="connsiteY9" fmla="*/ 65863 h 1945903"/>
              <a:gd name="connsiteX10" fmla="*/ 4242816 w 7966253"/>
              <a:gd name="connsiteY10" fmla="*/ 146330 h 1945903"/>
              <a:gd name="connsiteX11" fmla="*/ 4564685 w 7966253"/>
              <a:gd name="connsiteY11" fmla="*/ 212167 h 1945903"/>
              <a:gd name="connsiteX12" fmla="*/ 4725619 w 7966253"/>
              <a:gd name="connsiteY12" fmla="*/ 248743 h 1945903"/>
              <a:gd name="connsiteX13" fmla="*/ 4945075 w 7966253"/>
              <a:gd name="connsiteY13" fmla="*/ 270689 h 1945903"/>
              <a:gd name="connsiteX14" fmla="*/ 5142585 w 7966253"/>
              <a:gd name="connsiteY14" fmla="*/ 270689 h 1945903"/>
              <a:gd name="connsiteX15" fmla="*/ 5369357 w 7966253"/>
              <a:gd name="connsiteY15" fmla="*/ 182906 h 1945903"/>
              <a:gd name="connsiteX16" fmla="*/ 5420563 w 7966253"/>
              <a:gd name="connsiteY16" fmla="*/ 168276 h 1945903"/>
              <a:gd name="connsiteX17" fmla="*/ 5530291 w 7966253"/>
              <a:gd name="connsiteY17" fmla="*/ 131700 h 1945903"/>
              <a:gd name="connsiteX18" fmla="*/ 5742432 w 7966253"/>
              <a:gd name="connsiteY18" fmla="*/ 51233 h 1945903"/>
              <a:gd name="connsiteX19" fmla="*/ 5822899 w 7966253"/>
              <a:gd name="connsiteY19" fmla="*/ 7341 h 1945903"/>
              <a:gd name="connsiteX20" fmla="*/ 5917997 w 7966253"/>
              <a:gd name="connsiteY20" fmla="*/ 7341 h 1945903"/>
              <a:gd name="connsiteX21" fmla="*/ 6159398 w 7966253"/>
              <a:gd name="connsiteY21" fmla="*/ 14657 h 1945903"/>
              <a:gd name="connsiteX22" fmla="*/ 6422745 w 7966253"/>
              <a:gd name="connsiteY22" fmla="*/ 21972 h 1945903"/>
              <a:gd name="connsiteX23" fmla="*/ 6576365 w 7966253"/>
              <a:gd name="connsiteY23" fmla="*/ 26 h 1945903"/>
              <a:gd name="connsiteX24" fmla="*/ 6737299 w 7966253"/>
              <a:gd name="connsiteY24" fmla="*/ 29287 h 1945903"/>
              <a:gd name="connsiteX25" fmla="*/ 6817766 w 7966253"/>
              <a:gd name="connsiteY25" fmla="*/ 36602 h 1945903"/>
              <a:gd name="connsiteX26" fmla="*/ 6920179 w 7966253"/>
              <a:gd name="connsiteY26" fmla="*/ 65863 h 1945903"/>
              <a:gd name="connsiteX27" fmla="*/ 7000646 w 7966253"/>
              <a:gd name="connsiteY27" fmla="*/ 80493 h 1945903"/>
              <a:gd name="connsiteX28" fmla="*/ 7212787 w 7966253"/>
              <a:gd name="connsiteY28" fmla="*/ 117069 h 1945903"/>
              <a:gd name="connsiteX29" fmla="*/ 7278624 w 7966253"/>
              <a:gd name="connsiteY29" fmla="*/ 117069 h 1945903"/>
              <a:gd name="connsiteX30" fmla="*/ 7615123 w 7966253"/>
              <a:gd name="connsiteY30" fmla="*/ 139015 h 1945903"/>
              <a:gd name="connsiteX31" fmla="*/ 7680960 w 7966253"/>
              <a:gd name="connsiteY31" fmla="*/ 146330 h 1945903"/>
              <a:gd name="connsiteX32" fmla="*/ 7783373 w 7966253"/>
              <a:gd name="connsiteY32" fmla="*/ 175591 h 1945903"/>
              <a:gd name="connsiteX33" fmla="*/ 7900416 w 7966253"/>
              <a:gd name="connsiteY33" fmla="*/ 256058 h 1945903"/>
              <a:gd name="connsiteX34" fmla="*/ 7958937 w 7966253"/>
              <a:gd name="connsiteY34" fmla="*/ 329210 h 1945903"/>
              <a:gd name="connsiteX35" fmla="*/ 7966253 w 7966253"/>
              <a:gd name="connsiteY35" fmla="*/ 1214349 h 1945903"/>
              <a:gd name="connsiteX36" fmla="*/ 7476134 w 7966253"/>
              <a:gd name="connsiteY36" fmla="*/ 1163143 h 1945903"/>
              <a:gd name="connsiteX37" fmla="*/ 7081113 w 7966253"/>
              <a:gd name="connsiteY37" fmla="*/ 1075361 h 1945903"/>
              <a:gd name="connsiteX38" fmla="*/ 7007961 w 7966253"/>
              <a:gd name="connsiteY38" fmla="*/ 1060730 h 1945903"/>
              <a:gd name="connsiteX39" fmla="*/ 6759245 w 7966253"/>
              <a:gd name="connsiteY39" fmla="*/ 1163143 h 1945903"/>
              <a:gd name="connsiteX40" fmla="*/ 6715353 w 7966253"/>
              <a:gd name="connsiteY40" fmla="*/ 1214349 h 1945903"/>
              <a:gd name="connsiteX41" fmla="*/ 6598310 w 7966253"/>
              <a:gd name="connsiteY41" fmla="*/ 1280186 h 1945903"/>
              <a:gd name="connsiteX42" fmla="*/ 6539789 w 7966253"/>
              <a:gd name="connsiteY42" fmla="*/ 1324077 h 1945903"/>
              <a:gd name="connsiteX43" fmla="*/ 6291072 w 7966253"/>
              <a:gd name="connsiteY43" fmla="*/ 1411860 h 1945903"/>
              <a:gd name="connsiteX44" fmla="*/ 6093561 w 7966253"/>
              <a:gd name="connsiteY44" fmla="*/ 1441121 h 1945903"/>
              <a:gd name="connsiteX45" fmla="*/ 5800953 w 7966253"/>
              <a:gd name="connsiteY45" fmla="*/ 1346023 h 1945903"/>
              <a:gd name="connsiteX46" fmla="*/ 5508345 w 7966253"/>
              <a:gd name="connsiteY46" fmla="*/ 1346023 h 1945903"/>
              <a:gd name="connsiteX47" fmla="*/ 5186477 w 7966253"/>
              <a:gd name="connsiteY47" fmla="*/ 1367969 h 1945903"/>
              <a:gd name="connsiteX48" fmla="*/ 5091379 w 7966253"/>
              <a:gd name="connsiteY48" fmla="*/ 1419175 h 1945903"/>
              <a:gd name="connsiteX49" fmla="*/ 4967021 w 7966253"/>
              <a:gd name="connsiteY49" fmla="*/ 1492327 h 1945903"/>
              <a:gd name="connsiteX50" fmla="*/ 4908499 w 7966253"/>
              <a:gd name="connsiteY50" fmla="*/ 1528903 h 1945903"/>
              <a:gd name="connsiteX51" fmla="*/ 4725619 w 7966253"/>
              <a:gd name="connsiteY51" fmla="*/ 1602055 h 1945903"/>
              <a:gd name="connsiteX52" fmla="*/ 4557369 w 7966253"/>
              <a:gd name="connsiteY52" fmla="*/ 1631316 h 1945903"/>
              <a:gd name="connsiteX53" fmla="*/ 4169664 w 7966253"/>
              <a:gd name="connsiteY53" fmla="*/ 1572794 h 1945903"/>
              <a:gd name="connsiteX54" fmla="*/ 3825849 w 7966253"/>
              <a:gd name="connsiteY54" fmla="*/ 1426490 h 1945903"/>
              <a:gd name="connsiteX55" fmla="*/ 3606393 w 7966253"/>
              <a:gd name="connsiteY55" fmla="*/ 1426490 h 1945903"/>
              <a:gd name="connsiteX56" fmla="*/ 3511296 w 7966253"/>
              <a:gd name="connsiteY56" fmla="*/ 1463066 h 1945903"/>
              <a:gd name="connsiteX57" fmla="*/ 3386937 w 7966253"/>
              <a:gd name="connsiteY57" fmla="*/ 1558164 h 1945903"/>
              <a:gd name="connsiteX58" fmla="*/ 3284525 w 7966253"/>
              <a:gd name="connsiteY58" fmla="*/ 1587425 h 1945903"/>
              <a:gd name="connsiteX59" fmla="*/ 3189427 w 7966253"/>
              <a:gd name="connsiteY59" fmla="*/ 1631316 h 1945903"/>
              <a:gd name="connsiteX60" fmla="*/ 2904134 w 7966253"/>
              <a:gd name="connsiteY60" fmla="*/ 1697153 h 1945903"/>
              <a:gd name="connsiteX61" fmla="*/ 2801721 w 7966253"/>
              <a:gd name="connsiteY61" fmla="*/ 1726413 h 1945903"/>
              <a:gd name="connsiteX62" fmla="*/ 2479853 w 7966253"/>
              <a:gd name="connsiteY62" fmla="*/ 1667892 h 1945903"/>
              <a:gd name="connsiteX63" fmla="*/ 2289657 w 7966253"/>
              <a:gd name="connsiteY63" fmla="*/ 1602055 h 1945903"/>
              <a:gd name="connsiteX64" fmla="*/ 2201875 w 7966253"/>
              <a:gd name="connsiteY64" fmla="*/ 1565479 h 1945903"/>
              <a:gd name="connsiteX65" fmla="*/ 1901952 w 7966253"/>
              <a:gd name="connsiteY65" fmla="*/ 1558164 h 1945903"/>
              <a:gd name="connsiteX66" fmla="*/ 1777593 w 7966253"/>
              <a:gd name="connsiteY66" fmla="*/ 1594740 h 1945903"/>
              <a:gd name="connsiteX67" fmla="*/ 1448409 w 7966253"/>
              <a:gd name="connsiteY67" fmla="*/ 1675207 h 1945903"/>
              <a:gd name="connsiteX68" fmla="*/ 1338681 w 7966253"/>
              <a:gd name="connsiteY68" fmla="*/ 1748359 h 1945903"/>
              <a:gd name="connsiteX69" fmla="*/ 1207008 w 7966253"/>
              <a:gd name="connsiteY69" fmla="*/ 1806881 h 1945903"/>
              <a:gd name="connsiteX70" fmla="*/ 1075334 w 7966253"/>
              <a:gd name="connsiteY70" fmla="*/ 1872717 h 1945903"/>
              <a:gd name="connsiteX71" fmla="*/ 1046073 w 7966253"/>
              <a:gd name="connsiteY71" fmla="*/ 1872717 h 1945903"/>
              <a:gd name="connsiteX72" fmla="*/ 694944 w 7966253"/>
              <a:gd name="connsiteY72" fmla="*/ 1938554 h 1945903"/>
              <a:gd name="connsiteX73" fmla="*/ 592531 w 7966253"/>
              <a:gd name="connsiteY73" fmla="*/ 1945869 h 1945903"/>
              <a:gd name="connsiteX74" fmla="*/ 329184 w 7966253"/>
              <a:gd name="connsiteY74" fmla="*/ 1828826 h 1945903"/>
              <a:gd name="connsiteX75" fmla="*/ 336499 w 7966253"/>
              <a:gd name="connsiteY75" fmla="*/ 1755674 h 1945903"/>
              <a:gd name="connsiteX76" fmla="*/ 336499 w 7966253"/>
              <a:gd name="connsiteY76" fmla="*/ 1704468 h 1945903"/>
              <a:gd name="connsiteX77" fmla="*/ 190195 w 7966253"/>
              <a:gd name="connsiteY77" fmla="*/ 1616685 h 1945903"/>
              <a:gd name="connsiteX78" fmla="*/ 87782 w 7966253"/>
              <a:gd name="connsiteY78" fmla="*/ 1609370 h 1945903"/>
              <a:gd name="connsiteX79" fmla="*/ 36576 w 7966253"/>
              <a:gd name="connsiteY79" fmla="*/ 1653261 h 1945903"/>
              <a:gd name="connsiteX80" fmla="*/ 0 w 7966253"/>
              <a:gd name="connsiteY80" fmla="*/ 1653261 h 1945903"/>
              <a:gd name="connsiteX81" fmla="*/ 7315 w 7966253"/>
              <a:gd name="connsiteY81" fmla="*/ 329210 h 1945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7966253" h="1945903">
                <a:moveTo>
                  <a:pt x="0" y="416993"/>
                </a:moveTo>
                <a:lnTo>
                  <a:pt x="329184" y="263373"/>
                </a:lnTo>
                <a:lnTo>
                  <a:pt x="694944" y="58548"/>
                </a:lnTo>
                <a:lnTo>
                  <a:pt x="1250899" y="117069"/>
                </a:lnTo>
                <a:lnTo>
                  <a:pt x="1770278" y="248743"/>
                </a:lnTo>
                <a:lnTo>
                  <a:pt x="2384755" y="241428"/>
                </a:lnTo>
                <a:lnTo>
                  <a:pt x="2633472" y="139015"/>
                </a:lnTo>
                <a:lnTo>
                  <a:pt x="3138221" y="43917"/>
                </a:lnTo>
                <a:lnTo>
                  <a:pt x="3701491" y="65863"/>
                </a:lnTo>
                <a:lnTo>
                  <a:pt x="3774643" y="65863"/>
                </a:lnTo>
                <a:lnTo>
                  <a:pt x="4242816" y="146330"/>
                </a:lnTo>
                <a:lnTo>
                  <a:pt x="4564685" y="212167"/>
                </a:lnTo>
                <a:lnTo>
                  <a:pt x="4725619" y="248743"/>
                </a:lnTo>
                <a:lnTo>
                  <a:pt x="4945075" y="270689"/>
                </a:lnTo>
                <a:lnTo>
                  <a:pt x="5142585" y="270689"/>
                </a:lnTo>
                <a:lnTo>
                  <a:pt x="5369357" y="182906"/>
                </a:lnTo>
                <a:lnTo>
                  <a:pt x="5420563" y="168276"/>
                </a:lnTo>
                <a:lnTo>
                  <a:pt x="5530291" y="131700"/>
                </a:lnTo>
                <a:lnTo>
                  <a:pt x="5742432" y="51233"/>
                </a:lnTo>
                <a:cubicBezTo>
                  <a:pt x="5812327" y="4636"/>
                  <a:pt x="5781893" y="7341"/>
                  <a:pt x="5822899" y="7341"/>
                </a:cubicBezTo>
                <a:lnTo>
                  <a:pt x="5917997" y="7341"/>
                </a:lnTo>
                <a:lnTo>
                  <a:pt x="6159398" y="14657"/>
                </a:lnTo>
                <a:lnTo>
                  <a:pt x="6422745" y="21972"/>
                </a:lnTo>
                <a:cubicBezTo>
                  <a:pt x="6556709" y="-1669"/>
                  <a:pt x="6505010" y="26"/>
                  <a:pt x="6576365" y="26"/>
                </a:cubicBezTo>
                <a:lnTo>
                  <a:pt x="6737299" y="29287"/>
                </a:lnTo>
                <a:cubicBezTo>
                  <a:pt x="6812877" y="36845"/>
                  <a:pt x="6785945" y="36602"/>
                  <a:pt x="6817766" y="36602"/>
                </a:cubicBezTo>
                <a:lnTo>
                  <a:pt x="6920179" y="65863"/>
                </a:lnTo>
                <a:lnTo>
                  <a:pt x="7000646" y="80493"/>
                </a:lnTo>
                <a:lnTo>
                  <a:pt x="7212787" y="117069"/>
                </a:lnTo>
                <a:lnTo>
                  <a:pt x="7278624" y="117069"/>
                </a:lnTo>
                <a:lnTo>
                  <a:pt x="7615123" y="139015"/>
                </a:lnTo>
                <a:lnTo>
                  <a:pt x="7680960" y="146330"/>
                </a:lnTo>
                <a:lnTo>
                  <a:pt x="7783373" y="175591"/>
                </a:lnTo>
                <a:lnTo>
                  <a:pt x="7900416" y="256058"/>
                </a:lnTo>
                <a:lnTo>
                  <a:pt x="7958937" y="329210"/>
                </a:lnTo>
                <a:cubicBezTo>
                  <a:pt x="7961376" y="624256"/>
                  <a:pt x="7963814" y="919303"/>
                  <a:pt x="7966253" y="1214349"/>
                </a:cubicBezTo>
                <a:lnTo>
                  <a:pt x="7476134" y="1163143"/>
                </a:lnTo>
                <a:lnTo>
                  <a:pt x="7081113" y="1075361"/>
                </a:lnTo>
                <a:lnTo>
                  <a:pt x="7007961" y="1060730"/>
                </a:lnTo>
                <a:lnTo>
                  <a:pt x="6759245" y="1163143"/>
                </a:lnTo>
                <a:lnTo>
                  <a:pt x="6715353" y="1214349"/>
                </a:lnTo>
                <a:lnTo>
                  <a:pt x="6598310" y="1280186"/>
                </a:lnTo>
                <a:lnTo>
                  <a:pt x="6539789" y="1324077"/>
                </a:lnTo>
                <a:lnTo>
                  <a:pt x="6291072" y="1411860"/>
                </a:lnTo>
                <a:lnTo>
                  <a:pt x="6093561" y="1441121"/>
                </a:lnTo>
                <a:lnTo>
                  <a:pt x="5800953" y="1346023"/>
                </a:lnTo>
                <a:lnTo>
                  <a:pt x="5508345" y="1346023"/>
                </a:lnTo>
                <a:lnTo>
                  <a:pt x="5186477" y="1367969"/>
                </a:lnTo>
                <a:lnTo>
                  <a:pt x="5091379" y="1419175"/>
                </a:lnTo>
                <a:lnTo>
                  <a:pt x="4967021" y="1492327"/>
                </a:lnTo>
                <a:lnTo>
                  <a:pt x="4908499" y="1528903"/>
                </a:lnTo>
                <a:lnTo>
                  <a:pt x="4725619" y="1602055"/>
                </a:lnTo>
                <a:cubicBezTo>
                  <a:pt x="4600951" y="1619864"/>
                  <a:pt x="4656869" y="1609204"/>
                  <a:pt x="4557369" y="1631316"/>
                </a:cubicBezTo>
                <a:lnTo>
                  <a:pt x="4169664" y="1572794"/>
                </a:lnTo>
                <a:lnTo>
                  <a:pt x="3825849" y="1426490"/>
                </a:lnTo>
                <a:lnTo>
                  <a:pt x="3606393" y="1426490"/>
                </a:lnTo>
                <a:cubicBezTo>
                  <a:pt x="3524820" y="1450962"/>
                  <a:pt x="3554423" y="1434315"/>
                  <a:pt x="3511296" y="1463066"/>
                </a:cubicBezTo>
                <a:lnTo>
                  <a:pt x="3386937" y="1558164"/>
                </a:lnTo>
                <a:lnTo>
                  <a:pt x="3284525" y="1587425"/>
                </a:lnTo>
                <a:cubicBezTo>
                  <a:pt x="3205100" y="1635080"/>
                  <a:pt x="3239809" y="1631316"/>
                  <a:pt x="3189427" y="1631316"/>
                </a:cubicBezTo>
                <a:lnTo>
                  <a:pt x="2904134" y="1697153"/>
                </a:lnTo>
                <a:cubicBezTo>
                  <a:pt x="2811725" y="1727955"/>
                  <a:pt x="2847195" y="1726413"/>
                  <a:pt x="2801721" y="1726413"/>
                </a:cubicBezTo>
                <a:lnTo>
                  <a:pt x="2479853" y="1667892"/>
                </a:lnTo>
                <a:lnTo>
                  <a:pt x="2289657" y="1602055"/>
                </a:lnTo>
                <a:cubicBezTo>
                  <a:pt x="2220926" y="1576280"/>
                  <a:pt x="2249770" y="1589426"/>
                  <a:pt x="2201875" y="1565479"/>
                </a:cubicBezTo>
                <a:lnTo>
                  <a:pt x="1901952" y="1558164"/>
                </a:lnTo>
                <a:cubicBezTo>
                  <a:pt x="1797245" y="1590382"/>
                  <a:pt x="1839030" y="1579381"/>
                  <a:pt x="1777593" y="1594740"/>
                </a:cubicBezTo>
                <a:lnTo>
                  <a:pt x="1448409" y="1675207"/>
                </a:lnTo>
                <a:cubicBezTo>
                  <a:pt x="1343096" y="1742909"/>
                  <a:pt x="1374695" y="1712350"/>
                  <a:pt x="1338681" y="1748359"/>
                </a:cubicBezTo>
                <a:lnTo>
                  <a:pt x="1207008" y="1806881"/>
                </a:lnTo>
                <a:cubicBezTo>
                  <a:pt x="1171378" y="1826675"/>
                  <a:pt x="1115134" y="1860471"/>
                  <a:pt x="1075334" y="1872717"/>
                </a:cubicBezTo>
                <a:cubicBezTo>
                  <a:pt x="1066012" y="1875585"/>
                  <a:pt x="1055827" y="1872717"/>
                  <a:pt x="1046073" y="1872717"/>
                </a:cubicBezTo>
                <a:lnTo>
                  <a:pt x="694944" y="1938554"/>
                </a:lnTo>
                <a:cubicBezTo>
                  <a:pt x="612087" y="1946839"/>
                  <a:pt x="646298" y="1945869"/>
                  <a:pt x="592531" y="1945869"/>
                </a:cubicBezTo>
                <a:lnTo>
                  <a:pt x="329184" y="1828826"/>
                </a:lnTo>
                <a:lnTo>
                  <a:pt x="336499" y="1755674"/>
                </a:lnTo>
                <a:lnTo>
                  <a:pt x="336499" y="1704468"/>
                </a:lnTo>
                <a:lnTo>
                  <a:pt x="190195" y="1616685"/>
                </a:lnTo>
                <a:lnTo>
                  <a:pt x="87782" y="1609370"/>
                </a:lnTo>
                <a:lnTo>
                  <a:pt x="36576" y="1653261"/>
                </a:lnTo>
                <a:lnTo>
                  <a:pt x="0" y="1653261"/>
                </a:lnTo>
                <a:cubicBezTo>
                  <a:pt x="2438" y="1211911"/>
                  <a:pt x="4877" y="770560"/>
                  <a:pt x="7315" y="329210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任意多边形: 形状 11">
            <a:extLst>
              <a:ext uri="{FF2B5EF4-FFF2-40B4-BE49-F238E27FC236}">
                <a16:creationId xmlns:a16="http://schemas.microsoft.com/office/drawing/2014/main" id="{AA7E7E75-86C5-6AF9-9837-6EAE4FE3FC88}"/>
              </a:ext>
            </a:extLst>
          </p:cNvPr>
          <p:cNvSpPr/>
          <p:nvPr/>
        </p:nvSpPr>
        <p:spPr>
          <a:xfrm>
            <a:off x="1762963" y="3116877"/>
            <a:ext cx="8002829" cy="2120033"/>
          </a:xfrm>
          <a:custGeom>
            <a:avLst/>
            <a:gdLst>
              <a:gd name="connsiteX0" fmla="*/ 0 w 7988198"/>
              <a:gd name="connsiteY0" fmla="*/ 687699 h 2026381"/>
              <a:gd name="connsiteX1" fmla="*/ 153619 w 7988198"/>
              <a:gd name="connsiteY1" fmla="*/ 534080 h 2026381"/>
              <a:gd name="connsiteX2" fmla="*/ 563270 w 7988198"/>
              <a:gd name="connsiteY2" fmla="*/ 512134 h 2026381"/>
              <a:gd name="connsiteX3" fmla="*/ 738835 w 7988198"/>
              <a:gd name="connsiteY3" fmla="*/ 512134 h 2026381"/>
              <a:gd name="connsiteX4" fmla="*/ 804672 w 7988198"/>
              <a:gd name="connsiteY4" fmla="*/ 497504 h 2026381"/>
              <a:gd name="connsiteX5" fmla="*/ 1024128 w 7988198"/>
              <a:gd name="connsiteY5" fmla="*/ 519449 h 2026381"/>
              <a:gd name="connsiteX6" fmla="*/ 1104595 w 7988198"/>
              <a:gd name="connsiteY6" fmla="*/ 526765 h 2026381"/>
              <a:gd name="connsiteX7" fmla="*/ 1272845 w 7988198"/>
              <a:gd name="connsiteY7" fmla="*/ 519449 h 2026381"/>
              <a:gd name="connsiteX8" fmla="*/ 1426464 w 7988198"/>
              <a:gd name="connsiteY8" fmla="*/ 460928 h 2026381"/>
              <a:gd name="connsiteX9" fmla="*/ 1587398 w 7988198"/>
              <a:gd name="connsiteY9" fmla="*/ 409721 h 2026381"/>
              <a:gd name="connsiteX10" fmla="*/ 1653235 w 7988198"/>
              <a:gd name="connsiteY10" fmla="*/ 402406 h 2026381"/>
              <a:gd name="connsiteX11" fmla="*/ 1872691 w 7988198"/>
              <a:gd name="connsiteY11" fmla="*/ 343885 h 2026381"/>
              <a:gd name="connsiteX12" fmla="*/ 2099462 w 7988198"/>
              <a:gd name="connsiteY12" fmla="*/ 380461 h 2026381"/>
              <a:gd name="connsiteX13" fmla="*/ 2392070 w 7988198"/>
              <a:gd name="connsiteY13" fmla="*/ 504819 h 2026381"/>
              <a:gd name="connsiteX14" fmla="*/ 2450592 w 7988198"/>
              <a:gd name="connsiteY14" fmla="*/ 526765 h 2026381"/>
              <a:gd name="connsiteX15" fmla="*/ 2589581 w 7988198"/>
              <a:gd name="connsiteY15" fmla="*/ 526765 h 2026381"/>
              <a:gd name="connsiteX16" fmla="*/ 2648102 w 7988198"/>
              <a:gd name="connsiteY16" fmla="*/ 526765 h 2026381"/>
              <a:gd name="connsiteX17" fmla="*/ 2750515 w 7988198"/>
              <a:gd name="connsiteY17" fmla="*/ 504819 h 2026381"/>
              <a:gd name="connsiteX18" fmla="*/ 2860243 w 7988198"/>
              <a:gd name="connsiteY18" fmla="*/ 482873 h 2026381"/>
              <a:gd name="connsiteX19" fmla="*/ 2926080 w 7988198"/>
              <a:gd name="connsiteY19" fmla="*/ 460928 h 2026381"/>
              <a:gd name="connsiteX20" fmla="*/ 3145536 w 7988198"/>
              <a:gd name="connsiteY20" fmla="*/ 431667 h 2026381"/>
              <a:gd name="connsiteX21" fmla="*/ 3233318 w 7988198"/>
              <a:gd name="connsiteY21" fmla="*/ 395091 h 2026381"/>
              <a:gd name="connsiteX22" fmla="*/ 3299155 w 7988198"/>
              <a:gd name="connsiteY22" fmla="*/ 387776 h 2026381"/>
              <a:gd name="connsiteX23" fmla="*/ 3379622 w 7988198"/>
              <a:gd name="connsiteY23" fmla="*/ 358515 h 2026381"/>
              <a:gd name="connsiteX24" fmla="*/ 3518611 w 7988198"/>
              <a:gd name="connsiteY24" fmla="*/ 380461 h 2026381"/>
              <a:gd name="connsiteX25" fmla="*/ 3606393 w 7988198"/>
              <a:gd name="connsiteY25" fmla="*/ 365830 h 2026381"/>
              <a:gd name="connsiteX26" fmla="*/ 3672230 w 7988198"/>
              <a:gd name="connsiteY26" fmla="*/ 358515 h 2026381"/>
              <a:gd name="connsiteX27" fmla="*/ 3760013 w 7988198"/>
              <a:gd name="connsiteY27" fmla="*/ 358515 h 2026381"/>
              <a:gd name="connsiteX28" fmla="*/ 3884371 w 7988198"/>
              <a:gd name="connsiteY28" fmla="*/ 395091 h 2026381"/>
              <a:gd name="connsiteX29" fmla="*/ 4067251 w 7988198"/>
              <a:gd name="connsiteY29" fmla="*/ 438982 h 2026381"/>
              <a:gd name="connsiteX30" fmla="*/ 4169664 w 7988198"/>
              <a:gd name="connsiteY30" fmla="*/ 460928 h 2026381"/>
              <a:gd name="connsiteX31" fmla="*/ 4264761 w 7988198"/>
              <a:gd name="connsiteY31" fmla="*/ 475558 h 2026381"/>
              <a:gd name="connsiteX32" fmla="*/ 4491533 w 7988198"/>
              <a:gd name="connsiteY32" fmla="*/ 482873 h 2026381"/>
              <a:gd name="connsiteX33" fmla="*/ 4586630 w 7988198"/>
              <a:gd name="connsiteY33" fmla="*/ 468243 h 2026381"/>
              <a:gd name="connsiteX34" fmla="*/ 4681728 w 7988198"/>
              <a:gd name="connsiteY34" fmla="*/ 446297 h 2026381"/>
              <a:gd name="connsiteX35" fmla="*/ 4784141 w 7988198"/>
              <a:gd name="connsiteY35" fmla="*/ 431667 h 2026381"/>
              <a:gd name="connsiteX36" fmla="*/ 4930445 w 7988198"/>
              <a:gd name="connsiteY36" fmla="*/ 402406 h 2026381"/>
              <a:gd name="connsiteX37" fmla="*/ 5149901 w 7988198"/>
              <a:gd name="connsiteY37" fmla="*/ 343885 h 2026381"/>
              <a:gd name="connsiteX38" fmla="*/ 5266944 w 7988198"/>
              <a:gd name="connsiteY38" fmla="*/ 329254 h 2026381"/>
              <a:gd name="connsiteX39" fmla="*/ 5574182 w 7988198"/>
              <a:gd name="connsiteY39" fmla="*/ 248787 h 2026381"/>
              <a:gd name="connsiteX40" fmla="*/ 5800953 w 7988198"/>
              <a:gd name="connsiteY40" fmla="*/ 219526 h 2026381"/>
              <a:gd name="connsiteX41" fmla="*/ 5822899 w 7988198"/>
              <a:gd name="connsiteY41" fmla="*/ 248787 h 2026381"/>
              <a:gd name="connsiteX42" fmla="*/ 5903366 w 7988198"/>
              <a:gd name="connsiteY42" fmla="*/ 278048 h 2026381"/>
              <a:gd name="connsiteX43" fmla="*/ 5947257 w 7988198"/>
              <a:gd name="connsiteY43" fmla="*/ 299993 h 2026381"/>
              <a:gd name="connsiteX44" fmla="*/ 6035040 w 7988198"/>
              <a:gd name="connsiteY44" fmla="*/ 307309 h 2026381"/>
              <a:gd name="connsiteX45" fmla="*/ 6100877 w 7988198"/>
              <a:gd name="connsiteY45" fmla="*/ 278048 h 2026381"/>
              <a:gd name="connsiteX46" fmla="*/ 6239865 w 7988198"/>
              <a:gd name="connsiteY46" fmla="*/ 219526 h 2026381"/>
              <a:gd name="connsiteX47" fmla="*/ 6313017 w 7988198"/>
              <a:gd name="connsiteY47" fmla="*/ 197581 h 2026381"/>
              <a:gd name="connsiteX48" fmla="*/ 6788505 w 7988198"/>
              <a:gd name="connsiteY48" fmla="*/ 65907 h 2026381"/>
              <a:gd name="connsiteX49" fmla="*/ 6934809 w 7988198"/>
              <a:gd name="connsiteY49" fmla="*/ 29331 h 2026381"/>
              <a:gd name="connsiteX50" fmla="*/ 7073798 w 7988198"/>
              <a:gd name="connsiteY50" fmla="*/ 7385 h 2026381"/>
              <a:gd name="connsiteX51" fmla="*/ 7161581 w 7988198"/>
              <a:gd name="connsiteY51" fmla="*/ 7385 h 2026381"/>
              <a:gd name="connsiteX52" fmla="*/ 7307885 w 7988198"/>
              <a:gd name="connsiteY52" fmla="*/ 70 h 2026381"/>
              <a:gd name="connsiteX53" fmla="*/ 7381037 w 7988198"/>
              <a:gd name="connsiteY53" fmla="*/ 70 h 2026381"/>
              <a:gd name="connsiteX54" fmla="*/ 7468819 w 7988198"/>
              <a:gd name="connsiteY54" fmla="*/ 7385 h 2026381"/>
              <a:gd name="connsiteX55" fmla="*/ 7527341 w 7988198"/>
              <a:gd name="connsiteY55" fmla="*/ 29331 h 2026381"/>
              <a:gd name="connsiteX56" fmla="*/ 7563917 w 7988198"/>
              <a:gd name="connsiteY56" fmla="*/ 36646 h 2026381"/>
              <a:gd name="connsiteX57" fmla="*/ 7637069 w 7988198"/>
              <a:gd name="connsiteY57" fmla="*/ 43961 h 2026381"/>
              <a:gd name="connsiteX58" fmla="*/ 7732166 w 7988198"/>
              <a:gd name="connsiteY58" fmla="*/ 95168 h 2026381"/>
              <a:gd name="connsiteX59" fmla="*/ 7798003 w 7988198"/>
              <a:gd name="connsiteY59" fmla="*/ 131744 h 2026381"/>
              <a:gd name="connsiteX60" fmla="*/ 7871155 w 7988198"/>
              <a:gd name="connsiteY60" fmla="*/ 153689 h 2026381"/>
              <a:gd name="connsiteX61" fmla="*/ 7973568 w 7988198"/>
              <a:gd name="connsiteY61" fmla="*/ 256102 h 2026381"/>
              <a:gd name="connsiteX62" fmla="*/ 7988198 w 7988198"/>
              <a:gd name="connsiteY62" fmla="*/ 2019065 h 2026381"/>
              <a:gd name="connsiteX63" fmla="*/ 0 w 7988198"/>
              <a:gd name="connsiteY63" fmla="*/ 2026381 h 2026381"/>
              <a:gd name="connsiteX64" fmla="*/ 0 w 7988198"/>
              <a:gd name="connsiteY64" fmla="*/ 687699 h 2026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7988198" h="2026381">
                <a:moveTo>
                  <a:pt x="0" y="687699"/>
                </a:moveTo>
                <a:lnTo>
                  <a:pt x="153619" y="534080"/>
                </a:lnTo>
                <a:lnTo>
                  <a:pt x="563270" y="512134"/>
                </a:lnTo>
                <a:lnTo>
                  <a:pt x="738835" y="512134"/>
                </a:lnTo>
                <a:lnTo>
                  <a:pt x="804672" y="497504"/>
                </a:lnTo>
                <a:lnTo>
                  <a:pt x="1024128" y="519449"/>
                </a:lnTo>
                <a:cubicBezTo>
                  <a:pt x="1094812" y="527304"/>
                  <a:pt x="1067884" y="526765"/>
                  <a:pt x="1104595" y="526765"/>
                </a:cubicBezTo>
                <a:lnTo>
                  <a:pt x="1272845" y="519449"/>
                </a:lnTo>
                <a:lnTo>
                  <a:pt x="1426464" y="460928"/>
                </a:lnTo>
                <a:lnTo>
                  <a:pt x="1587398" y="409721"/>
                </a:lnTo>
                <a:lnTo>
                  <a:pt x="1653235" y="402406"/>
                </a:lnTo>
                <a:lnTo>
                  <a:pt x="1872691" y="343885"/>
                </a:lnTo>
                <a:lnTo>
                  <a:pt x="2099462" y="380461"/>
                </a:lnTo>
                <a:lnTo>
                  <a:pt x="2392070" y="504819"/>
                </a:lnTo>
                <a:lnTo>
                  <a:pt x="2450592" y="526765"/>
                </a:lnTo>
                <a:lnTo>
                  <a:pt x="2589581" y="526765"/>
                </a:lnTo>
                <a:lnTo>
                  <a:pt x="2648102" y="526765"/>
                </a:lnTo>
                <a:cubicBezTo>
                  <a:pt x="2726990" y="517999"/>
                  <a:pt x="2693437" y="527649"/>
                  <a:pt x="2750515" y="504819"/>
                </a:cubicBezTo>
                <a:lnTo>
                  <a:pt x="2860243" y="482873"/>
                </a:lnTo>
                <a:lnTo>
                  <a:pt x="2926080" y="460928"/>
                </a:lnTo>
                <a:lnTo>
                  <a:pt x="3145536" y="431667"/>
                </a:lnTo>
                <a:lnTo>
                  <a:pt x="3233318" y="395091"/>
                </a:lnTo>
                <a:lnTo>
                  <a:pt x="3299155" y="387776"/>
                </a:lnTo>
                <a:lnTo>
                  <a:pt x="3379622" y="358515"/>
                </a:lnTo>
                <a:lnTo>
                  <a:pt x="3518611" y="380461"/>
                </a:lnTo>
                <a:cubicBezTo>
                  <a:pt x="3547872" y="375584"/>
                  <a:pt x="3577027" y="370025"/>
                  <a:pt x="3606393" y="365830"/>
                </a:cubicBezTo>
                <a:cubicBezTo>
                  <a:pt x="3628252" y="362707"/>
                  <a:pt x="3672230" y="358515"/>
                  <a:pt x="3672230" y="358515"/>
                </a:cubicBezTo>
                <a:lnTo>
                  <a:pt x="3760013" y="358515"/>
                </a:lnTo>
                <a:lnTo>
                  <a:pt x="3884371" y="395091"/>
                </a:lnTo>
                <a:lnTo>
                  <a:pt x="4067251" y="438982"/>
                </a:lnTo>
                <a:cubicBezTo>
                  <a:pt x="4151254" y="447382"/>
                  <a:pt x="4118485" y="435337"/>
                  <a:pt x="4169664" y="460928"/>
                </a:cubicBezTo>
                <a:lnTo>
                  <a:pt x="4264761" y="475558"/>
                </a:lnTo>
                <a:cubicBezTo>
                  <a:pt x="4408522" y="485826"/>
                  <a:pt x="4332949" y="482873"/>
                  <a:pt x="4491533" y="482873"/>
                </a:cubicBezTo>
                <a:lnTo>
                  <a:pt x="4586630" y="468243"/>
                </a:lnTo>
                <a:cubicBezTo>
                  <a:pt x="4666789" y="444195"/>
                  <a:pt x="4634324" y="446297"/>
                  <a:pt x="4681728" y="446297"/>
                </a:cubicBezTo>
                <a:lnTo>
                  <a:pt x="4784141" y="431667"/>
                </a:lnTo>
                <a:cubicBezTo>
                  <a:pt x="4885911" y="403911"/>
                  <a:pt x="4836976" y="412791"/>
                  <a:pt x="4930445" y="402406"/>
                </a:cubicBezTo>
                <a:lnTo>
                  <a:pt x="5149901" y="343885"/>
                </a:lnTo>
                <a:cubicBezTo>
                  <a:pt x="5237399" y="326385"/>
                  <a:pt x="5198186" y="329254"/>
                  <a:pt x="5266944" y="329254"/>
                </a:cubicBezTo>
                <a:lnTo>
                  <a:pt x="5574182" y="248787"/>
                </a:lnTo>
                <a:cubicBezTo>
                  <a:pt x="5751754" y="214963"/>
                  <a:pt x="5675674" y="219526"/>
                  <a:pt x="5800953" y="219526"/>
                </a:cubicBezTo>
                <a:lnTo>
                  <a:pt x="5822899" y="248787"/>
                </a:lnTo>
                <a:cubicBezTo>
                  <a:pt x="5849721" y="258541"/>
                  <a:pt x="5876867" y="267448"/>
                  <a:pt x="5903366" y="278048"/>
                </a:cubicBezTo>
                <a:cubicBezTo>
                  <a:pt x="5903372" y="278050"/>
                  <a:pt x="5939939" y="296334"/>
                  <a:pt x="5947257" y="299993"/>
                </a:cubicBezTo>
                <a:lnTo>
                  <a:pt x="6035040" y="307309"/>
                </a:lnTo>
                <a:cubicBezTo>
                  <a:pt x="6096790" y="284152"/>
                  <a:pt x="6078828" y="300094"/>
                  <a:pt x="6100877" y="278048"/>
                </a:cubicBezTo>
                <a:lnTo>
                  <a:pt x="6239865" y="219526"/>
                </a:lnTo>
                <a:lnTo>
                  <a:pt x="6313017" y="197581"/>
                </a:lnTo>
                <a:lnTo>
                  <a:pt x="6788505" y="65907"/>
                </a:lnTo>
                <a:lnTo>
                  <a:pt x="6934809" y="29331"/>
                </a:lnTo>
                <a:cubicBezTo>
                  <a:pt x="7039151" y="3245"/>
                  <a:pt x="6992430" y="7385"/>
                  <a:pt x="7073798" y="7385"/>
                </a:cubicBezTo>
                <a:lnTo>
                  <a:pt x="7161581" y="7385"/>
                </a:lnTo>
                <a:cubicBezTo>
                  <a:pt x="7273697" y="-1239"/>
                  <a:pt x="7224885" y="70"/>
                  <a:pt x="7307885" y="70"/>
                </a:cubicBezTo>
                <a:lnTo>
                  <a:pt x="7381037" y="70"/>
                </a:lnTo>
                <a:cubicBezTo>
                  <a:pt x="7410298" y="2508"/>
                  <a:pt x="7440027" y="1627"/>
                  <a:pt x="7468819" y="7385"/>
                </a:cubicBezTo>
                <a:cubicBezTo>
                  <a:pt x="7489248" y="11471"/>
                  <a:pt x="7507428" y="23204"/>
                  <a:pt x="7527341" y="29331"/>
                </a:cubicBezTo>
                <a:cubicBezTo>
                  <a:pt x="7539225" y="32988"/>
                  <a:pt x="7551725" y="34208"/>
                  <a:pt x="7563917" y="36646"/>
                </a:cubicBezTo>
                <a:lnTo>
                  <a:pt x="7637069" y="43961"/>
                </a:lnTo>
                <a:cubicBezTo>
                  <a:pt x="7711270" y="93430"/>
                  <a:pt x="7677317" y="81456"/>
                  <a:pt x="7732166" y="95168"/>
                </a:cubicBezTo>
                <a:lnTo>
                  <a:pt x="7798003" y="131744"/>
                </a:lnTo>
                <a:cubicBezTo>
                  <a:pt x="7876007" y="139544"/>
                  <a:pt x="7871155" y="114553"/>
                  <a:pt x="7871155" y="153689"/>
                </a:cubicBezTo>
                <a:lnTo>
                  <a:pt x="7973568" y="256102"/>
                </a:lnTo>
                <a:lnTo>
                  <a:pt x="7988198" y="2019065"/>
                </a:lnTo>
                <a:lnTo>
                  <a:pt x="0" y="2026381"/>
                </a:lnTo>
                <a:lnTo>
                  <a:pt x="0" y="687699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任意多边形: 形状 22">
            <a:extLst>
              <a:ext uri="{FF2B5EF4-FFF2-40B4-BE49-F238E27FC236}">
                <a16:creationId xmlns:a16="http://schemas.microsoft.com/office/drawing/2014/main" id="{6C8AD5BE-24DC-D928-D3C5-63C421E13CB2}"/>
              </a:ext>
            </a:extLst>
          </p:cNvPr>
          <p:cNvSpPr/>
          <p:nvPr/>
        </p:nvSpPr>
        <p:spPr>
          <a:xfrm>
            <a:off x="2862222" y="1477670"/>
            <a:ext cx="5279506" cy="3186925"/>
          </a:xfrm>
          <a:custGeom>
            <a:avLst/>
            <a:gdLst>
              <a:gd name="connsiteX0" fmla="*/ 7315 w 5106009"/>
              <a:gd name="connsiteY0" fmla="*/ 7315 h 3196742"/>
              <a:gd name="connsiteX1" fmla="*/ 438912 w 5106009"/>
              <a:gd name="connsiteY1" fmla="*/ 0 h 3196742"/>
              <a:gd name="connsiteX2" fmla="*/ 424281 w 5106009"/>
              <a:gd name="connsiteY2" fmla="*/ 2428646 h 3196742"/>
              <a:gd name="connsiteX3" fmla="*/ 504748 w 5106009"/>
              <a:gd name="connsiteY3" fmla="*/ 2596896 h 3196742"/>
              <a:gd name="connsiteX4" fmla="*/ 1016812 w 5106009"/>
              <a:gd name="connsiteY4" fmla="*/ 2794406 h 3196742"/>
              <a:gd name="connsiteX5" fmla="*/ 5106009 w 5106009"/>
              <a:gd name="connsiteY5" fmla="*/ 2772461 h 3196742"/>
              <a:gd name="connsiteX6" fmla="*/ 5091379 w 5106009"/>
              <a:gd name="connsiteY6" fmla="*/ 3196742 h 3196742"/>
              <a:gd name="connsiteX7" fmla="*/ 987552 w 5106009"/>
              <a:gd name="connsiteY7" fmla="*/ 3160166 h 3196742"/>
              <a:gd name="connsiteX8" fmla="*/ 175564 w 5106009"/>
              <a:gd name="connsiteY8" fmla="*/ 2882189 h 3196742"/>
              <a:gd name="connsiteX9" fmla="*/ 0 w 5106009"/>
              <a:gd name="connsiteY9" fmla="*/ 2567635 h 3196742"/>
              <a:gd name="connsiteX10" fmla="*/ 7315 w 5106009"/>
              <a:gd name="connsiteY10" fmla="*/ 7315 h 3196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106009" h="3196742">
                <a:moveTo>
                  <a:pt x="7315" y="7315"/>
                </a:moveTo>
                <a:lnTo>
                  <a:pt x="438912" y="0"/>
                </a:lnTo>
                <a:lnTo>
                  <a:pt x="424281" y="2428646"/>
                </a:lnTo>
                <a:lnTo>
                  <a:pt x="504748" y="2596896"/>
                </a:lnTo>
                <a:lnTo>
                  <a:pt x="1016812" y="2794406"/>
                </a:lnTo>
                <a:lnTo>
                  <a:pt x="5106009" y="2772461"/>
                </a:lnTo>
                <a:lnTo>
                  <a:pt x="5091379" y="3196742"/>
                </a:lnTo>
                <a:lnTo>
                  <a:pt x="987552" y="3160166"/>
                </a:lnTo>
                <a:lnTo>
                  <a:pt x="175564" y="2882189"/>
                </a:lnTo>
                <a:lnTo>
                  <a:pt x="0" y="2567635"/>
                </a:lnTo>
                <a:cubicBezTo>
                  <a:pt x="4877" y="1704441"/>
                  <a:pt x="9753" y="841248"/>
                  <a:pt x="7315" y="7315"/>
                </a:cubicBez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5C514A5F-A265-585F-45BC-411EF6B0349C}"/>
              </a:ext>
            </a:extLst>
          </p:cNvPr>
          <p:cNvSpPr/>
          <p:nvPr/>
        </p:nvSpPr>
        <p:spPr>
          <a:xfrm>
            <a:off x="3310043" y="1435353"/>
            <a:ext cx="91632" cy="25075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7D2F6E74-DC82-6586-DFF9-757414E04C38}"/>
              </a:ext>
            </a:extLst>
          </p:cNvPr>
          <p:cNvSpPr/>
          <p:nvPr/>
        </p:nvSpPr>
        <p:spPr>
          <a:xfrm>
            <a:off x="2771902" y="1477670"/>
            <a:ext cx="86128" cy="24652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34" name="任意多边形: 形状 33">
            <a:extLst>
              <a:ext uri="{FF2B5EF4-FFF2-40B4-BE49-F238E27FC236}">
                <a16:creationId xmlns:a16="http://schemas.microsoft.com/office/drawing/2014/main" id="{FB76C12B-E142-BF6D-AFD3-9DF4BBA9B3AC}"/>
              </a:ext>
            </a:extLst>
          </p:cNvPr>
          <p:cNvSpPr/>
          <p:nvPr/>
        </p:nvSpPr>
        <p:spPr>
          <a:xfrm>
            <a:off x="1733703" y="4833457"/>
            <a:ext cx="8032090" cy="1214324"/>
          </a:xfrm>
          <a:custGeom>
            <a:avLst/>
            <a:gdLst>
              <a:gd name="connsiteX0" fmla="*/ 21946 w 8017460"/>
              <a:gd name="connsiteY0" fmla="*/ 373076 h 1214324"/>
              <a:gd name="connsiteX1" fmla="*/ 365760 w 8017460"/>
              <a:gd name="connsiteY1" fmla="*/ 175565 h 1214324"/>
              <a:gd name="connsiteX2" fmla="*/ 438912 w 8017460"/>
              <a:gd name="connsiteY2" fmla="*/ 138989 h 1214324"/>
              <a:gd name="connsiteX3" fmla="*/ 497434 w 8017460"/>
              <a:gd name="connsiteY3" fmla="*/ 124359 h 1214324"/>
              <a:gd name="connsiteX4" fmla="*/ 592532 w 8017460"/>
              <a:gd name="connsiteY4" fmla="*/ 102413 h 1214324"/>
              <a:gd name="connsiteX5" fmla="*/ 629108 w 8017460"/>
              <a:gd name="connsiteY5" fmla="*/ 87783 h 1214324"/>
              <a:gd name="connsiteX6" fmla="*/ 1016813 w 8017460"/>
              <a:gd name="connsiteY6" fmla="*/ 80468 h 1214324"/>
              <a:gd name="connsiteX7" fmla="*/ 1126541 w 8017460"/>
              <a:gd name="connsiteY7" fmla="*/ 102413 h 1214324"/>
              <a:gd name="connsiteX8" fmla="*/ 1185063 w 8017460"/>
              <a:gd name="connsiteY8" fmla="*/ 124359 h 1214324"/>
              <a:gd name="connsiteX9" fmla="*/ 1309421 w 8017460"/>
              <a:gd name="connsiteY9" fmla="*/ 138989 h 1214324"/>
              <a:gd name="connsiteX10" fmla="*/ 1455725 w 8017460"/>
              <a:gd name="connsiteY10" fmla="*/ 168250 h 1214324"/>
              <a:gd name="connsiteX11" fmla="*/ 1514247 w 8017460"/>
              <a:gd name="connsiteY11" fmla="*/ 175565 h 1214324"/>
              <a:gd name="connsiteX12" fmla="*/ 1580084 w 8017460"/>
              <a:gd name="connsiteY12" fmla="*/ 190196 h 1214324"/>
              <a:gd name="connsiteX13" fmla="*/ 1631290 w 8017460"/>
              <a:gd name="connsiteY13" fmla="*/ 212141 h 1214324"/>
              <a:gd name="connsiteX14" fmla="*/ 1894637 w 8017460"/>
              <a:gd name="connsiteY14" fmla="*/ 219456 h 1214324"/>
              <a:gd name="connsiteX15" fmla="*/ 2128724 w 8017460"/>
              <a:gd name="connsiteY15" fmla="*/ 204826 h 1214324"/>
              <a:gd name="connsiteX16" fmla="*/ 2238452 w 8017460"/>
              <a:gd name="connsiteY16" fmla="*/ 160935 h 1214324"/>
              <a:gd name="connsiteX17" fmla="*/ 2311604 w 8017460"/>
              <a:gd name="connsiteY17" fmla="*/ 138989 h 1214324"/>
              <a:gd name="connsiteX18" fmla="*/ 2370125 w 8017460"/>
              <a:gd name="connsiteY18" fmla="*/ 117044 h 1214324"/>
              <a:gd name="connsiteX19" fmla="*/ 2538375 w 8017460"/>
              <a:gd name="connsiteY19" fmla="*/ 87783 h 1214324"/>
              <a:gd name="connsiteX20" fmla="*/ 2648103 w 8017460"/>
              <a:gd name="connsiteY20" fmla="*/ 65837 h 1214324"/>
              <a:gd name="connsiteX21" fmla="*/ 2816352 w 8017460"/>
              <a:gd name="connsiteY21" fmla="*/ 58522 h 1214324"/>
              <a:gd name="connsiteX22" fmla="*/ 2852928 w 8017460"/>
              <a:gd name="connsiteY22" fmla="*/ 43892 h 1214324"/>
              <a:gd name="connsiteX23" fmla="*/ 3072384 w 8017460"/>
              <a:gd name="connsiteY23" fmla="*/ 80468 h 1214324"/>
              <a:gd name="connsiteX24" fmla="*/ 3240634 w 8017460"/>
              <a:gd name="connsiteY24" fmla="*/ 138989 h 1214324"/>
              <a:gd name="connsiteX25" fmla="*/ 3313786 w 8017460"/>
              <a:gd name="connsiteY25" fmla="*/ 190196 h 1214324"/>
              <a:gd name="connsiteX26" fmla="*/ 3386938 w 8017460"/>
              <a:gd name="connsiteY26" fmla="*/ 212141 h 1214324"/>
              <a:gd name="connsiteX27" fmla="*/ 3474720 w 8017460"/>
              <a:gd name="connsiteY27" fmla="*/ 234087 h 1214324"/>
              <a:gd name="connsiteX28" fmla="*/ 3525927 w 8017460"/>
              <a:gd name="connsiteY28" fmla="*/ 248717 h 1214324"/>
              <a:gd name="connsiteX29" fmla="*/ 3562503 w 8017460"/>
              <a:gd name="connsiteY29" fmla="*/ 256032 h 1214324"/>
              <a:gd name="connsiteX30" fmla="*/ 3650285 w 8017460"/>
              <a:gd name="connsiteY30" fmla="*/ 270663 h 1214324"/>
              <a:gd name="connsiteX31" fmla="*/ 3877056 w 8017460"/>
              <a:gd name="connsiteY31" fmla="*/ 256032 h 1214324"/>
              <a:gd name="connsiteX32" fmla="*/ 4089197 w 8017460"/>
              <a:gd name="connsiteY32" fmla="*/ 190196 h 1214324"/>
              <a:gd name="connsiteX33" fmla="*/ 4213556 w 8017460"/>
              <a:gd name="connsiteY33" fmla="*/ 168250 h 1214324"/>
              <a:gd name="connsiteX34" fmla="*/ 4345229 w 8017460"/>
              <a:gd name="connsiteY34" fmla="*/ 131674 h 1214324"/>
              <a:gd name="connsiteX35" fmla="*/ 4440327 w 8017460"/>
              <a:gd name="connsiteY35" fmla="*/ 102413 h 1214324"/>
              <a:gd name="connsiteX36" fmla="*/ 4528109 w 8017460"/>
              <a:gd name="connsiteY36" fmla="*/ 80468 h 1214324"/>
              <a:gd name="connsiteX37" fmla="*/ 4689044 w 8017460"/>
              <a:gd name="connsiteY37" fmla="*/ 29261 h 1214324"/>
              <a:gd name="connsiteX38" fmla="*/ 4762196 w 8017460"/>
              <a:gd name="connsiteY38" fmla="*/ 14631 h 1214324"/>
              <a:gd name="connsiteX39" fmla="*/ 4937760 w 8017460"/>
              <a:gd name="connsiteY39" fmla="*/ 0 h 1214324"/>
              <a:gd name="connsiteX40" fmla="*/ 5230368 w 8017460"/>
              <a:gd name="connsiteY40" fmla="*/ 43892 h 1214324"/>
              <a:gd name="connsiteX41" fmla="*/ 5332781 w 8017460"/>
              <a:gd name="connsiteY41" fmla="*/ 87783 h 1214324"/>
              <a:gd name="connsiteX42" fmla="*/ 5376672 w 8017460"/>
              <a:gd name="connsiteY42" fmla="*/ 95098 h 1214324"/>
              <a:gd name="connsiteX43" fmla="*/ 5508346 w 8017460"/>
              <a:gd name="connsiteY43" fmla="*/ 168250 h 1214324"/>
              <a:gd name="connsiteX44" fmla="*/ 5566868 w 8017460"/>
              <a:gd name="connsiteY44" fmla="*/ 182880 h 1214324"/>
              <a:gd name="connsiteX45" fmla="*/ 5749748 w 8017460"/>
              <a:gd name="connsiteY45" fmla="*/ 204826 h 1214324"/>
              <a:gd name="connsiteX46" fmla="*/ 5881421 w 8017460"/>
              <a:gd name="connsiteY46" fmla="*/ 190196 h 1214324"/>
              <a:gd name="connsiteX47" fmla="*/ 5961888 w 8017460"/>
              <a:gd name="connsiteY47" fmla="*/ 175565 h 1214324"/>
              <a:gd name="connsiteX48" fmla="*/ 6042356 w 8017460"/>
              <a:gd name="connsiteY48" fmla="*/ 131674 h 1214324"/>
              <a:gd name="connsiteX49" fmla="*/ 6100877 w 8017460"/>
              <a:gd name="connsiteY49" fmla="*/ 124359 h 1214324"/>
              <a:gd name="connsiteX50" fmla="*/ 6217920 w 8017460"/>
              <a:gd name="connsiteY50" fmla="*/ 102413 h 1214324"/>
              <a:gd name="connsiteX51" fmla="*/ 6261812 w 8017460"/>
              <a:gd name="connsiteY51" fmla="*/ 87783 h 1214324"/>
              <a:gd name="connsiteX52" fmla="*/ 6313018 w 8017460"/>
              <a:gd name="connsiteY52" fmla="*/ 65837 h 1214324"/>
              <a:gd name="connsiteX53" fmla="*/ 6466637 w 8017460"/>
              <a:gd name="connsiteY53" fmla="*/ 43892 h 1214324"/>
              <a:gd name="connsiteX54" fmla="*/ 6532474 w 8017460"/>
              <a:gd name="connsiteY54" fmla="*/ 36576 h 1214324"/>
              <a:gd name="connsiteX55" fmla="*/ 6649517 w 8017460"/>
              <a:gd name="connsiteY55" fmla="*/ 43892 h 1214324"/>
              <a:gd name="connsiteX56" fmla="*/ 6708039 w 8017460"/>
              <a:gd name="connsiteY56" fmla="*/ 51207 h 1214324"/>
              <a:gd name="connsiteX57" fmla="*/ 6788506 w 8017460"/>
              <a:gd name="connsiteY57" fmla="*/ 58522 h 1214324"/>
              <a:gd name="connsiteX58" fmla="*/ 6861658 w 8017460"/>
              <a:gd name="connsiteY58" fmla="*/ 87783 h 1214324"/>
              <a:gd name="connsiteX59" fmla="*/ 6898234 w 8017460"/>
              <a:gd name="connsiteY59" fmla="*/ 124359 h 1214324"/>
              <a:gd name="connsiteX60" fmla="*/ 6942125 w 8017460"/>
              <a:gd name="connsiteY60" fmla="*/ 146304 h 1214324"/>
              <a:gd name="connsiteX61" fmla="*/ 6971386 w 8017460"/>
              <a:gd name="connsiteY61" fmla="*/ 175565 h 1214324"/>
              <a:gd name="connsiteX62" fmla="*/ 7066484 w 8017460"/>
              <a:gd name="connsiteY62" fmla="*/ 226772 h 1214324"/>
              <a:gd name="connsiteX63" fmla="*/ 7110375 w 8017460"/>
              <a:gd name="connsiteY63" fmla="*/ 256032 h 1214324"/>
              <a:gd name="connsiteX64" fmla="*/ 7161581 w 8017460"/>
              <a:gd name="connsiteY64" fmla="*/ 263348 h 1214324"/>
              <a:gd name="connsiteX65" fmla="*/ 7198157 w 8017460"/>
              <a:gd name="connsiteY65" fmla="*/ 270663 h 1214324"/>
              <a:gd name="connsiteX66" fmla="*/ 7381037 w 8017460"/>
              <a:gd name="connsiteY66" fmla="*/ 248717 h 1214324"/>
              <a:gd name="connsiteX67" fmla="*/ 7410298 w 8017460"/>
              <a:gd name="connsiteY67" fmla="*/ 241402 h 1214324"/>
              <a:gd name="connsiteX68" fmla="*/ 7446874 w 8017460"/>
              <a:gd name="connsiteY68" fmla="*/ 234087 h 1214324"/>
              <a:gd name="connsiteX69" fmla="*/ 7556602 w 8017460"/>
              <a:gd name="connsiteY69" fmla="*/ 204826 h 1214324"/>
              <a:gd name="connsiteX70" fmla="*/ 7600493 w 8017460"/>
              <a:gd name="connsiteY70" fmla="*/ 190196 h 1214324"/>
              <a:gd name="connsiteX71" fmla="*/ 7637069 w 8017460"/>
              <a:gd name="connsiteY71" fmla="*/ 182880 h 1214324"/>
              <a:gd name="connsiteX72" fmla="*/ 7666330 w 8017460"/>
              <a:gd name="connsiteY72" fmla="*/ 175565 h 1214324"/>
              <a:gd name="connsiteX73" fmla="*/ 7710221 w 8017460"/>
              <a:gd name="connsiteY73" fmla="*/ 131674 h 1214324"/>
              <a:gd name="connsiteX74" fmla="*/ 7768743 w 8017460"/>
              <a:gd name="connsiteY74" fmla="*/ 124359 h 1214324"/>
              <a:gd name="connsiteX75" fmla="*/ 7812634 w 8017460"/>
              <a:gd name="connsiteY75" fmla="*/ 109728 h 1214324"/>
              <a:gd name="connsiteX76" fmla="*/ 7841895 w 8017460"/>
              <a:gd name="connsiteY76" fmla="*/ 102413 h 1214324"/>
              <a:gd name="connsiteX77" fmla="*/ 7878471 w 8017460"/>
              <a:gd name="connsiteY77" fmla="*/ 109728 h 1214324"/>
              <a:gd name="connsiteX78" fmla="*/ 7944308 w 8017460"/>
              <a:gd name="connsiteY78" fmla="*/ 102413 h 1214324"/>
              <a:gd name="connsiteX79" fmla="*/ 8002829 w 8017460"/>
              <a:gd name="connsiteY79" fmla="*/ 102413 h 1214324"/>
              <a:gd name="connsiteX80" fmla="*/ 8017460 w 8017460"/>
              <a:gd name="connsiteY80" fmla="*/ 1192378 h 1214324"/>
              <a:gd name="connsiteX81" fmla="*/ 0 w 8017460"/>
              <a:gd name="connsiteY81" fmla="*/ 1214324 h 1214324"/>
              <a:gd name="connsiteX82" fmla="*/ 21946 w 8017460"/>
              <a:gd name="connsiteY82" fmla="*/ 373076 h 1214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8017460" h="1214324">
                <a:moveTo>
                  <a:pt x="21946" y="373076"/>
                </a:moveTo>
                <a:lnTo>
                  <a:pt x="365760" y="175565"/>
                </a:lnTo>
                <a:cubicBezTo>
                  <a:pt x="390144" y="163373"/>
                  <a:pt x="413504" y="148870"/>
                  <a:pt x="438912" y="138989"/>
                </a:cubicBezTo>
                <a:cubicBezTo>
                  <a:pt x="457652" y="131701"/>
                  <a:pt x="478005" y="129540"/>
                  <a:pt x="497434" y="124359"/>
                </a:cubicBezTo>
                <a:cubicBezTo>
                  <a:pt x="575379" y="103574"/>
                  <a:pt x="520705" y="114384"/>
                  <a:pt x="592532" y="102413"/>
                </a:cubicBezTo>
                <a:cubicBezTo>
                  <a:pt x="604724" y="97536"/>
                  <a:pt x="616420" y="91166"/>
                  <a:pt x="629108" y="87783"/>
                </a:cubicBezTo>
                <a:cubicBezTo>
                  <a:pt x="764638" y="51642"/>
                  <a:pt x="848065" y="76543"/>
                  <a:pt x="1016813" y="80468"/>
                </a:cubicBezTo>
                <a:cubicBezTo>
                  <a:pt x="1075201" y="87766"/>
                  <a:pt x="1072459" y="84386"/>
                  <a:pt x="1126541" y="102413"/>
                </a:cubicBezTo>
                <a:cubicBezTo>
                  <a:pt x="1146306" y="109001"/>
                  <a:pt x="1164933" y="118991"/>
                  <a:pt x="1185063" y="124359"/>
                </a:cubicBezTo>
                <a:cubicBezTo>
                  <a:pt x="1204468" y="129534"/>
                  <a:pt x="1298790" y="137926"/>
                  <a:pt x="1309421" y="138989"/>
                </a:cubicBezTo>
                <a:cubicBezTo>
                  <a:pt x="1370416" y="152544"/>
                  <a:pt x="1391284" y="158075"/>
                  <a:pt x="1455725" y="168250"/>
                </a:cubicBezTo>
                <a:cubicBezTo>
                  <a:pt x="1475144" y="171316"/>
                  <a:pt x="1494887" y="172148"/>
                  <a:pt x="1514247" y="175565"/>
                </a:cubicBezTo>
                <a:cubicBezTo>
                  <a:pt x="1536386" y="179472"/>
                  <a:pt x="1558626" y="183490"/>
                  <a:pt x="1580084" y="190196"/>
                </a:cubicBezTo>
                <a:cubicBezTo>
                  <a:pt x="1597809" y="195735"/>
                  <a:pt x="1612800" y="210421"/>
                  <a:pt x="1631290" y="212141"/>
                </a:cubicBezTo>
                <a:cubicBezTo>
                  <a:pt x="1718729" y="220275"/>
                  <a:pt x="1806855" y="217018"/>
                  <a:pt x="1894637" y="219456"/>
                </a:cubicBezTo>
                <a:cubicBezTo>
                  <a:pt x="1972666" y="214579"/>
                  <a:pt x="2051146" y="214523"/>
                  <a:pt x="2128724" y="204826"/>
                </a:cubicBezTo>
                <a:cubicBezTo>
                  <a:pt x="2147558" y="202472"/>
                  <a:pt x="2218971" y="167811"/>
                  <a:pt x="2238452" y="160935"/>
                </a:cubicBezTo>
                <a:cubicBezTo>
                  <a:pt x="2262458" y="152462"/>
                  <a:pt x="2287453" y="147039"/>
                  <a:pt x="2311604" y="138989"/>
                </a:cubicBezTo>
                <a:cubicBezTo>
                  <a:pt x="2331368" y="132401"/>
                  <a:pt x="2349803" y="121633"/>
                  <a:pt x="2370125" y="117044"/>
                </a:cubicBezTo>
                <a:cubicBezTo>
                  <a:pt x="2425652" y="104506"/>
                  <a:pt x="2482555" y="98947"/>
                  <a:pt x="2538375" y="87783"/>
                </a:cubicBezTo>
                <a:cubicBezTo>
                  <a:pt x="2574951" y="80468"/>
                  <a:pt x="2611008" y="69742"/>
                  <a:pt x="2648103" y="65837"/>
                </a:cubicBezTo>
                <a:cubicBezTo>
                  <a:pt x="2703931" y="59960"/>
                  <a:pt x="2760269" y="60960"/>
                  <a:pt x="2816352" y="58522"/>
                </a:cubicBezTo>
                <a:cubicBezTo>
                  <a:pt x="2828544" y="53645"/>
                  <a:pt x="2839812" y="44517"/>
                  <a:pt x="2852928" y="43892"/>
                </a:cubicBezTo>
                <a:cubicBezTo>
                  <a:pt x="2944265" y="39543"/>
                  <a:pt x="2987916" y="53073"/>
                  <a:pt x="3072384" y="80468"/>
                </a:cubicBezTo>
                <a:cubicBezTo>
                  <a:pt x="3128867" y="98787"/>
                  <a:pt x="3240634" y="138989"/>
                  <a:pt x="3240634" y="138989"/>
                </a:cubicBezTo>
                <a:cubicBezTo>
                  <a:pt x="3265018" y="156058"/>
                  <a:pt x="3287164" y="176885"/>
                  <a:pt x="3313786" y="190196"/>
                </a:cubicBezTo>
                <a:cubicBezTo>
                  <a:pt x="3336556" y="201581"/>
                  <a:pt x="3362377" y="205443"/>
                  <a:pt x="3386938" y="212141"/>
                </a:cubicBezTo>
                <a:cubicBezTo>
                  <a:pt x="3416036" y="220077"/>
                  <a:pt x="3445552" y="226411"/>
                  <a:pt x="3474720" y="234087"/>
                </a:cubicBezTo>
                <a:cubicBezTo>
                  <a:pt x="3491887" y="238605"/>
                  <a:pt x="3508705" y="244412"/>
                  <a:pt x="3525927" y="248717"/>
                </a:cubicBezTo>
                <a:cubicBezTo>
                  <a:pt x="3537989" y="251732"/>
                  <a:pt x="3550259" y="253871"/>
                  <a:pt x="3562503" y="256032"/>
                </a:cubicBezTo>
                <a:lnTo>
                  <a:pt x="3650285" y="270663"/>
                </a:lnTo>
                <a:cubicBezTo>
                  <a:pt x="3725875" y="265786"/>
                  <a:pt x="3801793" y="264585"/>
                  <a:pt x="3877056" y="256032"/>
                </a:cubicBezTo>
                <a:cubicBezTo>
                  <a:pt x="3986885" y="243551"/>
                  <a:pt x="3974826" y="221388"/>
                  <a:pt x="4089197" y="190196"/>
                </a:cubicBezTo>
                <a:cubicBezTo>
                  <a:pt x="4129807" y="179120"/>
                  <a:pt x="4172521" y="177630"/>
                  <a:pt x="4213556" y="168250"/>
                </a:cubicBezTo>
                <a:cubicBezTo>
                  <a:pt x="4257964" y="158100"/>
                  <a:pt x="4301482" y="144375"/>
                  <a:pt x="4345229" y="131674"/>
                </a:cubicBezTo>
                <a:cubicBezTo>
                  <a:pt x="4377080" y="122427"/>
                  <a:pt x="4408389" y="111355"/>
                  <a:pt x="4440327" y="102413"/>
                </a:cubicBezTo>
                <a:cubicBezTo>
                  <a:pt x="4469371" y="94281"/>
                  <a:pt x="4499220" y="89135"/>
                  <a:pt x="4528109" y="80468"/>
                </a:cubicBezTo>
                <a:cubicBezTo>
                  <a:pt x="4706205" y="27039"/>
                  <a:pt x="4419479" y="96652"/>
                  <a:pt x="4689044" y="29261"/>
                </a:cubicBezTo>
                <a:cubicBezTo>
                  <a:pt x="4713168" y="23230"/>
                  <a:pt x="4737633" y="18509"/>
                  <a:pt x="4762196" y="14631"/>
                </a:cubicBezTo>
                <a:cubicBezTo>
                  <a:pt x="4812015" y="6765"/>
                  <a:pt x="4893076" y="2979"/>
                  <a:pt x="4937760" y="0"/>
                </a:cubicBezTo>
                <a:cubicBezTo>
                  <a:pt x="5066180" y="14818"/>
                  <a:pt x="5118321" y="14662"/>
                  <a:pt x="5230368" y="43892"/>
                </a:cubicBezTo>
                <a:cubicBezTo>
                  <a:pt x="5464863" y="105065"/>
                  <a:pt x="5180996" y="32588"/>
                  <a:pt x="5332781" y="87783"/>
                </a:cubicBezTo>
                <a:cubicBezTo>
                  <a:pt x="5346720" y="92852"/>
                  <a:pt x="5362042" y="92660"/>
                  <a:pt x="5376672" y="95098"/>
                </a:cubicBezTo>
                <a:cubicBezTo>
                  <a:pt x="5414402" y="120251"/>
                  <a:pt x="5466944" y="157900"/>
                  <a:pt x="5508346" y="168250"/>
                </a:cubicBezTo>
                <a:cubicBezTo>
                  <a:pt x="5527853" y="173127"/>
                  <a:pt x="5547034" y="179574"/>
                  <a:pt x="5566868" y="182880"/>
                </a:cubicBezTo>
                <a:cubicBezTo>
                  <a:pt x="5601625" y="188673"/>
                  <a:pt x="5703349" y="199671"/>
                  <a:pt x="5749748" y="204826"/>
                </a:cubicBezTo>
                <a:cubicBezTo>
                  <a:pt x="5783786" y="201422"/>
                  <a:pt x="5845653" y="195844"/>
                  <a:pt x="5881421" y="190196"/>
                </a:cubicBezTo>
                <a:cubicBezTo>
                  <a:pt x="5908349" y="185944"/>
                  <a:pt x="5935066" y="180442"/>
                  <a:pt x="5961888" y="175565"/>
                </a:cubicBezTo>
                <a:cubicBezTo>
                  <a:pt x="5988711" y="160935"/>
                  <a:pt x="6013687" y="142236"/>
                  <a:pt x="6042356" y="131674"/>
                </a:cubicBezTo>
                <a:cubicBezTo>
                  <a:pt x="6060803" y="124878"/>
                  <a:pt x="6081555" y="127982"/>
                  <a:pt x="6100877" y="124359"/>
                </a:cubicBezTo>
                <a:cubicBezTo>
                  <a:pt x="6256063" y="95261"/>
                  <a:pt x="6063586" y="121704"/>
                  <a:pt x="6217920" y="102413"/>
                </a:cubicBezTo>
                <a:cubicBezTo>
                  <a:pt x="6232551" y="97536"/>
                  <a:pt x="6247418" y="93319"/>
                  <a:pt x="6261812" y="87783"/>
                </a:cubicBezTo>
                <a:cubicBezTo>
                  <a:pt x="6279144" y="81117"/>
                  <a:pt x="6295125" y="70807"/>
                  <a:pt x="6313018" y="65837"/>
                </a:cubicBezTo>
                <a:cubicBezTo>
                  <a:pt x="6362829" y="52001"/>
                  <a:pt x="6415587" y="49266"/>
                  <a:pt x="6466637" y="43892"/>
                </a:cubicBezTo>
                <a:lnTo>
                  <a:pt x="6532474" y="36576"/>
                </a:lnTo>
                <a:cubicBezTo>
                  <a:pt x="6571488" y="39015"/>
                  <a:pt x="6610562" y="40646"/>
                  <a:pt x="6649517" y="43892"/>
                </a:cubicBezTo>
                <a:cubicBezTo>
                  <a:pt x="6669108" y="45525"/>
                  <a:pt x="6688488" y="49149"/>
                  <a:pt x="6708039" y="51207"/>
                </a:cubicBezTo>
                <a:cubicBezTo>
                  <a:pt x="6734824" y="54026"/>
                  <a:pt x="6761684" y="56084"/>
                  <a:pt x="6788506" y="58522"/>
                </a:cubicBezTo>
                <a:cubicBezTo>
                  <a:pt x="6812890" y="68276"/>
                  <a:pt x="6839138" y="74271"/>
                  <a:pt x="6861658" y="87783"/>
                </a:cubicBezTo>
                <a:cubicBezTo>
                  <a:pt x="6876443" y="96654"/>
                  <a:pt x="6884290" y="114218"/>
                  <a:pt x="6898234" y="124359"/>
                </a:cubicBezTo>
                <a:cubicBezTo>
                  <a:pt x="6911463" y="133980"/>
                  <a:pt x="6927495" y="138989"/>
                  <a:pt x="6942125" y="146304"/>
                </a:cubicBezTo>
                <a:cubicBezTo>
                  <a:pt x="6951879" y="156058"/>
                  <a:pt x="6960498" y="167096"/>
                  <a:pt x="6971386" y="175565"/>
                </a:cubicBezTo>
                <a:cubicBezTo>
                  <a:pt x="6995118" y="194023"/>
                  <a:pt x="7043634" y="213715"/>
                  <a:pt x="7066484" y="226772"/>
                </a:cubicBezTo>
                <a:cubicBezTo>
                  <a:pt x="7081751" y="235496"/>
                  <a:pt x="7093964" y="249720"/>
                  <a:pt x="7110375" y="256032"/>
                </a:cubicBezTo>
                <a:cubicBezTo>
                  <a:pt x="7126468" y="262222"/>
                  <a:pt x="7144574" y="260513"/>
                  <a:pt x="7161581" y="263348"/>
                </a:cubicBezTo>
                <a:cubicBezTo>
                  <a:pt x="7173845" y="265392"/>
                  <a:pt x="7185965" y="268225"/>
                  <a:pt x="7198157" y="270663"/>
                </a:cubicBezTo>
                <a:cubicBezTo>
                  <a:pt x="7252605" y="264931"/>
                  <a:pt x="7322807" y="260363"/>
                  <a:pt x="7381037" y="248717"/>
                </a:cubicBezTo>
                <a:cubicBezTo>
                  <a:pt x="7390896" y="246745"/>
                  <a:pt x="7400484" y="243583"/>
                  <a:pt x="7410298" y="241402"/>
                </a:cubicBezTo>
                <a:cubicBezTo>
                  <a:pt x="7422435" y="238705"/>
                  <a:pt x="7434759" y="236883"/>
                  <a:pt x="7446874" y="234087"/>
                </a:cubicBezTo>
                <a:cubicBezTo>
                  <a:pt x="7480843" y="226248"/>
                  <a:pt x="7522942" y="215183"/>
                  <a:pt x="7556602" y="204826"/>
                </a:cubicBezTo>
                <a:cubicBezTo>
                  <a:pt x="7571342" y="200291"/>
                  <a:pt x="7585615" y="194254"/>
                  <a:pt x="7600493" y="190196"/>
                </a:cubicBezTo>
                <a:cubicBezTo>
                  <a:pt x="7612488" y="186924"/>
                  <a:pt x="7624932" y="185577"/>
                  <a:pt x="7637069" y="182880"/>
                </a:cubicBezTo>
                <a:cubicBezTo>
                  <a:pt x="7646883" y="180699"/>
                  <a:pt x="7656576" y="178003"/>
                  <a:pt x="7666330" y="175565"/>
                </a:cubicBezTo>
                <a:cubicBezTo>
                  <a:pt x="7680960" y="160935"/>
                  <a:pt x="7691715" y="140927"/>
                  <a:pt x="7710221" y="131674"/>
                </a:cubicBezTo>
                <a:cubicBezTo>
                  <a:pt x="7727805" y="122882"/>
                  <a:pt x="7749520" y="128478"/>
                  <a:pt x="7768743" y="124359"/>
                </a:cubicBezTo>
                <a:cubicBezTo>
                  <a:pt x="7783822" y="121128"/>
                  <a:pt x="7797863" y="114159"/>
                  <a:pt x="7812634" y="109728"/>
                </a:cubicBezTo>
                <a:cubicBezTo>
                  <a:pt x="7822264" y="106839"/>
                  <a:pt x="7832141" y="104851"/>
                  <a:pt x="7841895" y="102413"/>
                </a:cubicBezTo>
                <a:cubicBezTo>
                  <a:pt x="7854087" y="104851"/>
                  <a:pt x="7866038" y="109728"/>
                  <a:pt x="7878471" y="109728"/>
                </a:cubicBezTo>
                <a:cubicBezTo>
                  <a:pt x="7900552" y="109728"/>
                  <a:pt x="7922265" y="103710"/>
                  <a:pt x="7944308" y="102413"/>
                </a:cubicBezTo>
                <a:cubicBezTo>
                  <a:pt x="7963781" y="101268"/>
                  <a:pt x="7983322" y="102413"/>
                  <a:pt x="8002829" y="102413"/>
                </a:cubicBezTo>
                <a:lnTo>
                  <a:pt x="8017460" y="1192378"/>
                </a:lnTo>
                <a:lnTo>
                  <a:pt x="0" y="1214324"/>
                </a:lnTo>
                <a:lnTo>
                  <a:pt x="21946" y="373076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1" name="图片 40">
            <a:extLst>
              <a:ext uri="{FF2B5EF4-FFF2-40B4-BE49-F238E27FC236}">
                <a16:creationId xmlns:a16="http://schemas.microsoft.com/office/drawing/2014/main" id="{539E2343-D372-9594-C315-99E199E8AF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999" t="32998" r="25922"/>
          <a:stretch/>
        </p:blipFill>
        <p:spPr>
          <a:xfrm>
            <a:off x="4480798" y="851445"/>
            <a:ext cx="1626545" cy="626235"/>
          </a:xfrm>
          <a:prstGeom prst="rect">
            <a:avLst/>
          </a:prstGeom>
        </p:spPr>
      </p:pic>
      <p:sp>
        <p:nvSpPr>
          <p:cNvPr id="45" name="闪电形 44">
            <a:extLst>
              <a:ext uri="{FF2B5EF4-FFF2-40B4-BE49-F238E27FC236}">
                <a16:creationId xmlns:a16="http://schemas.microsoft.com/office/drawing/2014/main" id="{7BA05A77-7571-B900-EA19-3915EFA0CCEE}"/>
              </a:ext>
            </a:extLst>
          </p:cNvPr>
          <p:cNvSpPr/>
          <p:nvPr/>
        </p:nvSpPr>
        <p:spPr>
          <a:xfrm rot="10800000">
            <a:off x="4974777" y="3868307"/>
            <a:ext cx="256032" cy="468234"/>
          </a:xfrm>
          <a:prstGeom prst="lightningBolt">
            <a:avLst/>
          </a:prstGeom>
          <a:solidFill>
            <a:schemeClr val="bg1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7" name="闪电形 46">
            <a:extLst>
              <a:ext uri="{FF2B5EF4-FFF2-40B4-BE49-F238E27FC236}">
                <a16:creationId xmlns:a16="http://schemas.microsoft.com/office/drawing/2014/main" id="{AB8D621B-F0FB-AA6B-0C23-6C97738E1AA7}"/>
              </a:ext>
            </a:extLst>
          </p:cNvPr>
          <p:cNvSpPr/>
          <p:nvPr/>
        </p:nvSpPr>
        <p:spPr>
          <a:xfrm rot="10800000">
            <a:off x="5403264" y="3855110"/>
            <a:ext cx="256032" cy="468234"/>
          </a:xfrm>
          <a:prstGeom prst="lightningBolt">
            <a:avLst/>
          </a:prstGeom>
          <a:solidFill>
            <a:schemeClr val="bg1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8" name="闪电形 47">
            <a:extLst>
              <a:ext uri="{FF2B5EF4-FFF2-40B4-BE49-F238E27FC236}">
                <a16:creationId xmlns:a16="http://schemas.microsoft.com/office/drawing/2014/main" id="{AE3445F1-9B9E-5E67-590B-D08A8BAFD564}"/>
              </a:ext>
            </a:extLst>
          </p:cNvPr>
          <p:cNvSpPr/>
          <p:nvPr/>
        </p:nvSpPr>
        <p:spPr>
          <a:xfrm rot="10800000">
            <a:off x="5839968" y="3866934"/>
            <a:ext cx="256032" cy="468234"/>
          </a:xfrm>
          <a:prstGeom prst="lightningBolt">
            <a:avLst/>
          </a:prstGeom>
          <a:solidFill>
            <a:schemeClr val="bg1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0" name="闪电形 49">
            <a:extLst>
              <a:ext uri="{FF2B5EF4-FFF2-40B4-BE49-F238E27FC236}">
                <a16:creationId xmlns:a16="http://schemas.microsoft.com/office/drawing/2014/main" id="{7FE7268A-001F-B413-96BA-1D487EC31B34}"/>
              </a:ext>
            </a:extLst>
          </p:cNvPr>
          <p:cNvSpPr/>
          <p:nvPr/>
        </p:nvSpPr>
        <p:spPr>
          <a:xfrm rot="3382846">
            <a:off x="4969322" y="4574692"/>
            <a:ext cx="254851" cy="462387"/>
          </a:xfrm>
          <a:prstGeom prst="lightningBolt">
            <a:avLst/>
          </a:prstGeom>
          <a:solidFill>
            <a:schemeClr val="bg1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3" name="闪电形 62">
            <a:extLst>
              <a:ext uri="{FF2B5EF4-FFF2-40B4-BE49-F238E27FC236}">
                <a16:creationId xmlns:a16="http://schemas.microsoft.com/office/drawing/2014/main" id="{B199E4C0-F515-A503-CBD5-14DE00F525D1}"/>
              </a:ext>
            </a:extLst>
          </p:cNvPr>
          <p:cNvSpPr/>
          <p:nvPr/>
        </p:nvSpPr>
        <p:spPr>
          <a:xfrm rot="3382846">
            <a:off x="5385070" y="4580792"/>
            <a:ext cx="254851" cy="462387"/>
          </a:xfrm>
          <a:prstGeom prst="lightningBolt">
            <a:avLst/>
          </a:prstGeom>
          <a:solidFill>
            <a:schemeClr val="bg1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4" name="闪电形 63">
            <a:extLst>
              <a:ext uri="{FF2B5EF4-FFF2-40B4-BE49-F238E27FC236}">
                <a16:creationId xmlns:a16="http://schemas.microsoft.com/office/drawing/2014/main" id="{3BB396A7-1CAC-757D-255F-B5EBC5143746}"/>
              </a:ext>
            </a:extLst>
          </p:cNvPr>
          <p:cNvSpPr/>
          <p:nvPr/>
        </p:nvSpPr>
        <p:spPr>
          <a:xfrm rot="3382846">
            <a:off x="5816666" y="4588105"/>
            <a:ext cx="254851" cy="462387"/>
          </a:xfrm>
          <a:prstGeom prst="lightningBolt">
            <a:avLst/>
          </a:prstGeom>
          <a:solidFill>
            <a:schemeClr val="bg1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5" name="闪电形 64">
            <a:extLst>
              <a:ext uri="{FF2B5EF4-FFF2-40B4-BE49-F238E27FC236}">
                <a16:creationId xmlns:a16="http://schemas.microsoft.com/office/drawing/2014/main" id="{FBC92793-3081-48B3-D6FC-3FAA79FBAA23}"/>
              </a:ext>
            </a:extLst>
          </p:cNvPr>
          <p:cNvSpPr/>
          <p:nvPr/>
        </p:nvSpPr>
        <p:spPr>
          <a:xfrm rot="3382846">
            <a:off x="6248265" y="4602737"/>
            <a:ext cx="254851" cy="462387"/>
          </a:xfrm>
          <a:prstGeom prst="lightningBolt">
            <a:avLst/>
          </a:prstGeom>
          <a:solidFill>
            <a:schemeClr val="bg1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6" name="闪电形 65">
            <a:extLst>
              <a:ext uri="{FF2B5EF4-FFF2-40B4-BE49-F238E27FC236}">
                <a16:creationId xmlns:a16="http://schemas.microsoft.com/office/drawing/2014/main" id="{6EA810BB-2D48-FA71-0D42-9CB26E912E76}"/>
              </a:ext>
            </a:extLst>
          </p:cNvPr>
          <p:cNvSpPr/>
          <p:nvPr/>
        </p:nvSpPr>
        <p:spPr>
          <a:xfrm rot="10800000">
            <a:off x="6263027" y="3873030"/>
            <a:ext cx="256032" cy="468234"/>
          </a:xfrm>
          <a:prstGeom prst="lightningBolt">
            <a:avLst/>
          </a:prstGeom>
          <a:solidFill>
            <a:schemeClr val="bg1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0" name="箭头: 下 69">
            <a:extLst>
              <a:ext uri="{FF2B5EF4-FFF2-40B4-BE49-F238E27FC236}">
                <a16:creationId xmlns:a16="http://schemas.microsoft.com/office/drawing/2014/main" id="{4D86CCCF-34E4-3FE4-432F-0BE931AACFAD}"/>
              </a:ext>
            </a:extLst>
          </p:cNvPr>
          <p:cNvSpPr/>
          <p:nvPr/>
        </p:nvSpPr>
        <p:spPr>
          <a:xfrm rot="5400000">
            <a:off x="6300711" y="3930432"/>
            <a:ext cx="146532" cy="106802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71" name="箭头: 下 70">
            <a:extLst>
              <a:ext uri="{FF2B5EF4-FFF2-40B4-BE49-F238E27FC236}">
                <a16:creationId xmlns:a16="http://schemas.microsoft.com/office/drawing/2014/main" id="{8D9E9E41-1936-74B3-0EAA-3A7BA2AEBA95}"/>
              </a:ext>
            </a:extLst>
          </p:cNvPr>
          <p:cNvSpPr/>
          <p:nvPr/>
        </p:nvSpPr>
        <p:spPr>
          <a:xfrm rot="10800000">
            <a:off x="3013136" y="2744484"/>
            <a:ext cx="146532" cy="106802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74" name="箭头: 右 73">
            <a:extLst>
              <a:ext uri="{FF2B5EF4-FFF2-40B4-BE49-F238E27FC236}">
                <a16:creationId xmlns:a16="http://schemas.microsoft.com/office/drawing/2014/main" id="{5A396DAA-9BC4-F53A-66E4-7A13BC7590A5}"/>
              </a:ext>
            </a:extLst>
          </p:cNvPr>
          <p:cNvSpPr/>
          <p:nvPr/>
        </p:nvSpPr>
        <p:spPr>
          <a:xfrm>
            <a:off x="3213291" y="1918675"/>
            <a:ext cx="422363" cy="178412"/>
          </a:xfrm>
          <a:prstGeom prst="rightArrow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75" name="箭头: 右 74">
            <a:extLst>
              <a:ext uri="{FF2B5EF4-FFF2-40B4-BE49-F238E27FC236}">
                <a16:creationId xmlns:a16="http://schemas.microsoft.com/office/drawing/2014/main" id="{AEB91501-5280-E185-A094-5607B59BDA63}"/>
              </a:ext>
            </a:extLst>
          </p:cNvPr>
          <p:cNvSpPr/>
          <p:nvPr/>
        </p:nvSpPr>
        <p:spPr>
          <a:xfrm rot="10800000">
            <a:off x="2530417" y="2115007"/>
            <a:ext cx="422363" cy="178412"/>
          </a:xfrm>
          <a:prstGeom prst="rightArrow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79" name="文本框 78">
            <a:extLst>
              <a:ext uri="{FF2B5EF4-FFF2-40B4-BE49-F238E27FC236}">
                <a16:creationId xmlns:a16="http://schemas.microsoft.com/office/drawing/2014/main" id="{B9B8E54E-5BF9-44A7-92F4-566F450F7F3A}"/>
              </a:ext>
            </a:extLst>
          </p:cNvPr>
          <p:cNvSpPr txBox="1"/>
          <p:nvPr/>
        </p:nvSpPr>
        <p:spPr>
          <a:xfrm>
            <a:off x="3551196" y="1702849"/>
            <a:ext cx="1326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200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r>
              <a:rPr lang="en-US" altLang="zh-CN" sz="1400">
                <a:latin typeface="Times New Roman" panose="02020603050405020304" pitchFamily="18" charset="0"/>
                <a:cs typeface="Times New Roman" panose="02020603050405020304" pitchFamily="18" charset="0"/>
              </a:rPr>
              <a:t>Leakage due to casing damage</a:t>
            </a:r>
            <a:endParaRPr lang="zh-CN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" name="箭头: 右 79">
            <a:extLst>
              <a:ext uri="{FF2B5EF4-FFF2-40B4-BE49-F238E27FC236}">
                <a16:creationId xmlns:a16="http://schemas.microsoft.com/office/drawing/2014/main" id="{29118E26-FE1A-CB9A-6920-A0DC03DA579D}"/>
              </a:ext>
            </a:extLst>
          </p:cNvPr>
          <p:cNvSpPr/>
          <p:nvPr/>
        </p:nvSpPr>
        <p:spPr>
          <a:xfrm rot="16200000">
            <a:off x="5038239" y="3423533"/>
            <a:ext cx="422363" cy="178412"/>
          </a:xfrm>
          <a:prstGeom prst="rightArrow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81" name="箭头: 右 80">
            <a:extLst>
              <a:ext uri="{FF2B5EF4-FFF2-40B4-BE49-F238E27FC236}">
                <a16:creationId xmlns:a16="http://schemas.microsoft.com/office/drawing/2014/main" id="{52579887-8779-4D8E-1241-6B48D9423E9F}"/>
              </a:ext>
            </a:extLst>
          </p:cNvPr>
          <p:cNvSpPr/>
          <p:nvPr/>
        </p:nvSpPr>
        <p:spPr>
          <a:xfrm rot="16200000">
            <a:off x="5686228" y="3427879"/>
            <a:ext cx="422363" cy="178412"/>
          </a:xfrm>
          <a:prstGeom prst="rightArrow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82" name="文本框 81">
            <a:extLst>
              <a:ext uri="{FF2B5EF4-FFF2-40B4-BE49-F238E27FC236}">
                <a16:creationId xmlns:a16="http://schemas.microsoft.com/office/drawing/2014/main" id="{5537C1D8-CBA8-B933-4CC1-4F5F14D35E77}"/>
              </a:ext>
            </a:extLst>
          </p:cNvPr>
          <p:cNvSpPr txBox="1"/>
          <p:nvPr/>
        </p:nvSpPr>
        <p:spPr>
          <a:xfrm>
            <a:off x="4500934" y="3000821"/>
            <a:ext cx="28735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200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r>
              <a:rPr lang="en-US" altLang="zh-CN" sz="1400">
                <a:latin typeface="Times New Roman" panose="02020603050405020304" pitchFamily="18" charset="0"/>
                <a:cs typeface="Times New Roman" panose="02020603050405020304" pitchFamily="18" charset="0"/>
              </a:rPr>
              <a:t>Leakage from the formation</a:t>
            </a:r>
            <a:endParaRPr lang="zh-CN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4" name="箭头: 右 83">
            <a:extLst>
              <a:ext uri="{FF2B5EF4-FFF2-40B4-BE49-F238E27FC236}">
                <a16:creationId xmlns:a16="http://schemas.microsoft.com/office/drawing/2014/main" id="{86DA9CE8-4678-A146-F408-FD8384F6DA6C}"/>
              </a:ext>
            </a:extLst>
          </p:cNvPr>
          <p:cNvSpPr/>
          <p:nvPr/>
        </p:nvSpPr>
        <p:spPr>
          <a:xfrm rot="5400000">
            <a:off x="4853838" y="1456237"/>
            <a:ext cx="422363" cy="178412"/>
          </a:xfrm>
          <a:prstGeom prst="rightArrow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98" name="任意多边形: 形状 97">
            <a:extLst>
              <a:ext uri="{FF2B5EF4-FFF2-40B4-BE49-F238E27FC236}">
                <a16:creationId xmlns:a16="http://schemas.microsoft.com/office/drawing/2014/main" id="{6E8AEFDA-8F3F-0064-AAD4-7EE11096566E}"/>
              </a:ext>
            </a:extLst>
          </p:cNvPr>
          <p:cNvSpPr/>
          <p:nvPr/>
        </p:nvSpPr>
        <p:spPr>
          <a:xfrm>
            <a:off x="6686092" y="1464384"/>
            <a:ext cx="3028493" cy="365086"/>
          </a:xfrm>
          <a:custGeom>
            <a:avLst/>
            <a:gdLst>
              <a:gd name="connsiteX0" fmla="*/ 277977 w 3028493"/>
              <a:gd name="connsiteY0" fmla="*/ 14630 h 453542"/>
              <a:gd name="connsiteX1" fmla="*/ 3028493 w 3028493"/>
              <a:gd name="connsiteY1" fmla="*/ 0 h 453542"/>
              <a:gd name="connsiteX2" fmla="*/ 2874873 w 3028493"/>
              <a:gd name="connsiteY2" fmla="*/ 241401 h 453542"/>
              <a:gd name="connsiteX3" fmla="*/ 2479853 w 3028493"/>
              <a:gd name="connsiteY3" fmla="*/ 241401 h 453542"/>
              <a:gd name="connsiteX4" fmla="*/ 2136038 w 3028493"/>
              <a:gd name="connsiteY4" fmla="*/ 307238 h 453542"/>
              <a:gd name="connsiteX5" fmla="*/ 2077517 w 3028493"/>
              <a:gd name="connsiteY5" fmla="*/ 358445 h 453542"/>
              <a:gd name="connsiteX6" fmla="*/ 1901952 w 3028493"/>
              <a:gd name="connsiteY6" fmla="*/ 416966 h 453542"/>
              <a:gd name="connsiteX7" fmla="*/ 1814169 w 3028493"/>
              <a:gd name="connsiteY7" fmla="*/ 438912 h 453542"/>
              <a:gd name="connsiteX8" fmla="*/ 1616659 w 3028493"/>
              <a:gd name="connsiteY8" fmla="*/ 453542 h 453542"/>
              <a:gd name="connsiteX9" fmla="*/ 1287475 w 3028493"/>
              <a:gd name="connsiteY9" fmla="*/ 387705 h 453542"/>
              <a:gd name="connsiteX10" fmla="*/ 1053389 w 3028493"/>
              <a:gd name="connsiteY10" fmla="*/ 336499 h 453542"/>
              <a:gd name="connsiteX11" fmla="*/ 892454 w 3028493"/>
              <a:gd name="connsiteY11" fmla="*/ 321869 h 453542"/>
              <a:gd name="connsiteX12" fmla="*/ 687629 w 3028493"/>
              <a:gd name="connsiteY12" fmla="*/ 307238 h 453542"/>
              <a:gd name="connsiteX13" fmla="*/ 453542 w 3028493"/>
              <a:gd name="connsiteY13" fmla="*/ 321869 h 453542"/>
              <a:gd name="connsiteX14" fmla="*/ 343814 w 3028493"/>
              <a:gd name="connsiteY14" fmla="*/ 299923 h 453542"/>
              <a:gd name="connsiteX15" fmla="*/ 182880 w 3028493"/>
              <a:gd name="connsiteY15" fmla="*/ 204825 h 453542"/>
              <a:gd name="connsiteX16" fmla="*/ 36576 w 3028493"/>
              <a:gd name="connsiteY16" fmla="*/ 102413 h 453542"/>
              <a:gd name="connsiteX17" fmla="*/ 0 w 3028493"/>
              <a:gd name="connsiteY17" fmla="*/ 73152 h 453542"/>
              <a:gd name="connsiteX18" fmla="*/ 0 w 3028493"/>
              <a:gd name="connsiteY18" fmla="*/ 14630 h 453542"/>
              <a:gd name="connsiteX19" fmla="*/ 277977 w 3028493"/>
              <a:gd name="connsiteY19" fmla="*/ 14630 h 453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028493" h="453542">
                <a:moveTo>
                  <a:pt x="277977" y="14630"/>
                </a:moveTo>
                <a:lnTo>
                  <a:pt x="3028493" y="0"/>
                </a:lnTo>
                <a:lnTo>
                  <a:pt x="2874873" y="241401"/>
                </a:lnTo>
                <a:lnTo>
                  <a:pt x="2479853" y="241401"/>
                </a:lnTo>
                <a:lnTo>
                  <a:pt x="2136038" y="307238"/>
                </a:lnTo>
                <a:lnTo>
                  <a:pt x="2077517" y="358445"/>
                </a:lnTo>
                <a:lnTo>
                  <a:pt x="1901952" y="416966"/>
                </a:lnTo>
                <a:lnTo>
                  <a:pt x="1814169" y="438912"/>
                </a:lnTo>
                <a:lnTo>
                  <a:pt x="1616659" y="453542"/>
                </a:lnTo>
                <a:lnTo>
                  <a:pt x="1287475" y="387705"/>
                </a:lnTo>
                <a:lnTo>
                  <a:pt x="1053389" y="336499"/>
                </a:lnTo>
                <a:cubicBezTo>
                  <a:pt x="951544" y="316131"/>
                  <a:pt x="1005104" y="321869"/>
                  <a:pt x="892454" y="321869"/>
                </a:cubicBezTo>
                <a:lnTo>
                  <a:pt x="687629" y="307238"/>
                </a:lnTo>
                <a:lnTo>
                  <a:pt x="453542" y="321869"/>
                </a:lnTo>
                <a:lnTo>
                  <a:pt x="343814" y="299923"/>
                </a:lnTo>
                <a:lnTo>
                  <a:pt x="182880" y="204825"/>
                </a:lnTo>
                <a:lnTo>
                  <a:pt x="36576" y="102413"/>
                </a:lnTo>
                <a:lnTo>
                  <a:pt x="0" y="73152"/>
                </a:lnTo>
                <a:lnTo>
                  <a:pt x="0" y="14630"/>
                </a:lnTo>
                <a:lnTo>
                  <a:pt x="277977" y="14630"/>
                </a:lnTo>
                <a:close/>
              </a:path>
            </a:pathLst>
          </a:cu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箭头: 右 99">
            <a:extLst>
              <a:ext uri="{FF2B5EF4-FFF2-40B4-BE49-F238E27FC236}">
                <a16:creationId xmlns:a16="http://schemas.microsoft.com/office/drawing/2014/main" id="{9EEDBEEC-C92E-19E0-D201-A9765759E999}"/>
              </a:ext>
            </a:extLst>
          </p:cNvPr>
          <p:cNvSpPr/>
          <p:nvPr/>
        </p:nvSpPr>
        <p:spPr>
          <a:xfrm rot="5400000">
            <a:off x="8511604" y="1785386"/>
            <a:ext cx="422363" cy="178412"/>
          </a:xfrm>
          <a:prstGeom prst="rightArrow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101" name="箭头: 右 100">
            <a:extLst>
              <a:ext uri="{FF2B5EF4-FFF2-40B4-BE49-F238E27FC236}">
                <a16:creationId xmlns:a16="http://schemas.microsoft.com/office/drawing/2014/main" id="{04919777-93AB-C262-4DE1-E8DF7181D017}"/>
              </a:ext>
            </a:extLst>
          </p:cNvPr>
          <p:cNvSpPr/>
          <p:nvPr/>
        </p:nvSpPr>
        <p:spPr>
          <a:xfrm rot="5400000">
            <a:off x="7974756" y="1791761"/>
            <a:ext cx="422363" cy="178412"/>
          </a:xfrm>
          <a:prstGeom prst="rightArrow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102" name="文本框 101">
            <a:extLst>
              <a:ext uri="{FF2B5EF4-FFF2-40B4-BE49-F238E27FC236}">
                <a16:creationId xmlns:a16="http://schemas.microsoft.com/office/drawing/2014/main" id="{2259C83C-8FC1-C176-7B73-E63CB6B40696}"/>
              </a:ext>
            </a:extLst>
          </p:cNvPr>
          <p:cNvSpPr txBox="1"/>
          <p:nvPr/>
        </p:nvSpPr>
        <p:spPr>
          <a:xfrm>
            <a:off x="6834029" y="990426"/>
            <a:ext cx="2992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en-US" altLang="zh-CN"/>
              <a:t>Landfall of Returned Materials and Solid Landfill Pollution</a:t>
            </a:r>
            <a:endParaRPr lang="zh-CN" altLang="en-US"/>
          </a:p>
        </p:txBody>
      </p:sp>
      <p:pic>
        <p:nvPicPr>
          <p:cNvPr id="107" name="图片 106">
            <a:extLst>
              <a:ext uri="{FF2B5EF4-FFF2-40B4-BE49-F238E27FC236}">
                <a16:creationId xmlns:a16="http://schemas.microsoft.com/office/drawing/2014/main" id="{1DFE5965-ED3F-D294-33A4-2C82A28502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525" t="-579" r="59366" b="579"/>
          <a:stretch/>
        </p:blipFill>
        <p:spPr>
          <a:xfrm>
            <a:off x="1770278" y="388237"/>
            <a:ext cx="532418" cy="1111911"/>
          </a:xfrm>
          <a:prstGeom prst="rect">
            <a:avLst/>
          </a:prstGeom>
        </p:spPr>
      </p:pic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E3431FA8-620B-34D4-F5B0-9A30B840FB5C}"/>
              </a:ext>
            </a:extLst>
          </p:cNvPr>
          <p:cNvCxnSpPr>
            <a:cxnSpLocks/>
          </p:cNvCxnSpPr>
          <p:nvPr/>
        </p:nvCxnSpPr>
        <p:spPr>
          <a:xfrm flipH="1">
            <a:off x="3401675" y="4664595"/>
            <a:ext cx="1079123" cy="1383186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椭圆 6">
            <a:extLst>
              <a:ext uri="{FF2B5EF4-FFF2-40B4-BE49-F238E27FC236}">
                <a16:creationId xmlns:a16="http://schemas.microsoft.com/office/drawing/2014/main" id="{9E486440-0C9A-5943-A755-FE12497FB8E0}"/>
              </a:ext>
            </a:extLst>
          </p:cNvPr>
          <p:cNvSpPr/>
          <p:nvPr/>
        </p:nvSpPr>
        <p:spPr>
          <a:xfrm>
            <a:off x="3787231" y="5364558"/>
            <a:ext cx="154005" cy="13715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0D1C9B81-547E-BD91-470A-2F04C69DDB87}"/>
              </a:ext>
            </a:extLst>
          </p:cNvPr>
          <p:cNvSpPr/>
          <p:nvPr/>
        </p:nvSpPr>
        <p:spPr>
          <a:xfrm>
            <a:off x="3733058" y="5316534"/>
            <a:ext cx="256303" cy="2293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490D6DA6-2BF8-B3AA-DDD1-97A19A4A15D0}"/>
              </a:ext>
            </a:extLst>
          </p:cNvPr>
          <p:cNvSpPr/>
          <p:nvPr/>
        </p:nvSpPr>
        <p:spPr>
          <a:xfrm>
            <a:off x="3684355" y="5250700"/>
            <a:ext cx="353707" cy="3412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74314EBB-23A7-75CA-B86E-67882E1C4CF1}"/>
              </a:ext>
            </a:extLst>
          </p:cNvPr>
          <p:cNvSpPr txBox="1"/>
          <p:nvPr/>
        </p:nvSpPr>
        <p:spPr>
          <a:xfrm>
            <a:off x="3989361" y="5247219"/>
            <a:ext cx="6097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en-US"/>
              <a:t>Induced earthquake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E2D5B85A-AFF8-07F2-0725-1E7FB685C9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5160" y="334861"/>
            <a:ext cx="1626545" cy="1135324"/>
          </a:xfrm>
          <a:prstGeom prst="rect">
            <a:avLst/>
          </a:prstGeom>
        </p:spPr>
      </p:pic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20AA84A5-C1D4-7B94-3F66-95AF9D911B0B}"/>
              </a:ext>
            </a:extLst>
          </p:cNvPr>
          <p:cNvCxnSpPr>
            <a:cxnSpLocks/>
          </p:cNvCxnSpPr>
          <p:nvPr/>
        </p:nvCxnSpPr>
        <p:spPr>
          <a:xfrm flipH="1">
            <a:off x="6373977" y="4833457"/>
            <a:ext cx="1228190" cy="1211102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椭圆 16">
            <a:extLst>
              <a:ext uri="{FF2B5EF4-FFF2-40B4-BE49-F238E27FC236}">
                <a16:creationId xmlns:a16="http://schemas.microsoft.com/office/drawing/2014/main" id="{325464A0-802E-77B3-68B3-5915D821F4AC}"/>
              </a:ext>
            </a:extLst>
          </p:cNvPr>
          <p:cNvSpPr/>
          <p:nvPr/>
        </p:nvSpPr>
        <p:spPr>
          <a:xfrm>
            <a:off x="6626774" y="5636364"/>
            <a:ext cx="154005" cy="13715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>
            <a:extLst>
              <a:ext uri="{FF2B5EF4-FFF2-40B4-BE49-F238E27FC236}">
                <a16:creationId xmlns:a16="http://schemas.microsoft.com/office/drawing/2014/main" id="{99370CE5-DBD7-E62D-0F62-05141E446595}"/>
              </a:ext>
            </a:extLst>
          </p:cNvPr>
          <p:cNvSpPr/>
          <p:nvPr/>
        </p:nvSpPr>
        <p:spPr>
          <a:xfrm>
            <a:off x="6572601" y="5588340"/>
            <a:ext cx="256303" cy="2293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751739E0-8AD7-AEE0-7839-787F324CDD94}"/>
              </a:ext>
            </a:extLst>
          </p:cNvPr>
          <p:cNvSpPr/>
          <p:nvPr/>
        </p:nvSpPr>
        <p:spPr>
          <a:xfrm>
            <a:off x="6533059" y="5535248"/>
            <a:ext cx="335386" cy="3216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箭头: 右 29">
            <a:extLst>
              <a:ext uri="{FF2B5EF4-FFF2-40B4-BE49-F238E27FC236}">
                <a16:creationId xmlns:a16="http://schemas.microsoft.com/office/drawing/2014/main" id="{58E80104-72CE-ED5D-2C28-A3042E3164DD}"/>
              </a:ext>
            </a:extLst>
          </p:cNvPr>
          <p:cNvSpPr/>
          <p:nvPr/>
        </p:nvSpPr>
        <p:spPr>
          <a:xfrm rot="16200000">
            <a:off x="7451019" y="664241"/>
            <a:ext cx="422363" cy="178412"/>
          </a:xfrm>
          <a:prstGeom prst="rightArrow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31" name="箭头: 右 30">
            <a:extLst>
              <a:ext uri="{FF2B5EF4-FFF2-40B4-BE49-F238E27FC236}">
                <a16:creationId xmlns:a16="http://schemas.microsoft.com/office/drawing/2014/main" id="{1315D613-52CC-2AC4-7A57-D0FFB02D4776}"/>
              </a:ext>
            </a:extLst>
          </p:cNvPr>
          <p:cNvSpPr/>
          <p:nvPr/>
        </p:nvSpPr>
        <p:spPr>
          <a:xfrm rot="16200000">
            <a:off x="7899912" y="673243"/>
            <a:ext cx="422363" cy="178412"/>
          </a:xfrm>
          <a:prstGeom prst="rightArrow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32" name="箭头: 右 31">
            <a:extLst>
              <a:ext uri="{FF2B5EF4-FFF2-40B4-BE49-F238E27FC236}">
                <a16:creationId xmlns:a16="http://schemas.microsoft.com/office/drawing/2014/main" id="{7C981711-A35A-4342-A3DC-47F5F130D917}"/>
              </a:ext>
            </a:extLst>
          </p:cNvPr>
          <p:cNvSpPr/>
          <p:nvPr/>
        </p:nvSpPr>
        <p:spPr>
          <a:xfrm rot="16200000">
            <a:off x="8327925" y="663705"/>
            <a:ext cx="422363" cy="178412"/>
          </a:xfrm>
          <a:prstGeom prst="rightArrow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07EB830E-FA11-1574-4D48-E0D586288E41}"/>
              </a:ext>
            </a:extLst>
          </p:cNvPr>
          <p:cNvSpPr txBox="1"/>
          <p:nvPr/>
        </p:nvSpPr>
        <p:spPr>
          <a:xfrm>
            <a:off x="7449113" y="243075"/>
            <a:ext cx="3442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defRPr>
            </a:lvl1pPr>
          </a:lstStyle>
          <a:p>
            <a:r>
              <a:rPr lang="en-US" altLang="zh-CN"/>
              <a:t>A</a:t>
            </a:r>
            <a:r>
              <a:rPr lang="zh-CN" altLang="en-US"/>
              <a:t>ir pollution</a:t>
            </a:r>
          </a:p>
        </p:txBody>
      </p:sp>
    </p:spTree>
    <p:extLst>
      <p:ext uri="{BB962C8B-B14F-4D97-AF65-F5344CB8AC3E}">
        <p14:creationId xmlns:p14="http://schemas.microsoft.com/office/powerpoint/2010/main" val="4085208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文本框 37">
            <a:extLst>
              <a:ext uri="{FF2B5EF4-FFF2-40B4-BE49-F238E27FC236}">
                <a16:creationId xmlns:a16="http://schemas.microsoft.com/office/drawing/2014/main" id="{962F0187-0211-9878-9296-DD283E60A2A1}"/>
              </a:ext>
            </a:extLst>
          </p:cNvPr>
          <p:cNvSpPr txBox="1"/>
          <p:nvPr/>
        </p:nvSpPr>
        <p:spPr>
          <a:xfrm>
            <a:off x="8141729" y="2884298"/>
            <a:ext cx="10858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岩层</a:t>
            </a: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9EFC2F98-2D51-7B0C-B4E7-C40CF74A74FB}"/>
              </a:ext>
            </a:extLst>
          </p:cNvPr>
          <p:cNvSpPr txBox="1"/>
          <p:nvPr/>
        </p:nvSpPr>
        <p:spPr>
          <a:xfrm>
            <a:off x="8097912" y="2115007"/>
            <a:ext cx="10858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岩层</a:t>
            </a: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A27B8DFD-78E1-5245-7E65-08AD631442FB}"/>
              </a:ext>
            </a:extLst>
          </p:cNvPr>
          <p:cNvSpPr txBox="1"/>
          <p:nvPr/>
        </p:nvSpPr>
        <p:spPr>
          <a:xfrm>
            <a:off x="8084579" y="1579254"/>
            <a:ext cx="10858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岩层</a:t>
            </a:r>
          </a:p>
        </p:txBody>
      </p:sp>
      <p:sp>
        <p:nvSpPr>
          <p:cNvPr id="126" name="文本框 125">
            <a:extLst>
              <a:ext uri="{FF2B5EF4-FFF2-40B4-BE49-F238E27FC236}">
                <a16:creationId xmlns:a16="http://schemas.microsoft.com/office/drawing/2014/main" id="{37519813-F2B1-8533-5762-CB9B0258434A}"/>
              </a:ext>
            </a:extLst>
          </p:cNvPr>
          <p:cNvSpPr txBox="1"/>
          <p:nvPr/>
        </p:nvSpPr>
        <p:spPr>
          <a:xfrm>
            <a:off x="4633672" y="335862"/>
            <a:ext cx="62883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200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r>
              <a:rPr lang="en-US" altLang="zh-CN" sz="1400">
                <a:latin typeface="Times New Roman" panose="02020603050405020304" pitchFamily="18" charset="0"/>
                <a:cs typeface="Times New Roman" panose="02020603050405020304" pitchFamily="18" charset="0"/>
              </a:rPr>
              <a:t>Storage and transportation of fracturing fluid and solid particles</a:t>
            </a:r>
            <a:endParaRPr lang="zh-CN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7" name="箭头: 下 126">
            <a:extLst>
              <a:ext uri="{FF2B5EF4-FFF2-40B4-BE49-F238E27FC236}">
                <a16:creationId xmlns:a16="http://schemas.microsoft.com/office/drawing/2014/main" id="{5D913CAE-1EC5-B147-E745-EEB4DED16AB1}"/>
              </a:ext>
            </a:extLst>
          </p:cNvPr>
          <p:cNvSpPr/>
          <p:nvPr/>
        </p:nvSpPr>
        <p:spPr>
          <a:xfrm rot="10800000" flipH="1">
            <a:off x="3043339" y="1621090"/>
            <a:ext cx="86127" cy="595171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D1BE6AF0-C418-1B9F-623E-3396D0892E8E}"/>
              </a:ext>
            </a:extLst>
          </p:cNvPr>
          <p:cNvSpPr txBox="1"/>
          <p:nvPr/>
        </p:nvSpPr>
        <p:spPr>
          <a:xfrm>
            <a:off x="4256706" y="1663410"/>
            <a:ext cx="6538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2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zh-CN" altLang="en-US" sz="1400"/>
              <a:t>节流</a:t>
            </a:r>
          </a:p>
        </p:txBody>
      </p:sp>
      <p:sp>
        <p:nvSpPr>
          <p:cNvPr id="3" name="任意多边形: 形状 2">
            <a:extLst>
              <a:ext uri="{FF2B5EF4-FFF2-40B4-BE49-F238E27FC236}">
                <a16:creationId xmlns:a16="http://schemas.microsoft.com/office/drawing/2014/main" id="{260C4C8F-C5C7-C075-6C57-D9FE19D9FCBB}"/>
              </a:ext>
            </a:extLst>
          </p:cNvPr>
          <p:cNvSpPr/>
          <p:nvPr/>
        </p:nvSpPr>
        <p:spPr>
          <a:xfrm>
            <a:off x="1777594" y="1477671"/>
            <a:ext cx="7944307" cy="1228954"/>
          </a:xfrm>
          <a:custGeom>
            <a:avLst/>
            <a:gdLst>
              <a:gd name="connsiteX0" fmla="*/ 0 w 7944307"/>
              <a:gd name="connsiteY0" fmla="*/ 0 h 1550823"/>
              <a:gd name="connsiteX1" fmla="*/ 7936992 w 7944307"/>
              <a:gd name="connsiteY1" fmla="*/ 7316 h 1550823"/>
              <a:gd name="connsiteX2" fmla="*/ 7944307 w 7944307"/>
              <a:gd name="connsiteY2" fmla="*/ 1477671 h 1550823"/>
              <a:gd name="connsiteX3" fmla="*/ 7154265 w 7944307"/>
              <a:gd name="connsiteY3" fmla="*/ 1170432 h 1550823"/>
              <a:gd name="connsiteX4" fmla="*/ 5888736 w 7944307"/>
              <a:gd name="connsiteY4" fmla="*/ 1199693 h 1550823"/>
              <a:gd name="connsiteX5" fmla="*/ 4952390 w 7944307"/>
              <a:gd name="connsiteY5" fmla="*/ 1382573 h 1550823"/>
              <a:gd name="connsiteX6" fmla="*/ 3482035 w 7944307"/>
              <a:gd name="connsiteY6" fmla="*/ 1126541 h 1550823"/>
              <a:gd name="connsiteX7" fmla="*/ 3094329 w 7944307"/>
              <a:gd name="connsiteY7" fmla="*/ 1170432 h 1550823"/>
              <a:gd name="connsiteX8" fmla="*/ 2735884 w 7944307"/>
              <a:gd name="connsiteY8" fmla="*/ 1294791 h 1550823"/>
              <a:gd name="connsiteX9" fmla="*/ 2662732 w 7944307"/>
              <a:gd name="connsiteY9" fmla="*/ 1345997 h 1550823"/>
              <a:gd name="connsiteX10" fmla="*/ 2377440 w 7944307"/>
              <a:gd name="connsiteY10" fmla="*/ 1411834 h 1550823"/>
              <a:gd name="connsiteX11" fmla="*/ 2136038 w 7944307"/>
              <a:gd name="connsiteY11" fmla="*/ 1360628 h 1550823"/>
              <a:gd name="connsiteX12" fmla="*/ 1901952 w 7944307"/>
              <a:gd name="connsiteY12" fmla="*/ 1302106 h 1550823"/>
              <a:gd name="connsiteX13" fmla="*/ 1565452 w 7944307"/>
              <a:gd name="connsiteY13" fmla="*/ 1243584 h 1550823"/>
              <a:gd name="connsiteX14" fmla="*/ 1463040 w 7944307"/>
              <a:gd name="connsiteY14" fmla="*/ 1236269 h 1550823"/>
              <a:gd name="connsiteX15" fmla="*/ 790041 w 7944307"/>
              <a:gd name="connsiteY15" fmla="*/ 1163117 h 1550823"/>
              <a:gd name="connsiteX16" fmla="*/ 512064 w 7944307"/>
              <a:gd name="connsiteY16" fmla="*/ 1250900 h 1550823"/>
              <a:gd name="connsiteX17" fmla="*/ 446227 w 7944307"/>
              <a:gd name="connsiteY17" fmla="*/ 1302106 h 1550823"/>
              <a:gd name="connsiteX18" fmla="*/ 256032 w 7944307"/>
              <a:gd name="connsiteY18" fmla="*/ 1455725 h 1550823"/>
              <a:gd name="connsiteX19" fmla="*/ 190195 w 7944307"/>
              <a:gd name="connsiteY19" fmla="*/ 1514247 h 1550823"/>
              <a:gd name="connsiteX20" fmla="*/ 0 w 7944307"/>
              <a:gd name="connsiteY20" fmla="*/ 1550823 h 1550823"/>
              <a:gd name="connsiteX21" fmla="*/ 0 w 7944307"/>
              <a:gd name="connsiteY21" fmla="*/ 0 h 1550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944307" h="1550823">
                <a:moveTo>
                  <a:pt x="0" y="0"/>
                </a:moveTo>
                <a:lnTo>
                  <a:pt x="7936992" y="7316"/>
                </a:lnTo>
                <a:cubicBezTo>
                  <a:pt x="7939430" y="497434"/>
                  <a:pt x="7941869" y="987553"/>
                  <a:pt x="7944307" y="1477671"/>
                </a:cubicBezTo>
                <a:lnTo>
                  <a:pt x="7154265" y="1170432"/>
                </a:lnTo>
                <a:lnTo>
                  <a:pt x="5888736" y="1199693"/>
                </a:lnTo>
                <a:lnTo>
                  <a:pt x="4952390" y="1382573"/>
                </a:lnTo>
                <a:lnTo>
                  <a:pt x="3482035" y="1126541"/>
                </a:lnTo>
                <a:lnTo>
                  <a:pt x="3094329" y="1170432"/>
                </a:lnTo>
                <a:lnTo>
                  <a:pt x="2735884" y="1294791"/>
                </a:lnTo>
                <a:lnTo>
                  <a:pt x="2662732" y="1345997"/>
                </a:lnTo>
                <a:lnTo>
                  <a:pt x="2377440" y="1411834"/>
                </a:lnTo>
                <a:lnTo>
                  <a:pt x="2136038" y="1360628"/>
                </a:lnTo>
                <a:lnTo>
                  <a:pt x="1901952" y="1302106"/>
                </a:lnTo>
                <a:lnTo>
                  <a:pt x="1565452" y="1243584"/>
                </a:lnTo>
                <a:cubicBezTo>
                  <a:pt x="1477700" y="1235607"/>
                  <a:pt x="1511918" y="1236269"/>
                  <a:pt x="1463040" y="1236269"/>
                </a:cubicBezTo>
                <a:lnTo>
                  <a:pt x="790041" y="1163117"/>
                </a:lnTo>
                <a:lnTo>
                  <a:pt x="512064" y="1250900"/>
                </a:lnTo>
                <a:cubicBezTo>
                  <a:pt x="456717" y="1298339"/>
                  <a:pt x="480965" y="1284737"/>
                  <a:pt x="446227" y="1302106"/>
                </a:cubicBezTo>
                <a:lnTo>
                  <a:pt x="256032" y="1455725"/>
                </a:lnTo>
                <a:cubicBezTo>
                  <a:pt x="194915" y="1509203"/>
                  <a:pt x="215839" y="1488603"/>
                  <a:pt x="190195" y="1514247"/>
                </a:cubicBezTo>
                <a:lnTo>
                  <a:pt x="0" y="155082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ED4343E2-54CB-60F5-C10F-B6E357104948}"/>
              </a:ext>
            </a:extLst>
          </p:cNvPr>
          <p:cNvSpPr/>
          <p:nvPr/>
        </p:nvSpPr>
        <p:spPr>
          <a:xfrm>
            <a:off x="1777594" y="2246224"/>
            <a:ext cx="7966253" cy="1945903"/>
          </a:xfrm>
          <a:custGeom>
            <a:avLst/>
            <a:gdLst>
              <a:gd name="connsiteX0" fmla="*/ 0 w 7966253"/>
              <a:gd name="connsiteY0" fmla="*/ 416993 h 1945903"/>
              <a:gd name="connsiteX1" fmla="*/ 329184 w 7966253"/>
              <a:gd name="connsiteY1" fmla="*/ 263373 h 1945903"/>
              <a:gd name="connsiteX2" fmla="*/ 694944 w 7966253"/>
              <a:gd name="connsiteY2" fmla="*/ 58548 h 1945903"/>
              <a:gd name="connsiteX3" fmla="*/ 1250899 w 7966253"/>
              <a:gd name="connsiteY3" fmla="*/ 117069 h 1945903"/>
              <a:gd name="connsiteX4" fmla="*/ 1770278 w 7966253"/>
              <a:gd name="connsiteY4" fmla="*/ 248743 h 1945903"/>
              <a:gd name="connsiteX5" fmla="*/ 2384755 w 7966253"/>
              <a:gd name="connsiteY5" fmla="*/ 241428 h 1945903"/>
              <a:gd name="connsiteX6" fmla="*/ 2633472 w 7966253"/>
              <a:gd name="connsiteY6" fmla="*/ 139015 h 1945903"/>
              <a:gd name="connsiteX7" fmla="*/ 3138221 w 7966253"/>
              <a:gd name="connsiteY7" fmla="*/ 43917 h 1945903"/>
              <a:gd name="connsiteX8" fmla="*/ 3701491 w 7966253"/>
              <a:gd name="connsiteY8" fmla="*/ 65863 h 1945903"/>
              <a:gd name="connsiteX9" fmla="*/ 3774643 w 7966253"/>
              <a:gd name="connsiteY9" fmla="*/ 65863 h 1945903"/>
              <a:gd name="connsiteX10" fmla="*/ 4242816 w 7966253"/>
              <a:gd name="connsiteY10" fmla="*/ 146330 h 1945903"/>
              <a:gd name="connsiteX11" fmla="*/ 4564685 w 7966253"/>
              <a:gd name="connsiteY11" fmla="*/ 212167 h 1945903"/>
              <a:gd name="connsiteX12" fmla="*/ 4725619 w 7966253"/>
              <a:gd name="connsiteY12" fmla="*/ 248743 h 1945903"/>
              <a:gd name="connsiteX13" fmla="*/ 4945075 w 7966253"/>
              <a:gd name="connsiteY13" fmla="*/ 270689 h 1945903"/>
              <a:gd name="connsiteX14" fmla="*/ 5142585 w 7966253"/>
              <a:gd name="connsiteY14" fmla="*/ 270689 h 1945903"/>
              <a:gd name="connsiteX15" fmla="*/ 5369357 w 7966253"/>
              <a:gd name="connsiteY15" fmla="*/ 182906 h 1945903"/>
              <a:gd name="connsiteX16" fmla="*/ 5420563 w 7966253"/>
              <a:gd name="connsiteY16" fmla="*/ 168276 h 1945903"/>
              <a:gd name="connsiteX17" fmla="*/ 5530291 w 7966253"/>
              <a:gd name="connsiteY17" fmla="*/ 131700 h 1945903"/>
              <a:gd name="connsiteX18" fmla="*/ 5742432 w 7966253"/>
              <a:gd name="connsiteY18" fmla="*/ 51233 h 1945903"/>
              <a:gd name="connsiteX19" fmla="*/ 5822899 w 7966253"/>
              <a:gd name="connsiteY19" fmla="*/ 7341 h 1945903"/>
              <a:gd name="connsiteX20" fmla="*/ 5917997 w 7966253"/>
              <a:gd name="connsiteY20" fmla="*/ 7341 h 1945903"/>
              <a:gd name="connsiteX21" fmla="*/ 6159398 w 7966253"/>
              <a:gd name="connsiteY21" fmla="*/ 14657 h 1945903"/>
              <a:gd name="connsiteX22" fmla="*/ 6422745 w 7966253"/>
              <a:gd name="connsiteY22" fmla="*/ 21972 h 1945903"/>
              <a:gd name="connsiteX23" fmla="*/ 6576365 w 7966253"/>
              <a:gd name="connsiteY23" fmla="*/ 26 h 1945903"/>
              <a:gd name="connsiteX24" fmla="*/ 6737299 w 7966253"/>
              <a:gd name="connsiteY24" fmla="*/ 29287 h 1945903"/>
              <a:gd name="connsiteX25" fmla="*/ 6817766 w 7966253"/>
              <a:gd name="connsiteY25" fmla="*/ 36602 h 1945903"/>
              <a:gd name="connsiteX26" fmla="*/ 6920179 w 7966253"/>
              <a:gd name="connsiteY26" fmla="*/ 65863 h 1945903"/>
              <a:gd name="connsiteX27" fmla="*/ 7000646 w 7966253"/>
              <a:gd name="connsiteY27" fmla="*/ 80493 h 1945903"/>
              <a:gd name="connsiteX28" fmla="*/ 7212787 w 7966253"/>
              <a:gd name="connsiteY28" fmla="*/ 117069 h 1945903"/>
              <a:gd name="connsiteX29" fmla="*/ 7278624 w 7966253"/>
              <a:gd name="connsiteY29" fmla="*/ 117069 h 1945903"/>
              <a:gd name="connsiteX30" fmla="*/ 7615123 w 7966253"/>
              <a:gd name="connsiteY30" fmla="*/ 139015 h 1945903"/>
              <a:gd name="connsiteX31" fmla="*/ 7680960 w 7966253"/>
              <a:gd name="connsiteY31" fmla="*/ 146330 h 1945903"/>
              <a:gd name="connsiteX32" fmla="*/ 7783373 w 7966253"/>
              <a:gd name="connsiteY32" fmla="*/ 175591 h 1945903"/>
              <a:gd name="connsiteX33" fmla="*/ 7900416 w 7966253"/>
              <a:gd name="connsiteY33" fmla="*/ 256058 h 1945903"/>
              <a:gd name="connsiteX34" fmla="*/ 7958937 w 7966253"/>
              <a:gd name="connsiteY34" fmla="*/ 329210 h 1945903"/>
              <a:gd name="connsiteX35" fmla="*/ 7966253 w 7966253"/>
              <a:gd name="connsiteY35" fmla="*/ 1214349 h 1945903"/>
              <a:gd name="connsiteX36" fmla="*/ 7476134 w 7966253"/>
              <a:gd name="connsiteY36" fmla="*/ 1163143 h 1945903"/>
              <a:gd name="connsiteX37" fmla="*/ 7081113 w 7966253"/>
              <a:gd name="connsiteY37" fmla="*/ 1075361 h 1945903"/>
              <a:gd name="connsiteX38" fmla="*/ 7007961 w 7966253"/>
              <a:gd name="connsiteY38" fmla="*/ 1060730 h 1945903"/>
              <a:gd name="connsiteX39" fmla="*/ 6759245 w 7966253"/>
              <a:gd name="connsiteY39" fmla="*/ 1163143 h 1945903"/>
              <a:gd name="connsiteX40" fmla="*/ 6715353 w 7966253"/>
              <a:gd name="connsiteY40" fmla="*/ 1214349 h 1945903"/>
              <a:gd name="connsiteX41" fmla="*/ 6598310 w 7966253"/>
              <a:gd name="connsiteY41" fmla="*/ 1280186 h 1945903"/>
              <a:gd name="connsiteX42" fmla="*/ 6539789 w 7966253"/>
              <a:gd name="connsiteY42" fmla="*/ 1324077 h 1945903"/>
              <a:gd name="connsiteX43" fmla="*/ 6291072 w 7966253"/>
              <a:gd name="connsiteY43" fmla="*/ 1411860 h 1945903"/>
              <a:gd name="connsiteX44" fmla="*/ 6093561 w 7966253"/>
              <a:gd name="connsiteY44" fmla="*/ 1441121 h 1945903"/>
              <a:gd name="connsiteX45" fmla="*/ 5800953 w 7966253"/>
              <a:gd name="connsiteY45" fmla="*/ 1346023 h 1945903"/>
              <a:gd name="connsiteX46" fmla="*/ 5508345 w 7966253"/>
              <a:gd name="connsiteY46" fmla="*/ 1346023 h 1945903"/>
              <a:gd name="connsiteX47" fmla="*/ 5186477 w 7966253"/>
              <a:gd name="connsiteY47" fmla="*/ 1367969 h 1945903"/>
              <a:gd name="connsiteX48" fmla="*/ 5091379 w 7966253"/>
              <a:gd name="connsiteY48" fmla="*/ 1419175 h 1945903"/>
              <a:gd name="connsiteX49" fmla="*/ 4967021 w 7966253"/>
              <a:gd name="connsiteY49" fmla="*/ 1492327 h 1945903"/>
              <a:gd name="connsiteX50" fmla="*/ 4908499 w 7966253"/>
              <a:gd name="connsiteY50" fmla="*/ 1528903 h 1945903"/>
              <a:gd name="connsiteX51" fmla="*/ 4725619 w 7966253"/>
              <a:gd name="connsiteY51" fmla="*/ 1602055 h 1945903"/>
              <a:gd name="connsiteX52" fmla="*/ 4557369 w 7966253"/>
              <a:gd name="connsiteY52" fmla="*/ 1631316 h 1945903"/>
              <a:gd name="connsiteX53" fmla="*/ 4169664 w 7966253"/>
              <a:gd name="connsiteY53" fmla="*/ 1572794 h 1945903"/>
              <a:gd name="connsiteX54" fmla="*/ 3825849 w 7966253"/>
              <a:gd name="connsiteY54" fmla="*/ 1426490 h 1945903"/>
              <a:gd name="connsiteX55" fmla="*/ 3606393 w 7966253"/>
              <a:gd name="connsiteY55" fmla="*/ 1426490 h 1945903"/>
              <a:gd name="connsiteX56" fmla="*/ 3511296 w 7966253"/>
              <a:gd name="connsiteY56" fmla="*/ 1463066 h 1945903"/>
              <a:gd name="connsiteX57" fmla="*/ 3386937 w 7966253"/>
              <a:gd name="connsiteY57" fmla="*/ 1558164 h 1945903"/>
              <a:gd name="connsiteX58" fmla="*/ 3284525 w 7966253"/>
              <a:gd name="connsiteY58" fmla="*/ 1587425 h 1945903"/>
              <a:gd name="connsiteX59" fmla="*/ 3189427 w 7966253"/>
              <a:gd name="connsiteY59" fmla="*/ 1631316 h 1945903"/>
              <a:gd name="connsiteX60" fmla="*/ 2904134 w 7966253"/>
              <a:gd name="connsiteY60" fmla="*/ 1697153 h 1945903"/>
              <a:gd name="connsiteX61" fmla="*/ 2801721 w 7966253"/>
              <a:gd name="connsiteY61" fmla="*/ 1726413 h 1945903"/>
              <a:gd name="connsiteX62" fmla="*/ 2479853 w 7966253"/>
              <a:gd name="connsiteY62" fmla="*/ 1667892 h 1945903"/>
              <a:gd name="connsiteX63" fmla="*/ 2289657 w 7966253"/>
              <a:gd name="connsiteY63" fmla="*/ 1602055 h 1945903"/>
              <a:gd name="connsiteX64" fmla="*/ 2201875 w 7966253"/>
              <a:gd name="connsiteY64" fmla="*/ 1565479 h 1945903"/>
              <a:gd name="connsiteX65" fmla="*/ 1901952 w 7966253"/>
              <a:gd name="connsiteY65" fmla="*/ 1558164 h 1945903"/>
              <a:gd name="connsiteX66" fmla="*/ 1777593 w 7966253"/>
              <a:gd name="connsiteY66" fmla="*/ 1594740 h 1945903"/>
              <a:gd name="connsiteX67" fmla="*/ 1448409 w 7966253"/>
              <a:gd name="connsiteY67" fmla="*/ 1675207 h 1945903"/>
              <a:gd name="connsiteX68" fmla="*/ 1338681 w 7966253"/>
              <a:gd name="connsiteY68" fmla="*/ 1748359 h 1945903"/>
              <a:gd name="connsiteX69" fmla="*/ 1207008 w 7966253"/>
              <a:gd name="connsiteY69" fmla="*/ 1806881 h 1945903"/>
              <a:gd name="connsiteX70" fmla="*/ 1075334 w 7966253"/>
              <a:gd name="connsiteY70" fmla="*/ 1872717 h 1945903"/>
              <a:gd name="connsiteX71" fmla="*/ 1046073 w 7966253"/>
              <a:gd name="connsiteY71" fmla="*/ 1872717 h 1945903"/>
              <a:gd name="connsiteX72" fmla="*/ 694944 w 7966253"/>
              <a:gd name="connsiteY72" fmla="*/ 1938554 h 1945903"/>
              <a:gd name="connsiteX73" fmla="*/ 592531 w 7966253"/>
              <a:gd name="connsiteY73" fmla="*/ 1945869 h 1945903"/>
              <a:gd name="connsiteX74" fmla="*/ 329184 w 7966253"/>
              <a:gd name="connsiteY74" fmla="*/ 1828826 h 1945903"/>
              <a:gd name="connsiteX75" fmla="*/ 336499 w 7966253"/>
              <a:gd name="connsiteY75" fmla="*/ 1755674 h 1945903"/>
              <a:gd name="connsiteX76" fmla="*/ 336499 w 7966253"/>
              <a:gd name="connsiteY76" fmla="*/ 1704468 h 1945903"/>
              <a:gd name="connsiteX77" fmla="*/ 190195 w 7966253"/>
              <a:gd name="connsiteY77" fmla="*/ 1616685 h 1945903"/>
              <a:gd name="connsiteX78" fmla="*/ 87782 w 7966253"/>
              <a:gd name="connsiteY78" fmla="*/ 1609370 h 1945903"/>
              <a:gd name="connsiteX79" fmla="*/ 36576 w 7966253"/>
              <a:gd name="connsiteY79" fmla="*/ 1653261 h 1945903"/>
              <a:gd name="connsiteX80" fmla="*/ 0 w 7966253"/>
              <a:gd name="connsiteY80" fmla="*/ 1653261 h 1945903"/>
              <a:gd name="connsiteX81" fmla="*/ 7315 w 7966253"/>
              <a:gd name="connsiteY81" fmla="*/ 329210 h 1945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7966253" h="1945903">
                <a:moveTo>
                  <a:pt x="0" y="416993"/>
                </a:moveTo>
                <a:lnTo>
                  <a:pt x="329184" y="263373"/>
                </a:lnTo>
                <a:lnTo>
                  <a:pt x="694944" y="58548"/>
                </a:lnTo>
                <a:lnTo>
                  <a:pt x="1250899" y="117069"/>
                </a:lnTo>
                <a:lnTo>
                  <a:pt x="1770278" y="248743"/>
                </a:lnTo>
                <a:lnTo>
                  <a:pt x="2384755" y="241428"/>
                </a:lnTo>
                <a:lnTo>
                  <a:pt x="2633472" y="139015"/>
                </a:lnTo>
                <a:lnTo>
                  <a:pt x="3138221" y="43917"/>
                </a:lnTo>
                <a:lnTo>
                  <a:pt x="3701491" y="65863"/>
                </a:lnTo>
                <a:lnTo>
                  <a:pt x="3774643" y="65863"/>
                </a:lnTo>
                <a:lnTo>
                  <a:pt x="4242816" y="146330"/>
                </a:lnTo>
                <a:lnTo>
                  <a:pt x="4564685" y="212167"/>
                </a:lnTo>
                <a:lnTo>
                  <a:pt x="4725619" y="248743"/>
                </a:lnTo>
                <a:lnTo>
                  <a:pt x="4945075" y="270689"/>
                </a:lnTo>
                <a:lnTo>
                  <a:pt x="5142585" y="270689"/>
                </a:lnTo>
                <a:lnTo>
                  <a:pt x="5369357" y="182906"/>
                </a:lnTo>
                <a:lnTo>
                  <a:pt x="5420563" y="168276"/>
                </a:lnTo>
                <a:lnTo>
                  <a:pt x="5530291" y="131700"/>
                </a:lnTo>
                <a:lnTo>
                  <a:pt x="5742432" y="51233"/>
                </a:lnTo>
                <a:cubicBezTo>
                  <a:pt x="5812327" y="4636"/>
                  <a:pt x="5781893" y="7341"/>
                  <a:pt x="5822899" y="7341"/>
                </a:cubicBezTo>
                <a:lnTo>
                  <a:pt x="5917997" y="7341"/>
                </a:lnTo>
                <a:lnTo>
                  <a:pt x="6159398" y="14657"/>
                </a:lnTo>
                <a:lnTo>
                  <a:pt x="6422745" y="21972"/>
                </a:lnTo>
                <a:cubicBezTo>
                  <a:pt x="6556709" y="-1669"/>
                  <a:pt x="6505010" y="26"/>
                  <a:pt x="6576365" y="26"/>
                </a:cubicBezTo>
                <a:lnTo>
                  <a:pt x="6737299" y="29287"/>
                </a:lnTo>
                <a:cubicBezTo>
                  <a:pt x="6812877" y="36845"/>
                  <a:pt x="6785945" y="36602"/>
                  <a:pt x="6817766" y="36602"/>
                </a:cubicBezTo>
                <a:lnTo>
                  <a:pt x="6920179" y="65863"/>
                </a:lnTo>
                <a:lnTo>
                  <a:pt x="7000646" y="80493"/>
                </a:lnTo>
                <a:lnTo>
                  <a:pt x="7212787" y="117069"/>
                </a:lnTo>
                <a:lnTo>
                  <a:pt x="7278624" y="117069"/>
                </a:lnTo>
                <a:lnTo>
                  <a:pt x="7615123" y="139015"/>
                </a:lnTo>
                <a:lnTo>
                  <a:pt x="7680960" y="146330"/>
                </a:lnTo>
                <a:lnTo>
                  <a:pt x="7783373" y="175591"/>
                </a:lnTo>
                <a:lnTo>
                  <a:pt x="7900416" y="256058"/>
                </a:lnTo>
                <a:lnTo>
                  <a:pt x="7958937" y="329210"/>
                </a:lnTo>
                <a:cubicBezTo>
                  <a:pt x="7961376" y="624256"/>
                  <a:pt x="7963814" y="919303"/>
                  <a:pt x="7966253" y="1214349"/>
                </a:cubicBezTo>
                <a:lnTo>
                  <a:pt x="7476134" y="1163143"/>
                </a:lnTo>
                <a:lnTo>
                  <a:pt x="7081113" y="1075361"/>
                </a:lnTo>
                <a:lnTo>
                  <a:pt x="7007961" y="1060730"/>
                </a:lnTo>
                <a:lnTo>
                  <a:pt x="6759245" y="1163143"/>
                </a:lnTo>
                <a:lnTo>
                  <a:pt x="6715353" y="1214349"/>
                </a:lnTo>
                <a:lnTo>
                  <a:pt x="6598310" y="1280186"/>
                </a:lnTo>
                <a:lnTo>
                  <a:pt x="6539789" y="1324077"/>
                </a:lnTo>
                <a:lnTo>
                  <a:pt x="6291072" y="1411860"/>
                </a:lnTo>
                <a:lnTo>
                  <a:pt x="6093561" y="1441121"/>
                </a:lnTo>
                <a:lnTo>
                  <a:pt x="5800953" y="1346023"/>
                </a:lnTo>
                <a:lnTo>
                  <a:pt x="5508345" y="1346023"/>
                </a:lnTo>
                <a:lnTo>
                  <a:pt x="5186477" y="1367969"/>
                </a:lnTo>
                <a:lnTo>
                  <a:pt x="5091379" y="1419175"/>
                </a:lnTo>
                <a:lnTo>
                  <a:pt x="4967021" y="1492327"/>
                </a:lnTo>
                <a:lnTo>
                  <a:pt x="4908499" y="1528903"/>
                </a:lnTo>
                <a:lnTo>
                  <a:pt x="4725619" y="1602055"/>
                </a:lnTo>
                <a:cubicBezTo>
                  <a:pt x="4600951" y="1619864"/>
                  <a:pt x="4656869" y="1609204"/>
                  <a:pt x="4557369" y="1631316"/>
                </a:cubicBezTo>
                <a:lnTo>
                  <a:pt x="4169664" y="1572794"/>
                </a:lnTo>
                <a:lnTo>
                  <a:pt x="3825849" y="1426490"/>
                </a:lnTo>
                <a:lnTo>
                  <a:pt x="3606393" y="1426490"/>
                </a:lnTo>
                <a:cubicBezTo>
                  <a:pt x="3524820" y="1450962"/>
                  <a:pt x="3554423" y="1434315"/>
                  <a:pt x="3511296" y="1463066"/>
                </a:cubicBezTo>
                <a:lnTo>
                  <a:pt x="3386937" y="1558164"/>
                </a:lnTo>
                <a:lnTo>
                  <a:pt x="3284525" y="1587425"/>
                </a:lnTo>
                <a:cubicBezTo>
                  <a:pt x="3205100" y="1635080"/>
                  <a:pt x="3239809" y="1631316"/>
                  <a:pt x="3189427" y="1631316"/>
                </a:cubicBezTo>
                <a:lnTo>
                  <a:pt x="2904134" y="1697153"/>
                </a:lnTo>
                <a:cubicBezTo>
                  <a:pt x="2811725" y="1727955"/>
                  <a:pt x="2847195" y="1726413"/>
                  <a:pt x="2801721" y="1726413"/>
                </a:cubicBezTo>
                <a:lnTo>
                  <a:pt x="2479853" y="1667892"/>
                </a:lnTo>
                <a:lnTo>
                  <a:pt x="2289657" y="1602055"/>
                </a:lnTo>
                <a:cubicBezTo>
                  <a:pt x="2220926" y="1576280"/>
                  <a:pt x="2249770" y="1589426"/>
                  <a:pt x="2201875" y="1565479"/>
                </a:cubicBezTo>
                <a:lnTo>
                  <a:pt x="1901952" y="1558164"/>
                </a:lnTo>
                <a:cubicBezTo>
                  <a:pt x="1797245" y="1590382"/>
                  <a:pt x="1839030" y="1579381"/>
                  <a:pt x="1777593" y="1594740"/>
                </a:cubicBezTo>
                <a:lnTo>
                  <a:pt x="1448409" y="1675207"/>
                </a:lnTo>
                <a:cubicBezTo>
                  <a:pt x="1343096" y="1742909"/>
                  <a:pt x="1374695" y="1712350"/>
                  <a:pt x="1338681" y="1748359"/>
                </a:cubicBezTo>
                <a:lnTo>
                  <a:pt x="1207008" y="1806881"/>
                </a:lnTo>
                <a:cubicBezTo>
                  <a:pt x="1171378" y="1826675"/>
                  <a:pt x="1115134" y="1860471"/>
                  <a:pt x="1075334" y="1872717"/>
                </a:cubicBezTo>
                <a:cubicBezTo>
                  <a:pt x="1066012" y="1875585"/>
                  <a:pt x="1055827" y="1872717"/>
                  <a:pt x="1046073" y="1872717"/>
                </a:cubicBezTo>
                <a:lnTo>
                  <a:pt x="694944" y="1938554"/>
                </a:lnTo>
                <a:cubicBezTo>
                  <a:pt x="612087" y="1946839"/>
                  <a:pt x="646298" y="1945869"/>
                  <a:pt x="592531" y="1945869"/>
                </a:cubicBezTo>
                <a:lnTo>
                  <a:pt x="329184" y="1828826"/>
                </a:lnTo>
                <a:lnTo>
                  <a:pt x="336499" y="1755674"/>
                </a:lnTo>
                <a:lnTo>
                  <a:pt x="336499" y="1704468"/>
                </a:lnTo>
                <a:lnTo>
                  <a:pt x="190195" y="1616685"/>
                </a:lnTo>
                <a:lnTo>
                  <a:pt x="87782" y="1609370"/>
                </a:lnTo>
                <a:lnTo>
                  <a:pt x="36576" y="1653261"/>
                </a:lnTo>
                <a:lnTo>
                  <a:pt x="0" y="1653261"/>
                </a:lnTo>
                <a:cubicBezTo>
                  <a:pt x="2438" y="1211911"/>
                  <a:pt x="4877" y="770560"/>
                  <a:pt x="7315" y="329210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任意多边形: 形状 11">
            <a:extLst>
              <a:ext uri="{FF2B5EF4-FFF2-40B4-BE49-F238E27FC236}">
                <a16:creationId xmlns:a16="http://schemas.microsoft.com/office/drawing/2014/main" id="{AA7E7E75-86C5-6AF9-9837-6EAE4FE3FC88}"/>
              </a:ext>
            </a:extLst>
          </p:cNvPr>
          <p:cNvSpPr/>
          <p:nvPr/>
        </p:nvSpPr>
        <p:spPr>
          <a:xfrm>
            <a:off x="1762963" y="3116877"/>
            <a:ext cx="8002829" cy="2120033"/>
          </a:xfrm>
          <a:custGeom>
            <a:avLst/>
            <a:gdLst>
              <a:gd name="connsiteX0" fmla="*/ 0 w 7988198"/>
              <a:gd name="connsiteY0" fmla="*/ 687699 h 2026381"/>
              <a:gd name="connsiteX1" fmla="*/ 153619 w 7988198"/>
              <a:gd name="connsiteY1" fmla="*/ 534080 h 2026381"/>
              <a:gd name="connsiteX2" fmla="*/ 563270 w 7988198"/>
              <a:gd name="connsiteY2" fmla="*/ 512134 h 2026381"/>
              <a:gd name="connsiteX3" fmla="*/ 738835 w 7988198"/>
              <a:gd name="connsiteY3" fmla="*/ 512134 h 2026381"/>
              <a:gd name="connsiteX4" fmla="*/ 804672 w 7988198"/>
              <a:gd name="connsiteY4" fmla="*/ 497504 h 2026381"/>
              <a:gd name="connsiteX5" fmla="*/ 1024128 w 7988198"/>
              <a:gd name="connsiteY5" fmla="*/ 519449 h 2026381"/>
              <a:gd name="connsiteX6" fmla="*/ 1104595 w 7988198"/>
              <a:gd name="connsiteY6" fmla="*/ 526765 h 2026381"/>
              <a:gd name="connsiteX7" fmla="*/ 1272845 w 7988198"/>
              <a:gd name="connsiteY7" fmla="*/ 519449 h 2026381"/>
              <a:gd name="connsiteX8" fmla="*/ 1426464 w 7988198"/>
              <a:gd name="connsiteY8" fmla="*/ 460928 h 2026381"/>
              <a:gd name="connsiteX9" fmla="*/ 1587398 w 7988198"/>
              <a:gd name="connsiteY9" fmla="*/ 409721 h 2026381"/>
              <a:gd name="connsiteX10" fmla="*/ 1653235 w 7988198"/>
              <a:gd name="connsiteY10" fmla="*/ 402406 h 2026381"/>
              <a:gd name="connsiteX11" fmla="*/ 1872691 w 7988198"/>
              <a:gd name="connsiteY11" fmla="*/ 343885 h 2026381"/>
              <a:gd name="connsiteX12" fmla="*/ 2099462 w 7988198"/>
              <a:gd name="connsiteY12" fmla="*/ 380461 h 2026381"/>
              <a:gd name="connsiteX13" fmla="*/ 2392070 w 7988198"/>
              <a:gd name="connsiteY13" fmla="*/ 504819 h 2026381"/>
              <a:gd name="connsiteX14" fmla="*/ 2450592 w 7988198"/>
              <a:gd name="connsiteY14" fmla="*/ 526765 h 2026381"/>
              <a:gd name="connsiteX15" fmla="*/ 2589581 w 7988198"/>
              <a:gd name="connsiteY15" fmla="*/ 526765 h 2026381"/>
              <a:gd name="connsiteX16" fmla="*/ 2648102 w 7988198"/>
              <a:gd name="connsiteY16" fmla="*/ 526765 h 2026381"/>
              <a:gd name="connsiteX17" fmla="*/ 2750515 w 7988198"/>
              <a:gd name="connsiteY17" fmla="*/ 504819 h 2026381"/>
              <a:gd name="connsiteX18" fmla="*/ 2860243 w 7988198"/>
              <a:gd name="connsiteY18" fmla="*/ 482873 h 2026381"/>
              <a:gd name="connsiteX19" fmla="*/ 2926080 w 7988198"/>
              <a:gd name="connsiteY19" fmla="*/ 460928 h 2026381"/>
              <a:gd name="connsiteX20" fmla="*/ 3145536 w 7988198"/>
              <a:gd name="connsiteY20" fmla="*/ 431667 h 2026381"/>
              <a:gd name="connsiteX21" fmla="*/ 3233318 w 7988198"/>
              <a:gd name="connsiteY21" fmla="*/ 395091 h 2026381"/>
              <a:gd name="connsiteX22" fmla="*/ 3299155 w 7988198"/>
              <a:gd name="connsiteY22" fmla="*/ 387776 h 2026381"/>
              <a:gd name="connsiteX23" fmla="*/ 3379622 w 7988198"/>
              <a:gd name="connsiteY23" fmla="*/ 358515 h 2026381"/>
              <a:gd name="connsiteX24" fmla="*/ 3518611 w 7988198"/>
              <a:gd name="connsiteY24" fmla="*/ 380461 h 2026381"/>
              <a:gd name="connsiteX25" fmla="*/ 3606393 w 7988198"/>
              <a:gd name="connsiteY25" fmla="*/ 365830 h 2026381"/>
              <a:gd name="connsiteX26" fmla="*/ 3672230 w 7988198"/>
              <a:gd name="connsiteY26" fmla="*/ 358515 h 2026381"/>
              <a:gd name="connsiteX27" fmla="*/ 3760013 w 7988198"/>
              <a:gd name="connsiteY27" fmla="*/ 358515 h 2026381"/>
              <a:gd name="connsiteX28" fmla="*/ 3884371 w 7988198"/>
              <a:gd name="connsiteY28" fmla="*/ 395091 h 2026381"/>
              <a:gd name="connsiteX29" fmla="*/ 4067251 w 7988198"/>
              <a:gd name="connsiteY29" fmla="*/ 438982 h 2026381"/>
              <a:gd name="connsiteX30" fmla="*/ 4169664 w 7988198"/>
              <a:gd name="connsiteY30" fmla="*/ 460928 h 2026381"/>
              <a:gd name="connsiteX31" fmla="*/ 4264761 w 7988198"/>
              <a:gd name="connsiteY31" fmla="*/ 475558 h 2026381"/>
              <a:gd name="connsiteX32" fmla="*/ 4491533 w 7988198"/>
              <a:gd name="connsiteY32" fmla="*/ 482873 h 2026381"/>
              <a:gd name="connsiteX33" fmla="*/ 4586630 w 7988198"/>
              <a:gd name="connsiteY33" fmla="*/ 468243 h 2026381"/>
              <a:gd name="connsiteX34" fmla="*/ 4681728 w 7988198"/>
              <a:gd name="connsiteY34" fmla="*/ 446297 h 2026381"/>
              <a:gd name="connsiteX35" fmla="*/ 4784141 w 7988198"/>
              <a:gd name="connsiteY35" fmla="*/ 431667 h 2026381"/>
              <a:gd name="connsiteX36" fmla="*/ 4930445 w 7988198"/>
              <a:gd name="connsiteY36" fmla="*/ 402406 h 2026381"/>
              <a:gd name="connsiteX37" fmla="*/ 5149901 w 7988198"/>
              <a:gd name="connsiteY37" fmla="*/ 343885 h 2026381"/>
              <a:gd name="connsiteX38" fmla="*/ 5266944 w 7988198"/>
              <a:gd name="connsiteY38" fmla="*/ 329254 h 2026381"/>
              <a:gd name="connsiteX39" fmla="*/ 5574182 w 7988198"/>
              <a:gd name="connsiteY39" fmla="*/ 248787 h 2026381"/>
              <a:gd name="connsiteX40" fmla="*/ 5800953 w 7988198"/>
              <a:gd name="connsiteY40" fmla="*/ 219526 h 2026381"/>
              <a:gd name="connsiteX41" fmla="*/ 5822899 w 7988198"/>
              <a:gd name="connsiteY41" fmla="*/ 248787 h 2026381"/>
              <a:gd name="connsiteX42" fmla="*/ 5903366 w 7988198"/>
              <a:gd name="connsiteY42" fmla="*/ 278048 h 2026381"/>
              <a:gd name="connsiteX43" fmla="*/ 5947257 w 7988198"/>
              <a:gd name="connsiteY43" fmla="*/ 299993 h 2026381"/>
              <a:gd name="connsiteX44" fmla="*/ 6035040 w 7988198"/>
              <a:gd name="connsiteY44" fmla="*/ 307309 h 2026381"/>
              <a:gd name="connsiteX45" fmla="*/ 6100877 w 7988198"/>
              <a:gd name="connsiteY45" fmla="*/ 278048 h 2026381"/>
              <a:gd name="connsiteX46" fmla="*/ 6239865 w 7988198"/>
              <a:gd name="connsiteY46" fmla="*/ 219526 h 2026381"/>
              <a:gd name="connsiteX47" fmla="*/ 6313017 w 7988198"/>
              <a:gd name="connsiteY47" fmla="*/ 197581 h 2026381"/>
              <a:gd name="connsiteX48" fmla="*/ 6788505 w 7988198"/>
              <a:gd name="connsiteY48" fmla="*/ 65907 h 2026381"/>
              <a:gd name="connsiteX49" fmla="*/ 6934809 w 7988198"/>
              <a:gd name="connsiteY49" fmla="*/ 29331 h 2026381"/>
              <a:gd name="connsiteX50" fmla="*/ 7073798 w 7988198"/>
              <a:gd name="connsiteY50" fmla="*/ 7385 h 2026381"/>
              <a:gd name="connsiteX51" fmla="*/ 7161581 w 7988198"/>
              <a:gd name="connsiteY51" fmla="*/ 7385 h 2026381"/>
              <a:gd name="connsiteX52" fmla="*/ 7307885 w 7988198"/>
              <a:gd name="connsiteY52" fmla="*/ 70 h 2026381"/>
              <a:gd name="connsiteX53" fmla="*/ 7381037 w 7988198"/>
              <a:gd name="connsiteY53" fmla="*/ 70 h 2026381"/>
              <a:gd name="connsiteX54" fmla="*/ 7468819 w 7988198"/>
              <a:gd name="connsiteY54" fmla="*/ 7385 h 2026381"/>
              <a:gd name="connsiteX55" fmla="*/ 7527341 w 7988198"/>
              <a:gd name="connsiteY55" fmla="*/ 29331 h 2026381"/>
              <a:gd name="connsiteX56" fmla="*/ 7563917 w 7988198"/>
              <a:gd name="connsiteY56" fmla="*/ 36646 h 2026381"/>
              <a:gd name="connsiteX57" fmla="*/ 7637069 w 7988198"/>
              <a:gd name="connsiteY57" fmla="*/ 43961 h 2026381"/>
              <a:gd name="connsiteX58" fmla="*/ 7732166 w 7988198"/>
              <a:gd name="connsiteY58" fmla="*/ 95168 h 2026381"/>
              <a:gd name="connsiteX59" fmla="*/ 7798003 w 7988198"/>
              <a:gd name="connsiteY59" fmla="*/ 131744 h 2026381"/>
              <a:gd name="connsiteX60" fmla="*/ 7871155 w 7988198"/>
              <a:gd name="connsiteY60" fmla="*/ 153689 h 2026381"/>
              <a:gd name="connsiteX61" fmla="*/ 7973568 w 7988198"/>
              <a:gd name="connsiteY61" fmla="*/ 256102 h 2026381"/>
              <a:gd name="connsiteX62" fmla="*/ 7988198 w 7988198"/>
              <a:gd name="connsiteY62" fmla="*/ 2019065 h 2026381"/>
              <a:gd name="connsiteX63" fmla="*/ 0 w 7988198"/>
              <a:gd name="connsiteY63" fmla="*/ 2026381 h 2026381"/>
              <a:gd name="connsiteX64" fmla="*/ 0 w 7988198"/>
              <a:gd name="connsiteY64" fmla="*/ 687699 h 2026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7988198" h="2026381">
                <a:moveTo>
                  <a:pt x="0" y="687699"/>
                </a:moveTo>
                <a:lnTo>
                  <a:pt x="153619" y="534080"/>
                </a:lnTo>
                <a:lnTo>
                  <a:pt x="563270" y="512134"/>
                </a:lnTo>
                <a:lnTo>
                  <a:pt x="738835" y="512134"/>
                </a:lnTo>
                <a:lnTo>
                  <a:pt x="804672" y="497504"/>
                </a:lnTo>
                <a:lnTo>
                  <a:pt x="1024128" y="519449"/>
                </a:lnTo>
                <a:cubicBezTo>
                  <a:pt x="1094812" y="527304"/>
                  <a:pt x="1067884" y="526765"/>
                  <a:pt x="1104595" y="526765"/>
                </a:cubicBezTo>
                <a:lnTo>
                  <a:pt x="1272845" y="519449"/>
                </a:lnTo>
                <a:lnTo>
                  <a:pt x="1426464" y="460928"/>
                </a:lnTo>
                <a:lnTo>
                  <a:pt x="1587398" y="409721"/>
                </a:lnTo>
                <a:lnTo>
                  <a:pt x="1653235" y="402406"/>
                </a:lnTo>
                <a:lnTo>
                  <a:pt x="1872691" y="343885"/>
                </a:lnTo>
                <a:lnTo>
                  <a:pt x="2099462" y="380461"/>
                </a:lnTo>
                <a:lnTo>
                  <a:pt x="2392070" y="504819"/>
                </a:lnTo>
                <a:lnTo>
                  <a:pt x="2450592" y="526765"/>
                </a:lnTo>
                <a:lnTo>
                  <a:pt x="2589581" y="526765"/>
                </a:lnTo>
                <a:lnTo>
                  <a:pt x="2648102" y="526765"/>
                </a:lnTo>
                <a:cubicBezTo>
                  <a:pt x="2726990" y="517999"/>
                  <a:pt x="2693437" y="527649"/>
                  <a:pt x="2750515" y="504819"/>
                </a:cubicBezTo>
                <a:lnTo>
                  <a:pt x="2860243" y="482873"/>
                </a:lnTo>
                <a:lnTo>
                  <a:pt x="2926080" y="460928"/>
                </a:lnTo>
                <a:lnTo>
                  <a:pt x="3145536" y="431667"/>
                </a:lnTo>
                <a:lnTo>
                  <a:pt x="3233318" y="395091"/>
                </a:lnTo>
                <a:lnTo>
                  <a:pt x="3299155" y="387776"/>
                </a:lnTo>
                <a:lnTo>
                  <a:pt x="3379622" y="358515"/>
                </a:lnTo>
                <a:lnTo>
                  <a:pt x="3518611" y="380461"/>
                </a:lnTo>
                <a:cubicBezTo>
                  <a:pt x="3547872" y="375584"/>
                  <a:pt x="3577027" y="370025"/>
                  <a:pt x="3606393" y="365830"/>
                </a:cubicBezTo>
                <a:cubicBezTo>
                  <a:pt x="3628252" y="362707"/>
                  <a:pt x="3672230" y="358515"/>
                  <a:pt x="3672230" y="358515"/>
                </a:cubicBezTo>
                <a:lnTo>
                  <a:pt x="3760013" y="358515"/>
                </a:lnTo>
                <a:lnTo>
                  <a:pt x="3884371" y="395091"/>
                </a:lnTo>
                <a:lnTo>
                  <a:pt x="4067251" y="438982"/>
                </a:lnTo>
                <a:cubicBezTo>
                  <a:pt x="4151254" y="447382"/>
                  <a:pt x="4118485" y="435337"/>
                  <a:pt x="4169664" y="460928"/>
                </a:cubicBezTo>
                <a:lnTo>
                  <a:pt x="4264761" y="475558"/>
                </a:lnTo>
                <a:cubicBezTo>
                  <a:pt x="4408522" y="485826"/>
                  <a:pt x="4332949" y="482873"/>
                  <a:pt x="4491533" y="482873"/>
                </a:cubicBezTo>
                <a:lnTo>
                  <a:pt x="4586630" y="468243"/>
                </a:lnTo>
                <a:cubicBezTo>
                  <a:pt x="4666789" y="444195"/>
                  <a:pt x="4634324" y="446297"/>
                  <a:pt x="4681728" y="446297"/>
                </a:cubicBezTo>
                <a:lnTo>
                  <a:pt x="4784141" y="431667"/>
                </a:lnTo>
                <a:cubicBezTo>
                  <a:pt x="4885911" y="403911"/>
                  <a:pt x="4836976" y="412791"/>
                  <a:pt x="4930445" y="402406"/>
                </a:cubicBezTo>
                <a:lnTo>
                  <a:pt x="5149901" y="343885"/>
                </a:lnTo>
                <a:cubicBezTo>
                  <a:pt x="5237399" y="326385"/>
                  <a:pt x="5198186" y="329254"/>
                  <a:pt x="5266944" y="329254"/>
                </a:cubicBezTo>
                <a:lnTo>
                  <a:pt x="5574182" y="248787"/>
                </a:lnTo>
                <a:cubicBezTo>
                  <a:pt x="5751754" y="214963"/>
                  <a:pt x="5675674" y="219526"/>
                  <a:pt x="5800953" y="219526"/>
                </a:cubicBezTo>
                <a:lnTo>
                  <a:pt x="5822899" y="248787"/>
                </a:lnTo>
                <a:cubicBezTo>
                  <a:pt x="5849721" y="258541"/>
                  <a:pt x="5876867" y="267448"/>
                  <a:pt x="5903366" y="278048"/>
                </a:cubicBezTo>
                <a:cubicBezTo>
                  <a:pt x="5903372" y="278050"/>
                  <a:pt x="5939939" y="296334"/>
                  <a:pt x="5947257" y="299993"/>
                </a:cubicBezTo>
                <a:lnTo>
                  <a:pt x="6035040" y="307309"/>
                </a:lnTo>
                <a:cubicBezTo>
                  <a:pt x="6096790" y="284152"/>
                  <a:pt x="6078828" y="300094"/>
                  <a:pt x="6100877" y="278048"/>
                </a:cubicBezTo>
                <a:lnTo>
                  <a:pt x="6239865" y="219526"/>
                </a:lnTo>
                <a:lnTo>
                  <a:pt x="6313017" y="197581"/>
                </a:lnTo>
                <a:lnTo>
                  <a:pt x="6788505" y="65907"/>
                </a:lnTo>
                <a:lnTo>
                  <a:pt x="6934809" y="29331"/>
                </a:lnTo>
                <a:cubicBezTo>
                  <a:pt x="7039151" y="3245"/>
                  <a:pt x="6992430" y="7385"/>
                  <a:pt x="7073798" y="7385"/>
                </a:cubicBezTo>
                <a:lnTo>
                  <a:pt x="7161581" y="7385"/>
                </a:lnTo>
                <a:cubicBezTo>
                  <a:pt x="7273697" y="-1239"/>
                  <a:pt x="7224885" y="70"/>
                  <a:pt x="7307885" y="70"/>
                </a:cubicBezTo>
                <a:lnTo>
                  <a:pt x="7381037" y="70"/>
                </a:lnTo>
                <a:cubicBezTo>
                  <a:pt x="7410298" y="2508"/>
                  <a:pt x="7440027" y="1627"/>
                  <a:pt x="7468819" y="7385"/>
                </a:cubicBezTo>
                <a:cubicBezTo>
                  <a:pt x="7489248" y="11471"/>
                  <a:pt x="7507428" y="23204"/>
                  <a:pt x="7527341" y="29331"/>
                </a:cubicBezTo>
                <a:cubicBezTo>
                  <a:pt x="7539225" y="32988"/>
                  <a:pt x="7551725" y="34208"/>
                  <a:pt x="7563917" y="36646"/>
                </a:cubicBezTo>
                <a:lnTo>
                  <a:pt x="7637069" y="43961"/>
                </a:lnTo>
                <a:cubicBezTo>
                  <a:pt x="7711270" y="93430"/>
                  <a:pt x="7677317" y="81456"/>
                  <a:pt x="7732166" y="95168"/>
                </a:cubicBezTo>
                <a:lnTo>
                  <a:pt x="7798003" y="131744"/>
                </a:lnTo>
                <a:cubicBezTo>
                  <a:pt x="7876007" y="139544"/>
                  <a:pt x="7871155" y="114553"/>
                  <a:pt x="7871155" y="153689"/>
                </a:cubicBezTo>
                <a:lnTo>
                  <a:pt x="7973568" y="256102"/>
                </a:lnTo>
                <a:lnTo>
                  <a:pt x="7988198" y="2019065"/>
                </a:lnTo>
                <a:lnTo>
                  <a:pt x="0" y="2026381"/>
                </a:lnTo>
                <a:lnTo>
                  <a:pt x="0" y="687699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任意多边形: 形状 22">
            <a:extLst>
              <a:ext uri="{FF2B5EF4-FFF2-40B4-BE49-F238E27FC236}">
                <a16:creationId xmlns:a16="http://schemas.microsoft.com/office/drawing/2014/main" id="{6C8AD5BE-24DC-D928-D3C5-63C421E13CB2}"/>
              </a:ext>
            </a:extLst>
          </p:cNvPr>
          <p:cNvSpPr/>
          <p:nvPr/>
        </p:nvSpPr>
        <p:spPr>
          <a:xfrm>
            <a:off x="2862222" y="1477670"/>
            <a:ext cx="5279506" cy="3186925"/>
          </a:xfrm>
          <a:custGeom>
            <a:avLst/>
            <a:gdLst>
              <a:gd name="connsiteX0" fmla="*/ 7315 w 5106009"/>
              <a:gd name="connsiteY0" fmla="*/ 7315 h 3196742"/>
              <a:gd name="connsiteX1" fmla="*/ 438912 w 5106009"/>
              <a:gd name="connsiteY1" fmla="*/ 0 h 3196742"/>
              <a:gd name="connsiteX2" fmla="*/ 424281 w 5106009"/>
              <a:gd name="connsiteY2" fmla="*/ 2428646 h 3196742"/>
              <a:gd name="connsiteX3" fmla="*/ 504748 w 5106009"/>
              <a:gd name="connsiteY3" fmla="*/ 2596896 h 3196742"/>
              <a:gd name="connsiteX4" fmla="*/ 1016812 w 5106009"/>
              <a:gd name="connsiteY4" fmla="*/ 2794406 h 3196742"/>
              <a:gd name="connsiteX5" fmla="*/ 5106009 w 5106009"/>
              <a:gd name="connsiteY5" fmla="*/ 2772461 h 3196742"/>
              <a:gd name="connsiteX6" fmla="*/ 5091379 w 5106009"/>
              <a:gd name="connsiteY6" fmla="*/ 3196742 h 3196742"/>
              <a:gd name="connsiteX7" fmla="*/ 987552 w 5106009"/>
              <a:gd name="connsiteY7" fmla="*/ 3160166 h 3196742"/>
              <a:gd name="connsiteX8" fmla="*/ 175564 w 5106009"/>
              <a:gd name="connsiteY8" fmla="*/ 2882189 h 3196742"/>
              <a:gd name="connsiteX9" fmla="*/ 0 w 5106009"/>
              <a:gd name="connsiteY9" fmla="*/ 2567635 h 3196742"/>
              <a:gd name="connsiteX10" fmla="*/ 7315 w 5106009"/>
              <a:gd name="connsiteY10" fmla="*/ 7315 h 3196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106009" h="3196742">
                <a:moveTo>
                  <a:pt x="7315" y="7315"/>
                </a:moveTo>
                <a:lnTo>
                  <a:pt x="438912" y="0"/>
                </a:lnTo>
                <a:lnTo>
                  <a:pt x="424281" y="2428646"/>
                </a:lnTo>
                <a:lnTo>
                  <a:pt x="504748" y="2596896"/>
                </a:lnTo>
                <a:lnTo>
                  <a:pt x="1016812" y="2794406"/>
                </a:lnTo>
                <a:lnTo>
                  <a:pt x="5106009" y="2772461"/>
                </a:lnTo>
                <a:lnTo>
                  <a:pt x="5091379" y="3196742"/>
                </a:lnTo>
                <a:lnTo>
                  <a:pt x="987552" y="3160166"/>
                </a:lnTo>
                <a:lnTo>
                  <a:pt x="175564" y="2882189"/>
                </a:lnTo>
                <a:lnTo>
                  <a:pt x="0" y="2567635"/>
                </a:lnTo>
                <a:cubicBezTo>
                  <a:pt x="4877" y="1704441"/>
                  <a:pt x="9753" y="841248"/>
                  <a:pt x="7315" y="7315"/>
                </a:cubicBez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5C514A5F-A265-585F-45BC-411EF6B0349C}"/>
              </a:ext>
            </a:extLst>
          </p:cNvPr>
          <p:cNvSpPr/>
          <p:nvPr/>
        </p:nvSpPr>
        <p:spPr>
          <a:xfrm>
            <a:off x="3310043" y="1435353"/>
            <a:ext cx="91632" cy="25075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7D2F6E74-DC82-6586-DFF9-757414E04C38}"/>
              </a:ext>
            </a:extLst>
          </p:cNvPr>
          <p:cNvSpPr/>
          <p:nvPr/>
        </p:nvSpPr>
        <p:spPr>
          <a:xfrm>
            <a:off x="2771902" y="1477670"/>
            <a:ext cx="86128" cy="24652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34" name="任意多边形: 形状 33">
            <a:extLst>
              <a:ext uri="{FF2B5EF4-FFF2-40B4-BE49-F238E27FC236}">
                <a16:creationId xmlns:a16="http://schemas.microsoft.com/office/drawing/2014/main" id="{FB76C12B-E142-BF6D-AFD3-9DF4BBA9B3AC}"/>
              </a:ext>
            </a:extLst>
          </p:cNvPr>
          <p:cNvSpPr/>
          <p:nvPr/>
        </p:nvSpPr>
        <p:spPr>
          <a:xfrm>
            <a:off x="1733703" y="4833457"/>
            <a:ext cx="8032090" cy="1214324"/>
          </a:xfrm>
          <a:custGeom>
            <a:avLst/>
            <a:gdLst>
              <a:gd name="connsiteX0" fmla="*/ 21946 w 8017460"/>
              <a:gd name="connsiteY0" fmla="*/ 373076 h 1214324"/>
              <a:gd name="connsiteX1" fmla="*/ 365760 w 8017460"/>
              <a:gd name="connsiteY1" fmla="*/ 175565 h 1214324"/>
              <a:gd name="connsiteX2" fmla="*/ 438912 w 8017460"/>
              <a:gd name="connsiteY2" fmla="*/ 138989 h 1214324"/>
              <a:gd name="connsiteX3" fmla="*/ 497434 w 8017460"/>
              <a:gd name="connsiteY3" fmla="*/ 124359 h 1214324"/>
              <a:gd name="connsiteX4" fmla="*/ 592532 w 8017460"/>
              <a:gd name="connsiteY4" fmla="*/ 102413 h 1214324"/>
              <a:gd name="connsiteX5" fmla="*/ 629108 w 8017460"/>
              <a:gd name="connsiteY5" fmla="*/ 87783 h 1214324"/>
              <a:gd name="connsiteX6" fmla="*/ 1016813 w 8017460"/>
              <a:gd name="connsiteY6" fmla="*/ 80468 h 1214324"/>
              <a:gd name="connsiteX7" fmla="*/ 1126541 w 8017460"/>
              <a:gd name="connsiteY7" fmla="*/ 102413 h 1214324"/>
              <a:gd name="connsiteX8" fmla="*/ 1185063 w 8017460"/>
              <a:gd name="connsiteY8" fmla="*/ 124359 h 1214324"/>
              <a:gd name="connsiteX9" fmla="*/ 1309421 w 8017460"/>
              <a:gd name="connsiteY9" fmla="*/ 138989 h 1214324"/>
              <a:gd name="connsiteX10" fmla="*/ 1455725 w 8017460"/>
              <a:gd name="connsiteY10" fmla="*/ 168250 h 1214324"/>
              <a:gd name="connsiteX11" fmla="*/ 1514247 w 8017460"/>
              <a:gd name="connsiteY11" fmla="*/ 175565 h 1214324"/>
              <a:gd name="connsiteX12" fmla="*/ 1580084 w 8017460"/>
              <a:gd name="connsiteY12" fmla="*/ 190196 h 1214324"/>
              <a:gd name="connsiteX13" fmla="*/ 1631290 w 8017460"/>
              <a:gd name="connsiteY13" fmla="*/ 212141 h 1214324"/>
              <a:gd name="connsiteX14" fmla="*/ 1894637 w 8017460"/>
              <a:gd name="connsiteY14" fmla="*/ 219456 h 1214324"/>
              <a:gd name="connsiteX15" fmla="*/ 2128724 w 8017460"/>
              <a:gd name="connsiteY15" fmla="*/ 204826 h 1214324"/>
              <a:gd name="connsiteX16" fmla="*/ 2238452 w 8017460"/>
              <a:gd name="connsiteY16" fmla="*/ 160935 h 1214324"/>
              <a:gd name="connsiteX17" fmla="*/ 2311604 w 8017460"/>
              <a:gd name="connsiteY17" fmla="*/ 138989 h 1214324"/>
              <a:gd name="connsiteX18" fmla="*/ 2370125 w 8017460"/>
              <a:gd name="connsiteY18" fmla="*/ 117044 h 1214324"/>
              <a:gd name="connsiteX19" fmla="*/ 2538375 w 8017460"/>
              <a:gd name="connsiteY19" fmla="*/ 87783 h 1214324"/>
              <a:gd name="connsiteX20" fmla="*/ 2648103 w 8017460"/>
              <a:gd name="connsiteY20" fmla="*/ 65837 h 1214324"/>
              <a:gd name="connsiteX21" fmla="*/ 2816352 w 8017460"/>
              <a:gd name="connsiteY21" fmla="*/ 58522 h 1214324"/>
              <a:gd name="connsiteX22" fmla="*/ 2852928 w 8017460"/>
              <a:gd name="connsiteY22" fmla="*/ 43892 h 1214324"/>
              <a:gd name="connsiteX23" fmla="*/ 3072384 w 8017460"/>
              <a:gd name="connsiteY23" fmla="*/ 80468 h 1214324"/>
              <a:gd name="connsiteX24" fmla="*/ 3240634 w 8017460"/>
              <a:gd name="connsiteY24" fmla="*/ 138989 h 1214324"/>
              <a:gd name="connsiteX25" fmla="*/ 3313786 w 8017460"/>
              <a:gd name="connsiteY25" fmla="*/ 190196 h 1214324"/>
              <a:gd name="connsiteX26" fmla="*/ 3386938 w 8017460"/>
              <a:gd name="connsiteY26" fmla="*/ 212141 h 1214324"/>
              <a:gd name="connsiteX27" fmla="*/ 3474720 w 8017460"/>
              <a:gd name="connsiteY27" fmla="*/ 234087 h 1214324"/>
              <a:gd name="connsiteX28" fmla="*/ 3525927 w 8017460"/>
              <a:gd name="connsiteY28" fmla="*/ 248717 h 1214324"/>
              <a:gd name="connsiteX29" fmla="*/ 3562503 w 8017460"/>
              <a:gd name="connsiteY29" fmla="*/ 256032 h 1214324"/>
              <a:gd name="connsiteX30" fmla="*/ 3650285 w 8017460"/>
              <a:gd name="connsiteY30" fmla="*/ 270663 h 1214324"/>
              <a:gd name="connsiteX31" fmla="*/ 3877056 w 8017460"/>
              <a:gd name="connsiteY31" fmla="*/ 256032 h 1214324"/>
              <a:gd name="connsiteX32" fmla="*/ 4089197 w 8017460"/>
              <a:gd name="connsiteY32" fmla="*/ 190196 h 1214324"/>
              <a:gd name="connsiteX33" fmla="*/ 4213556 w 8017460"/>
              <a:gd name="connsiteY33" fmla="*/ 168250 h 1214324"/>
              <a:gd name="connsiteX34" fmla="*/ 4345229 w 8017460"/>
              <a:gd name="connsiteY34" fmla="*/ 131674 h 1214324"/>
              <a:gd name="connsiteX35" fmla="*/ 4440327 w 8017460"/>
              <a:gd name="connsiteY35" fmla="*/ 102413 h 1214324"/>
              <a:gd name="connsiteX36" fmla="*/ 4528109 w 8017460"/>
              <a:gd name="connsiteY36" fmla="*/ 80468 h 1214324"/>
              <a:gd name="connsiteX37" fmla="*/ 4689044 w 8017460"/>
              <a:gd name="connsiteY37" fmla="*/ 29261 h 1214324"/>
              <a:gd name="connsiteX38" fmla="*/ 4762196 w 8017460"/>
              <a:gd name="connsiteY38" fmla="*/ 14631 h 1214324"/>
              <a:gd name="connsiteX39" fmla="*/ 4937760 w 8017460"/>
              <a:gd name="connsiteY39" fmla="*/ 0 h 1214324"/>
              <a:gd name="connsiteX40" fmla="*/ 5230368 w 8017460"/>
              <a:gd name="connsiteY40" fmla="*/ 43892 h 1214324"/>
              <a:gd name="connsiteX41" fmla="*/ 5332781 w 8017460"/>
              <a:gd name="connsiteY41" fmla="*/ 87783 h 1214324"/>
              <a:gd name="connsiteX42" fmla="*/ 5376672 w 8017460"/>
              <a:gd name="connsiteY42" fmla="*/ 95098 h 1214324"/>
              <a:gd name="connsiteX43" fmla="*/ 5508346 w 8017460"/>
              <a:gd name="connsiteY43" fmla="*/ 168250 h 1214324"/>
              <a:gd name="connsiteX44" fmla="*/ 5566868 w 8017460"/>
              <a:gd name="connsiteY44" fmla="*/ 182880 h 1214324"/>
              <a:gd name="connsiteX45" fmla="*/ 5749748 w 8017460"/>
              <a:gd name="connsiteY45" fmla="*/ 204826 h 1214324"/>
              <a:gd name="connsiteX46" fmla="*/ 5881421 w 8017460"/>
              <a:gd name="connsiteY46" fmla="*/ 190196 h 1214324"/>
              <a:gd name="connsiteX47" fmla="*/ 5961888 w 8017460"/>
              <a:gd name="connsiteY47" fmla="*/ 175565 h 1214324"/>
              <a:gd name="connsiteX48" fmla="*/ 6042356 w 8017460"/>
              <a:gd name="connsiteY48" fmla="*/ 131674 h 1214324"/>
              <a:gd name="connsiteX49" fmla="*/ 6100877 w 8017460"/>
              <a:gd name="connsiteY49" fmla="*/ 124359 h 1214324"/>
              <a:gd name="connsiteX50" fmla="*/ 6217920 w 8017460"/>
              <a:gd name="connsiteY50" fmla="*/ 102413 h 1214324"/>
              <a:gd name="connsiteX51" fmla="*/ 6261812 w 8017460"/>
              <a:gd name="connsiteY51" fmla="*/ 87783 h 1214324"/>
              <a:gd name="connsiteX52" fmla="*/ 6313018 w 8017460"/>
              <a:gd name="connsiteY52" fmla="*/ 65837 h 1214324"/>
              <a:gd name="connsiteX53" fmla="*/ 6466637 w 8017460"/>
              <a:gd name="connsiteY53" fmla="*/ 43892 h 1214324"/>
              <a:gd name="connsiteX54" fmla="*/ 6532474 w 8017460"/>
              <a:gd name="connsiteY54" fmla="*/ 36576 h 1214324"/>
              <a:gd name="connsiteX55" fmla="*/ 6649517 w 8017460"/>
              <a:gd name="connsiteY55" fmla="*/ 43892 h 1214324"/>
              <a:gd name="connsiteX56" fmla="*/ 6708039 w 8017460"/>
              <a:gd name="connsiteY56" fmla="*/ 51207 h 1214324"/>
              <a:gd name="connsiteX57" fmla="*/ 6788506 w 8017460"/>
              <a:gd name="connsiteY57" fmla="*/ 58522 h 1214324"/>
              <a:gd name="connsiteX58" fmla="*/ 6861658 w 8017460"/>
              <a:gd name="connsiteY58" fmla="*/ 87783 h 1214324"/>
              <a:gd name="connsiteX59" fmla="*/ 6898234 w 8017460"/>
              <a:gd name="connsiteY59" fmla="*/ 124359 h 1214324"/>
              <a:gd name="connsiteX60" fmla="*/ 6942125 w 8017460"/>
              <a:gd name="connsiteY60" fmla="*/ 146304 h 1214324"/>
              <a:gd name="connsiteX61" fmla="*/ 6971386 w 8017460"/>
              <a:gd name="connsiteY61" fmla="*/ 175565 h 1214324"/>
              <a:gd name="connsiteX62" fmla="*/ 7066484 w 8017460"/>
              <a:gd name="connsiteY62" fmla="*/ 226772 h 1214324"/>
              <a:gd name="connsiteX63" fmla="*/ 7110375 w 8017460"/>
              <a:gd name="connsiteY63" fmla="*/ 256032 h 1214324"/>
              <a:gd name="connsiteX64" fmla="*/ 7161581 w 8017460"/>
              <a:gd name="connsiteY64" fmla="*/ 263348 h 1214324"/>
              <a:gd name="connsiteX65" fmla="*/ 7198157 w 8017460"/>
              <a:gd name="connsiteY65" fmla="*/ 270663 h 1214324"/>
              <a:gd name="connsiteX66" fmla="*/ 7381037 w 8017460"/>
              <a:gd name="connsiteY66" fmla="*/ 248717 h 1214324"/>
              <a:gd name="connsiteX67" fmla="*/ 7410298 w 8017460"/>
              <a:gd name="connsiteY67" fmla="*/ 241402 h 1214324"/>
              <a:gd name="connsiteX68" fmla="*/ 7446874 w 8017460"/>
              <a:gd name="connsiteY68" fmla="*/ 234087 h 1214324"/>
              <a:gd name="connsiteX69" fmla="*/ 7556602 w 8017460"/>
              <a:gd name="connsiteY69" fmla="*/ 204826 h 1214324"/>
              <a:gd name="connsiteX70" fmla="*/ 7600493 w 8017460"/>
              <a:gd name="connsiteY70" fmla="*/ 190196 h 1214324"/>
              <a:gd name="connsiteX71" fmla="*/ 7637069 w 8017460"/>
              <a:gd name="connsiteY71" fmla="*/ 182880 h 1214324"/>
              <a:gd name="connsiteX72" fmla="*/ 7666330 w 8017460"/>
              <a:gd name="connsiteY72" fmla="*/ 175565 h 1214324"/>
              <a:gd name="connsiteX73" fmla="*/ 7710221 w 8017460"/>
              <a:gd name="connsiteY73" fmla="*/ 131674 h 1214324"/>
              <a:gd name="connsiteX74" fmla="*/ 7768743 w 8017460"/>
              <a:gd name="connsiteY74" fmla="*/ 124359 h 1214324"/>
              <a:gd name="connsiteX75" fmla="*/ 7812634 w 8017460"/>
              <a:gd name="connsiteY75" fmla="*/ 109728 h 1214324"/>
              <a:gd name="connsiteX76" fmla="*/ 7841895 w 8017460"/>
              <a:gd name="connsiteY76" fmla="*/ 102413 h 1214324"/>
              <a:gd name="connsiteX77" fmla="*/ 7878471 w 8017460"/>
              <a:gd name="connsiteY77" fmla="*/ 109728 h 1214324"/>
              <a:gd name="connsiteX78" fmla="*/ 7944308 w 8017460"/>
              <a:gd name="connsiteY78" fmla="*/ 102413 h 1214324"/>
              <a:gd name="connsiteX79" fmla="*/ 8002829 w 8017460"/>
              <a:gd name="connsiteY79" fmla="*/ 102413 h 1214324"/>
              <a:gd name="connsiteX80" fmla="*/ 8017460 w 8017460"/>
              <a:gd name="connsiteY80" fmla="*/ 1192378 h 1214324"/>
              <a:gd name="connsiteX81" fmla="*/ 0 w 8017460"/>
              <a:gd name="connsiteY81" fmla="*/ 1214324 h 1214324"/>
              <a:gd name="connsiteX82" fmla="*/ 21946 w 8017460"/>
              <a:gd name="connsiteY82" fmla="*/ 373076 h 1214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8017460" h="1214324">
                <a:moveTo>
                  <a:pt x="21946" y="373076"/>
                </a:moveTo>
                <a:lnTo>
                  <a:pt x="365760" y="175565"/>
                </a:lnTo>
                <a:cubicBezTo>
                  <a:pt x="390144" y="163373"/>
                  <a:pt x="413504" y="148870"/>
                  <a:pt x="438912" y="138989"/>
                </a:cubicBezTo>
                <a:cubicBezTo>
                  <a:pt x="457652" y="131701"/>
                  <a:pt x="478005" y="129540"/>
                  <a:pt x="497434" y="124359"/>
                </a:cubicBezTo>
                <a:cubicBezTo>
                  <a:pt x="575379" y="103574"/>
                  <a:pt x="520705" y="114384"/>
                  <a:pt x="592532" y="102413"/>
                </a:cubicBezTo>
                <a:cubicBezTo>
                  <a:pt x="604724" y="97536"/>
                  <a:pt x="616420" y="91166"/>
                  <a:pt x="629108" y="87783"/>
                </a:cubicBezTo>
                <a:cubicBezTo>
                  <a:pt x="764638" y="51642"/>
                  <a:pt x="848065" y="76543"/>
                  <a:pt x="1016813" y="80468"/>
                </a:cubicBezTo>
                <a:cubicBezTo>
                  <a:pt x="1075201" y="87766"/>
                  <a:pt x="1072459" y="84386"/>
                  <a:pt x="1126541" y="102413"/>
                </a:cubicBezTo>
                <a:cubicBezTo>
                  <a:pt x="1146306" y="109001"/>
                  <a:pt x="1164933" y="118991"/>
                  <a:pt x="1185063" y="124359"/>
                </a:cubicBezTo>
                <a:cubicBezTo>
                  <a:pt x="1204468" y="129534"/>
                  <a:pt x="1298790" y="137926"/>
                  <a:pt x="1309421" y="138989"/>
                </a:cubicBezTo>
                <a:cubicBezTo>
                  <a:pt x="1370416" y="152544"/>
                  <a:pt x="1391284" y="158075"/>
                  <a:pt x="1455725" y="168250"/>
                </a:cubicBezTo>
                <a:cubicBezTo>
                  <a:pt x="1475144" y="171316"/>
                  <a:pt x="1494887" y="172148"/>
                  <a:pt x="1514247" y="175565"/>
                </a:cubicBezTo>
                <a:cubicBezTo>
                  <a:pt x="1536386" y="179472"/>
                  <a:pt x="1558626" y="183490"/>
                  <a:pt x="1580084" y="190196"/>
                </a:cubicBezTo>
                <a:cubicBezTo>
                  <a:pt x="1597809" y="195735"/>
                  <a:pt x="1612800" y="210421"/>
                  <a:pt x="1631290" y="212141"/>
                </a:cubicBezTo>
                <a:cubicBezTo>
                  <a:pt x="1718729" y="220275"/>
                  <a:pt x="1806855" y="217018"/>
                  <a:pt x="1894637" y="219456"/>
                </a:cubicBezTo>
                <a:cubicBezTo>
                  <a:pt x="1972666" y="214579"/>
                  <a:pt x="2051146" y="214523"/>
                  <a:pt x="2128724" y="204826"/>
                </a:cubicBezTo>
                <a:cubicBezTo>
                  <a:pt x="2147558" y="202472"/>
                  <a:pt x="2218971" y="167811"/>
                  <a:pt x="2238452" y="160935"/>
                </a:cubicBezTo>
                <a:cubicBezTo>
                  <a:pt x="2262458" y="152462"/>
                  <a:pt x="2287453" y="147039"/>
                  <a:pt x="2311604" y="138989"/>
                </a:cubicBezTo>
                <a:cubicBezTo>
                  <a:pt x="2331368" y="132401"/>
                  <a:pt x="2349803" y="121633"/>
                  <a:pt x="2370125" y="117044"/>
                </a:cubicBezTo>
                <a:cubicBezTo>
                  <a:pt x="2425652" y="104506"/>
                  <a:pt x="2482555" y="98947"/>
                  <a:pt x="2538375" y="87783"/>
                </a:cubicBezTo>
                <a:cubicBezTo>
                  <a:pt x="2574951" y="80468"/>
                  <a:pt x="2611008" y="69742"/>
                  <a:pt x="2648103" y="65837"/>
                </a:cubicBezTo>
                <a:cubicBezTo>
                  <a:pt x="2703931" y="59960"/>
                  <a:pt x="2760269" y="60960"/>
                  <a:pt x="2816352" y="58522"/>
                </a:cubicBezTo>
                <a:cubicBezTo>
                  <a:pt x="2828544" y="53645"/>
                  <a:pt x="2839812" y="44517"/>
                  <a:pt x="2852928" y="43892"/>
                </a:cubicBezTo>
                <a:cubicBezTo>
                  <a:pt x="2944265" y="39543"/>
                  <a:pt x="2987916" y="53073"/>
                  <a:pt x="3072384" y="80468"/>
                </a:cubicBezTo>
                <a:cubicBezTo>
                  <a:pt x="3128867" y="98787"/>
                  <a:pt x="3240634" y="138989"/>
                  <a:pt x="3240634" y="138989"/>
                </a:cubicBezTo>
                <a:cubicBezTo>
                  <a:pt x="3265018" y="156058"/>
                  <a:pt x="3287164" y="176885"/>
                  <a:pt x="3313786" y="190196"/>
                </a:cubicBezTo>
                <a:cubicBezTo>
                  <a:pt x="3336556" y="201581"/>
                  <a:pt x="3362377" y="205443"/>
                  <a:pt x="3386938" y="212141"/>
                </a:cubicBezTo>
                <a:cubicBezTo>
                  <a:pt x="3416036" y="220077"/>
                  <a:pt x="3445552" y="226411"/>
                  <a:pt x="3474720" y="234087"/>
                </a:cubicBezTo>
                <a:cubicBezTo>
                  <a:pt x="3491887" y="238605"/>
                  <a:pt x="3508705" y="244412"/>
                  <a:pt x="3525927" y="248717"/>
                </a:cubicBezTo>
                <a:cubicBezTo>
                  <a:pt x="3537989" y="251732"/>
                  <a:pt x="3550259" y="253871"/>
                  <a:pt x="3562503" y="256032"/>
                </a:cubicBezTo>
                <a:lnTo>
                  <a:pt x="3650285" y="270663"/>
                </a:lnTo>
                <a:cubicBezTo>
                  <a:pt x="3725875" y="265786"/>
                  <a:pt x="3801793" y="264585"/>
                  <a:pt x="3877056" y="256032"/>
                </a:cubicBezTo>
                <a:cubicBezTo>
                  <a:pt x="3986885" y="243551"/>
                  <a:pt x="3974826" y="221388"/>
                  <a:pt x="4089197" y="190196"/>
                </a:cubicBezTo>
                <a:cubicBezTo>
                  <a:pt x="4129807" y="179120"/>
                  <a:pt x="4172521" y="177630"/>
                  <a:pt x="4213556" y="168250"/>
                </a:cubicBezTo>
                <a:cubicBezTo>
                  <a:pt x="4257964" y="158100"/>
                  <a:pt x="4301482" y="144375"/>
                  <a:pt x="4345229" y="131674"/>
                </a:cubicBezTo>
                <a:cubicBezTo>
                  <a:pt x="4377080" y="122427"/>
                  <a:pt x="4408389" y="111355"/>
                  <a:pt x="4440327" y="102413"/>
                </a:cubicBezTo>
                <a:cubicBezTo>
                  <a:pt x="4469371" y="94281"/>
                  <a:pt x="4499220" y="89135"/>
                  <a:pt x="4528109" y="80468"/>
                </a:cubicBezTo>
                <a:cubicBezTo>
                  <a:pt x="4706205" y="27039"/>
                  <a:pt x="4419479" y="96652"/>
                  <a:pt x="4689044" y="29261"/>
                </a:cubicBezTo>
                <a:cubicBezTo>
                  <a:pt x="4713168" y="23230"/>
                  <a:pt x="4737633" y="18509"/>
                  <a:pt x="4762196" y="14631"/>
                </a:cubicBezTo>
                <a:cubicBezTo>
                  <a:pt x="4812015" y="6765"/>
                  <a:pt x="4893076" y="2979"/>
                  <a:pt x="4937760" y="0"/>
                </a:cubicBezTo>
                <a:cubicBezTo>
                  <a:pt x="5066180" y="14818"/>
                  <a:pt x="5118321" y="14662"/>
                  <a:pt x="5230368" y="43892"/>
                </a:cubicBezTo>
                <a:cubicBezTo>
                  <a:pt x="5464863" y="105065"/>
                  <a:pt x="5180996" y="32588"/>
                  <a:pt x="5332781" y="87783"/>
                </a:cubicBezTo>
                <a:cubicBezTo>
                  <a:pt x="5346720" y="92852"/>
                  <a:pt x="5362042" y="92660"/>
                  <a:pt x="5376672" y="95098"/>
                </a:cubicBezTo>
                <a:cubicBezTo>
                  <a:pt x="5414402" y="120251"/>
                  <a:pt x="5466944" y="157900"/>
                  <a:pt x="5508346" y="168250"/>
                </a:cubicBezTo>
                <a:cubicBezTo>
                  <a:pt x="5527853" y="173127"/>
                  <a:pt x="5547034" y="179574"/>
                  <a:pt x="5566868" y="182880"/>
                </a:cubicBezTo>
                <a:cubicBezTo>
                  <a:pt x="5601625" y="188673"/>
                  <a:pt x="5703349" y="199671"/>
                  <a:pt x="5749748" y="204826"/>
                </a:cubicBezTo>
                <a:cubicBezTo>
                  <a:pt x="5783786" y="201422"/>
                  <a:pt x="5845653" y="195844"/>
                  <a:pt x="5881421" y="190196"/>
                </a:cubicBezTo>
                <a:cubicBezTo>
                  <a:pt x="5908349" y="185944"/>
                  <a:pt x="5935066" y="180442"/>
                  <a:pt x="5961888" y="175565"/>
                </a:cubicBezTo>
                <a:cubicBezTo>
                  <a:pt x="5988711" y="160935"/>
                  <a:pt x="6013687" y="142236"/>
                  <a:pt x="6042356" y="131674"/>
                </a:cubicBezTo>
                <a:cubicBezTo>
                  <a:pt x="6060803" y="124878"/>
                  <a:pt x="6081555" y="127982"/>
                  <a:pt x="6100877" y="124359"/>
                </a:cubicBezTo>
                <a:cubicBezTo>
                  <a:pt x="6256063" y="95261"/>
                  <a:pt x="6063586" y="121704"/>
                  <a:pt x="6217920" y="102413"/>
                </a:cubicBezTo>
                <a:cubicBezTo>
                  <a:pt x="6232551" y="97536"/>
                  <a:pt x="6247418" y="93319"/>
                  <a:pt x="6261812" y="87783"/>
                </a:cubicBezTo>
                <a:cubicBezTo>
                  <a:pt x="6279144" y="81117"/>
                  <a:pt x="6295125" y="70807"/>
                  <a:pt x="6313018" y="65837"/>
                </a:cubicBezTo>
                <a:cubicBezTo>
                  <a:pt x="6362829" y="52001"/>
                  <a:pt x="6415587" y="49266"/>
                  <a:pt x="6466637" y="43892"/>
                </a:cubicBezTo>
                <a:lnTo>
                  <a:pt x="6532474" y="36576"/>
                </a:lnTo>
                <a:cubicBezTo>
                  <a:pt x="6571488" y="39015"/>
                  <a:pt x="6610562" y="40646"/>
                  <a:pt x="6649517" y="43892"/>
                </a:cubicBezTo>
                <a:cubicBezTo>
                  <a:pt x="6669108" y="45525"/>
                  <a:pt x="6688488" y="49149"/>
                  <a:pt x="6708039" y="51207"/>
                </a:cubicBezTo>
                <a:cubicBezTo>
                  <a:pt x="6734824" y="54026"/>
                  <a:pt x="6761684" y="56084"/>
                  <a:pt x="6788506" y="58522"/>
                </a:cubicBezTo>
                <a:cubicBezTo>
                  <a:pt x="6812890" y="68276"/>
                  <a:pt x="6839138" y="74271"/>
                  <a:pt x="6861658" y="87783"/>
                </a:cubicBezTo>
                <a:cubicBezTo>
                  <a:pt x="6876443" y="96654"/>
                  <a:pt x="6884290" y="114218"/>
                  <a:pt x="6898234" y="124359"/>
                </a:cubicBezTo>
                <a:cubicBezTo>
                  <a:pt x="6911463" y="133980"/>
                  <a:pt x="6927495" y="138989"/>
                  <a:pt x="6942125" y="146304"/>
                </a:cubicBezTo>
                <a:cubicBezTo>
                  <a:pt x="6951879" y="156058"/>
                  <a:pt x="6960498" y="167096"/>
                  <a:pt x="6971386" y="175565"/>
                </a:cubicBezTo>
                <a:cubicBezTo>
                  <a:pt x="6995118" y="194023"/>
                  <a:pt x="7043634" y="213715"/>
                  <a:pt x="7066484" y="226772"/>
                </a:cubicBezTo>
                <a:cubicBezTo>
                  <a:pt x="7081751" y="235496"/>
                  <a:pt x="7093964" y="249720"/>
                  <a:pt x="7110375" y="256032"/>
                </a:cubicBezTo>
                <a:cubicBezTo>
                  <a:pt x="7126468" y="262222"/>
                  <a:pt x="7144574" y="260513"/>
                  <a:pt x="7161581" y="263348"/>
                </a:cubicBezTo>
                <a:cubicBezTo>
                  <a:pt x="7173845" y="265392"/>
                  <a:pt x="7185965" y="268225"/>
                  <a:pt x="7198157" y="270663"/>
                </a:cubicBezTo>
                <a:cubicBezTo>
                  <a:pt x="7252605" y="264931"/>
                  <a:pt x="7322807" y="260363"/>
                  <a:pt x="7381037" y="248717"/>
                </a:cubicBezTo>
                <a:cubicBezTo>
                  <a:pt x="7390896" y="246745"/>
                  <a:pt x="7400484" y="243583"/>
                  <a:pt x="7410298" y="241402"/>
                </a:cubicBezTo>
                <a:cubicBezTo>
                  <a:pt x="7422435" y="238705"/>
                  <a:pt x="7434759" y="236883"/>
                  <a:pt x="7446874" y="234087"/>
                </a:cubicBezTo>
                <a:cubicBezTo>
                  <a:pt x="7480843" y="226248"/>
                  <a:pt x="7522942" y="215183"/>
                  <a:pt x="7556602" y="204826"/>
                </a:cubicBezTo>
                <a:cubicBezTo>
                  <a:pt x="7571342" y="200291"/>
                  <a:pt x="7585615" y="194254"/>
                  <a:pt x="7600493" y="190196"/>
                </a:cubicBezTo>
                <a:cubicBezTo>
                  <a:pt x="7612488" y="186924"/>
                  <a:pt x="7624932" y="185577"/>
                  <a:pt x="7637069" y="182880"/>
                </a:cubicBezTo>
                <a:cubicBezTo>
                  <a:pt x="7646883" y="180699"/>
                  <a:pt x="7656576" y="178003"/>
                  <a:pt x="7666330" y="175565"/>
                </a:cubicBezTo>
                <a:cubicBezTo>
                  <a:pt x="7680960" y="160935"/>
                  <a:pt x="7691715" y="140927"/>
                  <a:pt x="7710221" y="131674"/>
                </a:cubicBezTo>
                <a:cubicBezTo>
                  <a:pt x="7727805" y="122882"/>
                  <a:pt x="7749520" y="128478"/>
                  <a:pt x="7768743" y="124359"/>
                </a:cubicBezTo>
                <a:cubicBezTo>
                  <a:pt x="7783822" y="121128"/>
                  <a:pt x="7797863" y="114159"/>
                  <a:pt x="7812634" y="109728"/>
                </a:cubicBezTo>
                <a:cubicBezTo>
                  <a:pt x="7822264" y="106839"/>
                  <a:pt x="7832141" y="104851"/>
                  <a:pt x="7841895" y="102413"/>
                </a:cubicBezTo>
                <a:cubicBezTo>
                  <a:pt x="7854087" y="104851"/>
                  <a:pt x="7866038" y="109728"/>
                  <a:pt x="7878471" y="109728"/>
                </a:cubicBezTo>
                <a:cubicBezTo>
                  <a:pt x="7900552" y="109728"/>
                  <a:pt x="7922265" y="103710"/>
                  <a:pt x="7944308" y="102413"/>
                </a:cubicBezTo>
                <a:cubicBezTo>
                  <a:pt x="7963781" y="101268"/>
                  <a:pt x="7983322" y="102413"/>
                  <a:pt x="8002829" y="102413"/>
                </a:cubicBezTo>
                <a:lnTo>
                  <a:pt x="8017460" y="1192378"/>
                </a:lnTo>
                <a:lnTo>
                  <a:pt x="0" y="1214324"/>
                </a:lnTo>
                <a:lnTo>
                  <a:pt x="21946" y="373076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1" name="图片 40">
            <a:extLst>
              <a:ext uri="{FF2B5EF4-FFF2-40B4-BE49-F238E27FC236}">
                <a16:creationId xmlns:a16="http://schemas.microsoft.com/office/drawing/2014/main" id="{539E2343-D372-9594-C315-99E199E8AF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999" t="32998" r="25922"/>
          <a:stretch/>
        </p:blipFill>
        <p:spPr>
          <a:xfrm>
            <a:off x="4480798" y="692931"/>
            <a:ext cx="2038261" cy="784750"/>
          </a:xfrm>
          <a:prstGeom prst="rect">
            <a:avLst/>
          </a:prstGeom>
        </p:spPr>
      </p:pic>
      <p:sp>
        <p:nvSpPr>
          <p:cNvPr id="45" name="闪电形 44">
            <a:extLst>
              <a:ext uri="{FF2B5EF4-FFF2-40B4-BE49-F238E27FC236}">
                <a16:creationId xmlns:a16="http://schemas.microsoft.com/office/drawing/2014/main" id="{7BA05A77-7571-B900-EA19-3915EFA0CCEE}"/>
              </a:ext>
            </a:extLst>
          </p:cNvPr>
          <p:cNvSpPr/>
          <p:nvPr/>
        </p:nvSpPr>
        <p:spPr>
          <a:xfrm rot="10800000">
            <a:off x="4974777" y="3868307"/>
            <a:ext cx="256032" cy="468234"/>
          </a:xfrm>
          <a:prstGeom prst="lightningBolt">
            <a:avLst/>
          </a:prstGeom>
          <a:solidFill>
            <a:schemeClr val="bg1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7" name="闪电形 46">
            <a:extLst>
              <a:ext uri="{FF2B5EF4-FFF2-40B4-BE49-F238E27FC236}">
                <a16:creationId xmlns:a16="http://schemas.microsoft.com/office/drawing/2014/main" id="{AB8D621B-F0FB-AA6B-0C23-6C97738E1AA7}"/>
              </a:ext>
            </a:extLst>
          </p:cNvPr>
          <p:cNvSpPr/>
          <p:nvPr/>
        </p:nvSpPr>
        <p:spPr>
          <a:xfrm rot="10800000">
            <a:off x="5403264" y="3855110"/>
            <a:ext cx="256032" cy="468234"/>
          </a:xfrm>
          <a:prstGeom prst="lightningBolt">
            <a:avLst/>
          </a:prstGeom>
          <a:solidFill>
            <a:schemeClr val="bg1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8" name="闪电形 47">
            <a:extLst>
              <a:ext uri="{FF2B5EF4-FFF2-40B4-BE49-F238E27FC236}">
                <a16:creationId xmlns:a16="http://schemas.microsoft.com/office/drawing/2014/main" id="{AE3445F1-9B9E-5E67-590B-D08A8BAFD564}"/>
              </a:ext>
            </a:extLst>
          </p:cNvPr>
          <p:cNvSpPr/>
          <p:nvPr/>
        </p:nvSpPr>
        <p:spPr>
          <a:xfrm rot="10800000">
            <a:off x="5839968" y="3866934"/>
            <a:ext cx="256032" cy="468234"/>
          </a:xfrm>
          <a:prstGeom prst="lightningBolt">
            <a:avLst/>
          </a:prstGeom>
          <a:solidFill>
            <a:schemeClr val="bg1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0" name="闪电形 49">
            <a:extLst>
              <a:ext uri="{FF2B5EF4-FFF2-40B4-BE49-F238E27FC236}">
                <a16:creationId xmlns:a16="http://schemas.microsoft.com/office/drawing/2014/main" id="{7FE7268A-001F-B413-96BA-1D487EC31B34}"/>
              </a:ext>
            </a:extLst>
          </p:cNvPr>
          <p:cNvSpPr/>
          <p:nvPr/>
        </p:nvSpPr>
        <p:spPr>
          <a:xfrm rot="3382846">
            <a:off x="4969322" y="4574692"/>
            <a:ext cx="254851" cy="462387"/>
          </a:xfrm>
          <a:prstGeom prst="lightningBolt">
            <a:avLst/>
          </a:prstGeom>
          <a:solidFill>
            <a:schemeClr val="bg1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3" name="闪电形 62">
            <a:extLst>
              <a:ext uri="{FF2B5EF4-FFF2-40B4-BE49-F238E27FC236}">
                <a16:creationId xmlns:a16="http://schemas.microsoft.com/office/drawing/2014/main" id="{B199E4C0-F515-A503-CBD5-14DE00F525D1}"/>
              </a:ext>
            </a:extLst>
          </p:cNvPr>
          <p:cNvSpPr/>
          <p:nvPr/>
        </p:nvSpPr>
        <p:spPr>
          <a:xfrm rot="3382846">
            <a:off x="5385070" y="4580792"/>
            <a:ext cx="254851" cy="462387"/>
          </a:xfrm>
          <a:prstGeom prst="lightningBolt">
            <a:avLst/>
          </a:prstGeom>
          <a:solidFill>
            <a:schemeClr val="bg1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4" name="闪电形 63">
            <a:extLst>
              <a:ext uri="{FF2B5EF4-FFF2-40B4-BE49-F238E27FC236}">
                <a16:creationId xmlns:a16="http://schemas.microsoft.com/office/drawing/2014/main" id="{3BB396A7-1CAC-757D-255F-B5EBC5143746}"/>
              </a:ext>
            </a:extLst>
          </p:cNvPr>
          <p:cNvSpPr/>
          <p:nvPr/>
        </p:nvSpPr>
        <p:spPr>
          <a:xfrm rot="3382846">
            <a:off x="5816666" y="4588105"/>
            <a:ext cx="254851" cy="462387"/>
          </a:xfrm>
          <a:prstGeom prst="lightningBolt">
            <a:avLst/>
          </a:prstGeom>
          <a:solidFill>
            <a:schemeClr val="bg1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5" name="闪电形 64">
            <a:extLst>
              <a:ext uri="{FF2B5EF4-FFF2-40B4-BE49-F238E27FC236}">
                <a16:creationId xmlns:a16="http://schemas.microsoft.com/office/drawing/2014/main" id="{FBC92793-3081-48B3-D6FC-3FAA79FBAA23}"/>
              </a:ext>
            </a:extLst>
          </p:cNvPr>
          <p:cNvSpPr/>
          <p:nvPr/>
        </p:nvSpPr>
        <p:spPr>
          <a:xfrm rot="3382846">
            <a:off x="6248265" y="4602737"/>
            <a:ext cx="254851" cy="462387"/>
          </a:xfrm>
          <a:prstGeom prst="lightningBolt">
            <a:avLst/>
          </a:prstGeom>
          <a:solidFill>
            <a:schemeClr val="bg1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6" name="闪电形 65">
            <a:extLst>
              <a:ext uri="{FF2B5EF4-FFF2-40B4-BE49-F238E27FC236}">
                <a16:creationId xmlns:a16="http://schemas.microsoft.com/office/drawing/2014/main" id="{6EA810BB-2D48-FA71-0D42-9CB26E912E76}"/>
              </a:ext>
            </a:extLst>
          </p:cNvPr>
          <p:cNvSpPr/>
          <p:nvPr/>
        </p:nvSpPr>
        <p:spPr>
          <a:xfrm rot="10800000">
            <a:off x="6263027" y="3873030"/>
            <a:ext cx="256032" cy="468234"/>
          </a:xfrm>
          <a:prstGeom prst="lightningBolt">
            <a:avLst/>
          </a:prstGeom>
          <a:solidFill>
            <a:schemeClr val="bg1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0" name="箭头: 下 69">
            <a:extLst>
              <a:ext uri="{FF2B5EF4-FFF2-40B4-BE49-F238E27FC236}">
                <a16:creationId xmlns:a16="http://schemas.microsoft.com/office/drawing/2014/main" id="{4D86CCCF-34E4-3FE4-432F-0BE931AACFAD}"/>
              </a:ext>
            </a:extLst>
          </p:cNvPr>
          <p:cNvSpPr/>
          <p:nvPr/>
        </p:nvSpPr>
        <p:spPr>
          <a:xfrm rot="5400000">
            <a:off x="6300711" y="3930432"/>
            <a:ext cx="146532" cy="106802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71" name="箭头: 下 70">
            <a:extLst>
              <a:ext uri="{FF2B5EF4-FFF2-40B4-BE49-F238E27FC236}">
                <a16:creationId xmlns:a16="http://schemas.microsoft.com/office/drawing/2014/main" id="{8D9E9E41-1936-74B3-0EAA-3A7BA2AEBA95}"/>
              </a:ext>
            </a:extLst>
          </p:cNvPr>
          <p:cNvSpPr/>
          <p:nvPr/>
        </p:nvSpPr>
        <p:spPr>
          <a:xfrm rot="10800000">
            <a:off x="3013136" y="2744484"/>
            <a:ext cx="146532" cy="106802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74" name="箭头: 右 73">
            <a:extLst>
              <a:ext uri="{FF2B5EF4-FFF2-40B4-BE49-F238E27FC236}">
                <a16:creationId xmlns:a16="http://schemas.microsoft.com/office/drawing/2014/main" id="{5A396DAA-9BC4-F53A-66E4-7A13BC7590A5}"/>
              </a:ext>
            </a:extLst>
          </p:cNvPr>
          <p:cNvSpPr/>
          <p:nvPr/>
        </p:nvSpPr>
        <p:spPr>
          <a:xfrm>
            <a:off x="3213291" y="1918675"/>
            <a:ext cx="422363" cy="178412"/>
          </a:xfrm>
          <a:prstGeom prst="rightArrow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75" name="箭头: 右 74">
            <a:extLst>
              <a:ext uri="{FF2B5EF4-FFF2-40B4-BE49-F238E27FC236}">
                <a16:creationId xmlns:a16="http://schemas.microsoft.com/office/drawing/2014/main" id="{AEB91501-5280-E185-A094-5607B59BDA63}"/>
              </a:ext>
            </a:extLst>
          </p:cNvPr>
          <p:cNvSpPr/>
          <p:nvPr/>
        </p:nvSpPr>
        <p:spPr>
          <a:xfrm rot="10800000">
            <a:off x="2530417" y="2115007"/>
            <a:ext cx="422363" cy="178412"/>
          </a:xfrm>
          <a:prstGeom prst="rightArrow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79" name="文本框 78">
            <a:extLst>
              <a:ext uri="{FF2B5EF4-FFF2-40B4-BE49-F238E27FC236}">
                <a16:creationId xmlns:a16="http://schemas.microsoft.com/office/drawing/2014/main" id="{B9B8E54E-5BF9-44A7-92F4-566F450F7F3A}"/>
              </a:ext>
            </a:extLst>
          </p:cNvPr>
          <p:cNvSpPr txBox="1"/>
          <p:nvPr/>
        </p:nvSpPr>
        <p:spPr>
          <a:xfrm>
            <a:off x="3551196" y="1702849"/>
            <a:ext cx="1326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200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r>
              <a:rPr lang="en-US" altLang="zh-CN" sz="1400">
                <a:latin typeface="Times New Roman" panose="02020603050405020304" pitchFamily="18" charset="0"/>
                <a:cs typeface="Times New Roman" panose="02020603050405020304" pitchFamily="18" charset="0"/>
              </a:rPr>
              <a:t>Leakage due to casing damage</a:t>
            </a:r>
            <a:endParaRPr lang="zh-CN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" name="箭头: 右 79">
            <a:extLst>
              <a:ext uri="{FF2B5EF4-FFF2-40B4-BE49-F238E27FC236}">
                <a16:creationId xmlns:a16="http://schemas.microsoft.com/office/drawing/2014/main" id="{29118E26-FE1A-CB9A-6920-A0DC03DA579D}"/>
              </a:ext>
            </a:extLst>
          </p:cNvPr>
          <p:cNvSpPr/>
          <p:nvPr/>
        </p:nvSpPr>
        <p:spPr>
          <a:xfrm rot="16200000">
            <a:off x="5038239" y="3423533"/>
            <a:ext cx="422363" cy="178412"/>
          </a:xfrm>
          <a:prstGeom prst="rightArrow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81" name="箭头: 右 80">
            <a:extLst>
              <a:ext uri="{FF2B5EF4-FFF2-40B4-BE49-F238E27FC236}">
                <a16:creationId xmlns:a16="http://schemas.microsoft.com/office/drawing/2014/main" id="{52579887-8779-4D8E-1241-6B48D9423E9F}"/>
              </a:ext>
            </a:extLst>
          </p:cNvPr>
          <p:cNvSpPr/>
          <p:nvPr/>
        </p:nvSpPr>
        <p:spPr>
          <a:xfrm rot="16200000">
            <a:off x="5686228" y="3427879"/>
            <a:ext cx="422363" cy="178412"/>
          </a:xfrm>
          <a:prstGeom prst="rightArrow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82" name="文本框 81">
            <a:extLst>
              <a:ext uri="{FF2B5EF4-FFF2-40B4-BE49-F238E27FC236}">
                <a16:creationId xmlns:a16="http://schemas.microsoft.com/office/drawing/2014/main" id="{5537C1D8-CBA8-B933-4CC1-4F5F14D35E77}"/>
              </a:ext>
            </a:extLst>
          </p:cNvPr>
          <p:cNvSpPr txBox="1"/>
          <p:nvPr/>
        </p:nvSpPr>
        <p:spPr>
          <a:xfrm>
            <a:off x="4500934" y="3000821"/>
            <a:ext cx="28735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200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r>
              <a:rPr lang="en-US" altLang="zh-CN" sz="1400">
                <a:latin typeface="Times New Roman" panose="02020603050405020304" pitchFamily="18" charset="0"/>
                <a:cs typeface="Times New Roman" panose="02020603050405020304" pitchFamily="18" charset="0"/>
              </a:rPr>
              <a:t>Leakage from the formation</a:t>
            </a:r>
            <a:endParaRPr lang="zh-CN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4" name="箭头: 右 83">
            <a:extLst>
              <a:ext uri="{FF2B5EF4-FFF2-40B4-BE49-F238E27FC236}">
                <a16:creationId xmlns:a16="http://schemas.microsoft.com/office/drawing/2014/main" id="{86DA9CE8-4678-A146-F408-FD8384F6DA6C}"/>
              </a:ext>
            </a:extLst>
          </p:cNvPr>
          <p:cNvSpPr/>
          <p:nvPr/>
        </p:nvSpPr>
        <p:spPr>
          <a:xfrm rot="5400000">
            <a:off x="4853838" y="1456237"/>
            <a:ext cx="422363" cy="178412"/>
          </a:xfrm>
          <a:prstGeom prst="rightArrow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98" name="任意多边形: 形状 97">
            <a:extLst>
              <a:ext uri="{FF2B5EF4-FFF2-40B4-BE49-F238E27FC236}">
                <a16:creationId xmlns:a16="http://schemas.microsoft.com/office/drawing/2014/main" id="{6E8AEFDA-8F3F-0064-AAD4-7EE11096566E}"/>
              </a:ext>
            </a:extLst>
          </p:cNvPr>
          <p:cNvSpPr/>
          <p:nvPr/>
        </p:nvSpPr>
        <p:spPr>
          <a:xfrm>
            <a:off x="6686092" y="1464384"/>
            <a:ext cx="3028493" cy="365086"/>
          </a:xfrm>
          <a:custGeom>
            <a:avLst/>
            <a:gdLst>
              <a:gd name="connsiteX0" fmla="*/ 277977 w 3028493"/>
              <a:gd name="connsiteY0" fmla="*/ 14630 h 453542"/>
              <a:gd name="connsiteX1" fmla="*/ 3028493 w 3028493"/>
              <a:gd name="connsiteY1" fmla="*/ 0 h 453542"/>
              <a:gd name="connsiteX2" fmla="*/ 2874873 w 3028493"/>
              <a:gd name="connsiteY2" fmla="*/ 241401 h 453542"/>
              <a:gd name="connsiteX3" fmla="*/ 2479853 w 3028493"/>
              <a:gd name="connsiteY3" fmla="*/ 241401 h 453542"/>
              <a:gd name="connsiteX4" fmla="*/ 2136038 w 3028493"/>
              <a:gd name="connsiteY4" fmla="*/ 307238 h 453542"/>
              <a:gd name="connsiteX5" fmla="*/ 2077517 w 3028493"/>
              <a:gd name="connsiteY5" fmla="*/ 358445 h 453542"/>
              <a:gd name="connsiteX6" fmla="*/ 1901952 w 3028493"/>
              <a:gd name="connsiteY6" fmla="*/ 416966 h 453542"/>
              <a:gd name="connsiteX7" fmla="*/ 1814169 w 3028493"/>
              <a:gd name="connsiteY7" fmla="*/ 438912 h 453542"/>
              <a:gd name="connsiteX8" fmla="*/ 1616659 w 3028493"/>
              <a:gd name="connsiteY8" fmla="*/ 453542 h 453542"/>
              <a:gd name="connsiteX9" fmla="*/ 1287475 w 3028493"/>
              <a:gd name="connsiteY9" fmla="*/ 387705 h 453542"/>
              <a:gd name="connsiteX10" fmla="*/ 1053389 w 3028493"/>
              <a:gd name="connsiteY10" fmla="*/ 336499 h 453542"/>
              <a:gd name="connsiteX11" fmla="*/ 892454 w 3028493"/>
              <a:gd name="connsiteY11" fmla="*/ 321869 h 453542"/>
              <a:gd name="connsiteX12" fmla="*/ 687629 w 3028493"/>
              <a:gd name="connsiteY12" fmla="*/ 307238 h 453542"/>
              <a:gd name="connsiteX13" fmla="*/ 453542 w 3028493"/>
              <a:gd name="connsiteY13" fmla="*/ 321869 h 453542"/>
              <a:gd name="connsiteX14" fmla="*/ 343814 w 3028493"/>
              <a:gd name="connsiteY14" fmla="*/ 299923 h 453542"/>
              <a:gd name="connsiteX15" fmla="*/ 182880 w 3028493"/>
              <a:gd name="connsiteY15" fmla="*/ 204825 h 453542"/>
              <a:gd name="connsiteX16" fmla="*/ 36576 w 3028493"/>
              <a:gd name="connsiteY16" fmla="*/ 102413 h 453542"/>
              <a:gd name="connsiteX17" fmla="*/ 0 w 3028493"/>
              <a:gd name="connsiteY17" fmla="*/ 73152 h 453542"/>
              <a:gd name="connsiteX18" fmla="*/ 0 w 3028493"/>
              <a:gd name="connsiteY18" fmla="*/ 14630 h 453542"/>
              <a:gd name="connsiteX19" fmla="*/ 277977 w 3028493"/>
              <a:gd name="connsiteY19" fmla="*/ 14630 h 453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028493" h="453542">
                <a:moveTo>
                  <a:pt x="277977" y="14630"/>
                </a:moveTo>
                <a:lnTo>
                  <a:pt x="3028493" y="0"/>
                </a:lnTo>
                <a:lnTo>
                  <a:pt x="2874873" y="241401"/>
                </a:lnTo>
                <a:lnTo>
                  <a:pt x="2479853" y="241401"/>
                </a:lnTo>
                <a:lnTo>
                  <a:pt x="2136038" y="307238"/>
                </a:lnTo>
                <a:lnTo>
                  <a:pt x="2077517" y="358445"/>
                </a:lnTo>
                <a:lnTo>
                  <a:pt x="1901952" y="416966"/>
                </a:lnTo>
                <a:lnTo>
                  <a:pt x="1814169" y="438912"/>
                </a:lnTo>
                <a:lnTo>
                  <a:pt x="1616659" y="453542"/>
                </a:lnTo>
                <a:lnTo>
                  <a:pt x="1287475" y="387705"/>
                </a:lnTo>
                <a:lnTo>
                  <a:pt x="1053389" y="336499"/>
                </a:lnTo>
                <a:cubicBezTo>
                  <a:pt x="951544" y="316131"/>
                  <a:pt x="1005104" y="321869"/>
                  <a:pt x="892454" y="321869"/>
                </a:cubicBezTo>
                <a:lnTo>
                  <a:pt x="687629" y="307238"/>
                </a:lnTo>
                <a:lnTo>
                  <a:pt x="453542" y="321869"/>
                </a:lnTo>
                <a:lnTo>
                  <a:pt x="343814" y="299923"/>
                </a:lnTo>
                <a:lnTo>
                  <a:pt x="182880" y="204825"/>
                </a:lnTo>
                <a:lnTo>
                  <a:pt x="36576" y="102413"/>
                </a:lnTo>
                <a:lnTo>
                  <a:pt x="0" y="73152"/>
                </a:lnTo>
                <a:lnTo>
                  <a:pt x="0" y="14630"/>
                </a:lnTo>
                <a:lnTo>
                  <a:pt x="277977" y="14630"/>
                </a:lnTo>
                <a:close/>
              </a:path>
            </a:pathLst>
          </a:cu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箭头: 右 99">
            <a:extLst>
              <a:ext uri="{FF2B5EF4-FFF2-40B4-BE49-F238E27FC236}">
                <a16:creationId xmlns:a16="http://schemas.microsoft.com/office/drawing/2014/main" id="{9EEDBEEC-C92E-19E0-D201-A9765759E999}"/>
              </a:ext>
            </a:extLst>
          </p:cNvPr>
          <p:cNvSpPr/>
          <p:nvPr/>
        </p:nvSpPr>
        <p:spPr>
          <a:xfrm rot="5400000">
            <a:off x="8511604" y="1785386"/>
            <a:ext cx="422363" cy="178412"/>
          </a:xfrm>
          <a:prstGeom prst="rightArrow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101" name="箭头: 右 100">
            <a:extLst>
              <a:ext uri="{FF2B5EF4-FFF2-40B4-BE49-F238E27FC236}">
                <a16:creationId xmlns:a16="http://schemas.microsoft.com/office/drawing/2014/main" id="{04919777-93AB-C262-4DE1-E8DF7181D017}"/>
              </a:ext>
            </a:extLst>
          </p:cNvPr>
          <p:cNvSpPr/>
          <p:nvPr/>
        </p:nvSpPr>
        <p:spPr>
          <a:xfrm rot="5400000">
            <a:off x="7974756" y="1791761"/>
            <a:ext cx="422363" cy="178412"/>
          </a:xfrm>
          <a:prstGeom prst="rightArrow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102" name="文本框 101">
            <a:extLst>
              <a:ext uri="{FF2B5EF4-FFF2-40B4-BE49-F238E27FC236}">
                <a16:creationId xmlns:a16="http://schemas.microsoft.com/office/drawing/2014/main" id="{2259C83C-8FC1-C176-7B73-E63CB6B40696}"/>
              </a:ext>
            </a:extLst>
          </p:cNvPr>
          <p:cNvSpPr txBox="1"/>
          <p:nvPr/>
        </p:nvSpPr>
        <p:spPr>
          <a:xfrm>
            <a:off x="6834029" y="990426"/>
            <a:ext cx="2992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en-US" altLang="zh-CN"/>
              <a:t>Landfall of Returned Materials and Solid Landfill Pollution</a:t>
            </a:r>
            <a:endParaRPr lang="zh-CN" altLang="en-US"/>
          </a:p>
        </p:txBody>
      </p:sp>
      <p:pic>
        <p:nvPicPr>
          <p:cNvPr id="105" name="图片 104">
            <a:extLst>
              <a:ext uri="{FF2B5EF4-FFF2-40B4-BE49-F238E27FC236}">
                <a16:creationId xmlns:a16="http://schemas.microsoft.com/office/drawing/2014/main" id="{A5B99F7B-192E-BDB9-C8B8-7F24F39F5D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3786" y="88056"/>
            <a:ext cx="1442512" cy="1389158"/>
          </a:xfrm>
          <a:prstGeom prst="rect">
            <a:avLst/>
          </a:prstGeom>
        </p:spPr>
      </p:pic>
      <p:pic>
        <p:nvPicPr>
          <p:cNvPr id="107" name="图片 106">
            <a:extLst>
              <a:ext uri="{FF2B5EF4-FFF2-40B4-BE49-F238E27FC236}">
                <a16:creationId xmlns:a16="http://schemas.microsoft.com/office/drawing/2014/main" id="{1DFE5965-ED3F-D294-33A4-2C82A28502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525" t="-579" r="59366" b="579"/>
          <a:stretch/>
        </p:blipFill>
        <p:spPr>
          <a:xfrm>
            <a:off x="1742330" y="365303"/>
            <a:ext cx="532418" cy="1111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293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文本框 37">
            <a:extLst>
              <a:ext uri="{FF2B5EF4-FFF2-40B4-BE49-F238E27FC236}">
                <a16:creationId xmlns:a16="http://schemas.microsoft.com/office/drawing/2014/main" id="{962F0187-0211-9878-9296-DD283E60A2A1}"/>
              </a:ext>
            </a:extLst>
          </p:cNvPr>
          <p:cNvSpPr txBox="1"/>
          <p:nvPr/>
        </p:nvSpPr>
        <p:spPr>
          <a:xfrm>
            <a:off x="8141729" y="2884298"/>
            <a:ext cx="10858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岩层</a:t>
            </a: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9EFC2F98-2D51-7B0C-B4E7-C40CF74A74FB}"/>
              </a:ext>
            </a:extLst>
          </p:cNvPr>
          <p:cNvSpPr txBox="1"/>
          <p:nvPr/>
        </p:nvSpPr>
        <p:spPr>
          <a:xfrm>
            <a:off x="8097912" y="2115007"/>
            <a:ext cx="10858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岩层</a:t>
            </a: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A27B8DFD-78E1-5245-7E65-08AD631442FB}"/>
              </a:ext>
            </a:extLst>
          </p:cNvPr>
          <p:cNvSpPr txBox="1"/>
          <p:nvPr/>
        </p:nvSpPr>
        <p:spPr>
          <a:xfrm>
            <a:off x="8084579" y="1579254"/>
            <a:ext cx="10858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岩层</a:t>
            </a:r>
          </a:p>
        </p:txBody>
      </p:sp>
      <p:sp>
        <p:nvSpPr>
          <p:cNvPr id="127" name="箭头: 下 126">
            <a:extLst>
              <a:ext uri="{FF2B5EF4-FFF2-40B4-BE49-F238E27FC236}">
                <a16:creationId xmlns:a16="http://schemas.microsoft.com/office/drawing/2014/main" id="{5D913CAE-1EC5-B147-E745-EEB4DED16AB1}"/>
              </a:ext>
            </a:extLst>
          </p:cNvPr>
          <p:cNvSpPr/>
          <p:nvPr/>
        </p:nvSpPr>
        <p:spPr>
          <a:xfrm rot="10800000" flipH="1">
            <a:off x="3043339" y="1621090"/>
            <a:ext cx="86127" cy="595171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D1BE6AF0-C418-1B9F-623E-3396D0892E8E}"/>
              </a:ext>
            </a:extLst>
          </p:cNvPr>
          <p:cNvSpPr txBox="1"/>
          <p:nvPr/>
        </p:nvSpPr>
        <p:spPr>
          <a:xfrm>
            <a:off x="4256706" y="1663410"/>
            <a:ext cx="6538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2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zh-CN" altLang="en-US" sz="1400"/>
              <a:t>节流</a:t>
            </a:r>
          </a:p>
        </p:txBody>
      </p:sp>
      <p:sp>
        <p:nvSpPr>
          <p:cNvPr id="3" name="任意多边形: 形状 2">
            <a:extLst>
              <a:ext uri="{FF2B5EF4-FFF2-40B4-BE49-F238E27FC236}">
                <a16:creationId xmlns:a16="http://schemas.microsoft.com/office/drawing/2014/main" id="{260C4C8F-C5C7-C075-6C57-D9FE19D9FCBB}"/>
              </a:ext>
            </a:extLst>
          </p:cNvPr>
          <p:cNvSpPr/>
          <p:nvPr/>
        </p:nvSpPr>
        <p:spPr>
          <a:xfrm>
            <a:off x="1777594" y="1477671"/>
            <a:ext cx="7944307" cy="1228954"/>
          </a:xfrm>
          <a:custGeom>
            <a:avLst/>
            <a:gdLst>
              <a:gd name="connsiteX0" fmla="*/ 0 w 7944307"/>
              <a:gd name="connsiteY0" fmla="*/ 0 h 1550823"/>
              <a:gd name="connsiteX1" fmla="*/ 7936992 w 7944307"/>
              <a:gd name="connsiteY1" fmla="*/ 7316 h 1550823"/>
              <a:gd name="connsiteX2" fmla="*/ 7944307 w 7944307"/>
              <a:gd name="connsiteY2" fmla="*/ 1477671 h 1550823"/>
              <a:gd name="connsiteX3" fmla="*/ 7154265 w 7944307"/>
              <a:gd name="connsiteY3" fmla="*/ 1170432 h 1550823"/>
              <a:gd name="connsiteX4" fmla="*/ 5888736 w 7944307"/>
              <a:gd name="connsiteY4" fmla="*/ 1199693 h 1550823"/>
              <a:gd name="connsiteX5" fmla="*/ 4952390 w 7944307"/>
              <a:gd name="connsiteY5" fmla="*/ 1382573 h 1550823"/>
              <a:gd name="connsiteX6" fmla="*/ 3482035 w 7944307"/>
              <a:gd name="connsiteY6" fmla="*/ 1126541 h 1550823"/>
              <a:gd name="connsiteX7" fmla="*/ 3094329 w 7944307"/>
              <a:gd name="connsiteY7" fmla="*/ 1170432 h 1550823"/>
              <a:gd name="connsiteX8" fmla="*/ 2735884 w 7944307"/>
              <a:gd name="connsiteY8" fmla="*/ 1294791 h 1550823"/>
              <a:gd name="connsiteX9" fmla="*/ 2662732 w 7944307"/>
              <a:gd name="connsiteY9" fmla="*/ 1345997 h 1550823"/>
              <a:gd name="connsiteX10" fmla="*/ 2377440 w 7944307"/>
              <a:gd name="connsiteY10" fmla="*/ 1411834 h 1550823"/>
              <a:gd name="connsiteX11" fmla="*/ 2136038 w 7944307"/>
              <a:gd name="connsiteY11" fmla="*/ 1360628 h 1550823"/>
              <a:gd name="connsiteX12" fmla="*/ 1901952 w 7944307"/>
              <a:gd name="connsiteY12" fmla="*/ 1302106 h 1550823"/>
              <a:gd name="connsiteX13" fmla="*/ 1565452 w 7944307"/>
              <a:gd name="connsiteY13" fmla="*/ 1243584 h 1550823"/>
              <a:gd name="connsiteX14" fmla="*/ 1463040 w 7944307"/>
              <a:gd name="connsiteY14" fmla="*/ 1236269 h 1550823"/>
              <a:gd name="connsiteX15" fmla="*/ 790041 w 7944307"/>
              <a:gd name="connsiteY15" fmla="*/ 1163117 h 1550823"/>
              <a:gd name="connsiteX16" fmla="*/ 512064 w 7944307"/>
              <a:gd name="connsiteY16" fmla="*/ 1250900 h 1550823"/>
              <a:gd name="connsiteX17" fmla="*/ 446227 w 7944307"/>
              <a:gd name="connsiteY17" fmla="*/ 1302106 h 1550823"/>
              <a:gd name="connsiteX18" fmla="*/ 256032 w 7944307"/>
              <a:gd name="connsiteY18" fmla="*/ 1455725 h 1550823"/>
              <a:gd name="connsiteX19" fmla="*/ 190195 w 7944307"/>
              <a:gd name="connsiteY19" fmla="*/ 1514247 h 1550823"/>
              <a:gd name="connsiteX20" fmla="*/ 0 w 7944307"/>
              <a:gd name="connsiteY20" fmla="*/ 1550823 h 1550823"/>
              <a:gd name="connsiteX21" fmla="*/ 0 w 7944307"/>
              <a:gd name="connsiteY21" fmla="*/ 0 h 1550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944307" h="1550823">
                <a:moveTo>
                  <a:pt x="0" y="0"/>
                </a:moveTo>
                <a:lnTo>
                  <a:pt x="7936992" y="7316"/>
                </a:lnTo>
                <a:cubicBezTo>
                  <a:pt x="7939430" y="497434"/>
                  <a:pt x="7941869" y="987553"/>
                  <a:pt x="7944307" y="1477671"/>
                </a:cubicBezTo>
                <a:lnTo>
                  <a:pt x="7154265" y="1170432"/>
                </a:lnTo>
                <a:lnTo>
                  <a:pt x="5888736" y="1199693"/>
                </a:lnTo>
                <a:lnTo>
                  <a:pt x="4952390" y="1382573"/>
                </a:lnTo>
                <a:lnTo>
                  <a:pt x="3482035" y="1126541"/>
                </a:lnTo>
                <a:lnTo>
                  <a:pt x="3094329" y="1170432"/>
                </a:lnTo>
                <a:lnTo>
                  <a:pt x="2735884" y="1294791"/>
                </a:lnTo>
                <a:lnTo>
                  <a:pt x="2662732" y="1345997"/>
                </a:lnTo>
                <a:lnTo>
                  <a:pt x="2377440" y="1411834"/>
                </a:lnTo>
                <a:lnTo>
                  <a:pt x="2136038" y="1360628"/>
                </a:lnTo>
                <a:lnTo>
                  <a:pt x="1901952" y="1302106"/>
                </a:lnTo>
                <a:lnTo>
                  <a:pt x="1565452" y="1243584"/>
                </a:lnTo>
                <a:cubicBezTo>
                  <a:pt x="1477700" y="1235607"/>
                  <a:pt x="1511918" y="1236269"/>
                  <a:pt x="1463040" y="1236269"/>
                </a:cubicBezTo>
                <a:lnTo>
                  <a:pt x="790041" y="1163117"/>
                </a:lnTo>
                <a:lnTo>
                  <a:pt x="512064" y="1250900"/>
                </a:lnTo>
                <a:cubicBezTo>
                  <a:pt x="456717" y="1298339"/>
                  <a:pt x="480965" y="1284737"/>
                  <a:pt x="446227" y="1302106"/>
                </a:cubicBezTo>
                <a:lnTo>
                  <a:pt x="256032" y="1455725"/>
                </a:lnTo>
                <a:cubicBezTo>
                  <a:pt x="194915" y="1509203"/>
                  <a:pt x="215839" y="1488603"/>
                  <a:pt x="190195" y="1514247"/>
                </a:cubicBezTo>
                <a:lnTo>
                  <a:pt x="0" y="155082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任意多边形: 形状 11">
            <a:extLst>
              <a:ext uri="{FF2B5EF4-FFF2-40B4-BE49-F238E27FC236}">
                <a16:creationId xmlns:a16="http://schemas.microsoft.com/office/drawing/2014/main" id="{AA7E7E75-86C5-6AF9-9837-6EAE4FE3FC88}"/>
              </a:ext>
            </a:extLst>
          </p:cNvPr>
          <p:cNvSpPr/>
          <p:nvPr/>
        </p:nvSpPr>
        <p:spPr>
          <a:xfrm>
            <a:off x="1762963" y="3116877"/>
            <a:ext cx="8002829" cy="2120033"/>
          </a:xfrm>
          <a:custGeom>
            <a:avLst/>
            <a:gdLst>
              <a:gd name="connsiteX0" fmla="*/ 0 w 7988198"/>
              <a:gd name="connsiteY0" fmla="*/ 687699 h 2026381"/>
              <a:gd name="connsiteX1" fmla="*/ 153619 w 7988198"/>
              <a:gd name="connsiteY1" fmla="*/ 534080 h 2026381"/>
              <a:gd name="connsiteX2" fmla="*/ 563270 w 7988198"/>
              <a:gd name="connsiteY2" fmla="*/ 512134 h 2026381"/>
              <a:gd name="connsiteX3" fmla="*/ 738835 w 7988198"/>
              <a:gd name="connsiteY3" fmla="*/ 512134 h 2026381"/>
              <a:gd name="connsiteX4" fmla="*/ 804672 w 7988198"/>
              <a:gd name="connsiteY4" fmla="*/ 497504 h 2026381"/>
              <a:gd name="connsiteX5" fmla="*/ 1024128 w 7988198"/>
              <a:gd name="connsiteY5" fmla="*/ 519449 h 2026381"/>
              <a:gd name="connsiteX6" fmla="*/ 1104595 w 7988198"/>
              <a:gd name="connsiteY6" fmla="*/ 526765 h 2026381"/>
              <a:gd name="connsiteX7" fmla="*/ 1272845 w 7988198"/>
              <a:gd name="connsiteY7" fmla="*/ 519449 h 2026381"/>
              <a:gd name="connsiteX8" fmla="*/ 1426464 w 7988198"/>
              <a:gd name="connsiteY8" fmla="*/ 460928 h 2026381"/>
              <a:gd name="connsiteX9" fmla="*/ 1587398 w 7988198"/>
              <a:gd name="connsiteY9" fmla="*/ 409721 h 2026381"/>
              <a:gd name="connsiteX10" fmla="*/ 1653235 w 7988198"/>
              <a:gd name="connsiteY10" fmla="*/ 402406 h 2026381"/>
              <a:gd name="connsiteX11" fmla="*/ 1872691 w 7988198"/>
              <a:gd name="connsiteY11" fmla="*/ 343885 h 2026381"/>
              <a:gd name="connsiteX12" fmla="*/ 2099462 w 7988198"/>
              <a:gd name="connsiteY12" fmla="*/ 380461 h 2026381"/>
              <a:gd name="connsiteX13" fmla="*/ 2392070 w 7988198"/>
              <a:gd name="connsiteY13" fmla="*/ 504819 h 2026381"/>
              <a:gd name="connsiteX14" fmla="*/ 2450592 w 7988198"/>
              <a:gd name="connsiteY14" fmla="*/ 526765 h 2026381"/>
              <a:gd name="connsiteX15" fmla="*/ 2589581 w 7988198"/>
              <a:gd name="connsiteY15" fmla="*/ 526765 h 2026381"/>
              <a:gd name="connsiteX16" fmla="*/ 2648102 w 7988198"/>
              <a:gd name="connsiteY16" fmla="*/ 526765 h 2026381"/>
              <a:gd name="connsiteX17" fmla="*/ 2750515 w 7988198"/>
              <a:gd name="connsiteY17" fmla="*/ 504819 h 2026381"/>
              <a:gd name="connsiteX18" fmla="*/ 2860243 w 7988198"/>
              <a:gd name="connsiteY18" fmla="*/ 482873 h 2026381"/>
              <a:gd name="connsiteX19" fmla="*/ 2926080 w 7988198"/>
              <a:gd name="connsiteY19" fmla="*/ 460928 h 2026381"/>
              <a:gd name="connsiteX20" fmla="*/ 3145536 w 7988198"/>
              <a:gd name="connsiteY20" fmla="*/ 431667 h 2026381"/>
              <a:gd name="connsiteX21" fmla="*/ 3233318 w 7988198"/>
              <a:gd name="connsiteY21" fmla="*/ 395091 h 2026381"/>
              <a:gd name="connsiteX22" fmla="*/ 3299155 w 7988198"/>
              <a:gd name="connsiteY22" fmla="*/ 387776 h 2026381"/>
              <a:gd name="connsiteX23" fmla="*/ 3379622 w 7988198"/>
              <a:gd name="connsiteY23" fmla="*/ 358515 h 2026381"/>
              <a:gd name="connsiteX24" fmla="*/ 3518611 w 7988198"/>
              <a:gd name="connsiteY24" fmla="*/ 380461 h 2026381"/>
              <a:gd name="connsiteX25" fmla="*/ 3606393 w 7988198"/>
              <a:gd name="connsiteY25" fmla="*/ 365830 h 2026381"/>
              <a:gd name="connsiteX26" fmla="*/ 3672230 w 7988198"/>
              <a:gd name="connsiteY26" fmla="*/ 358515 h 2026381"/>
              <a:gd name="connsiteX27" fmla="*/ 3760013 w 7988198"/>
              <a:gd name="connsiteY27" fmla="*/ 358515 h 2026381"/>
              <a:gd name="connsiteX28" fmla="*/ 3884371 w 7988198"/>
              <a:gd name="connsiteY28" fmla="*/ 395091 h 2026381"/>
              <a:gd name="connsiteX29" fmla="*/ 4067251 w 7988198"/>
              <a:gd name="connsiteY29" fmla="*/ 438982 h 2026381"/>
              <a:gd name="connsiteX30" fmla="*/ 4169664 w 7988198"/>
              <a:gd name="connsiteY30" fmla="*/ 460928 h 2026381"/>
              <a:gd name="connsiteX31" fmla="*/ 4264761 w 7988198"/>
              <a:gd name="connsiteY31" fmla="*/ 475558 h 2026381"/>
              <a:gd name="connsiteX32" fmla="*/ 4491533 w 7988198"/>
              <a:gd name="connsiteY32" fmla="*/ 482873 h 2026381"/>
              <a:gd name="connsiteX33" fmla="*/ 4586630 w 7988198"/>
              <a:gd name="connsiteY33" fmla="*/ 468243 h 2026381"/>
              <a:gd name="connsiteX34" fmla="*/ 4681728 w 7988198"/>
              <a:gd name="connsiteY34" fmla="*/ 446297 h 2026381"/>
              <a:gd name="connsiteX35" fmla="*/ 4784141 w 7988198"/>
              <a:gd name="connsiteY35" fmla="*/ 431667 h 2026381"/>
              <a:gd name="connsiteX36" fmla="*/ 4930445 w 7988198"/>
              <a:gd name="connsiteY36" fmla="*/ 402406 h 2026381"/>
              <a:gd name="connsiteX37" fmla="*/ 5149901 w 7988198"/>
              <a:gd name="connsiteY37" fmla="*/ 343885 h 2026381"/>
              <a:gd name="connsiteX38" fmla="*/ 5266944 w 7988198"/>
              <a:gd name="connsiteY38" fmla="*/ 329254 h 2026381"/>
              <a:gd name="connsiteX39" fmla="*/ 5574182 w 7988198"/>
              <a:gd name="connsiteY39" fmla="*/ 248787 h 2026381"/>
              <a:gd name="connsiteX40" fmla="*/ 5800953 w 7988198"/>
              <a:gd name="connsiteY40" fmla="*/ 219526 h 2026381"/>
              <a:gd name="connsiteX41" fmla="*/ 5822899 w 7988198"/>
              <a:gd name="connsiteY41" fmla="*/ 248787 h 2026381"/>
              <a:gd name="connsiteX42" fmla="*/ 5903366 w 7988198"/>
              <a:gd name="connsiteY42" fmla="*/ 278048 h 2026381"/>
              <a:gd name="connsiteX43" fmla="*/ 5947257 w 7988198"/>
              <a:gd name="connsiteY43" fmla="*/ 299993 h 2026381"/>
              <a:gd name="connsiteX44" fmla="*/ 6035040 w 7988198"/>
              <a:gd name="connsiteY44" fmla="*/ 307309 h 2026381"/>
              <a:gd name="connsiteX45" fmla="*/ 6100877 w 7988198"/>
              <a:gd name="connsiteY45" fmla="*/ 278048 h 2026381"/>
              <a:gd name="connsiteX46" fmla="*/ 6239865 w 7988198"/>
              <a:gd name="connsiteY46" fmla="*/ 219526 h 2026381"/>
              <a:gd name="connsiteX47" fmla="*/ 6313017 w 7988198"/>
              <a:gd name="connsiteY47" fmla="*/ 197581 h 2026381"/>
              <a:gd name="connsiteX48" fmla="*/ 6788505 w 7988198"/>
              <a:gd name="connsiteY48" fmla="*/ 65907 h 2026381"/>
              <a:gd name="connsiteX49" fmla="*/ 6934809 w 7988198"/>
              <a:gd name="connsiteY49" fmla="*/ 29331 h 2026381"/>
              <a:gd name="connsiteX50" fmla="*/ 7073798 w 7988198"/>
              <a:gd name="connsiteY50" fmla="*/ 7385 h 2026381"/>
              <a:gd name="connsiteX51" fmla="*/ 7161581 w 7988198"/>
              <a:gd name="connsiteY51" fmla="*/ 7385 h 2026381"/>
              <a:gd name="connsiteX52" fmla="*/ 7307885 w 7988198"/>
              <a:gd name="connsiteY52" fmla="*/ 70 h 2026381"/>
              <a:gd name="connsiteX53" fmla="*/ 7381037 w 7988198"/>
              <a:gd name="connsiteY53" fmla="*/ 70 h 2026381"/>
              <a:gd name="connsiteX54" fmla="*/ 7468819 w 7988198"/>
              <a:gd name="connsiteY54" fmla="*/ 7385 h 2026381"/>
              <a:gd name="connsiteX55" fmla="*/ 7527341 w 7988198"/>
              <a:gd name="connsiteY55" fmla="*/ 29331 h 2026381"/>
              <a:gd name="connsiteX56" fmla="*/ 7563917 w 7988198"/>
              <a:gd name="connsiteY56" fmla="*/ 36646 h 2026381"/>
              <a:gd name="connsiteX57" fmla="*/ 7637069 w 7988198"/>
              <a:gd name="connsiteY57" fmla="*/ 43961 h 2026381"/>
              <a:gd name="connsiteX58" fmla="*/ 7732166 w 7988198"/>
              <a:gd name="connsiteY58" fmla="*/ 95168 h 2026381"/>
              <a:gd name="connsiteX59" fmla="*/ 7798003 w 7988198"/>
              <a:gd name="connsiteY59" fmla="*/ 131744 h 2026381"/>
              <a:gd name="connsiteX60" fmla="*/ 7871155 w 7988198"/>
              <a:gd name="connsiteY60" fmla="*/ 153689 h 2026381"/>
              <a:gd name="connsiteX61" fmla="*/ 7973568 w 7988198"/>
              <a:gd name="connsiteY61" fmla="*/ 256102 h 2026381"/>
              <a:gd name="connsiteX62" fmla="*/ 7988198 w 7988198"/>
              <a:gd name="connsiteY62" fmla="*/ 2019065 h 2026381"/>
              <a:gd name="connsiteX63" fmla="*/ 0 w 7988198"/>
              <a:gd name="connsiteY63" fmla="*/ 2026381 h 2026381"/>
              <a:gd name="connsiteX64" fmla="*/ 0 w 7988198"/>
              <a:gd name="connsiteY64" fmla="*/ 687699 h 2026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7988198" h="2026381">
                <a:moveTo>
                  <a:pt x="0" y="687699"/>
                </a:moveTo>
                <a:lnTo>
                  <a:pt x="153619" y="534080"/>
                </a:lnTo>
                <a:lnTo>
                  <a:pt x="563270" y="512134"/>
                </a:lnTo>
                <a:lnTo>
                  <a:pt x="738835" y="512134"/>
                </a:lnTo>
                <a:lnTo>
                  <a:pt x="804672" y="497504"/>
                </a:lnTo>
                <a:lnTo>
                  <a:pt x="1024128" y="519449"/>
                </a:lnTo>
                <a:cubicBezTo>
                  <a:pt x="1094812" y="527304"/>
                  <a:pt x="1067884" y="526765"/>
                  <a:pt x="1104595" y="526765"/>
                </a:cubicBezTo>
                <a:lnTo>
                  <a:pt x="1272845" y="519449"/>
                </a:lnTo>
                <a:lnTo>
                  <a:pt x="1426464" y="460928"/>
                </a:lnTo>
                <a:lnTo>
                  <a:pt x="1587398" y="409721"/>
                </a:lnTo>
                <a:lnTo>
                  <a:pt x="1653235" y="402406"/>
                </a:lnTo>
                <a:lnTo>
                  <a:pt x="1872691" y="343885"/>
                </a:lnTo>
                <a:lnTo>
                  <a:pt x="2099462" y="380461"/>
                </a:lnTo>
                <a:lnTo>
                  <a:pt x="2392070" y="504819"/>
                </a:lnTo>
                <a:lnTo>
                  <a:pt x="2450592" y="526765"/>
                </a:lnTo>
                <a:lnTo>
                  <a:pt x="2589581" y="526765"/>
                </a:lnTo>
                <a:lnTo>
                  <a:pt x="2648102" y="526765"/>
                </a:lnTo>
                <a:cubicBezTo>
                  <a:pt x="2726990" y="517999"/>
                  <a:pt x="2693437" y="527649"/>
                  <a:pt x="2750515" y="504819"/>
                </a:cubicBezTo>
                <a:lnTo>
                  <a:pt x="2860243" y="482873"/>
                </a:lnTo>
                <a:lnTo>
                  <a:pt x="2926080" y="460928"/>
                </a:lnTo>
                <a:lnTo>
                  <a:pt x="3145536" y="431667"/>
                </a:lnTo>
                <a:lnTo>
                  <a:pt x="3233318" y="395091"/>
                </a:lnTo>
                <a:lnTo>
                  <a:pt x="3299155" y="387776"/>
                </a:lnTo>
                <a:lnTo>
                  <a:pt x="3379622" y="358515"/>
                </a:lnTo>
                <a:lnTo>
                  <a:pt x="3518611" y="380461"/>
                </a:lnTo>
                <a:cubicBezTo>
                  <a:pt x="3547872" y="375584"/>
                  <a:pt x="3577027" y="370025"/>
                  <a:pt x="3606393" y="365830"/>
                </a:cubicBezTo>
                <a:cubicBezTo>
                  <a:pt x="3628252" y="362707"/>
                  <a:pt x="3672230" y="358515"/>
                  <a:pt x="3672230" y="358515"/>
                </a:cubicBezTo>
                <a:lnTo>
                  <a:pt x="3760013" y="358515"/>
                </a:lnTo>
                <a:lnTo>
                  <a:pt x="3884371" y="395091"/>
                </a:lnTo>
                <a:lnTo>
                  <a:pt x="4067251" y="438982"/>
                </a:lnTo>
                <a:cubicBezTo>
                  <a:pt x="4151254" y="447382"/>
                  <a:pt x="4118485" y="435337"/>
                  <a:pt x="4169664" y="460928"/>
                </a:cubicBezTo>
                <a:lnTo>
                  <a:pt x="4264761" y="475558"/>
                </a:lnTo>
                <a:cubicBezTo>
                  <a:pt x="4408522" y="485826"/>
                  <a:pt x="4332949" y="482873"/>
                  <a:pt x="4491533" y="482873"/>
                </a:cubicBezTo>
                <a:lnTo>
                  <a:pt x="4586630" y="468243"/>
                </a:lnTo>
                <a:cubicBezTo>
                  <a:pt x="4666789" y="444195"/>
                  <a:pt x="4634324" y="446297"/>
                  <a:pt x="4681728" y="446297"/>
                </a:cubicBezTo>
                <a:lnTo>
                  <a:pt x="4784141" y="431667"/>
                </a:lnTo>
                <a:cubicBezTo>
                  <a:pt x="4885911" y="403911"/>
                  <a:pt x="4836976" y="412791"/>
                  <a:pt x="4930445" y="402406"/>
                </a:cubicBezTo>
                <a:lnTo>
                  <a:pt x="5149901" y="343885"/>
                </a:lnTo>
                <a:cubicBezTo>
                  <a:pt x="5237399" y="326385"/>
                  <a:pt x="5198186" y="329254"/>
                  <a:pt x="5266944" y="329254"/>
                </a:cubicBezTo>
                <a:lnTo>
                  <a:pt x="5574182" y="248787"/>
                </a:lnTo>
                <a:cubicBezTo>
                  <a:pt x="5751754" y="214963"/>
                  <a:pt x="5675674" y="219526"/>
                  <a:pt x="5800953" y="219526"/>
                </a:cubicBezTo>
                <a:lnTo>
                  <a:pt x="5822899" y="248787"/>
                </a:lnTo>
                <a:cubicBezTo>
                  <a:pt x="5849721" y="258541"/>
                  <a:pt x="5876867" y="267448"/>
                  <a:pt x="5903366" y="278048"/>
                </a:cubicBezTo>
                <a:cubicBezTo>
                  <a:pt x="5903372" y="278050"/>
                  <a:pt x="5939939" y="296334"/>
                  <a:pt x="5947257" y="299993"/>
                </a:cubicBezTo>
                <a:lnTo>
                  <a:pt x="6035040" y="307309"/>
                </a:lnTo>
                <a:cubicBezTo>
                  <a:pt x="6096790" y="284152"/>
                  <a:pt x="6078828" y="300094"/>
                  <a:pt x="6100877" y="278048"/>
                </a:cubicBezTo>
                <a:lnTo>
                  <a:pt x="6239865" y="219526"/>
                </a:lnTo>
                <a:lnTo>
                  <a:pt x="6313017" y="197581"/>
                </a:lnTo>
                <a:lnTo>
                  <a:pt x="6788505" y="65907"/>
                </a:lnTo>
                <a:lnTo>
                  <a:pt x="6934809" y="29331"/>
                </a:lnTo>
                <a:cubicBezTo>
                  <a:pt x="7039151" y="3245"/>
                  <a:pt x="6992430" y="7385"/>
                  <a:pt x="7073798" y="7385"/>
                </a:cubicBezTo>
                <a:lnTo>
                  <a:pt x="7161581" y="7385"/>
                </a:lnTo>
                <a:cubicBezTo>
                  <a:pt x="7273697" y="-1239"/>
                  <a:pt x="7224885" y="70"/>
                  <a:pt x="7307885" y="70"/>
                </a:cubicBezTo>
                <a:lnTo>
                  <a:pt x="7381037" y="70"/>
                </a:lnTo>
                <a:cubicBezTo>
                  <a:pt x="7410298" y="2508"/>
                  <a:pt x="7440027" y="1627"/>
                  <a:pt x="7468819" y="7385"/>
                </a:cubicBezTo>
                <a:cubicBezTo>
                  <a:pt x="7489248" y="11471"/>
                  <a:pt x="7507428" y="23204"/>
                  <a:pt x="7527341" y="29331"/>
                </a:cubicBezTo>
                <a:cubicBezTo>
                  <a:pt x="7539225" y="32988"/>
                  <a:pt x="7551725" y="34208"/>
                  <a:pt x="7563917" y="36646"/>
                </a:cubicBezTo>
                <a:lnTo>
                  <a:pt x="7637069" y="43961"/>
                </a:lnTo>
                <a:cubicBezTo>
                  <a:pt x="7711270" y="93430"/>
                  <a:pt x="7677317" y="81456"/>
                  <a:pt x="7732166" y="95168"/>
                </a:cubicBezTo>
                <a:lnTo>
                  <a:pt x="7798003" y="131744"/>
                </a:lnTo>
                <a:cubicBezTo>
                  <a:pt x="7876007" y="139544"/>
                  <a:pt x="7871155" y="114553"/>
                  <a:pt x="7871155" y="153689"/>
                </a:cubicBezTo>
                <a:lnTo>
                  <a:pt x="7973568" y="256102"/>
                </a:lnTo>
                <a:lnTo>
                  <a:pt x="7988198" y="2019065"/>
                </a:lnTo>
                <a:lnTo>
                  <a:pt x="0" y="2026381"/>
                </a:lnTo>
                <a:lnTo>
                  <a:pt x="0" y="687699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任意多边形: 形状 22">
            <a:extLst>
              <a:ext uri="{FF2B5EF4-FFF2-40B4-BE49-F238E27FC236}">
                <a16:creationId xmlns:a16="http://schemas.microsoft.com/office/drawing/2014/main" id="{6C8AD5BE-24DC-D928-D3C5-63C421E13CB2}"/>
              </a:ext>
            </a:extLst>
          </p:cNvPr>
          <p:cNvSpPr/>
          <p:nvPr/>
        </p:nvSpPr>
        <p:spPr>
          <a:xfrm>
            <a:off x="2862222" y="1477670"/>
            <a:ext cx="5279506" cy="3186925"/>
          </a:xfrm>
          <a:custGeom>
            <a:avLst/>
            <a:gdLst>
              <a:gd name="connsiteX0" fmla="*/ 7315 w 5106009"/>
              <a:gd name="connsiteY0" fmla="*/ 7315 h 3196742"/>
              <a:gd name="connsiteX1" fmla="*/ 438912 w 5106009"/>
              <a:gd name="connsiteY1" fmla="*/ 0 h 3196742"/>
              <a:gd name="connsiteX2" fmla="*/ 424281 w 5106009"/>
              <a:gd name="connsiteY2" fmla="*/ 2428646 h 3196742"/>
              <a:gd name="connsiteX3" fmla="*/ 504748 w 5106009"/>
              <a:gd name="connsiteY3" fmla="*/ 2596896 h 3196742"/>
              <a:gd name="connsiteX4" fmla="*/ 1016812 w 5106009"/>
              <a:gd name="connsiteY4" fmla="*/ 2794406 h 3196742"/>
              <a:gd name="connsiteX5" fmla="*/ 5106009 w 5106009"/>
              <a:gd name="connsiteY5" fmla="*/ 2772461 h 3196742"/>
              <a:gd name="connsiteX6" fmla="*/ 5091379 w 5106009"/>
              <a:gd name="connsiteY6" fmla="*/ 3196742 h 3196742"/>
              <a:gd name="connsiteX7" fmla="*/ 987552 w 5106009"/>
              <a:gd name="connsiteY7" fmla="*/ 3160166 h 3196742"/>
              <a:gd name="connsiteX8" fmla="*/ 175564 w 5106009"/>
              <a:gd name="connsiteY8" fmla="*/ 2882189 h 3196742"/>
              <a:gd name="connsiteX9" fmla="*/ 0 w 5106009"/>
              <a:gd name="connsiteY9" fmla="*/ 2567635 h 3196742"/>
              <a:gd name="connsiteX10" fmla="*/ 7315 w 5106009"/>
              <a:gd name="connsiteY10" fmla="*/ 7315 h 3196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106009" h="3196742">
                <a:moveTo>
                  <a:pt x="7315" y="7315"/>
                </a:moveTo>
                <a:lnTo>
                  <a:pt x="438912" y="0"/>
                </a:lnTo>
                <a:lnTo>
                  <a:pt x="424281" y="2428646"/>
                </a:lnTo>
                <a:lnTo>
                  <a:pt x="504748" y="2596896"/>
                </a:lnTo>
                <a:lnTo>
                  <a:pt x="1016812" y="2794406"/>
                </a:lnTo>
                <a:lnTo>
                  <a:pt x="5106009" y="2772461"/>
                </a:lnTo>
                <a:lnTo>
                  <a:pt x="5091379" y="3196742"/>
                </a:lnTo>
                <a:lnTo>
                  <a:pt x="987552" y="3160166"/>
                </a:lnTo>
                <a:lnTo>
                  <a:pt x="175564" y="2882189"/>
                </a:lnTo>
                <a:lnTo>
                  <a:pt x="0" y="2567635"/>
                </a:lnTo>
                <a:cubicBezTo>
                  <a:pt x="4877" y="1704441"/>
                  <a:pt x="9753" y="841248"/>
                  <a:pt x="7315" y="7315"/>
                </a:cubicBez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5C514A5F-A265-585F-45BC-411EF6B0349C}"/>
              </a:ext>
            </a:extLst>
          </p:cNvPr>
          <p:cNvSpPr/>
          <p:nvPr/>
        </p:nvSpPr>
        <p:spPr>
          <a:xfrm>
            <a:off x="3310043" y="1435353"/>
            <a:ext cx="91632" cy="25075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7D2F6E74-DC82-6586-DFF9-757414E04C38}"/>
              </a:ext>
            </a:extLst>
          </p:cNvPr>
          <p:cNvSpPr/>
          <p:nvPr/>
        </p:nvSpPr>
        <p:spPr>
          <a:xfrm>
            <a:off x="2771902" y="1477670"/>
            <a:ext cx="86128" cy="24652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34" name="任意多边形: 形状 33">
            <a:extLst>
              <a:ext uri="{FF2B5EF4-FFF2-40B4-BE49-F238E27FC236}">
                <a16:creationId xmlns:a16="http://schemas.microsoft.com/office/drawing/2014/main" id="{FB76C12B-E142-BF6D-AFD3-9DF4BBA9B3AC}"/>
              </a:ext>
            </a:extLst>
          </p:cNvPr>
          <p:cNvSpPr/>
          <p:nvPr/>
        </p:nvSpPr>
        <p:spPr>
          <a:xfrm>
            <a:off x="1733703" y="4833457"/>
            <a:ext cx="8032090" cy="1214324"/>
          </a:xfrm>
          <a:custGeom>
            <a:avLst/>
            <a:gdLst>
              <a:gd name="connsiteX0" fmla="*/ 21946 w 8017460"/>
              <a:gd name="connsiteY0" fmla="*/ 373076 h 1214324"/>
              <a:gd name="connsiteX1" fmla="*/ 365760 w 8017460"/>
              <a:gd name="connsiteY1" fmla="*/ 175565 h 1214324"/>
              <a:gd name="connsiteX2" fmla="*/ 438912 w 8017460"/>
              <a:gd name="connsiteY2" fmla="*/ 138989 h 1214324"/>
              <a:gd name="connsiteX3" fmla="*/ 497434 w 8017460"/>
              <a:gd name="connsiteY3" fmla="*/ 124359 h 1214324"/>
              <a:gd name="connsiteX4" fmla="*/ 592532 w 8017460"/>
              <a:gd name="connsiteY4" fmla="*/ 102413 h 1214324"/>
              <a:gd name="connsiteX5" fmla="*/ 629108 w 8017460"/>
              <a:gd name="connsiteY5" fmla="*/ 87783 h 1214324"/>
              <a:gd name="connsiteX6" fmla="*/ 1016813 w 8017460"/>
              <a:gd name="connsiteY6" fmla="*/ 80468 h 1214324"/>
              <a:gd name="connsiteX7" fmla="*/ 1126541 w 8017460"/>
              <a:gd name="connsiteY7" fmla="*/ 102413 h 1214324"/>
              <a:gd name="connsiteX8" fmla="*/ 1185063 w 8017460"/>
              <a:gd name="connsiteY8" fmla="*/ 124359 h 1214324"/>
              <a:gd name="connsiteX9" fmla="*/ 1309421 w 8017460"/>
              <a:gd name="connsiteY9" fmla="*/ 138989 h 1214324"/>
              <a:gd name="connsiteX10" fmla="*/ 1455725 w 8017460"/>
              <a:gd name="connsiteY10" fmla="*/ 168250 h 1214324"/>
              <a:gd name="connsiteX11" fmla="*/ 1514247 w 8017460"/>
              <a:gd name="connsiteY11" fmla="*/ 175565 h 1214324"/>
              <a:gd name="connsiteX12" fmla="*/ 1580084 w 8017460"/>
              <a:gd name="connsiteY12" fmla="*/ 190196 h 1214324"/>
              <a:gd name="connsiteX13" fmla="*/ 1631290 w 8017460"/>
              <a:gd name="connsiteY13" fmla="*/ 212141 h 1214324"/>
              <a:gd name="connsiteX14" fmla="*/ 1894637 w 8017460"/>
              <a:gd name="connsiteY14" fmla="*/ 219456 h 1214324"/>
              <a:gd name="connsiteX15" fmla="*/ 2128724 w 8017460"/>
              <a:gd name="connsiteY15" fmla="*/ 204826 h 1214324"/>
              <a:gd name="connsiteX16" fmla="*/ 2238452 w 8017460"/>
              <a:gd name="connsiteY16" fmla="*/ 160935 h 1214324"/>
              <a:gd name="connsiteX17" fmla="*/ 2311604 w 8017460"/>
              <a:gd name="connsiteY17" fmla="*/ 138989 h 1214324"/>
              <a:gd name="connsiteX18" fmla="*/ 2370125 w 8017460"/>
              <a:gd name="connsiteY18" fmla="*/ 117044 h 1214324"/>
              <a:gd name="connsiteX19" fmla="*/ 2538375 w 8017460"/>
              <a:gd name="connsiteY19" fmla="*/ 87783 h 1214324"/>
              <a:gd name="connsiteX20" fmla="*/ 2648103 w 8017460"/>
              <a:gd name="connsiteY20" fmla="*/ 65837 h 1214324"/>
              <a:gd name="connsiteX21" fmla="*/ 2816352 w 8017460"/>
              <a:gd name="connsiteY21" fmla="*/ 58522 h 1214324"/>
              <a:gd name="connsiteX22" fmla="*/ 2852928 w 8017460"/>
              <a:gd name="connsiteY22" fmla="*/ 43892 h 1214324"/>
              <a:gd name="connsiteX23" fmla="*/ 3072384 w 8017460"/>
              <a:gd name="connsiteY23" fmla="*/ 80468 h 1214324"/>
              <a:gd name="connsiteX24" fmla="*/ 3240634 w 8017460"/>
              <a:gd name="connsiteY24" fmla="*/ 138989 h 1214324"/>
              <a:gd name="connsiteX25" fmla="*/ 3313786 w 8017460"/>
              <a:gd name="connsiteY25" fmla="*/ 190196 h 1214324"/>
              <a:gd name="connsiteX26" fmla="*/ 3386938 w 8017460"/>
              <a:gd name="connsiteY26" fmla="*/ 212141 h 1214324"/>
              <a:gd name="connsiteX27" fmla="*/ 3474720 w 8017460"/>
              <a:gd name="connsiteY27" fmla="*/ 234087 h 1214324"/>
              <a:gd name="connsiteX28" fmla="*/ 3525927 w 8017460"/>
              <a:gd name="connsiteY28" fmla="*/ 248717 h 1214324"/>
              <a:gd name="connsiteX29" fmla="*/ 3562503 w 8017460"/>
              <a:gd name="connsiteY29" fmla="*/ 256032 h 1214324"/>
              <a:gd name="connsiteX30" fmla="*/ 3650285 w 8017460"/>
              <a:gd name="connsiteY30" fmla="*/ 270663 h 1214324"/>
              <a:gd name="connsiteX31" fmla="*/ 3877056 w 8017460"/>
              <a:gd name="connsiteY31" fmla="*/ 256032 h 1214324"/>
              <a:gd name="connsiteX32" fmla="*/ 4089197 w 8017460"/>
              <a:gd name="connsiteY32" fmla="*/ 190196 h 1214324"/>
              <a:gd name="connsiteX33" fmla="*/ 4213556 w 8017460"/>
              <a:gd name="connsiteY33" fmla="*/ 168250 h 1214324"/>
              <a:gd name="connsiteX34" fmla="*/ 4345229 w 8017460"/>
              <a:gd name="connsiteY34" fmla="*/ 131674 h 1214324"/>
              <a:gd name="connsiteX35" fmla="*/ 4440327 w 8017460"/>
              <a:gd name="connsiteY35" fmla="*/ 102413 h 1214324"/>
              <a:gd name="connsiteX36" fmla="*/ 4528109 w 8017460"/>
              <a:gd name="connsiteY36" fmla="*/ 80468 h 1214324"/>
              <a:gd name="connsiteX37" fmla="*/ 4689044 w 8017460"/>
              <a:gd name="connsiteY37" fmla="*/ 29261 h 1214324"/>
              <a:gd name="connsiteX38" fmla="*/ 4762196 w 8017460"/>
              <a:gd name="connsiteY38" fmla="*/ 14631 h 1214324"/>
              <a:gd name="connsiteX39" fmla="*/ 4937760 w 8017460"/>
              <a:gd name="connsiteY39" fmla="*/ 0 h 1214324"/>
              <a:gd name="connsiteX40" fmla="*/ 5230368 w 8017460"/>
              <a:gd name="connsiteY40" fmla="*/ 43892 h 1214324"/>
              <a:gd name="connsiteX41" fmla="*/ 5332781 w 8017460"/>
              <a:gd name="connsiteY41" fmla="*/ 87783 h 1214324"/>
              <a:gd name="connsiteX42" fmla="*/ 5376672 w 8017460"/>
              <a:gd name="connsiteY42" fmla="*/ 95098 h 1214324"/>
              <a:gd name="connsiteX43" fmla="*/ 5508346 w 8017460"/>
              <a:gd name="connsiteY43" fmla="*/ 168250 h 1214324"/>
              <a:gd name="connsiteX44" fmla="*/ 5566868 w 8017460"/>
              <a:gd name="connsiteY44" fmla="*/ 182880 h 1214324"/>
              <a:gd name="connsiteX45" fmla="*/ 5749748 w 8017460"/>
              <a:gd name="connsiteY45" fmla="*/ 204826 h 1214324"/>
              <a:gd name="connsiteX46" fmla="*/ 5881421 w 8017460"/>
              <a:gd name="connsiteY46" fmla="*/ 190196 h 1214324"/>
              <a:gd name="connsiteX47" fmla="*/ 5961888 w 8017460"/>
              <a:gd name="connsiteY47" fmla="*/ 175565 h 1214324"/>
              <a:gd name="connsiteX48" fmla="*/ 6042356 w 8017460"/>
              <a:gd name="connsiteY48" fmla="*/ 131674 h 1214324"/>
              <a:gd name="connsiteX49" fmla="*/ 6100877 w 8017460"/>
              <a:gd name="connsiteY49" fmla="*/ 124359 h 1214324"/>
              <a:gd name="connsiteX50" fmla="*/ 6217920 w 8017460"/>
              <a:gd name="connsiteY50" fmla="*/ 102413 h 1214324"/>
              <a:gd name="connsiteX51" fmla="*/ 6261812 w 8017460"/>
              <a:gd name="connsiteY51" fmla="*/ 87783 h 1214324"/>
              <a:gd name="connsiteX52" fmla="*/ 6313018 w 8017460"/>
              <a:gd name="connsiteY52" fmla="*/ 65837 h 1214324"/>
              <a:gd name="connsiteX53" fmla="*/ 6466637 w 8017460"/>
              <a:gd name="connsiteY53" fmla="*/ 43892 h 1214324"/>
              <a:gd name="connsiteX54" fmla="*/ 6532474 w 8017460"/>
              <a:gd name="connsiteY54" fmla="*/ 36576 h 1214324"/>
              <a:gd name="connsiteX55" fmla="*/ 6649517 w 8017460"/>
              <a:gd name="connsiteY55" fmla="*/ 43892 h 1214324"/>
              <a:gd name="connsiteX56" fmla="*/ 6708039 w 8017460"/>
              <a:gd name="connsiteY56" fmla="*/ 51207 h 1214324"/>
              <a:gd name="connsiteX57" fmla="*/ 6788506 w 8017460"/>
              <a:gd name="connsiteY57" fmla="*/ 58522 h 1214324"/>
              <a:gd name="connsiteX58" fmla="*/ 6861658 w 8017460"/>
              <a:gd name="connsiteY58" fmla="*/ 87783 h 1214324"/>
              <a:gd name="connsiteX59" fmla="*/ 6898234 w 8017460"/>
              <a:gd name="connsiteY59" fmla="*/ 124359 h 1214324"/>
              <a:gd name="connsiteX60" fmla="*/ 6942125 w 8017460"/>
              <a:gd name="connsiteY60" fmla="*/ 146304 h 1214324"/>
              <a:gd name="connsiteX61" fmla="*/ 6971386 w 8017460"/>
              <a:gd name="connsiteY61" fmla="*/ 175565 h 1214324"/>
              <a:gd name="connsiteX62" fmla="*/ 7066484 w 8017460"/>
              <a:gd name="connsiteY62" fmla="*/ 226772 h 1214324"/>
              <a:gd name="connsiteX63" fmla="*/ 7110375 w 8017460"/>
              <a:gd name="connsiteY63" fmla="*/ 256032 h 1214324"/>
              <a:gd name="connsiteX64" fmla="*/ 7161581 w 8017460"/>
              <a:gd name="connsiteY64" fmla="*/ 263348 h 1214324"/>
              <a:gd name="connsiteX65" fmla="*/ 7198157 w 8017460"/>
              <a:gd name="connsiteY65" fmla="*/ 270663 h 1214324"/>
              <a:gd name="connsiteX66" fmla="*/ 7381037 w 8017460"/>
              <a:gd name="connsiteY66" fmla="*/ 248717 h 1214324"/>
              <a:gd name="connsiteX67" fmla="*/ 7410298 w 8017460"/>
              <a:gd name="connsiteY67" fmla="*/ 241402 h 1214324"/>
              <a:gd name="connsiteX68" fmla="*/ 7446874 w 8017460"/>
              <a:gd name="connsiteY68" fmla="*/ 234087 h 1214324"/>
              <a:gd name="connsiteX69" fmla="*/ 7556602 w 8017460"/>
              <a:gd name="connsiteY69" fmla="*/ 204826 h 1214324"/>
              <a:gd name="connsiteX70" fmla="*/ 7600493 w 8017460"/>
              <a:gd name="connsiteY70" fmla="*/ 190196 h 1214324"/>
              <a:gd name="connsiteX71" fmla="*/ 7637069 w 8017460"/>
              <a:gd name="connsiteY71" fmla="*/ 182880 h 1214324"/>
              <a:gd name="connsiteX72" fmla="*/ 7666330 w 8017460"/>
              <a:gd name="connsiteY72" fmla="*/ 175565 h 1214324"/>
              <a:gd name="connsiteX73" fmla="*/ 7710221 w 8017460"/>
              <a:gd name="connsiteY73" fmla="*/ 131674 h 1214324"/>
              <a:gd name="connsiteX74" fmla="*/ 7768743 w 8017460"/>
              <a:gd name="connsiteY74" fmla="*/ 124359 h 1214324"/>
              <a:gd name="connsiteX75" fmla="*/ 7812634 w 8017460"/>
              <a:gd name="connsiteY75" fmla="*/ 109728 h 1214324"/>
              <a:gd name="connsiteX76" fmla="*/ 7841895 w 8017460"/>
              <a:gd name="connsiteY76" fmla="*/ 102413 h 1214324"/>
              <a:gd name="connsiteX77" fmla="*/ 7878471 w 8017460"/>
              <a:gd name="connsiteY77" fmla="*/ 109728 h 1214324"/>
              <a:gd name="connsiteX78" fmla="*/ 7944308 w 8017460"/>
              <a:gd name="connsiteY78" fmla="*/ 102413 h 1214324"/>
              <a:gd name="connsiteX79" fmla="*/ 8002829 w 8017460"/>
              <a:gd name="connsiteY79" fmla="*/ 102413 h 1214324"/>
              <a:gd name="connsiteX80" fmla="*/ 8017460 w 8017460"/>
              <a:gd name="connsiteY80" fmla="*/ 1192378 h 1214324"/>
              <a:gd name="connsiteX81" fmla="*/ 0 w 8017460"/>
              <a:gd name="connsiteY81" fmla="*/ 1214324 h 1214324"/>
              <a:gd name="connsiteX82" fmla="*/ 21946 w 8017460"/>
              <a:gd name="connsiteY82" fmla="*/ 373076 h 1214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8017460" h="1214324">
                <a:moveTo>
                  <a:pt x="21946" y="373076"/>
                </a:moveTo>
                <a:lnTo>
                  <a:pt x="365760" y="175565"/>
                </a:lnTo>
                <a:cubicBezTo>
                  <a:pt x="390144" y="163373"/>
                  <a:pt x="413504" y="148870"/>
                  <a:pt x="438912" y="138989"/>
                </a:cubicBezTo>
                <a:cubicBezTo>
                  <a:pt x="457652" y="131701"/>
                  <a:pt x="478005" y="129540"/>
                  <a:pt x="497434" y="124359"/>
                </a:cubicBezTo>
                <a:cubicBezTo>
                  <a:pt x="575379" y="103574"/>
                  <a:pt x="520705" y="114384"/>
                  <a:pt x="592532" y="102413"/>
                </a:cubicBezTo>
                <a:cubicBezTo>
                  <a:pt x="604724" y="97536"/>
                  <a:pt x="616420" y="91166"/>
                  <a:pt x="629108" y="87783"/>
                </a:cubicBezTo>
                <a:cubicBezTo>
                  <a:pt x="764638" y="51642"/>
                  <a:pt x="848065" y="76543"/>
                  <a:pt x="1016813" y="80468"/>
                </a:cubicBezTo>
                <a:cubicBezTo>
                  <a:pt x="1075201" y="87766"/>
                  <a:pt x="1072459" y="84386"/>
                  <a:pt x="1126541" y="102413"/>
                </a:cubicBezTo>
                <a:cubicBezTo>
                  <a:pt x="1146306" y="109001"/>
                  <a:pt x="1164933" y="118991"/>
                  <a:pt x="1185063" y="124359"/>
                </a:cubicBezTo>
                <a:cubicBezTo>
                  <a:pt x="1204468" y="129534"/>
                  <a:pt x="1298790" y="137926"/>
                  <a:pt x="1309421" y="138989"/>
                </a:cubicBezTo>
                <a:cubicBezTo>
                  <a:pt x="1370416" y="152544"/>
                  <a:pt x="1391284" y="158075"/>
                  <a:pt x="1455725" y="168250"/>
                </a:cubicBezTo>
                <a:cubicBezTo>
                  <a:pt x="1475144" y="171316"/>
                  <a:pt x="1494887" y="172148"/>
                  <a:pt x="1514247" y="175565"/>
                </a:cubicBezTo>
                <a:cubicBezTo>
                  <a:pt x="1536386" y="179472"/>
                  <a:pt x="1558626" y="183490"/>
                  <a:pt x="1580084" y="190196"/>
                </a:cubicBezTo>
                <a:cubicBezTo>
                  <a:pt x="1597809" y="195735"/>
                  <a:pt x="1612800" y="210421"/>
                  <a:pt x="1631290" y="212141"/>
                </a:cubicBezTo>
                <a:cubicBezTo>
                  <a:pt x="1718729" y="220275"/>
                  <a:pt x="1806855" y="217018"/>
                  <a:pt x="1894637" y="219456"/>
                </a:cubicBezTo>
                <a:cubicBezTo>
                  <a:pt x="1972666" y="214579"/>
                  <a:pt x="2051146" y="214523"/>
                  <a:pt x="2128724" y="204826"/>
                </a:cubicBezTo>
                <a:cubicBezTo>
                  <a:pt x="2147558" y="202472"/>
                  <a:pt x="2218971" y="167811"/>
                  <a:pt x="2238452" y="160935"/>
                </a:cubicBezTo>
                <a:cubicBezTo>
                  <a:pt x="2262458" y="152462"/>
                  <a:pt x="2287453" y="147039"/>
                  <a:pt x="2311604" y="138989"/>
                </a:cubicBezTo>
                <a:cubicBezTo>
                  <a:pt x="2331368" y="132401"/>
                  <a:pt x="2349803" y="121633"/>
                  <a:pt x="2370125" y="117044"/>
                </a:cubicBezTo>
                <a:cubicBezTo>
                  <a:pt x="2425652" y="104506"/>
                  <a:pt x="2482555" y="98947"/>
                  <a:pt x="2538375" y="87783"/>
                </a:cubicBezTo>
                <a:cubicBezTo>
                  <a:pt x="2574951" y="80468"/>
                  <a:pt x="2611008" y="69742"/>
                  <a:pt x="2648103" y="65837"/>
                </a:cubicBezTo>
                <a:cubicBezTo>
                  <a:pt x="2703931" y="59960"/>
                  <a:pt x="2760269" y="60960"/>
                  <a:pt x="2816352" y="58522"/>
                </a:cubicBezTo>
                <a:cubicBezTo>
                  <a:pt x="2828544" y="53645"/>
                  <a:pt x="2839812" y="44517"/>
                  <a:pt x="2852928" y="43892"/>
                </a:cubicBezTo>
                <a:cubicBezTo>
                  <a:pt x="2944265" y="39543"/>
                  <a:pt x="2987916" y="53073"/>
                  <a:pt x="3072384" y="80468"/>
                </a:cubicBezTo>
                <a:cubicBezTo>
                  <a:pt x="3128867" y="98787"/>
                  <a:pt x="3240634" y="138989"/>
                  <a:pt x="3240634" y="138989"/>
                </a:cubicBezTo>
                <a:cubicBezTo>
                  <a:pt x="3265018" y="156058"/>
                  <a:pt x="3287164" y="176885"/>
                  <a:pt x="3313786" y="190196"/>
                </a:cubicBezTo>
                <a:cubicBezTo>
                  <a:pt x="3336556" y="201581"/>
                  <a:pt x="3362377" y="205443"/>
                  <a:pt x="3386938" y="212141"/>
                </a:cubicBezTo>
                <a:cubicBezTo>
                  <a:pt x="3416036" y="220077"/>
                  <a:pt x="3445552" y="226411"/>
                  <a:pt x="3474720" y="234087"/>
                </a:cubicBezTo>
                <a:cubicBezTo>
                  <a:pt x="3491887" y="238605"/>
                  <a:pt x="3508705" y="244412"/>
                  <a:pt x="3525927" y="248717"/>
                </a:cubicBezTo>
                <a:cubicBezTo>
                  <a:pt x="3537989" y="251732"/>
                  <a:pt x="3550259" y="253871"/>
                  <a:pt x="3562503" y="256032"/>
                </a:cubicBezTo>
                <a:lnTo>
                  <a:pt x="3650285" y="270663"/>
                </a:lnTo>
                <a:cubicBezTo>
                  <a:pt x="3725875" y="265786"/>
                  <a:pt x="3801793" y="264585"/>
                  <a:pt x="3877056" y="256032"/>
                </a:cubicBezTo>
                <a:cubicBezTo>
                  <a:pt x="3986885" y="243551"/>
                  <a:pt x="3974826" y="221388"/>
                  <a:pt x="4089197" y="190196"/>
                </a:cubicBezTo>
                <a:cubicBezTo>
                  <a:pt x="4129807" y="179120"/>
                  <a:pt x="4172521" y="177630"/>
                  <a:pt x="4213556" y="168250"/>
                </a:cubicBezTo>
                <a:cubicBezTo>
                  <a:pt x="4257964" y="158100"/>
                  <a:pt x="4301482" y="144375"/>
                  <a:pt x="4345229" y="131674"/>
                </a:cubicBezTo>
                <a:cubicBezTo>
                  <a:pt x="4377080" y="122427"/>
                  <a:pt x="4408389" y="111355"/>
                  <a:pt x="4440327" y="102413"/>
                </a:cubicBezTo>
                <a:cubicBezTo>
                  <a:pt x="4469371" y="94281"/>
                  <a:pt x="4499220" y="89135"/>
                  <a:pt x="4528109" y="80468"/>
                </a:cubicBezTo>
                <a:cubicBezTo>
                  <a:pt x="4706205" y="27039"/>
                  <a:pt x="4419479" y="96652"/>
                  <a:pt x="4689044" y="29261"/>
                </a:cubicBezTo>
                <a:cubicBezTo>
                  <a:pt x="4713168" y="23230"/>
                  <a:pt x="4737633" y="18509"/>
                  <a:pt x="4762196" y="14631"/>
                </a:cubicBezTo>
                <a:cubicBezTo>
                  <a:pt x="4812015" y="6765"/>
                  <a:pt x="4893076" y="2979"/>
                  <a:pt x="4937760" y="0"/>
                </a:cubicBezTo>
                <a:cubicBezTo>
                  <a:pt x="5066180" y="14818"/>
                  <a:pt x="5118321" y="14662"/>
                  <a:pt x="5230368" y="43892"/>
                </a:cubicBezTo>
                <a:cubicBezTo>
                  <a:pt x="5464863" y="105065"/>
                  <a:pt x="5180996" y="32588"/>
                  <a:pt x="5332781" y="87783"/>
                </a:cubicBezTo>
                <a:cubicBezTo>
                  <a:pt x="5346720" y="92852"/>
                  <a:pt x="5362042" y="92660"/>
                  <a:pt x="5376672" y="95098"/>
                </a:cubicBezTo>
                <a:cubicBezTo>
                  <a:pt x="5414402" y="120251"/>
                  <a:pt x="5466944" y="157900"/>
                  <a:pt x="5508346" y="168250"/>
                </a:cubicBezTo>
                <a:cubicBezTo>
                  <a:pt x="5527853" y="173127"/>
                  <a:pt x="5547034" y="179574"/>
                  <a:pt x="5566868" y="182880"/>
                </a:cubicBezTo>
                <a:cubicBezTo>
                  <a:pt x="5601625" y="188673"/>
                  <a:pt x="5703349" y="199671"/>
                  <a:pt x="5749748" y="204826"/>
                </a:cubicBezTo>
                <a:cubicBezTo>
                  <a:pt x="5783786" y="201422"/>
                  <a:pt x="5845653" y="195844"/>
                  <a:pt x="5881421" y="190196"/>
                </a:cubicBezTo>
                <a:cubicBezTo>
                  <a:pt x="5908349" y="185944"/>
                  <a:pt x="5935066" y="180442"/>
                  <a:pt x="5961888" y="175565"/>
                </a:cubicBezTo>
                <a:cubicBezTo>
                  <a:pt x="5988711" y="160935"/>
                  <a:pt x="6013687" y="142236"/>
                  <a:pt x="6042356" y="131674"/>
                </a:cubicBezTo>
                <a:cubicBezTo>
                  <a:pt x="6060803" y="124878"/>
                  <a:pt x="6081555" y="127982"/>
                  <a:pt x="6100877" y="124359"/>
                </a:cubicBezTo>
                <a:cubicBezTo>
                  <a:pt x="6256063" y="95261"/>
                  <a:pt x="6063586" y="121704"/>
                  <a:pt x="6217920" y="102413"/>
                </a:cubicBezTo>
                <a:cubicBezTo>
                  <a:pt x="6232551" y="97536"/>
                  <a:pt x="6247418" y="93319"/>
                  <a:pt x="6261812" y="87783"/>
                </a:cubicBezTo>
                <a:cubicBezTo>
                  <a:pt x="6279144" y="81117"/>
                  <a:pt x="6295125" y="70807"/>
                  <a:pt x="6313018" y="65837"/>
                </a:cubicBezTo>
                <a:cubicBezTo>
                  <a:pt x="6362829" y="52001"/>
                  <a:pt x="6415587" y="49266"/>
                  <a:pt x="6466637" y="43892"/>
                </a:cubicBezTo>
                <a:lnTo>
                  <a:pt x="6532474" y="36576"/>
                </a:lnTo>
                <a:cubicBezTo>
                  <a:pt x="6571488" y="39015"/>
                  <a:pt x="6610562" y="40646"/>
                  <a:pt x="6649517" y="43892"/>
                </a:cubicBezTo>
                <a:cubicBezTo>
                  <a:pt x="6669108" y="45525"/>
                  <a:pt x="6688488" y="49149"/>
                  <a:pt x="6708039" y="51207"/>
                </a:cubicBezTo>
                <a:cubicBezTo>
                  <a:pt x="6734824" y="54026"/>
                  <a:pt x="6761684" y="56084"/>
                  <a:pt x="6788506" y="58522"/>
                </a:cubicBezTo>
                <a:cubicBezTo>
                  <a:pt x="6812890" y="68276"/>
                  <a:pt x="6839138" y="74271"/>
                  <a:pt x="6861658" y="87783"/>
                </a:cubicBezTo>
                <a:cubicBezTo>
                  <a:pt x="6876443" y="96654"/>
                  <a:pt x="6884290" y="114218"/>
                  <a:pt x="6898234" y="124359"/>
                </a:cubicBezTo>
                <a:cubicBezTo>
                  <a:pt x="6911463" y="133980"/>
                  <a:pt x="6927495" y="138989"/>
                  <a:pt x="6942125" y="146304"/>
                </a:cubicBezTo>
                <a:cubicBezTo>
                  <a:pt x="6951879" y="156058"/>
                  <a:pt x="6960498" y="167096"/>
                  <a:pt x="6971386" y="175565"/>
                </a:cubicBezTo>
                <a:cubicBezTo>
                  <a:pt x="6995118" y="194023"/>
                  <a:pt x="7043634" y="213715"/>
                  <a:pt x="7066484" y="226772"/>
                </a:cubicBezTo>
                <a:cubicBezTo>
                  <a:pt x="7081751" y="235496"/>
                  <a:pt x="7093964" y="249720"/>
                  <a:pt x="7110375" y="256032"/>
                </a:cubicBezTo>
                <a:cubicBezTo>
                  <a:pt x="7126468" y="262222"/>
                  <a:pt x="7144574" y="260513"/>
                  <a:pt x="7161581" y="263348"/>
                </a:cubicBezTo>
                <a:cubicBezTo>
                  <a:pt x="7173845" y="265392"/>
                  <a:pt x="7185965" y="268225"/>
                  <a:pt x="7198157" y="270663"/>
                </a:cubicBezTo>
                <a:cubicBezTo>
                  <a:pt x="7252605" y="264931"/>
                  <a:pt x="7322807" y="260363"/>
                  <a:pt x="7381037" y="248717"/>
                </a:cubicBezTo>
                <a:cubicBezTo>
                  <a:pt x="7390896" y="246745"/>
                  <a:pt x="7400484" y="243583"/>
                  <a:pt x="7410298" y="241402"/>
                </a:cubicBezTo>
                <a:cubicBezTo>
                  <a:pt x="7422435" y="238705"/>
                  <a:pt x="7434759" y="236883"/>
                  <a:pt x="7446874" y="234087"/>
                </a:cubicBezTo>
                <a:cubicBezTo>
                  <a:pt x="7480843" y="226248"/>
                  <a:pt x="7522942" y="215183"/>
                  <a:pt x="7556602" y="204826"/>
                </a:cubicBezTo>
                <a:cubicBezTo>
                  <a:pt x="7571342" y="200291"/>
                  <a:pt x="7585615" y="194254"/>
                  <a:pt x="7600493" y="190196"/>
                </a:cubicBezTo>
                <a:cubicBezTo>
                  <a:pt x="7612488" y="186924"/>
                  <a:pt x="7624932" y="185577"/>
                  <a:pt x="7637069" y="182880"/>
                </a:cubicBezTo>
                <a:cubicBezTo>
                  <a:pt x="7646883" y="180699"/>
                  <a:pt x="7656576" y="178003"/>
                  <a:pt x="7666330" y="175565"/>
                </a:cubicBezTo>
                <a:cubicBezTo>
                  <a:pt x="7680960" y="160935"/>
                  <a:pt x="7691715" y="140927"/>
                  <a:pt x="7710221" y="131674"/>
                </a:cubicBezTo>
                <a:cubicBezTo>
                  <a:pt x="7727805" y="122882"/>
                  <a:pt x="7749520" y="128478"/>
                  <a:pt x="7768743" y="124359"/>
                </a:cubicBezTo>
                <a:cubicBezTo>
                  <a:pt x="7783822" y="121128"/>
                  <a:pt x="7797863" y="114159"/>
                  <a:pt x="7812634" y="109728"/>
                </a:cubicBezTo>
                <a:cubicBezTo>
                  <a:pt x="7822264" y="106839"/>
                  <a:pt x="7832141" y="104851"/>
                  <a:pt x="7841895" y="102413"/>
                </a:cubicBezTo>
                <a:cubicBezTo>
                  <a:pt x="7854087" y="104851"/>
                  <a:pt x="7866038" y="109728"/>
                  <a:pt x="7878471" y="109728"/>
                </a:cubicBezTo>
                <a:cubicBezTo>
                  <a:pt x="7900552" y="109728"/>
                  <a:pt x="7922265" y="103710"/>
                  <a:pt x="7944308" y="102413"/>
                </a:cubicBezTo>
                <a:cubicBezTo>
                  <a:pt x="7963781" y="101268"/>
                  <a:pt x="7983322" y="102413"/>
                  <a:pt x="8002829" y="102413"/>
                </a:cubicBezTo>
                <a:lnTo>
                  <a:pt x="8017460" y="1192378"/>
                </a:lnTo>
                <a:lnTo>
                  <a:pt x="0" y="1214324"/>
                </a:lnTo>
                <a:lnTo>
                  <a:pt x="21946" y="373076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1" name="图片 40">
            <a:extLst>
              <a:ext uri="{FF2B5EF4-FFF2-40B4-BE49-F238E27FC236}">
                <a16:creationId xmlns:a16="http://schemas.microsoft.com/office/drawing/2014/main" id="{539E2343-D372-9594-C315-99E199E8AF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999" t="32998" r="25922"/>
          <a:stretch/>
        </p:blipFill>
        <p:spPr>
          <a:xfrm>
            <a:off x="4480798" y="692931"/>
            <a:ext cx="2038261" cy="784750"/>
          </a:xfrm>
          <a:prstGeom prst="rect">
            <a:avLst/>
          </a:prstGeom>
        </p:spPr>
      </p:pic>
      <p:sp>
        <p:nvSpPr>
          <p:cNvPr id="45" name="闪电形 44">
            <a:extLst>
              <a:ext uri="{FF2B5EF4-FFF2-40B4-BE49-F238E27FC236}">
                <a16:creationId xmlns:a16="http://schemas.microsoft.com/office/drawing/2014/main" id="{7BA05A77-7571-B900-EA19-3915EFA0CCEE}"/>
              </a:ext>
            </a:extLst>
          </p:cNvPr>
          <p:cNvSpPr/>
          <p:nvPr/>
        </p:nvSpPr>
        <p:spPr>
          <a:xfrm rot="10800000">
            <a:off x="4974777" y="3868307"/>
            <a:ext cx="256032" cy="468234"/>
          </a:xfrm>
          <a:prstGeom prst="lightningBolt">
            <a:avLst/>
          </a:prstGeom>
          <a:solidFill>
            <a:schemeClr val="bg1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7" name="闪电形 46">
            <a:extLst>
              <a:ext uri="{FF2B5EF4-FFF2-40B4-BE49-F238E27FC236}">
                <a16:creationId xmlns:a16="http://schemas.microsoft.com/office/drawing/2014/main" id="{AB8D621B-F0FB-AA6B-0C23-6C97738E1AA7}"/>
              </a:ext>
            </a:extLst>
          </p:cNvPr>
          <p:cNvSpPr/>
          <p:nvPr/>
        </p:nvSpPr>
        <p:spPr>
          <a:xfrm rot="10800000">
            <a:off x="5403264" y="3855110"/>
            <a:ext cx="256032" cy="468234"/>
          </a:xfrm>
          <a:prstGeom prst="lightningBolt">
            <a:avLst/>
          </a:prstGeom>
          <a:solidFill>
            <a:schemeClr val="bg1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8" name="闪电形 47">
            <a:extLst>
              <a:ext uri="{FF2B5EF4-FFF2-40B4-BE49-F238E27FC236}">
                <a16:creationId xmlns:a16="http://schemas.microsoft.com/office/drawing/2014/main" id="{AE3445F1-9B9E-5E67-590B-D08A8BAFD564}"/>
              </a:ext>
            </a:extLst>
          </p:cNvPr>
          <p:cNvSpPr/>
          <p:nvPr/>
        </p:nvSpPr>
        <p:spPr>
          <a:xfrm rot="10800000">
            <a:off x="5839968" y="3866934"/>
            <a:ext cx="256032" cy="468234"/>
          </a:xfrm>
          <a:prstGeom prst="lightningBolt">
            <a:avLst/>
          </a:prstGeom>
          <a:solidFill>
            <a:schemeClr val="bg1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0" name="闪电形 49">
            <a:extLst>
              <a:ext uri="{FF2B5EF4-FFF2-40B4-BE49-F238E27FC236}">
                <a16:creationId xmlns:a16="http://schemas.microsoft.com/office/drawing/2014/main" id="{7FE7268A-001F-B413-96BA-1D487EC31B34}"/>
              </a:ext>
            </a:extLst>
          </p:cNvPr>
          <p:cNvSpPr/>
          <p:nvPr/>
        </p:nvSpPr>
        <p:spPr>
          <a:xfrm rot="3382846">
            <a:off x="4969322" y="4574692"/>
            <a:ext cx="254851" cy="462387"/>
          </a:xfrm>
          <a:prstGeom prst="lightningBolt">
            <a:avLst/>
          </a:prstGeom>
          <a:solidFill>
            <a:schemeClr val="bg1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3" name="闪电形 62">
            <a:extLst>
              <a:ext uri="{FF2B5EF4-FFF2-40B4-BE49-F238E27FC236}">
                <a16:creationId xmlns:a16="http://schemas.microsoft.com/office/drawing/2014/main" id="{B199E4C0-F515-A503-CBD5-14DE00F525D1}"/>
              </a:ext>
            </a:extLst>
          </p:cNvPr>
          <p:cNvSpPr/>
          <p:nvPr/>
        </p:nvSpPr>
        <p:spPr>
          <a:xfrm rot="3382846">
            <a:off x="5385070" y="4580792"/>
            <a:ext cx="254851" cy="462387"/>
          </a:xfrm>
          <a:prstGeom prst="lightningBolt">
            <a:avLst/>
          </a:prstGeom>
          <a:solidFill>
            <a:schemeClr val="bg1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4" name="闪电形 63">
            <a:extLst>
              <a:ext uri="{FF2B5EF4-FFF2-40B4-BE49-F238E27FC236}">
                <a16:creationId xmlns:a16="http://schemas.microsoft.com/office/drawing/2014/main" id="{3BB396A7-1CAC-757D-255F-B5EBC5143746}"/>
              </a:ext>
            </a:extLst>
          </p:cNvPr>
          <p:cNvSpPr/>
          <p:nvPr/>
        </p:nvSpPr>
        <p:spPr>
          <a:xfrm rot="3382846">
            <a:off x="5816666" y="4588105"/>
            <a:ext cx="254851" cy="462387"/>
          </a:xfrm>
          <a:prstGeom prst="lightningBolt">
            <a:avLst/>
          </a:prstGeom>
          <a:solidFill>
            <a:schemeClr val="bg1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5" name="闪电形 64">
            <a:extLst>
              <a:ext uri="{FF2B5EF4-FFF2-40B4-BE49-F238E27FC236}">
                <a16:creationId xmlns:a16="http://schemas.microsoft.com/office/drawing/2014/main" id="{FBC92793-3081-48B3-D6FC-3FAA79FBAA23}"/>
              </a:ext>
            </a:extLst>
          </p:cNvPr>
          <p:cNvSpPr/>
          <p:nvPr/>
        </p:nvSpPr>
        <p:spPr>
          <a:xfrm rot="3382846">
            <a:off x="6248265" y="4602737"/>
            <a:ext cx="254851" cy="462387"/>
          </a:xfrm>
          <a:prstGeom prst="lightningBolt">
            <a:avLst/>
          </a:prstGeom>
          <a:solidFill>
            <a:schemeClr val="bg1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6" name="闪电形 65">
            <a:extLst>
              <a:ext uri="{FF2B5EF4-FFF2-40B4-BE49-F238E27FC236}">
                <a16:creationId xmlns:a16="http://schemas.microsoft.com/office/drawing/2014/main" id="{6EA810BB-2D48-FA71-0D42-9CB26E912E76}"/>
              </a:ext>
            </a:extLst>
          </p:cNvPr>
          <p:cNvSpPr/>
          <p:nvPr/>
        </p:nvSpPr>
        <p:spPr>
          <a:xfrm rot="10800000">
            <a:off x="6263027" y="3873030"/>
            <a:ext cx="256032" cy="468234"/>
          </a:xfrm>
          <a:prstGeom prst="lightningBolt">
            <a:avLst/>
          </a:prstGeom>
          <a:solidFill>
            <a:schemeClr val="bg1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5" name="图片 104">
            <a:extLst>
              <a:ext uri="{FF2B5EF4-FFF2-40B4-BE49-F238E27FC236}">
                <a16:creationId xmlns:a16="http://schemas.microsoft.com/office/drawing/2014/main" id="{A5B99F7B-192E-BDB9-C8B8-7F24F39F5D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3786" y="88056"/>
            <a:ext cx="1442512" cy="1389158"/>
          </a:xfrm>
          <a:prstGeom prst="rect">
            <a:avLst/>
          </a:prstGeom>
        </p:spPr>
      </p:pic>
      <p:pic>
        <p:nvPicPr>
          <p:cNvPr id="107" name="图片 106">
            <a:extLst>
              <a:ext uri="{FF2B5EF4-FFF2-40B4-BE49-F238E27FC236}">
                <a16:creationId xmlns:a16="http://schemas.microsoft.com/office/drawing/2014/main" id="{1DFE5965-ED3F-D294-33A4-2C82A28502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525" t="-579" r="59366" b="579"/>
          <a:stretch/>
        </p:blipFill>
        <p:spPr>
          <a:xfrm>
            <a:off x="1742330" y="365303"/>
            <a:ext cx="532418" cy="1111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811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文本框 37">
            <a:extLst>
              <a:ext uri="{FF2B5EF4-FFF2-40B4-BE49-F238E27FC236}">
                <a16:creationId xmlns:a16="http://schemas.microsoft.com/office/drawing/2014/main" id="{962F0187-0211-9878-9296-DD283E60A2A1}"/>
              </a:ext>
            </a:extLst>
          </p:cNvPr>
          <p:cNvSpPr txBox="1"/>
          <p:nvPr/>
        </p:nvSpPr>
        <p:spPr>
          <a:xfrm>
            <a:off x="8141729" y="2884298"/>
            <a:ext cx="10858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岩层</a:t>
            </a: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9EFC2F98-2D51-7B0C-B4E7-C40CF74A74FB}"/>
              </a:ext>
            </a:extLst>
          </p:cNvPr>
          <p:cNvSpPr txBox="1"/>
          <p:nvPr/>
        </p:nvSpPr>
        <p:spPr>
          <a:xfrm>
            <a:off x="8097912" y="2115007"/>
            <a:ext cx="10858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岩层</a:t>
            </a: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A27B8DFD-78E1-5245-7E65-08AD631442FB}"/>
              </a:ext>
            </a:extLst>
          </p:cNvPr>
          <p:cNvSpPr txBox="1"/>
          <p:nvPr/>
        </p:nvSpPr>
        <p:spPr>
          <a:xfrm>
            <a:off x="8084579" y="1579254"/>
            <a:ext cx="10858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岩层</a:t>
            </a:r>
          </a:p>
        </p:txBody>
      </p:sp>
      <p:sp>
        <p:nvSpPr>
          <p:cNvPr id="127" name="箭头: 下 126">
            <a:extLst>
              <a:ext uri="{FF2B5EF4-FFF2-40B4-BE49-F238E27FC236}">
                <a16:creationId xmlns:a16="http://schemas.microsoft.com/office/drawing/2014/main" id="{5D913CAE-1EC5-B147-E745-EEB4DED16AB1}"/>
              </a:ext>
            </a:extLst>
          </p:cNvPr>
          <p:cNvSpPr/>
          <p:nvPr/>
        </p:nvSpPr>
        <p:spPr>
          <a:xfrm rot="10800000" flipH="1">
            <a:off x="3043339" y="1621090"/>
            <a:ext cx="86127" cy="595171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D1BE6AF0-C418-1B9F-623E-3396D0892E8E}"/>
              </a:ext>
            </a:extLst>
          </p:cNvPr>
          <p:cNvSpPr txBox="1"/>
          <p:nvPr/>
        </p:nvSpPr>
        <p:spPr>
          <a:xfrm>
            <a:off x="4256706" y="1663410"/>
            <a:ext cx="6538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2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zh-CN" altLang="en-US" sz="1400"/>
              <a:t>节流</a:t>
            </a:r>
          </a:p>
        </p:txBody>
      </p:sp>
      <p:sp>
        <p:nvSpPr>
          <p:cNvPr id="3" name="任意多边形: 形状 2">
            <a:extLst>
              <a:ext uri="{FF2B5EF4-FFF2-40B4-BE49-F238E27FC236}">
                <a16:creationId xmlns:a16="http://schemas.microsoft.com/office/drawing/2014/main" id="{260C4C8F-C5C7-C075-6C57-D9FE19D9FCBB}"/>
              </a:ext>
            </a:extLst>
          </p:cNvPr>
          <p:cNvSpPr/>
          <p:nvPr/>
        </p:nvSpPr>
        <p:spPr>
          <a:xfrm>
            <a:off x="1777594" y="1477671"/>
            <a:ext cx="7944307" cy="1228954"/>
          </a:xfrm>
          <a:custGeom>
            <a:avLst/>
            <a:gdLst>
              <a:gd name="connsiteX0" fmla="*/ 0 w 7944307"/>
              <a:gd name="connsiteY0" fmla="*/ 0 h 1550823"/>
              <a:gd name="connsiteX1" fmla="*/ 7936992 w 7944307"/>
              <a:gd name="connsiteY1" fmla="*/ 7316 h 1550823"/>
              <a:gd name="connsiteX2" fmla="*/ 7944307 w 7944307"/>
              <a:gd name="connsiteY2" fmla="*/ 1477671 h 1550823"/>
              <a:gd name="connsiteX3" fmla="*/ 7154265 w 7944307"/>
              <a:gd name="connsiteY3" fmla="*/ 1170432 h 1550823"/>
              <a:gd name="connsiteX4" fmla="*/ 5888736 w 7944307"/>
              <a:gd name="connsiteY4" fmla="*/ 1199693 h 1550823"/>
              <a:gd name="connsiteX5" fmla="*/ 4952390 w 7944307"/>
              <a:gd name="connsiteY5" fmla="*/ 1382573 h 1550823"/>
              <a:gd name="connsiteX6" fmla="*/ 3482035 w 7944307"/>
              <a:gd name="connsiteY6" fmla="*/ 1126541 h 1550823"/>
              <a:gd name="connsiteX7" fmla="*/ 3094329 w 7944307"/>
              <a:gd name="connsiteY7" fmla="*/ 1170432 h 1550823"/>
              <a:gd name="connsiteX8" fmla="*/ 2735884 w 7944307"/>
              <a:gd name="connsiteY8" fmla="*/ 1294791 h 1550823"/>
              <a:gd name="connsiteX9" fmla="*/ 2662732 w 7944307"/>
              <a:gd name="connsiteY9" fmla="*/ 1345997 h 1550823"/>
              <a:gd name="connsiteX10" fmla="*/ 2377440 w 7944307"/>
              <a:gd name="connsiteY10" fmla="*/ 1411834 h 1550823"/>
              <a:gd name="connsiteX11" fmla="*/ 2136038 w 7944307"/>
              <a:gd name="connsiteY11" fmla="*/ 1360628 h 1550823"/>
              <a:gd name="connsiteX12" fmla="*/ 1901952 w 7944307"/>
              <a:gd name="connsiteY12" fmla="*/ 1302106 h 1550823"/>
              <a:gd name="connsiteX13" fmla="*/ 1565452 w 7944307"/>
              <a:gd name="connsiteY13" fmla="*/ 1243584 h 1550823"/>
              <a:gd name="connsiteX14" fmla="*/ 1463040 w 7944307"/>
              <a:gd name="connsiteY14" fmla="*/ 1236269 h 1550823"/>
              <a:gd name="connsiteX15" fmla="*/ 790041 w 7944307"/>
              <a:gd name="connsiteY15" fmla="*/ 1163117 h 1550823"/>
              <a:gd name="connsiteX16" fmla="*/ 512064 w 7944307"/>
              <a:gd name="connsiteY16" fmla="*/ 1250900 h 1550823"/>
              <a:gd name="connsiteX17" fmla="*/ 446227 w 7944307"/>
              <a:gd name="connsiteY17" fmla="*/ 1302106 h 1550823"/>
              <a:gd name="connsiteX18" fmla="*/ 256032 w 7944307"/>
              <a:gd name="connsiteY18" fmla="*/ 1455725 h 1550823"/>
              <a:gd name="connsiteX19" fmla="*/ 190195 w 7944307"/>
              <a:gd name="connsiteY19" fmla="*/ 1514247 h 1550823"/>
              <a:gd name="connsiteX20" fmla="*/ 0 w 7944307"/>
              <a:gd name="connsiteY20" fmla="*/ 1550823 h 1550823"/>
              <a:gd name="connsiteX21" fmla="*/ 0 w 7944307"/>
              <a:gd name="connsiteY21" fmla="*/ 0 h 1550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944307" h="1550823">
                <a:moveTo>
                  <a:pt x="0" y="0"/>
                </a:moveTo>
                <a:lnTo>
                  <a:pt x="7936992" y="7316"/>
                </a:lnTo>
                <a:cubicBezTo>
                  <a:pt x="7939430" y="497434"/>
                  <a:pt x="7941869" y="987553"/>
                  <a:pt x="7944307" y="1477671"/>
                </a:cubicBezTo>
                <a:lnTo>
                  <a:pt x="7154265" y="1170432"/>
                </a:lnTo>
                <a:lnTo>
                  <a:pt x="5888736" y="1199693"/>
                </a:lnTo>
                <a:lnTo>
                  <a:pt x="4952390" y="1382573"/>
                </a:lnTo>
                <a:lnTo>
                  <a:pt x="3482035" y="1126541"/>
                </a:lnTo>
                <a:lnTo>
                  <a:pt x="3094329" y="1170432"/>
                </a:lnTo>
                <a:lnTo>
                  <a:pt x="2735884" y="1294791"/>
                </a:lnTo>
                <a:lnTo>
                  <a:pt x="2662732" y="1345997"/>
                </a:lnTo>
                <a:lnTo>
                  <a:pt x="2377440" y="1411834"/>
                </a:lnTo>
                <a:lnTo>
                  <a:pt x="2136038" y="1360628"/>
                </a:lnTo>
                <a:lnTo>
                  <a:pt x="1901952" y="1302106"/>
                </a:lnTo>
                <a:lnTo>
                  <a:pt x="1565452" y="1243584"/>
                </a:lnTo>
                <a:cubicBezTo>
                  <a:pt x="1477700" y="1235607"/>
                  <a:pt x="1511918" y="1236269"/>
                  <a:pt x="1463040" y="1236269"/>
                </a:cubicBezTo>
                <a:lnTo>
                  <a:pt x="790041" y="1163117"/>
                </a:lnTo>
                <a:lnTo>
                  <a:pt x="512064" y="1250900"/>
                </a:lnTo>
                <a:cubicBezTo>
                  <a:pt x="456717" y="1298339"/>
                  <a:pt x="480965" y="1284737"/>
                  <a:pt x="446227" y="1302106"/>
                </a:cubicBezTo>
                <a:lnTo>
                  <a:pt x="256032" y="1455725"/>
                </a:lnTo>
                <a:cubicBezTo>
                  <a:pt x="194915" y="1509203"/>
                  <a:pt x="215839" y="1488603"/>
                  <a:pt x="190195" y="1514247"/>
                </a:cubicBezTo>
                <a:lnTo>
                  <a:pt x="0" y="155082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ED4343E2-54CB-60F5-C10F-B6E357104948}"/>
              </a:ext>
            </a:extLst>
          </p:cNvPr>
          <p:cNvSpPr/>
          <p:nvPr/>
        </p:nvSpPr>
        <p:spPr>
          <a:xfrm>
            <a:off x="1777594" y="2246224"/>
            <a:ext cx="7966253" cy="1945903"/>
          </a:xfrm>
          <a:custGeom>
            <a:avLst/>
            <a:gdLst>
              <a:gd name="connsiteX0" fmla="*/ 0 w 7966253"/>
              <a:gd name="connsiteY0" fmla="*/ 416993 h 1945903"/>
              <a:gd name="connsiteX1" fmla="*/ 329184 w 7966253"/>
              <a:gd name="connsiteY1" fmla="*/ 263373 h 1945903"/>
              <a:gd name="connsiteX2" fmla="*/ 694944 w 7966253"/>
              <a:gd name="connsiteY2" fmla="*/ 58548 h 1945903"/>
              <a:gd name="connsiteX3" fmla="*/ 1250899 w 7966253"/>
              <a:gd name="connsiteY3" fmla="*/ 117069 h 1945903"/>
              <a:gd name="connsiteX4" fmla="*/ 1770278 w 7966253"/>
              <a:gd name="connsiteY4" fmla="*/ 248743 h 1945903"/>
              <a:gd name="connsiteX5" fmla="*/ 2384755 w 7966253"/>
              <a:gd name="connsiteY5" fmla="*/ 241428 h 1945903"/>
              <a:gd name="connsiteX6" fmla="*/ 2633472 w 7966253"/>
              <a:gd name="connsiteY6" fmla="*/ 139015 h 1945903"/>
              <a:gd name="connsiteX7" fmla="*/ 3138221 w 7966253"/>
              <a:gd name="connsiteY7" fmla="*/ 43917 h 1945903"/>
              <a:gd name="connsiteX8" fmla="*/ 3701491 w 7966253"/>
              <a:gd name="connsiteY8" fmla="*/ 65863 h 1945903"/>
              <a:gd name="connsiteX9" fmla="*/ 3774643 w 7966253"/>
              <a:gd name="connsiteY9" fmla="*/ 65863 h 1945903"/>
              <a:gd name="connsiteX10" fmla="*/ 4242816 w 7966253"/>
              <a:gd name="connsiteY10" fmla="*/ 146330 h 1945903"/>
              <a:gd name="connsiteX11" fmla="*/ 4564685 w 7966253"/>
              <a:gd name="connsiteY11" fmla="*/ 212167 h 1945903"/>
              <a:gd name="connsiteX12" fmla="*/ 4725619 w 7966253"/>
              <a:gd name="connsiteY12" fmla="*/ 248743 h 1945903"/>
              <a:gd name="connsiteX13" fmla="*/ 4945075 w 7966253"/>
              <a:gd name="connsiteY13" fmla="*/ 270689 h 1945903"/>
              <a:gd name="connsiteX14" fmla="*/ 5142585 w 7966253"/>
              <a:gd name="connsiteY14" fmla="*/ 270689 h 1945903"/>
              <a:gd name="connsiteX15" fmla="*/ 5369357 w 7966253"/>
              <a:gd name="connsiteY15" fmla="*/ 182906 h 1945903"/>
              <a:gd name="connsiteX16" fmla="*/ 5420563 w 7966253"/>
              <a:gd name="connsiteY16" fmla="*/ 168276 h 1945903"/>
              <a:gd name="connsiteX17" fmla="*/ 5530291 w 7966253"/>
              <a:gd name="connsiteY17" fmla="*/ 131700 h 1945903"/>
              <a:gd name="connsiteX18" fmla="*/ 5742432 w 7966253"/>
              <a:gd name="connsiteY18" fmla="*/ 51233 h 1945903"/>
              <a:gd name="connsiteX19" fmla="*/ 5822899 w 7966253"/>
              <a:gd name="connsiteY19" fmla="*/ 7341 h 1945903"/>
              <a:gd name="connsiteX20" fmla="*/ 5917997 w 7966253"/>
              <a:gd name="connsiteY20" fmla="*/ 7341 h 1945903"/>
              <a:gd name="connsiteX21" fmla="*/ 6159398 w 7966253"/>
              <a:gd name="connsiteY21" fmla="*/ 14657 h 1945903"/>
              <a:gd name="connsiteX22" fmla="*/ 6422745 w 7966253"/>
              <a:gd name="connsiteY22" fmla="*/ 21972 h 1945903"/>
              <a:gd name="connsiteX23" fmla="*/ 6576365 w 7966253"/>
              <a:gd name="connsiteY23" fmla="*/ 26 h 1945903"/>
              <a:gd name="connsiteX24" fmla="*/ 6737299 w 7966253"/>
              <a:gd name="connsiteY24" fmla="*/ 29287 h 1945903"/>
              <a:gd name="connsiteX25" fmla="*/ 6817766 w 7966253"/>
              <a:gd name="connsiteY25" fmla="*/ 36602 h 1945903"/>
              <a:gd name="connsiteX26" fmla="*/ 6920179 w 7966253"/>
              <a:gd name="connsiteY26" fmla="*/ 65863 h 1945903"/>
              <a:gd name="connsiteX27" fmla="*/ 7000646 w 7966253"/>
              <a:gd name="connsiteY27" fmla="*/ 80493 h 1945903"/>
              <a:gd name="connsiteX28" fmla="*/ 7212787 w 7966253"/>
              <a:gd name="connsiteY28" fmla="*/ 117069 h 1945903"/>
              <a:gd name="connsiteX29" fmla="*/ 7278624 w 7966253"/>
              <a:gd name="connsiteY29" fmla="*/ 117069 h 1945903"/>
              <a:gd name="connsiteX30" fmla="*/ 7615123 w 7966253"/>
              <a:gd name="connsiteY30" fmla="*/ 139015 h 1945903"/>
              <a:gd name="connsiteX31" fmla="*/ 7680960 w 7966253"/>
              <a:gd name="connsiteY31" fmla="*/ 146330 h 1945903"/>
              <a:gd name="connsiteX32" fmla="*/ 7783373 w 7966253"/>
              <a:gd name="connsiteY32" fmla="*/ 175591 h 1945903"/>
              <a:gd name="connsiteX33" fmla="*/ 7900416 w 7966253"/>
              <a:gd name="connsiteY33" fmla="*/ 256058 h 1945903"/>
              <a:gd name="connsiteX34" fmla="*/ 7958937 w 7966253"/>
              <a:gd name="connsiteY34" fmla="*/ 329210 h 1945903"/>
              <a:gd name="connsiteX35" fmla="*/ 7966253 w 7966253"/>
              <a:gd name="connsiteY35" fmla="*/ 1214349 h 1945903"/>
              <a:gd name="connsiteX36" fmla="*/ 7476134 w 7966253"/>
              <a:gd name="connsiteY36" fmla="*/ 1163143 h 1945903"/>
              <a:gd name="connsiteX37" fmla="*/ 7081113 w 7966253"/>
              <a:gd name="connsiteY37" fmla="*/ 1075361 h 1945903"/>
              <a:gd name="connsiteX38" fmla="*/ 7007961 w 7966253"/>
              <a:gd name="connsiteY38" fmla="*/ 1060730 h 1945903"/>
              <a:gd name="connsiteX39" fmla="*/ 6759245 w 7966253"/>
              <a:gd name="connsiteY39" fmla="*/ 1163143 h 1945903"/>
              <a:gd name="connsiteX40" fmla="*/ 6715353 w 7966253"/>
              <a:gd name="connsiteY40" fmla="*/ 1214349 h 1945903"/>
              <a:gd name="connsiteX41" fmla="*/ 6598310 w 7966253"/>
              <a:gd name="connsiteY41" fmla="*/ 1280186 h 1945903"/>
              <a:gd name="connsiteX42" fmla="*/ 6539789 w 7966253"/>
              <a:gd name="connsiteY42" fmla="*/ 1324077 h 1945903"/>
              <a:gd name="connsiteX43" fmla="*/ 6291072 w 7966253"/>
              <a:gd name="connsiteY43" fmla="*/ 1411860 h 1945903"/>
              <a:gd name="connsiteX44" fmla="*/ 6093561 w 7966253"/>
              <a:gd name="connsiteY44" fmla="*/ 1441121 h 1945903"/>
              <a:gd name="connsiteX45" fmla="*/ 5800953 w 7966253"/>
              <a:gd name="connsiteY45" fmla="*/ 1346023 h 1945903"/>
              <a:gd name="connsiteX46" fmla="*/ 5508345 w 7966253"/>
              <a:gd name="connsiteY46" fmla="*/ 1346023 h 1945903"/>
              <a:gd name="connsiteX47" fmla="*/ 5186477 w 7966253"/>
              <a:gd name="connsiteY47" fmla="*/ 1367969 h 1945903"/>
              <a:gd name="connsiteX48" fmla="*/ 5091379 w 7966253"/>
              <a:gd name="connsiteY48" fmla="*/ 1419175 h 1945903"/>
              <a:gd name="connsiteX49" fmla="*/ 4967021 w 7966253"/>
              <a:gd name="connsiteY49" fmla="*/ 1492327 h 1945903"/>
              <a:gd name="connsiteX50" fmla="*/ 4908499 w 7966253"/>
              <a:gd name="connsiteY50" fmla="*/ 1528903 h 1945903"/>
              <a:gd name="connsiteX51" fmla="*/ 4725619 w 7966253"/>
              <a:gd name="connsiteY51" fmla="*/ 1602055 h 1945903"/>
              <a:gd name="connsiteX52" fmla="*/ 4557369 w 7966253"/>
              <a:gd name="connsiteY52" fmla="*/ 1631316 h 1945903"/>
              <a:gd name="connsiteX53" fmla="*/ 4169664 w 7966253"/>
              <a:gd name="connsiteY53" fmla="*/ 1572794 h 1945903"/>
              <a:gd name="connsiteX54" fmla="*/ 3825849 w 7966253"/>
              <a:gd name="connsiteY54" fmla="*/ 1426490 h 1945903"/>
              <a:gd name="connsiteX55" fmla="*/ 3606393 w 7966253"/>
              <a:gd name="connsiteY55" fmla="*/ 1426490 h 1945903"/>
              <a:gd name="connsiteX56" fmla="*/ 3511296 w 7966253"/>
              <a:gd name="connsiteY56" fmla="*/ 1463066 h 1945903"/>
              <a:gd name="connsiteX57" fmla="*/ 3386937 w 7966253"/>
              <a:gd name="connsiteY57" fmla="*/ 1558164 h 1945903"/>
              <a:gd name="connsiteX58" fmla="*/ 3284525 w 7966253"/>
              <a:gd name="connsiteY58" fmla="*/ 1587425 h 1945903"/>
              <a:gd name="connsiteX59" fmla="*/ 3189427 w 7966253"/>
              <a:gd name="connsiteY59" fmla="*/ 1631316 h 1945903"/>
              <a:gd name="connsiteX60" fmla="*/ 2904134 w 7966253"/>
              <a:gd name="connsiteY60" fmla="*/ 1697153 h 1945903"/>
              <a:gd name="connsiteX61" fmla="*/ 2801721 w 7966253"/>
              <a:gd name="connsiteY61" fmla="*/ 1726413 h 1945903"/>
              <a:gd name="connsiteX62" fmla="*/ 2479853 w 7966253"/>
              <a:gd name="connsiteY62" fmla="*/ 1667892 h 1945903"/>
              <a:gd name="connsiteX63" fmla="*/ 2289657 w 7966253"/>
              <a:gd name="connsiteY63" fmla="*/ 1602055 h 1945903"/>
              <a:gd name="connsiteX64" fmla="*/ 2201875 w 7966253"/>
              <a:gd name="connsiteY64" fmla="*/ 1565479 h 1945903"/>
              <a:gd name="connsiteX65" fmla="*/ 1901952 w 7966253"/>
              <a:gd name="connsiteY65" fmla="*/ 1558164 h 1945903"/>
              <a:gd name="connsiteX66" fmla="*/ 1777593 w 7966253"/>
              <a:gd name="connsiteY66" fmla="*/ 1594740 h 1945903"/>
              <a:gd name="connsiteX67" fmla="*/ 1448409 w 7966253"/>
              <a:gd name="connsiteY67" fmla="*/ 1675207 h 1945903"/>
              <a:gd name="connsiteX68" fmla="*/ 1338681 w 7966253"/>
              <a:gd name="connsiteY68" fmla="*/ 1748359 h 1945903"/>
              <a:gd name="connsiteX69" fmla="*/ 1207008 w 7966253"/>
              <a:gd name="connsiteY69" fmla="*/ 1806881 h 1945903"/>
              <a:gd name="connsiteX70" fmla="*/ 1075334 w 7966253"/>
              <a:gd name="connsiteY70" fmla="*/ 1872717 h 1945903"/>
              <a:gd name="connsiteX71" fmla="*/ 1046073 w 7966253"/>
              <a:gd name="connsiteY71" fmla="*/ 1872717 h 1945903"/>
              <a:gd name="connsiteX72" fmla="*/ 694944 w 7966253"/>
              <a:gd name="connsiteY72" fmla="*/ 1938554 h 1945903"/>
              <a:gd name="connsiteX73" fmla="*/ 592531 w 7966253"/>
              <a:gd name="connsiteY73" fmla="*/ 1945869 h 1945903"/>
              <a:gd name="connsiteX74" fmla="*/ 329184 w 7966253"/>
              <a:gd name="connsiteY74" fmla="*/ 1828826 h 1945903"/>
              <a:gd name="connsiteX75" fmla="*/ 336499 w 7966253"/>
              <a:gd name="connsiteY75" fmla="*/ 1755674 h 1945903"/>
              <a:gd name="connsiteX76" fmla="*/ 336499 w 7966253"/>
              <a:gd name="connsiteY76" fmla="*/ 1704468 h 1945903"/>
              <a:gd name="connsiteX77" fmla="*/ 190195 w 7966253"/>
              <a:gd name="connsiteY77" fmla="*/ 1616685 h 1945903"/>
              <a:gd name="connsiteX78" fmla="*/ 87782 w 7966253"/>
              <a:gd name="connsiteY78" fmla="*/ 1609370 h 1945903"/>
              <a:gd name="connsiteX79" fmla="*/ 36576 w 7966253"/>
              <a:gd name="connsiteY79" fmla="*/ 1653261 h 1945903"/>
              <a:gd name="connsiteX80" fmla="*/ 0 w 7966253"/>
              <a:gd name="connsiteY80" fmla="*/ 1653261 h 1945903"/>
              <a:gd name="connsiteX81" fmla="*/ 7315 w 7966253"/>
              <a:gd name="connsiteY81" fmla="*/ 329210 h 1945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7966253" h="1945903">
                <a:moveTo>
                  <a:pt x="0" y="416993"/>
                </a:moveTo>
                <a:lnTo>
                  <a:pt x="329184" y="263373"/>
                </a:lnTo>
                <a:lnTo>
                  <a:pt x="694944" y="58548"/>
                </a:lnTo>
                <a:lnTo>
                  <a:pt x="1250899" y="117069"/>
                </a:lnTo>
                <a:lnTo>
                  <a:pt x="1770278" y="248743"/>
                </a:lnTo>
                <a:lnTo>
                  <a:pt x="2384755" y="241428"/>
                </a:lnTo>
                <a:lnTo>
                  <a:pt x="2633472" y="139015"/>
                </a:lnTo>
                <a:lnTo>
                  <a:pt x="3138221" y="43917"/>
                </a:lnTo>
                <a:lnTo>
                  <a:pt x="3701491" y="65863"/>
                </a:lnTo>
                <a:lnTo>
                  <a:pt x="3774643" y="65863"/>
                </a:lnTo>
                <a:lnTo>
                  <a:pt x="4242816" y="146330"/>
                </a:lnTo>
                <a:lnTo>
                  <a:pt x="4564685" y="212167"/>
                </a:lnTo>
                <a:lnTo>
                  <a:pt x="4725619" y="248743"/>
                </a:lnTo>
                <a:lnTo>
                  <a:pt x="4945075" y="270689"/>
                </a:lnTo>
                <a:lnTo>
                  <a:pt x="5142585" y="270689"/>
                </a:lnTo>
                <a:lnTo>
                  <a:pt x="5369357" y="182906"/>
                </a:lnTo>
                <a:lnTo>
                  <a:pt x="5420563" y="168276"/>
                </a:lnTo>
                <a:lnTo>
                  <a:pt x="5530291" y="131700"/>
                </a:lnTo>
                <a:lnTo>
                  <a:pt x="5742432" y="51233"/>
                </a:lnTo>
                <a:cubicBezTo>
                  <a:pt x="5812327" y="4636"/>
                  <a:pt x="5781893" y="7341"/>
                  <a:pt x="5822899" y="7341"/>
                </a:cubicBezTo>
                <a:lnTo>
                  <a:pt x="5917997" y="7341"/>
                </a:lnTo>
                <a:lnTo>
                  <a:pt x="6159398" y="14657"/>
                </a:lnTo>
                <a:lnTo>
                  <a:pt x="6422745" y="21972"/>
                </a:lnTo>
                <a:cubicBezTo>
                  <a:pt x="6556709" y="-1669"/>
                  <a:pt x="6505010" y="26"/>
                  <a:pt x="6576365" y="26"/>
                </a:cubicBezTo>
                <a:lnTo>
                  <a:pt x="6737299" y="29287"/>
                </a:lnTo>
                <a:cubicBezTo>
                  <a:pt x="6812877" y="36845"/>
                  <a:pt x="6785945" y="36602"/>
                  <a:pt x="6817766" y="36602"/>
                </a:cubicBezTo>
                <a:lnTo>
                  <a:pt x="6920179" y="65863"/>
                </a:lnTo>
                <a:lnTo>
                  <a:pt x="7000646" y="80493"/>
                </a:lnTo>
                <a:lnTo>
                  <a:pt x="7212787" y="117069"/>
                </a:lnTo>
                <a:lnTo>
                  <a:pt x="7278624" y="117069"/>
                </a:lnTo>
                <a:lnTo>
                  <a:pt x="7615123" y="139015"/>
                </a:lnTo>
                <a:lnTo>
                  <a:pt x="7680960" y="146330"/>
                </a:lnTo>
                <a:lnTo>
                  <a:pt x="7783373" y="175591"/>
                </a:lnTo>
                <a:lnTo>
                  <a:pt x="7900416" y="256058"/>
                </a:lnTo>
                <a:lnTo>
                  <a:pt x="7958937" y="329210"/>
                </a:lnTo>
                <a:cubicBezTo>
                  <a:pt x="7961376" y="624256"/>
                  <a:pt x="7963814" y="919303"/>
                  <a:pt x="7966253" y="1214349"/>
                </a:cubicBezTo>
                <a:lnTo>
                  <a:pt x="7476134" y="1163143"/>
                </a:lnTo>
                <a:lnTo>
                  <a:pt x="7081113" y="1075361"/>
                </a:lnTo>
                <a:lnTo>
                  <a:pt x="7007961" y="1060730"/>
                </a:lnTo>
                <a:lnTo>
                  <a:pt x="6759245" y="1163143"/>
                </a:lnTo>
                <a:lnTo>
                  <a:pt x="6715353" y="1214349"/>
                </a:lnTo>
                <a:lnTo>
                  <a:pt x="6598310" y="1280186"/>
                </a:lnTo>
                <a:lnTo>
                  <a:pt x="6539789" y="1324077"/>
                </a:lnTo>
                <a:lnTo>
                  <a:pt x="6291072" y="1411860"/>
                </a:lnTo>
                <a:lnTo>
                  <a:pt x="6093561" y="1441121"/>
                </a:lnTo>
                <a:lnTo>
                  <a:pt x="5800953" y="1346023"/>
                </a:lnTo>
                <a:lnTo>
                  <a:pt x="5508345" y="1346023"/>
                </a:lnTo>
                <a:lnTo>
                  <a:pt x="5186477" y="1367969"/>
                </a:lnTo>
                <a:lnTo>
                  <a:pt x="5091379" y="1419175"/>
                </a:lnTo>
                <a:lnTo>
                  <a:pt x="4967021" y="1492327"/>
                </a:lnTo>
                <a:lnTo>
                  <a:pt x="4908499" y="1528903"/>
                </a:lnTo>
                <a:lnTo>
                  <a:pt x="4725619" y="1602055"/>
                </a:lnTo>
                <a:cubicBezTo>
                  <a:pt x="4600951" y="1619864"/>
                  <a:pt x="4656869" y="1609204"/>
                  <a:pt x="4557369" y="1631316"/>
                </a:cubicBezTo>
                <a:lnTo>
                  <a:pt x="4169664" y="1572794"/>
                </a:lnTo>
                <a:lnTo>
                  <a:pt x="3825849" y="1426490"/>
                </a:lnTo>
                <a:lnTo>
                  <a:pt x="3606393" y="1426490"/>
                </a:lnTo>
                <a:cubicBezTo>
                  <a:pt x="3524820" y="1450962"/>
                  <a:pt x="3554423" y="1434315"/>
                  <a:pt x="3511296" y="1463066"/>
                </a:cubicBezTo>
                <a:lnTo>
                  <a:pt x="3386937" y="1558164"/>
                </a:lnTo>
                <a:lnTo>
                  <a:pt x="3284525" y="1587425"/>
                </a:lnTo>
                <a:cubicBezTo>
                  <a:pt x="3205100" y="1635080"/>
                  <a:pt x="3239809" y="1631316"/>
                  <a:pt x="3189427" y="1631316"/>
                </a:cubicBezTo>
                <a:lnTo>
                  <a:pt x="2904134" y="1697153"/>
                </a:lnTo>
                <a:cubicBezTo>
                  <a:pt x="2811725" y="1727955"/>
                  <a:pt x="2847195" y="1726413"/>
                  <a:pt x="2801721" y="1726413"/>
                </a:cubicBezTo>
                <a:lnTo>
                  <a:pt x="2479853" y="1667892"/>
                </a:lnTo>
                <a:lnTo>
                  <a:pt x="2289657" y="1602055"/>
                </a:lnTo>
                <a:cubicBezTo>
                  <a:pt x="2220926" y="1576280"/>
                  <a:pt x="2249770" y="1589426"/>
                  <a:pt x="2201875" y="1565479"/>
                </a:cubicBezTo>
                <a:lnTo>
                  <a:pt x="1901952" y="1558164"/>
                </a:lnTo>
                <a:cubicBezTo>
                  <a:pt x="1797245" y="1590382"/>
                  <a:pt x="1839030" y="1579381"/>
                  <a:pt x="1777593" y="1594740"/>
                </a:cubicBezTo>
                <a:lnTo>
                  <a:pt x="1448409" y="1675207"/>
                </a:lnTo>
                <a:cubicBezTo>
                  <a:pt x="1343096" y="1742909"/>
                  <a:pt x="1374695" y="1712350"/>
                  <a:pt x="1338681" y="1748359"/>
                </a:cubicBezTo>
                <a:lnTo>
                  <a:pt x="1207008" y="1806881"/>
                </a:lnTo>
                <a:cubicBezTo>
                  <a:pt x="1171378" y="1826675"/>
                  <a:pt x="1115134" y="1860471"/>
                  <a:pt x="1075334" y="1872717"/>
                </a:cubicBezTo>
                <a:cubicBezTo>
                  <a:pt x="1066012" y="1875585"/>
                  <a:pt x="1055827" y="1872717"/>
                  <a:pt x="1046073" y="1872717"/>
                </a:cubicBezTo>
                <a:lnTo>
                  <a:pt x="694944" y="1938554"/>
                </a:lnTo>
                <a:cubicBezTo>
                  <a:pt x="612087" y="1946839"/>
                  <a:pt x="646298" y="1945869"/>
                  <a:pt x="592531" y="1945869"/>
                </a:cubicBezTo>
                <a:lnTo>
                  <a:pt x="329184" y="1828826"/>
                </a:lnTo>
                <a:lnTo>
                  <a:pt x="336499" y="1755674"/>
                </a:lnTo>
                <a:lnTo>
                  <a:pt x="336499" y="1704468"/>
                </a:lnTo>
                <a:lnTo>
                  <a:pt x="190195" y="1616685"/>
                </a:lnTo>
                <a:lnTo>
                  <a:pt x="87782" y="1609370"/>
                </a:lnTo>
                <a:lnTo>
                  <a:pt x="36576" y="1653261"/>
                </a:lnTo>
                <a:lnTo>
                  <a:pt x="0" y="1653261"/>
                </a:lnTo>
                <a:cubicBezTo>
                  <a:pt x="2438" y="1211911"/>
                  <a:pt x="4877" y="770560"/>
                  <a:pt x="7315" y="329210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任意多边形: 形状 11">
            <a:extLst>
              <a:ext uri="{FF2B5EF4-FFF2-40B4-BE49-F238E27FC236}">
                <a16:creationId xmlns:a16="http://schemas.microsoft.com/office/drawing/2014/main" id="{AA7E7E75-86C5-6AF9-9837-6EAE4FE3FC88}"/>
              </a:ext>
            </a:extLst>
          </p:cNvPr>
          <p:cNvSpPr/>
          <p:nvPr/>
        </p:nvSpPr>
        <p:spPr>
          <a:xfrm>
            <a:off x="1762963" y="3116877"/>
            <a:ext cx="8002829" cy="2120033"/>
          </a:xfrm>
          <a:custGeom>
            <a:avLst/>
            <a:gdLst>
              <a:gd name="connsiteX0" fmla="*/ 0 w 7988198"/>
              <a:gd name="connsiteY0" fmla="*/ 687699 h 2026381"/>
              <a:gd name="connsiteX1" fmla="*/ 153619 w 7988198"/>
              <a:gd name="connsiteY1" fmla="*/ 534080 h 2026381"/>
              <a:gd name="connsiteX2" fmla="*/ 563270 w 7988198"/>
              <a:gd name="connsiteY2" fmla="*/ 512134 h 2026381"/>
              <a:gd name="connsiteX3" fmla="*/ 738835 w 7988198"/>
              <a:gd name="connsiteY3" fmla="*/ 512134 h 2026381"/>
              <a:gd name="connsiteX4" fmla="*/ 804672 w 7988198"/>
              <a:gd name="connsiteY4" fmla="*/ 497504 h 2026381"/>
              <a:gd name="connsiteX5" fmla="*/ 1024128 w 7988198"/>
              <a:gd name="connsiteY5" fmla="*/ 519449 h 2026381"/>
              <a:gd name="connsiteX6" fmla="*/ 1104595 w 7988198"/>
              <a:gd name="connsiteY6" fmla="*/ 526765 h 2026381"/>
              <a:gd name="connsiteX7" fmla="*/ 1272845 w 7988198"/>
              <a:gd name="connsiteY7" fmla="*/ 519449 h 2026381"/>
              <a:gd name="connsiteX8" fmla="*/ 1426464 w 7988198"/>
              <a:gd name="connsiteY8" fmla="*/ 460928 h 2026381"/>
              <a:gd name="connsiteX9" fmla="*/ 1587398 w 7988198"/>
              <a:gd name="connsiteY9" fmla="*/ 409721 h 2026381"/>
              <a:gd name="connsiteX10" fmla="*/ 1653235 w 7988198"/>
              <a:gd name="connsiteY10" fmla="*/ 402406 h 2026381"/>
              <a:gd name="connsiteX11" fmla="*/ 1872691 w 7988198"/>
              <a:gd name="connsiteY11" fmla="*/ 343885 h 2026381"/>
              <a:gd name="connsiteX12" fmla="*/ 2099462 w 7988198"/>
              <a:gd name="connsiteY12" fmla="*/ 380461 h 2026381"/>
              <a:gd name="connsiteX13" fmla="*/ 2392070 w 7988198"/>
              <a:gd name="connsiteY13" fmla="*/ 504819 h 2026381"/>
              <a:gd name="connsiteX14" fmla="*/ 2450592 w 7988198"/>
              <a:gd name="connsiteY14" fmla="*/ 526765 h 2026381"/>
              <a:gd name="connsiteX15" fmla="*/ 2589581 w 7988198"/>
              <a:gd name="connsiteY15" fmla="*/ 526765 h 2026381"/>
              <a:gd name="connsiteX16" fmla="*/ 2648102 w 7988198"/>
              <a:gd name="connsiteY16" fmla="*/ 526765 h 2026381"/>
              <a:gd name="connsiteX17" fmla="*/ 2750515 w 7988198"/>
              <a:gd name="connsiteY17" fmla="*/ 504819 h 2026381"/>
              <a:gd name="connsiteX18" fmla="*/ 2860243 w 7988198"/>
              <a:gd name="connsiteY18" fmla="*/ 482873 h 2026381"/>
              <a:gd name="connsiteX19" fmla="*/ 2926080 w 7988198"/>
              <a:gd name="connsiteY19" fmla="*/ 460928 h 2026381"/>
              <a:gd name="connsiteX20" fmla="*/ 3145536 w 7988198"/>
              <a:gd name="connsiteY20" fmla="*/ 431667 h 2026381"/>
              <a:gd name="connsiteX21" fmla="*/ 3233318 w 7988198"/>
              <a:gd name="connsiteY21" fmla="*/ 395091 h 2026381"/>
              <a:gd name="connsiteX22" fmla="*/ 3299155 w 7988198"/>
              <a:gd name="connsiteY22" fmla="*/ 387776 h 2026381"/>
              <a:gd name="connsiteX23" fmla="*/ 3379622 w 7988198"/>
              <a:gd name="connsiteY23" fmla="*/ 358515 h 2026381"/>
              <a:gd name="connsiteX24" fmla="*/ 3518611 w 7988198"/>
              <a:gd name="connsiteY24" fmla="*/ 380461 h 2026381"/>
              <a:gd name="connsiteX25" fmla="*/ 3606393 w 7988198"/>
              <a:gd name="connsiteY25" fmla="*/ 365830 h 2026381"/>
              <a:gd name="connsiteX26" fmla="*/ 3672230 w 7988198"/>
              <a:gd name="connsiteY26" fmla="*/ 358515 h 2026381"/>
              <a:gd name="connsiteX27" fmla="*/ 3760013 w 7988198"/>
              <a:gd name="connsiteY27" fmla="*/ 358515 h 2026381"/>
              <a:gd name="connsiteX28" fmla="*/ 3884371 w 7988198"/>
              <a:gd name="connsiteY28" fmla="*/ 395091 h 2026381"/>
              <a:gd name="connsiteX29" fmla="*/ 4067251 w 7988198"/>
              <a:gd name="connsiteY29" fmla="*/ 438982 h 2026381"/>
              <a:gd name="connsiteX30" fmla="*/ 4169664 w 7988198"/>
              <a:gd name="connsiteY30" fmla="*/ 460928 h 2026381"/>
              <a:gd name="connsiteX31" fmla="*/ 4264761 w 7988198"/>
              <a:gd name="connsiteY31" fmla="*/ 475558 h 2026381"/>
              <a:gd name="connsiteX32" fmla="*/ 4491533 w 7988198"/>
              <a:gd name="connsiteY32" fmla="*/ 482873 h 2026381"/>
              <a:gd name="connsiteX33" fmla="*/ 4586630 w 7988198"/>
              <a:gd name="connsiteY33" fmla="*/ 468243 h 2026381"/>
              <a:gd name="connsiteX34" fmla="*/ 4681728 w 7988198"/>
              <a:gd name="connsiteY34" fmla="*/ 446297 h 2026381"/>
              <a:gd name="connsiteX35" fmla="*/ 4784141 w 7988198"/>
              <a:gd name="connsiteY35" fmla="*/ 431667 h 2026381"/>
              <a:gd name="connsiteX36" fmla="*/ 4930445 w 7988198"/>
              <a:gd name="connsiteY36" fmla="*/ 402406 h 2026381"/>
              <a:gd name="connsiteX37" fmla="*/ 5149901 w 7988198"/>
              <a:gd name="connsiteY37" fmla="*/ 343885 h 2026381"/>
              <a:gd name="connsiteX38" fmla="*/ 5266944 w 7988198"/>
              <a:gd name="connsiteY38" fmla="*/ 329254 h 2026381"/>
              <a:gd name="connsiteX39" fmla="*/ 5574182 w 7988198"/>
              <a:gd name="connsiteY39" fmla="*/ 248787 h 2026381"/>
              <a:gd name="connsiteX40" fmla="*/ 5800953 w 7988198"/>
              <a:gd name="connsiteY40" fmla="*/ 219526 h 2026381"/>
              <a:gd name="connsiteX41" fmla="*/ 5822899 w 7988198"/>
              <a:gd name="connsiteY41" fmla="*/ 248787 h 2026381"/>
              <a:gd name="connsiteX42" fmla="*/ 5903366 w 7988198"/>
              <a:gd name="connsiteY42" fmla="*/ 278048 h 2026381"/>
              <a:gd name="connsiteX43" fmla="*/ 5947257 w 7988198"/>
              <a:gd name="connsiteY43" fmla="*/ 299993 h 2026381"/>
              <a:gd name="connsiteX44" fmla="*/ 6035040 w 7988198"/>
              <a:gd name="connsiteY44" fmla="*/ 307309 h 2026381"/>
              <a:gd name="connsiteX45" fmla="*/ 6100877 w 7988198"/>
              <a:gd name="connsiteY45" fmla="*/ 278048 h 2026381"/>
              <a:gd name="connsiteX46" fmla="*/ 6239865 w 7988198"/>
              <a:gd name="connsiteY46" fmla="*/ 219526 h 2026381"/>
              <a:gd name="connsiteX47" fmla="*/ 6313017 w 7988198"/>
              <a:gd name="connsiteY47" fmla="*/ 197581 h 2026381"/>
              <a:gd name="connsiteX48" fmla="*/ 6788505 w 7988198"/>
              <a:gd name="connsiteY48" fmla="*/ 65907 h 2026381"/>
              <a:gd name="connsiteX49" fmla="*/ 6934809 w 7988198"/>
              <a:gd name="connsiteY49" fmla="*/ 29331 h 2026381"/>
              <a:gd name="connsiteX50" fmla="*/ 7073798 w 7988198"/>
              <a:gd name="connsiteY50" fmla="*/ 7385 h 2026381"/>
              <a:gd name="connsiteX51" fmla="*/ 7161581 w 7988198"/>
              <a:gd name="connsiteY51" fmla="*/ 7385 h 2026381"/>
              <a:gd name="connsiteX52" fmla="*/ 7307885 w 7988198"/>
              <a:gd name="connsiteY52" fmla="*/ 70 h 2026381"/>
              <a:gd name="connsiteX53" fmla="*/ 7381037 w 7988198"/>
              <a:gd name="connsiteY53" fmla="*/ 70 h 2026381"/>
              <a:gd name="connsiteX54" fmla="*/ 7468819 w 7988198"/>
              <a:gd name="connsiteY54" fmla="*/ 7385 h 2026381"/>
              <a:gd name="connsiteX55" fmla="*/ 7527341 w 7988198"/>
              <a:gd name="connsiteY55" fmla="*/ 29331 h 2026381"/>
              <a:gd name="connsiteX56" fmla="*/ 7563917 w 7988198"/>
              <a:gd name="connsiteY56" fmla="*/ 36646 h 2026381"/>
              <a:gd name="connsiteX57" fmla="*/ 7637069 w 7988198"/>
              <a:gd name="connsiteY57" fmla="*/ 43961 h 2026381"/>
              <a:gd name="connsiteX58" fmla="*/ 7732166 w 7988198"/>
              <a:gd name="connsiteY58" fmla="*/ 95168 h 2026381"/>
              <a:gd name="connsiteX59" fmla="*/ 7798003 w 7988198"/>
              <a:gd name="connsiteY59" fmla="*/ 131744 h 2026381"/>
              <a:gd name="connsiteX60" fmla="*/ 7871155 w 7988198"/>
              <a:gd name="connsiteY60" fmla="*/ 153689 h 2026381"/>
              <a:gd name="connsiteX61" fmla="*/ 7973568 w 7988198"/>
              <a:gd name="connsiteY61" fmla="*/ 256102 h 2026381"/>
              <a:gd name="connsiteX62" fmla="*/ 7988198 w 7988198"/>
              <a:gd name="connsiteY62" fmla="*/ 2019065 h 2026381"/>
              <a:gd name="connsiteX63" fmla="*/ 0 w 7988198"/>
              <a:gd name="connsiteY63" fmla="*/ 2026381 h 2026381"/>
              <a:gd name="connsiteX64" fmla="*/ 0 w 7988198"/>
              <a:gd name="connsiteY64" fmla="*/ 687699 h 2026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7988198" h="2026381">
                <a:moveTo>
                  <a:pt x="0" y="687699"/>
                </a:moveTo>
                <a:lnTo>
                  <a:pt x="153619" y="534080"/>
                </a:lnTo>
                <a:lnTo>
                  <a:pt x="563270" y="512134"/>
                </a:lnTo>
                <a:lnTo>
                  <a:pt x="738835" y="512134"/>
                </a:lnTo>
                <a:lnTo>
                  <a:pt x="804672" y="497504"/>
                </a:lnTo>
                <a:lnTo>
                  <a:pt x="1024128" y="519449"/>
                </a:lnTo>
                <a:cubicBezTo>
                  <a:pt x="1094812" y="527304"/>
                  <a:pt x="1067884" y="526765"/>
                  <a:pt x="1104595" y="526765"/>
                </a:cubicBezTo>
                <a:lnTo>
                  <a:pt x="1272845" y="519449"/>
                </a:lnTo>
                <a:lnTo>
                  <a:pt x="1426464" y="460928"/>
                </a:lnTo>
                <a:lnTo>
                  <a:pt x="1587398" y="409721"/>
                </a:lnTo>
                <a:lnTo>
                  <a:pt x="1653235" y="402406"/>
                </a:lnTo>
                <a:lnTo>
                  <a:pt x="1872691" y="343885"/>
                </a:lnTo>
                <a:lnTo>
                  <a:pt x="2099462" y="380461"/>
                </a:lnTo>
                <a:lnTo>
                  <a:pt x="2392070" y="504819"/>
                </a:lnTo>
                <a:lnTo>
                  <a:pt x="2450592" y="526765"/>
                </a:lnTo>
                <a:lnTo>
                  <a:pt x="2589581" y="526765"/>
                </a:lnTo>
                <a:lnTo>
                  <a:pt x="2648102" y="526765"/>
                </a:lnTo>
                <a:cubicBezTo>
                  <a:pt x="2726990" y="517999"/>
                  <a:pt x="2693437" y="527649"/>
                  <a:pt x="2750515" y="504819"/>
                </a:cubicBezTo>
                <a:lnTo>
                  <a:pt x="2860243" y="482873"/>
                </a:lnTo>
                <a:lnTo>
                  <a:pt x="2926080" y="460928"/>
                </a:lnTo>
                <a:lnTo>
                  <a:pt x="3145536" y="431667"/>
                </a:lnTo>
                <a:lnTo>
                  <a:pt x="3233318" y="395091"/>
                </a:lnTo>
                <a:lnTo>
                  <a:pt x="3299155" y="387776"/>
                </a:lnTo>
                <a:lnTo>
                  <a:pt x="3379622" y="358515"/>
                </a:lnTo>
                <a:lnTo>
                  <a:pt x="3518611" y="380461"/>
                </a:lnTo>
                <a:cubicBezTo>
                  <a:pt x="3547872" y="375584"/>
                  <a:pt x="3577027" y="370025"/>
                  <a:pt x="3606393" y="365830"/>
                </a:cubicBezTo>
                <a:cubicBezTo>
                  <a:pt x="3628252" y="362707"/>
                  <a:pt x="3672230" y="358515"/>
                  <a:pt x="3672230" y="358515"/>
                </a:cubicBezTo>
                <a:lnTo>
                  <a:pt x="3760013" y="358515"/>
                </a:lnTo>
                <a:lnTo>
                  <a:pt x="3884371" y="395091"/>
                </a:lnTo>
                <a:lnTo>
                  <a:pt x="4067251" y="438982"/>
                </a:lnTo>
                <a:cubicBezTo>
                  <a:pt x="4151254" y="447382"/>
                  <a:pt x="4118485" y="435337"/>
                  <a:pt x="4169664" y="460928"/>
                </a:cubicBezTo>
                <a:lnTo>
                  <a:pt x="4264761" y="475558"/>
                </a:lnTo>
                <a:cubicBezTo>
                  <a:pt x="4408522" y="485826"/>
                  <a:pt x="4332949" y="482873"/>
                  <a:pt x="4491533" y="482873"/>
                </a:cubicBezTo>
                <a:lnTo>
                  <a:pt x="4586630" y="468243"/>
                </a:lnTo>
                <a:cubicBezTo>
                  <a:pt x="4666789" y="444195"/>
                  <a:pt x="4634324" y="446297"/>
                  <a:pt x="4681728" y="446297"/>
                </a:cubicBezTo>
                <a:lnTo>
                  <a:pt x="4784141" y="431667"/>
                </a:lnTo>
                <a:cubicBezTo>
                  <a:pt x="4885911" y="403911"/>
                  <a:pt x="4836976" y="412791"/>
                  <a:pt x="4930445" y="402406"/>
                </a:cubicBezTo>
                <a:lnTo>
                  <a:pt x="5149901" y="343885"/>
                </a:lnTo>
                <a:cubicBezTo>
                  <a:pt x="5237399" y="326385"/>
                  <a:pt x="5198186" y="329254"/>
                  <a:pt x="5266944" y="329254"/>
                </a:cubicBezTo>
                <a:lnTo>
                  <a:pt x="5574182" y="248787"/>
                </a:lnTo>
                <a:cubicBezTo>
                  <a:pt x="5751754" y="214963"/>
                  <a:pt x="5675674" y="219526"/>
                  <a:pt x="5800953" y="219526"/>
                </a:cubicBezTo>
                <a:lnTo>
                  <a:pt x="5822899" y="248787"/>
                </a:lnTo>
                <a:cubicBezTo>
                  <a:pt x="5849721" y="258541"/>
                  <a:pt x="5876867" y="267448"/>
                  <a:pt x="5903366" y="278048"/>
                </a:cubicBezTo>
                <a:cubicBezTo>
                  <a:pt x="5903372" y="278050"/>
                  <a:pt x="5939939" y="296334"/>
                  <a:pt x="5947257" y="299993"/>
                </a:cubicBezTo>
                <a:lnTo>
                  <a:pt x="6035040" y="307309"/>
                </a:lnTo>
                <a:cubicBezTo>
                  <a:pt x="6096790" y="284152"/>
                  <a:pt x="6078828" y="300094"/>
                  <a:pt x="6100877" y="278048"/>
                </a:cubicBezTo>
                <a:lnTo>
                  <a:pt x="6239865" y="219526"/>
                </a:lnTo>
                <a:lnTo>
                  <a:pt x="6313017" y="197581"/>
                </a:lnTo>
                <a:lnTo>
                  <a:pt x="6788505" y="65907"/>
                </a:lnTo>
                <a:lnTo>
                  <a:pt x="6934809" y="29331"/>
                </a:lnTo>
                <a:cubicBezTo>
                  <a:pt x="7039151" y="3245"/>
                  <a:pt x="6992430" y="7385"/>
                  <a:pt x="7073798" y="7385"/>
                </a:cubicBezTo>
                <a:lnTo>
                  <a:pt x="7161581" y="7385"/>
                </a:lnTo>
                <a:cubicBezTo>
                  <a:pt x="7273697" y="-1239"/>
                  <a:pt x="7224885" y="70"/>
                  <a:pt x="7307885" y="70"/>
                </a:cubicBezTo>
                <a:lnTo>
                  <a:pt x="7381037" y="70"/>
                </a:lnTo>
                <a:cubicBezTo>
                  <a:pt x="7410298" y="2508"/>
                  <a:pt x="7440027" y="1627"/>
                  <a:pt x="7468819" y="7385"/>
                </a:cubicBezTo>
                <a:cubicBezTo>
                  <a:pt x="7489248" y="11471"/>
                  <a:pt x="7507428" y="23204"/>
                  <a:pt x="7527341" y="29331"/>
                </a:cubicBezTo>
                <a:cubicBezTo>
                  <a:pt x="7539225" y="32988"/>
                  <a:pt x="7551725" y="34208"/>
                  <a:pt x="7563917" y="36646"/>
                </a:cubicBezTo>
                <a:lnTo>
                  <a:pt x="7637069" y="43961"/>
                </a:lnTo>
                <a:cubicBezTo>
                  <a:pt x="7711270" y="93430"/>
                  <a:pt x="7677317" y="81456"/>
                  <a:pt x="7732166" y="95168"/>
                </a:cubicBezTo>
                <a:lnTo>
                  <a:pt x="7798003" y="131744"/>
                </a:lnTo>
                <a:cubicBezTo>
                  <a:pt x="7876007" y="139544"/>
                  <a:pt x="7871155" y="114553"/>
                  <a:pt x="7871155" y="153689"/>
                </a:cubicBezTo>
                <a:lnTo>
                  <a:pt x="7973568" y="256102"/>
                </a:lnTo>
                <a:lnTo>
                  <a:pt x="7988198" y="2019065"/>
                </a:lnTo>
                <a:lnTo>
                  <a:pt x="0" y="2026381"/>
                </a:lnTo>
                <a:lnTo>
                  <a:pt x="0" y="687699"/>
                </a:lnTo>
                <a:close/>
              </a:path>
            </a:pathLst>
          </a:custGeom>
          <a:solidFill>
            <a:schemeClr val="tx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任意多边形: 形状 22">
            <a:extLst>
              <a:ext uri="{FF2B5EF4-FFF2-40B4-BE49-F238E27FC236}">
                <a16:creationId xmlns:a16="http://schemas.microsoft.com/office/drawing/2014/main" id="{6C8AD5BE-24DC-D928-D3C5-63C421E13CB2}"/>
              </a:ext>
            </a:extLst>
          </p:cNvPr>
          <p:cNvSpPr/>
          <p:nvPr/>
        </p:nvSpPr>
        <p:spPr>
          <a:xfrm>
            <a:off x="2862222" y="1477670"/>
            <a:ext cx="6557876" cy="3249963"/>
          </a:xfrm>
          <a:custGeom>
            <a:avLst/>
            <a:gdLst>
              <a:gd name="connsiteX0" fmla="*/ 7315 w 5106009"/>
              <a:gd name="connsiteY0" fmla="*/ 7315 h 3196742"/>
              <a:gd name="connsiteX1" fmla="*/ 438912 w 5106009"/>
              <a:gd name="connsiteY1" fmla="*/ 0 h 3196742"/>
              <a:gd name="connsiteX2" fmla="*/ 424281 w 5106009"/>
              <a:gd name="connsiteY2" fmla="*/ 2428646 h 3196742"/>
              <a:gd name="connsiteX3" fmla="*/ 504748 w 5106009"/>
              <a:gd name="connsiteY3" fmla="*/ 2596896 h 3196742"/>
              <a:gd name="connsiteX4" fmla="*/ 1016812 w 5106009"/>
              <a:gd name="connsiteY4" fmla="*/ 2794406 h 3196742"/>
              <a:gd name="connsiteX5" fmla="*/ 5106009 w 5106009"/>
              <a:gd name="connsiteY5" fmla="*/ 2772461 h 3196742"/>
              <a:gd name="connsiteX6" fmla="*/ 5091379 w 5106009"/>
              <a:gd name="connsiteY6" fmla="*/ 3196742 h 3196742"/>
              <a:gd name="connsiteX7" fmla="*/ 987552 w 5106009"/>
              <a:gd name="connsiteY7" fmla="*/ 3160166 h 3196742"/>
              <a:gd name="connsiteX8" fmla="*/ 175564 w 5106009"/>
              <a:gd name="connsiteY8" fmla="*/ 2882189 h 3196742"/>
              <a:gd name="connsiteX9" fmla="*/ 0 w 5106009"/>
              <a:gd name="connsiteY9" fmla="*/ 2567635 h 3196742"/>
              <a:gd name="connsiteX10" fmla="*/ 7315 w 5106009"/>
              <a:gd name="connsiteY10" fmla="*/ 7315 h 3196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106009" h="3196742">
                <a:moveTo>
                  <a:pt x="7315" y="7315"/>
                </a:moveTo>
                <a:lnTo>
                  <a:pt x="438912" y="0"/>
                </a:lnTo>
                <a:lnTo>
                  <a:pt x="424281" y="2428646"/>
                </a:lnTo>
                <a:lnTo>
                  <a:pt x="504748" y="2596896"/>
                </a:lnTo>
                <a:lnTo>
                  <a:pt x="1016812" y="2794406"/>
                </a:lnTo>
                <a:lnTo>
                  <a:pt x="5106009" y="2772461"/>
                </a:lnTo>
                <a:lnTo>
                  <a:pt x="5091379" y="3196742"/>
                </a:lnTo>
                <a:lnTo>
                  <a:pt x="987552" y="3160166"/>
                </a:lnTo>
                <a:lnTo>
                  <a:pt x="175564" y="2882189"/>
                </a:lnTo>
                <a:lnTo>
                  <a:pt x="0" y="2567635"/>
                </a:lnTo>
                <a:cubicBezTo>
                  <a:pt x="4877" y="1704441"/>
                  <a:pt x="9753" y="841248"/>
                  <a:pt x="7315" y="7315"/>
                </a:cubicBez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5C514A5F-A265-585F-45BC-411EF6B0349C}"/>
              </a:ext>
            </a:extLst>
          </p:cNvPr>
          <p:cNvSpPr/>
          <p:nvPr/>
        </p:nvSpPr>
        <p:spPr>
          <a:xfrm>
            <a:off x="3310043" y="1435353"/>
            <a:ext cx="91632" cy="25075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7D2F6E74-DC82-6586-DFF9-757414E04C38}"/>
              </a:ext>
            </a:extLst>
          </p:cNvPr>
          <p:cNvSpPr/>
          <p:nvPr/>
        </p:nvSpPr>
        <p:spPr>
          <a:xfrm>
            <a:off x="2771902" y="1477670"/>
            <a:ext cx="86128" cy="24652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71" name="箭头: 下 70">
            <a:extLst>
              <a:ext uri="{FF2B5EF4-FFF2-40B4-BE49-F238E27FC236}">
                <a16:creationId xmlns:a16="http://schemas.microsoft.com/office/drawing/2014/main" id="{8D9E9E41-1936-74B3-0EAA-3A7BA2AEBA95}"/>
              </a:ext>
            </a:extLst>
          </p:cNvPr>
          <p:cNvSpPr/>
          <p:nvPr/>
        </p:nvSpPr>
        <p:spPr>
          <a:xfrm rot="10800000">
            <a:off x="3028479" y="1610623"/>
            <a:ext cx="115845" cy="51291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D4E0FD3-9345-EC3C-E283-E6B8D7B51C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4435" y="44771"/>
            <a:ext cx="2057400" cy="1436059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C1529617-769A-AF2C-B092-53E1657DBAA2}"/>
              </a:ext>
            </a:extLst>
          </p:cNvPr>
          <p:cNvSpPr/>
          <p:nvPr/>
        </p:nvSpPr>
        <p:spPr>
          <a:xfrm>
            <a:off x="3365290" y="1162943"/>
            <a:ext cx="1342897" cy="73361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8A4FEB14-BED1-36E9-76A5-1291E88EE7F2}"/>
              </a:ext>
            </a:extLst>
          </p:cNvPr>
          <p:cNvSpPr/>
          <p:nvPr/>
        </p:nvSpPr>
        <p:spPr>
          <a:xfrm>
            <a:off x="4003396" y="1162943"/>
            <a:ext cx="245280" cy="7336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0D7ACFB5-1A1A-8DB3-DA9B-3E145596855D}"/>
              </a:ext>
            </a:extLst>
          </p:cNvPr>
          <p:cNvSpPr/>
          <p:nvPr/>
        </p:nvSpPr>
        <p:spPr>
          <a:xfrm>
            <a:off x="4708187" y="1021404"/>
            <a:ext cx="541233" cy="450166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/>
              <a:t>TANK</a:t>
            </a:r>
            <a:endParaRPr lang="zh-CN" altLang="en-US" sz="110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784CC400-5050-5D75-A20B-41F283BA09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999" t="32998" r="25922"/>
          <a:stretch/>
        </p:blipFill>
        <p:spPr>
          <a:xfrm>
            <a:off x="4480798" y="692931"/>
            <a:ext cx="2038261" cy="78475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C1CC608-DACD-31C6-B1AD-7E869B2117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525" t="-579" r="59366" b="579"/>
          <a:stretch/>
        </p:blipFill>
        <p:spPr>
          <a:xfrm>
            <a:off x="9189483" y="345717"/>
            <a:ext cx="532418" cy="111191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FD792BA3-8A72-0662-C003-1AB2312354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525" t="-579" r="59366" b="579"/>
          <a:stretch/>
        </p:blipFill>
        <p:spPr>
          <a:xfrm>
            <a:off x="6712258" y="345717"/>
            <a:ext cx="532418" cy="1111911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053864A9-63DD-5886-17A8-BAB3446715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525" t="-579" r="59366" b="579"/>
          <a:stretch/>
        </p:blipFill>
        <p:spPr>
          <a:xfrm>
            <a:off x="7543442" y="352473"/>
            <a:ext cx="532418" cy="1111911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6A5E199A-177A-977F-934E-E36B041AEE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525" t="-579" r="59366" b="579"/>
          <a:stretch/>
        </p:blipFill>
        <p:spPr>
          <a:xfrm>
            <a:off x="8374627" y="345716"/>
            <a:ext cx="532418" cy="1111911"/>
          </a:xfrm>
          <a:prstGeom prst="rect">
            <a:avLst/>
          </a:prstGeom>
        </p:spPr>
      </p:pic>
      <p:sp>
        <p:nvSpPr>
          <p:cNvPr id="9" name="流程图: 摘录 8">
            <a:extLst>
              <a:ext uri="{FF2B5EF4-FFF2-40B4-BE49-F238E27FC236}">
                <a16:creationId xmlns:a16="http://schemas.microsoft.com/office/drawing/2014/main" id="{5BEC4211-863A-BDD1-2223-8EAA3C8A52BA}"/>
              </a:ext>
            </a:extLst>
          </p:cNvPr>
          <p:cNvSpPr/>
          <p:nvPr/>
        </p:nvSpPr>
        <p:spPr>
          <a:xfrm>
            <a:off x="4345229" y="3840393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流程图: 摘录 9">
            <a:extLst>
              <a:ext uri="{FF2B5EF4-FFF2-40B4-BE49-F238E27FC236}">
                <a16:creationId xmlns:a16="http://schemas.microsoft.com/office/drawing/2014/main" id="{2547C992-B740-58A6-A3F7-CC8AE52317AD}"/>
              </a:ext>
            </a:extLst>
          </p:cNvPr>
          <p:cNvSpPr/>
          <p:nvPr/>
        </p:nvSpPr>
        <p:spPr>
          <a:xfrm>
            <a:off x="4658559" y="3831860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流程图: 摘录 13">
            <a:extLst>
              <a:ext uri="{FF2B5EF4-FFF2-40B4-BE49-F238E27FC236}">
                <a16:creationId xmlns:a16="http://schemas.microsoft.com/office/drawing/2014/main" id="{68D0880A-08E4-DAFB-D78B-F5BD86D77139}"/>
              </a:ext>
            </a:extLst>
          </p:cNvPr>
          <p:cNvSpPr/>
          <p:nvPr/>
        </p:nvSpPr>
        <p:spPr>
          <a:xfrm>
            <a:off x="4971889" y="3840392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流程图: 摘录 20">
            <a:extLst>
              <a:ext uri="{FF2B5EF4-FFF2-40B4-BE49-F238E27FC236}">
                <a16:creationId xmlns:a16="http://schemas.microsoft.com/office/drawing/2014/main" id="{66E25A38-9520-C527-4D2A-976A492C2BE6}"/>
              </a:ext>
            </a:extLst>
          </p:cNvPr>
          <p:cNvSpPr/>
          <p:nvPr/>
        </p:nvSpPr>
        <p:spPr>
          <a:xfrm>
            <a:off x="5858256" y="3839178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流程图: 摘录 21">
            <a:extLst>
              <a:ext uri="{FF2B5EF4-FFF2-40B4-BE49-F238E27FC236}">
                <a16:creationId xmlns:a16="http://schemas.microsoft.com/office/drawing/2014/main" id="{009CC2D6-C3D2-F2C4-875A-050986C497C2}"/>
              </a:ext>
            </a:extLst>
          </p:cNvPr>
          <p:cNvSpPr/>
          <p:nvPr/>
        </p:nvSpPr>
        <p:spPr>
          <a:xfrm>
            <a:off x="6171586" y="3830645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流程图: 摘录 25">
            <a:extLst>
              <a:ext uri="{FF2B5EF4-FFF2-40B4-BE49-F238E27FC236}">
                <a16:creationId xmlns:a16="http://schemas.microsoft.com/office/drawing/2014/main" id="{E9FBE64C-7EBF-B838-0E43-6195AF3F4A00}"/>
              </a:ext>
            </a:extLst>
          </p:cNvPr>
          <p:cNvSpPr/>
          <p:nvPr/>
        </p:nvSpPr>
        <p:spPr>
          <a:xfrm>
            <a:off x="6484916" y="3839177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流程图: 摘录 26">
            <a:extLst>
              <a:ext uri="{FF2B5EF4-FFF2-40B4-BE49-F238E27FC236}">
                <a16:creationId xmlns:a16="http://schemas.microsoft.com/office/drawing/2014/main" id="{9FCAC087-86A6-A980-E168-E8A140991905}"/>
              </a:ext>
            </a:extLst>
          </p:cNvPr>
          <p:cNvSpPr/>
          <p:nvPr/>
        </p:nvSpPr>
        <p:spPr>
          <a:xfrm>
            <a:off x="7284719" y="3831863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流程图: 摘录 27">
            <a:extLst>
              <a:ext uri="{FF2B5EF4-FFF2-40B4-BE49-F238E27FC236}">
                <a16:creationId xmlns:a16="http://schemas.microsoft.com/office/drawing/2014/main" id="{899FE7AA-D2A2-D06A-543A-D2C894E929A3}"/>
              </a:ext>
            </a:extLst>
          </p:cNvPr>
          <p:cNvSpPr/>
          <p:nvPr/>
        </p:nvSpPr>
        <p:spPr>
          <a:xfrm>
            <a:off x="7598049" y="3823330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流程图: 摘录 28">
            <a:extLst>
              <a:ext uri="{FF2B5EF4-FFF2-40B4-BE49-F238E27FC236}">
                <a16:creationId xmlns:a16="http://schemas.microsoft.com/office/drawing/2014/main" id="{D404CE6A-6AFD-F3D7-DEC6-9DCB7ED7FE90}"/>
              </a:ext>
            </a:extLst>
          </p:cNvPr>
          <p:cNvSpPr/>
          <p:nvPr/>
        </p:nvSpPr>
        <p:spPr>
          <a:xfrm>
            <a:off x="7911379" y="3831862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流程图: 摘录 29">
            <a:extLst>
              <a:ext uri="{FF2B5EF4-FFF2-40B4-BE49-F238E27FC236}">
                <a16:creationId xmlns:a16="http://schemas.microsoft.com/office/drawing/2014/main" id="{416FAD9F-7F18-B3EB-8DB1-4735E29D3013}"/>
              </a:ext>
            </a:extLst>
          </p:cNvPr>
          <p:cNvSpPr/>
          <p:nvPr/>
        </p:nvSpPr>
        <p:spPr>
          <a:xfrm rot="10800000">
            <a:off x="4345228" y="4688302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流程图: 摘录 30">
            <a:extLst>
              <a:ext uri="{FF2B5EF4-FFF2-40B4-BE49-F238E27FC236}">
                <a16:creationId xmlns:a16="http://schemas.microsoft.com/office/drawing/2014/main" id="{FAF112D5-FF81-D69E-C1A3-9CB652163564}"/>
              </a:ext>
            </a:extLst>
          </p:cNvPr>
          <p:cNvSpPr/>
          <p:nvPr/>
        </p:nvSpPr>
        <p:spPr>
          <a:xfrm rot="10800000">
            <a:off x="4658559" y="4687329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流程图: 摘录 31">
            <a:extLst>
              <a:ext uri="{FF2B5EF4-FFF2-40B4-BE49-F238E27FC236}">
                <a16:creationId xmlns:a16="http://schemas.microsoft.com/office/drawing/2014/main" id="{DC364620-76F1-750B-A02D-ED820D5267B1}"/>
              </a:ext>
            </a:extLst>
          </p:cNvPr>
          <p:cNvSpPr/>
          <p:nvPr/>
        </p:nvSpPr>
        <p:spPr>
          <a:xfrm rot="10800000">
            <a:off x="4998140" y="4687329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流程图: 摘录 32">
            <a:extLst>
              <a:ext uri="{FF2B5EF4-FFF2-40B4-BE49-F238E27FC236}">
                <a16:creationId xmlns:a16="http://schemas.microsoft.com/office/drawing/2014/main" id="{B68F9743-5005-F7E5-ED8C-B54E2CDED29F}"/>
              </a:ext>
            </a:extLst>
          </p:cNvPr>
          <p:cNvSpPr/>
          <p:nvPr/>
        </p:nvSpPr>
        <p:spPr>
          <a:xfrm rot="10800000">
            <a:off x="5866147" y="4693433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流程图: 摘录 33">
            <a:extLst>
              <a:ext uri="{FF2B5EF4-FFF2-40B4-BE49-F238E27FC236}">
                <a16:creationId xmlns:a16="http://schemas.microsoft.com/office/drawing/2014/main" id="{3DBAF641-D2E0-DC42-651C-2DB701D437B2}"/>
              </a:ext>
            </a:extLst>
          </p:cNvPr>
          <p:cNvSpPr/>
          <p:nvPr/>
        </p:nvSpPr>
        <p:spPr>
          <a:xfrm rot="10800000">
            <a:off x="6179478" y="4692460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流程图: 摘录 34">
            <a:extLst>
              <a:ext uri="{FF2B5EF4-FFF2-40B4-BE49-F238E27FC236}">
                <a16:creationId xmlns:a16="http://schemas.microsoft.com/office/drawing/2014/main" id="{18FA1E40-302F-CF58-B4FC-061346A96C06}"/>
              </a:ext>
            </a:extLst>
          </p:cNvPr>
          <p:cNvSpPr/>
          <p:nvPr/>
        </p:nvSpPr>
        <p:spPr>
          <a:xfrm rot="10800000">
            <a:off x="6519059" y="4692460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流程图: 摘录 35">
            <a:extLst>
              <a:ext uri="{FF2B5EF4-FFF2-40B4-BE49-F238E27FC236}">
                <a16:creationId xmlns:a16="http://schemas.microsoft.com/office/drawing/2014/main" id="{B99F6833-5F8F-7504-32F5-FF84B476E9E6}"/>
              </a:ext>
            </a:extLst>
          </p:cNvPr>
          <p:cNvSpPr/>
          <p:nvPr/>
        </p:nvSpPr>
        <p:spPr>
          <a:xfrm rot="10800000">
            <a:off x="7301037" y="4707968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流程图: 摘录 36">
            <a:extLst>
              <a:ext uri="{FF2B5EF4-FFF2-40B4-BE49-F238E27FC236}">
                <a16:creationId xmlns:a16="http://schemas.microsoft.com/office/drawing/2014/main" id="{2C9569F2-62D9-5ECC-1F4C-23E446461803}"/>
              </a:ext>
            </a:extLst>
          </p:cNvPr>
          <p:cNvSpPr/>
          <p:nvPr/>
        </p:nvSpPr>
        <p:spPr>
          <a:xfrm rot="10800000">
            <a:off x="7614368" y="4706995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流程图: 摘录 40">
            <a:extLst>
              <a:ext uri="{FF2B5EF4-FFF2-40B4-BE49-F238E27FC236}">
                <a16:creationId xmlns:a16="http://schemas.microsoft.com/office/drawing/2014/main" id="{9E3D17CB-E742-44A1-6B09-FB203FB3DA4D}"/>
              </a:ext>
            </a:extLst>
          </p:cNvPr>
          <p:cNvSpPr/>
          <p:nvPr/>
        </p:nvSpPr>
        <p:spPr>
          <a:xfrm rot="10800000">
            <a:off x="7953949" y="4706995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3" name="直接连接符 42">
            <a:extLst>
              <a:ext uri="{FF2B5EF4-FFF2-40B4-BE49-F238E27FC236}">
                <a16:creationId xmlns:a16="http://schemas.microsoft.com/office/drawing/2014/main" id="{C9947A51-D11D-AFC9-1F96-B353F77C09C8}"/>
              </a:ext>
            </a:extLst>
          </p:cNvPr>
          <p:cNvCxnSpPr>
            <a:cxnSpLocks/>
          </p:cNvCxnSpPr>
          <p:nvPr/>
        </p:nvCxnSpPr>
        <p:spPr>
          <a:xfrm>
            <a:off x="3086401" y="2216261"/>
            <a:ext cx="0" cy="172663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任意多边形: 形状 48">
            <a:extLst>
              <a:ext uri="{FF2B5EF4-FFF2-40B4-BE49-F238E27FC236}">
                <a16:creationId xmlns:a16="http://schemas.microsoft.com/office/drawing/2014/main" id="{0DBD9FAC-BDE8-F334-617C-EA909FCDE76F}"/>
              </a:ext>
            </a:extLst>
          </p:cNvPr>
          <p:cNvSpPr/>
          <p:nvPr/>
        </p:nvSpPr>
        <p:spPr>
          <a:xfrm>
            <a:off x="3087013" y="3942893"/>
            <a:ext cx="1134077" cy="569368"/>
          </a:xfrm>
          <a:custGeom>
            <a:avLst/>
            <a:gdLst>
              <a:gd name="connsiteX0" fmla="*/ 0 w 738836"/>
              <a:gd name="connsiteY0" fmla="*/ 0 h 497433"/>
              <a:gd name="connsiteX1" fmla="*/ 270663 w 738836"/>
              <a:gd name="connsiteY1" fmla="*/ 365760 h 497433"/>
              <a:gd name="connsiteX2" fmla="*/ 738836 w 738836"/>
              <a:gd name="connsiteY2" fmla="*/ 497433 h 497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38836" h="497433">
                <a:moveTo>
                  <a:pt x="0" y="0"/>
                </a:moveTo>
                <a:cubicBezTo>
                  <a:pt x="73762" y="141427"/>
                  <a:pt x="147524" y="282855"/>
                  <a:pt x="270663" y="365760"/>
                </a:cubicBezTo>
                <a:cubicBezTo>
                  <a:pt x="393802" y="448666"/>
                  <a:pt x="566319" y="473049"/>
                  <a:pt x="738836" y="497433"/>
                </a:cubicBezTo>
              </a:path>
            </a:pathLst>
          </a:cu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2" name="直接连接符 51">
            <a:extLst>
              <a:ext uri="{FF2B5EF4-FFF2-40B4-BE49-F238E27FC236}">
                <a16:creationId xmlns:a16="http://schemas.microsoft.com/office/drawing/2014/main" id="{B4F188D9-2E9D-3C88-217E-8F871BBA8A8E}"/>
              </a:ext>
            </a:extLst>
          </p:cNvPr>
          <p:cNvCxnSpPr>
            <a:cxnSpLocks/>
          </p:cNvCxnSpPr>
          <p:nvPr/>
        </p:nvCxnSpPr>
        <p:spPr>
          <a:xfrm>
            <a:off x="4147669" y="4512261"/>
            <a:ext cx="503609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矩形 54">
            <a:extLst>
              <a:ext uri="{FF2B5EF4-FFF2-40B4-BE49-F238E27FC236}">
                <a16:creationId xmlns:a16="http://schemas.microsoft.com/office/drawing/2014/main" id="{96953941-45F4-A588-3FF9-879FAF98B10A}"/>
              </a:ext>
            </a:extLst>
          </p:cNvPr>
          <p:cNvSpPr/>
          <p:nvPr/>
        </p:nvSpPr>
        <p:spPr>
          <a:xfrm>
            <a:off x="5376671" y="4322128"/>
            <a:ext cx="239961" cy="1450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EAF00746-FD94-4C9B-6FAF-30D4962B4326}"/>
              </a:ext>
            </a:extLst>
          </p:cNvPr>
          <p:cNvSpPr/>
          <p:nvPr/>
        </p:nvSpPr>
        <p:spPr>
          <a:xfrm>
            <a:off x="5376671" y="4547430"/>
            <a:ext cx="239961" cy="1450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1F99F209-26EE-B685-08F6-85A51DD21695}"/>
              </a:ext>
            </a:extLst>
          </p:cNvPr>
          <p:cNvSpPr/>
          <p:nvPr/>
        </p:nvSpPr>
        <p:spPr>
          <a:xfrm>
            <a:off x="6853123" y="4316992"/>
            <a:ext cx="239961" cy="1450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40DD76AD-4A5F-5CC3-5A72-D3116CAE7250}"/>
              </a:ext>
            </a:extLst>
          </p:cNvPr>
          <p:cNvSpPr/>
          <p:nvPr/>
        </p:nvSpPr>
        <p:spPr>
          <a:xfrm>
            <a:off x="6853123" y="4542294"/>
            <a:ext cx="239961" cy="1450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矩形: 圆角 58">
            <a:extLst>
              <a:ext uri="{FF2B5EF4-FFF2-40B4-BE49-F238E27FC236}">
                <a16:creationId xmlns:a16="http://schemas.microsoft.com/office/drawing/2014/main" id="{FC5BD5B3-A775-67EB-09A6-800E1670993B}"/>
              </a:ext>
            </a:extLst>
          </p:cNvPr>
          <p:cNvSpPr/>
          <p:nvPr/>
        </p:nvSpPr>
        <p:spPr>
          <a:xfrm>
            <a:off x="5207130" y="4440082"/>
            <a:ext cx="166540" cy="13513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矩形: 圆角 59">
            <a:extLst>
              <a:ext uri="{FF2B5EF4-FFF2-40B4-BE49-F238E27FC236}">
                <a16:creationId xmlns:a16="http://schemas.microsoft.com/office/drawing/2014/main" id="{6A190B27-62E7-6CA9-3B26-2E208A749ADC}"/>
              </a:ext>
            </a:extLst>
          </p:cNvPr>
          <p:cNvSpPr/>
          <p:nvPr/>
        </p:nvSpPr>
        <p:spPr>
          <a:xfrm>
            <a:off x="6684487" y="4440082"/>
            <a:ext cx="166540" cy="13513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1" name="箭头: 下 90">
            <a:extLst>
              <a:ext uri="{FF2B5EF4-FFF2-40B4-BE49-F238E27FC236}">
                <a16:creationId xmlns:a16="http://schemas.microsoft.com/office/drawing/2014/main" id="{7F7F41D3-DA09-DC0D-84E5-A24CC8547C10}"/>
              </a:ext>
            </a:extLst>
          </p:cNvPr>
          <p:cNvSpPr/>
          <p:nvPr/>
        </p:nvSpPr>
        <p:spPr>
          <a:xfrm rot="5400000">
            <a:off x="6121555" y="4244198"/>
            <a:ext cx="115845" cy="51291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92" name="箭头: 下 91">
            <a:extLst>
              <a:ext uri="{FF2B5EF4-FFF2-40B4-BE49-F238E27FC236}">
                <a16:creationId xmlns:a16="http://schemas.microsoft.com/office/drawing/2014/main" id="{2B296BA7-6D20-1DBE-49BF-E713D3C3A3C9}"/>
              </a:ext>
            </a:extLst>
          </p:cNvPr>
          <p:cNvSpPr/>
          <p:nvPr/>
        </p:nvSpPr>
        <p:spPr>
          <a:xfrm rot="5400000">
            <a:off x="7673152" y="4251191"/>
            <a:ext cx="115845" cy="51291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93" name="箭头: 下 92">
            <a:extLst>
              <a:ext uri="{FF2B5EF4-FFF2-40B4-BE49-F238E27FC236}">
                <a16:creationId xmlns:a16="http://schemas.microsoft.com/office/drawing/2014/main" id="{EF194CAA-3978-5B9B-130B-78BF77F44D3A}"/>
              </a:ext>
            </a:extLst>
          </p:cNvPr>
          <p:cNvSpPr/>
          <p:nvPr/>
        </p:nvSpPr>
        <p:spPr>
          <a:xfrm rot="5400000">
            <a:off x="4672780" y="4257632"/>
            <a:ext cx="115845" cy="51291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94" name="箭头: 下 93">
            <a:extLst>
              <a:ext uri="{FF2B5EF4-FFF2-40B4-BE49-F238E27FC236}">
                <a16:creationId xmlns:a16="http://schemas.microsoft.com/office/drawing/2014/main" id="{03856D7A-0FC2-9351-BEE4-9C5F1EBBF389}"/>
              </a:ext>
            </a:extLst>
          </p:cNvPr>
          <p:cNvSpPr/>
          <p:nvPr/>
        </p:nvSpPr>
        <p:spPr>
          <a:xfrm rot="10800000">
            <a:off x="4394075" y="4264083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95" name="箭头: 下 94">
            <a:extLst>
              <a:ext uri="{FF2B5EF4-FFF2-40B4-BE49-F238E27FC236}">
                <a16:creationId xmlns:a16="http://schemas.microsoft.com/office/drawing/2014/main" id="{9379F124-1B20-BA1C-B8E3-8A3C0DF7A6DB}"/>
              </a:ext>
            </a:extLst>
          </p:cNvPr>
          <p:cNvSpPr/>
          <p:nvPr/>
        </p:nvSpPr>
        <p:spPr>
          <a:xfrm rot="10800000">
            <a:off x="4708187" y="4270413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96" name="箭头: 下 95">
            <a:extLst>
              <a:ext uri="{FF2B5EF4-FFF2-40B4-BE49-F238E27FC236}">
                <a16:creationId xmlns:a16="http://schemas.microsoft.com/office/drawing/2014/main" id="{EC814542-A70B-74B5-BDB2-7F3BE401444D}"/>
              </a:ext>
            </a:extLst>
          </p:cNvPr>
          <p:cNvSpPr/>
          <p:nvPr/>
        </p:nvSpPr>
        <p:spPr>
          <a:xfrm rot="10800000">
            <a:off x="5021563" y="4270413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97" name="箭头: 下 96">
            <a:extLst>
              <a:ext uri="{FF2B5EF4-FFF2-40B4-BE49-F238E27FC236}">
                <a16:creationId xmlns:a16="http://schemas.microsoft.com/office/drawing/2014/main" id="{B87FEB44-0E84-5FEE-8CC1-49EB388A3325}"/>
              </a:ext>
            </a:extLst>
          </p:cNvPr>
          <p:cNvSpPr/>
          <p:nvPr/>
        </p:nvSpPr>
        <p:spPr>
          <a:xfrm rot="10800000">
            <a:off x="5899123" y="4261940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98" name="箭头: 下 97">
            <a:extLst>
              <a:ext uri="{FF2B5EF4-FFF2-40B4-BE49-F238E27FC236}">
                <a16:creationId xmlns:a16="http://schemas.microsoft.com/office/drawing/2014/main" id="{82F05C26-4731-EB33-9E18-42FD6A584840}"/>
              </a:ext>
            </a:extLst>
          </p:cNvPr>
          <p:cNvSpPr/>
          <p:nvPr/>
        </p:nvSpPr>
        <p:spPr>
          <a:xfrm rot="10800000">
            <a:off x="6213235" y="4268270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99" name="箭头: 下 98">
            <a:extLst>
              <a:ext uri="{FF2B5EF4-FFF2-40B4-BE49-F238E27FC236}">
                <a16:creationId xmlns:a16="http://schemas.microsoft.com/office/drawing/2014/main" id="{80473EBA-0D04-85B9-84E3-691552A4AB82}"/>
              </a:ext>
            </a:extLst>
          </p:cNvPr>
          <p:cNvSpPr/>
          <p:nvPr/>
        </p:nvSpPr>
        <p:spPr>
          <a:xfrm rot="10800000">
            <a:off x="6526611" y="4268270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00" name="箭头: 下 99">
            <a:extLst>
              <a:ext uri="{FF2B5EF4-FFF2-40B4-BE49-F238E27FC236}">
                <a16:creationId xmlns:a16="http://schemas.microsoft.com/office/drawing/2014/main" id="{3FA7FFA0-9BE1-DBD4-E2D9-8DC1CCAD7224}"/>
              </a:ext>
            </a:extLst>
          </p:cNvPr>
          <p:cNvSpPr/>
          <p:nvPr/>
        </p:nvSpPr>
        <p:spPr>
          <a:xfrm rot="10800000">
            <a:off x="7336111" y="4270620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01" name="箭头: 下 100">
            <a:extLst>
              <a:ext uri="{FF2B5EF4-FFF2-40B4-BE49-F238E27FC236}">
                <a16:creationId xmlns:a16="http://schemas.microsoft.com/office/drawing/2014/main" id="{52175656-4356-9790-E1A1-32FAF8C5226E}"/>
              </a:ext>
            </a:extLst>
          </p:cNvPr>
          <p:cNvSpPr/>
          <p:nvPr/>
        </p:nvSpPr>
        <p:spPr>
          <a:xfrm rot="10800000">
            <a:off x="7650223" y="4276950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02" name="箭头: 下 101">
            <a:extLst>
              <a:ext uri="{FF2B5EF4-FFF2-40B4-BE49-F238E27FC236}">
                <a16:creationId xmlns:a16="http://schemas.microsoft.com/office/drawing/2014/main" id="{588A2AE2-9870-FA8A-FB10-2423C3CD9E31}"/>
              </a:ext>
            </a:extLst>
          </p:cNvPr>
          <p:cNvSpPr/>
          <p:nvPr/>
        </p:nvSpPr>
        <p:spPr>
          <a:xfrm rot="10800000">
            <a:off x="7963599" y="4276950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03" name="箭头: 下 102">
            <a:extLst>
              <a:ext uri="{FF2B5EF4-FFF2-40B4-BE49-F238E27FC236}">
                <a16:creationId xmlns:a16="http://schemas.microsoft.com/office/drawing/2014/main" id="{56E9D50A-EE07-0C39-FF1C-73D2000CAB0A}"/>
              </a:ext>
            </a:extLst>
          </p:cNvPr>
          <p:cNvSpPr/>
          <p:nvPr/>
        </p:nvSpPr>
        <p:spPr>
          <a:xfrm>
            <a:off x="4410484" y="4621667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04" name="箭头: 下 103">
            <a:extLst>
              <a:ext uri="{FF2B5EF4-FFF2-40B4-BE49-F238E27FC236}">
                <a16:creationId xmlns:a16="http://schemas.microsoft.com/office/drawing/2014/main" id="{A673C587-A4BA-6993-438C-61AD17109D14}"/>
              </a:ext>
            </a:extLst>
          </p:cNvPr>
          <p:cNvSpPr/>
          <p:nvPr/>
        </p:nvSpPr>
        <p:spPr>
          <a:xfrm>
            <a:off x="4724596" y="4627997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05" name="箭头: 下 104">
            <a:extLst>
              <a:ext uri="{FF2B5EF4-FFF2-40B4-BE49-F238E27FC236}">
                <a16:creationId xmlns:a16="http://schemas.microsoft.com/office/drawing/2014/main" id="{326F1374-7C50-2EA7-F0FD-C0F841677BA4}"/>
              </a:ext>
            </a:extLst>
          </p:cNvPr>
          <p:cNvSpPr/>
          <p:nvPr/>
        </p:nvSpPr>
        <p:spPr>
          <a:xfrm>
            <a:off x="5037972" y="4627997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09" name="箭头: 下 108">
            <a:extLst>
              <a:ext uri="{FF2B5EF4-FFF2-40B4-BE49-F238E27FC236}">
                <a16:creationId xmlns:a16="http://schemas.microsoft.com/office/drawing/2014/main" id="{1FCCD2CE-22CE-C1FC-5BDD-411587100CCB}"/>
              </a:ext>
            </a:extLst>
          </p:cNvPr>
          <p:cNvSpPr/>
          <p:nvPr/>
        </p:nvSpPr>
        <p:spPr>
          <a:xfrm>
            <a:off x="5914565" y="4605563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10" name="箭头: 下 109">
            <a:extLst>
              <a:ext uri="{FF2B5EF4-FFF2-40B4-BE49-F238E27FC236}">
                <a16:creationId xmlns:a16="http://schemas.microsoft.com/office/drawing/2014/main" id="{842096E4-97E4-E1DB-7B9F-52E09EB1C64B}"/>
              </a:ext>
            </a:extLst>
          </p:cNvPr>
          <p:cNvSpPr/>
          <p:nvPr/>
        </p:nvSpPr>
        <p:spPr>
          <a:xfrm>
            <a:off x="6228677" y="4611893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11" name="箭头: 下 110">
            <a:extLst>
              <a:ext uri="{FF2B5EF4-FFF2-40B4-BE49-F238E27FC236}">
                <a16:creationId xmlns:a16="http://schemas.microsoft.com/office/drawing/2014/main" id="{73263586-229C-BFFF-6487-23FDD7CCE952}"/>
              </a:ext>
            </a:extLst>
          </p:cNvPr>
          <p:cNvSpPr/>
          <p:nvPr/>
        </p:nvSpPr>
        <p:spPr>
          <a:xfrm>
            <a:off x="6542053" y="4611893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12" name="箭头: 下 111">
            <a:extLst>
              <a:ext uri="{FF2B5EF4-FFF2-40B4-BE49-F238E27FC236}">
                <a16:creationId xmlns:a16="http://schemas.microsoft.com/office/drawing/2014/main" id="{868737C8-4C7B-51AF-3F5C-1358D826EF82}"/>
              </a:ext>
            </a:extLst>
          </p:cNvPr>
          <p:cNvSpPr/>
          <p:nvPr/>
        </p:nvSpPr>
        <p:spPr>
          <a:xfrm>
            <a:off x="7358435" y="4613063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13" name="箭头: 下 112">
            <a:extLst>
              <a:ext uri="{FF2B5EF4-FFF2-40B4-BE49-F238E27FC236}">
                <a16:creationId xmlns:a16="http://schemas.microsoft.com/office/drawing/2014/main" id="{316A56FE-0E17-CFD8-E32C-1FC1E17130BE}"/>
              </a:ext>
            </a:extLst>
          </p:cNvPr>
          <p:cNvSpPr/>
          <p:nvPr/>
        </p:nvSpPr>
        <p:spPr>
          <a:xfrm>
            <a:off x="7672547" y="4619393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14" name="箭头: 下 113">
            <a:extLst>
              <a:ext uri="{FF2B5EF4-FFF2-40B4-BE49-F238E27FC236}">
                <a16:creationId xmlns:a16="http://schemas.microsoft.com/office/drawing/2014/main" id="{C0AA5D69-BF25-10A8-7FA5-8C6B7590813A}"/>
              </a:ext>
            </a:extLst>
          </p:cNvPr>
          <p:cNvSpPr/>
          <p:nvPr/>
        </p:nvSpPr>
        <p:spPr>
          <a:xfrm>
            <a:off x="7985923" y="4619393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5AB4B519-54BE-3951-9C8B-B0097BB7536E}"/>
              </a:ext>
            </a:extLst>
          </p:cNvPr>
          <p:cNvCxnSpPr/>
          <p:nvPr/>
        </p:nvCxnSpPr>
        <p:spPr>
          <a:xfrm flipH="1" flipV="1">
            <a:off x="4147669" y="3942893"/>
            <a:ext cx="197558" cy="24923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直接连接符 62">
            <a:extLst>
              <a:ext uri="{FF2B5EF4-FFF2-40B4-BE49-F238E27FC236}">
                <a16:creationId xmlns:a16="http://schemas.microsoft.com/office/drawing/2014/main" id="{22348A8E-DCA3-D313-74B3-6BC4291142CC}"/>
              </a:ext>
            </a:extLst>
          </p:cNvPr>
          <p:cNvCxnSpPr>
            <a:stCxn id="9" idx="1"/>
          </p:cNvCxnSpPr>
          <p:nvPr/>
        </p:nvCxnSpPr>
        <p:spPr>
          <a:xfrm flipH="1" flipV="1">
            <a:off x="4221090" y="3839177"/>
            <a:ext cx="158031" cy="24269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直接连接符 64">
            <a:extLst>
              <a:ext uri="{FF2B5EF4-FFF2-40B4-BE49-F238E27FC236}">
                <a16:creationId xmlns:a16="http://schemas.microsoft.com/office/drawing/2014/main" id="{71DF7937-C4C2-F856-CD8C-F994697EE5E4}"/>
              </a:ext>
            </a:extLst>
          </p:cNvPr>
          <p:cNvCxnSpPr>
            <a:stCxn id="9" idx="3"/>
          </p:cNvCxnSpPr>
          <p:nvPr/>
        </p:nvCxnSpPr>
        <p:spPr>
          <a:xfrm flipV="1">
            <a:off x="4446906" y="3942893"/>
            <a:ext cx="106621" cy="13897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8894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文本框 37">
            <a:extLst>
              <a:ext uri="{FF2B5EF4-FFF2-40B4-BE49-F238E27FC236}">
                <a16:creationId xmlns:a16="http://schemas.microsoft.com/office/drawing/2014/main" id="{962F0187-0211-9878-9296-DD283E60A2A1}"/>
              </a:ext>
            </a:extLst>
          </p:cNvPr>
          <p:cNvSpPr txBox="1"/>
          <p:nvPr/>
        </p:nvSpPr>
        <p:spPr>
          <a:xfrm>
            <a:off x="8141729" y="2884298"/>
            <a:ext cx="10858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岩层</a:t>
            </a: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9EFC2F98-2D51-7B0C-B4E7-C40CF74A74FB}"/>
              </a:ext>
            </a:extLst>
          </p:cNvPr>
          <p:cNvSpPr txBox="1"/>
          <p:nvPr/>
        </p:nvSpPr>
        <p:spPr>
          <a:xfrm>
            <a:off x="8097912" y="2115007"/>
            <a:ext cx="10858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岩层</a:t>
            </a: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A27B8DFD-78E1-5245-7E65-08AD631442FB}"/>
              </a:ext>
            </a:extLst>
          </p:cNvPr>
          <p:cNvSpPr txBox="1"/>
          <p:nvPr/>
        </p:nvSpPr>
        <p:spPr>
          <a:xfrm>
            <a:off x="8084579" y="1579254"/>
            <a:ext cx="10858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岩层</a:t>
            </a:r>
          </a:p>
        </p:txBody>
      </p:sp>
      <p:sp>
        <p:nvSpPr>
          <p:cNvPr id="127" name="箭头: 下 126">
            <a:extLst>
              <a:ext uri="{FF2B5EF4-FFF2-40B4-BE49-F238E27FC236}">
                <a16:creationId xmlns:a16="http://schemas.microsoft.com/office/drawing/2014/main" id="{5D913CAE-1EC5-B147-E745-EEB4DED16AB1}"/>
              </a:ext>
            </a:extLst>
          </p:cNvPr>
          <p:cNvSpPr/>
          <p:nvPr/>
        </p:nvSpPr>
        <p:spPr>
          <a:xfrm rot="10800000" flipH="1">
            <a:off x="3043339" y="1621090"/>
            <a:ext cx="86127" cy="595171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D1BE6AF0-C418-1B9F-623E-3396D0892E8E}"/>
              </a:ext>
            </a:extLst>
          </p:cNvPr>
          <p:cNvSpPr txBox="1"/>
          <p:nvPr/>
        </p:nvSpPr>
        <p:spPr>
          <a:xfrm>
            <a:off x="4256706" y="1663410"/>
            <a:ext cx="6538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2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zh-CN" altLang="en-US" sz="1400"/>
              <a:t>节流</a:t>
            </a:r>
          </a:p>
        </p:txBody>
      </p:sp>
      <p:sp>
        <p:nvSpPr>
          <p:cNvPr id="3" name="任意多边形: 形状 2">
            <a:extLst>
              <a:ext uri="{FF2B5EF4-FFF2-40B4-BE49-F238E27FC236}">
                <a16:creationId xmlns:a16="http://schemas.microsoft.com/office/drawing/2014/main" id="{260C4C8F-C5C7-C075-6C57-D9FE19D9FCBB}"/>
              </a:ext>
            </a:extLst>
          </p:cNvPr>
          <p:cNvSpPr/>
          <p:nvPr/>
        </p:nvSpPr>
        <p:spPr>
          <a:xfrm>
            <a:off x="1777594" y="1477671"/>
            <a:ext cx="7944307" cy="1228954"/>
          </a:xfrm>
          <a:custGeom>
            <a:avLst/>
            <a:gdLst>
              <a:gd name="connsiteX0" fmla="*/ 0 w 7944307"/>
              <a:gd name="connsiteY0" fmla="*/ 0 h 1550823"/>
              <a:gd name="connsiteX1" fmla="*/ 7936992 w 7944307"/>
              <a:gd name="connsiteY1" fmla="*/ 7316 h 1550823"/>
              <a:gd name="connsiteX2" fmla="*/ 7944307 w 7944307"/>
              <a:gd name="connsiteY2" fmla="*/ 1477671 h 1550823"/>
              <a:gd name="connsiteX3" fmla="*/ 7154265 w 7944307"/>
              <a:gd name="connsiteY3" fmla="*/ 1170432 h 1550823"/>
              <a:gd name="connsiteX4" fmla="*/ 5888736 w 7944307"/>
              <a:gd name="connsiteY4" fmla="*/ 1199693 h 1550823"/>
              <a:gd name="connsiteX5" fmla="*/ 4952390 w 7944307"/>
              <a:gd name="connsiteY5" fmla="*/ 1382573 h 1550823"/>
              <a:gd name="connsiteX6" fmla="*/ 3482035 w 7944307"/>
              <a:gd name="connsiteY6" fmla="*/ 1126541 h 1550823"/>
              <a:gd name="connsiteX7" fmla="*/ 3094329 w 7944307"/>
              <a:gd name="connsiteY7" fmla="*/ 1170432 h 1550823"/>
              <a:gd name="connsiteX8" fmla="*/ 2735884 w 7944307"/>
              <a:gd name="connsiteY8" fmla="*/ 1294791 h 1550823"/>
              <a:gd name="connsiteX9" fmla="*/ 2662732 w 7944307"/>
              <a:gd name="connsiteY9" fmla="*/ 1345997 h 1550823"/>
              <a:gd name="connsiteX10" fmla="*/ 2377440 w 7944307"/>
              <a:gd name="connsiteY10" fmla="*/ 1411834 h 1550823"/>
              <a:gd name="connsiteX11" fmla="*/ 2136038 w 7944307"/>
              <a:gd name="connsiteY11" fmla="*/ 1360628 h 1550823"/>
              <a:gd name="connsiteX12" fmla="*/ 1901952 w 7944307"/>
              <a:gd name="connsiteY12" fmla="*/ 1302106 h 1550823"/>
              <a:gd name="connsiteX13" fmla="*/ 1565452 w 7944307"/>
              <a:gd name="connsiteY13" fmla="*/ 1243584 h 1550823"/>
              <a:gd name="connsiteX14" fmla="*/ 1463040 w 7944307"/>
              <a:gd name="connsiteY14" fmla="*/ 1236269 h 1550823"/>
              <a:gd name="connsiteX15" fmla="*/ 790041 w 7944307"/>
              <a:gd name="connsiteY15" fmla="*/ 1163117 h 1550823"/>
              <a:gd name="connsiteX16" fmla="*/ 512064 w 7944307"/>
              <a:gd name="connsiteY16" fmla="*/ 1250900 h 1550823"/>
              <a:gd name="connsiteX17" fmla="*/ 446227 w 7944307"/>
              <a:gd name="connsiteY17" fmla="*/ 1302106 h 1550823"/>
              <a:gd name="connsiteX18" fmla="*/ 256032 w 7944307"/>
              <a:gd name="connsiteY18" fmla="*/ 1455725 h 1550823"/>
              <a:gd name="connsiteX19" fmla="*/ 190195 w 7944307"/>
              <a:gd name="connsiteY19" fmla="*/ 1514247 h 1550823"/>
              <a:gd name="connsiteX20" fmla="*/ 0 w 7944307"/>
              <a:gd name="connsiteY20" fmla="*/ 1550823 h 1550823"/>
              <a:gd name="connsiteX21" fmla="*/ 0 w 7944307"/>
              <a:gd name="connsiteY21" fmla="*/ 0 h 1550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944307" h="1550823">
                <a:moveTo>
                  <a:pt x="0" y="0"/>
                </a:moveTo>
                <a:lnTo>
                  <a:pt x="7936992" y="7316"/>
                </a:lnTo>
                <a:cubicBezTo>
                  <a:pt x="7939430" y="497434"/>
                  <a:pt x="7941869" y="987553"/>
                  <a:pt x="7944307" y="1477671"/>
                </a:cubicBezTo>
                <a:lnTo>
                  <a:pt x="7154265" y="1170432"/>
                </a:lnTo>
                <a:lnTo>
                  <a:pt x="5888736" y="1199693"/>
                </a:lnTo>
                <a:lnTo>
                  <a:pt x="4952390" y="1382573"/>
                </a:lnTo>
                <a:lnTo>
                  <a:pt x="3482035" y="1126541"/>
                </a:lnTo>
                <a:lnTo>
                  <a:pt x="3094329" y="1170432"/>
                </a:lnTo>
                <a:lnTo>
                  <a:pt x="2735884" y="1294791"/>
                </a:lnTo>
                <a:lnTo>
                  <a:pt x="2662732" y="1345997"/>
                </a:lnTo>
                <a:lnTo>
                  <a:pt x="2377440" y="1411834"/>
                </a:lnTo>
                <a:lnTo>
                  <a:pt x="2136038" y="1360628"/>
                </a:lnTo>
                <a:lnTo>
                  <a:pt x="1901952" y="1302106"/>
                </a:lnTo>
                <a:lnTo>
                  <a:pt x="1565452" y="1243584"/>
                </a:lnTo>
                <a:cubicBezTo>
                  <a:pt x="1477700" y="1235607"/>
                  <a:pt x="1511918" y="1236269"/>
                  <a:pt x="1463040" y="1236269"/>
                </a:cubicBezTo>
                <a:lnTo>
                  <a:pt x="790041" y="1163117"/>
                </a:lnTo>
                <a:lnTo>
                  <a:pt x="512064" y="1250900"/>
                </a:lnTo>
                <a:cubicBezTo>
                  <a:pt x="456717" y="1298339"/>
                  <a:pt x="480965" y="1284737"/>
                  <a:pt x="446227" y="1302106"/>
                </a:cubicBezTo>
                <a:lnTo>
                  <a:pt x="256032" y="1455725"/>
                </a:lnTo>
                <a:cubicBezTo>
                  <a:pt x="194915" y="1509203"/>
                  <a:pt x="215839" y="1488603"/>
                  <a:pt x="190195" y="1514247"/>
                </a:cubicBezTo>
                <a:lnTo>
                  <a:pt x="0" y="155082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ED4343E2-54CB-60F5-C10F-B6E357104948}"/>
              </a:ext>
            </a:extLst>
          </p:cNvPr>
          <p:cNvSpPr/>
          <p:nvPr/>
        </p:nvSpPr>
        <p:spPr>
          <a:xfrm>
            <a:off x="1777594" y="2246224"/>
            <a:ext cx="7966253" cy="1945903"/>
          </a:xfrm>
          <a:custGeom>
            <a:avLst/>
            <a:gdLst>
              <a:gd name="connsiteX0" fmla="*/ 0 w 7966253"/>
              <a:gd name="connsiteY0" fmla="*/ 416993 h 1945903"/>
              <a:gd name="connsiteX1" fmla="*/ 329184 w 7966253"/>
              <a:gd name="connsiteY1" fmla="*/ 263373 h 1945903"/>
              <a:gd name="connsiteX2" fmla="*/ 694944 w 7966253"/>
              <a:gd name="connsiteY2" fmla="*/ 58548 h 1945903"/>
              <a:gd name="connsiteX3" fmla="*/ 1250899 w 7966253"/>
              <a:gd name="connsiteY3" fmla="*/ 117069 h 1945903"/>
              <a:gd name="connsiteX4" fmla="*/ 1770278 w 7966253"/>
              <a:gd name="connsiteY4" fmla="*/ 248743 h 1945903"/>
              <a:gd name="connsiteX5" fmla="*/ 2384755 w 7966253"/>
              <a:gd name="connsiteY5" fmla="*/ 241428 h 1945903"/>
              <a:gd name="connsiteX6" fmla="*/ 2633472 w 7966253"/>
              <a:gd name="connsiteY6" fmla="*/ 139015 h 1945903"/>
              <a:gd name="connsiteX7" fmla="*/ 3138221 w 7966253"/>
              <a:gd name="connsiteY7" fmla="*/ 43917 h 1945903"/>
              <a:gd name="connsiteX8" fmla="*/ 3701491 w 7966253"/>
              <a:gd name="connsiteY8" fmla="*/ 65863 h 1945903"/>
              <a:gd name="connsiteX9" fmla="*/ 3774643 w 7966253"/>
              <a:gd name="connsiteY9" fmla="*/ 65863 h 1945903"/>
              <a:gd name="connsiteX10" fmla="*/ 4242816 w 7966253"/>
              <a:gd name="connsiteY10" fmla="*/ 146330 h 1945903"/>
              <a:gd name="connsiteX11" fmla="*/ 4564685 w 7966253"/>
              <a:gd name="connsiteY11" fmla="*/ 212167 h 1945903"/>
              <a:gd name="connsiteX12" fmla="*/ 4725619 w 7966253"/>
              <a:gd name="connsiteY12" fmla="*/ 248743 h 1945903"/>
              <a:gd name="connsiteX13" fmla="*/ 4945075 w 7966253"/>
              <a:gd name="connsiteY13" fmla="*/ 270689 h 1945903"/>
              <a:gd name="connsiteX14" fmla="*/ 5142585 w 7966253"/>
              <a:gd name="connsiteY14" fmla="*/ 270689 h 1945903"/>
              <a:gd name="connsiteX15" fmla="*/ 5369357 w 7966253"/>
              <a:gd name="connsiteY15" fmla="*/ 182906 h 1945903"/>
              <a:gd name="connsiteX16" fmla="*/ 5420563 w 7966253"/>
              <a:gd name="connsiteY16" fmla="*/ 168276 h 1945903"/>
              <a:gd name="connsiteX17" fmla="*/ 5530291 w 7966253"/>
              <a:gd name="connsiteY17" fmla="*/ 131700 h 1945903"/>
              <a:gd name="connsiteX18" fmla="*/ 5742432 w 7966253"/>
              <a:gd name="connsiteY18" fmla="*/ 51233 h 1945903"/>
              <a:gd name="connsiteX19" fmla="*/ 5822899 w 7966253"/>
              <a:gd name="connsiteY19" fmla="*/ 7341 h 1945903"/>
              <a:gd name="connsiteX20" fmla="*/ 5917997 w 7966253"/>
              <a:gd name="connsiteY20" fmla="*/ 7341 h 1945903"/>
              <a:gd name="connsiteX21" fmla="*/ 6159398 w 7966253"/>
              <a:gd name="connsiteY21" fmla="*/ 14657 h 1945903"/>
              <a:gd name="connsiteX22" fmla="*/ 6422745 w 7966253"/>
              <a:gd name="connsiteY22" fmla="*/ 21972 h 1945903"/>
              <a:gd name="connsiteX23" fmla="*/ 6576365 w 7966253"/>
              <a:gd name="connsiteY23" fmla="*/ 26 h 1945903"/>
              <a:gd name="connsiteX24" fmla="*/ 6737299 w 7966253"/>
              <a:gd name="connsiteY24" fmla="*/ 29287 h 1945903"/>
              <a:gd name="connsiteX25" fmla="*/ 6817766 w 7966253"/>
              <a:gd name="connsiteY25" fmla="*/ 36602 h 1945903"/>
              <a:gd name="connsiteX26" fmla="*/ 6920179 w 7966253"/>
              <a:gd name="connsiteY26" fmla="*/ 65863 h 1945903"/>
              <a:gd name="connsiteX27" fmla="*/ 7000646 w 7966253"/>
              <a:gd name="connsiteY27" fmla="*/ 80493 h 1945903"/>
              <a:gd name="connsiteX28" fmla="*/ 7212787 w 7966253"/>
              <a:gd name="connsiteY28" fmla="*/ 117069 h 1945903"/>
              <a:gd name="connsiteX29" fmla="*/ 7278624 w 7966253"/>
              <a:gd name="connsiteY29" fmla="*/ 117069 h 1945903"/>
              <a:gd name="connsiteX30" fmla="*/ 7615123 w 7966253"/>
              <a:gd name="connsiteY30" fmla="*/ 139015 h 1945903"/>
              <a:gd name="connsiteX31" fmla="*/ 7680960 w 7966253"/>
              <a:gd name="connsiteY31" fmla="*/ 146330 h 1945903"/>
              <a:gd name="connsiteX32" fmla="*/ 7783373 w 7966253"/>
              <a:gd name="connsiteY32" fmla="*/ 175591 h 1945903"/>
              <a:gd name="connsiteX33" fmla="*/ 7900416 w 7966253"/>
              <a:gd name="connsiteY33" fmla="*/ 256058 h 1945903"/>
              <a:gd name="connsiteX34" fmla="*/ 7958937 w 7966253"/>
              <a:gd name="connsiteY34" fmla="*/ 329210 h 1945903"/>
              <a:gd name="connsiteX35" fmla="*/ 7966253 w 7966253"/>
              <a:gd name="connsiteY35" fmla="*/ 1214349 h 1945903"/>
              <a:gd name="connsiteX36" fmla="*/ 7476134 w 7966253"/>
              <a:gd name="connsiteY36" fmla="*/ 1163143 h 1945903"/>
              <a:gd name="connsiteX37" fmla="*/ 7081113 w 7966253"/>
              <a:gd name="connsiteY37" fmla="*/ 1075361 h 1945903"/>
              <a:gd name="connsiteX38" fmla="*/ 7007961 w 7966253"/>
              <a:gd name="connsiteY38" fmla="*/ 1060730 h 1945903"/>
              <a:gd name="connsiteX39" fmla="*/ 6759245 w 7966253"/>
              <a:gd name="connsiteY39" fmla="*/ 1163143 h 1945903"/>
              <a:gd name="connsiteX40" fmla="*/ 6715353 w 7966253"/>
              <a:gd name="connsiteY40" fmla="*/ 1214349 h 1945903"/>
              <a:gd name="connsiteX41" fmla="*/ 6598310 w 7966253"/>
              <a:gd name="connsiteY41" fmla="*/ 1280186 h 1945903"/>
              <a:gd name="connsiteX42" fmla="*/ 6539789 w 7966253"/>
              <a:gd name="connsiteY42" fmla="*/ 1324077 h 1945903"/>
              <a:gd name="connsiteX43" fmla="*/ 6291072 w 7966253"/>
              <a:gd name="connsiteY43" fmla="*/ 1411860 h 1945903"/>
              <a:gd name="connsiteX44" fmla="*/ 6093561 w 7966253"/>
              <a:gd name="connsiteY44" fmla="*/ 1441121 h 1945903"/>
              <a:gd name="connsiteX45" fmla="*/ 5800953 w 7966253"/>
              <a:gd name="connsiteY45" fmla="*/ 1346023 h 1945903"/>
              <a:gd name="connsiteX46" fmla="*/ 5508345 w 7966253"/>
              <a:gd name="connsiteY46" fmla="*/ 1346023 h 1945903"/>
              <a:gd name="connsiteX47" fmla="*/ 5186477 w 7966253"/>
              <a:gd name="connsiteY47" fmla="*/ 1367969 h 1945903"/>
              <a:gd name="connsiteX48" fmla="*/ 5091379 w 7966253"/>
              <a:gd name="connsiteY48" fmla="*/ 1419175 h 1945903"/>
              <a:gd name="connsiteX49" fmla="*/ 4967021 w 7966253"/>
              <a:gd name="connsiteY49" fmla="*/ 1492327 h 1945903"/>
              <a:gd name="connsiteX50" fmla="*/ 4908499 w 7966253"/>
              <a:gd name="connsiteY50" fmla="*/ 1528903 h 1945903"/>
              <a:gd name="connsiteX51" fmla="*/ 4725619 w 7966253"/>
              <a:gd name="connsiteY51" fmla="*/ 1602055 h 1945903"/>
              <a:gd name="connsiteX52" fmla="*/ 4557369 w 7966253"/>
              <a:gd name="connsiteY52" fmla="*/ 1631316 h 1945903"/>
              <a:gd name="connsiteX53" fmla="*/ 4169664 w 7966253"/>
              <a:gd name="connsiteY53" fmla="*/ 1572794 h 1945903"/>
              <a:gd name="connsiteX54" fmla="*/ 3825849 w 7966253"/>
              <a:gd name="connsiteY54" fmla="*/ 1426490 h 1945903"/>
              <a:gd name="connsiteX55" fmla="*/ 3606393 w 7966253"/>
              <a:gd name="connsiteY55" fmla="*/ 1426490 h 1945903"/>
              <a:gd name="connsiteX56" fmla="*/ 3511296 w 7966253"/>
              <a:gd name="connsiteY56" fmla="*/ 1463066 h 1945903"/>
              <a:gd name="connsiteX57" fmla="*/ 3386937 w 7966253"/>
              <a:gd name="connsiteY57" fmla="*/ 1558164 h 1945903"/>
              <a:gd name="connsiteX58" fmla="*/ 3284525 w 7966253"/>
              <a:gd name="connsiteY58" fmla="*/ 1587425 h 1945903"/>
              <a:gd name="connsiteX59" fmla="*/ 3189427 w 7966253"/>
              <a:gd name="connsiteY59" fmla="*/ 1631316 h 1945903"/>
              <a:gd name="connsiteX60" fmla="*/ 2904134 w 7966253"/>
              <a:gd name="connsiteY60" fmla="*/ 1697153 h 1945903"/>
              <a:gd name="connsiteX61" fmla="*/ 2801721 w 7966253"/>
              <a:gd name="connsiteY61" fmla="*/ 1726413 h 1945903"/>
              <a:gd name="connsiteX62" fmla="*/ 2479853 w 7966253"/>
              <a:gd name="connsiteY62" fmla="*/ 1667892 h 1945903"/>
              <a:gd name="connsiteX63" fmla="*/ 2289657 w 7966253"/>
              <a:gd name="connsiteY63" fmla="*/ 1602055 h 1945903"/>
              <a:gd name="connsiteX64" fmla="*/ 2201875 w 7966253"/>
              <a:gd name="connsiteY64" fmla="*/ 1565479 h 1945903"/>
              <a:gd name="connsiteX65" fmla="*/ 1901952 w 7966253"/>
              <a:gd name="connsiteY65" fmla="*/ 1558164 h 1945903"/>
              <a:gd name="connsiteX66" fmla="*/ 1777593 w 7966253"/>
              <a:gd name="connsiteY66" fmla="*/ 1594740 h 1945903"/>
              <a:gd name="connsiteX67" fmla="*/ 1448409 w 7966253"/>
              <a:gd name="connsiteY67" fmla="*/ 1675207 h 1945903"/>
              <a:gd name="connsiteX68" fmla="*/ 1338681 w 7966253"/>
              <a:gd name="connsiteY68" fmla="*/ 1748359 h 1945903"/>
              <a:gd name="connsiteX69" fmla="*/ 1207008 w 7966253"/>
              <a:gd name="connsiteY69" fmla="*/ 1806881 h 1945903"/>
              <a:gd name="connsiteX70" fmla="*/ 1075334 w 7966253"/>
              <a:gd name="connsiteY70" fmla="*/ 1872717 h 1945903"/>
              <a:gd name="connsiteX71" fmla="*/ 1046073 w 7966253"/>
              <a:gd name="connsiteY71" fmla="*/ 1872717 h 1945903"/>
              <a:gd name="connsiteX72" fmla="*/ 694944 w 7966253"/>
              <a:gd name="connsiteY72" fmla="*/ 1938554 h 1945903"/>
              <a:gd name="connsiteX73" fmla="*/ 592531 w 7966253"/>
              <a:gd name="connsiteY73" fmla="*/ 1945869 h 1945903"/>
              <a:gd name="connsiteX74" fmla="*/ 329184 w 7966253"/>
              <a:gd name="connsiteY74" fmla="*/ 1828826 h 1945903"/>
              <a:gd name="connsiteX75" fmla="*/ 336499 w 7966253"/>
              <a:gd name="connsiteY75" fmla="*/ 1755674 h 1945903"/>
              <a:gd name="connsiteX76" fmla="*/ 336499 w 7966253"/>
              <a:gd name="connsiteY76" fmla="*/ 1704468 h 1945903"/>
              <a:gd name="connsiteX77" fmla="*/ 190195 w 7966253"/>
              <a:gd name="connsiteY77" fmla="*/ 1616685 h 1945903"/>
              <a:gd name="connsiteX78" fmla="*/ 87782 w 7966253"/>
              <a:gd name="connsiteY78" fmla="*/ 1609370 h 1945903"/>
              <a:gd name="connsiteX79" fmla="*/ 36576 w 7966253"/>
              <a:gd name="connsiteY79" fmla="*/ 1653261 h 1945903"/>
              <a:gd name="connsiteX80" fmla="*/ 0 w 7966253"/>
              <a:gd name="connsiteY80" fmla="*/ 1653261 h 1945903"/>
              <a:gd name="connsiteX81" fmla="*/ 7315 w 7966253"/>
              <a:gd name="connsiteY81" fmla="*/ 329210 h 1945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7966253" h="1945903">
                <a:moveTo>
                  <a:pt x="0" y="416993"/>
                </a:moveTo>
                <a:lnTo>
                  <a:pt x="329184" y="263373"/>
                </a:lnTo>
                <a:lnTo>
                  <a:pt x="694944" y="58548"/>
                </a:lnTo>
                <a:lnTo>
                  <a:pt x="1250899" y="117069"/>
                </a:lnTo>
                <a:lnTo>
                  <a:pt x="1770278" y="248743"/>
                </a:lnTo>
                <a:lnTo>
                  <a:pt x="2384755" y="241428"/>
                </a:lnTo>
                <a:lnTo>
                  <a:pt x="2633472" y="139015"/>
                </a:lnTo>
                <a:lnTo>
                  <a:pt x="3138221" y="43917"/>
                </a:lnTo>
                <a:lnTo>
                  <a:pt x="3701491" y="65863"/>
                </a:lnTo>
                <a:lnTo>
                  <a:pt x="3774643" y="65863"/>
                </a:lnTo>
                <a:lnTo>
                  <a:pt x="4242816" y="146330"/>
                </a:lnTo>
                <a:lnTo>
                  <a:pt x="4564685" y="212167"/>
                </a:lnTo>
                <a:lnTo>
                  <a:pt x="4725619" y="248743"/>
                </a:lnTo>
                <a:lnTo>
                  <a:pt x="4945075" y="270689"/>
                </a:lnTo>
                <a:lnTo>
                  <a:pt x="5142585" y="270689"/>
                </a:lnTo>
                <a:lnTo>
                  <a:pt x="5369357" y="182906"/>
                </a:lnTo>
                <a:lnTo>
                  <a:pt x="5420563" y="168276"/>
                </a:lnTo>
                <a:lnTo>
                  <a:pt x="5530291" y="131700"/>
                </a:lnTo>
                <a:lnTo>
                  <a:pt x="5742432" y="51233"/>
                </a:lnTo>
                <a:cubicBezTo>
                  <a:pt x="5812327" y="4636"/>
                  <a:pt x="5781893" y="7341"/>
                  <a:pt x="5822899" y="7341"/>
                </a:cubicBezTo>
                <a:lnTo>
                  <a:pt x="5917997" y="7341"/>
                </a:lnTo>
                <a:lnTo>
                  <a:pt x="6159398" y="14657"/>
                </a:lnTo>
                <a:lnTo>
                  <a:pt x="6422745" y="21972"/>
                </a:lnTo>
                <a:cubicBezTo>
                  <a:pt x="6556709" y="-1669"/>
                  <a:pt x="6505010" y="26"/>
                  <a:pt x="6576365" y="26"/>
                </a:cubicBezTo>
                <a:lnTo>
                  <a:pt x="6737299" y="29287"/>
                </a:lnTo>
                <a:cubicBezTo>
                  <a:pt x="6812877" y="36845"/>
                  <a:pt x="6785945" y="36602"/>
                  <a:pt x="6817766" y="36602"/>
                </a:cubicBezTo>
                <a:lnTo>
                  <a:pt x="6920179" y="65863"/>
                </a:lnTo>
                <a:lnTo>
                  <a:pt x="7000646" y="80493"/>
                </a:lnTo>
                <a:lnTo>
                  <a:pt x="7212787" y="117069"/>
                </a:lnTo>
                <a:lnTo>
                  <a:pt x="7278624" y="117069"/>
                </a:lnTo>
                <a:lnTo>
                  <a:pt x="7615123" y="139015"/>
                </a:lnTo>
                <a:lnTo>
                  <a:pt x="7680960" y="146330"/>
                </a:lnTo>
                <a:lnTo>
                  <a:pt x="7783373" y="175591"/>
                </a:lnTo>
                <a:lnTo>
                  <a:pt x="7900416" y="256058"/>
                </a:lnTo>
                <a:lnTo>
                  <a:pt x="7958937" y="329210"/>
                </a:lnTo>
                <a:cubicBezTo>
                  <a:pt x="7961376" y="624256"/>
                  <a:pt x="7963814" y="919303"/>
                  <a:pt x="7966253" y="1214349"/>
                </a:cubicBezTo>
                <a:lnTo>
                  <a:pt x="7476134" y="1163143"/>
                </a:lnTo>
                <a:lnTo>
                  <a:pt x="7081113" y="1075361"/>
                </a:lnTo>
                <a:lnTo>
                  <a:pt x="7007961" y="1060730"/>
                </a:lnTo>
                <a:lnTo>
                  <a:pt x="6759245" y="1163143"/>
                </a:lnTo>
                <a:lnTo>
                  <a:pt x="6715353" y="1214349"/>
                </a:lnTo>
                <a:lnTo>
                  <a:pt x="6598310" y="1280186"/>
                </a:lnTo>
                <a:lnTo>
                  <a:pt x="6539789" y="1324077"/>
                </a:lnTo>
                <a:lnTo>
                  <a:pt x="6291072" y="1411860"/>
                </a:lnTo>
                <a:lnTo>
                  <a:pt x="6093561" y="1441121"/>
                </a:lnTo>
                <a:lnTo>
                  <a:pt x="5800953" y="1346023"/>
                </a:lnTo>
                <a:lnTo>
                  <a:pt x="5508345" y="1346023"/>
                </a:lnTo>
                <a:lnTo>
                  <a:pt x="5186477" y="1367969"/>
                </a:lnTo>
                <a:lnTo>
                  <a:pt x="5091379" y="1419175"/>
                </a:lnTo>
                <a:lnTo>
                  <a:pt x="4967021" y="1492327"/>
                </a:lnTo>
                <a:lnTo>
                  <a:pt x="4908499" y="1528903"/>
                </a:lnTo>
                <a:lnTo>
                  <a:pt x="4725619" y="1602055"/>
                </a:lnTo>
                <a:cubicBezTo>
                  <a:pt x="4600951" y="1619864"/>
                  <a:pt x="4656869" y="1609204"/>
                  <a:pt x="4557369" y="1631316"/>
                </a:cubicBezTo>
                <a:lnTo>
                  <a:pt x="4169664" y="1572794"/>
                </a:lnTo>
                <a:lnTo>
                  <a:pt x="3825849" y="1426490"/>
                </a:lnTo>
                <a:lnTo>
                  <a:pt x="3606393" y="1426490"/>
                </a:lnTo>
                <a:cubicBezTo>
                  <a:pt x="3524820" y="1450962"/>
                  <a:pt x="3554423" y="1434315"/>
                  <a:pt x="3511296" y="1463066"/>
                </a:cubicBezTo>
                <a:lnTo>
                  <a:pt x="3386937" y="1558164"/>
                </a:lnTo>
                <a:lnTo>
                  <a:pt x="3284525" y="1587425"/>
                </a:lnTo>
                <a:cubicBezTo>
                  <a:pt x="3205100" y="1635080"/>
                  <a:pt x="3239809" y="1631316"/>
                  <a:pt x="3189427" y="1631316"/>
                </a:cubicBezTo>
                <a:lnTo>
                  <a:pt x="2904134" y="1697153"/>
                </a:lnTo>
                <a:cubicBezTo>
                  <a:pt x="2811725" y="1727955"/>
                  <a:pt x="2847195" y="1726413"/>
                  <a:pt x="2801721" y="1726413"/>
                </a:cubicBezTo>
                <a:lnTo>
                  <a:pt x="2479853" y="1667892"/>
                </a:lnTo>
                <a:lnTo>
                  <a:pt x="2289657" y="1602055"/>
                </a:lnTo>
                <a:cubicBezTo>
                  <a:pt x="2220926" y="1576280"/>
                  <a:pt x="2249770" y="1589426"/>
                  <a:pt x="2201875" y="1565479"/>
                </a:cubicBezTo>
                <a:lnTo>
                  <a:pt x="1901952" y="1558164"/>
                </a:lnTo>
                <a:cubicBezTo>
                  <a:pt x="1797245" y="1590382"/>
                  <a:pt x="1839030" y="1579381"/>
                  <a:pt x="1777593" y="1594740"/>
                </a:cubicBezTo>
                <a:lnTo>
                  <a:pt x="1448409" y="1675207"/>
                </a:lnTo>
                <a:cubicBezTo>
                  <a:pt x="1343096" y="1742909"/>
                  <a:pt x="1374695" y="1712350"/>
                  <a:pt x="1338681" y="1748359"/>
                </a:cubicBezTo>
                <a:lnTo>
                  <a:pt x="1207008" y="1806881"/>
                </a:lnTo>
                <a:cubicBezTo>
                  <a:pt x="1171378" y="1826675"/>
                  <a:pt x="1115134" y="1860471"/>
                  <a:pt x="1075334" y="1872717"/>
                </a:cubicBezTo>
                <a:cubicBezTo>
                  <a:pt x="1066012" y="1875585"/>
                  <a:pt x="1055827" y="1872717"/>
                  <a:pt x="1046073" y="1872717"/>
                </a:cubicBezTo>
                <a:lnTo>
                  <a:pt x="694944" y="1938554"/>
                </a:lnTo>
                <a:cubicBezTo>
                  <a:pt x="612087" y="1946839"/>
                  <a:pt x="646298" y="1945869"/>
                  <a:pt x="592531" y="1945869"/>
                </a:cubicBezTo>
                <a:lnTo>
                  <a:pt x="329184" y="1828826"/>
                </a:lnTo>
                <a:lnTo>
                  <a:pt x="336499" y="1755674"/>
                </a:lnTo>
                <a:lnTo>
                  <a:pt x="336499" y="1704468"/>
                </a:lnTo>
                <a:lnTo>
                  <a:pt x="190195" y="1616685"/>
                </a:lnTo>
                <a:lnTo>
                  <a:pt x="87782" y="1609370"/>
                </a:lnTo>
                <a:lnTo>
                  <a:pt x="36576" y="1653261"/>
                </a:lnTo>
                <a:lnTo>
                  <a:pt x="0" y="1653261"/>
                </a:lnTo>
                <a:cubicBezTo>
                  <a:pt x="2438" y="1211911"/>
                  <a:pt x="4877" y="770560"/>
                  <a:pt x="7315" y="329210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任意多边形: 形状 11">
            <a:extLst>
              <a:ext uri="{FF2B5EF4-FFF2-40B4-BE49-F238E27FC236}">
                <a16:creationId xmlns:a16="http://schemas.microsoft.com/office/drawing/2014/main" id="{AA7E7E75-86C5-6AF9-9837-6EAE4FE3FC88}"/>
              </a:ext>
            </a:extLst>
          </p:cNvPr>
          <p:cNvSpPr/>
          <p:nvPr/>
        </p:nvSpPr>
        <p:spPr>
          <a:xfrm>
            <a:off x="1762963" y="3116877"/>
            <a:ext cx="8032090" cy="2248092"/>
          </a:xfrm>
          <a:custGeom>
            <a:avLst/>
            <a:gdLst>
              <a:gd name="connsiteX0" fmla="*/ 0 w 7988198"/>
              <a:gd name="connsiteY0" fmla="*/ 687699 h 2026381"/>
              <a:gd name="connsiteX1" fmla="*/ 153619 w 7988198"/>
              <a:gd name="connsiteY1" fmla="*/ 534080 h 2026381"/>
              <a:gd name="connsiteX2" fmla="*/ 563270 w 7988198"/>
              <a:gd name="connsiteY2" fmla="*/ 512134 h 2026381"/>
              <a:gd name="connsiteX3" fmla="*/ 738835 w 7988198"/>
              <a:gd name="connsiteY3" fmla="*/ 512134 h 2026381"/>
              <a:gd name="connsiteX4" fmla="*/ 804672 w 7988198"/>
              <a:gd name="connsiteY4" fmla="*/ 497504 h 2026381"/>
              <a:gd name="connsiteX5" fmla="*/ 1024128 w 7988198"/>
              <a:gd name="connsiteY5" fmla="*/ 519449 h 2026381"/>
              <a:gd name="connsiteX6" fmla="*/ 1104595 w 7988198"/>
              <a:gd name="connsiteY6" fmla="*/ 526765 h 2026381"/>
              <a:gd name="connsiteX7" fmla="*/ 1272845 w 7988198"/>
              <a:gd name="connsiteY7" fmla="*/ 519449 h 2026381"/>
              <a:gd name="connsiteX8" fmla="*/ 1426464 w 7988198"/>
              <a:gd name="connsiteY8" fmla="*/ 460928 h 2026381"/>
              <a:gd name="connsiteX9" fmla="*/ 1587398 w 7988198"/>
              <a:gd name="connsiteY9" fmla="*/ 409721 h 2026381"/>
              <a:gd name="connsiteX10" fmla="*/ 1653235 w 7988198"/>
              <a:gd name="connsiteY10" fmla="*/ 402406 h 2026381"/>
              <a:gd name="connsiteX11" fmla="*/ 1872691 w 7988198"/>
              <a:gd name="connsiteY11" fmla="*/ 343885 h 2026381"/>
              <a:gd name="connsiteX12" fmla="*/ 2099462 w 7988198"/>
              <a:gd name="connsiteY12" fmla="*/ 380461 h 2026381"/>
              <a:gd name="connsiteX13" fmla="*/ 2392070 w 7988198"/>
              <a:gd name="connsiteY13" fmla="*/ 504819 h 2026381"/>
              <a:gd name="connsiteX14" fmla="*/ 2450592 w 7988198"/>
              <a:gd name="connsiteY14" fmla="*/ 526765 h 2026381"/>
              <a:gd name="connsiteX15" fmla="*/ 2589581 w 7988198"/>
              <a:gd name="connsiteY15" fmla="*/ 526765 h 2026381"/>
              <a:gd name="connsiteX16" fmla="*/ 2648102 w 7988198"/>
              <a:gd name="connsiteY16" fmla="*/ 526765 h 2026381"/>
              <a:gd name="connsiteX17" fmla="*/ 2750515 w 7988198"/>
              <a:gd name="connsiteY17" fmla="*/ 504819 h 2026381"/>
              <a:gd name="connsiteX18" fmla="*/ 2860243 w 7988198"/>
              <a:gd name="connsiteY18" fmla="*/ 482873 h 2026381"/>
              <a:gd name="connsiteX19" fmla="*/ 2926080 w 7988198"/>
              <a:gd name="connsiteY19" fmla="*/ 460928 h 2026381"/>
              <a:gd name="connsiteX20" fmla="*/ 3145536 w 7988198"/>
              <a:gd name="connsiteY20" fmla="*/ 431667 h 2026381"/>
              <a:gd name="connsiteX21" fmla="*/ 3233318 w 7988198"/>
              <a:gd name="connsiteY21" fmla="*/ 395091 h 2026381"/>
              <a:gd name="connsiteX22" fmla="*/ 3299155 w 7988198"/>
              <a:gd name="connsiteY22" fmla="*/ 387776 h 2026381"/>
              <a:gd name="connsiteX23" fmla="*/ 3379622 w 7988198"/>
              <a:gd name="connsiteY23" fmla="*/ 358515 h 2026381"/>
              <a:gd name="connsiteX24" fmla="*/ 3518611 w 7988198"/>
              <a:gd name="connsiteY24" fmla="*/ 380461 h 2026381"/>
              <a:gd name="connsiteX25" fmla="*/ 3606393 w 7988198"/>
              <a:gd name="connsiteY25" fmla="*/ 365830 h 2026381"/>
              <a:gd name="connsiteX26" fmla="*/ 3672230 w 7988198"/>
              <a:gd name="connsiteY26" fmla="*/ 358515 h 2026381"/>
              <a:gd name="connsiteX27" fmla="*/ 3760013 w 7988198"/>
              <a:gd name="connsiteY27" fmla="*/ 358515 h 2026381"/>
              <a:gd name="connsiteX28" fmla="*/ 3884371 w 7988198"/>
              <a:gd name="connsiteY28" fmla="*/ 395091 h 2026381"/>
              <a:gd name="connsiteX29" fmla="*/ 4067251 w 7988198"/>
              <a:gd name="connsiteY29" fmla="*/ 438982 h 2026381"/>
              <a:gd name="connsiteX30" fmla="*/ 4169664 w 7988198"/>
              <a:gd name="connsiteY30" fmla="*/ 460928 h 2026381"/>
              <a:gd name="connsiteX31" fmla="*/ 4264761 w 7988198"/>
              <a:gd name="connsiteY31" fmla="*/ 475558 h 2026381"/>
              <a:gd name="connsiteX32" fmla="*/ 4491533 w 7988198"/>
              <a:gd name="connsiteY32" fmla="*/ 482873 h 2026381"/>
              <a:gd name="connsiteX33" fmla="*/ 4586630 w 7988198"/>
              <a:gd name="connsiteY33" fmla="*/ 468243 h 2026381"/>
              <a:gd name="connsiteX34" fmla="*/ 4681728 w 7988198"/>
              <a:gd name="connsiteY34" fmla="*/ 446297 h 2026381"/>
              <a:gd name="connsiteX35" fmla="*/ 4784141 w 7988198"/>
              <a:gd name="connsiteY35" fmla="*/ 431667 h 2026381"/>
              <a:gd name="connsiteX36" fmla="*/ 4930445 w 7988198"/>
              <a:gd name="connsiteY36" fmla="*/ 402406 h 2026381"/>
              <a:gd name="connsiteX37" fmla="*/ 5149901 w 7988198"/>
              <a:gd name="connsiteY37" fmla="*/ 343885 h 2026381"/>
              <a:gd name="connsiteX38" fmla="*/ 5266944 w 7988198"/>
              <a:gd name="connsiteY38" fmla="*/ 329254 h 2026381"/>
              <a:gd name="connsiteX39" fmla="*/ 5574182 w 7988198"/>
              <a:gd name="connsiteY39" fmla="*/ 248787 h 2026381"/>
              <a:gd name="connsiteX40" fmla="*/ 5800953 w 7988198"/>
              <a:gd name="connsiteY40" fmla="*/ 219526 h 2026381"/>
              <a:gd name="connsiteX41" fmla="*/ 5822899 w 7988198"/>
              <a:gd name="connsiteY41" fmla="*/ 248787 h 2026381"/>
              <a:gd name="connsiteX42" fmla="*/ 5903366 w 7988198"/>
              <a:gd name="connsiteY42" fmla="*/ 278048 h 2026381"/>
              <a:gd name="connsiteX43" fmla="*/ 5947257 w 7988198"/>
              <a:gd name="connsiteY43" fmla="*/ 299993 h 2026381"/>
              <a:gd name="connsiteX44" fmla="*/ 6035040 w 7988198"/>
              <a:gd name="connsiteY44" fmla="*/ 307309 h 2026381"/>
              <a:gd name="connsiteX45" fmla="*/ 6100877 w 7988198"/>
              <a:gd name="connsiteY45" fmla="*/ 278048 h 2026381"/>
              <a:gd name="connsiteX46" fmla="*/ 6239865 w 7988198"/>
              <a:gd name="connsiteY46" fmla="*/ 219526 h 2026381"/>
              <a:gd name="connsiteX47" fmla="*/ 6313017 w 7988198"/>
              <a:gd name="connsiteY47" fmla="*/ 197581 h 2026381"/>
              <a:gd name="connsiteX48" fmla="*/ 6788505 w 7988198"/>
              <a:gd name="connsiteY48" fmla="*/ 65907 h 2026381"/>
              <a:gd name="connsiteX49" fmla="*/ 6934809 w 7988198"/>
              <a:gd name="connsiteY49" fmla="*/ 29331 h 2026381"/>
              <a:gd name="connsiteX50" fmla="*/ 7073798 w 7988198"/>
              <a:gd name="connsiteY50" fmla="*/ 7385 h 2026381"/>
              <a:gd name="connsiteX51" fmla="*/ 7161581 w 7988198"/>
              <a:gd name="connsiteY51" fmla="*/ 7385 h 2026381"/>
              <a:gd name="connsiteX52" fmla="*/ 7307885 w 7988198"/>
              <a:gd name="connsiteY52" fmla="*/ 70 h 2026381"/>
              <a:gd name="connsiteX53" fmla="*/ 7381037 w 7988198"/>
              <a:gd name="connsiteY53" fmla="*/ 70 h 2026381"/>
              <a:gd name="connsiteX54" fmla="*/ 7468819 w 7988198"/>
              <a:gd name="connsiteY54" fmla="*/ 7385 h 2026381"/>
              <a:gd name="connsiteX55" fmla="*/ 7527341 w 7988198"/>
              <a:gd name="connsiteY55" fmla="*/ 29331 h 2026381"/>
              <a:gd name="connsiteX56" fmla="*/ 7563917 w 7988198"/>
              <a:gd name="connsiteY56" fmla="*/ 36646 h 2026381"/>
              <a:gd name="connsiteX57" fmla="*/ 7637069 w 7988198"/>
              <a:gd name="connsiteY57" fmla="*/ 43961 h 2026381"/>
              <a:gd name="connsiteX58" fmla="*/ 7732166 w 7988198"/>
              <a:gd name="connsiteY58" fmla="*/ 95168 h 2026381"/>
              <a:gd name="connsiteX59" fmla="*/ 7798003 w 7988198"/>
              <a:gd name="connsiteY59" fmla="*/ 131744 h 2026381"/>
              <a:gd name="connsiteX60" fmla="*/ 7871155 w 7988198"/>
              <a:gd name="connsiteY60" fmla="*/ 153689 h 2026381"/>
              <a:gd name="connsiteX61" fmla="*/ 7973568 w 7988198"/>
              <a:gd name="connsiteY61" fmla="*/ 256102 h 2026381"/>
              <a:gd name="connsiteX62" fmla="*/ 7988198 w 7988198"/>
              <a:gd name="connsiteY62" fmla="*/ 2019065 h 2026381"/>
              <a:gd name="connsiteX63" fmla="*/ 0 w 7988198"/>
              <a:gd name="connsiteY63" fmla="*/ 2026381 h 2026381"/>
              <a:gd name="connsiteX64" fmla="*/ 0 w 7988198"/>
              <a:gd name="connsiteY64" fmla="*/ 687699 h 2026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7988198" h="2026381">
                <a:moveTo>
                  <a:pt x="0" y="687699"/>
                </a:moveTo>
                <a:lnTo>
                  <a:pt x="153619" y="534080"/>
                </a:lnTo>
                <a:lnTo>
                  <a:pt x="563270" y="512134"/>
                </a:lnTo>
                <a:lnTo>
                  <a:pt x="738835" y="512134"/>
                </a:lnTo>
                <a:lnTo>
                  <a:pt x="804672" y="497504"/>
                </a:lnTo>
                <a:lnTo>
                  <a:pt x="1024128" y="519449"/>
                </a:lnTo>
                <a:cubicBezTo>
                  <a:pt x="1094812" y="527304"/>
                  <a:pt x="1067884" y="526765"/>
                  <a:pt x="1104595" y="526765"/>
                </a:cubicBezTo>
                <a:lnTo>
                  <a:pt x="1272845" y="519449"/>
                </a:lnTo>
                <a:lnTo>
                  <a:pt x="1426464" y="460928"/>
                </a:lnTo>
                <a:lnTo>
                  <a:pt x="1587398" y="409721"/>
                </a:lnTo>
                <a:lnTo>
                  <a:pt x="1653235" y="402406"/>
                </a:lnTo>
                <a:lnTo>
                  <a:pt x="1872691" y="343885"/>
                </a:lnTo>
                <a:lnTo>
                  <a:pt x="2099462" y="380461"/>
                </a:lnTo>
                <a:lnTo>
                  <a:pt x="2392070" y="504819"/>
                </a:lnTo>
                <a:lnTo>
                  <a:pt x="2450592" y="526765"/>
                </a:lnTo>
                <a:lnTo>
                  <a:pt x="2589581" y="526765"/>
                </a:lnTo>
                <a:lnTo>
                  <a:pt x="2648102" y="526765"/>
                </a:lnTo>
                <a:cubicBezTo>
                  <a:pt x="2726990" y="517999"/>
                  <a:pt x="2693437" y="527649"/>
                  <a:pt x="2750515" y="504819"/>
                </a:cubicBezTo>
                <a:lnTo>
                  <a:pt x="2860243" y="482873"/>
                </a:lnTo>
                <a:lnTo>
                  <a:pt x="2926080" y="460928"/>
                </a:lnTo>
                <a:lnTo>
                  <a:pt x="3145536" y="431667"/>
                </a:lnTo>
                <a:lnTo>
                  <a:pt x="3233318" y="395091"/>
                </a:lnTo>
                <a:lnTo>
                  <a:pt x="3299155" y="387776"/>
                </a:lnTo>
                <a:lnTo>
                  <a:pt x="3379622" y="358515"/>
                </a:lnTo>
                <a:lnTo>
                  <a:pt x="3518611" y="380461"/>
                </a:lnTo>
                <a:cubicBezTo>
                  <a:pt x="3547872" y="375584"/>
                  <a:pt x="3577027" y="370025"/>
                  <a:pt x="3606393" y="365830"/>
                </a:cubicBezTo>
                <a:cubicBezTo>
                  <a:pt x="3628252" y="362707"/>
                  <a:pt x="3672230" y="358515"/>
                  <a:pt x="3672230" y="358515"/>
                </a:cubicBezTo>
                <a:lnTo>
                  <a:pt x="3760013" y="358515"/>
                </a:lnTo>
                <a:lnTo>
                  <a:pt x="3884371" y="395091"/>
                </a:lnTo>
                <a:lnTo>
                  <a:pt x="4067251" y="438982"/>
                </a:lnTo>
                <a:cubicBezTo>
                  <a:pt x="4151254" y="447382"/>
                  <a:pt x="4118485" y="435337"/>
                  <a:pt x="4169664" y="460928"/>
                </a:cubicBezTo>
                <a:lnTo>
                  <a:pt x="4264761" y="475558"/>
                </a:lnTo>
                <a:cubicBezTo>
                  <a:pt x="4408522" y="485826"/>
                  <a:pt x="4332949" y="482873"/>
                  <a:pt x="4491533" y="482873"/>
                </a:cubicBezTo>
                <a:lnTo>
                  <a:pt x="4586630" y="468243"/>
                </a:lnTo>
                <a:cubicBezTo>
                  <a:pt x="4666789" y="444195"/>
                  <a:pt x="4634324" y="446297"/>
                  <a:pt x="4681728" y="446297"/>
                </a:cubicBezTo>
                <a:lnTo>
                  <a:pt x="4784141" y="431667"/>
                </a:lnTo>
                <a:cubicBezTo>
                  <a:pt x="4885911" y="403911"/>
                  <a:pt x="4836976" y="412791"/>
                  <a:pt x="4930445" y="402406"/>
                </a:cubicBezTo>
                <a:lnTo>
                  <a:pt x="5149901" y="343885"/>
                </a:lnTo>
                <a:cubicBezTo>
                  <a:pt x="5237399" y="326385"/>
                  <a:pt x="5198186" y="329254"/>
                  <a:pt x="5266944" y="329254"/>
                </a:cubicBezTo>
                <a:lnTo>
                  <a:pt x="5574182" y="248787"/>
                </a:lnTo>
                <a:cubicBezTo>
                  <a:pt x="5751754" y="214963"/>
                  <a:pt x="5675674" y="219526"/>
                  <a:pt x="5800953" y="219526"/>
                </a:cubicBezTo>
                <a:lnTo>
                  <a:pt x="5822899" y="248787"/>
                </a:lnTo>
                <a:cubicBezTo>
                  <a:pt x="5849721" y="258541"/>
                  <a:pt x="5876867" y="267448"/>
                  <a:pt x="5903366" y="278048"/>
                </a:cubicBezTo>
                <a:cubicBezTo>
                  <a:pt x="5903372" y="278050"/>
                  <a:pt x="5939939" y="296334"/>
                  <a:pt x="5947257" y="299993"/>
                </a:cubicBezTo>
                <a:lnTo>
                  <a:pt x="6035040" y="307309"/>
                </a:lnTo>
                <a:cubicBezTo>
                  <a:pt x="6096790" y="284152"/>
                  <a:pt x="6078828" y="300094"/>
                  <a:pt x="6100877" y="278048"/>
                </a:cubicBezTo>
                <a:lnTo>
                  <a:pt x="6239865" y="219526"/>
                </a:lnTo>
                <a:lnTo>
                  <a:pt x="6313017" y="197581"/>
                </a:lnTo>
                <a:lnTo>
                  <a:pt x="6788505" y="65907"/>
                </a:lnTo>
                <a:lnTo>
                  <a:pt x="6934809" y="29331"/>
                </a:lnTo>
                <a:cubicBezTo>
                  <a:pt x="7039151" y="3245"/>
                  <a:pt x="6992430" y="7385"/>
                  <a:pt x="7073798" y="7385"/>
                </a:cubicBezTo>
                <a:lnTo>
                  <a:pt x="7161581" y="7385"/>
                </a:lnTo>
                <a:cubicBezTo>
                  <a:pt x="7273697" y="-1239"/>
                  <a:pt x="7224885" y="70"/>
                  <a:pt x="7307885" y="70"/>
                </a:cubicBezTo>
                <a:lnTo>
                  <a:pt x="7381037" y="70"/>
                </a:lnTo>
                <a:cubicBezTo>
                  <a:pt x="7410298" y="2508"/>
                  <a:pt x="7440027" y="1627"/>
                  <a:pt x="7468819" y="7385"/>
                </a:cubicBezTo>
                <a:cubicBezTo>
                  <a:pt x="7489248" y="11471"/>
                  <a:pt x="7507428" y="23204"/>
                  <a:pt x="7527341" y="29331"/>
                </a:cubicBezTo>
                <a:cubicBezTo>
                  <a:pt x="7539225" y="32988"/>
                  <a:pt x="7551725" y="34208"/>
                  <a:pt x="7563917" y="36646"/>
                </a:cubicBezTo>
                <a:lnTo>
                  <a:pt x="7637069" y="43961"/>
                </a:lnTo>
                <a:cubicBezTo>
                  <a:pt x="7711270" y="93430"/>
                  <a:pt x="7677317" y="81456"/>
                  <a:pt x="7732166" y="95168"/>
                </a:cubicBezTo>
                <a:lnTo>
                  <a:pt x="7798003" y="131744"/>
                </a:lnTo>
                <a:cubicBezTo>
                  <a:pt x="7876007" y="139544"/>
                  <a:pt x="7871155" y="114553"/>
                  <a:pt x="7871155" y="153689"/>
                </a:cubicBezTo>
                <a:lnTo>
                  <a:pt x="7973568" y="256102"/>
                </a:lnTo>
                <a:lnTo>
                  <a:pt x="7988198" y="2019065"/>
                </a:lnTo>
                <a:lnTo>
                  <a:pt x="0" y="2026381"/>
                </a:lnTo>
                <a:lnTo>
                  <a:pt x="0" y="687699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任意多边形: 形状 22">
            <a:extLst>
              <a:ext uri="{FF2B5EF4-FFF2-40B4-BE49-F238E27FC236}">
                <a16:creationId xmlns:a16="http://schemas.microsoft.com/office/drawing/2014/main" id="{6C8AD5BE-24DC-D928-D3C5-63C421E13CB2}"/>
              </a:ext>
            </a:extLst>
          </p:cNvPr>
          <p:cNvSpPr/>
          <p:nvPr/>
        </p:nvSpPr>
        <p:spPr>
          <a:xfrm>
            <a:off x="2862222" y="1477670"/>
            <a:ext cx="6557876" cy="3249963"/>
          </a:xfrm>
          <a:custGeom>
            <a:avLst/>
            <a:gdLst>
              <a:gd name="connsiteX0" fmla="*/ 7315 w 5106009"/>
              <a:gd name="connsiteY0" fmla="*/ 7315 h 3196742"/>
              <a:gd name="connsiteX1" fmla="*/ 438912 w 5106009"/>
              <a:gd name="connsiteY1" fmla="*/ 0 h 3196742"/>
              <a:gd name="connsiteX2" fmla="*/ 424281 w 5106009"/>
              <a:gd name="connsiteY2" fmla="*/ 2428646 h 3196742"/>
              <a:gd name="connsiteX3" fmla="*/ 504748 w 5106009"/>
              <a:gd name="connsiteY3" fmla="*/ 2596896 h 3196742"/>
              <a:gd name="connsiteX4" fmla="*/ 1016812 w 5106009"/>
              <a:gd name="connsiteY4" fmla="*/ 2794406 h 3196742"/>
              <a:gd name="connsiteX5" fmla="*/ 5106009 w 5106009"/>
              <a:gd name="connsiteY5" fmla="*/ 2772461 h 3196742"/>
              <a:gd name="connsiteX6" fmla="*/ 5091379 w 5106009"/>
              <a:gd name="connsiteY6" fmla="*/ 3196742 h 3196742"/>
              <a:gd name="connsiteX7" fmla="*/ 987552 w 5106009"/>
              <a:gd name="connsiteY7" fmla="*/ 3160166 h 3196742"/>
              <a:gd name="connsiteX8" fmla="*/ 175564 w 5106009"/>
              <a:gd name="connsiteY8" fmla="*/ 2882189 h 3196742"/>
              <a:gd name="connsiteX9" fmla="*/ 0 w 5106009"/>
              <a:gd name="connsiteY9" fmla="*/ 2567635 h 3196742"/>
              <a:gd name="connsiteX10" fmla="*/ 7315 w 5106009"/>
              <a:gd name="connsiteY10" fmla="*/ 7315 h 3196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106009" h="3196742">
                <a:moveTo>
                  <a:pt x="7315" y="7315"/>
                </a:moveTo>
                <a:lnTo>
                  <a:pt x="438912" y="0"/>
                </a:lnTo>
                <a:lnTo>
                  <a:pt x="424281" y="2428646"/>
                </a:lnTo>
                <a:lnTo>
                  <a:pt x="504748" y="2596896"/>
                </a:lnTo>
                <a:lnTo>
                  <a:pt x="1016812" y="2794406"/>
                </a:lnTo>
                <a:lnTo>
                  <a:pt x="5106009" y="2772461"/>
                </a:lnTo>
                <a:lnTo>
                  <a:pt x="5091379" y="3196742"/>
                </a:lnTo>
                <a:lnTo>
                  <a:pt x="987552" y="3160166"/>
                </a:lnTo>
                <a:lnTo>
                  <a:pt x="175564" y="2882189"/>
                </a:lnTo>
                <a:lnTo>
                  <a:pt x="0" y="2567635"/>
                </a:lnTo>
                <a:cubicBezTo>
                  <a:pt x="4877" y="1704441"/>
                  <a:pt x="9753" y="841248"/>
                  <a:pt x="7315" y="7315"/>
                </a:cubicBez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5C514A5F-A265-585F-45BC-411EF6B0349C}"/>
              </a:ext>
            </a:extLst>
          </p:cNvPr>
          <p:cNvSpPr/>
          <p:nvPr/>
        </p:nvSpPr>
        <p:spPr>
          <a:xfrm>
            <a:off x="3310043" y="1435353"/>
            <a:ext cx="91632" cy="25075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7D2F6E74-DC82-6586-DFF9-757414E04C38}"/>
              </a:ext>
            </a:extLst>
          </p:cNvPr>
          <p:cNvSpPr/>
          <p:nvPr/>
        </p:nvSpPr>
        <p:spPr>
          <a:xfrm>
            <a:off x="2771902" y="1477670"/>
            <a:ext cx="86128" cy="24652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D4E0FD3-9345-EC3C-E283-E6B8D7B51C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4435" y="44771"/>
            <a:ext cx="2057400" cy="1436059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C1529617-769A-AF2C-B092-53E1657DBAA2}"/>
              </a:ext>
            </a:extLst>
          </p:cNvPr>
          <p:cNvSpPr/>
          <p:nvPr/>
        </p:nvSpPr>
        <p:spPr>
          <a:xfrm>
            <a:off x="3365290" y="1162943"/>
            <a:ext cx="1342897" cy="73361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8A4FEB14-BED1-36E9-76A5-1291E88EE7F2}"/>
              </a:ext>
            </a:extLst>
          </p:cNvPr>
          <p:cNvSpPr/>
          <p:nvPr/>
        </p:nvSpPr>
        <p:spPr>
          <a:xfrm>
            <a:off x="4003396" y="1162943"/>
            <a:ext cx="245280" cy="7336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0D7ACFB5-1A1A-8DB3-DA9B-3E145596855D}"/>
              </a:ext>
            </a:extLst>
          </p:cNvPr>
          <p:cNvSpPr/>
          <p:nvPr/>
        </p:nvSpPr>
        <p:spPr>
          <a:xfrm>
            <a:off x="4708187" y="1021404"/>
            <a:ext cx="541233" cy="450166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/>
              <a:t>TANK</a:t>
            </a:r>
            <a:endParaRPr lang="zh-CN" altLang="en-US" sz="110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784CC400-5050-5D75-A20B-41F283BA09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999" t="32998" r="25922"/>
          <a:stretch/>
        </p:blipFill>
        <p:spPr>
          <a:xfrm>
            <a:off x="4480798" y="692931"/>
            <a:ext cx="2038261" cy="78475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C1CC608-DACD-31C6-B1AD-7E869B2117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525" t="-579" r="59366" b="579"/>
          <a:stretch/>
        </p:blipFill>
        <p:spPr>
          <a:xfrm>
            <a:off x="9189483" y="345717"/>
            <a:ext cx="532418" cy="111191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FD792BA3-8A72-0662-C003-1AB2312354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525" t="-579" r="59366" b="579"/>
          <a:stretch/>
        </p:blipFill>
        <p:spPr>
          <a:xfrm>
            <a:off x="6712258" y="345717"/>
            <a:ext cx="532418" cy="1111911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053864A9-63DD-5886-17A8-BAB3446715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525" t="-579" r="59366" b="579"/>
          <a:stretch/>
        </p:blipFill>
        <p:spPr>
          <a:xfrm>
            <a:off x="7543442" y="352473"/>
            <a:ext cx="532418" cy="1111911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6A5E199A-177A-977F-934E-E36B041AEE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525" t="-579" r="59366" b="579"/>
          <a:stretch/>
        </p:blipFill>
        <p:spPr>
          <a:xfrm>
            <a:off x="8374627" y="345716"/>
            <a:ext cx="532418" cy="1111911"/>
          </a:xfrm>
          <a:prstGeom prst="rect">
            <a:avLst/>
          </a:prstGeom>
        </p:spPr>
      </p:pic>
      <p:sp>
        <p:nvSpPr>
          <p:cNvPr id="9" name="流程图: 摘录 8">
            <a:extLst>
              <a:ext uri="{FF2B5EF4-FFF2-40B4-BE49-F238E27FC236}">
                <a16:creationId xmlns:a16="http://schemas.microsoft.com/office/drawing/2014/main" id="{5BEC4211-863A-BDD1-2223-8EAA3C8A52BA}"/>
              </a:ext>
            </a:extLst>
          </p:cNvPr>
          <p:cNvSpPr/>
          <p:nvPr/>
        </p:nvSpPr>
        <p:spPr>
          <a:xfrm>
            <a:off x="4345229" y="3840393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流程图: 摘录 9">
            <a:extLst>
              <a:ext uri="{FF2B5EF4-FFF2-40B4-BE49-F238E27FC236}">
                <a16:creationId xmlns:a16="http://schemas.microsoft.com/office/drawing/2014/main" id="{2547C992-B740-58A6-A3F7-CC8AE52317AD}"/>
              </a:ext>
            </a:extLst>
          </p:cNvPr>
          <p:cNvSpPr/>
          <p:nvPr/>
        </p:nvSpPr>
        <p:spPr>
          <a:xfrm>
            <a:off x="4658559" y="3831860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流程图: 摘录 13">
            <a:extLst>
              <a:ext uri="{FF2B5EF4-FFF2-40B4-BE49-F238E27FC236}">
                <a16:creationId xmlns:a16="http://schemas.microsoft.com/office/drawing/2014/main" id="{68D0880A-08E4-DAFB-D78B-F5BD86D77139}"/>
              </a:ext>
            </a:extLst>
          </p:cNvPr>
          <p:cNvSpPr/>
          <p:nvPr/>
        </p:nvSpPr>
        <p:spPr>
          <a:xfrm>
            <a:off x="4971889" y="3840392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流程图: 摘录 20">
            <a:extLst>
              <a:ext uri="{FF2B5EF4-FFF2-40B4-BE49-F238E27FC236}">
                <a16:creationId xmlns:a16="http://schemas.microsoft.com/office/drawing/2014/main" id="{66E25A38-9520-C527-4D2A-976A492C2BE6}"/>
              </a:ext>
            </a:extLst>
          </p:cNvPr>
          <p:cNvSpPr/>
          <p:nvPr/>
        </p:nvSpPr>
        <p:spPr>
          <a:xfrm>
            <a:off x="5858256" y="3839178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流程图: 摘录 21">
            <a:extLst>
              <a:ext uri="{FF2B5EF4-FFF2-40B4-BE49-F238E27FC236}">
                <a16:creationId xmlns:a16="http://schemas.microsoft.com/office/drawing/2014/main" id="{009CC2D6-C3D2-F2C4-875A-050986C497C2}"/>
              </a:ext>
            </a:extLst>
          </p:cNvPr>
          <p:cNvSpPr/>
          <p:nvPr/>
        </p:nvSpPr>
        <p:spPr>
          <a:xfrm>
            <a:off x="6171586" y="3830645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流程图: 摘录 25">
            <a:extLst>
              <a:ext uri="{FF2B5EF4-FFF2-40B4-BE49-F238E27FC236}">
                <a16:creationId xmlns:a16="http://schemas.microsoft.com/office/drawing/2014/main" id="{E9FBE64C-7EBF-B838-0E43-6195AF3F4A00}"/>
              </a:ext>
            </a:extLst>
          </p:cNvPr>
          <p:cNvSpPr/>
          <p:nvPr/>
        </p:nvSpPr>
        <p:spPr>
          <a:xfrm>
            <a:off x="6484916" y="3839177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流程图: 摘录 26">
            <a:extLst>
              <a:ext uri="{FF2B5EF4-FFF2-40B4-BE49-F238E27FC236}">
                <a16:creationId xmlns:a16="http://schemas.microsoft.com/office/drawing/2014/main" id="{9FCAC087-86A6-A980-E168-E8A140991905}"/>
              </a:ext>
            </a:extLst>
          </p:cNvPr>
          <p:cNvSpPr/>
          <p:nvPr/>
        </p:nvSpPr>
        <p:spPr>
          <a:xfrm>
            <a:off x="7284719" y="3831863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流程图: 摘录 27">
            <a:extLst>
              <a:ext uri="{FF2B5EF4-FFF2-40B4-BE49-F238E27FC236}">
                <a16:creationId xmlns:a16="http://schemas.microsoft.com/office/drawing/2014/main" id="{899FE7AA-D2A2-D06A-543A-D2C894E929A3}"/>
              </a:ext>
            </a:extLst>
          </p:cNvPr>
          <p:cNvSpPr/>
          <p:nvPr/>
        </p:nvSpPr>
        <p:spPr>
          <a:xfrm>
            <a:off x="7598049" y="3823330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流程图: 摘录 28">
            <a:extLst>
              <a:ext uri="{FF2B5EF4-FFF2-40B4-BE49-F238E27FC236}">
                <a16:creationId xmlns:a16="http://schemas.microsoft.com/office/drawing/2014/main" id="{D404CE6A-6AFD-F3D7-DEC6-9DCB7ED7FE90}"/>
              </a:ext>
            </a:extLst>
          </p:cNvPr>
          <p:cNvSpPr/>
          <p:nvPr/>
        </p:nvSpPr>
        <p:spPr>
          <a:xfrm>
            <a:off x="7911379" y="3831862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流程图: 摘录 29">
            <a:extLst>
              <a:ext uri="{FF2B5EF4-FFF2-40B4-BE49-F238E27FC236}">
                <a16:creationId xmlns:a16="http://schemas.microsoft.com/office/drawing/2014/main" id="{416FAD9F-7F18-B3EB-8DB1-4735E29D3013}"/>
              </a:ext>
            </a:extLst>
          </p:cNvPr>
          <p:cNvSpPr/>
          <p:nvPr/>
        </p:nvSpPr>
        <p:spPr>
          <a:xfrm rot="10800000">
            <a:off x="4345228" y="4688302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流程图: 摘录 30">
            <a:extLst>
              <a:ext uri="{FF2B5EF4-FFF2-40B4-BE49-F238E27FC236}">
                <a16:creationId xmlns:a16="http://schemas.microsoft.com/office/drawing/2014/main" id="{FAF112D5-FF81-D69E-C1A3-9CB652163564}"/>
              </a:ext>
            </a:extLst>
          </p:cNvPr>
          <p:cNvSpPr/>
          <p:nvPr/>
        </p:nvSpPr>
        <p:spPr>
          <a:xfrm rot="10800000">
            <a:off x="4658559" y="4687329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流程图: 摘录 31">
            <a:extLst>
              <a:ext uri="{FF2B5EF4-FFF2-40B4-BE49-F238E27FC236}">
                <a16:creationId xmlns:a16="http://schemas.microsoft.com/office/drawing/2014/main" id="{DC364620-76F1-750B-A02D-ED820D5267B1}"/>
              </a:ext>
            </a:extLst>
          </p:cNvPr>
          <p:cNvSpPr/>
          <p:nvPr/>
        </p:nvSpPr>
        <p:spPr>
          <a:xfrm rot="10800000">
            <a:off x="4998140" y="4687329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流程图: 摘录 32">
            <a:extLst>
              <a:ext uri="{FF2B5EF4-FFF2-40B4-BE49-F238E27FC236}">
                <a16:creationId xmlns:a16="http://schemas.microsoft.com/office/drawing/2014/main" id="{B68F9743-5005-F7E5-ED8C-B54E2CDED29F}"/>
              </a:ext>
            </a:extLst>
          </p:cNvPr>
          <p:cNvSpPr/>
          <p:nvPr/>
        </p:nvSpPr>
        <p:spPr>
          <a:xfrm rot="10800000">
            <a:off x="5866147" y="4693433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流程图: 摘录 33">
            <a:extLst>
              <a:ext uri="{FF2B5EF4-FFF2-40B4-BE49-F238E27FC236}">
                <a16:creationId xmlns:a16="http://schemas.microsoft.com/office/drawing/2014/main" id="{3DBAF641-D2E0-DC42-651C-2DB701D437B2}"/>
              </a:ext>
            </a:extLst>
          </p:cNvPr>
          <p:cNvSpPr/>
          <p:nvPr/>
        </p:nvSpPr>
        <p:spPr>
          <a:xfrm rot="10800000">
            <a:off x="6179478" y="4692460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流程图: 摘录 34">
            <a:extLst>
              <a:ext uri="{FF2B5EF4-FFF2-40B4-BE49-F238E27FC236}">
                <a16:creationId xmlns:a16="http://schemas.microsoft.com/office/drawing/2014/main" id="{18FA1E40-302F-CF58-B4FC-061346A96C06}"/>
              </a:ext>
            </a:extLst>
          </p:cNvPr>
          <p:cNvSpPr/>
          <p:nvPr/>
        </p:nvSpPr>
        <p:spPr>
          <a:xfrm rot="10800000">
            <a:off x="6519059" y="4692460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流程图: 摘录 35">
            <a:extLst>
              <a:ext uri="{FF2B5EF4-FFF2-40B4-BE49-F238E27FC236}">
                <a16:creationId xmlns:a16="http://schemas.microsoft.com/office/drawing/2014/main" id="{B99F6833-5F8F-7504-32F5-FF84B476E9E6}"/>
              </a:ext>
            </a:extLst>
          </p:cNvPr>
          <p:cNvSpPr/>
          <p:nvPr/>
        </p:nvSpPr>
        <p:spPr>
          <a:xfrm rot="10800000">
            <a:off x="7301037" y="4707968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流程图: 摘录 36">
            <a:extLst>
              <a:ext uri="{FF2B5EF4-FFF2-40B4-BE49-F238E27FC236}">
                <a16:creationId xmlns:a16="http://schemas.microsoft.com/office/drawing/2014/main" id="{2C9569F2-62D9-5ECC-1F4C-23E446461803}"/>
              </a:ext>
            </a:extLst>
          </p:cNvPr>
          <p:cNvSpPr/>
          <p:nvPr/>
        </p:nvSpPr>
        <p:spPr>
          <a:xfrm rot="10800000">
            <a:off x="7614368" y="4706995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流程图: 摘录 40">
            <a:extLst>
              <a:ext uri="{FF2B5EF4-FFF2-40B4-BE49-F238E27FC236}">
                <a16:creationId xmlns:a16="http://schemas.microsoft.com/office/drawing/2014/main" id="{9E3D17CB-E742-44A1-6B09-FB203FB3DA4D}"/>
              </a:ext>
            </a:extLst>
          </p:cNvPr>
          <p:cNvSpPr/>
          <p:nvPr/>
        </p:nvSpPr>
        <p:spPr>
          <a:xfrm rot="10800000">
            <a:off x="7953949" y="4706995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3" name="直接连接符 42">
            <a:extLst>
              <a:ext uri="{FF2B5EF4-FFF2-40B4-BE49-F238E27FC236}">
                <a16:creationId xmlns:a16="http://schemas.microsoft.com/office/drawing/2014/main" id="{C9947A51-D11D-AFC9-1F96-B353F77C09C8}"/>
              </a:ext>
            </a:extLst>
          </p:cNvPr>
          <p:cNvCxnSpPr>
            <a:cxnSpLocks/>
          </p:cNvCxnSpPr>
          <p:nvPr/>
        </p:nvCxnSpPr>
        <p:spPr>
          <a:xfrm>
            <a:off x="3086401" y="2216261"/>
            <a:ext cx="0" cy="172663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任意多边形: 形状 48">
            <a:extLst>
              <a:ext uri="{FF2B5EF4-FFF2-40B4-BE49-F238E27FC236}">
                <a16:creationId xmlns:a16="http://schemas.microsoft.com/office/drawing/2014/main" id="{0DBD9FAC-BDE8-F334-617C-EA909FCDE76F}"/>
              </a:ext>
            </a:extLst>
          </p:cNvPr>
          <p:cNvSpPr/>
          <p:nvPr/>
        </p:nvSpPr>
        <p:spPr>
          <a:xfrm>
            <a:off x="3087013" y="3942893"/>
            <a:ext cx="1134077" cy="569368"/>
          </a:xfrm>
          <a:custGeom>
            <a:avLst/>
            <a:gdLst>
              <a:gd name="connsiteX0" fmla="*/ 0 w 738836"/>
              <a:gd name="connsiteY0" fmla="*/ 0 h 497433"/>
              <a:gd name="connsiteX1" fmla="*/ 270663 w 738836"/>
              <a:gd name="connsiteY1" fmla="*/ 365760 h 497433"/>
              <a:gd name="connsiteX2" fmla="*/ 738836 w 738836"/>
              <a:gd name="connsiteY2" fmla="*/ 497433 h 497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38836" h="497433">
                <a:moveTo>
                  <a:pt x="0" y="0"/>
                </a:moveTo>
                <a:cubicBezTo>
                  <a:pt x="73762" y="141427"/>
                  <a:pt x="147524" y="282855"/>
                  <a:pt x="270663" y="365760"/>
                </a:cubicBezTo>
                <a:cubicBezTo>
                  <a:pt x="393802" y="448666"/>
                  <a:pt x="566319" y="473049"/>
                  <a:pt x="738836" y="497433"/>
                </a:cubicBezTo>
              </a:path>
            </a:pathLst>
          </a:cu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2" name="直接连接符 51">
            <a:extLst>
              <a:ext uri="{FF2B5EF4-FFF2-40B4-BE49-F238E27FC236}">
                <a16:creationId xmlns:a16="http://schemas.microsoft.com/office/drawing/2014/main" id="{B4F188D9-2E9D-3C88-217E-8F871BBA8A8E}"/>
              </a:ext>
            </a:extLst>
          </p:cNvPr>
          <p:cNvCxnSpPr>
            <a:cxnSpLocks/>
          </p:cNvCxnSpPr>
          <p:nvPr/>
        </p:nvCxnSpPr>
        <p:spPr>
          <a:xfrm>
            <a:off x="4147669" y="4512261"/>
            <a:ext cx="503609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矩形 54">
            <a:extLst>
              <a:ext uri="{FF2B5EF4-FFF2-40B4-BE49-F238E27FC236}">
                <a16:creationId xmlns:a16="http://schemas.microsoft.com/office/drawing/2014/main" id="{96953941-45F4-A588-3FF9-879FAF98B10A}"/>
              </a:ext>
            </a:extLst>
          </p:cNvPr>
          <p:cNvSpPr/>
          <p:nvPr/>
        </p:nvSpPr>
        <p:spPr>
          <a:xfrm>
            <a:off x="5376671" y="4322128"/>
            <a:ext cx="239961" cy="1450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EAF00746-FD94-4C9B-6FAF-30D4962B4326}"/>
              </a:ext>
            </a:extLst>
          </p:cNvPr>
          <p:cNvSpPr/>
          <p:nvPr/>
        </p:nvSpPr>
        <p:spPr>
          <a:xfrm>
            <a:off x="5376671" y="4547430"/>
            <a:ext cx="239961" cy="1450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1F99F209-26EE-B685-08F6-85A51DD21695}"/>
              </a:ext>
            </a:extLst>
          </p:cNvPr>
          <p:cNvSpPr/>
          <p:nvPr/>
        </p:nvSpPr>
        <p:spPr>
          <a:xfrm>
            <a:off x="6853123" y="4316992"/>
            <a:ext cx="239961" cy="1450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40DD76AD-4A5F-5CC3-5A72-D3116CAE7250}"/>
              </a:ext>
            </a:extLst>
          </p:cNvPr>
          <p:cNvSpPr/>
          <p:nvPr/>
        </p:nvSpPr>
        <p:spPr>
          <a:xfrm>
            <a:off x="6853123" y="4542294"/>
            <a:ext cx="239961" cy="1450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矩形: 圆角 58">
            <a:extLst>
              <a:ext uri="{FF2B5EF4-FFF2-40B4-BE49-F238E27FC236}">
                <a16:creationId xmlns:a16="http://schemas.microsoft.com/office/drawing/2014/main" id="{FC5BD5B3-A775-67EB-09A6-800E1670993B}"/>
              </a:ext>
            </a:extLst>
          </p:cNvPr>
          <p:cNvSpPr/>
          <p:nvPr/>
        </p:nvSpPr>
        <p:spPr>
          <a:xfrm>
            <a:off x="5207130" y="4440082"/>
            <a:ext cx="166540" cy="13513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矩形: 圆角 59">
            <a:extLst>
              <a:ext uri="{FF2B5EF4-FFF2-40B4-BE49-F238E27FC236}">
                <a16:creationId xmlns:a16="http://schemas.microsoft.com/office/drawing/2014/main" id="{6A190B27-62E7-6CA9-3B26-2E208A749ADC}"/>
              </a:ext>
            </a:extLst>
          </p:cNvPr>
          <p:cNvSpPr/>
          <p:nvPr/>
        </p:nvSpPr>
        <p:spPr>
          <a:xfrm>
            <a:off x="6684487" y="4440082"/>
            <a:ext cx="166540" cy="13513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4" name="箭头: 下 93">
            <a:extLst>
              <a:ext uri="{FF2B5EF4-FFF2-40B4-BE49-F238E27FC236}">
                <a16:creationId xmlns:a16="http://schemas.microsoft.com/office/drawing/2014/main" id="{03856D7A-0FC2-9351-BEE4-9C5F1EBBF389}"/>
              </a:ext>
            </a:extLst>
          </p:cNvPr>
          <p:cNvSpPr/>
          <p:nvPr/>
        </p:nvSpPr>
        <p:spPr>
          <a:xfrm rot="10800000">
            <a:off x="4394075" y="4264083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95" name="箭头: 下 94">
            <a:extLst>
              <a:ext uri="{FF2B5EF4-FFF2-40B4-BE49-F238E27FC236}">
                <a16:creationId xmlns:a16="http://schemas.microsoft.com/office/drawing/2014/main" id="{9379F124-1B20-BA1C-B8E3-8A3C0DF7A6DB}"/>
              </a:ext>
            </a:extLst>
          </p:cNvPr>
          <p:cNvSpPr/>
          <p:nvPr/>
        </p:nvSpPr>
        <p:spPr>
          <a:xfrm rot="10800000">
            <a:off x="4708187" y="4270413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96" name="箭头: 下 95">
            <a:extLst>
              <a:ext uri="{FF2B5EF4-FFF2-40B4-BE49-F238E27FC236}">
                <a16:creationId xmlns:a16="http://schemas.microsoft.com/office/drawing/2014/main" id="{EC814542-A70B-74B5-BDB2-7F3BE401444D}"/>
              </a:ext>
            </a:extLst>
          </p:cNvPr>
          <p:cNvSpPr/>
          <p:nvPr/>
        </p:nvSpPr>
        <p:spPr>
          <a:xfrm rot="10800000">
            <a:off x="5021563" y="4270413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97" name="箭头: 下 96">
            <a:extLst>
              <a:ext uri="{FF2B5EF4-FFF2-40B4-BE49-F238E27FC236}">
                <a16:creationId xmlns:a16="http://schemas.microsoft.com/office/drawing/2014/main" id="{B87FEB44-0E84-5FEE-8CC1-49EB388A3325}"/>
              </a:ext>
            </a:extLst>
          </p:cNvPr>
          <p:cNvSpPr/>
          <p:nvPr/>
        </p:nvSpPr>
        <p:spPr>
          <a:xfrm rot="10800000">
            <a:off x="5899123" y="4261940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98" name="箭头: 下 97">
            <a:extLst>
              <a:ext uri="{FF2B5EF4-FFF2-40B4-BE49-F238E27FC236}">
                <a16:creationId xmlns:a16="http://schemas.microsoft.com/office/drawing/2014/main" id="{82F05C26-4731-EB33-9E18-42FD6A584840}"/>
              </a:ext>
            </a:extLst>
          </p:cNvPr>
          <p:cNvSpPr/>
          <p:nvPr/>
        </p:nvSpPr>
        <p:spPr>
          <a:xfrm rot="10800000">
            <a:off x="6213235" y="4268270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99" name="箭头: 下 98">
            <a:extLst>
              <a:ext uri="{FF2B5EF4-FFF2-40B4-BE49-F238E27FC236}">
                <a16:creationId xmlns:a16="http://schemas.microsoft.com/office/drawing/2014/main" id="{80473EBA-0D04-85B9-84E3-691552A4AB82}"/>
              </a:ext>
            </a:extLst>
          </p:cNvPr>
          <p:cNvSpPr/>
          <p:nvPr/>
        </p:nvSpPr>
        <p:spPr>
          <a:xfrm rot="10800000">
            <a:off x="6526611" y="4268270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00" name="箭头: 下 99">
            <a:extLst>
              <a:ext uri="{FF2B5EF4-FFF2-40B4-BE49-F238E27FC236}">
                <a16:creationId xmlns:a16="http://schemas.microsoft.com/office/drawing/2014/main" id="{3FA7FFA0-9BE1-DBD4-E2D9-8DC1CCAD7224}"/>
              </a:ext>
            </a:extLst>
          </p:cNvPr>
          <p:cNvSpPr/>
          <p:nvPr/>
        </p:nvSpPr>
        <p:spPr>
          <a:xfrm rot="10800000">
            <a:off x="7336111" y="4270620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01" name="箭头: 下 100">
            <a:extLst>
              <a:ext uri="{FF2B5EF4-FFF2-40B4-BE49-F238E27FC236}">
                <a16:creationId xmlns:a16="http://schemas.microsoft.com/office/drawing/2014/main" id="{52175656-4356-9790-E1A1-32FAF8C5226E}"/>
              </a:ext>
            </a:extLst>
          </p:cNvPr>
          <p:cNvSpPr/>
          <p:nvPr/>
        </p:nvSpPr>
        <p:spPr>
          <a:xfrm rot="10800000">
            <a:off x="7650223" y="4276950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02" name="箭头: 下 101">
            <a:extLst>
              <a:ext uri="{FF2B5EF4-FFF2-40B4-BE49-F238E27FC236}">
                <a16:creationId xmlns:a16="http://schemas.microsoft.com/office/drawing/2014/main" id="{588A2AE2-9870-FA8A-FB10-2423C3CD9E31}"/>
              </a:ext>
            </a:extLst>
          </p:cNvPr>
          <p:cNvSpPr/>
          <p:nvPr/>
        </p:nvSpPr>
        <p:spPr>
          <a:xfrm rot="10800000">
            <a:off x="7963599" y="4276950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03" name="箭头: 下 102">
            <a:extLst>
              <a:ext uri="{FF2B5EF4-FFF2-40B4-BE49-F238E27FC236}">
                <a16:creationId xmlns:a16="http://schemas.microsoft.com/office/drawing/2014/main" id="{56E9D50A-EE07-0C39-FF1C-73D2000CAB0A}"/>
              </a:ext>
            </a:extLst>
          </p:cNvPr>
          <p:cNvSpPr/>
          <p:nvPr/>
        </p:nvSpPr>
        <p:spPr>
          <a:xfrm>
            <a:off x="4410484" y="4621667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04" name="箭头: 下 103">
            <a:extLst>
              <a:ext uri="{FF2B5EF4-FFF2-40B4-BE49-F238E27FC236}">
                <a16:creationId xmlns:a16="http://schemas.microsoft.com/office/drawing/2014/main" id="{A673C587-A4BA-6993-438C-61AD17109D14}"/>
              </a:ext>
            </a:extLst>
          </p:cNvPr>
          <p:cNvSpPr/>
          <p:nvPr/>
        </p:nvSpPr>
        <p:spPr>
          <a:xfrm>
            <a:off x="4724596" y="4627997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05" name="箭头: 下 104">
            <a:extLst>
              <a:ext uri="{FF2B5EF4-FFF2-40B4-BE49-F238E27FC236}">
                <a16:creationId xmlns:a16="http://schemas.microsoft.com/office/drawing/2014/main" id="{326F1374-7C50-2EA7-F0FD-C0F841677BA4}"/>
              </a:ext>
            </a:extLst>
          </p:cNvPr>
          <p:cNvSpPr/>
          <p:nvPr/>
        </p:nvSpPr>
        <p:spPr>
          <a:xfrm>
            <a:off x="5037972" y="4627997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09" name="箭头: 下 108">
            <a:extLst>
              <a:ext uri="{FF2B5EF4-FFF2-40B4-BE49-F238E27FC236}">
                <a16:creationId xmlns:a16="http://schemas.microsoft.com/office/drawing/2014/main" id="{1FCCD2CE-22CE-C1FC-5BDD-411587100CCB}"/>
              </a:ext>
            </a:extLst>
          </p:cNvPr>
          <p:cNvSpPr/>
          <p:nvPr/>
        </p:nvSpPr>
        <p:spPr>
          <a:xfrm>
            <a:off x="5914565" y="4605563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10" name="箭头: 下 109">
            <a:extLst>
              <a:ext uri="{FF2B5EF4-FFF2-40B4-BE49-F238E27FC236}">
                <a16:creationId xmlns:a16="http://schemas.microsoft.com/office/drawing/2014/main" id="{842096E4-97E4-E1DB-7B9F-52E09EB1C64B}"/>
              </a:ext>
            </a:extLst>
          </p:cNvPr>
          <p:cNvSpPr/>
          <p:nvPr/>
        </p:nvSpPr>
        <p:spPr>
          <a:xfrm>
            <a:off x="6228677" y="4611893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11" name="箭头: 下 110">
            <a:extLst>
              <a:ext uri="{FF2B5EF4-FFF2-40B4-BE49-F238E27FC236}">
                <a16:creationId xmlns:a16="http://schemas.microsoft.com/office/drawing/2014/main" id="{73263586-229C-BFFF-6487-23FDD7CCE952}"/>
              </a:ext>
            </a:extLst>
          </p:cNvPr>
          <p:cNvSpPr/>
          <p:nvPr/>
        </p:nvSpPr>
        <p:spPr>
          <a:xfrm>
            <a:off x="6542053" y="4611893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12" name="箭头: 下 111">
            <a:extLst>
              <a:ext uri="{FF2B5EF4-FFF2-40B4-BE49-F238E27FC236}">
                <a16:creationId xmlns:a16="http://schemas.microsoft.com/office/drawing/2014/main" id="{868737C8-4C7B-51AF-3F5C-1358D826EF82}"/>
              </a:ext>
            </a:extLst>
          </p:cNvPr>
          <p:cNvSpPr/>
          <p:nvPr/>
        </p:nvSpPr>
        <p:spPr>
          <a:xfrm>
            <a:off x="7358435" y="4613063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13" name="箭头: 下 112">
            <a:extLst>
              <a:ext uri="{FF2B5EF4-FFF2-40B4-BE49-F238E27FC236}">
                <a16:creationId xmlns:a16="http://schemas.microsoft.com/office/drawing/2014/main" id="{316A56FE-0E17-CFD8-E32C-1FC1E17130BE}"/>
              </a:ext>
            </a:extLst>
          </p:cNvPr>
          <p:cNvSpPr/>
          <p:nvPr/>
        </p:nvSpPr>
        <p:spPr>
          <a:xfrm>
            <a:off x="7672547" y="4619393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14" name="箭头: 下 113">
            <a:extLst>
              <a:ext uri="{FF2B5EF4-FFF2-40B4-BE49-F238E27FC236}">
                <a16:creationId xmlns:a16="http://schemas.microsoft.com/office/drawing/2014/main" id="{C0AA5D69-BF25-10A8-7FA5-8C6B7590813A}"/>
              </a:ext>
            </a:extLst>
          </p:cNvPr>
          <p:cNvSpPr/>
          <p:nvPr/>
        </p:nvSpPr>
        <p:spPr>
          <a:xfrm>
            <a:off x="7985923" y="4619393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CC67E6D4-2BEB-8310-2490-B9422BD755B3}"/>
              </a:ext>
            </a:extLst>
          </p:cNvPr>
          <p:cNvSpPr txBox="1"/>
          <p:nvPr/>
        </p:nvSpPr>
        <p:spPr>
          <a:xfrm>
            <a:off x="3497017" y="807817"/>
            <a:ext cx="1685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井井流</a:t>
            </a:r>
          </a:p>
        </p:txBody>
      </p:sp>
    </p:spTree>
    <p:extLst>
      <p:ext uri="{BB962C8B-B14F-4D97-AF65-F5344CB8AC3E}">
        <p14:creationId xmlns:p14="http://schemas.microsoft.com/office/powerpoint/2010/main" val="2070242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文本框 37">
            <a:extLst>
              <a:ext uri="{FF2B5EF4-FFF2-40B4-BE49-F238E27FC236}">
                <a16:creationId xmlns:a16="http://schemas.microsoft.com/office/drawing/2014/main" id="{962F0187-0211-9878-9296-DD283E60A2A1}"/>
              </a:ext>
            </a:extLst>
          </p:cNvPr>
          <p:cNvSpPr txBox="1"/>
          <p:nvPr/>
        </p:nvSpPr>
        <p:spPr>
          <a:xfrm>
            <a:off x="8141729" y="2884298"/>
            <a:ext cx="10858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岩层</a:t>
            </a: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9EFC2F98-2D51-7B0C-B4E7-C40CF74A74FB}"/>
              </a:ext>
            </a:extLst>
          </p:cNvPr>
          <p:cNvSpPr txBox="1"/>
          <p:nvPr/>
        </p:nvSpPr>
        <p:spPr>
          <a:xfrm>
            <a:off x="8097912" y="2115007"/>
            <a:ext cx="10858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岩层</a:t>
            </a: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A27B8DFD-78E1-5245-7E65-08AD631442FB}"/>
              </a:ext>
            </a:extLst>
          </p:cNvPr>
          <p:cNvSpPr txBox="1"/>
          <p:nvPr/>
        </p:nvSpPr>
        <p:spPr>
          <a:xfrm>
            <a:off x="8084579" y="1579254"/>
            <a:ext cx="10858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岩层</a:t>
            </a:r>
          </a:p>
        </p:txBody>
      </p:sp>
      <p:sp>
        <p:nvSpPr>
          <p:cNvPr id="127" name="箭头: 下 126">
            <a:extLst>
              <a:ext uri="{FF2B5EF4-FFF2-40B4-BE49-F238E27FC236}">
                <a16:creationId xmlns:a16="http://schemas.microsoft.com/office/drawing/2014/main" id="{5D913CAE-1EC5-B147-E745-EEB4DED16AB1}"/>
              </a:ext>
            </a:extLst>
          </p:cNvPr>
          <p:cNvSpPr/>
          <p:nvPr/>
        </p:nvSpPr>
        <p:spPr>
          <a:xfrm rot="10800000" flipH="1">
            <a:off x="3043339" y="1621090"/>
            <a:ext cx="86127" cy="595171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D1BE6AF0-C418-1B9F-623E-3396D0892E8E}"/>
              </a:ext>
            </a:extLst>
          </p:cNvPr>
          <p:cNvSpPr txBox="1"/>
          <p:nvPr/>
        </p:nvSpPr>
        <p:spPr>
          <a:xfrm>
            <a:off x="4256706" y="1663410"/>
            <a:ext cx="6538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2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zh-CN" altLang="en-US" sz="1400"/>
              <a:t>节流</a:t>
            </a:r>
          </a:p>
        </p:txBody>
      </p:sp>
      <p:sp>
        <p:nvSpPr>
          <p:cNvPr id="3" name="任意多边形: 形状 2">
            <a:extLst>
              <a:ext uri="{FF2B5EF4-FFF2-40B4-BE49-F238E27FC236}">
                <a16:creationId xmlns:a16="http://schemas.microsoft.com/office/drawing/2014/main" id="{260C4C8F-C5C7-C075-6C57-D9FE19D9FCBB}"/>
              </a:ext>
            </a:extLst>
          </p:cNvPr>
          <p:cNvSpPr/>
          <p:nvPr/>
        </p:nvSpPr>
        <p:spPr>
          <a:xfrm>
            <a:off x="1777594" y="1477671"/>
            <a:ext cx="7944307" cy="1228954"/>
          </a:xfrm>
          <a:custGeom>
            <a:avLst/>
            <a:gdLst>
              <a:gd name="connsiteX0" fmla="*/ 0 w 7944307"/>
              <a:gd name="connsiteY0" fmla="*/ 0 h 1550823"/>
              <a:gd name="connsiteX1" fmla="*/ 7936992 w 7944307"/>
              <a:gd name="connsiteY1" fmla="*/ 7316 h 1550823"/>
              <a:gd name="connsiteX2" fmla="*/ 7944307 w 7944307"/>
              <a:gd name="connsiteY2" fmla="*/ 1477671 h 1550823"/>
              <a:gd name="connsiteX3" fmla="*/ 7154265 w 7944307"/>
              <a:gd name="connsiteY3" fmla="*/ 1170432 h 1550823"/>
              <a:gd name="connsiteX4" fmla="*/ 5888736 w 7944307"/>
              <a:gd name="connsiteY4" fmla="*/ 1199693 h 1550823"/>
              <a:gd name="connsiteX5" fmla="*/ 4952390 w 7944307"/>
              <a:gd name="connsiteY5" fmla="*/ 1382573 h 1550823"/>
              <a:gd name="connsiteX6" fmla="*/ 3482035 w 7944307"/>
              <a:gd name="connsiteY6" fmla="*/ 1126541 h 1550823"/>
              <a:gd name="connsiteX7" fmla="*/ 3094329 w 7944307"/>
              <a:gd name="connsiteY7" fmla="*/ 1170432 h 1550823"/>
              <a:gd name="connsiteX8" fmla="*/ 2735884 w 7944307"/>
              <a:gd name="connsiteY8" fmla="*/ 1294791 h 1550823"/>
              <a:gd name="connsiteX9" fmla="*/ 2662732 w 7944307"/>
              <a:gd name="connsiteY9" fmla="*/ 1345997 h 1550823"/>
              <a:gd name="connsiteX10" fmla="*/ 2377440 w 7944307"/>
              <a:gd name="connsiteY10" fmla="*/ 1411834 h 1550823"/>
              <a:gd name="connsiteX11" fmla="*/ 2136038 w 7944307"/>
              <a:gd name="connsiteY11" fmla="*/ 1360628 h 1550823"/>
              <a:gd name="connsiteX12" fmla="*/ 1901952 w 7944307"/>
              <a:gd name="connsiteY12" fmla="*/ 1302106 h 1550823"/>
              <a:gd name="connsiteX13" fmla="*/ 1565452 w 7944307"/>
              <a:gd name="connsiteY13" fmla="*/ 1243584 h 1550823"/>
              <a:gd name="connsiteX14" fmla="*/ 1463040 w 7944307"/>
              <a:gd name="connsiteY14" fmla="*/ 1236269 h 1550823"/>
              <a:gd name="connsiteX15" fmla="*/ 790041 w 7944307"/>
              <a:gd name="connsiteY15" fmla="*/ 1163117 h 1550823"/>
              <a:gd name="connsiteX16" fmla="*/ 512064 w 7944307"/>
              <a:gd name="connsiteY16" fmla="*/ 1250900 h 1550823"/>
              <a:gd name="connsiteX17" fmla="*/ 446227 w 7944307"/>
              <a:gd name="connsiteY17" fmla="*/ 1302106 h 1550823"/>
              <a:gd name="connsiteX18" fmla="*/ 256032 w 7944307"/>
              <a:gd name="connsiteY18" fmla="*/ 1455725 h 1550823"/>
              <a:gd name="connsiteX19" fmla="*/ 190195 w 7944307"/>
              <a:gd name="connsiteY19" fmla="*/ 1514247 h 1550823"/>
              <a:gd name="connsiteX20" fmla="*/ 0 w 7944307"/>
              <a:gd name="connsiteY20" fmla="*/ 1550823 h 1550823"/>
              <a:gd name="connsiteX21" fmla="*/ 0 w 7944307"/>
              <a:gd name="connsiteY21" fmla="*/ 0 h 1550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944307" h="1550823">
                <a:moveTo>
                  <a:pt x="0" y="0"/>
                </a:moveTo>
                <a:lnTo>
                  <a:pt x="7936992" y="7316"/>
                </a:lnTo>
                <a:cubicBezTo>
                  <a:pt x="7939430" y="497434"/>
                  <a:pt x="7941869" y="987553"/>
                  <a:pt x="7944307" y="1477671"/>
                </a:cubicBezTo>
                <a:lnTo>
                  <a:pt x="7154265" y="1170432"/>
                </a:lnTo>
                <a:lnTo>
                  <a:pt x="5888736" y="1199693"/>
                </a:lnTo>
                <a:lnTo>
                  <a:pt x="4952390" y="1382573"/>
                </a:lnTo>
                <a:lnTo>
                  <a:pt x="3482035" y="1126541"/>
                </a:lnTo>
                <a:lnTo>
                  <a:pt x="3094329" y="1170432"/>
                </a:lnTo>
                <a:lnTo>
                  <a:pt x="2735884" y="1294791"/>
                </a:lnTo>
                <a:lnTo>
                  <a:pt x="2662732" y="1345997"/>
                </a:lnTo>
                <a:lnTo>
                  <a:pt x="2377440" y="1411834"/>
                </a:lnTo>
                <a:lnTo>
                  <a:pt x="2136038" y="1360628"/>
                </a:lnTo>
                <a:lnTo>
                  <a:pt x="1901952" y="1302106"/>
                </a:lnTo>
                <a:lnTo>
                  <a:pt x="1565452" y="1243584"/>
                </a:lnTo>
                <a:cubicBezTo>
                  <a:pt x="1477700" y="1235607"/>
                  <a:pt x="1511918" y="1236269"/>
                  <a:pt x="1463040" y="1236269"/>
                </a:cubicBezTo>
                <a:lnTo>
                  <a:pt x="790041" y="1163117"/>
                </a:lnTo>
                <a:lnTo>
                  <a:pt x="512064" y="1250900"/>
                </a:lnTo>
                <a:cubicBezTo>
                  <a:pt x="456717" y="1298339"/>
                  <a:pt x="480965" y="1284737"/>
                  <a:pt x="446227" y="1302106"/>
                </a:cubicBezTo>
                <a:lnTo>
                  <a:pt x="256032" y="1455725"/>
                </a:lnTo>
                <a:cubicBezTo>
                  <a:pt x="194915" y="1509203"/>
                  <a:pt x="215839" y="1488603"/>
                  <a:pt x="190195" y="1514247"/>
                </a:cubicBezTo>
                <a:lnTo>
                  <a:pt x="0" y="155082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ED4343E2-54CB-60F5-C10F-B6E357104948}"/>
              </a:ext>
            </a:extLst>
          </p:cNvPr>
          <p:cNvSpPr/>
          <p:nvPr/>
        </p:nvSpPr>
        <p:spPr>
          <a:xfrm>
            <a:off x="1777594" y="2246224"/>
            <a:ext cx="7966253" cy="1945903"/>
          </a:xfrm>
          <a:custGeom>
            <a:avLst/>
            <a:gdLst>
              <a:gd name="connsiteX0" fmla="*/ 0 w 7966253"/>
              <a:gd name="connsiteY0" fmla="*/ 416993 h 1945903"/>
              <a:gd name="connsiteX1" fmla="*/ 329184 w 7966253"/>
              <a:gd name="connsiteY1" fmla="*/ 263373 h 1945903"/>
              <a:gd name="connsiteX2" fmla="*/ 694944 w 7966253"/>
              <a:gd name="connsiteY2" fmla="*/ 58548 h 1945903"/>
              <a:gd name="connsiteX3" fmla="*/ 1250899 w 7966253"/>
              <a:gd name="connsiteY3" fmla="*/ 117069 h 1945903"/>
              <a:gd name="connsiteX4" fmla="*/ 1770278 w 7966253"/>
              <a:gd name="connsiteY4" fmla="*/ 248743 h 1945903"/>
              <a:gd name="connsiteX5" fmla="*/ 2384755 w 7966253"/>
              <a:gd name="connsiteY5" fmla="*/ 241428 h 1945903"/>
              <a:gd name="connsiteX6" fmla="*/ 2633472 w 7966253"/>
              <a:gd name="connsiteY6" fmla="*/ 139015 h 1945903"/>
              <a:gd name="connsiteX7" fmla="*/ 3138221 w 7966253"/>
              <a:gd name="connsiteY7" fmla="*/ 43917 h 1945903"/>
              <a:gd name="connsiteX8" fmla="*/ 3701491 w 7966253"/>
              <a:gd name="connsiteY8" fmla="*/ 65863 h 1945903"/>
              <a:gd name="connsiteX9" fmla="*/ 3774643 w 7966253"/>
              <a:gd name="connsiteY9" fmla="*/ 65863 h 1945903"/>
              <a:gd name="connsiteX10" fmla="*/ 4242816 w 7966253"/>
              <a:gd name="connsiteY10" fmla="*/ 146330 h 1945903"/>
              <a:gd name="connsiteX11" fmla="*/ 4564685 w 7966253"/>
              <a:gd name="connsiteY11" fmla="*/ 212167 h 1945903"/>
              <a:gd name="connsiteX12" fmla="*/ 4725619 w 7966253"/>
              <a:gd name="connsiteY12" fmla="*/ 248743 h 1945903"/>
              <a:gd name="connsiteX13" fmla="*/ 4945075 w 7966253"/>
              <a:gd name="connsiteY13" fmla="*/ 270689 h 1945903"/>
              <a:gd name="connsiteX14" fmla="*/ 5142585 w 7966253"/>
              <a:gd name="connsiteY14" fmla="*/ 270689 h 1945903"/>
              <a:gd name="connsiteX15" fmla="*/ 5369357 w 7966253"/>
              <a:gd name="connsiteY15" fmla="*/ 182906 h 1945903"/>
              <a:gd name="connsiteX16" fmla="*/ 5420563 w 7966253"/>
              <a:gd name="connsiteY16" fmla="*/ 168276 h 1945903"/>
              <a:gd name="connsiteX17" fmla="*/ 5530291 w 7966253"/>
              <a:gd name="connsiteY17" fmla="*/ 131700 h 1945903"/>
              <a:gd name="connsiteX18" fmla="*/ 5742432 w 7966253"/>
              <a:gd name="connsiteY18" fmla="*/ 51233 h 1945903"/>
              <a:gd name="connsiteX19" fmla="*/ 5822899 w 7966253"/>
              <a:gd name="connsiteY19" fmla="*/ 7341 h 1945903"/>
              <a:gd name="connsiteX20" fmla="*/ 5917997 w 7966253"/>
              <a:gd name="connsiteY20" fmla="*/ 7341 h 1945903"/>
              <a:gd name="connsiteX21" fmla="*/ 6159398 w 7966253"/>
              <a:gd name="connsiteY21" fmla="*/ 14657 h 1945903"/>
              <a:gd name="connsiteX22" fmla="*/ 6422745 w 7966253"/>
              <a:gd name="connsiteY22" fmla="*/ 21972 h 1945903"/>
              <a:gd name="connsiteX23" fmla="*/ 6576365 w 7966253"/>
              <a:gd name="connsiteY23" fmla="*/ 26 h 1945903"/>
              <a:gd name="connsiteX24" fmla="*/ 6737299 w 7966253"/>
              <a:gd name="connsiteY24" fmla="*/ 29287 h 1945903"/>
              <a:gd name="connsiteX25" fmla="*/ 6817766 w 7966253"/>
              <a:gd name="connsiteY25" fmla="*/ 36602 h 1945903"/>
              <a:gd name="connsiteX26" fmla="*/ 6920179 w 7966253"/>
              <a:gd name="connsiteY26" fmla="*/ 65863 h 1945903"/>
              <a:gd name="connsiteX27" fmla="*/ 7000646 w 7966253"/>
              <a:gd name="connsiteY27" fmla="*/ 80493 h 1945903"/>
              <a:gd name="connsiteX28" fmla="*/ 7212787 w 7966253"/>
              <a:gd name="connsiteY28" fmla="*/ 117069 h 1945903"/>
              <a:gd name="connsiteX29" fmla="*/ 7278624 w 7966253"/>
              <a:gd name="connsiteY29" fmla="*/ 117069 h 1945903"/>
              <a:gd name="connsiteX30" fmla="*/ 7615123 w 7966253"/>
              <a:gd name="connsiteY30" fmla="*/ 139015 h 1945903"/>
              <a:gd name="connsiteX31" fmla="*/ 7680960 w 7966253"/>
              <a:gd name="connsiteY31" fmla="*/ 146330 h 1945903"/>
              <a:gd name="connsiteX32" fmla="*/ 7783373 w 7966253"/>
              <a:gd name="connsiteY32" fmla="*/ 175591 h 1945903"/>
              <a:gd name="connsiteX33" fmla="*/ 7900416 w 7966253"/>
              <a:gd name="connsiteY33" fmla="*/ 256058 h 1945903"/>
              <a:gd name="connsiteX34" fmla="*/ 7958937 w 7966253"/>
              <a:gd name="connsiteY34" fmla="*/ 329210 h 1945903"/>
              <a:gd name="connsiteX35" fmla="*/ 7966253 w 7966253"/>
              <a:gd name="connsiteY35" fmla="*/ 1214349 h 1945903"/>
              <a:gd name="connsiteX36" fmla="*/ 7476134 w 7966253"/>
              <a:gd name="connsiteY36" fmla="*/ 1163143 h 1945903"/>
              <a:gd name="connsiteX37" fmla="*/ 7081113 w 7966253"/>
              <a:gd name="connsiteY37" fmla="*/ 1075361 h 1945903"/>
              <a:gd name="connsiteX38" fmla="*/ 7007961 w 7966253"/>
              <a:gd name="connsiteY38" fmla="*/ 1060730 h 1945903"/>
              <a:gd name="connsiteX39" fmla="*/ 6759245 w 7966253"/>
              <a:gd name="connsiteY39" fmla="*/ 1163143 h 1945903"/>
              <a:gd name="connsiteX40" fmla="*/ 6715353 w 7966253"/>
              <a:gd name="connsiteY40" fmla="*/ 1214349 h 1945903"/>
              <a:gd name="connsiteX41" fmla="*/ 6598310 w 7966253"/>
              <a:gd name="connsiteY41" fmla="*/ 1280186 h 1945903"/>
              <a:gd name="connsiteX42" fmla="*/ 6539789 w 7966253"/>
              <a:gd name="connsiteY42" fmla="*/ 1324077 h 1945903"/>
              <a:gd name="connsiteX43" fmla="*/ 6291072 w 7966253"/>
              <a:gd name="connsiteY43" fmla="*/ 1411860 h 1945903"/>
              <a:gd name="connsiteX44" fmla="*/ 6093561 w 7966253"/>
              <a:gd name="connsiteY44" fmla="*/ 1441121 h 1945903"/>
              <a:gd name="connsiteX45" fmla="*/ 5800953 w 7966253"/>
              <a:gd name="connsiteY45" fmla="*/ 1346023 h 1945903"/>
              <a:gd name="connsiteX46" fmla="*/ 5508345 w 7966253"/>
              <a:gd name="connsiteY46" fmla="*/ 1346023 h 1945903"/>
              <a:gd name="connsiteX47" fmla="*/ 5186477 w 7966253"/>
              <a:gd name="connsiteY47" fmla="*/ 1367969 h 1945903"/>
              <a:gd name="connsiteX48" fmla="*/ 5091379 w 7966253"/>
              <a:gd name="connsiteY48" fmla="*/ 1419175 h 1945903"/>
              <a:gd name="connsiteX49" fmla="*/ 4967021 w 7966253"/>
              <a:gd name="connsiteY49" fmla="*/ 1492327 h 1945903"/>
              <a:gd name="connsiteX50" fmla="*/ 4908499 w 7966253"/>
              <a:gd name="connsiteY50" fmla="*/ 1528903 h 1945903"/>
              <a:gd name="connsiteX51" fmla="*/ 4725619 w 7966253"/>
              <a:gd name="connsiteY51" fmla="*/ 1602055 h 1945903"/>
              <a:gd name="connsiteX52" fmla="*/ 4557369 w 7966253"/>
              <a:gd name="connsiteY52" fmla="*/ 1631316 h 1945903"/>
              <a:gd name="connsiteX53" fmla="*/ 4169664 w 7966253"/>
              <a:gd name="connsiteY53" fmla="*/ 1572794 h 1945903"/>
              <a:gd name="connsiteX54" fmla="*/ 3825849 w 7966253"/>
              <a:gd name="connsiteY54" fmla="*/ 1426490 h 1945903"/>
              <a:gd name="connsiteX55" fmla="*/ 3606393 w 7966253"/>
              <a:gd name="connsiteY55" fmla="*/ 1426490 h 1945903"/>
              <a:gd name="connsiteX56" fmla="*/ 3511296 w 7966253"/>
              <a:gd name="connsiteY56" fmla="*/ 1463066 h 1945903"/>
              <a:gd name="connsiteX57" fmla="*/ 3386937 w 7966253"/>
              <a:gd name="connsiteY57" fmla="*/ 1558164 h 1945903"/>
              <a:gd name="connsiteX58" fmla="*/ 3284525 w 7966253"/>
              <a:gd name="connsiteY58" fmla="*/ 1587425 h 1945903"/>
              <a:gd name="connsiteX59" fmla="*/ 3189427 w 7966253"/>
              <a:gd name="connsiteY59" fmla="*/ 1631316 h 1945903"/>
              <a:gd name="connsiteX60" fmla="*/ 2904134 w 7966253"/>
              <a:gd name="connsiteY60" fmla="*/ 1697153 h 1945903"/>
              <a:gd name="connsiteX61" fmla="*/ 2801721 w 7966253"/>
              <a:gd name="connsiteY61" fmla="*/ 1726413 h 1945903"/>
              <a:gd name="connsiteX62" fmla="*/ 2479853 w 7966253"/>
              <a:gd name="connsiteY62" fmla="*/ 1667892 h 1945903"/>
              <a:gd name="connsiteX63" fmla="*/ 2289657 w 7966253"/>
              <a:gd name="connsiteY63" fmla="*/ 1602055 h 1945903"/>
              <a:gd name="connsiteX64" fmla="*/ 2201875 w 7966253"/>
              <a:gd name="connsiteY64" fmla="*/ 1565479 h 1945903"/>
              <a:gd name="connsiteX65" fmla="*/ 1901952 w 7966253"/>
              <a:gd name="connsiteY65" fmla="*/ 1558164 h 1945903"/>
              <a:gd name="connsiteX66" fmla="*/ 1777593 w 7966253"/>
              <a:gd name="connsiteY66" fmla="*/ 1594740 h 1945903"/>
              <a:gd name="connsiteX67" fmla="*/ 1448409 w 7966253"/>
              <a:gd name="connsiteY67" fmla="*/ 1675207 h 1945903"/>
              <a:gd name="connsiteX68" fmla="*/ 1338681 w 7966253"/>
              <a:gd name="connsiteY68" fmla="*/ 1748359 h 1945903"/>
              <a:gd name="connsiteX69" fmla="*/ 1207008 w 7966253"/>
              <a:gd name="connsiteY69" fmla="*/ 1806881 h 1945903"/>
              <a:gd name="connsiteX70" fmla="*/ 1075334 w 7966253"/>
              <a:gd name="connsiteY70" fmla="*/ 1872717 h 1945903"/>
              <a:gd name="connsiteX71" fmla="*/ 1046073 w 7966253"/>
              <a:gd name="connsiteY71" fmla="*/ 1872717 h 1945903"/>
              <a:gd name="connsiteX72" fmla="*/ 694944 w 7966253"/>
              <a:gd name="connsiteY72" fmla="*/ 1938554 h 1945903"/>
              <a:gd name="connsiteX73" fmla="*/ 592531 w 7966253"/>
              <a:gd name="connsiteY73" fmla="*/ 1945869 h 1945903"/>
              <a:gd name="connsiteX74" fmla="*/ 329184 w 7966253"/>
              <a:gd name="connsiteY74" fmla="*/ 1828826 h 1945903"/>
              <a:gd name="connsiteX75" fmla="*/ 336499 w 7966253"/>
              <a:gd name="connsiteY75" fmla="*/ 1755674 h 1945903"/>
              <a:gd name="connsiteX76" fmla="*/ 336499 w 7966253"/>
              <a:gd name="connsiteY76" fmla="*/ 1704468 h 1945903"/>
              <a:gd name="connsiteX77" fmla="*/ 190195 w 7966253"/>
              <a:gd name="connsiteY77" fmla="*/ 1616685 h 1945903"/>
              <a:gd name="connsiteX78" fmla="*/ 87782 w 7966253"/>
              <a:gd name="connsiteY78" fmla="*/ 1609370 h 1945903"/>
              <a:gd name="connsiteX79" fmla="*/ 36576 w 7966253"/>
              <a:gd name="connsiteY79" fmla="*/ 1653261 h 1945903"/>
              <a:gd name="connsiteX80" fmla="*/ 0 w 7966253"/>
              <a:gd name="connsiteY80" fmla="*/ 1653261 h 1945903"/>
              <a:gd name="connsiteX81" fmla="*/ 7315 w 7966253"/>
              <a:gd name="connsiteY81" fmla="*/ 329210 h 1945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7966253" h="1945903">
                <a:moveTo>
                  <a:pt x="0" y="416993"/>
                </a:moveTo>
                <a:lnTo>
                  <a:pt x="329184" y="263373"/>
                </a:lnTo>
                <a:lnTo>
                  <a:pt x="694944" y="58548"/>
                </a:lnTo>
                <a:lnTo>
                  <a:pt x="1250899" y="117069"/>
                </a:lnTo>
                <a:lnTo>
                  <a:pt x="1770278" y="248743"/>
                </a:lnTo>
                <a:lnTo>
                  <a:pt x="2384755" y="241428"/>
                </a:lnTo>
                <a:lnTo>
                  <a:pt x="2633472" y="139015"/>
                </a:lnTo>
                <a:lnTo>
                  <a:pt x="3138221" y="43917"/>
                </a:lnTo>
                <a:lnTo>
                  <a:pt x="3701491" y="65863"/>
                </a:lnTo>
                <a:lnTo>
                  <a:pt x="3774643" y="65863"/>
                </a:lnTo>
                <a:lnTo>
                  <a:pt x="4242816" y="146330"/>
                </a:lnTo>
                <a:lnTo>
                  <a:pt x="4564685" y="212167"/>
                </a:lnTo>
                <a:lnTo>
                  <a:pt x="4725619" y="248743"/>
                </a:lnTo>
                <a:lnTo>
                  <a:pt x="4945075" y="270689"/>
                </a:lnTo>
                <a:lnTo>
                  <a:pt x="5142585" y="270689"/>
                </a:lnTo>
                <a:lnTo>
                  <a:pt x="5369357" y="182906"/>
                </a:lnTo>
                <a:lnTo>
                  <a:pt x="5420563" y="168276"/>
                </a:lnTo>
                <a:lnTo>
                  <a:pt x="5530291" y="131700"/>
                </a:lnTo>
                <a:lnTo>
                  <a:pt x="5742432" y="51233"/>
                </a:lnTo>
                <a:cubicBezTo>
                  <a:pt x="5812327" y="4636"/>
                  <a:pt x="5781893" y="7341"/>
                  <a:pt x="5822899" y="7341"/>
                </a:cubicBezTo>
                <a:lnTo>
                  <a:pt x="5917997" y="7341"/>
                </a:lnTo>
                <a:lnTo>
                  <a:pt x="6159398" y="14657"/>
                </a:lnTo>
                <a:lnTo>
                  <a:pt x="6422745" y="21972"/>
                </a:lnTo>
                <a:cubicBezTo>
                  <a:pt x="6556709" y="-1669"/>
                  <a:pt x="6505010" y="26"/>
                  <a:pt x="6576365" y="26"/>
                </a:cubicBezTo>
                <a:lnTo>
                  <a:pt x="6737299" y="29287"/>
                </a:lnTo>
                <a:cubicBezTo>
                  <a:pt x="6812877" y="36845"/>
                  <a:pt x="6785945" y="36602"/>
                  <a:pt x="6817766" y="36602"/>
                </a:cubicBezTo>
                <a:lnTo>
                  <a:pt x="6920179" y="65863"/>
                </a:lnTo>
                <a:lnTo>
                  <a:pt x="7000646" y="80493"/>
                </a:lnTo>
                <a:lnTo>
                  <a:pt x="7212787" y="117069"/>
                </a:lnTo>
                <a:lnTo>
                  <a:pt x="7278624" y="117069"/>
                </a:lnTo>
                <a:lnTo>
                  <a:pt x="7615123" y="139015"/>
                </a:lnTo>
                <a:lnTo>
                  <a:pt x="7680960" y="146330"/>
                </a:lnTo>
                <a:lnTo>
                  <a:pt x="7783373" y="175591"/>
                </a:lnTo>
                <a:lnTo>
                  <a:pt x="7900416" y="256058"/>
                </a:lnTo>
                <a:lnTo>
                  <a:pt x="7958937" y="329210"/>
                </a:lnTo>
                <a:cubicBezTo>
                  <a:pt x="7961376" y="624256"/>
                  <a:pt x="7963814" y="919303"/>
                  <a:pt x="7966253" y="1214349"/>
                </a:cubicBezTo>
                <a:lnTo>
                  <a:pt x="7476134" y="1163143"/>
                </a:lnTo>
                <a:lnTo>
                  <a:pt x="7081113" y="1075361"/>
                </a:lnTo>
                <a:lnTo>
                  <a:pt x="7007961" y="1060730"/>
                </a:lnTo>
                <a:lnTo>
                  <a:pt x="6759245" y="1163143"/>
                </a:lnTo>
                <a:lnTo>
                  <a:pt x="6715353" y="1214349"/>
                </a:lnTo>
                <a:lnTo>
                  <a:pt x="6598310" y="1280186"/>
                </a:lnTo>
                <a:lnTo>
                  <a:pt x="6539789" y="1324077"/>
                </a:lnTo>
                <a:lnTo>
                  <a:pt x="6291072" y="1411860"/>
                </a:lnTo>
                <a:lnTo>
                  <a:pt x="6093561" y="1441121"/>
                </a:lnTo>
                <a:lnTo>
                  <a:pt x="5800953" y="1346023"/>
                </a:lnTo>
                <a:lnTo>
                  <a:pt x="5508345" y="1346023"/>
                </a:lnTo>
                <a:lnTo>
                  <a:pt x="5186477" y="1367969"/>
                </a:lnTo>
                <a:lnTo>
                  <a:pt x="5091379" y="1419175"/>
                </a:lnTo>
                <a:lnTo>
                  <a:pt x="4967021" y="1492327"/>
                </a:lnTo>
                <a:lnTo>
                  <a:pt x="4908499" y="1528903"/>
                </a:lnTo>
                <a:lnTo>
                  <a:pt x="4725619" y="1602055"/>
                </a:lnTo>
                <a:cubicBezTo>
                  <a:pt x="4600951" y="1619864"/>
                  <a:pt x="4656869" y="1609204"/>
                  <a:pt x="4557369" y="1631316"/>
                </a:cubicBezTo>
                <a:lnTo>
                  <a:pt x="4169664" y="1572794"/>
                </a:lnTo>
                <a:lnTo>
                  <a:pt x="3825849" y="1426490"/>
                </a:lnTo>
                <a:lnTo>
                  <a:pt x="3606393" y="1426490"/>
                </a:lnTo>
                <a:cubicBezTo>
                  <a:pt x="3524820" y="1450962"/>
                  <a:pt x="3554423" y="1434315"/>
                  <a:pt x="3511296" y="1463066"/>
                </a:cubicBezTo>
                <a:lnTo>
                  <a:pt x="3386937" y="1558164"/>
                </a:lnTo>
                <a:lnTo>
                  <a:pt x="3284525" y="1587425"/>
                </a:lnTo>
                <a:cubicBezTo>
                  <a:pt x="3205100" y="1635080"/>
                  <a:pt x="3239809" y="1631316"/>
                  <a:pt x="3189427" y="1631316"/>
                </a:cubicBezTo>
                <a:lnTo>
                  <a:pt x="2904134" y="1697153"/>
                </a:lnTo>
                <a:cubicBezTo>
                  <a:pt x="2811725" y="1727955"/>
                  <a:pt x="2847195" y="1726413"/>
                  <a:pt x="2801721" y="1726413"/>
                </a:cubicBezTo>
                <a:lnTo>
                  <a:pt x="2479853" y="1667892"/>
                </a:lnTo>
                <a:lnTo>
                  <a:pt x="2289657" y="1602055"/>
                </a:lnTo>
                <a:cubicBezTo>
                  <a:pt x="2220926" y="1576280"/>
                  <a:pt x="2249770" y="1589426"/>
                  <a:pt x="2201875" y="1565479"/>
                </a:cubicBezTo>
                <a:lnTo>
                  <a:pt x="1901952" y="1558164"/>
                </a:lnTo>
                <a:cubicBezTo>
                  <a:pt x="1797245" y="1590382"/>
                  <a:pt x="1839030" y="1579381"/>
                  <a:pt x="1777593" y="1594740"/>
                </a:cubicBezTo>
                <a:lnTo>
                  <a:pt x="1448409" y="1675207"/>
                </a:lnTo>
                <a:cubicBezTo>
                  <a:pt x="1343096" y="1742909"/>
                  <a:pt x="1374695" y="1712350"/>
                  <a:pt x="1338681" y="1748359"/>
                </a:cubicBezTo>
                <a:lnTo>
                  <a:pt x="1207008" y="1806881"/>
                </a:lnTo>
                <a:cubicBezTo>
                  <a:pt x="1171378" y="1826675"/>
                  <a:pt x="1115134" y="1860471"/>
                  <a:pt x="1075334" y="1872717"/>
                </a:cubicBezTo>
                <a:cubicBezTo>
                  <a:pt x="1066012" y="1875585"/>
                  <a:pt x="1055827" y="1872717"/>
                  <a:pt x="1046073" y="1872717"/>
                </a:cubicBezTo>
                <a:lnTo>
                  <a:pt x="694944" y="1938554"/>
                </a:lnTo>
                <a:cubicBezTo>
                  <a:pt x="612087" y="1946839"/>
                  <a:pt x="646298" y="1945869"/>
                  <a:pt x="592531" y="1945869"/>
                </a:cubicBezTo>
                <a:lnTo>
                  <a:pt x="329184" y="1828826"/>
                </a:lnTo>
                <a:lnTo>
                  <a:pt x="336499" y="1755674"/>
                </a:lnTo>
                <a:lnTo>
                  <a:pt x="336499" y="1704468"/>
                </a:lnTo>
                <a:lnTo>
                  <a:pt x="190195" y="1616685"/>
                </a:lnTo>
                <a:lnTo>
                  <a:pt x="87782" y="1609370"/>
                </a:lnTo>
                <a:lnTo>
                  <a:pt x="36576" y="1653261"/>
                </a:lnTo>
                <a:lnTo>
                  <a:pt x="0" y="1653261"/>
                </a:lnTo>
                <a:cubicBezTo>
                  <a:pt x="2438" y="1211911"/>
                  <a:pt x="4877" y="770560"/>
                  <a:pt x="7315" y="329210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任意多边形: 形状 11">
            <a:extLst>
              <a:ext uri="{FF2B5EF4-FFF2-40B4-BE49-F238E27FC236}">
                <a16:creationId xmlns:a16="http://schemas.microsoft.com/office/drawing/2014/main" id="{AA7E7E75-86C5-6AF9-9837-6EAE4FE3FC88}"/>
              </a:ext>
            </a:extLst>
          </p:cNvPr>
          <p:cNvSpPr/>
          <p:nvPr/>
        </p:nvSpPr>
        <p:spPr>
          <a:xfrm>
            <a:off x="1762963" y="3116877"/>
            <a:ext cx="8032090" cy="2248092"/>
          </a:xfrm>
          <a:custGeom>
            <a:avLst/>
            <a:gdLst>
              <a:gd name="connsiteX0" fmla="*/ 0 w 7988198"/>
              <a:gd name="connsiteY0" fmla="*/ 687699 h 2026381"/>
              <a:gd name="connsiteX1" fmla="*/ 153619 w 7988198"/>
              <a:gd name="connsiteY1" fmla="*/ 534080 h 2026381"/>
              <a:gd name="connsiteX2" fmla="*/ 563270 w 7988198"/>
              <a:gd name="connsiteY2" fmla="*/ 512134 h 2026381"/>
              <a:gd name="connsiteX3" fmla="*/ 738835 w 7988198"/>
              <a:gd name="connsiteY3" fmla="*/ 512134 h 2026381"/>
              <a:gd name="connsiteX4" fmla="*/ 804672 w 7988198"/>
              <a:gd name="connsiteY4" fmla="*/ 497504 h 2026381"/>
              <a:gd name="connsiteX5" fmla="*/ 1024128 w 7988198"/>
              <a:gd name="connsiteY5" fmla="*/ 519449 h 2026381"/>
              <a:gd name="connsiteX6" fmla="*/ 1104595 w 7988198"/>
              <a:gd name="connsiteY6" fmla="*/ 526765 h 2026381"/>
              <a:gd name="connsiteX7" fmla="*/ 1272845 w 7988198"/>
              <a:gd name="connsiteY7" fmla="*/ 519449 h 2026381"/>
              <a:gd name="connsiteX8" fmla="*/ 1426464 w 7988198"/>
              <a:gd name="connsiteY8" fmla="*/ 460928 h 2026381"/>
              <a:gd name="connsiteX9" fmla="*/ 1587398 w 7988198"/>
              <a:gd name="connsiteY9" fmla="*/ 409721 h 2026381"/>
              <a:gd name="connsiteX10" fmla="*/ 1653235 w 7988198"/>
              <a:gd name="connsiteY10" fmla="*/ 402406 h 2026381"/>
              <a:gd name="connsiteX11" fmla="*/ 1872691 w 7988198"/>
              <a:gd name="connsiteY11" fmla="*/ 343885 h 2026381"/>
              <a:gd name="connsiteX12" fmla="*/ 2099462 w 7988198"/>
              <a:gd name="connsiteY12" fmla="*/ 380461 h 2026381"/>
              <a:gd name="connsiteX13" fmla="*/ 2392070 w 7988198"/>
              <a:gd name="connsiteY13" fmla="*/ 504819 h 2026381"/>
              <a:gd name="connsiteX14" fmla="*/ 2450592 w 7988198"/>
              <a:gd name="connsiteY14" fmla="*/ 526765 h 2026381"/>
              <a:gd name="connsiteX15" fmla="*/ 2589581 w 7988198"/>
              <a:gd name="connsiteY15" fmla="*/ 526765 h 2026381"/>
              <a:gd name="connsiteX16" fmla="*/ 2648102 w 7988198"/>
              <a:gd name="connsiteY16" fmla="*/ 526765 h 2026381"/>
              <a:gd name="connsiteX17" fmla="*/ 2750515 w 7988198"/>
              <a:gd name="connsiteY17" fmla="*/ 504819 h 2026381"/>
              <a:gd name="connsiteX18" fmla="*/ 2860243 w 7988198"/>
              <a:gd name="connsiteY18" fmla="*/ 482873 h 2026381"/>
              <a:gd name="connsiteX19" fmla="*/ 2926080 w 7988198"/>
              <a:gd name="connsiteY19" fmla="*/ 460928 h 2026381"/>
              <a:gd name="connsiteX20" fmla="*/ 3145536 w 7988198"/>
              <a:gd name="connsiteY20" fmla="*/ 431667 h 2026381"/>
              <a:gd name="connsiteX21" fmla="*/ 3233318 w 7988198"/>
              <a:gd name="connsiteY21" fmla="*/ 395091 h 2026381"/>
              <a:gd name="connsiteX22" fmla="*/ 3299155 w 7988198"/>
              <a:gd name="connsiteY22" fmla="*/ 387776 h 2026381"/>
              <a:gd name="connsiteX23" fmla="*/ 3379622 w 7988198"/>
              <a:gd name="connsiteY23" fmla="*/ 358515 h 2026381"/>
              <a:gd name="connsiteX24" fmla="*/ 3518611 w 7988198"/>
              <a:gd name="connsiteY24" fmla="*/ 380461 h 2026381"/>
              <a:gd name="connsiteX25" fmla="*/ 3606393 w 7988198"/>
              <a:gd name="connsiteY25" fmla="*/ 365830 h 2026381"/>
              <a:gd name="connsiteX26" fmla="*/ 3672230 w 7988198"/>
              <a:gd name="connsiteY26" fmla="*/ 358515 h 2026381"/>
              <a:gd name="connsiteX27" fmla="*/ 3760013 w 7988198"/>
              <a:gd name="connsiteY27" fmla="*/ 358515 h 2026381"/>
              <a:gd name="connsiteX28" fmla="*/ 3884371 w 7988198"/>
              <a:gd name="connsiteY28" fmla="*/ 395091 h 2026381"/>
              <a:gd name="connsiteX29" fmla="*/ 4067251 w 7988198"/>
              <a:gd name="connsiteY29" fmla="*/ 438982 h 2026381"/>
              <a:gd name="connsiteX30" fmla="*/ 4169664 w 7988198"/>
              <a:gd name="connsiteY30" fmla="*/ 460928 h 2026381"/>
              <a:gd name="connsiteX31" fmla="*/ 4264761 w 7988198"/>
              <a:gd name="connsiteY31" fmla="*/ 475558 h 2026381"/>
              <a:gd name="connsiteX32" fmla="*/ 4491533 w 7988198"/>
              <a:gd name="connsiteY32" fmla="*/ 482873 h 2026381"/>
              <a:gd name="connsiteX33" fmla="*/ 4586630 w 7988198"/>
              <a:gd name="connsiteY33" fmla="*/ 468243 h 2026381"/>
              <a:gd name="connsiteX34" fmla="*/ 4681728 w 7988198"/>
              <a:gd name="connsiteY34" fmla="*/ 446297 h 2026381"/>
              <a:gd name="connsiteX35" fmla="*/ 4784141 w 7988198"/>
              <a:gd name="connsiteY35" fmla="*/ 431667 h 2026381"/>
              <a:gd name="connsiteX36" fmla="*/ 4930445 w 7988198"/>
              <a:gd name="connsiteY36" fmla="*/ 402406 h 2026381"/>
              <a:gd name="connsiteX37" fmla="*/ 5149901 w 7988198"/>
              <a:gd name="connsiteY37" fmla="*/ 343885 h 2026381"/>
              <a:gd name="connsiteX38" fmla="*/ 5266944 w 7988198"/>
              <a:gd name="connsiteY38" fmla="*/ 329254 h 2026381"/>
              <a:gd name="connsiteX39" fmla="*/ 5574182 w 7988198"/>
              <a:gd name="connsiteY39" fmla="*/ 248787 h 2026381"/>
              <a:gd name="connsiteX40" fmla="*/ 5800953 w 7988198"/>
              <a:gd name="connsiteY40" fmla="*/ 219526 h 2026381"/>
              <a:gd name="connsiteX41" fmla="*/ 5822899 w 7988198"/>
              <a:gd name="connsiteY41" fmla="*/ 248787 h 2026381"/>
              <a:gd name="connsiteX42" fmla="*/ 5903366 w 7988198"/>
              <a:gd name="connsiteY42" fmla="*/ 278048 h 2026381"/>
              <a:gd name="connsiteX43" fmla="*/ 5947257 w 7988198"/>
              <a:gd name="connsiteY43" fmla="*/ 299993 h 2026381"/>
              <a:gd name="connsiteX44" fmla="*/ 6035040 w 7988198"/>
              <a:gd name="connsiteY44" fmla="*/ 307309 h 2026381"/>
              <a:gd name="connsiteX45" fmla="*/ 6100877 w 7988198"/>
              <a:gd name="connsiteY45" fmla="*/ 278048 h 2026381"/>
              <a:gd name="connsiteX46" fmla="*/ 6239865 w 7988198"/>
              <a:gd name="connsiteY46" fmla="*/ 219526 h 2026381"/>
              <a:gd name="connsiteX47" fmla="*/ 6313017 w 7988198"/>
              <a:gd name="connsiteY47" fmla="*/ 197581 h 2026381"/>
              <a:gd name="connsiteX48" fmla="*/ 6788505 w 7988198"/>
              <a:gd name="connsiteY48" fmla="*/ 65907 h 2026381"/>
              <a:gd name="connsiteX49" fmla="*/ 6934809 w 7988198"/>
              <a:gd name="connsiteY49" fmla="*/ 29331 h 2026381"/>
              <a:gd name="connsiteX50" fmla="*/ 7073798 w 7988198"/>
              <a:gd name="connsiteY50" fmla="*/ 7385 h 2026381"/>
              <a:gd name="connsiteX51" fmla="*/ 7161581 w 7988198"/>
              <a:gd name="connsiteY51" fmla="*/ 7385 h 2026381"/>
              <a:gd name="connsiteX52" fmla="*/ 7307885 w 7988198"/>
              <a:gd name="connsiteY52" fmla="*/ 70 h 2026381"/>
              <a:gd name="connsiteX53" fmla="*/ 7381037 w 7988198"/>
              <a:gd name="connsiteY53" fmla="*/ 70 h 2026381"/>
              <a:gd name="connsiteX54" fmla="*/ 7468819 w 7988198"/>
              <a:gd name="connsiteY54" fmla="*/ 7385 h 2026381"/>
              <a:gd name="connsiteX55" fmla="*/ 7527341 w 7988198"/>
              <a:gd name="connsiteY55" fmla="*/ 29331 h 2026381"/>
              <a:gd name="connsiteX56" fmla="*/ 7563917 w 7988198"/>
              <a:gd name="connsiteY56" fmla="*/ 36646 h 2026381"/>
              <a:gd name="connsiteX57" fmla="*/ 7637069 w 7988198"/>
              <a:gd name="connsiteY57" fmla="*/ 43961 h 2026381"/>
              <a:gd name="connsiteX58" fmla="*/ 7732166 w 7988198"/>
              <a:gd name="connsiteY58" fmla="*/ 95168 h 2026381"/>
              <a:gd name="connsiteX59" fmla="*/ 7798003 w 7988198"/>
              <a:gd name="connsiteY59" fmla="*/ 131744 h 2026381"/>
              <a:gd name="connsiteX60" fmla="*/ 7871155 w 7988198"/>
              <a:gd name="connsiteY60" fmla="*/ 153689 h 2026381"/>
              <a:gd name="connsiteX61" fmla="*/ 7973568 w 7988198"/>
              <a:gd name="connsiteY61" fmla="*/ 256102 h 2026381"/>
              <a:gd name="connsiteX62" fmla="*/ 7988198 w 7988198"/>
              <a:gd name="connsiteY62" fmla="*/ 2019065 h 2026381"/>
              <a:gd name="connsiteX63" fmla="*/ 0 w 7988198"/>
              <a:gd name="connsiteY63" fmla="*/ 2026381 h 2026381"/>
              <a:gd name="connsiteX64" fmla="*/ 0 w 7988198"/>
              <a:gd name="connsiteY64" fmla="*/ 687699 h 2026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7988198" h="2026381">
                <a:moveTo>
                  <a:pt x="0" y="687699"/>
                </a:moveTo>
                <a:lnTo>
                  <a:pt x="153619" y="534080"/>
                </a:lnTo>
                <a:lnTo>
                  <a:pt x="563270" y="512134"/>
                </a:lnTo>
                <a:lnTo>
                  <a:pt x="738835" y="512134"/>
                </a:lnTo>
                <a:lnTo>
                  <a:pt x="804672" y="497504"/>
                </a:lnTo>
                <a:lnTo>
                  <a:pt x="1024128" y="519449"/>
                </a:lnTo>
                <a:cubicBezTo>
                  <a:pt x="1094812" y="527304"/>
                  <a:pt x="1067884" y="526765"/>
                  <a:pt x="1104595" y="526765"/>
                </a:cubicBezTo>
                <a:lnTo>
                  <a:pt x="1272845" y="519449"/>
                </a:lnTo>
                <a:lnTo>
                  <a:pt x="1426464" y="460928"/>
                </a:lnTo>
                <a:lnTo>
                  <a:pt x="1587398" y="409721"/>
                </a:lnTo>
                <a:lnTo>
                  <a:pt x="1653235" y="402406"/>
                </a:lnTo>
                <a:lnTo>
                  <a:pt x="1872691" y="343885"/>
                </a:lnTo>
                <a:lnTo>
                  <a:pt x="2099462" y="380461"/>
                </a:lnTo>
                <a:lnTo>
                  <a:pt x="2392070" y="504819"/>
                </a:lnTo>
                <a:lnTo>
                  <a:pt x="2450592" y="526765"/>
                </a:lnTo>
                <a:lnTo>
                  <a:pt x="2589581" y="526765"/>
                </a:lnTo>
                <a:lnTo>
                  <a:pt x="2648102" y="526765"/>
                </a:lnTo>
                <a:cubicBezTo>
                  <a:pt x="2726990" y="517999"/>
                  <a:pt x="2693437" y="527649"/>
                  <a:pt x="2750515" y="504819"/>
                </a:cubicBezTo>
                <a:lnTo>
                  <a:pt x="2860243" y="482873"/>
                </a:lnTo>
                <a:lnTo>
                  <a:pt x="2926080" y="460928"/>
                </a:lnTo>
                <a:lnTo>
                  <a:pt x="3145536" y="431667"/>
                </a:lnTo>
                <a:lnTo>
                  <a:pt x="3233318" y="395091"/>
                </a:lnTo>
                <a:lnTo>
                  <a:pt x="3299155" y="387776"/>
                </a:lnTo>
                <a:lnTo>
                  <a:pt x="3379622" y="358515"/>
                </a:lnTo>
                <a:lnTo>
                  <a:pt x="3518611" y="380461"/>
                </a:lnTo>
                <a:cubicBezTo>
                  <a:pt x="3547872" y="375584"/>
                  <a:pt x="3577027" y="370025"/>
                  <a:pt x="3606393" y="365830"/>
                </a:cubicBezTo>
                <a:cubicBezTo>
                  <a:pt x="3628252" y="362707"/>
                  <a:pt x="3672230" y="358515"/>
                  <a:pt x="3672230" y="358515"/>
                </a:cubicBezTo>
                <a:lnTo>
                  <a:pt x="3760013" y="358515"/>
                </a:lnTo>
                <a:lnTo>
                  <a:pt x="3884371" y="395091"/>
                </a:lnTo>
                <a:lnTo>
                  <a:pt x="4067251" y="438982"/>
                </a:lnTo>
                <a:cubicBezTo>
                  <a:pt x="4151254" y="447382"/>
                  <a:pt x="4118485" y="435337"/>
                  <a:pt x="4169664" y="460928"/>
                </a:cubicBezTo>
                <a:lnTo>
                  <a:pt x="4264761" y="475558"/>
                </a:lnTo>
                <a:cubicBezTo>
                  <a:pt x="4408522" y="485826"/>
                  <a:pt x="4332949" y="482873"/>
                  <a:pt x="4491533" y="482873"/>
                </a:cubicBezTo>
                <a:lnTo>
                  <a:pt x="4586630" y="468243"/>
                </a:lnTo>
                <a:cubicBezTo>
                  <a:pt x="4666789" y="444195"/>
                  <a:pt x="4634324" y="446297"/>
                  <a:pt x="4681728" y="446297"/>
                </a:cubicBezTo>
                <a:lnTo>
                  <a:pt x="4784141" y="431667"/>
                </a:lnTo>
                <a:cubicBezTo>
                  <a:pt x="4885911" y="403911"/>
                  <a:pt x="4836976" y="412791"/>
                  <a:pt x="4930445" y="402406"/>
                </a:cubicBezTo>
                <a:lnTo>
                  <a:pt x="5149901" y="343885"/>
                </a:lnTo>
                <a:cubicBezTo>
                  <a:pt x="5237399" y="326385"/>
                  <a:pt x="5198186" y="329254"/>
                  <a:pt x="5266944" y="329254"/>
                </a:cubicBezTo>
                <a:lnTo>
                  <a:pt x="5574182" y="248787"/>
                </a:lnTo>
                <a:cubicBezTo>
                  <a:pt x="5751754" y="214963"/>
                  <a:pt x="5675674" y="219526"/>
                  <a:pt x="5800953" y="219526"/>
                </a:cubicBezTo>
                <a:lnTo>
                  <a:pt x="5822899" y="248787"/>
                </a:lnTo>
                <a:cubicBezTo>
                  <a:pt x="5849721" y="258541"/>
                  <a:pt x="5876867" y="267448"/>
                  <a:pt x="5903366" y="278048"/>
                </a:cubicBezTo>
                <a:cubicBezTo>
                  <a:pt x="5903372" y="278050"/>
                  <a:pt x="5939939" y="296334"/>
                  <a:pt x="5947257" y="299993"/>
                </a:cubicBezTo>
                <a:lnTo>
                  <a:pt x="6035040" y="307309"/>
                </a:lnTo>
                <a:cubicBezTo>
                  <a:pt x="6096790" y="284152"/>
                  <a:pt x="6078828" y="300094"/>
                  <a:pt x="6100877" y="278048"/>
                </a:cubicBezTo>
                <a:lnTo>
                  <a:pt x="6239865" y="219526"/>
                </a:lnTo>
                <a:lnTo>
                  <a:pt x="6313017" y="197581"/>
                </a:lnTo>
                <a:lnTo>
                  <a:pt x="6788505" y="65907"/>
                </a:lnTo>
                <a:lnTo>
                  <a:pt x="6934809" y="29331"/>
                </a:lnTo>
                <a:cubicBezTo>
                  <a:pt x="7039151" y="3245"/>
                  <a:pt x="6992430" y="7385"/>
                  <a:pt x="7073798" y="7385"/>
                </a:cubicBezTo>
                <a:lnTo>
                  <a:pt x="7161581" y="7385"/>
                </a:lnTo>
                <a:cubicBezTo>
                  <a:pt x="7273697" y="-1239"/>
                  <a:pt x="7224885" y="70"/>
                  <a:pt x="7307885" y="70"/>
                </a:cubicBezTo>
                <a:lnTo>
                  <a:pt x="7381037" y="70"/>
                </a:lnTo>
                <a:cubicBezTo>
                  <a:pt x="7410298" y="2508"/>
                  <a:pt x="7440027" y="1627"/>
                  <a:pt x="7468819" y="7385"/>
                </a:cubicBezTo>
                <a:cubicBezTo>
                  <a:pt x="7489248" y="11471"/>
                  <a:pt x="7507428" y="23204"/>
                  <a:pt x="7527341" y="29331"/>
                </a:cubicBezTo>
                <a:cubicBezTo>
                  <a:pt x="7539225" y="32988"/>
                  <a:pt x="7551725" y="34208"/>
                  <a:pt x="7563917" y="36646"/>
                </a:cubicBezTo>
                <a:lnTo>
                  <a:pt x="7637069" y="43961"/>
                </a:lnTo>
                <a:cubicBezTo>
                  <a:pt x="7711270" y="93430"/>
                  <a:pt x="7677317" y="81456"/>
                  <a:pt x="7732166" y="95168"/>
                </a:cubicBezTo>
                <a:lnTo>
                  <a:pt x="7798003" y="131744"/>
                </a:lnTo>
                <a:cubicBezTo>
                  <a:pt x="7876007" y="139544"/>
                  <a:pt x="7871155" y="114553"/>
                  <a:pt x="7871155" y="153689"/>
                </a:cubicBezTo>
                <a:lnTo>
                  <a:pt x="7973568" y="256102"/>
                </a:lnTo>
                <a:lnTo>
                  <a:pt x="7988198" y="2019065"/>
                </a:lnTo>
                <a:lnTo>
                  <a:pt x="0" y="2026381"/>
                </a:lnTo>
                <a:lnTo>
                  <a:pt x="0" y="687699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任意多边形: 形状 22">
            <a:extLst>
              <a:ext uri="{FF2B5EF4-FFF2-40B4-BE49-F238E27FC236}">
                <a16:creationId xmlns:a16="http://schemas.microsoft.com/office/drawing/2014/main" id="{6C8AD5BE-24DC-D928-D3C5-63C421E13CB2}"/>
              </a:ext>
            </a:extLst>
          </p:cNvPr>
          <p:cNvSpPr/>
          <p:nvPr/>
        </p:nvSpPr>
        <p:spPr>
          <a:xfrm>
            <a:off x="2862222" y="1477670"/>
            <a:ext cx="6557876" cy="3249963"/>
          </a:xfrm>
          <a:custGeom>
            <a:avLst/>
            <a:gdLst>
              <a:gd name="connsiteX0" fmla="*/ 7315 w 5106009"/>
              <a:gd name="connsiteY0" fmla="*/ 7315 h 3196742"/>
              <a:gd name="connsiteX1" fmla="*/ 438912 w 5106009"/>
              <a:gd name="connsiteY1" fmla="*/ 0 h 3196742"/>
              <a:gd name="connsiteX2" fmla="*/ 424281 w 5106009"/>
              <a:gd name="connsiteY2" fmla="*/ 2428646 h 3196742"/>
              <a:gd name="connsiteX3" fmla="*/ 504748 w 5106009"/>
              <a:gd name="connsiteY3" fmla="*/ 2596896 h 3196742"/>
              <a:gd name="connsiteX4" fmla="*/ 1016812 w 5106009"/>
              <a:gd name="connsiteY4" fmla="*/ 2794406 h 3196742"/>
              <a:gd name="connsiteX5" fmla="*/ 5106009 w 5106009"/>
              <a:gd name="connsiteY5" fmla="*/ 2772461 h 3196742"/>
              <a:gd name="connsiteX6" fmla="*/ 5091379 w 5106009"/>
              <a:gd name="connsiteY6" fmla="*/ 3196742 h 3196742"/>
              <a:gd name="connsiteX7" fmla="*/ 987552 w 5106009"/>
              <a:gd name="connsiteY7" fmla="*/ 3160166 h 3196742"/>
              <a:gd name="connsiteX8" fmla="*/ 175564 w 5106009"/>
              <a:gd name="connsiteY8" fmla="*/ 2882189 h 3196742"/>
              <a:gd name="connsiteX9" fmla="*/ 0 w 5106009"/>
              <a:gd name="connsiteY9" fmla="*/ 2567635 h 3196742"/>
              <a:gd name="connsiteX10" fmla="*/ 7315 w 5106009"/>
              <a:gd name="connsiteY10" fmla="*/ 7315 h 3196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106009" h="3196742">
                <a:moveTo>
                  <a:pt x="7315" y="7315"/>
                </a:moveTo>
                <a:lnTo>
                  <a:pt x="438912" y="0"/>
                </a:lnTo>
                <a:lnTo>
                  <a:pt x="424281" y="2428646"/>
                </a:lnTo>
                <a:lnTo>
                  <a:pt x="504748" y="2596896"/>
                </a:lnTo>
                <a:lnTo>
                  <a:pt x="1016812" y="2794406"/>
                </a:lnTo>
                <a:lnTo>
                  <a:pt x="5106009" y="2772461"/>
                </a:lnTo>
                <a:lnTo>
                  <a:pt x="5091379" y="3196742"/>
                </a:lnTo>
                <a:lnTo>
                  <a:pt x="987552" y="3160166"/>
                </a:lnTo>
                <a:lnTo>
                  <a:pt x="175564" y="2882189"/>
                </a:lnTo>
                <a:lnTo>
                  <a:pt x="0" y="2567635"/>
                </a:lnTo>
                <a:cubicBezTo>
                  <a:pt x="4877" y="1704441"/>
                  <a:pt x="9753" y="841248"/>
                  <a:pt x="7315" y="7315"/>
                </a:cubicBez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5C514A5F-A265-585F-45BC-411EF6B0349C}"/>
              </a:ext>
            </a:extLst>
          </p:cNvPr>
          <p:cNvSpPr/>
          <p:nvPr/>
        </p:nvSpPr>
        <p:spPr>
          <a:xfrm>
            <a:off x="3310043" y="1435353"/>
            <a:ext cx="91632" cy="25075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7D2F6E74-DC82-6586-DFF9-757414E04C38}"/>
              </a:ext>
            </a:extLst>
          </p:cNvPr>
          <p:cNvSpPr/>
          <p:nvPr/>
        </p:nvSpPr>
        <p:spPr>
          <a:xfrm>
            <a:off x="2771902" y="1477670"/>
            <a:ext cx="86128" cy="24652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D4E0FD3-9345-EC3C-E283-E6B8D7B51C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4435" y="44771"/>
            <a:ext cx="2057400" cy="1436059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C1529617-769A-AF2C-B092-53E1657DBAA2}"/>
              </a:ext>
            </a:extLst>
          </p:cNvPr>
          <p:cNvSpPr/>
          <p:nvPr/>
        </p:nvSpPr>
        <p:spPr>
          <a:xfrm>
            <a:off x="3365290" y="1162943"/>
            <a:ext cx="1342897" cy="73361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8A4FEB14-BED1-36E9-76A5-1291E88EE7F2}"/>
              </a:ext>
            </a:extLst>
          </p:cNvPr>
          <p:cNvSpPr/>
          <p:nvPr/>
        </p:nvSpPr>
        <p:spPr>
          <a:xfrm>
            <a:off x="4003396" y="1162943"/>
            <a:ext cx="245280" cy="7336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0D7ACFB5-1A1A-8DB3-DA9B-3E145596855D}"/>
              </a:ext>
            </a:extLst>
          </p:cNvPr>
          <p:cNvSpPr/>
          <p:nvPr/>
        </p:nvSpPr>
        <p:spPr>
          <a:xfrm>
            <a:off x="4708187" y="1021404"/>
            <a:ext cx="541233" cy="450166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/>
              <a:t>TANK</a:t>
            </a:r>
            <a:endParaRPr lang="zh-CN" altLang="en-US" sz="110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784CC400-5050-5D75-A20B-41F283BA09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999" t="32998" r="25922"/>
          <a:stretch/>
        </p:blipFill>
        <p:spPr>
          <a:xfrm>
            <a:off x="4480798" y="692931"/>
            <a:ext cx="2038261" cy="78475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C1CC608-DACD-31C6-B1AD-7E869B2117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525" t="-579" r="59366" b="579"/>
          <a:stretch/>
        </p:blipFill>
        <p:spPr>
          <a:xfrm>
            <a:off x="9189483" y="345717"/>
            <a:ext cx="532418" cy="111191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FD792BA3-8A72-0662-C003-1AB2312354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525" t="-579" r="59366" b="579"/>
          <a:stretch/>
        </p:blipFill>
        <p:spPr>
          <a:xfrm>
            <a:off x="6712258" y="345717"/>
            <a:ext cx="532418" cy="1111911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053864A9-63DD-5886-17A8-BAB3446715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525" t="-579" r="59366" b="579"/>
          <a:stretch/>
        </p:blipFill>
        <p:spPr>
          <a:xfrm>
            <a:off x="7543442" y="352473"/>
            <a:ext cx="532418" cy="1111911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6A5E199A-177A-977F-934E-E36B041AEE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525" t="-579" r="59366" b="579"/>
          <a:stretch/>
        </p:blipFill>
        <p:spPr>
          <a:xfrm>
            <a:off x="8374627" y="345716"/>
            <a:ext cx="532418" cy="1111911"/>
          </a:xfrm>
          <a:prstGeom prst="rect">
            <a:avLst/>
          </a:prstGeom>
        </p:spPr>
      </p:pic>
      <p:sp>
        <p:nvSpPr>
          <p:cNvPr id="9" name="流程图: 摘录 8">
            <a:extLst>
              <a:ext uri="{FF2B5EF4-FFF2-40B4-BE49-F238E27FC236}">
                <a16:creationId xmlns:a16="http://schemas.microsoft.com/office/drawing/2014/main" id="{5BEC4211-863A-BDD1-2223-8EAA3C8A52BA}"/>
              </a:ext>
            </a:extLst>
          </p:cNvPr>
          <p:cNvSpPr/>
          <p:nvPr/>
        </p:nvSpPr>
        <p:spPr>
          <a:xfrm>
            <a:off x="4345229" y="3840393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流程图: 摘录 9">
            <a:extLst>
              <a:ext uri="{FF2B5EF4-FFF2-40B4-BE49-F238E27FC236}">
                <a16:creationId xmlns:a16="http://schemas.microsoft.com/office/drawing/2014/main" id="{2547C992-B740-58A6-A3F7-CC8AE52317AD}"/>
              </a:ext>
            </a:extLst>
          </p:cNvPr>
          <p:cNvSpPr/>
          <p:nvPr/>
        </p:nvSpPr>
        <p:spPr>
          <a:xfrm>
            <a:off x="4658559" y="3831860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流程图: 摘录 13">
            <a:extLst>
              <a:ext uri="{FF2B5EF4-FFF2-40B4-BE49-F238E27FC236}">
                <a16:creationId xmlns:a16="http://schemas.microsoft.com/office/drawing/2014/main" id="{68D0880A-08E4-DAFB-D78B-F5BD86D77139}"/>
              </a:ext>
            </a:extLst>
          </p:cNvPr>
          <p:cNvSpPr/>
          <p:nvPr/>
        </p:nvSpPr>
        <p:spPr>
          <a:xfrm>
            <a:off x="4971889" y="3840392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流程图: 摘录 20">
            <a:extLst>
              <a:ext uri="{FF2B5EF4-FFF2-40B4-BE49-F238E27FC236}">
                <a16:creationId xmlns:a16="http://schemas.microsoft.com/office/drawing/2014/main" id="{66E25A38-9520-C527-4D2A-976A492C2BE6}"/>
              </a:ext>
            </a:extLst>
          </p:cNvPr>
          <p:cNvSpPr/>
          <p:nvPr/>
        </p:nvSpPr>
        <p:spPr>
          <a:xfrm>
            <a:off x="5858256" y="3839178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流程图: 摘录 21">
            <a:extLst>
              <a:ext uri="{FF2B5EF4-FFF2-40B4-BE49-F238E27FC236}">
                <a16:creationId xmlns:a16="http://schemas.microsoft.com/office/drawing/2014/main" id="{009CC2D6-C3D2-F2C4-875A-050986C497C2}"/>
              </a:ext>
            </a:extLst>
          </p:cNvPr>
          <p:cNvSpPr/>
          <p:nvPr/>
        </p:nvSpPr>
        <p:spPr>
          <a:xfrm>
            <a:off x="6171586" y="3830645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流程图: 摘录 25">
            <a:extLst>
              <a:ext uri="{FF2B5EF4-FFF2-40B4-BE49-F238E27FC236}">
                <a16:creationId xmlns:a16="http://schemas.microsoft.com/office/drawing/2014/main" id="{E9FBE64C-7EBF-B838-0E43-6195AF3F4A00}"/>
              </a:ext>
            </a:extLst>
          </p:cNvPr>
          <p:cNvSpPr/>
          <p:nvPr/>
        </p:nvSpPr>
        <p:spPr>
          <a:xfrm>
            <a:off x="6484916" y="3839177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流程图: 摘录 26">
            <a:extLst>
              <a:ext uri="{FF2B5EF4-FFF2-40B4-BE49-F238E27FC236}">
                <a16:creationId xmlns:a16="http://schemas.microsoft.com/office/drawing/2014/main" id="{9FCAC087-86A6-A980-E168-E8A140991905}"/>
              </a:ext>
            </a:extLst>
          </p:cNvPr>
          <p:cNvSpPr/>
          <p:nvPr/>
        </p:nvSpPr>
        <p:spPr>
          <a:xfrm>
            <a:off x="7284719" y="3831863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流程图: 摘录 27">
            <a:extLst>
              <a:ext uri="{FF2B5EF4-FFF2-40B4-BE49-F238E27FC236}">
                <a16:creationId xmlns:a16="http://schemas.microsoft.com/office/drawing/2014/main" id="{899FE7AA-D2A2-D06A-543A-D2C894E929A3}"/>
              </a:ext>
            </a:extLst>
          </p:cNvPr>
          <p:cNvSpPr/>
          <p:nvPr/>
        </p:nvSpPr>
        <p:spPr>
          <a:xfrm>
            <a:off x="7598049" y="3823330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流程图: 摘录 28">
            <a:extLst>
              <a:ext uri="{FF2B5EF4-FFF2-40B4-BE49-F238E27FC236}">
                <a16:creationId xmlns:a16="http://schemas.microsoft.com/office/drawing/2014/main" id="{D404CE6A-6AFD-F3D7-DEC6-9DCB7ED7FE90}"/>
              </a:ext>
            </a:extLst>
          </p:cNvPr>
          <p:cNvSpPr/>
          <p:nvPr/>
        </p:nvSpPr>
        <p:spPr>
          <a:xfrm>
            <a:off x="7911379" y="3831862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流程图: 摘录 29">
            <a:extLst>
              <a:ext uri="{FF2B5EF4-FFF2-40B4-BE49-F238E27FC236}">
                <a16:creationId xmlns:a16="http://schemas.microsoft.com/office/drawing/2014/main" id="{416FAD9F-7F18-B3EB-8DB1-4735E29D3013}"/>
              </a:ext>
            </a:extLst>
          </p:cNvPr>
          <p:cNvSpPr/>
          <p:nvPr/>
        </p:nvSpPr>
        <p:spPr>
          <a:xfrm rot="10800000">
            <a:off x="4345228" y="4688302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流程图: 摘录 30">
            <a:extLst>
              <a:ext uri="{FF2B5EF4-FFF2-40B4-BE49-F238E27FC236}">
                <a16:creationId xmlns:a16="http://schemas.microsoft.com/office/drawing/2014/main" id="{FAF112D5-FF81-D69E-C1A3-9CB652163564}"/>
              </a:ext>
            </a:extLst>
          </p:cNvPr>
          <p:cNvSpPr/>
          <p:nvPr/>
        </p:nvSpPr>
        <p:spPr>
          <a:xfrm rot="10800000">
            <a:off x="4658559" y="4687329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流程图: 摘录 31">
            <a:extLst>
              <a:ext uri="{FF2B5EF4-FFF2-40B4-BE49-F238E27FC236}">
                <a16:creationId xmlns:a16="http://schemas.microsoft.com/office/drawing/2014/main" id="{DC364620-76F1-750B-A02D-ED820D5267B1}"/>
              </a:ext>
            </a:extLst>
          </p:cNvPr>
          <p:cNvSpPr/>
          <p:nvPr/>
        </p:nvSpPr>
        <p:spPr>
          <a:xfrm rot="10800000">
            <a:off x="4998140" y="4687329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流程图: 摘录 32">
            <a:extLst>
              <a:ext uri="{FF2B5EF4-FFF2-40B4-BE49-F238E27FC236}">
                <a16:creationId xmlns:a16="http://schemas.microsoft.com/office/drawing/2014/main" id="{B68F9743-5005-F7E5-ED8C-B54E2CDED29F}"/>
              </a:ext>
            </a:extLst>
          </p:cNvPr>
          <p:cNvSpPr/>
          <p:nvPr/>
        </p:nvSpPr>
        <p:spPr>
          <a:xfrm rot="10800000">
            <a:off x="5866147" y="4693433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流程图: 摘录 33">
            <a:extLst>
              <a:ext uri="{FF2B5EF4-FFF2-40B4-BE49-F238E27FC236}">
                <a16:creationId xmlns:a16="http://schemas.microsoft.com/office/drawing/2014/main" id="{3DBAF641-D2E0-DC42-651C-2DB701D437B2}"/>
              </a:ext>
            </a:extLst>
          </p:cNvPr>
          <p:cNvSpPr/>
          <p:nvPr/>
        </p:nvSpPr>
        <p:spPr>
          <a:xfrm rot="10800000">
            <a:off x="6179478" y="4692460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流程图: 摘录 34">
            <a:extLst>
              <a:ext uri="{FF2B5EF4-FFF2-40B4-BE49-F238E27FC236}">
                <a16:creationId xmlns:a16="http://schemas.microsoft.com/office/drawing/2014/main" id="{18FA1E40-302F-CF58-B4FC-061346A96C06}"/>
              </a:ext>
            </a:extLst>
          </p:cNvPr>
          <p:cNvSpPr/>
          <p:nvPr/>
        </p:nvSpPr>
        <p:spPr>
          <a:xfrm rot="10800000">
            <a:off x="6519059" y="4692460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流程图: 摘录 35">
            <a:extLst>
              <a:ext uri="{FF2B5EF4-FFF2-40B4-BE49-F238E27FC236}">
                <a16:creationId xmlns:a16="http://schemas.microsoft.com/office/drawing/2014/main" id="{B99F6833-5F8F-7504-32F5-FF84B476E9E6}"/>
              </a:ext>
            </a:extLst>
          </p:cNvPr>
          <p:cNvSpPr/>
          <p:nvPr/>
        </p:nvSpPr>
        <p:spPr>
          <a:xfrm rot="10800000">
            <a:off x="7301037" y="4707968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流程图: 摘录 36">
            <a:extLst>
              <a:ext uri="{FF2B5EF4-FFF2-40B4-BE49-F238E27FC236}">
                <a16:creationId xmlns:a16="http://schemas.microsoft.com/office/drawing/2014/main" id="{2C9569F2-62D9-5ECC-1F4C-23E446461803}"/>
              </a:ext>
            </a:extLst>
          </p:cNvPr>
          <p:cNvSpPr/>
          <p:nvPr/>
        </p:nvSpPr>
        <p:spPr>
          <a:xfrm rot="10800000">
            <a:off x="7614368" y="4706995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流程图: 摘录 40">
            <a:extLst>
              <a:ext uri="{FF2B5EF4-FFF2-40B4-BE49-F238E27FC236}">
                <a16:creationId xmlns:a16="http://schemas.microsoft.com/office/drawing/2014/main" id="{9E3D17CB-E742-44A1-6B09-FB203FB3DA4D}"/>
              </a:ext>
            </a:extLst>
          </p:cNvPr>
          <p:cNvSpPr/>
          <p:nvPr/>
        </p:nvSpPr>
        <p:spPr>
          <a:xfrm rot="10800000">
            <a:off x="7953949" y="4706995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3" name="直接连接符 42">
            <a:extLst>
              <a:ext uri="{FF2B5EF4-FFF2-40B4-BE49-F238E27FC236}">
                <a16:creationId xmlns:a16="http://schemas.microsoft.com/office/drawing/2014/main" id="{C9947A51-D11D-AFC9-1F96-B353F77C09C8}"/>
              </a:ext>
            </a:extLst>
          </p:cNvPr>
          <p:cNvCxnSpPr>
            <a:cxnSpLocks/>
          </p:cNvCxnSpPr>
          <p:nvPr/>
        </p:nvCxnSpPr>
        <p:spPr>
          <a:xfrm>
            <a:off x="3086401" y="2216261"/>
            <a:ext cx="0" cy="172663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任意多边形: 形状 48">
            <a:extLst>
              <a:ext uri="{FF2B5EF4-FFF2-40B4-BE49-F238E27FC236}">
                <a16:creationId xmlns:a16="http://schemas.microsoft.com/office/drawing/2014/main" id="{0DBD9FAC-BDE8-F334-617C-EA909FCDE76F}"/>
              </a:ext>
            </a:extLst>
          </p:cNvPr>
          <p:cNvSpPr/>
          <p:nvPr/>
        </p:nvSpPr>
        <p:spPr>
          <a:xfrm>
            <a:off x="3087013" y="3942893"/>
            <a:ext cx="1134077" cy="569368"/>
          </a:xfrm>
          <a:custGeom>
            <a:avLst/>
            <a:gdLst>
              <a:gd name="connsiteX0" fmla="*/ 0 w 738836"/>
              <a:gd name="connsiteY0" fmla="*/ 0 h 497433"/>
              <a:gd name="connsiteX1" fmla="*/ 270663 w 738836"/>
              <a:gd name="connsiteY1" fmla="*/ 365760 h 497433"/>
              <a:gd name="connsiteX2" fmla="*/ 738836 w 738836"/>
              <a:gd name="connsiteY2" fmla="*/ 497433 h 497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38836" h="497433">
                <a:moveTo>
                  <a:pt x="0" y="0"/>
                </a:moveTo>
                <a:cubicBezTo>
                  <a:pt x="73762" y="141427"/>
                  <a:pt x="147524" y="282855"/>
                  <a:pt x="270663" y="365760"/>
                </a:cubicBezTo>
                <a:cubicBezTo>
                  <a:pt x="393802" y="448666"/>
                  <a:pt x="566319" y="473049"/>
                  <a:pt x="738836" y="497433"/>
                </a:cubicBezTo>
              </a:path>
            </a:pathLst>
          </a:cu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2" name="直接连接符 51">
            <a:extLst>
              <a:ext uri="{FF2B5EF4-FFF2-40B4-BE49-F238E27FC236}">
                <a16:creationId xmlns:a16="http://schemas.microsoft.com/office/drawing/2014/main" id="{B4F188D9-2E9D-3C88-217E-8F871BBA8A8E}"/>
              </a:ext>
            </a:extLst>
          </p:cNvPr>
          <p:cNvCxnSpPr>
            <a:cxnSpLocks/>
          </p:cNvCxnSpPr>
          <p:nvPr/>
        </p:nvCxnSpPr>
        <p:spPr>
          <a:xfrm>
            <a:off x="4147669" y="4512261"/>
            <a:ext cx="503609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矩形 54">
            <a:extLst>
              <a:ext uri="{FF2B5EF4-FFF2-40B4-BE49-F238E27FC236}">
                <a16:creationId xmlns:a16="http://schemas.microsoft.com/office/drawing/2014/main" id="{96953941-45F4-A588-3FF9-879FAF98B10A}"/>
              </a:ext>
            </a:extLst>
          </p:cNvPr>
          <p:cNvSpPr/>
          <p:nvPr/>
        </p:nvSpPr>
        <p:spPr>
          <a:xfrm>
            <a:off x="5376671" y="4322128"/>
            <a:ext cx="239961" cy="1450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EAF00746-FD94-4C9B-6FAF-30D4962B4326}"/>
              </a:ext>
            </a:extLst>
          </p:cNvPr>
          <p:cNvSpPr/>
          <p:nvPr/>
        </p:nvSpPr>
        <p:spPr>
          <a:xfrm>
            <a:off x="5376671" y="4547430"/>
            <a:ext cx="239961" cy="1450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1F99F209-26EE-B685-08F6-85A51DD21695}"/>
              </a:ext>
            </a:extLst>
          </p:cNvPr>
          <p:cNvSpPr/>
          <p:nvPr/>
        </p:nvSpPr>
        <p:spPr>
          <a:xfrm>
            <a:off x="6853123" y="4316992"/>
            <a:ext cx="239961" cy="1450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40DD76AD-4A5F-5CC3-5A72-D3116CAE7250}"/>
              </a:ext>
            </a:extLst>
          </p:cNvPr>
          <p:cNvSpPr/>
          <p:nvPr/>
        </p:nvSpPr>
        <p:spPr>
          <a:xfrm>
            <a:off x="6853123" y="4542294"/>
            <a:ext cx="239961" cy="1450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矩形: 圆角 58">
            <a:extLst>
              <a:ext uri="{FF2B5EF4-FFF2-40B4-BE49-F238E27FC236}">
                <a16:creationId xmlns:a16="http://schemas.microsoft.com/office/drawing/2014/main" id="{FC5BD5B3-A775-67EB-09A6-800E1670993B}"/>
              </a:ext>
            </a:extLst>
          </p:cNvPr>
          <p:cNvSpPr/>
          <p:nvPr/>
        </p:nvSpPr>
        <p:spPr>
          <a:xfrm>
            <a:off x="5207130" y="4440082"/>
            <a:ext cx="166540" cy="13513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矩形: 圆角 59">
            <a:extLst>
              <a:ext uri="{FF2B5EF4-FFF2-40B4-BE49-F238E27FC236}">
                <a16:creationId xmlns:a16="http://schemas.microsoft.com/office/drawing/2014/main" id="{6A190B27-62E7-6CA9-3B26-2E208A749ADC}"/>
              </a:ext>
            </a:extLst>
          </p:cNvPr>
          <p:cNvSpPr/>
          <p:nvPr/>
        </p:nvSpPr>
        <p:spPr>
          <a:xfrm>
            <a:off x="6684487" y="4440082"/>
            <a:ext cx="166540" cy="13513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4" name="箭头: 下 93">
            <a:extLst>
              <a:ext uri="{FF2B5EF4-FFF2-40B4-BE49-F238E27FC236}">
                <a16:creationId xmlns:a16="http://schemas.microsoft.com/office/drawing/2014/main" id="{03856D7A-0FC2-9351-BEE4-9C5F1EBBF389}"/>
              </a:ext>
            </a:extLst>
          </p:cNvPr>
          <p:cNvSpPr/>
          <p:nvPr/>
        </p:nvSpPr>
        <p:spPr>
          <a:xfrm rot="10800000">
            <a:off x="4394075" y="4264083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95" name="箭头: 下 94">
            <a:extLst>
              <a:ext uri="{FF2B5EF4-FFF2-40B4-BE49-F238E27FC236}">
                <a16:creationId xmlns:a16="http://schemas.microsoft.com/office/drawing/2014/main" id="{9379F124-1B20-BA1C-B8E3-8A3C0DF7A6DB}"/>
              </a:ext>
            </a:extLst>
          </p:cNvPr>
          <p:cNvSpPr/>
          <p:nvPr/>
        </p:nvSpPr>
        <p:spPr>
          <a:xfrm rot="10800000">
            <a:off x="4708187" y="4270413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96" name="箭头: 下 95">
            <a:extLst>
              <a:ext uri="{FF2B5EF4-FFF2-40B4-BE49-F238E27FC236}">
                <a16:creationId xmlns:a16="http://schemas.microsoft.com/office/drawing/2014/main" id="{EC814542-A70B-74B5-BDB2-7F3BE401444D}"/>
              </a:ext>
            </a:extLst>
          </p:cNvPr>
          <p:cNvSpPr/>
          <p:nvPr/>
        </p:nvSpPr>
        <p:spPr>
          <a:xfrm rot="10800000">
            <a:off x="5021563" y="4270413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97" name="箭头: 下 96">
            <a:extLst>
              <a:ext uri="{FF2B5EF4-FFF2-40B4-BE49-F238E27FC236}">
                <a16:creationId xmlns:a16="http://schemas.microsoft.com/office/drawing/2014/main" id="{B87FEB44-0E84-5FEE-8CC1-49EB388A3325}"/>
              </a:ext>
            </a:extLst>
          </p:cNvPr>
          <p:cNvSpPr/>
          <p:nvPr/>
        </p:nvSpPr>
        <p:spPr>
          <a:xfrm rot="10800000">
            <a:off x="5899123" y="4261940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98" name="箭头: 下 97">
            <a:extLst>
              <a:ext uri="{FF2B5EF4-FFF2-40B4-BE49-F238E27FC236}">
                <a16:creationId xmlns:a16="http://schemas.microsoft.com/office/drawing/2014/main" id="{82F05C26-4731-EB33-9E18-42FD6A584840}"/>
              </a:ext>
            </a:extLst>
          </p:cNvPr>
          <p:cNvSpPr/>
          <p:nvPr/>
        </p:nvSpPr>
        <p:spPr>
          <a:xfrm rot="10800000">
            <a:off x="6213235" y="4268270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99" name="箭头: 下 98">
            <a:extLst>
              <a:ext uri="{FF2B5EF4-FFF2-40B4-BE49-F238E27FC236}">
                <a16:creationId xmlns:a16="http://schemas.microsoft.com/office/drawing/2014/main" id="{80473EBA-0D04-85B9-84E3-691552A4AB82}"/>
              </a:ext>
            </a:extLst>
          </p:cNvPr>
          <p:cNvSpPr/>
          <p:nvPr/>
        </p:nvSpPr>
        <p:spPr>
          <a:xfrm rot="10800000">
            <a:off x="6526611" y="4268270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00" name="箭头: 下 99">
            <a:extLst>
              <a:ext uri="{FF2B5EF4-FFF2-40B4-BE49-F238E27FC236}">
                <a16:creationId xmlns:a16="http://schemas.microsoft.com/office/drawing/2014/main" id="{3FA7FFA0-9BE1-DBD4-E2D9-8DC1CCAD7224}"/>
              </a:ext>
            </a:extLst>
          </p:cNvPr>
          <p:cNvSpPr/>
          <p:nvPr/>
        </p:nvSpPr>
        <p:spPr>
          <a:xfrm rot="10800000">
            <a:off x="7336111" y="4270620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01" name="箭头: 下 100">
            <a:extLst>
              <a:ext uri="{FF2B5EF4-FFF2-40B4-BE49-F238E27FC236}">
                <a16:creationId xmlns:a16="http://schemas.microsoft.com/office/drawing/2014/main" id="{52175656-4356-9790-E1A1-32FAF8C5226E}"/>
              </a:ext>
            </a:extLst>
          </p:cNvPr>
          <p:cNvSpPr/>
          <p:nvPr/>
        </p:nvSpPr>
        <p:spPr>
          <a:xfrm rot="10800000">
            <a:off x="7650223" y="4276950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02" name="箭头: 下 101">
            <a:extLst>
              <a:ext uri="{FF2B5EF4-FFF2-40B4-BE49-F238E27FC236}">
                <a16:creationId xmlns:a16="http://schemas.microsoft.com/office/drawing/2014/main" id="{588A2AE2-9870-FA8A-FB10-2423C3CD9E31}"/>
              </a:ext>
            </a:extLst>
          </p:cNvPr>
          <p:cNvSpPr/>
          <p:nvPr/>
        </p:nvSpPr>
        <p:spPr>
          <a:xfrm rot="10800000">
            <a:off x="7963599" y="4276950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03" name="箭头: 下 102">
            <a:extLst>
              <a:ext uri="{FF2B5EF4-FFF2-40B4-BE49-F238E27FC236}">
                <a16:creationId xmlns:a16="http://schemas.microsoft.com/office/drawing/2014/main" id="{56E9D50A-EE07-0C39-FF1C-73D2000CAB0A}"/>
              </a:ext>
            </a:extLst>
          </p:cNvPr>
          <p:cNvSpPr/>
          <p:nvPr/>
        </p:nvSpPr>
        <p:spPr>
          <a:xfrm>
            <a:off x="4410484" y="4621667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04" name="箭头: 下 103">
            <a:extLst>
              <a:ext uri="{FF2B5EF4-FFF2-40B4-BE49-F238E27FC236}">
                <a16:creationId xmlns:a16="http://schemas.microsoft.com/office/drawing/2014/main" id="{A673C587-A4BA-6993-438C-61AD17109D14}"/>
              </a:ext>
            </a:extLst>
          </p:cNvPr>
          <p:cNvSpPr/>
          <p:nvPr/>
        </p:nvSpPr>
        <p:spPr>
          <a:xfrm>
            <a:off x="4724596" y="4627997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05" name="箭头: 下 104">
            <a:extLst>
              <a:ext uri="{FF2B5EF4-FFF2-40B4-BE49-F238E27FC236}">
                <a16:creationId xmlns:a16="http://schemas.microsoft.com/office/drawing/2014/main" id="{326F1374-7C50-2EA7-F0FD-C0F841677BA4}"/>
              </a:ext>
            </a:extLst>
          </p:cNvPr>
          <p:cNvSpPr/>
          <p:nvPr/>
        </p:nvSpPr>
        <p:spPr>
          <a:xfrm>
            <a:off x="5037972" y="4627997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09" name="箭头: 下 108">
            <a:extLst>
              <a:ext uri="{FF2B5EF4-FFF2-40B4-BE49-F238E27FC236}">
                <a16:creationId xmlns:a16="http://schemas.microsoft.com/office/drawing/2014/main" id="{1FCCD2CE-22CE-C1FC-5BDD-411587100CCB}"/>
              </a:ext>
            </a:extLst>
          </p:cNvPr>
          <p:cNvSpPr/>
          <p:nvPr/>
        </p:nvSpPr>
        <p:spPr>
          <a:xfrm>
            <a:off x="5914565" y="4605563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10" name="箭头: 下 109">
            <a:extLst>
              <a:ext uri="{FF2B5EF4-FFF2-40B4-BE49-F238E27FC236}">
                <a16:creationId xmlns:a16="http://schemas.microsoft.com/office/drawing/2014/main" id="{842096E4-97E4-E1DB-7B9F-52E09EB1C64B}"/>
              </a:ext>
            </a:extLst>
          </p:cNvPr>
          <p:cNvSpPr/>
          <p:nvPr/>
        </p:nvSpPr>
        <p:spPr>
          <a:xfrm>
            <a:off x="6228677" y="4611893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11" name="箭头: 下 110">
            <a:extLst>
              <a:ext uri="{FF2B5EF4-FFF2-40B4-BE49-F238E27FC236}">
                <a16:creationId xmlns:a16="http://schemas.microsoft.com/office/drawing/2014/main" id="{73263586-229C-BFFF-6487-23FDD7CCE952}"/>
              </a:ext>
            </a:extLst>
          </p:cNvPr>
          <p:cNvSpPr/>
          <p:nvPr/>
        </p:nvSpPr>
        <p:spPr>
          <a:xfrm>
            <a:off x="6542053" y="4611893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12" name="箭头: 下 111">
            <a:extLst>
              <a:ext uri="{FF2B5EF4-FFF2-40B4-BE49-F238E27FC236}">
                <a16:creationId xmlns:a16="http://schemas.microsoft.com/office/drawing/2014/main" id="{868737C8-4C7B-51AF-3F5C-1358D826EF82}"/>
              </a:ext>
            </a:extLst>
          </p:cNvPr>
          <p:cNvSpPr/>
          <p:nvPr/>
        </p:nvSpPr>
        <p:spPr>
          <a:xfrm>
            <a:off x="7358435" y="4613063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13" name="箭头: 下 112">
            <a:extLst>
              <a:ext uri="{FF2B5EF4-FFF2-40B4-BE49-F238E27FC236}">
                <a16:creationId xmlns:a16="http://schemas.microsoft.com/office/drawing/2014/main" id="{316A56FE-0E17-CFD8-E32C-1FC1E17130BE}"/>
              </a:ext>
            </a:extLst>
          </p:cNvPr>
          <p:cNvSpPr/>
          <p:nvPr/>
        </p:nvSpPr>
        <p:spPr>
          <a:xfrm>
            <a:off x="7672547" y="4619393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14" name="箭头: 下 113">
            <a:extLst>
              <a:ext uri="{FF2B5EF4-FFF2-40B4-BE49-F238E27FC236}">
                <a16:creationId xmlns:a16="http://schemas.microsoft.com/office/drawing/2014/main" id="{C0AA5D69-BF25-10A8-7FA5-8C6B7590813A}"/>
              </a:ext>
            </a:extLst>
          </p:cNvPr>
          <p:cNvSpPr/>
          <p:nvPr/>
        </p:nvSpPr>
        <p:spPr>
          <a:xfrm>
            <a:off x="7985923" y="4619393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CC67E6D4-2BEB-8310-2490-B9422BD755B3}"/>
              </a:ext>
            </a:extLst>
          </p:cNvPr>
          <p:cNvSpPr txBox="1"/>
          <p:nvPr/>
        </p:nvSpPr>
        <p:spPr>
          <a:xfrm>
            <a:off x="3497017" y="807817"/>
            <a:ext cx="1685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井井流</a:t>
            </a:r>
          </a:p>
        </p:txBody>
      </p:sp>
    </p:spTree>
    <p:extLst>
      <p:ext uri="{BB962C8B-B14F-4D97-AF65-F5344CB8AC3E}">
        <p14:creationId xmlns:p14="http://schemas.microsoft.com/office/powerpoint/2010/main" val="1352558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文本框 37">
            <a:extLst>
              <a:ext uri="{FF2B5EF4-FFF2-40B4-BE49-F238E27FC236}">
                <a16:creationId xmlns:a16="http://schemas.microsoft.com/office/drawing/2014/main" id="{962F0187-0211-9878-9296-DD283E60A2A1}"/>
              </a:ext>
            </a:extLst>
          </p:cNvPr>
          <p:cNvSpPr txBox="1"/>
          <p:nvPr/>
        </p:nvSpPr>
        <p:spPr>
          <a:xfrm>
            <a:off x="8141729" y="2884298"/>
            <a:ext cx="10858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岩层</a:t>
            </a: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9EFC2F98-2D51-7B0C-B4E7-C40CF74A74FB}"/>
              </a:ext>
            </a:extLst>
          </p:cNvPr>
          <p:cNvSpPr txBox="1"/>
          <p:nvPr/>
        </p:nvSpPr>
        <p:spPr>
          <a:xfrm>
            <a:off x="8097912" y="2115007"/>
            <a:ext cx="10858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岩层</a:t>
            </a: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A27B8DFD-78E1-5245-7E65-08AD631442FB}"/>
              </a:ext>
            </a:extLst>
          </p:cNvPr>
          <p:cNvSpPr txBox="1"/>
          <p:nvPr/>
        </p:nvSpPr>
        <p:spPr>
          <a:xfrm>
            <a:off x="8084579" y="1579254"/>
            <a:ext cx="10858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岩层</a:t>
            </a:r>
          </a:p>
        </p:txBody>
      </p:sp>
      <p:sp>
        <p:nvSpPr>
          <p:cNvPr id="127" name="箭头: 下 126">
            <a:extLst>
              <a:ext uri="{FF2B5EF4-FFF2-40B4-BE49-F238E27FC236}">
                <a16:creationId xmlns:a16="http://schemas.microsoft.com/office/drawing/2014/main" id="{5D913CAE-1EC5-B147-E745-EEB4DED16AB1}"/>
              </a:ext>
            </a:extLst>
          </p:cNvPr>
          <p:cNvSpPr/>
          <p:nvPr/>
        </p:nvSpPr>
        <p:spPr>
          <a:xfrm rot="10800000" flipH="1">
            <a:off x="3043339" y="1621090"/>
            <a:ext cx="86127" cy="595171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D1BE6AF0-C418-1B9F-623E-3396D0892E8E}"/>
              </a:ext>
            </a:extLst>
          </p:cNvPr>
          <p:cNvSpPr txBox="1"/>
          <p:nvPr/>
        </p:nvSpPr>
        <p:spPr>
          <a:xfrm>
            <a:off x="4256706" y="1663410"/>
            <a:ext cx="6538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2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zh-CN" altLang="en-US" sz="1400"/>
              <a:t>节流</a:t>
            </a:r>
          </a:p>
        </p:txBody>
      </p:sp>
      <p:sp>
        <p:nvSpPr>
          <p:cNvPr id="3" name="任意多边形: 形状 2">
            <a:extLst>
              <a:ext uri="{FF2B5EF4-FFF2-40B4-BE49-F238E27FC236}">
                <a16:creationId xmlns:a16="http://schemas.microsoft.com/office/drawing/2014/main" id="{260C4C8F-C5C7-C075-6C57-D9FE19D9FCBB}"/>
              </a:ext>
            </a:extLst>
          </p:cNvPr>
          <p:cNvSpPr/>
          <p:nvPr/>
        </p:nvSpPr>
        <p:spPr>
          <a:xfrm>
            <a:off x="1777594" y="1477671"/>
            <a:ext cx="7944307" cy="1228954"/>
          </a:xfrm>
          <a:custGeom>
            <a:avLst/>
            <a:gdLst>
              <a:gd name="connsiteX0" fmla="*/ 0 w 7944307"/>
              <a:gd name="connsiteY0" fmla="*/ 0 h 1550823"/>
              <a:gd name="connsiteX1" fmla="*/ 7936992 w 7944307"/>
              <a:gd name="connsiteY1" fmla="*/ 7316 h 1550823"/>
              <a:gd name="connsiteX2" fmla="*/ 7944307 w 7944307"/>
              <a:gd name="connsiteY2" fmla="*/ 1477671 h 1550823"/>
              <a:gd name="connsiteX3" fmla="*/ 7154265 w 7944307"/>
              <a:gd name="connsiteY3" fmla="*/ 1170432 h 1550823"/>
              <a:gd name="connsiteX4" fmla="*/ 5888736 w 7944307"/>
              <a:gd name="connsiteY4" fmla="*/ 1199693 h 1550823"/>
              <a:gd name="connsiteX5" fmla="*/ 4952390 w 7944307"/>
              <a:gd name="connsiteY5" fmla="*/ 1382573 h 1550823"/>
              <a:gd name="connsiteX6" fmla="*/ 3482035 w 7944307"/>
              <a:gd name="connsiteY6" fmla="*/ 1126541 h 1550823"/>
              <a:gd name="connsiteX7" fmla="*/ 3094329 w 7944307"/>
              <a:gd name="connsiteY7" fmla="*/ 1170432 h 1550823"/>
              <a:gd name="connsiteX8" fmla="*/ 2735884 w 7944307"/>
              <a:gd name="connsiteY8" fmla="*/ 1294791 h 1550823"/>
              <a:gd name="connsiteX9" fmla="*/ 2662732 w 7944307"/>
              <a:gd name="connsiteY9" fmla="*/ 1345997 h 1550823"/>
              <a:gd name="connsiteX10" fmla="*/ 2377440 w 7944307"/>
              <a:gd name="connsiteY10" fmla="*/ 1411834 h 1550823"/>
              <a:gd name="connsiteX11" fmla="*/ 2136038 w 7944307"/>
              <a:gd name="connsiteY11" fmla="*/ 1360628 h 1550823"/>
              <a:gd name="connsiteX12" fmla="*/ 1901952 w 7944307"/>
              <a:gd name="connsiteY12" fmla="*/ 1302106 h 1550823"/>
              <a:gd name="connsiteX13" fmla="*/ 1565452 w 7944307"/>
              <a:gd name="connsiteY13" fmla="*/ 1243584 h 1550823"/>
              <a:gd name="connsiteX14" fmla="*/ 1463040 w 7944307"/>
              <a:gd name="connsiteY14" fmla="*/ 1236269 h 1550823"/>
              <a:gd name="connsiteX15" fmla="*/ 790041 w 7944307"/>
              <a:gd name="connsiteY15" fmla="*/ 1163117 h 1550823"/>
              <a:gd name="connsiteX16" fmla="*/ 512064 w 7944307"/>
              <a:gd name="connsiteY16" fmla="*/ 1250900 h 1550823"/>
              <a:gd name="connsiteX17" fmla="*/ 446227 w 7944307"/>
              <a:gd name="connsiteY17" fmla="*/ 1302106 h 1550823"/>
              <a:gd name="connsiteX18" fmla="*/ 256032 w 7944307"/>
              <a:gd name="connsiteY18" fmla="*/ 1455725 h 1550823"/>
              <a:gd name="connsiteX19" fmla="*/ 190195 w 7944307"/>
              <a:gd name="connsiteY19" fmla="*/ 1514247 h 1550823"/>
              <a:gd name="connsiteX20" fmla="*/ 0 w 7944307"/>
              <a:gd name="connsiteY20" fmla="*/ 1550823 h 1550823"/>
              <a:gd name="connsiteX21" fmla="*/ 0 w 7944307"/>
              <a:gd name="connsiteY21" fmla="*/ 0 h 1550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944307" h="1550823">
                <a:moveTo>
                  <a:pt x="0" y="0"/>
                </a:moveTo>
                <a:lnTo>
                  <a:pt x="7936992" y="7316"/>
                </a:lnTo>
                <a:cubicBezTo>
                  <a:pt x="7939430" y="497434"/>
                  <a:pt x="7941869" y="987553"/>
                  <a:pt x="7944307" y="1477671"/>
                </a:cubicBezTo>
                <a:lnTo>
                  <a:pt x="7154265" y="1170432"/>
                </a:lnTo>
                <a:lnTo>
                  <a:pt x="5888736" y="1199693"/>
                </a:lnTo>
                <a:lnTo>
                  <a:pt x="4952390" y="1382573"/>
                </a:lnTo>
                <a:lnTo>
                  <a:pt x="3482035" y="1126541"/>
                </a:lnTo>
                <a:lnTo>
                  <a:pt x="3094329" y="1170432"/>
                </a:lnTo>
                <a:lnTo>
                  <a:pt x="2735884" y="1294791"/>
                </a:lnTo>
                <a:lnTo>
                  <a:pt x="2662732" y="1345997"/>
                </a:lnTo>
                <a:lnTo>
                  <a:pt x="2377440" y="1411834"/>
                </a:lnTo>
                <a:lnTo>
                  <a:pt x="2136038" y="1360628"/>
                </a:lnTo>
                <a:lnTo>
                  <a:pt x="1901952" y="1302106"/>
                </a:lnTo>
                <a:lnTo>
                  <a:pt x="1565452" y="1243584"/>
                </a:lnTo>
                <a:cubicBezTo>
                  <a:pt x="1477700" y="1235607"/>
                  <a:pt x="1511918" y="1236269"/>
                  <a:pt x="1463040" y="1236269"/>
                </a:cubicBezTo>
                <a:lnTo>
                  <a:pt x="790041" y="1163117"/>
                </a:lnTo>
                <a:lnTo>
                  <a:pt x="512064" y="1250900"/>
                </a:lnTo>
                <a:cubicBezTo>
                  <a:pt x="456717" y="1298339"/>
                  <a:pt x="480965" y="1284737"/>
                  <a:pt x="446227" y="1302106"/>
                </a:cubicBezTo>
                <a:lnTo>
                  <a:pt x="256032" y="1455725"/>
                </a:lnTo>
                <a:cubicBezTo>
                  <a:pt x="194915" y="1509203"/>
                  <a:pt x="215839" y="1488603"/>
                  <a:pt x="190195" y="1514247"/>
                </a:cubicBezTo>
                <a:lnTo>
                  <a:pt x="0" y="155082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ED4343E2-54CB-60F5-C10F-B6E357104948}"/>
              </a:ext>
            </a:extLst>
          </p:cNvPr>
          <p:cNvSpPr/>
          <p:nvPr/>
        </p:nvSpPr>
        <p:spPr>
          <a:xfrm>
            <a:off x="1777594" y="2246224"/>
            <a:ext cx="7966253" cy="1945903"/>
          </a:xfrm>
          <a:custGeom>
            <a:avLst/>
            <a:gdLst>
              <a:gd name="connsiteX0" fmla="*/ 0 w 7966253"/>
              <a:gd name="connsiteY0" fmla="*/ 416993 h 1945903"/>
              <a:gd name="connsiteX1" fmla="*/ 329184 w 7966253"/>
              <a:gd name="connsiteY1" fmla="*/ 263373 h 1945903"/>
              <a:gd name="connsiteX2" fmla="*/ 694944 w 7966253"/>
              <a:gd name="connsiteY2" fmla="*/ 58548 h 1945903"/>
              <a:gd name="connsiteX3" fmla="*/ 1250899 w 7966253"/>
              <a:gd name="connsiteY3" fmla="*/ 117069 h 1945903"/>
              <a:gd name="connsiteX4" fmla="*/ 1770278 w 7966253"/>
              <a:gd name="connsiteY4" fmla="*/ 248743 h 1945903"/>
              <a:gd name="connsiteX5" fmla="*/ 2384755 w 7966253"/>
              <a:gd name="connsiteY5" fmla="*/ 241428 h 1945903"/>
              <a:gd name="connsiteX6" fmla="*/ 2633472 w 7966253"/>
              <a:gd name="connsiteY6" fmla="*/ 139015 h 1945903"/>
              <a:gd name="connsiteX7" fmla="*/ 3138221 w 7966253"/>
              <a:gd name="connsiteY7" fmla="*/ 43917 h 1945903"/>
              <a:gd name="connsiteX8" fmla="*/ 3701491 w 7966253"/>
              <a:gd name="connsiteY8" fmla="*/ 65863 h 1945903"/>
              <a:gd name="connsiteX9" fmla="*/ 3774643 w 7966253"/>
              <a:gd name="connsiteY9" fmla="*/ 65863 h 1945903"/>
              <a:gd name="connsiteX10" fmla="*/ 4242816 w 7966253"/>
              <a:gd name="connsiteY10" fmla="*/ 146330 h 1945903"/>
              <a:gd name="connsiteX11" fmla="*/ 4564685 w 7966253"/>
              <a:gd name="connsiteY11" fmla="*/ 212167 h 1945903"/>
              <a:gd name="connsiteX12" fmla="*/ 4725619 w 7966253"/>
              <a:gd name="connsiteY12" fmla="*/ 248743 h 1945903"/>
              <a:gd name="connsiteX13" fmla="*/ 4945075 w 7966253"/>
              <a:gd name="connsiteY13" fmla="*/ 270689 h 1945903"/>
              <a:gd name="connsiteX14" fmla="*/ 5142585 w 7966253"/>
              <a:gd name="connsiteY14" fmla="*/ 270689 h 1945903"/>
              <a:gd name="connsiteX15" fmla="*/ 5369357 w 7966253"/>
              <a:gd name="connsiteY15" fmla="*/ 182906 h 1945903"/>
              <a:gd name="connsiteX16" fmla="*/ 5420563 w 7966253"/>
              <a:gd name="connsiteY16" fmla="*/ 168276 h 1945903"/>
              <a:gd name="connsiteX17" fmla="*/ 5530291 w 7966253"/>
              <a:gd name="connsiteY17" fmla="*/ 131700 h 1945903"/>
              <a:gd name="connsiteX18" fmla="*/ 5742432 w 7966253"/>
              <a:gd name="connsiteY18" fmla="*/ 51233 h 1945903"/>
              <a:gd name="connsiteX19" fmla="*/ 5822899 w 7966253"/>
              <a:gd name="connsiteY19" fmla="*/ 7341 h 1945903"/>
              <a:gd name="connsiteX20" fmla="*/ 5917997 w 7966253"/>
              <a:gd name="connsiteY20" fmla="*/ 7341 h 1945903"/>
              <a:gd name="connsiteX21" fmla="*/ 6159398 w 7966253"/>
              <a:gd name="connsiteY21" fmla="*/ 14657 h 1945903"/>
              <a:gd name="connsiteX22" fmla="*/ 6422745 w 7966253"/>
              <a:gd name="connsiteY22" fmla="*/ 21972 h 1945903"/>
              <a:gd name="connsiteX23" fmla="*/ 6576365 w 7966253"/>
              <a:gd name="connsiteY23" fmla="*/ 26 h 1945903"/>
              <a:gd name="connsiteX24" fmla="*/ 6737299 w 7966253"/>
              <a:gd name="connsiteY24" fmla="*/ 29287 h 1945903"/>
              <a:gd name="connsiteX25" fmla="*/ 6817766 w 7966253"/>
              <a:gd name="connsiteY25" fmla="*/ 36602 h 1945903"/>
              <a:gd name="connsiteX26" fmla="*/ 6920179 w 7966253"/>
              <a:gd name="connsiteY26" fmla="*/ 65863 h 1945903"/>
              <a:gd name="connsiteX27" fmla="*/ 7000646 w 7966253"/>
              <a:gd name="connsiteY27" fmla="*/ 80493 h 1945903"/>
              <a:gd name="connsiteX28" fmla="*/ 7212787 w 7966253"/>
              <a:gd name="connsiteY28" fmla="*/ 117069 h 1945903"/>
              <a:gd name="connsiteX29" fmla="*/ 7278624 w 7966253"/>
              <a:gd name="connsiteY29" fmla="*/ 117069 h 1945903"/>
              <a:gd name="connsiteX30" fmla="*/ 7615123 w 7966253"/>
              <a:gd name="connsiteY30" fmla="*/ 139015 h 1945903"/>
              <a:gd name="connsiteX31" fmla="*/ 7680960 w 7966253"/>
              <a:gd name="connsiteY31" fmla="*/ 146330 h 1945903"/>
              <a:gd name="connsiteX32" fmla="*/ 7783373 w 7966253"/>
              <a:gd name="connsiteY32" fmla="*/ 175591 h 1945903"/>
              <a:gd name="connsiteX33" fmla="*/ 7900416 w 7966253"/>
              <a:gd name="connsiteY33" fmla="*/ 256058 h 1945903"/>
              <a:gd name="connsiteX34" fmla="*/ 7958937 w 7966253"/>
              <a:gd name="connsiteY34" fmla="*/ 329210 h 1945903"/>
              <a:gd name="connsiteX35" fmla="*/ 7966253 w 7966253"/>
              <a:gd name="connsiteY35" fmla="*/ 1214349 h 1945903"/>
              <a:gd name="connsiteX36" fmla="*/ 7476134 w 7966253"/>
              <a:gd name="connsiteY36" fmla="*/ 1163143 h 1945903"/>
              <a:gd name="connsiteX37" fmla="*/ 7081113 w 7966253"/>
              <a:gd name="connsiteY37" fmla="*/ 1075361 h 1945903"/>
              <a:gd name="connsiteX38" fmla="*/ 7007961 w 7966253"/>
              <a:gd name="connsiteY38" fmla="*/ 1060730 h 1945903"/>
              <a:gd name="connsiteX39" fmla="*/ 6759245 w 7966253"/>
              <a:gd name="connsiteY39" fmla="*/ 1163143 h 1945903"/>
              <a:gd name="connsiteX40" fmla="*/ 6715353 w 7966253"/>
              <a:gd name="connsiteY40" fmla="*/ 1214349 h 1945903"/>
              <a:gd name="connsiteX41" fmla="*/ 6598310 w 7966253"/>
              <a:gd name="connsiteY41" fmla="*/ 1280186 h 1945903"/>
              <a:gd name="connsiteX42" fmla="*/ 6539789 w 7966253"/>
              <a:gd name="connsiteY42" fmla="*/ 1324077 h 1945903"/>
              <a:gd name="connsiteX43" fmla="*/ 6291072 w 7966253"/>
              <a:gd name="connsiteY43" fmla="*/ 1411860 h 1945903"/>
              <a:gd name="connsiteX44" fmla="*/ 6093561 w 7966253"/>
              <a:gd name="connsiteY44" fmla="*/ 1441121 h 1945903"/>
              <a:gd name="connsiteX45" fmla="*/ 5800953 w 7966253"/>
              <a:gd name="connsiteY45" fmla="*/ 1346023 h 1945903"/>
              <a:gd name="connsiteX46" fmla="*/ 5508345 w 7966253"/>
              <a:gd name="connsiteY46" fmla="*/ 1346023 h 1945903"/>
              <a:gd name="connsiteX47" fmla="*/ 5186477 w 7966253"/>
              <a:gd name="connsiteY47" fmla="*/ 1367969 h 1945903"/>
              <a:gd name="connsiteX48" fmla="*/ 5091379 w 7966253"/>
              <a:gd name="connsiteY48" fmla="*/ 1419175 h 1945903"/>
              <a:gd name="connsiteX49" fmla="*/ 4967021 w 7966253"/>
              <a:gd name="connsiteY49" fmla="*/ 1492327 h 1945903"/>
              <a:gd name="connsiteX50" fmla="*/ 4908499 w 7966253"/>
              <a:gd name="connsiteY50" fmla="*/ 1528903 h 1945903"/>
              <a:gd name="connsiteX51" fmla="*/ 4725619 w 7966253"/>
              <a:gd name="connsiteY51" fmla="*/ 1602055 h 1945903"/>
              <a:gd name="connsiteX52" fmla="*/ 4557369 w 7966253"/>
              <a:gd name="connsiteY52" fmla="*/ 1631316 h 1945903"/>
              <a:gd name="connsiteX53" fmla="*/ 4169664 w 7966253"/>
              <a:gd name="connsiteY53" fmla="*/ 1572794 h 1945903"/>
              <a:gd name="connsiteX54" fmla="*/ 3825849 w 7966253"/>
              <a:gd name="connsiteY54" fmla="*/ 1426490 h 1945903"/>
              <a:gd name="connsiteX55" fmla="*/ 3606393 w 7966253"/>
              <a:gd name="connsiteY55" fmla="*/ 1426490 h 1945903"/>
              <a:gd name="connsiteX56" fmla="*/ 3511296 w 7966253"/>
              <a:gd name="connsiteY56" fmla="*/ 1463066 h 1945903"/>
              <a:gd name="connsiteX57" fmla="*/ 3386937 w 7966253"/>
              <a:gd name="connsiteY57" fmla="*/ 1558164 h 1945903"/>
              <a:gd name="connsiteX58" fmla="*/ 3284525 w 7966253"/>
              <a:gd name="connsiteY58" fmla="*/ 1587425 h 1945903"/>
              <a:gd name="connsiteX59" fmla="*/ 3189427 w 7966253"/>
              <a:gd name="connsiteY59" fmla="*/ 1631316 h 1945903"/>
              <a:gd name="connsiteX60" fmla="*/ 2904134 w 7966253"/>
              <a:gd name="connsiteY60" fmla="*/ 1697153 h 1945903"/>
              <a:gd name="connsiteX61" fmla="*/ 2801721 w 7966253"/>
              <a:gd name="connsiteY61" fmla="*/ 1726413 h 1945903"/>
              <a:gd name="connsiteX62" fmla="*/ 2479853 w 7966253"/>
              <a:gd name="connsiteY62" fmla="*/ 1667892 h 1945903"/>
              <a:gd name="connsiteX63" fmla="*/ 2289657 w 7966253"/>
              <a:gd name="connsiteY63" fmla="*/ 1602055 h 1945903"/>
              <a:gd name="connsiteX64" fmla="*/ 2201875 w 7966253"/>
              <a:gd name="connsiteY64" fmla="*/ 1565479 h 1945903"/>
              <a:gd name="connsiteX65" fmla="*/ 1901952 w 7966253"/>
              <a:gd name="connsiteY65" fmla="*/ 1558164 h 1945903"/>
              <a:gd name="connsiteX66" fmla="*/ 1777593 w 7966253"/>
              <a:gd name="connsiteY66" fmla="*/ 1594740 h 1945903"/>
              <a:gd name="connsiteX67" fmla="*/ 1448409 w 7966253"/>
              <a:gd name="connsiteY67" fmla="*/ 1675207 h 1945903"/>
              <a:gd name="connsiteX68" fmla="*/ 1338681 w 7966253"/>
              <a:gd name="connsiteY68" fmla="*/ 1748359 h 1945903"/>
              <a:gd name="connsiteX69" fmla="*/ 1207008 w 7966253"/>
              <a:gd name="connsiteY69" fmla="*/ 1806881 h 1945903"/>
              <a:gd name="connsiteX70" fmla="*/ 1075334 w 7966253"/>
              <a:gd name="connsiteY70" fmla="*/ 1872717 h 1945903"/>
              <a:gd name="connsiteX71" fmla="*/ 1046073 w 7966253"/>
              <a:gd name="connsiteY71" fmla="*/ 1872717 h 1945903"/>
              <a:gd name="connsiteX72" fmla="*/ 694944 w 7966253"/>
              <a:gd name="connsiteY72" fmla="*/ 1938554 h 1945903"/>
              <a:gd name="connsiteX73" fmla="*/ 592531 w 7966253"/>
              <a:gd name="connsiteY73" fmla="*/ 1945869 h 1945903"/>
              <a:gd name="connsiteX74" fmla="*/ 329184 w 7966253"/>
              <a:gd name="connsiteY74" fmla="*/ 1828826 h 1945903"/>
              <a:gd name="connsiteX75" fmla="*/ 336499 w 7966253"/>
              <a:gd name="connsiteY75" fmla="*/ 1755674 h 1945903"/>
              <a:gd name="connsiteX76" fmla="*/ 336499 w 7966253"/>
              <a:gd name="connsiteY76" fmla="*/ 1704468 h 1945903"/>
              <a:gd name="connsiteX77" fmla="*/ 190195 w 7966253"/>
              <a:gd name="connsiteY77" fmla="*/ 1616685 h 1945903"/>
              <a:gd name="connsiteX78" fmla="*/ 87782 w 7966253"/>
              <a:gd name="connsiteY78" fmla="*/ 1609370 h 1945903"/>
              <a:gd name="connsiteX79" fmla="*/ 36576 w 7966253"/>
              <a:gd name="connsiteY79" fmla="*/ 1653261 h 1945903"/>
              <a:gd name="connsiteX80" fmla="*/ 0 w 7966253"/>
              <a:gd name="connsiteY80" fmla="*/ 1653261 h 1945903"/>
              <a:gd name="connsiteX81" fmla="*/ 7315 w 7966253"/>
              <a:gd name="connsiteY81" fmla="*/ 329210 h 1945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7966253" h="1945903">
                <a:moveTo>
                  <a:pt x="0" y="416993"/>
                </a:moveTo>
                <a:lnTo>
                  <a:pt x="329184" y="263373"/>
                </a:lnTo>
                <a:lnTo>
                  <a:pt x="694944" y="58548"/>
                </a:lnTo>
                <a:lnTo>
                  <a:pt x="1250899" y="117069"/>
                </a:lnTo>
                <a:lnTo>
                  <a:pt x="1770278" y="248743"/>
                </a:lnTo>
                <a:lnTo>
                  <a:pt x="2384755" y="241428"/>
                </a:lnTo>
                <a:lnTo>
                  <a:pt x="2633472" y="139015"/>
                </a:lnTo>
                <a:lnTo>
                  <a:pt x="3138221" y="43917"/>
                </a:lnTo>
                <a:lnTo>
                  <a:pt x="3701491" y="65863"/>
                </a:lnTo>
                <a:lnTo>
                  <a:pt x="3774643" y="65863"/>
                </a:lnTo>
                <a:lnTo>
                  <a:pt x="4242816" y="146330"/>
                </a:lnTo>
                <a:lnTo>
                  <a:pt x="4564685" y="212167"/>
                </a:lnTo>
                <a:lnTo>
                  <a:pt x="4725619" y="248743"/>
                </a:lnTo>
                <a:lnTo>
                  <a:pt x="4945075" y="270689"/>
                </a:lnTo>
                <a:lnTo>
                  <a:pt x="5142585" y="270689"/>
                </a:lnTo>
                <a:lnTo>
                  <a:pt x="5369357" y="182906"/>
                </a:lnTo>
                <a:lnTo>
                  <a:pt x="5420563" y="168276"/>
                </a:lnTo>
                <a:lnTo>
                  <a:pt x="5530291" y="131700"/>
                </a:lnTo>
                <a:lnTo>
                  <a:pt x="5742432" y="51233"/>
                </a:lnTo>
                <a:cubicBezTo>
                  <a:pt x="5812327" y="4636"/>
                  <a:pt x="5781893" y="7341"/>
                  <a:pt x="5822899" y="7341"/>
                </a:cubicBezTo>
                <a:lnTo>
                  <a:pt x="5917997" y="7341"/>
                </a:lnTo>
                <a:lnTo>
                  <a:pt x="6159398" y="14657"/>
                </a:lnTo>
                <a:lnTo>
                  <a:pt x="6422745" y="21972"/>
                </a:lnTo>
                <a:cubicBezTo>
                  <a:pt x="6556709" y="-1669"/>
                  <a:pt x="6505010" y="26"/>
                  <a:pt x="6576365" y="26"/>
                </a:cubicBezTo>
                <a:lnTo>
                  <a:pt x="6737299" y="29287"/>
                </a:lnTo>
                <a:cubicBezTo>
                  <a:pt x="6812877" y="36845"/>
                  <a:pt x="6785945" y="36602"/>
                  <a:pt x="6817766" y="36602"/>
                </a:cubicBezTo>
                <a:lnTo>
                  <a:pt x="6920179" y="65863"/>
                </a:lnTo>
                <a:lnTo>
                  <a:pt x="7000646" y="80493"/>
                </a:lnTo>
                <a:lnTo>
                  <a:pt x="7212787" y="117069"/>
                </a:lnTo>
                <a:lnTo>
                  <a:pt x="7278624" y="117069"/>
                </a:lnTo>
                <a:lnTo>
                  <a:pt x="7615123" y="139015"/>
                </a:lnTo>
                <a:lnTo>
                  <a:pt x="7680960" y="146330"/>
                </a:lnTo>
                <a:lnTo>
                  <a:pt x="7783373" y="175591"/>
                </a:lnTo>
                <a:lnTo>
                  <a:pt x="7900416" y="256058"/>
                </a:lnTo>
                <a:lnTo>
                  <a:pt x="7958937" y="329210"/>
                </a:lnTo>
                <a:cubicBezTo>
                  <a:pt x="7961376" y="624256"/>
                  <a:pt x="7963814" y="919303"/>
                  <a:pt x="7966253" y="1214349"/>
                </a:cubicBezTo>
                <a:lnTo>
                  <a:pt x="7476134" y="1163143"/>
                </a:lnTo>
                <a:lnTo>
                  <a:pt x="7081113" y="1075361"/>
                </a:lnTo>
                <a:lnTo>
                  <a:pt x="7007961" y="1060730"/>
                </a:lnTo>
                <a:lnTo>
                  <a:pt x="6759245" y="1163143"/>
                </a:lnTo>
                <a:lnTo>
                  <a:pt x="6715353" y="1214349"/>
                </a:lnTo>
                <a:lnTo>
                  <a:pt x="6598310" y="1280186"/>
                </a:lnTo>
                <a:lnTo>
                  <a:pt x="6539789" y="1324077"/>
                </a:lnTo>
                <a:lnTo>
                  <a:pt x="6291072" y="1411860"/>
                </a:lnTo>
                <a:lnTo>
                  <a:pt x="6093561" y="1441121"/>
                </a:lnTo>
                <a:lnTo>
                  <a:pt x="5800953" y="1346023"/>
                </a:lnTo>
                <a:lnTo>
                  <a:pt x="5508345" y="1346023"/>
                </a:lnTo>
                <a:lnTo>
                  <a:pt x="5186477" y="1367969"/>
                </a:lnTo>
                <a:lnTo>
                  <a:pt x="5091379" y="1419175"/>
                </a:lnTo>
                <a:lnTo>
                  <a:pt x="4967021" y="1492327"/>
                </a:lnTo>
                <a:lnTo>
                  <a:pt x="4908499" y="1528903"/>
                </a:lnTo>
                <a:lnTo>
                  <a:pt x="4725619" y="1602055"/>
                </a:lnTo>
                <a:cubicBezTo>
                  <a:pt x="4600951" y="1619864"/>
                  <a:pt x="4656869" y="1609204"/>
                  <a:pt x="4557369" y="1631316"/>
                </a:cubicBezTo>
                <a:lnTo>
                  <a:pt x="4169664" y="1572794"/>
                </a:lnTo>
                <a:lnTo>
                  <a:pt x="3825849" y="1426490"/>
                </a:lnTo>
                <a:lnTo>
                  <a:pt x="3606393" y="1426490"/>
                </a:lnTo>
                <a:cubicBezTo>
                  <a:pt x="3524820" y="1450962"/>
                  <a:pt x="3554423" y="1434315"/>
                  <a:pt x="3511296" y="1463066"/>
                </a:cubicBezTo>
                <a:lnTo>
                  <a:pt x="3386937" y="1558164"/>
                </a:lnTo>
                <a:lnTo>
                  <a:pt x="3284525" y="1587425"/>
                </a:lnTo>
                <a:cubicBezTo>
                  <a:pt x="3205100" y="1635080"/>
                  <a:pt x="3239809" y="1631316"/>
                  <a:pt x="3189427" y="1631316"/>
                </a:cubicBezTo>
                <a:lnTo>
                  <a:pt x="2904134" y="1697153"/>
                </a:lnTo>
                <a:cubicBezTo>
                  <a:pt x="2811725" y="1727955"/>
                  <a:pt x="2847195" y="1726413"/>
                  <a:pt x="2801721" y="1726413"/>
                </a:cubicBezTo>
                <a:lnTo>
                  <a:pt x="2479853" y="1667892"/>
                </a:lnTo>
                <a:lnTo>
                  <a:pt x="2289657" y="1602055"/>
                </a:lnTo>
                <a:cubicBezTo>
                  <a:pt x="2220926" y="1576280"/>
                  <a:pt x="2249770" y="1589426"/>
                  <a:pt x="2201875" y="1565479"/>
                </a:cubicBezTo>
                <a:lnTo>
                  <a:pt x="1901952" y="1558164"/>
                </a:lnTo>
                <a:cubicBezTo>
                  <a:pt x="1797245" y="1590382"/>
                  <a:pt x="1839030" y="1579381"/>
                  <a:pt x="1777593" y="1594740"/>
                </a:cubicBezTo>
                <a:lnTo>
                  <a:pt x="1448409" y="1675207"/>
                </a:lnTo>
                <a:cubicBezTo>
                  <a:pt x="1343096" y="1742909"/>
                  <a:pt x="1374695" y="1712350"/>
                  <a:pt x="1338681" y="1748359"/>
                </a:cubicBezTo>
                <a:lnTo>
                  <a:pt x="1207008" y="1806881"/>
                </a:lnTo>
                <a:cubicBezTo>
                  <a:pt x="1171378" y="1826675"/>
                  <a:pt x="1115134" y="1860471"/>
                  <a:pt x="1075334" y="1872717"/>
                </a:cubicBezTo>
                <a:cubicBezTo>
                  <a:pt x="1066012" y="1875585"/>
                  <a:pt x="1055827" y="1872717"/>
                  <a:pt x="1046073" y="1872717"/>
                </a:cubicBezTo>
                <a:lnTo>
                  <a:pt x="694944" y="1938554"/>
                </a:lnTo>
                <a:cubicBezTo>
                  <a:pt x="612087" y="1946839"/>
                  <a:pt x="646298" y="1945869"/>
                  <a:pt x="592531" y="1945869"/>
                </a:cubicBezTo>
                <a:lnTo>
                  <a:pt x="329184" y="1828826"/>
                </a:lnTo>
                <a:lnTo>
                  <a:pt x="336499" y="1755674"/>
                </a:lnTo>
                <a:lnTo>
                  <a:pt x="336499" y="1704468"/>
                </a:lnTo>
                <a:lnTo>
                  <a:pt x="190195" y="1616685"/>
                </a:lnTo>
                <a:lnTo>
                  <a:pt x="87782" y="1609370"/>
                </a:lnTo>
                <a:lnTo>
                  <a:pt x="36576" y="1653261"/>
                </a:lnTo>
                <a:lnTo>
                  <a:pt x="0" y="1653261"/>
                </a:lnTo>
                <a:cubicBezTo>
                  <a:pt x="2438" y="1211911"/>
                  <a:pt x="4877" y="770560"/>
                  <a:pt x="7315" y="329210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任意多边形: 形状 11">
            <a:extLst>
              <a:ext uri="{FF2B5EF4-FFF2-40B4-BE49-F238E27FC236}">
                <a16:creationId xmlns:a16="http://schemas.microsoft.com/office/drawing/2014/main" id="{AA7E7E75-86C5-6AF9-9837-6EAE4FE3FC88}"/>
              </a:ext>
            </a:extLst>
          </p:cNvPr>
          <p:cNvSpPr/>
          <p:nvPr/>
        </p:nvSpPr>
        <p:spPr>
          <a:xfrm>
            <a:off x="1733702" y="2554001"/>
            <a:ext cx="8054035" cy="2868646"/>
          </a:xfrm>
          <a:custGeom>
            <a:avLst/>
            <a:gdLst>
              <a:gd name="connsiteX0" fmla="*/ 0 w 7988198"/>
              <a:gd name="connsiteY0" fmla="*/ 687699 h 2026381"/>
              <a:gd name="connsiteX1" fmla="*/ 153619 w 7988198"/>
              <a:gd name="connsiteY1" fmla="*/ 534080 h 2026381"/>
              <a:gd name="connsiteX2" fmla="*/ 563270 w 7988198"/>
              <a:gd name="connsiteY2" fmla="*/ 512134 h 2026381"/>
              <a:gd name="connsiteX3" fmla="*/ 738835 w 7988198"/>
              <a:gd name="connsiteY3" fmla="*/ 512134 h 2026381"/>
              <a:gd name="connsiteX4" fmla="*/ 804672 w 7988198"/>
              <a:gd name="connsiteY4" fmla="*/ 497504 h 2026381"/>
              <a:gd name="connsiteX5" fmla="*/ 1024128 w 7988198"/>
              <a:gd name="connsiteY5" fmla="*/ 519449 h 2026381"/>
              <a:gd name="connsiteX6" fmla="*/ 1104595 w 7988198"/>
              <a:gd name="connsiteY6" fmla="*/ 526765 h 2026381"/>
              <a:gd name="connsiteX7" fmla="*/ 1272845 w 7988198"/>
              <a:gd name="connsiteY7" fmla="*/ 519449 h 2026381"/>
              <a:gd name="connsiteX8" fmla="*/ 1426464 w 7988198"/>
              <a:gd name="connsiteY8" fmla="*/ 460928 h 2026381"/>
              <a:gd name="connsiteX9" fmla="*/ 1587398 w 7988198"/>
              <a:gd name="connsiteY9" fmla="*/ 409721 h 2026381"/>
              <a:gd name="connsiteX10" fmla="*/ 1653235 w 7988198"/>
              <a:gd name="connsiteY10" fmla="*/ 402406 h 2026381"/>
              <a:gd name="connsiteX11" fmla="*/ 1872691 w 7988198"/>
              <a:gd name="connsiteY11" fmla="*/ 343885 h 2026381"/>
              <a:gd name="connsiteX12" fmla="*/ 2099462 w 7988198"/>
              <a:gd name="connsiteY12" fmla="*/ 380461 h 2026381"/>
              <a:gd name="connsiteX13" fmla="*/ 2392070 w 7988198"/>
              <a:gd name="connsiteY13" fmla="*/ 504819 h 2026381"/>
              <a:gd name="connsiteX14" fmla="*/ 2450592 w 7988198"/>
              <a:gd name="connsiteY14" fmla="*/ 526765 h 2026381"/>
              <a:gd name="connsiteX15" fmla="*/ 2589581 w 7988198"/>
              <a:gd name="connsiteY15" fmla="*/ 526765 h 2026381"/>
              <a:gd name="connsiteX16" fmla="*/ 2648102 w 7988198"/>
              <a:gd name="connsiteY16" fmla="*/ 526765 h 2026381"/>
              <a:gd name="connsiteX17" fmla="*/ 2750515 w 7988198"/>
              <a:gd name="connsiteY17" fmla="*/ 504819 h 2026381"/>
              <a:gd name="connsiteX18" fmla="*/ 2860243 w 7988198"/>
              <a:gd name="connsiteY18" fmla="*/ 482873 h 2026381"/>
              <a:gd name="connsiteX19" fmla="*/ 2926080 w 7988198"/>
              <a:gd name="connsiteY19" fmla="*/ 460928 h 2026381"/>
              <a:gd name="connsiteX20" fmla="*/ 3145536 w 7988198"/>
              <a:gd name="connsiteY20" fmla="*/ 431667 h 2026381"/>
              <a:gd name="connsiteX21" fmla="*/ 3233318 w 7988198"/>
              <a:gd name="connsiteY21" fmla="*/ 395091 h 2026381"/>
              <a:gd name="connsiteX22" fmla="*/ 3299155 w 7988198"/>
              <a:gd name="connsiteY22" fmla="*/ 387776 h 2026381"/>
              <a:gd name="connsiteX23" fmla="*/ 3379622 w 7988198"/>
              <a:gd name="connsiteY23" fmla="*/ 358515 h 2026381"/>
              <a:gd name="connsiteX24" fmla="*/ 3518611 w 7988198"/>
              <a:gd name="connsiteY24" fmla="*/ 380461 h 2026381"/>
              <a:gd name="connsiteX25" fmla="*/ 3606393 w 7988198"/>
              <a:gd name="connsiteY25" fmla="*/ 365830 h 2026381"/>
              <a:gd name="connsiteX26" fmla="*/ 3672230 w 7988198"/>
              <a:gd name="connsiteY26" fmla="*/ 358515 h 2026381"/>
              <a:gd name="connsiteX27" fmla="*/ 3760013 w 7988198"/>
              <a:gd name="connsiteY27" fmla="*/ 358515 h 2026381"/>
              <a:gd name="connsiteX28" fmla="*/ 3884371 w 7988198"/>
              <a:gd name="connsiteY28" fmla="*/ 395091 h 2026381"/>
              <a:gd name="connsiteX29" fmla="*/ 4067251 w 7988198"/>
              <a:gd name="connsiteY29" fmla="*/ 438982 h 2026381"/>
              <a:gd name="connsiteX30" fmla="*/ 4169664 w 7988198"/>
              <a:gd name="connsiteY30" fmla="*/ 460928 h 2026381"/>
              <a:gd name="connsiteX31" fmla="*/ 4264761 w 7988198"/>
              <a:gd name="connsiteY31" fmla="*/ 475558 h 2026381"/>
              <a:gd name="connsiteX32" fmla="*/ 4491533 w 7988198"/>
              <a:gd name="connsiteY32" fmla="*/ 482873 h 2026381"/>
              <a:gd name="connsiteX33" fmla="*/ 4586630 w 7988198"/>
              <a:gd name="connsiteY33" fmla="*/ 468243 h 2026381"/>
              <a:gd name="connsiteX34" fmla="*/ 4681728 w 7988198"/>
              <a:gd name="connsiteY34" fmla="*/ 446297 h 2026381"/>
              <a:gd name="connsiteX35" fmla="*/ 4784141 w 7988198"/>
              <a:gd name="connsiteY35" fmla="*/ 431667 h 2026381"/>
              <a:gd name="connsiteX36" fmla="*/ 4930445 w 7988198"/>
              <a:gd name="connsiteY36" fmla="*/ 402406 h 2026381"/>
              <a:gd name="connsiteX37" fmla="*/ 5149901 w 7988198"/>
              <a:gd name="connsiteY37" fmla="*/ 343885 h 2026381"/>
              <a:gd name="connsiteX38" fmla="*/ 5266944 w 7988198"/>
              <a:gd name="connsiteY38" fmla="*/ 329254 h 2026381"/>
              <a:gd name="connsiteX39" fmla="*/ 5574182 w 7988198"/>
              <a:gd name="connsiteY39" fmla="*/ 248787 h 2026381"/>
              <a:gd name="connsiteX40" fmla="*/ 5800953 w 7988198"/>
              <a:gd name="connsiteY40" fmla="*/ 219526 h 2026381"/>
              <a:gd name="connsiteX41" fmla="*/ 5822899 w 7988198"/>
              <a:gd name="connsiteY41" fmla="*/ 248787 h 2026381"/>
              <a:gd name="connsiteX42" fmla="*/ 5903366 w 7988198"/>
              <a:gd name="connsiteY42" fmla="*/ 278048 h 2026381"/>
              <a:gd name="connsiteX43" fmla="*/ 5947257 w 7988198"/>
              <a:gd name="connsiteY43" fmla="*/ 299993 h 2026381"/>
              <a:gd name="connsiteX44" fmla="*/ 6035040 w 7988198"/>
              <a:gd name="connsiteY44" fmla="*/ 307309 h 2026381"/>
              <a:gd name="connsiteX45" fmla="*/ 6100877 w 7988198"/>
              <a:gd name="connsiteY45" fmla="*/ 278048 h 2026381"/>
              <a:gd name="connsiteX46" fmla="*/ 6239865 w 7988198"/>
              <a:gd name="connsiteY46" fmla="*/ 219526 h 2026381"/>
              <a:gd name="connsiteX47" fmla="*/ 6313017 w 7988198"/>
              <a:gd name="connsiteY47" fmla="*/ 197581 h 2026381"/>
              <a:gd name="connsiteX48" fmla="*/ 6788505 w 7988198"/>
              <a:gd name="connsiteY48" fmla="*/ 65907 h 2026381"/>
              <a:gd name="connsiteX49" fmla="*/ 6934809 w 7988198"/>
              <a:gd name="connsiteY49" fmla="*/ 29331 h 2026381"/>
              <a:gd name="connsiteX50" fmla="*/ 7073798 w 7988198"/>
              <a:gd name="connsiteY50" fmla="*/ 7385 h 2026381"/>
              <a:gd name="connsiteX51" fmla="*/ 7161581 w 7988198"/>
              <a:gd name="connsiteY51" fmla="*/ 7385 h 2026381"/>
              <a:gd name="connsiteX52" fmla="*/ 7307885 w 7988198"/>
              <a:gd name="connsiteY52" fmla="*/ 70 h 2026381"/>
              <a:gd name="connsiteX53" fmla="*/ 7381037 w 7988198"/>
              <a:gd name="connsiteY53" fmla="*/ 70 h 2026381"/>
              <a:gd name="connsiteX54" fmla="*/ 7468819 w 7988198"/>
              <a:gd name="connsiteY54" fmla="*/ 7385 h 2026381"/>
              <a:gd name="connsiteX55" fmla="*/ 7527341 w 7988198"/>
              <a:gd name="connsiteY55" fmla="*/ 29331 h 2026381"/>
              <a:gd name="connsiteX56" fmla="*/ 7563917 w 7988198"/>
              <a:gd name="connsiteY56" fmla="*/ 36646 h 2026381"/>
              <a:gd name="connsiteX57" fmla="*/ 7637069 w 7988198"/>
              <a:gd name="connsiteY57" fmla="*/ 43961 h 2026381"/>
              <a:gd name="connsiteX58" fmla="*/ 7732166 w 7988198"/>
              <a:gd name="connsiteY58" fmla="*/ 95168 h 2026381"/>
              <a:gd name="connsiteX59" fmla="*/ 7798003 w 7988198"/>
              <a:gd name="connsiteY59" fmla="*/ 131744 h 2026381"/>
              <a:gd name="connsiteX60" fmla="*/ 7871155 w 7988198"/>
              <a:gd name="connsiteY60" fmla="*/ 153689 h 2026381"/>
              <a:gd name="connsiteX61" fmla="*/ 7973568 w 7988198"/>
              <a:gd name="connsiteY61" fmla="*/ 256102 h 2026381"/>
              <a:gd name="connsiteX62" fmla="*/ 7988198 w 7988198"/>
              <a:gd name="connsiteY62" fmla="*/ 2019065 h 2026381"/>
              <a:gd name="connsiteX63" fmla="*/ 0 w 7988198"/>
              <a:gd name="connsiteY63" fmla="*/ 2026381 h 2026381"/>
              <a:gd name="connsiteX64" fmla="*/ 0 w 7988198"/>
              <a:gd name="connsiteY64" fmla="*/ 687699 h 2026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7988198" h="2026381">
                <a:moveTo>
                  <a:pt x="0" y="687699"/>
                </a:moveTo>
                <a:lnTo>
                  <a:pt x="153619" y="534080"/>
                </a:lnTo>
                <a:lnTo>
                  <a:pt x="563270" y="512134"/>
                </a:lnTo>
                <a:lnTo>
                  <a:pt x="738835" y="512134"/>
                </a:lnTo>
                <a:lnTo>
                  <a:pt x="804672" y="497504"/>
                </a:lnTo>
                <a:lnTo>
                  <a:pt x="1024128" y="519449"/>
                </a:lnTo>
                <a:cubicBezTo>
                  <a:pt x="1094812" y="527304"/>
                  <a:pt x="1067884" y="526765"/>
                  <a:pt x="1104595" y="526765"/>
                </a:cubicBezTo>
                <a:lnTo>
                  <a:pt x="1272845" y="519449"/>
                </a:lnTo>
                <a:lnTo>
                  <a:pt x="1426464" y="460928"/>
                </a:lnTo>
                <a:lnTo>
                  <a:pt x="1587398" y="409721"/>
                </a:lnTo>
                <a:lnTo>
                  <a:pt x="1653235" y="402406"/>
                </a:lnTo>
                <a:lnTo>
                  <a:pt x="1872691" y="343885"/>
                </a:lnTo>
                <a:lnTo>
                  <a:pt x="2099462" y="380461"/>
                </a:lnTo>
                <a:lnTo>
                  <a:pt x="2392070" y="504819"/>
                </a:lnTo>
                <a:lnTo>
                  <a:pt x="2450592" y="526765"/>
                </a:lnTo>
                <a:lnTo>
                  <a:pt x="2589581" y="526765"/>
                </a:lnTo>
                <a:lnTo>
                  <a:pt x="2648102" y="526765"/>
                </a:lnTo>
                <a:cubicBezTo>
                  <a:pt x="2726990" y="517999"/>
                  <a:pt x="2693437" y="527649"/>
                  <a:pt x="2750515" y="504819"/>
                </a:cubicBezTo>
                <a:lnTo>
                  <a:pt x="2860243" y="482873"/>
                </a:lnTo>
                <a:lnTo>
                  <a:pt x="2926080" y="460928"/>
                </a:lnTo>
                <a:lnTo>
                  <a:pt x="3145536" y="431667"/>
                </a:lnTo>
                <a:lnTo>
                  <a:pt x="3233318" y="395091"/>
                </a:lnTo>
                <a:lnTo>
                  <a:pt x="3299155" y="387776"/>
                </a:lnTo>
                <a:lnTo>
                  <a:pt x="3379622" y="358515"/>
                </a:lnTo>
                <a:lnTo>
                  <a:pt x="3518611" y="380461"/>
                </a:lnTo>
                <a:cubicBezTo>
                  <a:pt x="3547872" y="375584"/>
                  <a:pt x="3577027" y="370025"/>
                  <a:pt x="3606393" y="365830"/>
                </a:cubicBezTo>
                <a:cubicBezTo>
                  <a:pt x="3628252" y="362707"/>
                  <a:pt x="3672230" y="358515"/>
                  <a:pt x="3672230" y="358515"/>
                </a:cubicBezTo>
                <a:lnTo>
                  <a:pt x="3760013" y="358515"/>
                </a:lnTo>
                <a:lnTo>
                  <a:pt x="3884371" y="395091"/>
                </a:lnTo>
                <a:lnTo>
                  <a:pt x="4067251" y="438982"/>
                </a:lnTo>
                <a:cubicBezTo>
                  <a:pt x="4151254" y="447382"/>
                  <a:pt x="4118485" y="435337"/>
                  <a:pt x="4169664" y="460928"/>
                </a:cubicBezTo>
                <a:lnTo>
                  <a:pt x="4264761" y="475558"/>
                </a:lnTo>
                <a:cubicBezTo>
                  <a:pt x="4408522" y="485826"/>
                  <a:pt x="4332949" y="482873"/>
                  <a:pt x="4491533" y="482873"/>
                </a:cubicBezTo>
                <a:lnTo>
                  <a:pt x="4586630" y="468243"/>
                </a:lnTo>
                <a:cubicBezTo>
                  <a:pt x="4666789" y="444195"/>
                  <a:pt x="4634324" y="446297"/>
                  <a:pt x="4681728" y="446297"/>
                </a:cubicBezTo>
                <a:lnTo>
                  <a:pt x="4784141" y="431667"/>
                </a:lnTo>
                <a:cubicBezTo>
                  <a:pt x="4885911" y="403911"/>
                  <a:pt x="4836976" y="412791"/>
                  <a:pt x="4930445" y="402406"/>
                </a:cubicBezTo>
                <a:lnTo>
                  <a:pt x="5149901" y="343885"/>
                </a:lnTo>
                <a:cubicBezTo>
                  <a:pt x="5237399" y="326385"/>
                  <a:pt x="5198186" y="329254"/>
                  <a:pt x="5266944" y="329254"/>
                </a:cubicBezTo>
                <a:lnTo>
                  <a:pt x="5574182" y="248787"/>
                </a:lnTo>
                <a:cubicBezTo>
                  <a:pt x="5751754" y="214963"/>
                  <a:pt x="5675674" y="219526"/>
                  <a:pt x="5800953" y="219526"/>
                </a:cubicBezTo>
                <a:lnTo>
                  <a:pt x="5822899" y="248787"/>
                </a:lnTo>
                <a:cubicBezTo>
                  <a:pt x="5849721" y="258541"/>
                  <a:pt x="5876867" y="267448"/>
                  <a:pt x="5903366" y="278048"/>
                </a:cubicBezTo>
                <a:cubicBezTo>
                  <a:pt x="5903372" y="278050"/>
                  <a:pt x="5939939" y="296334"/>
                  <a:pt x="5947257" y="299993"/>
                </a:cubicBezTo>
                <a:lnTo>
                  <a:pt x="6035040" y="307309"/>
                </a:lnTo>
                <a:cubicBezTo>
                  <a:pt x="6096790" y="284152"/>
                  <a:pt x="6078828" y="300094"/>
                  <a:pt x="6100877" y="278048"/>
                </a:cubicBezTo>
                <a:lnTo>
                  <a:pt x="6239865" y="219526"/>
                </a:lnTo>
                <a:lnTo>
                  <a:pt x="6313017" y="197581"/>
                </a:lnTo>
                <a:lnTo>
                  <a:pt x="6788505" y="65907"/>
                </a:lnTo>
                <a:lnTo>
                  <a:pt x="6934809" y="29331"/>
                </a:lnTo>
                <a:cubicBezTo>
                  <a:pt x="7039151" y="3245"/>
                  <a:pt x="6992430" y="7385"/>
                  <a:pt x="7073798" y="7385"/>
                </a:cubicBezTo>
                <a:lnTo>
                  <a:pt x="7161581" y="7385"/>
                </a:lnTo>
                <a:cubicBezTo>
                  <a:pt x="7273697" y="-1239"/>
                  <a:pt x="7224885" y="70"/>
                  <a:pt x="7307885" y="70"/>
                </a:cubicBezTo>
                <a:lnTo>
                  <a:pt x="7381037" y="70"/>
                </a:lnTo>
                <a:cubicBezTo>
                  <a:pt x="7410298" y="2508"/>
                  <a:pt x="7440027" y="1627"/>
                  <a:pt x="7468819" y="7385"/>
                </a:cubicBezTo>
                <a:cubicBezTo>
                  <a:pt x="7489248" y="11471"/>
                  <a:pt x="7507428" y="23204"/>
                  <a:pt x="7527341" y="29331"/>
                </a:cubicBezTo>
                <a:cubicBezTo>
                  <a:pt x="7539225" y="32988"/>
                  <a:pt x="7551725" y="34208"/>
                  <a:pt x="7563917" y="36646"/>
                </a:cubicBezTo>
                <a:lnTo>
                  <a:pt x="7637069" y="43961"/>
                </a:lnTo>
                <a:cubicBezTo>
                  <a:pt x="7711270" y="93430"/>
                  <a:pt x="7677317" y="81456"/>
                  <a:pt x="7732166" y="95168"/>
                </a:cubicBezTo>
                <a:lnTo>
                  <a:pt x="7798003" y="131744"/>
                </a:lnTo>
                <a:cubicBezTo>
                  <a:pt x="7876007" y="139544"/>
                  <a:pt x="7871155" y="114553"/>
                  <a:pt x="7871155" y="153689"/>
                </a:cubicBezTo>
                <a:lnTo>
                  <a:pt x="7973568" y="256102"/>
                </a:lnTo>
                <a:lnTo>
                  <a:pt x="7988198" y="2019065"/>
                </a:lnTo>
                <a:lnTo>
                  <a:pt x="0" y="2026381"/>
                </a:lnTo>
                <a:lnTo>
                  <a:pt x="0" y="687699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任意多边形: 形状 22">
            <a:extLst>
              <a:ext uri="{FF2B5EF4-FFF2-40B4-BE49-F238E27FC236}">
                <a16:creationId xmlns:a16="http://schemas.microsoft.com/office/drawing/2014/main" id="{6C8AD5BE-24DC-D928-D3C5-63C421E13CB2}"/>
              </a:ext>
            </a:extLst>
          </p:cNvPr>
          <p:cNvSpPr/>
          <p:nvPr/>
        </p:nvSpPr>
        <p:spPr>
          <a:xfrm>
            <a:off x="2862222" y="1477671"/>
            <a:ext cx="5287945" cy="3209658"/>
          </a:xfrm>
          <a:custGeom>
            <a:avLst/>
            <a:gdLst>
              <a:gd name="connsiteX0" fmla="*/ 7315 w 5106009"/>
              <a:gd name="connsiteY0" fmla="*/ 7315 h 3196742"/>
              <a:gd name="connsiteX1" fmla="*/ 438912 w 5106009"/>
              <a:gd name="connsiteY1" fmla="*/ 0 h 3196742"/>
              <a:gd name="connsiteX2" fmla="*/ 424281 w 5106009"/>
              <a:gd name="connsiteY2" fmla="*/ 2428646 h 3196742"/>
              <a:gd name="connsiteX3" fmla="*/ 504748 w 5106009"/>
              <a:gd name="connsiteY3" fmla="*/ 2596896 h 3196742"/>
              <a:gd name="connsiteX4" fmla="*/ 1016812 w 5106009"/>
              <a:gd name="connsiteY4" fmla="*/ 2794406 h 3196742"/>
              <a:gd name="connsiteX5" fmla="*/ 5106009 w 5106009"/>
              <a:gd name="connsiteY5" fmla="*/ 2772461 h 3196742"/>
              <a:gd name="connsiteX6" fmla="*/ 5091379 w 5106009"/>
              <a:gd name="connsiteY6" fmla="*/ 3196742 h 3196742"/>
              <a:gd name="connsiteX7" fmla="*/ 987552 w 5106009"/>
              <a:gd name="connsiteY7" fmla="*/ 3160166 h 3196742"/>
              <a:gd name="connsiteX8" fmla="*/ 175564 w 5106009"/>
              <a:gd name="connsiteY8" fmla="*/ 2882189 h 3196742"/>
              <a:gd name="connsiteX9" fmla="*/ 0 w 5106009"/>
              <a:gd name="connsiteY9" fmla="*/ 2567635 h 3196742"/>
              <a:gd name="connsiteX10" fmla="*/ 7315 w 5106009"/>
              <a:gd name="connsiteY10" fmla="*/ 7315 h 3196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106009" h="3196742">
                <a:moveTo>
                  <a:pt x="7315" y="7315"/>
                </a:moveTo>
                <a:lnTo>
                  <a:pt x="438912" y="0"/>
                </a:lnTo>
                <a:lnTo>
                  <a:pt x="424281" y="2428646"/>
                </a:lnTo>
                <a:lnTo>
                  <a:pt x="504748" y="2596896"/>
                </a:lnTo>
                <a:lnTo>
                  <a:pt x="1016812" y="2794406"/>
                </a:lnTo>
                <a:lnTo>
                  <a:pt x="5106009" y="2772461"/>
                </a:lnTo>
                <a:lnTo>
                  <a:pt x="5091379" y="3196742"/>
                </a:lnTo>
                <a:lnTo>
                  <a:pt x="987552" y="3160166"/>
                </a:lnTo>
                <a:lnTo>
                  <a:pt x="175564" y="2882189"/>
                </a:lnTo>
                <a:lnTo>
                  <a:pt x="0" y="2567635"/>
                </a:lnTo>
                <a:cubicBezTo>
                  <a:pt x="4877" y="1704441"/>
                  <a:pt x="9753" y="841248"/>
                  <a:pt x="7315" y="7315"/>
                </a:cubicBez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5C514A5F-A265-585F-45BC-411EF6B0349C}"/>
              </a:ext>
            </a:extLst>
          </p:cNvPr>
          <p:cNvSpPr/>
          <p:nvPr/>
        </p:nvSpPr>
        <p:spPr>
          <a:xfrm>
            <a:off x="3310043" y="1435353"/>
            <a:ext cx="91632" cy="25075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7D2F6E74-DC82-6586-DFF9-757414E04C38}"/>
              </a:ext>
            </a:extLst>
          </p:cNvPr>
          <p:cNvSpPr/>
          <p:nvPr/>
        </p:nvSpPr>
        <p:spPr>
          <a:xfrm>
            <a:off x="2771902" y="1477670"/>
            <a:ext cx="86128" cy="24652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D4E0FD3-9345-EC3C-E283-E6B8D7B51C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4435" y="44771"/>
            <a:ext cx="2057400" cy="1436059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C1529617-769A-AF2C-B092-53E1657DBAA2}"/>
              </a:ext>
            </a:extLst>
          </p:cNvPr>
          <p:cNvSpPr/>
          <p:nvPr/>
        </p:nvSpPr>
        <p:spPr>
          <a:xfrm>
            <a:off x="3365290" y="1162943"/>
            <a:ext cx="1342897" cy="73361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8A4FEB14-BED1-36E9-76A5-1291E88EE7F2}"/>
              </a:ext>
            </a:extLst>
          </p:cNvPr>
          <p:cNvSpPr/>
          <p:nvPr/>
        </p:nvSpPr>
        <p:spPr>
          <a:xfrm>
            <a:off x="4003396" y="1162943"/>
            <a:ext cx="245280" cy="7336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0D7ACFB5-1A1A-8DB3-DA9B-3E145596855D}"/>
              </a:ext>
            </a:extLst>
          </p:cNvPr>
          <p:cNvSpPr/>
          <p:nvPr/>
        </p:nvSpPr>
        <p:spPr>
          <a:xfrm>
            <a:off x="4708187" y="1021404"/>
            <a:ext cx="541233" cy="450166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/>
              <a:t>TANK</a:t>
            </a:r>
            <a:endParaRPr lang="zh-CN" altLang="en-US" sz="110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784CC400-5050-5D75-A20B-41F283BA09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999" t="32998" r="25922"/>
          <a:stretch/>
        </p:blipFill>
        <p:spPr>
          <a:xfrm>
            <a:off x="4480798" y="692931"/>
            <a:ext cx="2038261" cy="78475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C1CC608-DACD-31C6-B1AD-7E869B2117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525" t="-579" r="59366" b="579"/>
          <a:stretch/>
        </p:blipFill>
        <p:spPr>
          <a:xfrm>
            <a:off x="9189483" y="345717"/>
            <a:ext cx="532418" cy="111191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FD792BA3-8A72-0662-C003-1AB2312354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525" t="-579" r="59366" b="579"/>
          <a:stretch/>
        </p:blipFill>
        <p:spPr>
          <a:xfrm>
            <a:off x="6712258" y="345717"/>
            <a:ext cx="532418" cy="1111911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053864A9-63DD-5886-17A8-BAB3446715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525" t="-579" r="59366" b="579"/>
          <a:stretch/>
        </p:blipFill>
        <p:spPr>
          <a:xfrm>
            <a:off x="7543442" y="352473"/>
            <a:ext cx="532418" cy="1111911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6A5E199A-177A-977F-934E-E36B041AEE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525" t="-579" r="59366" b="579"/>
          <a:stretch/>
        </p:blipFill>
        <p:spPr>
          <a:xfrm>
            <a:off x="8374627" y="345716"/>
            <a:ext cx="532418" cy="1111911"/>
          </a:xfrm>
          <a:prstGeom prst="rect">
            <a:avLst/>
          </a:prstGeom>
        </p:spPr>
      </p:pic>
      <p:sp>
        <p:nvSpPr>
          <p:cNvPr id="9" name="流程图: 摘录 8">
            <a:extLst>
              <a:ext uri="{FF2B5EF4-FFF2-40B4-BE49-F238E27FC236}">
                <a16:creationId xmlns:a16="http://schemas.microsoft.com/office/drawing/2014/main" id="{5BEC4211-863A-BDD1-2223-8EAA3C8A52BA}"/>
              </a:ext>
            </a:extLst>
          </p:cNvPr>
          <p:cNvSpPr/>
          <p:nvPr/>
        </p:nvSpPr>
        <p:spPr>
          <a:xfrm>
            <a:off x="4345229" y="3840393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流程图: 摘录 9">
            <a:extLst>
              <a:ext uri="{FF2B5EF4-FFF2-40B4-BE49-F238E27FC236}">
                <a16:creationId xmlns:a16="http://schemas.microsoft.com/office/drawing/2014/main" id="{2547C992-B740-58A6-A3F7-CC8AE52317AD}"/>
              </a:ext>
            </a:extLst>
          </p:cNvPr>
          <p:cNvSpPr/>
          <p:nvPr/>
        </p:nvSpPr>
        <p:spPr>
          <a:xfrm>
            <a:off x="4658559" y="3831860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流程图: 摘录 13">
            <a:extLst>
              <a:ext uri="{FF2B5EF4-FFF2-40B4-BE49-F238E27FC236}">
                <a16:creationId xmlns:a16="http://schemas.microsoft.com/office/drawing/2014/main" id="{68D0880A-08E4-DAFB-D78B-F5BD86D77139}"/>
              </a:ext>
            </a:extLst>
          </p:cNvPr>
          <p:cNvSpPr/>
          <p:nvPr/>
        </p:nvSpPr>
        <p:spPr>
          <a:xfrm>
            <a:off x="4971889" y="3840392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流程图: 摘录 20">
            <a:extLst>
              <a:ext uri="{FF2B5EF4-FFF2-40B4-BE49-F238E27FC236}">
                <a16:creationId xmlns:a16="http://schemas.microsoft.com/office/drawing/2014/main" id="{66E25A38-9520-C527-4D2A-976A492C2BE6}"/>
              </a:ext>
            </a:extLst>
          </p:cNvPr>
          <p:cNvSpPr/>
          <p:nvPr/>
        </p:nvSpPr>
        <p:spPr>
          <a:xfrm>
            <a:off x="5858256" y="3839178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流程图: 摘录 21">
            <a:extLst>
              <a:ext uri="{FF2B5EF4-FFF2-40B4-BE49-F238E27FC236}">
                <a16:creationId xmlns:a16="http://schemas.microsoft.com/office/drawing/2014/main" id="{009CC2D6-C3D2-F2C4-875A-050986C497C2}"/>
              </a:ext>
            </a:extLst>
          </p:cNvPr>
          <p:cNvSpPr/>
          <p:nvPr/>
        </p:nvSpPr>
        <p:spPr>
          <a:xfrm>
            <a:off x="6171586" y="3830645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流程图: 摘录 25">
            <a:extLst>
              <a:ext uri="{FF2B5EF4-FFF2-40B4-BE49-F238E27FC236}">
                <a16:creationId xmlns:a16="http://schemas.microsoft.com/office/drawing/2014/main" id="{E9FBE64C-7EBF-B838-0E43-6195AF3F4A00}"/>
              </a:ext>
            </a:extLst>
          </p:cNvPr>
          <p:cNvSpPr/>
          <p:nvPr/>
        </p:nvSpPr>
        <p:spPr>
          <a:xfrm>
            <a:off x="6484916" y="3839177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流程图: 摘录 26">
            <a:extLst>
              <a:ext uri="{FF2B5EF4-FFF2-40B4-BE49-F238E27FC236}">
                <a16:creationId xmlns:a16="http://schemas.microsoft.com/office/drawing/2014/main" id="{9FCAC087-86A6-A980-E168-E8A140991905}"/>
              </a:ext>
            </a:extLst>
          </p:cNvPr>
          <p:cNvSpPr/>
          <p:nvPr/>
        </p:nvSpPr>
        <p:spPr>
          <a:xfrm>
            <a:off x="7284719" y="3831863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流程图: 摘录 27">
            <a:extLst>
              <a:ext uri="{FF2B5EF4-FFF2-40B4-BE49-F238E27FC236}">
                <a16:creationId xmlns:a16="http://schemas.microsoft.com/office/drawing/2014/main" id="{899FE7AA-D2A2-D06A-543A-D2C894E929A3}"/>
              </a:ext>
            </a:extLst>
          </p:cNvPr>
          <p:cNvSpPr/>
          <p:nvPr/>
        </p:nvSpPr>
        <p:spPr>
          <a:xfrm>
            <a:off x="7598049" y="3823330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流程图: 摘录 28">
            <a:extLst>
              <a:ext uri="{FF2B5EF4-FFF2-40B4-BE49-F238E27FC236}">
                <a16:creationId xmlns:a16="http://schemas.microsoft.com/office/drawing/2014/main" id="{D404CE6A-6AFD-F3D7-DEC6-9DCB7ED7FE90}"/>
              </a:ext>
            </a:extLst>
          </p:cNvPr>
          <p:cNvSpPr/>
          <p:nvPr/>
        </p:nvSpPr>
        <p:spPr>
          <a:xfrm>
            <a:off x="7911379" y="3831862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流程图: 摘录 29">
            <a:extLst>
              <a:ext uri="{FF2B5EF4-FFF2-40B4-BE49-F238E27FC236}">
                <a16:creationId xmlns:a16="http://schemas.microsoft.com/office/drawing/2014/main" id="{416FAD9F-7F18-B3EB-8DB1-4735E29D3013}"/>
              </a:ext>
            </a:extLst>
          </p:cNvPr>
          <p:cNvSpPr/>
          <p:nvPr/>
        </p:nvSpPr>
        <p:spPr>
          <a:xfrm rot="10800000">
            <a:off x="4345228" y="4688302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流程图: 摘录 30">
            <a:extLst>
              <a:ext uri="{FF2B5EF4-FFF2-40B4-BE49-F238E27FC236}">
                <a16:creationId xmlns:a16="http://schemas.microsoft.com/office/drawing/2014/main" id="{FAF112D5-FF81-D69E-C1A3-9CB652163564}"/>
              </a:ext>
            </a:extLst>
          </p:cNvPr>
          <p:cNvSpPr/>
          <p:nvPr/>
        </p:nvSpPr>
        <p:spPr>
          <a:xfrm rot="10800000">
            <a:off x="4658559" y="4687329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流程图: 摘录 31">
            <a:extLst>
              <a:ext uri="{FF2B5EF4-FFF2-40B4-BE49-F238E27FC236}">
                <a16:creationId xmlns:a16="http://schemas.microsoft.com/office/drawing/2014/main" id="{DC364620-76F1-750B-A02D-ED820D5267B1}"/>
              </a:ext>
            </a:extLst>
          </p:cNvPr>
          <p:cNvSpPr/>
          <p:nvPr/>
        </p:nvSpPr>
        <p:spPr>
          <a:xfrm rot="10800000">
            <a:off x="4998140" y="4687329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流程图: 摘录 32">
            <a:extLst>
              <a:ext uri="{FF2B5EF4-FFF2-40B4-BE49-F238E27FC236}">
                <a16:creationId xmlns:a16="http://schemas.microsoft.com/office/drawing/2014/main" id="{B68F9743-5005-F7E5-ED8C-B54E2CDED29F}"/>
              </a:ext>
            </a:extLst>
          </p:cNvPr>
          <p:cNvSpPr/>
          <p:nvPr/>
        </p:nvSpPr>
        <p:spPr>
          <a:xfrm rot="10800000">
            <a:off x="5866147" y="4693433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流程图: 摘录 33">
            <a:extLst>
              <a:ext uri="{FF2B5EF4-FFF2-40B4-BE49-F238E27FC236}">
                <a16:creationId xmlns:a16="http://schemas.microsoft.com/office/drawing/2014/main" id="{3DBAF641-D2E0-DC42-651C-2DB701D437B2}"/>
              </a:ext>
            </a:extLst>
          </p:cNvPr>
          <p:cNvSpPr/>
          <p:nvPr/>
        </p:nvSpPr>
        <p:spPr>
          <a:xfrm rot="10800000">
            <a:off x="6179478" y="4692460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流程图: 摘录 34">
            <a:extLst>
              <a:ext uri="{FF2B5EF4-FFF2-40B4-BE49-F238E27FC236}">
                <a16:creationId xmlns:a16="http://schemas.microsoft.com/office/drawing/2014/main" id="{18FA1E40-302F-CF58-B4FC-061346A96C06}"/>
              </a:ext>
            </a:extLst>
          </p:cNvPr>
          <p:cNvSpPr/>
          <p:nvPr/>
        </p:nvSpPr>
        <p:spPr>
          <a:xfrm rot="10800000">
            <a:off x="6519059" y="4692460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流程图: 摘录 35">
            <a:extLst>
              <a:ext uri="{FF2B5EF4-FFF2-40B4-BE49-F238E27FC236}">
                <a16:creationId xmlns:a16="http://schemas.microsoft.com/office/drawing/2014/main" id="{B99F6833-5F8F-7504-32F5-FF84B476E9E6}"/>
              </a:ext>
            </a:extLst>
          </p:cNvPr>
          <p:cNvSpPr/>
          <p:nvPr/>
        </p:nvSpPr>
        <p:spPr>
          <a:xfrm rot="10800000">
            <a:off x="7301037" y="4707968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流程图: 摘录 36">
            <a:extLst>
              <a:ext uri="{FF2B5EF4-FFF2-40B4-BE49-F238E27FC236}">
                <a16:creationId xmlns:a16="http://schemas.microsoft.com/office/drawing/2014/main" id="{2C9569F2-62D9-5ECC-1F4C-23E446461803}"/>
              </a:ext>
            </a:extLst>
          </p:cNvPr>
          <p:cNvSpPr/>
          <p:nvPr/>
        </p:nvSpPr>
        <p:spPr>
          <a:xfrm rot="10800000">
            <a:off x="7614368" y="4706995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流程图: 摘录 40">
            <a:extLst>
              <a:ext uri="{FF2B5EF4-FFF2-40B4-BE49-F238E27FC236}">
                <a16:creationId xmlns:a16="http://schemas.microsoft.com/office/drawing/2014/main" id="{9E3D17CB-E742-44A1-6B09-FB203FB3DA4D}"/>
              </a:ext>
            </a:extLst>
          </p:cNvPr>
          <p:cNvSpPr/>
          <p:nvPr/>
        </p:nvSpPr>
        <p:spPr>
          <a:xfrm rot="10800000">
            <a:off x="7953949" y="4706995"/>
            <a:ext cx="135569" cy="482951"/>
          </a:xfrm>
          <a:prstGeom prst="flowChartExtra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3" name="直接连接符 42">
            <a:extLst>
              <a:ext uri="{FF2B5EF4-FFF2-40B4-BE49-F238E27FC236}">
                <a16:creationId xmlns:a16="http://schemas.microsoft.com/office/drawing/2014/main" id="{C9947A51-D11D-AFC9-1F96-B353F77C09C8}"/>
              </a:ext>
            </a:extLst>
          </p:cNvPr>
          <p:cNvCxnSpPr>
            <a:cxnSpLocks/>
          </p:cNvCxnSpPr>
          <p:nvPr/>
        </p:nvCxnSpPr>
        <p:spPr>
          <a:xfrm>
            <a:off x="3086401" y="2216261"/>
            <a:ext cx="0" cy="172663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任意多边形: 形状 48">
            <a:extLst>
              <a:ext uri="{FF2B5EF4-FFF2-40B4-BE49-F238E27FC236}">
                <a16:creationId xmlns:a16="http://schemas.microsoft.com/office/drawing/2014/main" id="{0DBD9FAC-BDE8-F334-617C-EA909FCDE76F}"/>
              </a:ext>
            </a:extLst>
          </p:cNvPr>
          <p:cNvSpPr/>
          <p:nvPr/>
        </p:nvSpPr>
        <p:spPr>
          <a:xfrm>
            <a:off x="3087013" y="3942893"/>
            <a:ext cx="1134077" cy="569368"/>
          </a:xfrm>
          <a:custGeom>
            <a:avLst/>
            <a:gdLst>
              <a:gd name="connsiteX0" fmla="*/ 0 w 738836"/>
              <a:gd name="connsiteY0" fmla="*/ 0 h 497433"/>
              <a:gd name="connsiteX1" fmla="*/ 270663 w 738836"/>
              <a:gd name="connsiteY1" fmla="*/ 365760 h 497433"/>
              <a:gd name="connsiteX2" fmla="*/ 738836 w 738836"/>
              <a:gd name="connsiteY2" fmla="*/ 497433 h 497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38836" h="497433">
                <a:moveTo>
                  <a:pt x="0" y="0"/>
                </a:moveTo>
                <a:cubicBezTo>
                  <a:pt x="73762" y="141427"/>
                  <a:pt x="147524" y="282855"/>
                  <a:pt x="270663" y="365760"/>
                </a:cubicBezTo>
                <a:cubicBezTo>
                  <a:pt x="393802" y="448666"/>
                  <a:pt x="566319" y="473049"/>
                  <a:pt x="738836" y="497433"/>
                </a:cubicBezTo>
              </a:path>
            </a:pathLst>
          </a:cu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2" name="直接连接符 51">
            <a:extLst>
              <a:ext uri="{FF2B5EF4-FFF2-40B4-BE49-F238E27FC236}">
                <a16:creationId xmlns:a16="http://schemas.microsoft.com/office/drawing/2014/main" id="{B4F188D9-2E9D-3C88-217E-8F871BBA8A8E}"/>
              </a:ext>
            </a:extLst>
          </p:cNvPr>
          <p:cNvCxnSpPr>
            <a:cxnSpLocks/>
          </p:cNvCxnSpPr>
          <p:nvPr/>
        </p:nvCxnSpPr>
        <p:spPr>
          <a:xfrm>
            <a:off x="4147669" y="4512261"/>
            <a:ext cx="503609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矩形 54">
            <a:extLst>
              <a:ext uri="{FF2B5EF4-FFF2-40B4-BE49-F238E27FC236}">
                <a16:creationId xmlns:a16="http://schemas.microsoft.com/office/drawing/2014/main" id="{96953941-45F4-A588-3FF9-879FAF98B10A}"/>
              </a:ext>
            </a:extLst>
          </p:cNvPr>
          <p:cNvSpPr/>
          <p:nvPr/>
        </p:nvSpPr>
        <p:spPr>
          <a:xfrm>
            <a:off x="5376671" y="4322128"/>
            <a:ext cx="239961" cy="1450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EAF00746-FD94-4C9B-6FAF-30D4962B4326}"/>
              </a:ext>
            </a:extLst>
          </p:cNvPr>
          <p:cNvSpPr/>
          <p:nvPr/>
        </p:nvSpPr>
        <p:spPr>
          <a:xfrm>
            <a:off x="5376671" y="4547430"/>
            <a:ext cx="239961" cy="1450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1F99F209-26EE-B685-08F6-85A51DD21695}"/>
              </a:ext>
            </a:extLst>
          </p:cNvPr>
          <p:cNvSpPr/>
          <p:nvPr/>
        </p:nvSpPr>
        <p:spPr>
          <a:xfrm>
            <a:off x="6853123" y="4316992"/>
            <a:ext cx="239961" cy="1450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40DD76AD-4A5F-5CC3-5A72-D3116CAE7250}"/>
              </a:ext>
            </a:extLst>
          </p:cNvPr>
          <p:cNvSpPr/>
          <p:nvPr/>
        </p:nvSpPr>
        <p:spPr>
          <a:xfrm>
            <a:off x="6853123" y="4542294"/>
            <a:ext cx="239961" cy="1450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矩形: 圆角 58">
            <a:extLst>
              <a:ext uri="{FF2B5EF4-FFF2-40B4-BE49-F238E27FC236}">
                <a16:creationId xmlns:a16="http://schemas.microsoft.com/office/drawing/2014/main" id="{FC5BD5B3-A775-67EB-09A6-800E1670993B}"/>
              </a:ext>
            </a:extLst>
          </p:cNvPr>
          <p:cNvSpPr/>
          <p:nvPr/>
        </p:nvSpPr>
        <p:spPr>
          <a:xfrm>
            <a:off x="5207130" y="4440082"/>
            <a:ext cx="166540" cy="13513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矩形: 圆角 59">
            <a:extLst>
              <a:ext uri="{FF2B5EF4-FFF2-40B4-BE49-F238E27FC236}">
                <a16:creationId xmlns:a16="http://schemas.microsoft.com/office/drawing/2014/main" id="{6A190B27-62E7-6CA9-3B26-2E208A749ADC}"/>
              </a:ext>
            </a:extLst>
          </p:cNvPr>
          <p:cNvSpPr/>
          <p:nvPr/>
        </p:nvSpPr>
        <p:spPr>
          <a:xfrm>
            <a:off x="6684487" y="4440082"/>
            <a:ext cx="166540" cy="13513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4" name="箭头: 下 93">
            <a:extLst>
              <a:ext uri="{FF2B5EF4-FFF2-40B4-BE49-F238E27FC236}">
                <a16:creationId xmlns:a16="http://schemas.microsoft.com/office/drawing/2014/main" id="{03856D7A-0FC2-9351-BEE4-9C5F1EBBF389}"/>
              </a:ext>
            </a:extLst>
          </p:cNvPr>
          <p:cNvSpPr/>
          <p:nvPr/>
        </p:nvSpPr>
        <p:spPr>
          <a:xfrm rot="10800000">
            <a:off x="4394075" y="4264083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95" name="箭头: 下 94">
            <a:extLst>
              <a:ext uri="{FF2B5EF4-FFF2-40B4-BE49-F238E27FC236}">
                <a16:creationId xmlns:a16="http://schemas.microsoft.com/office/drawing/2014/main" id="{9379F124-1B20-BA1C-B8E3-8A3C0DF7A6DB}"/>
              </a:ext>
            </a:extLst>
          </p:cNvPr>
          <p:cNvSpPr/>
          <p:nvPr/>
        </p:nvSpPr>
        <p:spPr>
          <a:xfrm rot="10800000">
            <a:off x="4708187" y="4270413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96" name="箭头: 下 95">
            <a:extLst>
              <a:ext uri="{FF2B5EF4-FFF2-40B4-BE49-F238E27FC236}">
                <a16:creationId xmlns:a16="http://schemas.microsoft.com/office/drawing/2014/main" id="{EC814542-A70B-74B5-BDB2-7F3BE401444D}"/>
              </a:ext>
            </a:extLst>
          </p:cNvPr>
          <p:cNvSpPr/>
          <p:nvPr/>
        </p:nvSpPr>
        <p:spPr>
          <a:xfrm rot="10800000">
            <a:off x="5021563" y="4270413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97" name="箭头: 下 96">
            <a:extLst>
              <a:ext uri="{FF2B5EF4-FFF2-40B4-BE49-F238E27FC236}">
                <a16:creationId xmlns:a16="http://schemas.microsoft.com/office/drawing/2014/main" id="{B87FEB44-0E84-5FEE-8CC1-49EB388A3325}"/>
              </a:ext>
            </a:extLst>
          </p:cNvPr>
          <p:cNvSpPr/>
          <p:nvPr/>
        </p:nvSpPr>
        <p:spPr>
          <a:xfrm rot="10800000">
            <a:off x="5899123" y="4261940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98" name="箭头: 下 97">
            <a:extLst>
              <a:ext uri="{FF2B5EF4-FFF2-40B4-BE49-F238E27FC236}">
                <a16:creationId xmlns:a16="http://schemas.microsoft.com/office/drawing/2014/main" id="{82F05C26-4731-EB33-9E18-42FD6A584840}"/>
              </a:ext>
            </a:extLst>
          </p:cNvPr>
          <p:cNvSpPr/>
          <p:nvPr/>
        </p:nvSpPr>
        <p:spPr>
          <a:xfrm rot="10800000">
            <a:off x="6213235" y="4268270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99" name="箭头: 下 98">
            <a:extLst>
              <a:ext uri="{FF2B5EF4-FFF2-40B4-BE49-F238E27FC236}">
                <a16:creationId xmlns:a16="http://schemas.microsoft.com/office/drawing/2014/main" id="{80473EBA-0D04-85B9-84E3-691552A4AB82}"/>
              </a:ext>
            </a:extLst>
          </p:cNvPr>
          <p:cNvSpPr/>
          <p:nvPr/>
        </p:nvSpPr>
        <p:spPr>
          <a:xfrm rot="10800000">
            <a:off x="6526611" y="4268270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00" name="箭头: 下 99">
            <a:extLst>
              <a:ext uri="{FF2B5EF4-FFF2-40B4-BE49-F238E27FC236}">
                <a16:creationId xmlns:a16="http://schemas.microsoft.com/office/drawing/2014/main" id="{3FA7FFA0-9BE1-DBD4-E2D9-8DC1CCAD7224}"/>
              </a:ext>
            </a:extLst>
          </p:cNvPr>
          <p:cNvSpPr/>
          <p:nvPr/>
        </p:nvSpPr>
        <p:spPr>
          <a:xfrm rot="10800000">
            <a:off x="7336111" y="4270620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01" name="箭头: 下 100">
            <a:extLst>
              <a:ext uri="{FF2B5EF4-FFF2-40B4-BE49-F238E27FC236}">
                <a16:creationId xmlns:a16="http://schemas.microsoft.com/office/drawing/2014/main" id="{52175656-4356-9790-E1A1-32FAF8C5226E}"/>
              </a:ext>
            </a:extLst>
          </p:cNvPr>
          <p:cNvSpPr/>
          <p:nvPr/>
        </p:nvSpPr>
        <p:spPr>
          <a:xfrm rot="10800000">
            <a:off x="7650223" y="4276950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02" name="箭头: 下 101">
            <a:extLst>
              <a:ext uri="{FF2B5EF4-FFF2-40B4-BE49-F238E27FC236}">
                <a16:creationId xmlns:a16="http://schemas.microsoft.com/office/drawing/2014/main" id="{588A2AE2-9870-FA8A-FB10-2423C3CD9E31}"/>
              </a:ext>
            </a:extLst>
          </p:cNvPr>
          <p:cNvSpPr/>
          <p:nvPr/>
        </p:nvSpPr>
        <p:spPr>
          <a:xfrm rot="10800000">
            <a:off x="7963599" y="4276950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03" name="箭头: 下 102">
            <a:extLst>
              <a:ext uri="{FF2B5EF4-FFF2-40B4-BE49-F238E27FC236}">
                <a16:creationId xmlns:a16="http://schemas.microsoft.com/office/drawing/2014/main" id="{56E9D50A-EE07-0C39-FF1C-73D2000CAB0A}"/>
              </a:ext>
            </a:extLst>
          </p:cNvPr>
          <p:cNvSpPr/>
          <p:nvPr/>
        </p:nvSpPr>
        <p:spPr>
          <a:xfrm>
            <a:off x="4410484" y="4621667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04" name="箭头: 下 103">
            <a:extLst>
              <a:ext uri="{FF2B5EF4-FFF2-40B4-BE49-F238E27FC236}">
                <a16:creationId xmlns:a16="http://schemas.microsoft.com/office/drawing/2014/main" id="{A673C587-A4BA-6993-438C-61AD17109D14}"/>
              </a:ext>
            </a:extLst>
          </p:cNvPr>
          <p:cNvSpPr/>
          <p:nvPr/>
        </p:nvSpPr>
        <p:spPr>
          <a:xfrm>
            <a:off x="4724596" y="4627997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05" name="箭头: 下 104">
            <a:extLst>
              <a:ext uri="{FF2B5EF4-FFF2-40B4-BE49-F238E27FC236}">
                <a16:creationId xmlns:a16="http://schemas.microsoft.com/office/drawing/2014/main" id="{326F1374-7C50-2EA7-F0FD-C0F841677BA4}"/>
              </a:ext>
            </a:extLst>
          </p:cNvPr>
          <p:cNvSpPr/>
          <p:nvPr/>
        </p:nvSpPr>
        <p:spPr>
          <a:xfrm>
            <a:off x="5037972" y="4627997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09" name="箭头: 下 108">
            <a:extLst>
              <a:ext uri="{FF2B5EF4-FFF2-40B4-BE49-F238E27FC236}">
                <a16:creationId xmlns:a16="http://schemas.microsoft.com/office/drawing/2014/main" id="{1FCCD2CE-22CE-C1FC-5BDD-411587100CCB}"/>
              </a:ext>
            </a:extLst>
          </p:cNvPr>
          <p:cNvSpPr/>
          <p:nvPr/>
        </p:nvSpPr>
        <p:spPr>
          <a:xfrm>
            <a:off x="5914565" y="4605563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10" name="箭头: 下 109">
            <a:extLst>
              <a:ext uri="{FF2B5EF4-FFF2-40B4-BE49-F238E27FC236}">
                <a16:creationId xmlns:a16="http://schemas.microsoft.com/office/drawing/2014/main" id="{842096E4-97E4-E1DB-7B9F-52E09EB1C64B}"/>
              </a:ext>
            </a:extLst>
          </p:cNvPr>
          <p:cNvSpPr/>
          <p:nvPr/>
        </p:nvSpPr>
        <p:spPr>
          <a:xfrm>
            <a:off x="6228677" y="4611893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11" name="箭头: 下 110">
            <a:extLst>
              <a:ext uri="{FF2B5EF4-FFF2-40B4-BE49-F238E27FC236}">
                <a16:creationId xmlns:a16="http://schemas.microsoft.com/office/drawing/2014/main" id="{73263586-229C-BFFF-6487-23FDD7CCE952}"/>
              </a:ext>
            </a:extLst>
          </p:cNvPr>
          <p:cNvSpPr/>
          <p:nvPr/>
        </p:nvSpPr>
        <p:spPr>
          <a:xfrm>
            <a:off x="6542053" y="4611893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12" name="箭头: 下 111">
            <a:extLst>
              <a:ext uri="{FF2B5EF4-FFF2-40B4-BE49-F238E27FC236}">
                <a16:creationId xmlns:a16="http://schemas.microsoft.com/office/drawing/2014/main" id="{868737C8-4C7B-51AF-3F5C-1358D826EF82}"/>
              </a:ext>
            </a:extLst>
          </p:cNvPr>
          <p:cNvSpPr/>
          <p:nvPr/>
        </p:nvSpPr>
        <p:spPr>
          <a:xfrm>
            <a:off x="7358435" y="4613063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13" name="箭头: 下 112">
            <a:extLst>
              <a:ext uri="{FF2B5EF4-FFF2-40B4-BE49-F238E27FC236}">
                <a16:creationId xmlns:a16="http://schemas.microsoft.com/office/drawing/2014/main" id="{316A56FE-0E17-CFD8-E32C-1FC1E17130BE}"/>
              </a:ext>
            </a:extLst>
          </p:cNvPr>
          <p:cNvSpPr/>
          <p:nvPr/>
        </p:nvSpPr>
        <p:spPr>
          <a:xfrm>
            <a:off x="7672547" y="4619393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14" name="箭头: 下 113">
            <a:extLst>
              <a:ext uri="{FF2B5EF4-FFF2-40B4-BE49-F238E27FC236}">
                <a16:creationId xmlns:a16="http://schemas.microsoft.com/office/drawing/2014/main" id="{C0AA5D69-BF25-10A8-7FA5-8C6B7590813A}"/>
              </a:ext>
            </a:extLst>
          </p:cNvPr>
          <p:cNvSpPr/>
          <p:nvPr/>
        </p:nvSpPr>
        <p:spPr>
          <a:xfrm>
            <a:off x="7985923" y="4619393"/>
            <a:ext cx="45719" cy="1485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CC67E6D4-2BEB-8310-2490-B9422BD755B3}"/>
              </a:ext>
            </a:extLst>
          </p:cNvPr>
          <p:cNvSpPr txBox="1"/>
          <p:nvPr/>
        </p:nvSpPr>
        <p:spPr>
          <a:xfrm>
            <a:off x="3497017" y="807817"/>
            <a:ext cx="1685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井井流</a:t>
            </a:r>
          </a:p>
        </p:txBody>
      </p:sp>
    </p:spTree>
    <p:extLst>
      <p:ext uri="{BB962C8B-B14F-4D97-AF65-F5344CB8AC3E}">
        <p14:creationId xmlns:p14="http://schemas.microsoft.com/office/powerpoint/2010/main" val="28203787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云形 3">
            <a:extLst>
              <a:ext uri="{FF2B5EF4-FFF2-40B4-BE49-F238E27FC236}">
                <a16:creationId xmlns:a16="http://schemas.microsoft.com/office/drawing/2014/main" id="{2EB1D446-05CB-F0B6-F777-8CBC3E4551BB}"/>
              </a:ext>
            </a:extLst>
          </p:cNvPr>
          <p:cNvSpPr/>
          <p:nvPr/>
        </p:nvSpPr>
        <p:spPr>
          <a:xfrm>
            <a:off x="1543049" y="904875"/>
            <a:ext cx="1495425" cy="542925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8F1DFC50-5251-877B-E126-B1BC53566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0232" y="880823"/>
            <a:ext cx="1518036" cy="566977"/>
          </a:xfrm>
          <a:prstGeom prst="rect">
            <a:avLst/>
          </a:prstGeom>
        </p:spPr>
      </p:pic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15840C2B-E186-994D-0E14-808652E82D6E}"/>
              </a:ext>
            </a:extLst>
          </p:cNvPr>
          <p:cNvCxnSpPr>
            <a:cxnSpLocks/>
          </p:cNvCxnSpPr>
          <p:nvPr/>
        </p:nvCxnSpPr>
        <p:spPr>
          <a:xfrm>
            <a:off x="1724024" y="1781175"/>
            <a:ext cx="6477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547D0710-7745-0461-5D36-04C4394600DC}"/>
              </a:ext>
            </a:extLst>
          </p:cNvPr>
          <p:cNvCxnSpPr>
            <a:cxnSpLocks/>
          </p:cNvCxnSpPr>
          <p:nvPr/>
        </p:nvCxnSpPr>
        <p:spPr>
          <a:xfrm flipH="1">
            <a:off x="1364024" y="1771650"/>
            <a:ext cx="360000" cy="133350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EADDF310-55C5-1975-99FB-04C60F5FEC9E}"/>
              </a:ext>
            </a:extLst>
          </p:cNvPr>
          <p:cNvCxnSpPr>
            <a:cxnSpLocks/>
          </p:cNvCxnSpPr>
          <p:nvPr/>
        </p:nvCxnSpPr>
        <p:spPr>
          <a:xfrm>
            <a:off x="2381249" y="1781175"/>
            <a:ext cx="407625" cy="132397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A966BCCD-786B-6D4A-A0A7-7BFD6BDBCCA2}"/>
              </a:ext>
            </a:extLst>
          </p:cNvPr>
          <p:cNvCxnSpPr>
            <a:cxnSpLocks/>
          </p:cNvCxnSpPr>
          <p:nvPr/>
        </p:nvCxnSpPr>
        <p:spPr>
          <a:xfrm>
            <a:off x="1364024" y="3105150"/>
            <a:ext cx="143437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574E8EC9-A0FD-558B-7E69-FBEDD0247861}"/>
              </a:ext>
            </a:extLst>
          </p:cNvPr>
          <p:cNvCxnSpPr>
            <a:cxnSpLocks/>
          </p:cNvCxnSpPr>
          <p:nvPr/>
        </p:nvCxnSpPr>
        <p:spPr>
          <a:xfrm>
            <a:off x="1724024" y="1771650"/>
            <a:ext cx="733425" cy="31432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直接连接符 27">
            <a:extLst>
              <a:ext uri="{FF2B5EF4-FFF2-40B4-BE49-F238E27FC236}">
                <a16:creationId xmlns:a16="http://schemas.microsoft.com/office/drawing/2014/main" id="{FC304F57-5F91-366F-F455-CD6A48F8C583}"/>
              </a:ext>
            </a:extLst>
          </p:cNvPr>
          <p:cNvCxnSpPr>
            <a:cxnSpLocks/>
          </p:cNvCxnSpPr>
          <p:nvPr/>
        </p:nvCxnSpPr>
        <p:spPr>
          <a:xfrm flipH="1">
            <a:off x="1647824" y="1781175"/>
            <a:ext cx="723900" cy="30480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直接连接符 29">
            <a:extLst>
              <a:ext uri="{FF2B5EF4-FFF2-40B4-BE49-F238E27FC236}">
                <a16:creationId xmlns:a16="http://schemas.microsoft.com/office/drawing/2014/main" id="{9D9EDBD5-BACD-8C68-5D3A-3CAEB46E5770}"/>
              </a:ext>
            </a:extLst>
          </p:cNvPr>
          <p:cNvCxnSpPr>
            <a:cxnSpLocks/>
          </p:cNvCxnSpPr>
          <p:nvPr/>
        </p:nvCxnSpPr>
        <p:spPr>
          <a:xfrm>
            <a:off x="1647824" y="2085975"/>
            <a:ext cx="937237" cy="35242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直接连接符 33">
            <a:extLst>
              <a:ext uri="{FF2B5EF4-FFF2-40B4-BE49-F238E27FC236}">
                <a16:creationId xmlns:a16="http://schemas.microsoft.com/office/drawing/2014/main" id="{D1624E6F-38FA-F139-4673-82D90CF3E121}"/>
              </a:ext>
            </a:extLst>
          </p:cNvPr>
          <p:cNvCxnSpPr>
            <a:cxnSpLocks/>
          </p:cNvCxnSpPr>
          <p:nvPr/>
        </p:nvCxnSpPr>
        <p:spPr>
          <a:xfrm flipH="1">
            <a:off x="1544024" y="2085975"/>
            <a:ext cx="913425" cy="35242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直接连接符 35">
            <a:extLst>
              <a:ext uri="{FF2B5EF4-FFF2-40B4-BE49-F238E27FC236}">
                <a16:creationId xmlns:a16="http://schemas.microsoft.com/office/drawing/2014/main" id="{82B89262-DAA6-CA63-E9BF-3EBF13AE2DC2}"/>
              </a:ext>
            </a:extLst>
          </p:cNvPr>
          <p:cNvCxnSpPr>
            <a:cxnSpLocks/>
          </p:cNvCxnSpPr>
          <p:nvPr/>
        </p:nvCxnSpPr>
        <p:spPr>
          <a:xfrm>
            <a:off x="1543049" y="2466975"/>
            <a:ext cx="1255350" cy="63817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直接连接符 37">
            <a:extLst>
              <a:ext uri="{FF2B5EF4-FFF2-40B4-BE49-F238E27FC236}">
                <a16:creationId xmlns:a16="http://schemas.microsoft.com/office/drawing/2014/main" id="{D193D746-F8D9-937C-3E2C-EDBFF0F17BE7}"/>
              </a:ext>
            </a:extLst>
          </p:cNvPr>
          <p:cNvCxnSpPr>
            <a:cxnSpLocks/>
          </p:cNvCxnSpPr>
          <p:nvPr/>
        </p:nvCxnSpPr>
        <p:spPr>
          <a:xfrm flipH="1">
            <a:off x="1364024" y="2428875"/>
            <a:ext cx="1193436" cy="67627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直接连接符 60">
            <a:extLst>
              <a:ext uri="{FF2B5EF4-FFF2-40B4-BE49-F238E27FC236}">
                <a16:creationId xmlns:a16="http://schemas.microsoft.com/office/drawing/2014/main" id="{E1B267AC-4E4A-2499-7398-C3DAC7ACEE69}"/>
              </a:ext>
            </a:extLst>
          </p:cNvPr>
          <p:cNvCxnSpPr>
            <a:cxnSpLocks/>
          </p:cNvCxnSpPr>
          <p:nvPr/>
        </p:nvCxnSpPr>
        <p:spPr>
          <a:xfrm>
            <a:off x="0" y="3105150"/>
            <a:ext cx="12192000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5" name="直接连接符 64">
            <a:extLst>
              <a:ext uri="{FF2B5EF4-FFF2-40B4-BE49-F238E27FC236}">
                <a16:creationId xmlns:a16="http://schemas.microsoft.com/office/drawing/2014/main" id="{C8E2B70F-1E7A-C5B7-42D8-F8E2DDD2FDAF}"/>
              </a:ext>
            </a:extLst>
          </p:cNvPr>
          <p:cNvCxnSpPr/>
          <p:nvPr/>
        </p:nvCxnSpPr>
        <p:spPr>
          <a:xfrm>
            <a:off x="1364024" y="3105150"/>
            <a:ext cx="14248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矩形 67">
            <a:extLst>
              <a:ext uri="{FF2B5EF4-FFF2-40B4-BE49-F238E27FC236}">
                <a16:creationId xmlns:a16="http://schemas.microsoft.com/office/drawing/2014/main" id="{C9E8676D-F77F-1452-B823-E542244F6ED8}"/>
              </a:ext>
            </a:extLst>
          </p:cNvPr>
          <p:cNvSpPr/>
          <p:nvPr/>
        </p:nvSpPr>
        <p:spPr>
          <a:xfrm>
            <a:off x="5067300" y="2247900"/>
            <a:ext cx="704850" cy="85724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椭圆 68">
            <a:extLst>
              <a:ext uri="{FF2B5EF4-FFF2-40B4-BE49-F238E27FC236}">
                <a16:creationId xmlns:a16="http://schemas.microsoft.com/office/drawing/2014/main" id="{03A92F61-6226-15A9-2E58-4D55FC2748FE}"/>
              </a:ext>
            </a:extLst>
          </p:cNvPr>
          <p:cNvSpPr/>
          <p:nvPr/>
        </p:nvSpPr>
        <p:spPr>
          <a:xfrm>
            <a:off x="5095875" y="2057408"/>
            <a:ext cx="628650" cy="37146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0" name="图片 69">
            <a:extLst>
              <a:ext uri="{FF2B5EF4-FFF2-40B4-BE49-F238E27FC236}">
                <a16:creationId xmlns:a16="http://schemas.microsoft.com/office/drawing/2014/main" id="{5313EC7D-1852-8618-1367-68024B2AEB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8755" y="2056539"/>
            <a:ext cx="719390" cy="1048603"/>
          </a:xfrm>
          <a:prstGeom prst="rect">
            <a:avLst/>
          </a:prstGeom>
        </p:spPr>
      </p:pic>
      <p:sp>
        <p:nvSpPr>
          <p:cNvPr id="82" name="矩形 81">
            <a:extLst>
              <a:ext uri="{FF2B5EF4-FFF2-40B4-BE49-F238E27FC236}">
                <a16:creationId xmlns:a16="http://schemas.microsoft.com/office/drawing/2014/main" id="{0AA1207A-472F-3C7D-5626-0FF1D33F2A59}"/>
              </a:ext>
            </a:extLst>
          </p:cNvPr>
          <p:cNvSpPr/>
          <p:nvPr/>
        </p:nvSpPr>
        <p:spPr>
          <a:xfrm>
            <a:off x="4362450" y="2580840"/>
            <a:ext cx="704850" cy="1147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3" name="矩形 82">
            <a:extLst>
              <a:ext uri="{FF2B5EF4-FFF2-40B4-BE49-F238E27FC236}">
                <a16:creationId xmlns:a16="http://schemas.microsoft.com/office/drawing/2014/main" id="{9237A739-3831-6132-35E2-D619C31A5D90}"/>
              </a:ext>
            </a:extLst>
          </p:cNvPr>
          <p:cNvSpPr/>
          <p:nvPr/>
        </p:nvSpPr>
        <p:spPr>
          <a:xfrm>
            <a:off x="4362450" y="2695572"/>
            <a:ext cx="104775" cy="40957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4" name="图片 83">
            <a:extLst>
              <a:ext uri="{FF2B5EF4-FFF2-40B4-BE49-F238E27FC236}">
                <a16:creationId xmlns:a16="http://schemas.microsoft.com/office/drawing/2014/main" id="{52163F92-F836-E796-2E44-371BCB44A6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8145" y="2580840"/>
            <a:ext cx="713294" cy="128027"/>
          </a:xfrm>
          <a:prstGeom prst="rect">
            <a:avLst/>
          </a:prstGeom>
        </p:spPr>
      </p:pic>
      <p:sp>
        <p:nvSpPr>
          <p:cNvPr id="85" name="矩形 84">
            <a:extLst>
              <a:ext uri="{FF2B5EF4-FFF2-40B4-BE49-F238E27FC236}">
                <a16:creationId xmlns:a16="http://schemas.microsoft.com/office/drawing/2014/main" id="{61CC4D70-5D9C-5B1B-348C-78B49B184DAA}"/>
              </a:ext>
            </a:extLst>
          </p:cNvPr>
          <p:cNvSpPr/>
          <p:nvPr/>
        </p:nvSpPr>
        <p:spPr>
          <a:xfrm>
            <a:off x="7606840" y="2695572"/>
            <a:ext cx="104775" cy="40957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7" name="矩形 86">
            <a:extLst>
              <a:ext uri="{FF2B5EF4-FFF2-40B4-BE49-F238E27FC236}">
                <a16:creationId xmlns:a16="http://schemas.microsoft.com/office/drawing/2014/main" id="{BAEA5C09-FE07-15BB-0974-0097C45CAD13}"/>
              </a:ext>
            </a:extLst>
          </p:cNvPr>
          <p:cNvSpPr/>
          <p:nvPr/>
        </p:nvSpPr>
        <p:spPr>
          <a:xfrm>
            <a:off x="5781675" y="2580840"/>
            <a:ext cx="516605" cy="11473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8" name="矩形 107">
            <a:extLst>
              <a:ext uri="{FF2B5EF4-FFF2-40B4-BE49-F238E27FC236}">
                <a16:creationId xmlns:a16="http://schemas.microsoft.com/office/drawing/2014/main" id="{831FE3CD-4B38-7E48-C07A-66685B8AB01F}"/>
              </a:ext>
            </a:extLst>
          </p:cNvPr>
          <p:cNvSpPr/>
          <p:nvPr/>
        </p:nvSpPr>
        <p:spPr>
          <a:xfrm>
            <a:off x="0" y="3105142"/>
            <a:ext cx="12192000" cy="590550"/>
          </a:xfrm>
          <a:custGeom>
            <a:avLst/>
            <a:gdLst>
              <a:gd name="connsiteX0" fmla="*/ 0 w 12192000"/>
              <a:gd name="connsiteY0" fmla="*/ 0 h 685800"/>
              <a:gd name="connsiteX1" fmla="*/ 12192000 w 12192000"/>
              <a:gd name="connsiteY1" fmla="*/ 0 h 685800"/>
              <a:gd name="connsiteX2" fmla="*/ 12192000 w 12192000"/>
              <a:gd name="connsiteY2" fmla="*/ 685800 h 685800"/>
              <a:gd name="connsiteX3" fmla="*/ 0 w 12192000"/>
              <a:gd name="connsiteY3" fmla="*/ 685800 h 685800"/>
              <a:gd name="connsiteX4" fmla="*/ 0 w 12192000"/>
              <a:gd name="connsiteY4" fmla="*/ 0 h 685800"/>
              <a:gd name="connsiteX0" fmla="*/ 0 w 12192000"/>
              <a:gd name="connsiteY0" fmla="*/ 0 h 1200150"/>
              <a:gd name="connsiteX1" fmla="*/ 12192000 w 12192000"/>
              <a:gd name="connsiteY1" fmla="*/ 0 h 1200150"/>
              <a:gd name="connsiteX2" fmla="*/ 12192000 w 12192000"/>
              <a:gd name="connsiteY2" fmla="*/ 685800 h 1200150"/>
              <a:gd name="connsiteX3" fmla="*/ 9525 w 12192000"/>
              <a:gd name="connsiteY3" fmla="*/ 1200150 h 1200150"/>
              <a:gd name="connsiteX4" fmla="*/ 0 w 12192000"/>
              <a:gd name="connsiteY4" fmla="*/ 0 h 1200150"/>
              <a:gd name="connsiteX0" fmla="*/ 9525 w 12201525"/>
              <a:gd name="connsiteY0" fmla="*/ 0 h 838200"/>
              <a:gd name="connsiteX1" fmla="*/ 12201525 w 12201525"/>
              <a:gd name="connsiteY1" fmla="*/ 0 h 838200"/>
              <a:gd name="connsiteX2" fmla="*/ 12201525 w 12201525"/>
              <a:gd name="connsiteY2" fmla="*/ 685800 h 838200"/>
              <a:gd name="connsiteX3" fmla="*/ 0 w 12201525"/>
              <a:gd name="connsiteY3" fmla="*/ 838200 h 838200"/>
              <a:gd name="connsiteX4" fmla="*/ 9525 w 12201525"/>
              <a:gd name="connsiteY4" fmla="*/ 0 h 838200"/>
              <a:gd name="connsiteX0" fmla="*/ 0 w 12192000"/>
              <a:gd name="connsiteY0" fmla="*/ 0 h 685800"/>
              <a:gd name="connsiteX1" fmla="*/ 12192000 w 12192000"/>
              <a:gd name="connsiteY1" fmla="*/ 0 h 685800"/>
              <a:gd name="connsiteX2" fmla="*/ 12192000 w 12192000"/>
              <a:gd name="connsiteY2" fmla="*/ 685800 h 685800"/>
              <a:gd name="connsiteX3" fmla="*/ 9525 w 12192000"/>
              <a:gd name="connsiteY3" fmla="*/ 666750 h 685800"/>
              <a:gd name="connsiteX4" fmla="*/ 0 w 12192000"/>
              <a:gd name="connsiteY4" fmla="*/ 0 h 685800"/>
              <a:gd name="connsiteX0" fmla="*/ 0 w 12192000"/>
              <a:gd name="connsiteY0" fmla="*/ 0 h 685800"/>
              <a:gd name="connsiteX1" fmla="*/ 12192000 w 12192000"/>
              <a:gd name="connsiteY1" fmla="*/ 0 h 685800"/>
              <a:gd name="connsiteX2" fmla="*/ 12192000 w 12192000"/>
              <a:gd name="connsiteY2" fmla="*/ 685800 h 685800"/>
              <a:gd name="connsiteX3" fmla="*/ 9525 w 12192000"/>
              <a:gd name="connsiteY3" fmla="*/ 495300 h 685800"/>
              <a:gd name="connsiteX4" fmla="*/ 0 w 12192000"/>
              <a:gd name="connsiteY4" fmla="*/ 0 h 685800"/>
              <a:gd name="connsiteX0" fmla="*/ 0 w 12192000"/>
              <a:gd name="connsiteY0" fmla="*/ 0 h 685800"/>
              <a:gd name="connsiteX1" fmla="*/ 12192000 w 12192000"/>
              <a:gd name="connsiteY1" fmla="*/ 0 h 685800"/>
              <a:gd name="connsiteX2" fmla="*/ 12192000 w 12192000"/>
              <a:gd name="connsiteY2" fmla="*/ 685800 h 685800"/>
              <a:gd name="connsiteX3" fmla="*/ 9525 w 12192000"/>
              <a:gd name="connsiteY3" fmla="*/ 495300 h 685800"/>
              <a:gd name="connsiteX4" fmla="*/ 0 w 12192000"/>
              <a:gd name="connsiteY4" fmla="*/ 0 h 685800"/>
              <a:gd name="connsiteX0" fmla="*/ 0 w 12192000"/>
              <a:gd name="connsiteY0" fmla="*/ 0 h 790575"/>
              <a:gd name="connsiteX1" fmla="*/ 12192000 w 12192000"/>
              <a:gd name="connsiteY1" fmla="*/ 0 h 790575"/>
              <a:gd name="connsiteX2" fmla="*/ 12153900 w 12192000"/>
              <a:gd name="connsiteY2" fmla="*/ 790575 h 790575"/>
              <a:gd name="connsiteX3" fmla="*/ 9525 w 12192000"/>
              <a:gd name="connsiteY3" fmla="*/ 495300 h 790575"/>
              <a:gd name="connsiteX4" fmla="*/ 0 w 12192000"/>
              <a:gd name="connsiteY4" fmla="*/ 0 h 790575"/>
              <a:gd name="connsiteX0" fmla="*/ 19050 w 12211050"/>
              <a:gd name="connsiteY0" fmla="*/ 0 h 790575"/>
              <a:gd name="connsiteX1" fmla="*/ 12211050 w 12211050"/>
              <a:gd name="connsiteY1" fmla="*/ 0 h 790575"/>
              <a:gd name="connsiteX2" fmla="*/ 12172950 w 12211050"/>
              <a:gd name="connsiteY2" fmla="*/ 790575 h 790575"/>
              <a:gd name="connsiteX3" fmla="*/ 0 w 12211050"/>
              <a:gd name="connsiteY3" fmla="*/ 495300 h 790575"/>
              <a:gd name="connsiteX4" fmla="*/ 19050 w 12211050"/>
              <a:gd name="connsiteY4" fmla="*/ 0 h 790575"/>
              <a:gd name="connsiteX0" fmla="*/ 0 w 12192000"/>
              <a:gd name="connsiteY0" fmla="*/ 0 h 790575"/>
              <a:gd name="connsiteX1" fmla="*/ 12192000 w 12192000"/>
              <a:gd name="connsiteY1" fmla="*/ 0 h 790575"/>
              <a:gd name="connsiteX2" fmla="*/ 12153900 w 12192000"/>
              <a:gd name="connsiteY2" fmla="*/ 790575 h 790575"/>
              <a:gd name="connsiteX3" fmla="*/ 0 w 12192000"/>
              <a:gd name="connsiteY3" fmla="*/ 523875 h 790575"/>
              <a:gd name="connsiteX4" fmla="*/ 0 w 12192000"/>
              <a:gd name="connsiteY4" fmla="*/ 0 h 790575"/>
              <a:gd name="connsiteX0" fmla="*/ 0 w 12192000"/>
              <a:gd name="connsiteY0" fmla="*/ 0 h 590550"/>
              <a:gd name="connsiteX1" fmla="*/ 12192000 w 12192000"/>
              <a:gd name="connsiteY1" fmla="*/ 0 h 590550"/>
              <a:gd name="connsiteX2" fmla="*/ 12192000 w 12192000"/>
              <a:gd name="connsiteY2" fmla="*/ 590550 h 590550"/>
              <a:gd name="connsiteX3" fmla="*/ 0 w 12192000"/>
              <a:gd name="connsiteY3" fmla="*/ 523875 h 590550"/>
              <a:gd name="connsiteX4" fmla="*/ 0 w 12192000"/>
              <a:gd name="connsiteY4" fmla="*/ 0 h 590550"/>
              <a:gd name="connsiteX0" fmla="*/ 0 w 12192000"/>
              <a:gd name="connsiteY0" fmla="*/ 0 h 590550"/>
              <a:gd name="connsiteX1" fmla="*/ 12192000 w 12192000"/>
              <a:gd name="connsiteY1" fmla="*/ 0 h 590550"/>
              <a:gd name="connsiteX2" fmla="*/ 12192000 w 12192000"/>
              <a:gd name="connsiteY2" fmla="*/ 590550 h 590550"/>
              <a:gd name="connsiteX3" fmla="*/ 0 w 12192000"/>
              <a:gd name="connsiteY3" fmla="*/ 523875 h 590550"/>
              <a:gd name="connsiteX4" fmla="*/ 0 w 12192000"/>
              <a:gd name="connsiteY4" fmla="*/ 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590550">
                <a:moveTo>
                  <a:pt x="0" y="0"/>
                </a:moveTo>
                <a:lnTo>
                  <a:pt x="12192000" y="0"/>
                </a:lnTo>
                <a:lnTo>
                  <a:pt x="12192000" y="590550"/>
                </a:lnTo>
                <a:cubicBezTo>
                  <a:pt x="8112125" y="260350"/>
                  <a:pt x="5041900" y="492125"/>
                  <a:pt x="0" y="523875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9" name="矩形 108">
            <a:extLst>
              <a:ext uri="{FF2B5EF4-FFF2-40B4-BE49-F238E27FC236}">
                <a16:creationId xmlns:a16="http://schemas.microsoft.com/office/drawing/2014/main" id="{4A0AB4AC-EF86-C71F-EF3F-F476929FD6E7}"/>
              </a:ext>
            </a:extLst>
          </p:cNvPr>
          <p:cNvSpPr/>
          <p:nvPr/>
        </p:nvSpPr>
        <p:spPr>
          <a:xfrm>
            <a:off x="-9525" y="3465164"/>
            <a:ext cx="12201525" cy="868694"/>
          </a:xfrm>
          <a:custGeom>
            <a:avLst/>
            <a:gdLst>
              <a:gd name="connsiteX0" fmla="*/ 0 w 12192000"/>
              <a:gd name="connsiteY0" fmla="*/ 0 h 638166"/>
              <a:gd name="connsiteX1" fmla="*/ 12192000 w 12192000"/>
              <a:gd name="connsiteY1" fmla="*/ 0 h 638166"/>
              <a:gd name="connsiteX2" fmla="*/ 12192000 w 12192000"/>
              <a:gd name="connsiteY2" fmla="*/ 638166 h 638166"/>
              <a:gd name="connsiteX3" fmla="*/ 0 w 12192000"/>
              <a:gd name="connsiteY3" fmla="*/ 638166 h 638166"/>
              <a:gd name="connsiteX4" fmla="*/ 0 w 12192000"/>
              <a:gd name="connsiteY4" fmla="*/ 0 h 638166"/>
              <a:gd name="connsiteX0" fmla="*/ 19050 w 12192000"/>
              <a:gd name="connsiteY0" fmla="*/ 0 h 676266"/>
              <a:gd name="connsiteX1" fmla="*/ 12192000 w 12192000"/>
              <a:gd name="connsiteY1" fmla="*/ 38100 h 676266"/>
              <a:gd name="connsiteX2" fmla="*/ 12192000 w 12192000"/>
              <a:gd name="connsiteY2" fmla="*/ 676266 h 676266"/>
              <a:gd name="connsiteX3" fmla="*/ 0 w 12192000"/>
              <a:gd name="connsiteY3" fmla="*/ 676266 h 676266"/>
              <a:gd name="connsiteX4" fmla="*/ 19050 w 12192000"/>
              <a:gd name="connsiteY4" fmla="*/ 0 h 676266"/>
              <a:gd name="connsiteX0" fmla="*/ 38100 w 12211050"/>
              <a:gd name="connsiteY0" fmla="*/ 0 h 676266"/>
              <a:gd name="connsiteX1" fmla="*/ 12211050 w 12211050"/>
              <a:gd name="connsiteY1" fmla="*/ 38100 h 676266"/>
              <a:gd name="connsiteX2" fmla="*/ 12211050 w 12211050"/>
              <a:gd name="connsiteY2" fmla="*/ 676266 h 676266"/>
              <a:gd name="connsiteX3" fmla="*/ 0 w 12211050"/>
              <a:gd name="connsiteY3" fmla="*/ 647691 h 676266"/>
              <a:gd name="connsiteX4" fmla="*/ 38100 w 12211050"/>
              <a:gd name="connsiteY4" fmla="*/ 0 h 676266"/>
              <a:gd name="connsiteX0" fmla="*/ 38100 w 12211050"/>
              <a:gd name="connsiteY0" fmla="*/ 0 h 676266"/>
              <a:gd name="connsiteX1" fmla="*/ 12211050 w 12211050"/>
              <a:gd name="connsiteY1" fmla="*/ 38100 h 676266"/>
              <a:gd name="connsiteX2" fmla="*/ 12211050 w 12211050"/>
              <a:gd name="connsiteY2" fmla="*/ 676266 h 676266"/>
              <a:gd name="connsiteX3" fmla="*/ 0 w 12211050"/>
              <a:gd name="connsiteY3" fmla="*/ 647691 h 676266"/>
              <a:gd name="connsiteX4" fmla="*/ 38100 w 12211050"/>
              <a:gd name="connsiteY4" fmla="*/ 0 h 676266"/>
              <a:gd name="connsiteX0" fmla="*/ 38100 w 12211050"/>
              <a:gd name="connsiteY0" fmla="*/ 200025 h 876291"/>
              <a:gd name="connsiteX1" fmla="*/ 12201525 w 12211050"/>
              <a:gd name="connsiteY1" fmla="*/ 0 h 876291"/>
              <a:gd name="connsiteX2" fmla="*/ 12211050 w 12211050"/>
              <a:gd name="connsiteY2" fmla="*/ 876291 h 876291"/>
              <a:gd name="connsiteX3" fmla="*/ 0 w 12211050"/>
              <a:gd name="connsiteY3" fmla="*/ 847716 h 876291"/>
              <a:gd name="connsiteX4" fmla="*/ 38100 w 12211050"/>
              <a:gd name="connsiteY4" fmla="*/ 200025 h 876291"/>
              <a:gd name="connsiteX0" fmla="*/ 38100 w 12211050"/>
              <a:gd name="connsiteY0" fmla="*/ 200025 h 876291"/>
              <a:gd name="connsiteX1" fmla="*/ 12201525 w 12211050"/>
              <a:gd name="connsiteY1" fmla="*/ 0 h 876291"/>
              <a:gd name="connsiteX2" fmla="*/ 12211050 w 12211050"/>
              <a:gd name="connsiteY2" fmla="*/ 876291 h 876291"/>
              <a:gd name="connsiteX3" fmla="*/ 0 w 12211050"/>
              <a:gd name="connsiteY3" fmla="*/ 847716 h 876291"/>
              <a:gd name="connsiteX4" fmla="*/ 38100 w 12211050"/>
              <a:gd name="connsiteY4" fmla="*/ 200025 h 876291"/>
              <a:gd name="connsiteX0" fmla="*/ 9525 w 12211050"/>
              <a:gd name="connsiteY0" fmla="*/ 190500 h 876291"/>
              <a:gd name="connsiteX1" fmla="*/ 12201525 w 12211050"/>
              <a:gd name="connsiteY1" fmla="*/ 0 h 876291"/>
              <a:gd name="connsiteX2" fmla="*/ 12211050 w 12211050"/>
              <a:gd name="connsiteY2" fmla="*/ 876291 h 876291"/>
              <a:gd name="connsiteX3" fmla="*/ 0 w 12211050"/>
              <a:gd name="connsiteY3" fmla="*/ 847716 h 876291"/>
              <a:gd name="connsiteX4" fmla="*/ 9525 w 12211050"/>
              <a:gd name="connsiteY4" fmla="*/ 190500 h 876291"/>
              <a:gd name="connsiteX0" fmla="*/ 0 w 12201525"/>
              <a:gd name="connsiteY0" fmla="*/ 190500 h 876291"/>
              <a:gd name="connsiteX1" fmla="*/ 12192000 w 12201525"/>
              <a:gd name="connsiteY1" fmla="*/ 0 h 876291"/>
              <a:gd name="connsiteX2" fmla="*/ 12201525 w 12201525"/>
              <a:gd name="connsiteY2" fmla="*/ 876291 h 876291"/>
              <a:gd name="connsiteX3" fmla="*/ 9525 w 12201525"/>
              <a:gd name="connsiteY3" fmla="*/ 866766 h 876291"/>
              <a:gd name="connsiteX4" fmla="*/ 0 w 12201525"/>
              <a:gd name="connsiteY4" fmla="*/ 190500 h 876291"/>
              <a:gd name="connsiteX0" fmla="*/ 0 w 12201525"/>
              <a:gd name="connsiteY0" fmla="*/ 190500 h 876291"/>
              <a:gd name="connsiteX1" fmla="*/ 12192000 w 12201525"/>
              <a:gd name="connsiteY1" fmla="*/ 0 h 876291"/>
              <a:gd name="connsiteX2" fmla="*/ 12201525 w 12201525"/>
              <a:gd name="connsiteY2" fmla="*/ 876291 h 876291"/>
              <a:gd name="connsiteX3" fmla="*/ 9525 w 12201525"/>
              <a:gd name="connsiteY3" fmla="*/ 866766 h 876291"/>
              <a:gd name="connsiteX4" fmla="*/ 0 w 12201525"/>
              <a:gd name="connsiteY4" fmla="*/ 190500 h 876291"/>
              <a:gd name="connsiteX0" fmla="*/ 0 w 12201525"/>
              <a:gd name="connsiteY0" fmla="*/ 161925 h 847716"/>
              <a:gd name="connsiteX1" fmla="*/ 12201525 w 12201525"/>
              <a:gd name="connsiteY1" fmla="*/ 0 h 847716"/>
              <a:gd name="connsiteX2" fmla="*/ 12201525 w 12201525"/>
              <a:gd name="connsiteY2" fmla="*/ 847716 h 847716"/>
              <a:gd name="connsiteX3" fmla="*/ 9525 w 12201525"/>
              <a:gd name="connsiteY3" fmla="*/ 838191 h 847716"/>
              <a:gd name="connsiteX4" fmla="*/ 0 w 12201525"/>
              <a:gd name="connsiteY4" fmla="*/ 161925 h 847716"/>
              <a:gd name="connsiteX0" fmla="*/ 0 w 12201525"/>
              <a:gd name="connsiteY0" fmla="*/ 162854 h 848645"/>
              <a:gd name="connsiteX1" fmla="*/ 12201525 w 12201525"/>
              <a:gd name="connsiteY1" fmla="*/ 929 h 848645"/>
              <a:gd name="connsiteX2" fmla="*/ 12201525 w 12201525"/>
              <a:gd name="connsiteY2" fmla="*/ 848645 h 848645"/>
              <a:gd name="connsiteX3" fmla="*/ 9525 w 12201525"/>
              <a:gd name="connsiteY3" fmla="*/ 839120 h 848645"/>
              <a:gd name="connsiteX4" fmla="*/ 0 w 12201525"/>
              <a:gd name="connsiteY4" fmla="*/ 162854 h 848645"/>
              <a:gd name="connsiteX0" fmla="*/ 0 w 12201525"/>
              <a:gd name="connsiteY0" fmla="*/ 133350 h 847716"/>
              <a:gd name="connsiteX1" fmla="*/ 12201525 w 12201525"/>
              <a:gd name="connsiteY1" fmla="*/ 0 h 847716"/>
              <a:gd name="connsiteX2" fmla="*/ 12201525 w 12201525"/>
              <a:gd name="connsiteY2" fmla="*/ 847716 h 847716"/>
              <a:gd name="connsiteX3" fmla="*/ 9525 w 12201525"/>
              <a:gd name="connsiteY3" fmla="*/ 838191 h 847716"/>
              <a:gd name="connsiteX4" fmla="*/ 0 w 12201525"/>
              <a:gd name="connsiteY4" fmla="*/ 133350 h 847716"/>
              <a:gd name="connsiteX0" fmla="*/ 0 w 12201525"/>
              <a:gd name="connsiteY0" fmla="*/ 133350 h 847716"/>
              <a:gd name="connsiteX1" fmla="*/ 12201525 w 12201525"/>
              <a:gd name="connsiteY1" fmla="*/ 0 h 847716"/>
              <a:gd name="connsiteX2" fmla="*/ 12201525 w 12201525"/>
              <a:gd name="connsiteY2" fmla="*/ 847716 h 847716"/>
              <a:gd name="connsiteX3" fmla="*/ 9525 w 12201525"/>
              <a:gd name="connsiteY3" fmla="*/ 838191 h 847716"/>
              <a:gd name="connsiteX4" fmla="*/ 0 w 12201525"/>
              <a:gd name="connsiteY4" fmla="*/ 133350 h 847716"/>
              <a:gd name="connsiteX0" fmla="*/ 0 w 12201525"/>
              <a:gd name="connsiteY0" fmla="*/ 154328 h 868694"/>
              <a:gd name="connsiteX1" fmla="*/ 12201525 w 12201525"/>
              <a:gd name="connsiteY1" fmla="*/ 20978 h 868694"/>
              <a:gd name="connsiteX2" fmla="*/ 12201525 w 12201525"/>
              <a:gd name="connsiteY2" fmla="*/ 868694 h 868694"/>
              <a:gd name="connsiteX3" fmla="*/ 9525 w 12201525"/>
              <a:gd name="connsiteY3" fmla="*/ 859169 h 868694"/>
              <a:gd name="connsiteX4" fmla="*/ 0 w 12201525"/>
              <a:gd name="connsiteY4" fmla="*/ 154328 h 868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1525" h="868694">
                <a:moveTo>
                  <a:pt x="0" y="154328"/>
                </a:moveTo>
                <a:cubicBezTo>
                  <a:pt x="4067175" y="109878"/>
                  <a:pt x="8134350" y="-58397"/>
                  <a:pt x="12201525" y="20978"/>
                </a:cubicBezTo>
                <a:lnTo>
                  <a:pt x="12201525" y="868694"/>
                </a:lnTo>
                <a:cubicBezTo>
                  <a:pt x="8131175" y="859169"/>
                  <a:pt x="6203950" y="725819"/>
                  <a:pt x="9525" y="859169"/>
                </a:cubicBezTo>
                <a:lnTo>
                  <a:pt x="0" y="154328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5" name="矩形 114">
            <a:extLst>
              <a:ext uri="{FF2B5EF4-FFF2-40B4-BE49-F238E27FC236}">
                <a16:creationId xmlns:a16="http://schemas.microsoft.com/office/drawing/2014/main" id="{EB6F2C11-D793-F80E-C431-6C76E001197D}"/>
              </a:ext>
            </a:extLst>
          </p:cNvPr>
          <p:cNvSpPr/>
          <p:nvPr/>
        </p:nvSpPr>
        <p:spPr>
          <a:xfrm>
            <a:off x="-28575" y="3871836"/>
            <a:ext cx="12223167" cy="2079281"/>
          </a:xfrm>
          <a:custGeom>
            <a:avLst/>
            <a:gdLst>
              <a:gd name="connsiteX0" fmla="*/ 0 w 12192000"/>
              <a:gd name="connsiteY0" fmla="*/ 0 h 1352567"/>
              <a:gd name="connsiteX1" fmla="*/ 12192000 w 12192000"/>
              <a:gd name="connsiteY1" fmla="*/ 0 h 1352567"/>
              <a:gd name="connsiteX2" fmla="*/ 12192000 w 12192000"/>
              <a:gd name="connsiteY2" fmla="*/ 1352567 h 1352567"/>
              <a:gd name="connsiteX3" fmla="*/ 0 w 12192000"/>
              <a:gd name="connsiteY3" fmla="*/ 1352567 h 1352567"/>
              <a:gd name="connsiteX4" fmla="*/ 0 w 12192000"/>
              <a:gd name="connsiteY4" fmla="*/ 0 h 1352567"/>
              <a:gd name="connsiteX0" fmla="*/ 0 w 12192000"/>
              <a:gd name="connsiteY0" fmla="*/ 0 h 1495442"/>
              <a:gd name="connsiteX1" fmla="*/ 12192000 w 12192000"/>
              <a:gd name="connsiteY1" fmla="*/ 142875 h 1495442"/>
              <a:gd name="connsiteX2" fmla="*/ 12192000 w 12192000"/>
              <a:gd name="connsiteY2" fmla="*/ 1495442 h 1495442"/>
              <a:gd name="connsiteX3" fmla="*/ 0 w 12192000"/>
              <a:gd name="connsiteY3" fmla="*/ 1495442 h 1495442"/>
              <a:gd name="connsiteX4" fmla="*/ 0 w 12192000"/>
              <a:gd name="connsiteY4" fmla="*/ 0 h 1495442"/>
              <a:gd name="connsiteX0" fmla="*/ 19050 w 12211050"/>
              <a:gd name="connsiteY0" fmla="*/ 0 h 1495442"/>
              <a:gd name="connsiteX1" fmla="*/ 12211050 w 12211050"/>
              <a:gd name="connsiteY1" fmla="*/ 142875 h 1495442"/>
              <a:gd name="connsiteX2" fmla="*/ 12211050 w 12211050"/>
              <a:gd name="connsiteY2" fmla="*/ 1495442 h 1495442"/>
              <a:gd name="connsiteX3" fmla="*/ 0 w 12211050"/>
              <a:gd name="connsiteY3" fmla="*/ 1343042 h 1495442"/>
              <a:gd name="connsiteX4" fmla="*/ 19050 w 12211050"/>
              <a:gd name="connsiteY4" fmla="*/ 0 h 1495442"/>
              <a:gd name="connsiteX0" fmla="*/ 19050 w 12211050"/>
              <a:gd name="connsiteY0" fmla="*/ 0 h 1601546"/>
              <a:gd name="connsiteX1" fmla="*/ 12211050 w 12211050"/>
              <a:gd name="connsiteY1" fmla="*/ 142875 h 1601546"/>
              <a:gd name="connsiteX2" fmla="*/ 12211050 w 12211050"/>
              <a:gd name="connsiteY2" fmla="*/ 1495442 h 1601546"/>
              <a:gd name="connsiteX3" fmla="*/ 0 w 12211050"/>
              <a:gd name="connsiteY3" fmla="*/ 1343042 h 1601546"/>
              <a:gd name="connsiteX4" fmla="*/ 19050 w 12211050"/>
              <a:gd name="connsiteY4" fmla="*/ 0 h 1601546"/>
              <a:gd name="connsiteX0" fmla="*/ 19050 w 12211050"/>
              <a:gd name="connsiteY0" fmla="*/ 0 h 1890920"/>
              <a:gd name="connsiteX1" fmla="*/ 12211050 w 12211050"/>
              <a:gd name="connsiteY1" fmla="*/ 142875 h 1890920"/>
              <a:gd name="connsiteX2" fmla="*/ 12211050 w 12211050"/>
              <a:gd name="connsiteY2" fmla="*/ 1495442 h 1890920"/>
              <a:gd name="connsiteX3" fmla="*/ 0 w 12211050"/>
              <a:gd name="connsiteY3" fmla="*/ 1343042 h 1890920"/>
              <a:gd name="connsiteX4" fmla="*/ 19050 w 12211050"/>
              <a:gd name="connsiteY4" fmla="*/ 0 h 1890920"/>
              <a:gd name="connsiteX0" fmla="*/ 19050 w 12220575"/>
              <a:gd name="connsiteY0" fmla="*/ 0 h 1882719"/>
              <a:gd name="connsiteX1" fmla="*/ 12211050 w 12220575"/>
              <a:gd name="connsiteY1" fmla="*/ 142875 h 1882719"/>
              <a:gd name="connsiteX2" fmla="*/ 12220575 w 12220575"/>
              <a:gd name="connsiteY2" fmla="*/ 1466867 h 1882719"/>
              <a:gd name="connsiteX3" fmla="*/ 0 w 12220575"/>
              <a:gd name="connsiteY3" fmla="*/ 1343042 h 1882719"/>
              <a:gd name="connsiteX4" fmla="*/ 19050 w 12220575"/>
              <a:gd name="connsiteY4" fmla="*/ 0 h 1882719"/>
              <a:gd name="connsiteX0" fmla="*/ 19050 w 12220575"/>
              <a:gd name="connsiteY0" fmla="*/ 0 h 1756799"/>
              <a:gd name="connsiteX1" fmla="*/ 12211050 w 12220575"/>
              <a:gd name="connsiteY1" fmla="*/ 142875 h 1756799"/>
              <a:gd name="connsiteX2" fmla="*/ 12220575 w 12220575"/>
              <a:gd name="connsiteY2" fmla="*/ 1466867 h 1756799"/>
              <a:gd name="connsiteX3" fmla="*/ 0 w 12220575"/>
              <a:gd name="connsiteY3" fmla="*/ 1343042 h 1756799"/>
              <a:gd name="connsiteX4" fmla="*/ 19050 w 12220575"/>
              <a:gd name="connsiteY4" fmla="*/ 0 h 1756799"/>
              <a:gd name="connsiteX0" fmla="*/ 19050 w 12220575"/>
              <a:gd name="connsiteY0" fmla="*/ 0 h 1756799"/>
              <a:gd name="connsiteX1" fmla="*/ 12220575 w 12220575"/>
              <a:gd name="connsiteY1" fmla="*/ 114300 h 1756799"/>
              <a:gd name="connsiteX2" fmla="*/ 12220575 w 12220575"/>
              <a:gd name="connsiteY2" fmla="*/ 1466867 h 1756799"/>
              <a:gd name="connsiteX3" fmla="*/ 0 w 12220575"/>
              <a:gd name="connsiteY3" fmla="*/ 1343042 h 1756799"/>
              <a:gd name="connsiteX4" fmla="*/ 19050 w 12220575"/>
              <a:gd name="connsiteY4" fmla="*/ 0 h 1756799"/>
              <a:gd name="connsiteX0" fmla="*/ 19050 w 12220575"/>
              <a:gd name="connsiteY0" fmla="*/ 0 h 1756799"/>
              <a:gd name="connsiteX1" fmla="*/ 12220575 w 12220575"/>
              <a:gd name="connsiteY1" fmla="*/ 114300 h 1756799"/>
              <a:gd name="connsiteX2" fmla="*/ 12220575 w 12220575"/>
              <a:gd name="connsiteY2" fmla="*/ 1466867 h 1756799"/>
              <a:gd name="connsiteX3" fmla="*/ 0 w 12220575"/>
              <a:gd name="connsiteY3" fmla="*/ 1343042 h 1756799"/>
              <a:gd name="connsiteX4" fmla="*/ 19050 w 12220575"/>
              <a:gd name="connsiteY4" fmla="*/ 0 h 1756799"/>
              <a:gd name="connsiteX0" fmla="*/ 19050 w 12220575"/>
              <a:gd name="connsiteY0" fmla="*/ 59001 h 1815800"/>
              <a:gd name="connsiteX1" fmla="*/ 12220575 w 12220575"/>
              <a:gd name="connsiteY1" fmla="*/ 173301 h 1815800"/>
              <a:gd name="connsiteX2" fmla="*/ 12220575 w 12220575"/>
              <a:gd name="connsiteY2" fmla="*/ 1525868 h 1815800"/>
              <a:gd name="connsiteX3" fmla="*/ 0 w 12220575"/>
              <a:gd name="connsiteY3" fmla="*/ 1402043 h 1815800"/>
              <a:gd name="connsiteX4" fmla="*/ 19050 w 12220575"/>
              <a:gd name="connsiteY4" fmla="*/ 59001 h 1815800"/>
              <a:gd name="connsiteX0" fmla="*/ 19050 w 12220575"/>
              <a:gd name="connsiteY0" fmla="*/ 91023 h 1847822"/>
              <a:gd name="connsiteX1" fmla="*/ 12220575 w 12220575"/>
              <a:gd name="connsiteY1" fmla="*/ 157698 h 1847822"/>
              <a:gd name="connsiteX2" fmla="*/ 12220575 w 12220575"/>
              <a:gd name="connsiteY2" fmla="*/ 1557890 h 1847822"/>
              <a:gd name="connsiteX3" fmla="*/ 0 w 12220575"/>
              <a:gd name="connsiteY3" fmla="*/ 1434065 h 1847822"/>
              <a:gd name="connsiteX4" fmla="*/ 19050 w 12220575"/>
              <a:gd name="connsiteY4" fmla="*/ 91023 h 1847822"/>
              <a:gd name="connsiteX0" fmla="*/ 19050 w 12220575"/>
              <a:gd name="connsiteY0" fmla="*/ 128965 h 1885764"/>
              <a:gd name="connsiteX1" fmla="*/ 12220575 w 12220575"/>
              <a:gd name="connsiteY1" fmla="*/ 195640 h 1885764"/>
              <a:gd name="connsiteX2" fmla="*/ 12220575 w 12220575"/>
              <a:gd name="connsiteY2" fmla="*/ 1595832 h 1885764"/>
              <a:gd name="connsiteX3" fmla="*/ 0 w 12220575"/>
              <a:gd name="connsiteY3" fmla="*/ 1472007 h 1885764"/>
              <a:gd name="connsiteX4" fmla="*/ 19050 w 12220575"/>
              <a:gd name="connsiteY4" fmla="*/ 128965 h 1885764"/>
              <a:gd name="connsiteX0" fmla="*/ 19050 w 12220575"/>
              <a:gd name="connsiteY0" fmla="*/ 0 h 1890149"/>
              <a:gd name="connsiteX1" fmla="*/ 12220575 w 12220575"/>
              <a:gd name="connsiteY1" fmla="*/ 200025 h 1890149"/>
              <a:gd name="connsiteX2" fmla="*/ 12220575 w 12220575"/>
              <a:gd name="connsiteY2" fmla="*/ 1600217 h 1890149"/>
              <a:gd name="connsiteX3" fmla="*/ 0 w 12220575"/>
              <a:gd name="connsiteY3" fmla="*/ 1476392 h 1890149"/>
              <a:gd name="connsiteX4" fmla="*/ 19050 w 12220575"/>
              <a:gd name="connsiteY4" fmla="*/ 0 h 1890149"/>
              <a:gd name="connsiteX0" fmla="*/ 19050 w 12220575"/>
              <a:gd name="connsiteY0" fmla="*/ 74819 h 1964968"/>
              <a:gd name="connsiteX1" fmla="*/ 12220575 w 12220575"/>
              <a:gd name="connsiteY1" fmla="*/ 274844 h 1964968"/>
              <a:gd name="connsiteX2" fmla="*/ 12220575 w 12220575"/>
              <a:gd name="connsiteY2" fmla="*/ 1675036 h 1964968"/>
              <a:gd name="connsiteX3" fmla="*/ 0 w 12220575"/>
              <a:gd name="connsiteY3" fmla="*/ 1551211 h 1964968"/>
              <a:gd name="connsiteX4" fmla="*/ 19050 w 12220575"/>
              <a:gd name="connsiteY4" fmla="*/ 74819 h 1964968"/>
              <a:gd name="connsiteX0" fmla="*/ 19050 w 12220575"/>
              <a:gd name="connsiteY0" fmla="*/ 87158 h 1977307"/>
              <a:gd name="connsiteX1" fmla="*/ 12211050 w 12220575"/>
              <a:gd name="connsiteY1" fmla="*/ 210983 h 1977307"/>
              <a:gd name="connsiteX2" fmla="*/ 12220575 w 12220575"/>
              <a:gd name="connsiteY2" fmla="*/ 1687375 h 1977307"/>
              <a:gd name="connsiteX3" fmla="*/ 0 w 12220575"/>
              <a:gd name="connsiteY3" fmla="*/ 1563550 h 1977307"/>
              <a:gd name="connsiteX4" fmla="*/ 19050 w 12220575"/>
              <a:gd name="connsiteY4" fmla="*/ 87158 h 1977307"/>
              <a:gd name="connsiteX0" fmla="*/ 19050 w 12220575"/>
              <a:gd name="connsiteY0" fmla="*/ 168095 h 2058244"/>
              <a:gd name="connsiteX1" fmla="*/ 12211050 w 12220575"/>
              <a:gd name="connsiteY1" fmla="*/ 291920 h 2058244"/>
              <a:gd name="connsiteX2" fmla="*/ 12220575 w 12220575"/>
              <a:gd name="connsiteY2" fmla="*/ 1768312 h 2058244"/>
              <a:gd name="connsiteX3" fmla="*/ 0 w 12220575"/>
              <a:gd name="connsiteY3" fmla="*/ 1644487 h 2058244"/>
              <a:gd name="connsiteX4" fmla="*/ 19050 w 12220575"/>
              <a:gd name="connsiteY4" fmla="*/ 168095 h 2058244"/>
              <a:gd name="connsiteX0" fmla="*/ 19050 w 12211966"/>
              <a:gd name="connsiteY0" fmla="*/ 168095 h 2061583"/>
              <a:gd name="connsiteX1" fmla="*/ 12211050 w 12211966"/>
              <a:gd name="connsiteY1" fmla="*/ 291920 h 2061583"/>
              <a:gd name="connsiteX2" fmla="*/ 12211050 w 12211966"/>
              <a:gd name="connsiteY2" fmla="*/ 1787362 h 2061583"/>
              <a:gd name="connsiteX3" fmla="*/ 0 w 12211966"/>
              <a:gd name="connsiteY3" fmla="*/ 1644487 h 2061583"/>
              <a:gd name="connsiteX4" fmla="*/ 19050 w 12211966"/>
              <a:gd name="connsiteY4" fmla="*/ 168095 h 2061583"/>
              <a:gd name="connsiteX0" fmla="*/ 19050 w 12211966"/>
              <a:gd name="connsiteY0" fmla="*/ 168095 h 2061583"/>
              <a:gd name="connsiteX1" fmla="*/ 12211050 w 12211966"/>
              <a:gd name="connsiteY1" fmla="*/ 291920 h 2061583"/>
              <a:gd name="connsiteX2" fmla="*/ 12211050 w 12211966"/>
              <a:gd name="connsiteY2" fmla="*/ 1787362 h 2061583"/>
              <a:gd name="connsiteX3" fmla="*/ 0 w 12211966"/>
              <a:gd name="connsiteY3" fmla="*/ 1644487 h 2061583"/>
              <a:gd name="connsiteX4" fmla="*/ 19050 w 12211966"/>
              <a:gd name="connsiteY4" fmla="*/ 168095 h 2061583"/>
              <a:gd name="connsiteX0" fmla="*/ 19050 w 12218865"/>
              <a:gd name="connsiteY0" fmla="*/ 168095 h 2061583"/>
              <a:gd name="connsiteX1" fmla="*/ 12211050 w 12218865"/>
              <a:gd name="connsiteY1" fmla="*/ 291920 h 2061583"/>
              <a:gd name="connsiteX2" fmla="*/ 12211050 w 12218865"/>
              <a:gd name="connsiteY2" fmla="*/ 1787362 h 2061583"/>
              <a:gd name="connsiteX3" fmla="*/ 0 w 12218865"/>
              <a:gd name="connsiteY3" fmla="*/ 1644487 h 2061583"/>
              <a:gd name="connsiteX4" fmla="*/ 19050 w 12218865"/>
              <a:gd name="connsiteY4" fmla="*/ 168095 h 2061583"/>
              <a:gd name="connsiteX0" fmla="*/ 19050 w 12223167"/>
              <a:gd name="connsiteY0" fmla="*/ 185793 h 2079281"/>
              <a:gd name="connsiteX1" fmla="*/ 12220575 w 12223167"/>
              <a:gd name="connsiteY1" fmla="*/ 271518 h 2079281"/>
              <a:gd name="connsiteX2" fmla="*/ 12211050 w 12223167"/>
              <a:gd name="connsiteY2" fmla="*/ 1805060 h 2079281"/>
              <a:gd name="connsiteX3" fmla="*/ 0 w 12223167"/>
              <a:gd name="connsiteY3" fmla="*/ 1662185 h 2079281"/>
              <a:gd name="connsiteX4" fmla="*/ 19050 w 12223167"/>
              <a:gd name="connsiteY4" fmla="*/ 185793 h 2079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23167" h="2079281">
                <a:moveTo>
                  <a:pt x="19050" y="185793"/>
                </a:moveTo>
                <a:cubicBezTo>
                  <a:pt x="4171950" y="-42807"/>
                  <a:pt x="9258300" y="-109482"/>
                  <a:pt x="12220575" y="271518"/>
                </a:cubicBezTo>
                <a:cubicBezTo>
                  <a:pt x="12223750" y="763649"/>
                  <a:pt x="12226925" y="1351029"/>
                  <a:pt x="12211050" y="1805060"/>
                </a:cubicBezTo>
                <a:cubicBezTo>
                  <a:pt x="8159750" y="1106560"/>
                  <a:pt x="4137025" y="2827410"/>
                  <a:pt x="0" y="1662185"/>
                </a:cubicBezTo>
                <a:lnTo>
                  <a:pt x="19050" y="18579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6" name="矩形 115">
            <a:extLst>
              <a:ext uri="{FF2B5EF4-FFF2-40B4-BE49-F238E27FC236}">
                <a16:creationId xmlns:a16="http://schemas.microsoft.com/office/drawing/2014/main" id="{4ADD685F-C22F-EC94-90FD-87A2C718E965}"/>
              </a:ext>
            </a:extLst>
          </p:cNvPr>
          <p:cNvSpPr/>
          <p:nvPr/>
        </p:nvSpPr>
        <p:spPr>
          <a:xfrm>
            <a:off x="-9525" y="5390253"/>
            <a:ext cx="12192000" cy="1467738"/>
          </a:xfrm>
          <a:custGeom>
            <a:avLst/>
            <a:gdLst>
              <a:gd name="connsiteX0" fmla="*/ 0 w 12192000"/>
              <a:gd name="connsiteY0" fmla="*/ 0 h 1257300"/>
              <a:gd name="connsiteX1" fmla="*/ 12192000 w 12192000"/>
              <a:gd name="connsiteY1" fmla="*/ 0 h 1257300"/>
              <a:gd name="connsiteX2" fmla="*/ 12192000 w 12192000"/>
              <a:gd name="connsiteY2" fmla="*/ 1257300 h 1257300"/>
              <a:gd name="connsiteX3" fmla="*/ 0 w 12192000"/>
              <a:gd name="connsiteY3" fmla="*/ 1257300 h 1257300"/>
              <a:gd name="connsiteX4" fmla="*/ 0 w 12192000"/>
              <a:gd name="connsiteY4" fmla="*/ 0 h 1257300"/>
              <a:gd name="connsiteX0" fmla="*/ 0 w 12192000"/>
              <a:gd name="connsiteY0" fmla="*/ 38100 h 1295400"/>
              <a:gd name="connsiteX1" fmla="*/ 12192000 w 12192000"/>
              <a:gd name="connsiteY1" fmla="*/ 0 h 1295400"/>
              <a:gd name="connsiteX2" fmla="*/ 12192000 w 12192000"/>
              <a:gd name="connsiteY2" fmla="*/ 1295400 h 1295400"/>
              <a:gd name="connsiteX3" fmla="*/ 0 w 12192000"/>
              <a:gd name="connsiteY3" fmla="*/ 1295400 h 1295400"/>
              <a:gd name="connsiteX4" fmla="*/ 0 w 12192000"/>
              <a:gd name="connsiteY4" fmla="*/ 38100 h 1295400"/>
              <a:gd name="connsiteX0" fmla="*/ 0 w 12192000"/>
              <a:gd name="connsiteY0" fmla="*/ 85534 h 1342834"/>
              <a:gd name="connsiteX1" fmla="*/ 12192000 w 12192000"/>
              <a:gd name="connsiteY1" fmla="*/ 47434 h 1342834"/>
              <a:gd name="connsiteX2" fmla="*/ 12192000 w 12192000"/>
              <a:gd name="connsiteY2" fmla="*/ 1342834 h 1342834"/>
              <a:gd name="connsiteX3" fmla="*/ 0 w 12192000"/>
              <a:gd name="connsiteY3" fmla="*/ 1342834 h 1342834"/>
              <a:gd name="connsiteX4" fmla="*/ 0 w 12192000"/>
              <a:gd name="connsiteY4" fmla="*/ 85534 h 1342834"/>
              <a:gd name="connsiteX0" fmla="*/ 9525 w 12192000"/>
              <a:gd name="connsiteY0" fmla="*/ 49861 h 1354786"/>
              <a:gd name="connsiteX1" fmla="*/ 12192000 w 12192000"/>
              <a:gd name="connsiteY1" fmla="*/ 59386 h 1354786"/>
              <a:gd name="connsiteX2" fmla="*/ 12192000 w 12192000"/>
              <a:gd name="connsiteY2" fmla="*/ 1354786 h 1354786"/>
              <a:gd name="connsiteX3" fmla="*/ 0 w 12192000"/>
              <a:gd name="connsiteY3" fmla="*/ 1354786 h 1354786"/>
              <a:gd name="connsiteX4" fmla="*/ 9525 w 12192000"/>
              <a:gd name="connsiteY4" fmla="*/ 49861 h 1354786"/>
              <a:gd name="connsiteX0" fmla="*/ 9525 w 12192000"/>
              <a:gd name="connsiteY0" fmla="*/ 8906 h 1313831"/>
              <a:gd name="connsiteX1" fmla="*/ 12192000 w 12192000"/>
              <a:gd name="connsiteY1" fmla="*/ 18431 h 1313831"/>
              <a:gd name="connsiteX2" fmla="*/ 12192000 w 12192000"/>
              <a:gd name="connsiteY2" fmla="*/ 1313831 h 1313831"/>
              <a:gd name="connsiteX3" fmla="*/ 0 w 12192000"/>
              <a:gd name="connsiteY3" fmla="*/ 1313831 h 1313831"/>
              <a:gd name="connsiteX4" fmla="*/ 9525 w 12192000"/>
              <a:gd name="connsiteY4" fmla="*/ 8906 h 1313831"/>
              <a:gd name="connsiteX0" fmla="*/ 9525 w 12192000"/>
              <a:gd name="connsiteY0" fmla="*/ 73671 h 1378596"/>
              <a:gd name="connsiteX1" fmla="*/ 12182475 w 12192000"/>
              <a:gd name="connsiteY1" fmla="*/ 16521 h 1378596"/>
              <a:gd name="connsiteX2" fmla="*/ 12192000 w 12192000"/>
              <a:gd name="connsiteY2" fmla="*/ 1378596 h 1378596"/>
              <a:gd name="connsiteX3" fmla="*/ 0 w 12192000"/>
              <a:gd name="connsiteY3" fmla="*/ 1378596 h 1378596"/>
              <a:gd name="connsiteX4" fmla="*/ 9525 w 12192000"/>
              <a:gd name="connsiteY4" fmla="*/ 73671 h 1378596"/>
              <a:gd name="connsiteX0" fmla="*/ 9525 w 12192000"/>
              <a:gd name="connsiteY0" fmla="*/ 0 h 1409700"/>
              <a:gd name="connsiteX1" fmla="*/ 12182475 w 12192000"/>
              <a:gd name="connsiteY1" fmla="*/ 47625 h 1409700"/>
              <a:gd name="connsiteX2" fmla="*/ 12192000 w 12192000"/>
              <a:gd name="connsiteY2" fmla="*/ 1409700 h 1409700"/>
              <a:gd name="connsiteX3" fmla="*/ 0 w 12192000"/>
              <a:gd name="connsiteY3" fmla="*/ 1409700 h 1409700"/>
              <a:gd name="connsiteX4" fmla="*/ 9525 w 12192000"/>
              <a:gd name="connsiteY4" fmla="*/ 0 h 1409700"/>
              <a:gd name="connsiteX0" fmla="*/ 9525 w 12192000"/>
              <a:gd name="connsiteY0" fmla="*/ 0 h 1409700"/>
              <a:gd name="connsiteX1" fmla="*/ 12182475 w 12192000"/>
              <a:gd name="connsiteY1" fmla="*/ 47625 h 1409700"/>
              <a:gd name="connsiteX2" fmla="*/ 12192000 w 12192000"/>
              <a:gd name="connsiteY2" fmla="*/ 1409700 h 1409700"/>
              <a:gd name="connsiteX3" fmla="*/ 0 w 12192000"/>
              <a:gd name="connsiteY3" fmla="*/ 1409700 h 1409700"/>
              <a:gd name="connsiteX4" fmla="*/ 9525 w 12192000"/>
              <a:gd name="connsiteY4" fmla="*/ 0 h 1409700"/>
              <a:gd name="connsiteX0" fmla="*/ 9525 w 12192000"/>
              <a:gd name="connsiteY0" fmla="*/ 58038 h 1467738"/>
              <a:gd name="connsiteX1" fmla="*/ 12182475 w 12192000"/>
              <a:gd name="connsiteY1" fmla="*/ 10413 h 1467738"/>
              <a:gd name="connsiteX2" fmla="*/ 12192000 w 12192000"/>
              <a:gd name="connsiteY2" fmla="*/ 1467738 h 1467738"/>
              <a:gd name="connsiteX3" fmla="*/ 0 w 12192000"/>
              <a:gd name="connsiteY3" fmla="*/ 1467738 h 1467738"/>
              <a:gd name="connsiteX4" fmla="*/ 9525 w 12192000"/>
              <a:gd name="connsiteY4" fmla="*/ 58038 h 1467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1467738">
                <a:moveTo>
                  <a:pt x="9525" y="58038"/>
                </a:moveTo>
                <a:cubicBezTo>
                  <a:pt x="3997325" y="874013"/>
                  <a:pt x="8137525" y="-110237"/>
                  <a:pt x="12182475" y="10413"/>
                </a:cubicBezTo>
                <a:lnTo>
                  <a:pt x="12192000" y="1467738"/>
                </a:lnTo>
                <a:lnTo>
                  <a:pt x="0" y="1467738"/>
                </a:lnTo>
                <a:lnTo>
                  <a:pt x="9525" y="58038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8" name="任意多边形: 形状 117">
            <a:extLst>
              <a:ext uri="{FF2B5EF4-FFF2-40B4-BE49-F238E27FC236}">
                <a16:creationId xmlns:a16="http://schemas.microsoft.com/office/drawing/2014/main" id="{B493479C-94AB-2027-78D1-36FF66793A5A}"/>
              </a:ext>
            </a:extLst>
          </p:cNvPr>
          <p:cNvSpPr/>
          <p:nvPr/>
        </p:nvSpPr>
        <p:spPr>
          <a:xfrm>
            <a:off x="3588532" y="4371975"/>
            <a:ext cx="2793218" cy="1085850"/>
          </a:xfrm>
          <a:custGeom>
            <a:avLst/>
            <a:gdLst>
              <a:gd name="connsiteX0" fmla="*/ 688193 w 2793218"/>
              <a:gd name="connsiteY0" fmla="*/ 304800 h 1085850"/>
              <a:gd name="connsiteX1" fmla="*/ 716768 w 2793218"/>
              <a:gd name="connsiteY1" fmla="*/ 190500 h 1085850"/>
              <a:gd name="connsiteX2" fmla="*/ 726293 w 2793218"/>
              <a:gd name="connsiteY2" fmla="*/ 161925 h 1085850"/>
              <a:gd name="connsiteX3" fmla="*/ 764393 w 2793218"/>
              <a:gd name="connsiteY3" fmla="*/ 85725 h 1085850"/>
              <a:gd name="connsiteX4" fmla="*/ 821543 w 2793218"/>
              <a:gd name="connsiteY4" fmla="*/ 0 h 1085850"/>
              <a:gd name="connsiteX5" fmla="*/ 1507343 w 2793218"/>
              <a:gd name="connsiteY5" fmla="*/ 19050 h 1085850"/>
              <a:gd name="connsiteX6" fmla="*/ 1697843 w 2793218"/>
              <a:gd name="connsiteY6" fmla="*/ 47625 h 1085850"/>
              <a:gd name="connsiteX7" fmla="*/ 2078843 w 2793218"/>
              <a:gd name="connsiteY7" fmla="*/ 66675 h 1085850"/>
              <a:gd name="connsiteX8" fmla="*/ 2231243 w 2793218"/>
              <a:gd name="connsiteY8" fmla="*/ 123825 h 1085850"/>
              <a:gd name="connsiteX9" fmla="*/ 2307443 w 2793218"/>
              <a:gd name="connsiteY9" fmla="*/ 152400 h 1085850"/>
              <a:gd name="connsiteX10" fmla="*/ 2393168 w 2793218"/>
              <a:gd name="connsiteY10" fmla="*/ 190500 h 1085850"/>
              <a:gd name="connsiteX11" fmla="*/ 2526518 w 2793218"/>
              <a:gd name="connsiteY11" fmla="*/ 238125 h 1085850"/>
              <a:gd name="connsiteX12" fmla="*/ 2583668 w 2793218"/>
              <a:gd name="connsiteY12" fmla="*/ 295275 h 1085850"/>
              <a:gd name="connsiteX13" fmla="*/ 2669393 w 2793218"/>
              <a:gd name="connsiteY13" fmla="*/ 428625 h 1085850"/>
              <a:gd name="connsiteX14" fmla="*/ 2793218 w 2793218"/>
              <a:gd name="connsiteY14" fmla="*/ 495300 h 1085850"/>
              <a:gd name="connsiteX15" fmla="*/ 2764643 w 2793218"/>
              <a:gd name="connsiteY15" fmla="*/ 609600 h 1085850"/>
              <a:gd name="connsiteX16" fmla="*/ 2631293 w 2793218"/>
              <a:gd name="connsiteY16" fmla="*/ 695325 h 1085850"/>
              <a:gd name="connsiteX17" fmla="*/ 2497943 w 2793218"/>
              <a:gd name="connsiteY17" fmla="*/ 762000 h 1085850"/>
              <a:gd name="connsiteX18" fmla="*/ 2297918 w 2793218"/>
              <a:gd name="connsiteY18" fmla="*/ 781050 h 1085850"/>
              <a:gd name="connsiteX19" fmla="*/ 2212193 w 2793218"/>
              <a:gd name="connsiteY19" fmla="*/ 800100 h 1085850"/>
              <a:gd name="connsiteX20" fmla="*/ 2078843 w 2793218"/>
              <a:gd name="connsiteY20" fmla="*/ 819150 h 1085850"/>
              <a:gd name="connsiteX21" fmla="*/ 2031218 w 2793218"/>
              <a:gd name="connsiteY21" fmla="*/ 847725 h 1085850"/>
              <a:gd name="connsiteX22" fmla="*/ 1983593 w 2793218"/>
              <a:gd name="connsiteY22" fmla="*/ 857250 h 1085850"/>
              <a:gd name="connsiteX23" fmla="*/ 1716893 w 2793218"/>
              <a:gd name="connsiteY23" fmla="*/ 962025 h 1085850"/>
              <a:gd name="connsiteX24" fmla="*/ 1583543 w 2793218"/>
              <a:gd name="connsiteY24" fmla="*/ 971550 h 1085850"/>
              <a:gd name="connsiteX25" fmla="*/ 1554968 w 2793218"/>
              <a:gd name="connsiteY25" fmla="*/ 1000125 h 1085850"/>
              <a:gd name="connsiteX26" fmla="*/ 1402568 w 2793218"/>
              <a:gd name="connsiteY26" fmla="*/ 1028700 h 1085850"/>
              <a:gd name="connsiteX27" fmla="*/ 1259693 w 2793218"/>
              <a:gd name="connsiteY27" fmla="*/ 1066800 h 1085850"/>
              <a:gd name="connsiteX28" fmla="*/ 535793 w 2793218"/>
              <a:gd name="connsiteY28" fmla="*/ 1038225 h 1085850"/>
              <a:gd name="connsiteX29" fmla="*/ 250043 w 2793218"/>
              <a:gd name="connsiteY29" fmla="*/ 1038225 h 1085850"/>
              <a:gd name="connsiteX30" fmla="*/ 154793 w 2793218"/>
              <a:gd name="connsiteY30" fmla="*/ 1057275 h 1085850"/>
              <a:gd name="connsiteX31" fmla="*/ 69068 w 2793218"/>
              <a:gd name="connsiteY31" fmla="*/ 1085850 h 1085850"/>
              <a:gd name="connsiteX32" fmla="*/ 40493 w 2793218"/>
              <a:gd name="connsiteY32" fmla="*/ 1076325 h 1085850"/>
              <a:gd name="connsiteX33" fmla="*/ 2393 w 2793218"/>
              <a:gd name="connsiteY33" fmla="*/ 1066800 h 1085850"/>
              <a:gd name="connsiteX34" fmla="*/ 50018 w 2793218"/>
              <a:gd name="connsiteY34" fmla="*/ 933450 h 1085850"/>
              <a:gd name="connsiteX35" fmla="*/ 116693 w 2793218"/>
              <a:gd name="connsiteY35" fmla="*/ 857250 h 1085850"/>
              <a:gd name="connsiteX36" fmla="*/ 221468 w 2793218"/>
              <a:gd name="connsiteY36" fmla="*/ 800100 h 1085850"/>
              <a:gd name="connsiteX37" fmla="*/ 250043 w 2793218"/>
              <a:gd name="connsiteY37" fmla="*/ 781050 h 1085850"/>
              <a:gd name="connsiteX38" fmla="*/ 307193 w 2793218"/>
              <a:gd name="connsiteY38" fmla="*/ 752475 h 1085850"/>
              <a:gd name="connsiteX39" fmla="*/ 421493 w 2793218"/>
              <a:gd name="connsiteY39" fmla="*/ 647700 h 1085850"/>
              <a:gd name="connsiteX40" fmla="*/ 478643 w 2793218"/>
              <a:gd name="connsiteY40" fmla="*/ 552450 h 1085850"/>
              <a:gd name="connsiteX41" fmla="*/ 516743 w 2793218"/>
              <a:gd name="connsiteY41" fmla="*/ 485775 h 1085850"/>
              <a:gd name="connsiteX42" fmla="*/ 545318 w 2793218"/>
              <a:gd name="connsiteY42" fmla="*/ 400050 h 1085850"/>
              <a:gd name="connsiteX43" fmla="*/ 573893 w 2793218"/>
              <a:gd name="connsiteY43" fmla="*/ 381000 h 1085850"/>
              <a:gd name="connsiteX44" fmla="*/ 659618 w 2793218"/>
              <a:gd name="connsiteY44" fmla="*/ 333375 h 1085850"/>
              <a:gd name="connsiteX45" fmla="*/ 688193 w 2793218"/>
              <a:gd name="connsiteY45" fmla="*/ 304800 h 1085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2793218" h="1085850">
                <a:moveTo>
                  <a:pt x="688193" y="304800"/>
                </a:moveTo>
                <a:cubicBezTo>
                  <a:pt x="697718" y="280987"/>
                  <a:pt x="695620" y="260993"/>
                  <a:pt x="716768" y="190500"/>
                </a:cubicBezTo>
                <a:cubicBezTo>
                  <a:pt x="719653" y="180883"/>
                  <a:pt x="722138" y="171065"/>
                  <a:pt x="726293" y="161925"/>
                </a:cubicBezTo>
                <a:cubicBezTo>
                  <a:pt x="738044" y="136072"/>
                  <a:pt x="753206" y="111827"/>
                  <a:pt x="764393" y="85725"/>
                </a:cubicBezTo>
                <a:cubicBezTo>
                  <a:pt x="798598" y="5914"/>
                  <a:pt x="759366" y="46632"/>
                  <a:pt x="821543" y="0"/>
                </a:cubicBezTo>
                <a:cubicBezTo>
                  <a:pt x="1050143" y="6350"/>
                  <a:pt x="1278992" y="6640"/>
                  <a:pt x="1507343" y="19050"/>
                </a:cubicBezTo>
                <a:cubicBezTo>
                  <a:pt x="1571459" y="22535"/>
                  <a:pt x="1633854" y="42293"/>
                  <a:pt x="1697843" y="47625"/>
                </a:cubicBezTo>
                <a:cubicBezTo>
                  <a:pt x="1824562" y="58185"/>
                  <a:pt x="1951843" y="60325"/>
                  <a:pt x="2078843" y="66675"/>
                </a:cubicBezTo>
                <a:cubicBezTo>
                  <a:pt x="2237883" y="119688"/>
                  <a:pt x="2096443" y="69905"/>
                  <a:pt x="2231243" y="123825"/>
                </a:cubicBezTo>
                <a:cubicBezTo>
                  <a:pt x="2347121" y="170176"/>
                  <a:pt x="2129447" y="76116"/>
                  <a:pt x="2307443" y="152400"/>
                </a:cubicBezTo>
                <a:cubicBezTo>
                  <a:pt x="2336185" y="164718"/>
                  <a:pt x="2363889" y="179520"/>
                  <a:pt x="2393168" y="190500"/>
                </a:cubicBezTo>
                <a:cubicBezTo>
                  <a:pt x="2632967" y="280425"/>
                  <a:pt x="2281813" y="133251"/>
                  <a:pt x="2526518" y="238125"/>
                </a:cubicBezTo>
                <a:cubicBezTo>
                  <a:pt x="2545568" y="257175"/>
                  <a:pt x="2571620" y="271178"/>
                  <a:pt x="2583668" y="295275"/>
                </a:cubicBezTo>
                <a:cubicBezTo>
                  <a:pt x="2600930" y="329798"/>
                  <a:pt x="2637496" y="411449"/>
                  <a:pt x="2669393" y="428625"/>
                </a:cubicBezTo>
                <a:lnTo>
                  <a:pt x="2793218" y="495300"/>
                </a:lnTo>
                <a:cubicBezTo>
                  <a:pt x="2783693" y="533400"/>
                  <a:pt x="2789353" y="579076"/>
                  <a:pt x="2764643" y="609600"/>
                </a:cubicBezTo>
                <a:cubicBezTo>
                  <a:pt x="2731395" y="650672"/>
                  <a:pt x="2677173" y="669108"/>
                  <a:pt x="2631293" y="695325"/>
                </a:cubicBezTo>
                <a:cubicBezTo>
                  <a:pt x="2588144" y="719981"/>
                  <a:pt x="2547436" y="757501"/>
                  <a:pt x="2497943" y="762000"/>
                </a:cubicBezTo>
                <a:lnTo>
                  <a:pt x="2297918" y="781050"/>
                </a:lnTo>
                <a:cubicBezTo>
                  <a:pt x="2269343" y="787400"/>
                  <a:pt x="2241032" y="795084"/>
                  <a:pt x="2212193" y="800100"/>
                </a:cubicBezTo>
                <a:cubicBezTo>
                  <a:pt x="2167956" y="807793"/>
                  <a:pt x="2122266" y="807723"/>
                  <a:pt x="2078843" y="819150"/>
                </a:cubicBezTo>
                <a:cubicBezTo>
                  <a:pt x="2060939" y="823862"/>
                  <a:pt x="2048407" y="840849"/>
                  <a:pt x="2031218" y="847725"/>
                </a:cubicBezTo>
                <a:cubicBezTo>
                  <a:pt x="2016187" y="853738"/>
                  <a:pt x="1999468" y="854075"/>
                  <a:pt x="1983593" y="857250"/>
                </a:cubicBezTo>
                <a:cubicBezTo>
                  <a:pt x="1929053" y="880624"/>
                  <a:pt x="1776524" y="949247"/>
                  <a:pt x="1716893" y="962025"/>
                </a:cubicBezTo>
                <a:cubicBezTo>
                  <a:pt x="1673319" y="971362"/>
                  <a:pt x="1627993" y="968375"/>
                  <a:pt x="1583543" y="971550"/>
                </a:cubicBezTo>
                <a:cubicBezTo>
                  <a:pt x="1574018" y="981075"/>
                  <a:pt x="1567016" y="994101"/>
                  <a:pt x="1554968" y="1000125"/>
                </a:cubicBezTo>
                <a:cubicBezTo>
                  <a:pt x="1512620" y="1021299"/>
                  <a:pt x="1446620" y="1023805"/>
                  <a:pt x="1402568" y="1028700"/>
                </a:cubicBezTo>
                <a:cubicBezTo>
                  <a:pt x="1354943" y="1041400"/>
                  <a:pt x="1308965" y="1065486"/>
                  <a:pt x="1259693" y="1066800"/>
                </a:cubicBezTo>
                <a:cubicBezTo>
                  <a:pt x="1056114" y="1072229"/>
                  <a:pt x="766594" y="1052650"/>
                  <a:pt x="535793" y="1038225"/>
                </a:cubicBezTo>
                <a:cubicBezTo>
                  <a:pt x="414883" y="1018073"/>
                  <a:pt x="452650" y="1020348"/>
                  <a:pt x="250043" y="1038225"/>
                </a:cubicBezTo>
                <a:cubicBezTo>
                  <a:pt x="217790" y="1041071"/>
                  <a:pt x="184856" y="1045250"/>
                  <a:pt x="154793" y="1057275"/>
                </a:cubicBezTo>
                <a:cubicBezTo>
                  <a:pt x="95013" y="1081187"/>
                  <a:pt x="123755" y="1072178"/>
                  <a:pt x="69068" y="1085850"/>
                </a:cubicBezTo>
                <a:cubicBezTo>
                  <a:pt x="59543" y="1082675"/>
                  <a:pt x="50147" y="1079083"/>
                  <a:pt x="40493" y="1076325"/>
                </a:cubicBezTo>
                <a:cubicBezTo>
                  <a:pt x="27906" y="1072729"/>
                  <a:pt x="4735" y="1079680"/>
                  <a:pt x="2393" y="1066800"/>
                </a:cubicBezTo>
                <a:cubicBezTo>
                  <a:pt x="-8229" y="1008380"/>
                  <a:pt x="18090" y="971764"/>
                  <a:pt x="50018" y="933450"/>
                </a:cubicBezTo>
                <a:cubicBezTo>
                  <a:pt x="71625" y="907522"/>
                  <a:pt x="92828" y="881115"/>
                  <a:pt x="116693" y="857250"/>
                </a:cubicBezTo>
                <a:cubicBezTo>
                  <a:pt x="134098" y="839845"/>
                  <a:pt x="221353" y="800163"/>
                  <a:pt x="221468" y="800100"/>
                </a:cubicBezTo>
                <a:cubicBezTo>
                  <a:pt x="231518" y="794618"/>
                  <a:pt x="240036" y="786609"/>
                  <a:pt x="250043" y="781050"/>
                </a:cubicBezTo>
                <a:cubicBezTo>
                  <a:pt x="268661" y="770707"/>
                  <a:pt x="289224" y="763910"/>
                  <a:pt x="307193" y="752475"/>
                </a:cubicBezTo>
                <a:cubicBezTo>
                  <a:pt x="340236" y="731448"/>
                  <a:pt x="400932" y="671999"/>
                  <a:pt x="421493" y="647700"/>
                </a:cubicBezTo>
                <a:cubicBezTo>
                  <a:pt x="457097" y="605622"/>
                  <a:pt x="455786" y="594354"/>
                  <a:pt x="478643" y="552450"/>
                </a:cubicBezTo>
                <a:cubicBezTo>
                  <a:pt x="490900" y="529978"/>
                  <a:pt x="504043" y="508000"/>
                  <a:pt x="516743" y="485775"/>
                </a:cubicBezTo>
                <a:cubicBezTo>
                  <a:pt x="522669" y="462070"/>
                  <a:pt x="531523" y="419363"/>
                  <a:pt x="545318" y="400050"/>
                </a:cubicBezTo>
                <a:cubicBezTo>
                  <a:pt x="551972" y="390735"/>
                  <a:pt x="563886" y="386559"/>
                  <a:pt x="573893" y="381000"/>
                </a:cubicBezTo>
                <a:cubicBezTo>
                  <a:pt x="623621" y="353373"/>
                  <a:pt x="622814" y="360978"/>
                  <a:pt x="659618" y="333375"/>
                </a:cubicBezTo>
                <a:cubicBezTo>
                  <a:pt x="663210" y="330681"/>
                  <a:pt x="678668" y="328613"/>
                  <a:pt x="688193" y="304800"/>
                </a:cubicBezTo>
                <a:close/>
              </a:path>
            </a:pathLst>
          </a:custGeom>
          <a:solidFill>
            <a:srgbClr val="F18F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7" name="任意多边形: 形状 116">
            <a:extLst>
              <a:ext uri="{FF2B5EF4-FFF2-40B4-BE49-F238E27FC236}">
                <a16:creationId xmlns:a16="http://schemas.microsoft.com/office/drawing/2014/main" id="{5602268A-B383-ABBE-1945-3E45FA3EF79C}"/>
              </a:ext>
            </a:extLst>
          </p:cNvPr>
          <p:cNvSpPr/>
          <p:nvPr/>
        </p:nvSpPr>
        <p:spPr>
          <a:xfrm>
            <a:off x="2465468" y="4266072"/>
            <a:ext cx="2174390" cy="1219200"/>
          </a:xfrm>
          <a:custGeom>
            <a:avLst/>
            <a:gdLst>
              <a:gd name="connsiteX0" fmla="*/ 2690 w 2174390"/>
              <a:gd name="connsiteY0" fmla="*/ 228600 h 1219200"/>
              <a:gd name="connsiteX1" fmla="*/ 50315 w 2174390"/>
              <a:gd name="connsiteY1" fmla="*/ 200025 h 1219200"/>
              <a:gd name="connsiteX2" fmla="*/ 155090 w 2174390"/>
              <a:gd name="connsiteY2" fmla="*/ 180975 h 1219200"/>
              <a:gd name="connsiteX3" fmla="*/ 269390 w 2174390"/>
              <a:gd name="connsiteY3" fmla="*/ 123825 h 1219200"/>
              <a:gd name="connsiteX4" fmla="*/ 317015 w 2174390"/>
              <a:gd name="connsiteY4" fmla="*/ 85725 h 1219200"/>
              <a:gd name="connsiteX5" fmla="*/ 402740 w 2174390"/>
              <a:gd name="connsiteY5" fmla="*/ 76200 h 1219200"/>
              <a:gd name="connsiteX6" fmla="*/ 488465 w 2174390"/>
              <a:gd name="connsiteY6" fmla="*/ 95250 h 1219200"/>
              <a:gd name="connsiteX7" fmla="*/ 536090 w 2174390"/>
              <a:gd name="connsiteY7" fmla="*/ 114300 h 1219200"/>
              <a:gd name="connsiteX8" fmla="*/ 783740 w 2174390"/>
              <a:gd name="connsiteY8" fmla="*/ 123825 h 1219200"/>
              <a:gd name="connsiteX9" fmla="*/ 1040915 w 2174390"/>
              <a:gd name="connsiteY9" fmla="*/ 57150 h 1219200"/>
              <a:gd name="connsiteX10" fmla="*/ 1107590 w 2174390"/>
              <a:gd name="connsiteY10" fmla="*/ 28575 h 1219200"/>
              <a:gd name="connsiteX11" fmla="*/ 1269515 w 2174390"/>
              <a:gd name="connsiteY11" fmla="*/ 19050 h 1219200"/>
              <a:gd name="connsiteX12" fmla="*/ 1317140 w 2174390"/>
              <a:gd name="connsiteY12" fmla="*/ 0 h 1219200"/>
              <a:gd name="connsiteX13" fmla="*/ 1612415 w 2174390"/>
              <a:gd name="connsiteY13" fmla="*/ 19050 h 1219200"/>
              <a:gd name="connsiteX14" fmla="*/ 1669565 w 2174390"/>
              <a:gd name="connsiteY14" fmla="*/ 66675 h 1219200"/>
              <a:gd name="connsiteX15" fmla="*/ 1983890 w 2174390"/>
              <a:gd name="connsiteY15" fmla="*/ 219075 h 1219200"/>
              <a:gd name="connsiteX16" fmla="*/ 2060090 w 2174390"/>
              <a:gd name="connsiteY16" fmla="*/ 323850 h 1219200"/>
              <a:gd name="connsiteX17" fmla="*/ 2079140 w 2174390"/>
              <a:gd name="connsiteY17" fmla="*/ 371475 h 1219200"/>
              <a:gd name="connsiteX18" fmla="*/ 2098190 w 2174390"/>
              <a:gd name="connsiteY18" fmla="*/ 400050 h 1219200"/>
              <a:gd name="connsiteX19" fmla="*/ 2126765 w 2174390"/>
              <a:gd name="connsiteY19" fmla="*/ 447675 h 1219200"/>
              <a:gd name="connsiteX20" fmla="*/ 2155340 w 2174390"/>
              <a:gd name="connsiteY20" fmla="*/ 561975 h 1219200"/>
              <a:gd name="connsiteX21" fmla="*/ 2174390 w 2174390"/>
              <a:gd name="connsiteY21" fmla="*/ 695325 h 1219200"/>
              <a:gd name="connsiteX22" fmla="*/ 2155340 w 2174390"/>
              <a:gd name="connsiteY22" fmla="*/ 723900 h 1219200"/>
              <a:gd name="connsiteX23" fmla="*/ 2126765 w 2174390"/>
              <a:gd name="connsiteY23" fmla="*/ 781050 h 1219200"/>
              <a:gd name="connsiteX24" fmla="*/ 2031515 w 2174390"/>
              <a:gd name="connsiteY24" fmla="*/ 828675 h 1219200"/>
              <a:gd name="connsiteX25" fmla="*/ 1869590 w 2174390"/>
              <a:gd name="connsiteY25" fmla="*/ 895350 h 1219200"/>
              <a:gd name="connsiteX26" fmla="*/ 1755290 w 2174390"/>
              <a:gd name="connsiteY26" fmla="*/ 933450 h 1219200"/>
              <a:gd name="connsiteX27" fmla="*/ 1650515 w 2174390"/>
              <a:gd name="connsiteY27" fmla="*/ 981075 h 1219200"/>
              <a:gd name="connsiteX28" fmla="*/ 1498115 w 2174390"/>
              <a:gd name="connsiteY28" fmla="*/ 1028700 h 1219200"/>
              <a:gd name="connsiteX29" fmla="*/ 1317140 w 2174390"/>
              <a:gd name="connsiteY29" fmla="*/ 1143000 h 1219200"/>
              <a:gd name="connsiteX30" fmla="*/ 1259990 w 2174390"/>
              <a:gd name="connsiteY30" fmla="*/ 1152525 h 1219200"/>
              <a:gd name="connsiteX31" fmla="*/ 1088540 w 2174390"/>
              <a:gd name="connsiteY31" fmla="*/ 1190625 h 1219200"/>
              <a:gd name="connsiteX32" fmla="*/ 840890 w 2174390"/>
              <a:gd name="connsiteY32" fmla="*/ 1219200 h 1219200"/>
              <a:gd name="connsiteX33" fmla="*/ 478940 w 2174390"/>
              <a:gd name="connsiteY33" fmla="*/ 1209675 h 1219200"/>
              <a:gd name="connsiteX34" fmla="*/ 393215 w 2174390"/>
              <a:gd name="connsiteY34" fmla="*/ 1171575 h 1219200"/>
              <a:gd name="connsiteX35" fmla="*/ 326540 w 2174390"/>
              <a:gd name="connsiteY35" fmla="*/ 1133475 h 1219200"/>
              <a:gd name="connsiteX36" fmla="*/ 250340 w 2174390"/>
              <a:gd name="connsiteY36" fmla="*/ 1047750 h 1219200"/>
              <a:gd name="connsiteX37" fmla="*/ 174140 w 2174390"/>
              <a:gd name="connsiteY37" fmla="*/ 933450 h 1219200"/>
              <a:gd name="connsiteX38" fmla="*/ 126515 w 2174390"/>
              <a:gd name="connsiteY38" fmla="*/ 885825 h 1219200"/>
              <a:gd name="connsiteX39" fmla="*/ 97940 w 2174390"/>
              <a:gd name="connsiteY39" fmla="*/ 828675 h 1219200"/>
              <a:gd name="connsiteX40" fmla="*/ 50315 w 2174390"/>
              <a:gd name="connsiteY40" fmla="*/ 723900 h 1219200"/>
              <a:gd name="connsiteX41" fmla="*/ 40790 w 2174390"/>
              <a:gd name="connsiteY41" fmla="*/ 666750 h 1219200"/>
              <a:gd name="connsiteX42" fmla="*/ 21740 w 2174390"/>
              <a:gd name="connsiteY42" fmla="*/ 571500 h 1219200"/>
              <a:gd name="connsiteX43" fmla="*/ 12215 w 2174390"/>
              <a:gd name="connsiteY43" fmla="*/ 314325 h 1219200"/>
              <a:gd name="connsiteX44" fmla="*/ 2690 w 2174390"/>
              <a:gd name="connsiteY44" fmla="*/ 228600 h 121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2174390" h="1219200">
                <a:moveTo>
                  <a:pt x="2690" y="228600"/>
                </a:moveTo>
                <a:cubicBezTo>
                  <a:pt x="9040" y="209550"/>
                  <a:pt x="32752" y="205879"/>
                  <a:pt x="50315" y="200025"/>
                </a:cubicBezTo>
                <a:cubicBezTo>
                  <a:pt x="90717" y="186558"/>
                  <a:pt x="118086" y="197164"/>
                  <a:pt x="155090" y="180975"/>
                </a:cubicBezTo>
                <a:cubicBezTo>
                  <a:pt x="194116" y="163901"/>
                  <a:pt x="236127" y="150435"/>
                  <a:pt x="269390" y="123825"/>
                </a:cubicBezTo>
                <a:cubicBezTo>
                  <a:pt x="285265" y="111125"/>
                  <a:pt x="297869" y="92563"/>
                  <a:pt x="317015" y="85725"/>
                </a:cubicBezTo>
                <a:cubicBezTo>
                  <a:pt x="344091" y="76055"/>
                  <a:pt x="374165" y="79375"/>
                  <a:pt x="402740" y="76200"/>
                </a:cubicBezTo>
                <a:cubicBezTo>
                  <a:pt x="431315" y="82550"/>
                  <a:pt x="460319" y="87208"/>
                  <a:pt x="488465" y="95250"/>
                </a:cubicBezTo>
                <a:cubicBezTo>
                  <a:pt x="504905" y="99947"/>
                  <a:pt x="519072" y="112653"/>
                  <a:pt x="536090" y="114300"/>
                </a:cubicBezTo>
                <a:cubicBezTo>
                  <a:pt x="618317" y="122257"/>
                  <a:pt x="701190" y="120650"/>
                  <a:pt x="783740" y="123825"/>
                </a:cubicBezTo>
                <a:cubicBezTo>
                  <a:pt x="869465" y="101600"/>
                  <a:pt x="959516" y="92035"/>
                  <a:pt x="1040915" y="57150"/>
                </a:cubicBezTo>
                <a:cubicBezTo>
                  <a:pt x="1063140" y="47625"/>
                  <a:pt x="1083739" y="32550"/>
                  <a:pt x="1107590" y="28575"/>
                </a:cubicBezTo>
                <a:cubicBezTo>
                  <a:pt x="1160923" y="19686"/>
                  <a:pt x="1215540" y="22225"/>
                  <a:pt x="1269515" y="19050"/>
                </a:cubicBezTo>
                <a:cubicBezTo>
                  <a:pt x="1285390" y="12700"/>
                  <a:pt x="1300042" y="0"/>
                  <a:pt x="1317140" y="0"/>
                </a:cubicBezTo>
                <a:cubicBezTo>
                  <a:pt x="1415770" y="0"/>
                  <a:pt x="1612415" y="19050"/>
                  <a:pt x="1612415" y="19050"/>
                </a:cubicBezTo>
                <a:cubicBezTo>
                  <a:pt x="1631465" y="34925"/>
                  <a:pt x="1648232" y="54033"/>
                  <a:pt x="1669565" y="66675"/>
                </a:cubicBezTo>
                <a:cubicBezTo>
                  <a:pt x="1813652" y="152060"/>
                  <a:pt x="1850836" y="163636"/>
                  <a:pt x="1983890" y="219075"/>
                </a:cubicBezTo>
                <a:cubicBezTo>
                  <a:pt x="2011239" y="253261"/>
                  <a:pt x="2038928" y="285054"/>
                  <a:pt x="2060090" y="323850"/>
                </a:cubicBezTo>
                <a:cubicBezTo>
                  <a:pt x="2068277" y="338860"/>
                  <a:pt x="2071494" y="356182"/>
                  <a:pt x="2079140" y="371475"/>
                </a:cubicBezTo>
                <a:cubicBezTo>
                  <a:pt x="2084260" y="381714"/>
                  <a:pt x="2092123" y="390342"/>
                  <a:pt x="2098190" y="400050"/>
                </a:cubicBezTo>
                <a:cubicBezTo>
                  <a:pt x="2108002" y="415749"/>
                  <a:pt x="2117240" y="431800"/>
                  <a:pt x="2126765" y="447675"/>
                </a:cubicBezTo>
                <a:cubicBezTo>
                  <a:pt x="2136290" y="485775"/>
                  <a:pt x="2148315" y="523336"/>
                  <a:pt x="2155340" y="561975"/>
                </a:cubicBezTo>
                <a:cubicBezTo>
                  <a:pt x="2198650" y="800182"/>
                  <a:pt x="2143800" y="572963"/>
                  <a:pt x="2174390" y="695325"/>
                </a:cubicBezTo>
                <a:cubicBezTo>
                  <a:pt x="2168040" y="704850"/>
                  <a:pt x="2160899" y="713893"/>
                  <a:pt x="2155340" y="723900"/>
                </a:cubicBezTo>
                <a:cubicBezTo>
                  <a:pt x="2144997" y="742518"/>
                  <a:pt x="2141013" y="765219"/>
                  <a:pt x="2126765" y="781050"/>
                </a:cubicBezTo>
                <a:cubicBezTo>
                  <a:pt x="2081222" y="831654"/>
                  <a:pt x="2078962" y="810600"/>
                  <a:pt x="2031515" y="828675"/>
                </a:cubicBezTo>
                <a:cubicBezTo>
                  <a:pt x="1976967" y="849455"/>
                  <a:pt x="1924167" y="874648"/>
                  <a:pt x="1869590" y="895350"/>
                </a:cubicBezTo>
                <a:cubicBezTo>
                  <a:pt x="1832040" y="909593"/>
                  <a:pt x="1793161" y="920084"/>
                  <a:pt x="1755290" y="933450"/>
                </a:cubicBezTo>
                <a:cubicBezTo>
                  <a:pt x="1576176" y="996667"/>
                  <a:pt x="1862117" y="899690"/>
                  <a:pt x="1650515" y="981075"/>
                </a:cubicBezTo>
                <a:cubicBezTo>
                  <a:pt x="1518688" y="1031778"/>
                  <a:pt x="1652928" y="962352"/>
                  <a:pt x="1498115" y="1028700"/>
                </a:cubicBezTo>
                <a:cubicBezTo>
                  <a:pt x="1439210" y="1053945"/>
                  <a:pt x="1368926" y="1134369"/>
                  <a:pt x="1317140" y="1143000"/>
                </a:cubicBezTo>
                <a:cubicBezTo>
                  <a:pt x="1298090" y="1146175"/>
                  <a:pt x="1278897" y="1148586"/>
                  <a:pt x="1259990" y="1152525"/>
                </a:cubicBezTo>
                <a:cubicBezTo>
                  <a:pt x="1202676" y="1164465"/>
                  <a:pt x="1146357" y="1181427"/>
                  <a:pt x="1088540" y="1190625"/>
                </a:cubicBezTo>
                <a:cubicBezTo>
                  <a:pt x="1006474" y="1203681"/>
                  <a:pt x="923440" y="1209675"/>
                  <a:pt x="840890" y="1219200"/>
                </a:cubicBezTo>
                <a:cubicBezTo>
                  <a:pt x="720240" y="1216025"/>
                  <a:pt x="598955" y="1222443"/>
                  <a:pt x="478940" y="1209675"/>
                </a:cubicBezTo>
                <a:cubicBezTo>
                  <a:pt x="447845" y="1206367"/>
                  <a:pt x="421184" y="1185559"/>
                  <a:pt x="393215" y="1171575"/>
                </a:cubicBezTo>
                <a:cubicBezTo>
                  <a:pt x="370320" y="1160127"/>
                  <a:pt x="347018" y="1148834"/>
                  <a:pt x="326540" y="1133475"/>
                </a:cubicBezTo>
                <a:cubicBezTo>
                  <a:pt x="298802" y="1112671"/>
                  <a:pt x="270386" y="1076907"/>
                  <a:pt x="250340" y="1047750"/>
                </a:cubicBezTo>
                <a:cubicBezTo>
                  <a:pt x="224398" y="1010017"/>
                  <a:pt x="206519" y="965829"/>
                  <a:pt x="174140" y="933450"/>
                </a:cubicBezTo>
                <a:cubicBezTo>
                  <a:pt x="158265" y="917575"/>
                  <a:pt x="139720" y="903982"/>
                  <a:pt x="126515" y="885825"/>
                </a:cubicBezTo>
                <a:cubicBezTo>
                  <a:pt x="113988" y="868600"/>
                  <a:pt x="107009" y="847946"/>
                  <a:pt x="97940" y="828675"/>
                </a:cubicBezTo>
                <a:cubicBezTo>
                  <a:pt x="81605" y="793963"/>
                  <a:pt x="66190" y="758825"/>
                  <a:pt x="50315" y="723900"/>
                </a:cubicBezTo>
                <a:cubicBezTo>
                  <a:pt x="47140" y="704850"/>
                  <a:pt x="44349" y="685732"/>
                  <a:pt x="40790" y="666750"/>
                </a:cubicBezTo>
                <a:cubicBezTo>
                  <a:pt x="34823" y="634926"/>
                  <a:pt x="24357" y="603773"/>
                  <a:pt x="21740" y="571500"/>
                </a:cubicBezTo>
                <a:cubicBezTo>
                  <a:pt x="14807" y="485997"/>
                  <a:pt x="17738" y="399931"/>
                  <a:pt x="12215" y="314325"/>
                </a:cubicBezTo>
                <a:cubicBezTo>
                  <a:pt x="1920" y="154752"/>
                  <a:pt x="-3660" y="247650"/>
                  <a:pt x="2690" y="22860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4" name="L 形 113">
            <a:extLst>
              <a:ext uri="{FF2B5EF4-FFF2-40B4-BE49-F238E27FC236}">
                <a16:creationId xmlns:a16="http://schemas.microsoft.com/office/drawing/2014/main" id="{D9FD1036-ED8A-32C6-274E-5647064D04A9}"/>
              </a:ext>
            </a:extLst>
          </p:cNvPr>
          <p:cNvSpPr/>
          <p:nvPr/>
        </p:nvSpPr>
        <p:spPr>
          <a:xfrm>
            <a:off x="1893117" y="3095387"/>
            <a:ext cx="2761293" cy="1724032"/>
          </a:xfrm>
          <a:custGeom>
            <a:avLst/>
            <a:gdLst>
              <a:gd name="connsiteX0" fmla="*/ 0 w 622911"/>
              <a:gd name="connsiteY0" fmla="*/ 0 h 1905007"/>
              <a:gd name="connsiteX1" fmla="*/ 311456 w 622911"/>
              <a:gd name="connsiteY1" fmla="*/ 0 h 1905007"/>
              <a:gd name="connsiteX2" fmla="*/ 311456 w 622911"/>
              <a:gd name="connsiteY2" fmla="*/ 1593552 h 1905007"/>
              <a:gd name="connsiteX3" fmla="*/ 622911 w 622911"/>
              <a:gd name="connsiteY3" fmla="*/ 1593552 h 1905007"/>
              <a:gd name="connsiteX4" fmla="*/ 622911 w 622911"/>
              <a:gd name="connsiteY4" fmla="*/ 1905007 h 1905007"/>
              <a:gd name="connsiteX5" fmla="*/ 0 w 622911"/>
              <a:gd name="connsiteY5" fmla="*/ 1905007 h 1905007"/>
              <a:gd name="connsiteX6" fmla="*/ 0 w 622911"/>
              <a:gd name="connsiteY6" fmla="*/ 0 h 1905007"/>
              <a:gd name="connsiteX0" fmla="*/ 0 w 1356336"/>
              <a:gd name="connsiteY0" fmla="*/ 0 h 1905007"/>
              <a:gd name="connsiteX1" fmla="*/ 311456 w 1356336"/>
              <a:gd name="connsiteY1" fmla="*/ 0 h 1905007"/>
              <a:gd name="connsiteX2" fmla="*/ 311456 w 1356336"/>
              <a:gd name="connsiteY2" fmla="*/ 1593552 h 1905007"/>
              <a:gd name="connsiteX3" fmla="*/ 622911 w 1356336"/>
              <a:gd name="connsiteY3" fmla="*/ 1593552 h 1905007"/>
              <a:gd name="connsiteX4" fmla="*/ 1356336 w 1356336"/>
              <a:gd name="connsiteY4" fmla="*/ 1866907 h 1905007"/>
              <a:gd name="connsiteX5" fmla="*/ 0 w 1356336"/>
              <a:gd name="connsiteY5" fmla="*/ 1905007 h 1905007"/>
              <a:gd name="connsiteX6" fmla="*/ 0 w 1356336"/>
              <a:gd name="connsiteY6" fmla="*/ 0 h 1905007"/>
              <a:gd name="connsiteX0" fmla="*/ 0 w 1413486"/>
              <a:gd name="connsiteY0" fmla="*/ 0 h 1905007"/>
              <a:gd name="connsiteX1" fmla="*/ 311456 w 1413486"/>
              <a:gd name="connsiteY1" fmla="*/ 0 h 1905007"/>
              <a:gd name="connsiteX2" fmla="*/ 311456 w 1413486"/>
              <a:gd name="connsiteY2" fmla="*/ 1593552 h 1905007"/>
              <a:gd name="connsiteX3" fmla="*/ 1413486 w 1413486"/>
              <a:gd name="connsiteY3" fmla="*/ 1631652 h 1905007"/>
              <a:gd name="connsiteX4" fmla="*/ 1356336 w 1413486"/>
              <a:gd name="connsiteY4" fmla="*/ 1866907 h 1905007"/>
              <a:gd name="connsiteX5" fmla="*/ 0 w 1413486"/>
              <a:gd name="connsiteY5" fmla="*/ 1905007 h 1905007"/>
              <a:gd name="connsiteX6" fmla="*/ 0 w 1413486"/>
              <a:gd name="connsiteY6" fmla="*/ 0 h 1905007"/>
              <a:gd name="connsiteX0" fmla="*/ 0 w 1651611"/>
              <a:gd name="connsiteY0" fmla="*/ 0 h 1914532"/>
              <a:gd name="connsiteX1" fmla="*/ 311456 w 1651611"/>
              <a:gd name="connsiteY1" fmla="*/ 0 h 1914532"/>
              <a:gd name="connsiteX2" fmla="*/ 311456 w 1651611"/>
              <a:gd name="connsiteY2" fmla="*/ 1593552 h 1914532"/>
              <a:gd name="connsiteX3" fmla="*/ 1413486 w 1651611"/>
              <a:gd name="connsiteY3" fmla="*/ 1631652 h 1914532"/>
              <a:gd name="connsiteX4" fmla="*/ 1651611 w 1651611"/>
              <a:gd name="connsiteY4" fmla="*/ 1914532 h 1914532"/>
              <a:gd name="connsiteX5" fmla="*/ 0 w 1651611"/>
              <a:gd name="connsiteY5" fmla="*/ 1905007 h 1914532"/>
              <a:gd name="connsiteX6" fmla="*/ 0 w 1651611"/>
              <a:gd name="connsiteY6" fmla="*/ 0 h 1914532"/>
              <a:gd name="connsiteX0" fmla="*/ 0 w 1651611"/>
              <a:gd name="connsiteY0" fmla="*/ 0 h 1914532"/>
              <a:gd name="connsiteX1" fmla="*/ 311456 w 1651611"/>
              <a:gd name="connsiteY1" fmla="*/ 0 h 1914532"/>
              <a:gd name="connsiteX2" fmla="*/ 311456 w 1651611"/>
              <a:gd name="connsiteY2" fmla="*/ 1593552 h 1914532"/>
              <a:gd name="connsiteX3" fmla="*/ 1642086 w 1651611"/>
              <a:gd name="connsiteY3" fmla="*/ 1631652 h 1914532"/>
              <a:gd name="connsiteX4" fmla="*/ 1651611 w 1651611"/>
              <a:gd name="connsiteY4" fmla="*/ 1914532 h 1914532"/>
              <a:gd name="connsiteX5" fmla="*/ 0 w 1651611"/>
              <a:gd name="connsiteY5" fmla="*/ 1905007 h 1914532"/>
              <a:gd name="connsiteX6" fmla="*/ 0 w 1651611"/>
              <a:gd name="connsiteY6" fmla="*/ 0 h 1914532"/>
              <a:gd name="connsiteX0" fmla="*/ 0 w 1651611"/>
              <a:gd name="connsiteY0" fmla="*/ 0 h 1914532"/>
              <a:gd name="connsiteX1" fmla="*/ 311456 w 1651611"/>
              <a:gd name="connsiteY1" fmla="*/ 0 h 1914532"/>
              <a:gd name="connsiteX2" fmla="*/ 416231 w 1651611"/>
              <a:gd name="connsiteY2" fmla="*/ 1479252 h 1914532"/>
              <a:gd name="connsiteX3" fmla="*/ 1642086 w 1651611"/>
              <a:gd name="connsiteY3" fmla="*/ 1631652 h 1914532"/>
              <a:gd name="connsiteX4" fmla="*/ 1651611 w 1651611"/>
              <a:gd name="connsiteY4" fmla="*/ 1914532 h 1914532"/>
              <a:gd name="connsiteX5" fmla="*/ 0 w 1651611"/>
              <a:gd name="connsiteY5" fmla="*/ 1905007 h 1914532"/>
              <a:gd name="connsiteX6" fmla="*/ 0 w 1651611"/>
              <a:gd name="connsiteY6" fmla="*/ 0 h 1914532"/>
              <a:gd name="connsiteX0" fmla="*/ 0 w 1651611"/>
              <a:gd name="connsiteY0" fmla="*/ 0 h 1914532"/>
              <a:gd name="connsiteX1" fmla="*/ 311456 w 1651611"/>
              <a:gd name="connsiteY1" fmla="*/ 0 h 1914532"/>
              <a:gd name="connsiteX2" fmla="*/ 416231 w 1651611"/>
              <a:gd name="connsiteY2" fmla="*/ 1479252 h 1914532"/>
              <a:gd name="connsiteX3" fmla="*/ 1642086 w 1651611"/>
              <a:gd name="connsiteY3" fmla="*/ 1631652 h 1914532"/>
              <a:gd name="connsiteX4" fmla="*/ 1651611 w 1651611"/>
              <a:gd name="connsiteY4" fmla="*/ 1914532 h 1914532"/>
              <a:gd name="connsiteX5" fmla="*/ 161925 w 1651611"/>
              <a:gd name="connsiteY5" fmla="*/ 1714507 h 1914532"/>
              <a:gd name="connsiteX6" fmla="*/ 0 w 1651611"/>
              <a:gd name="connsiteY6" fmla="*/ 0 h 1914532"/>
              <a:gd name="connsiteX0" fmla="*/ 0 w 1651611"/>
              <a:gd name="connsiteY0" fmla="*/ 0 h 1914532"/>
              <a:gd name="connsiteX1" fmla="*/ 311456 w 1651611"/>
              <a:gd name="connsiteY1" fmla="*/ 0 h 1914532"/>
              <a:gd name="connsiteX2" fmla="*/ 416231 w 1651611"/>
              <a:gd name="connsiteY2" fmla="*/ 1479252 h 1914532"/>
              <a:gd name="connsiteX3" fmla="*/ 1642086 w 1651611"/>
              <a:gd name="connsiteY3" fmla="*/ 1631652 h 1914532"/>
              <a:gd name="connsiteX4" fmla="*/ 1651611 w 1651611"/>
              <a:gd name="connsiteY4" fmla="*/ 1914532 h 1914532"/>
              <a:gd name="connsiteX5" fmla="*/ 161925 w 1651611"/>
              <a:gd name="connsiteY5" fmla="*/ 1714507 h 1914532"/>
              <a:gd name="connsiteX6" fmla="*/ 0 w 1651611"/>
              <a:gd name="connsiteY6" fmla="*/ 0 h 1914532"/>
              <a:gd name="connsiteX0" fmla="*/ 0 w 1851636"/>
              <a:gd name="connsiteY0" fmla="*/ 0 h 1914532"/>
              <a:gd name="connsiteX1" fmla="*/ 311456 w 1851636"/>
              <a:gd name="connsiteY1" fmla="*/ 0 h 1914532"/>
              <a:gd name="connsiteX2" fmla="*/ 416231 w 1851636"/>
              <a:gd name="connsiteY2" fmla="*/ 1479252 h 1914532"/>
              <a:gd name="connsiteX3" fmla="*/ 1851636 w 1851636"/>
              <a:gd name="connsiteY3" fmla="*/ 1545927 h 1914532"/>
              <a:gd name="connsiteX4" fmla="*/ 1651611 w 1851636"/>
              <a:gd name="connsiteY4" fmla="*/ 1914532 h 1914532"/>
              <a:gd name="connsiteX5" fmla="*/ 161925 w 1851636"/>
              <a:gd name="connsiteY5" fmla="*/ 1714507 h 1914532"/>
              <a:gd name="connsiteX6" fmla="*/ 0 w 1851636"/>
              <a:gd name="connsiteY6" fmla="*/ 0 h 1914532"/>
              <a:gd name="connsiteX0" fmla="*/ 0 w 1908786"/>
              <a:gd name="connsiteY0" fmla="*/ 0 h 1809757"/>
              <a:gd name="connsiteX1" fmla="*/ 311456 w 1908786"/>
              <a:gd name="connsiteY1" fmla="*/ 0 h 1809757"/>
              <a:gd name="connsiteX2" fmla="*/ 416231 w 1908786"/>
              <a:gd name="connsiteY2" fmla="*/ 1479252 h 1809757"/>
              <a:gd name="connsiteX3" fmla="*/ 1851636 w 1908786"/>
              <a:gd name="connsiteY3" fmla="*/ 1545927 h 1809757"/>
              <a:gd name="connsiteX4" fmla="*/ 1908786 w 1908786"/>
              <a:gd name="connsiteY4" fmla="*/ 1809757 h 1809757"/>
              <a:gd name="connsiteX5" fmla="*/ 161925 w 1908786"/>
              <a:gd name="connsiteY5" fmla="*/ 1714507 h 1809757"/>
              <a:gd name="connsiteX6" fmla="*/ 0 w 1908786"/>
              <a:gd name="connsiteY6" fmla="*/ 0 h 1809757"/>
              <a:gd name="connsiteX0" fmla="*/ 0 w 1908786"/>
              <a:gd name="connsiteY0" fmla="*/ 0 h 1809757"/>
              <a:gd name="connsiteX1" fmla="*/ 311456 w 1908786"/>
              <a:gd name="connsiteY1" fmla="*/ 0 h 1809757"/>
              <a:gd name="connsiteX2" fmla="*/ 301931 w 1908786"/>
              <a:gd name="connsiteY2" fmla="*/ 1441152 h 1809757"/>
              <a:gd name="connsiteX3" fmla="*/ 1851636 w 1908786"/>
              <a:gd name="connsiteY3" fmla="*/ 1545927 h 1809757"/>
              <a:gd name="connsiteX4" fmla="*/ 1908786 w 1908786"/>
              <a:gd name="connsiteY4" fmla="*/ 1809757 h 1809757"/>
              <a:gd name="connsiteX5" fmla="*/ 161925 w 1908786"/>
              <a:gd name="connsiteY5" fmla="*/ 1714507 h 1809757"/>
              <a:gd name="connsiteX6" fmla="*/ 0 w 1908786"/>
              <a:gd name="connsiteY6" fmla="*/ 0 h 1809757"/>
              <a:gd name="connsiteX0" fmla="*/ 13944 w 1922730"/>
              <a:gd name="connsiteY0" fmla="*/ 0 h 1809757"/>
              <a:gd name="connsiteX1" fmla="*/ 325400 w 1922730"/>
              <a:gd name="connsiteY1" fmla="*/ 0 h 1809757"/>
              <a:gd name="connsiteX2" fmla="*/ 315875 w 1922730"/>
              <a:gd name="connsiteY2" fmla="*/ 1441152 h 1809757"/>
              <a:gd name="connsiteX3" fmla="*/ 1865580 w 1922730"/>
              <a:gd name="connsiteY3" fmla="*/ 1545927 h 1809757"/>
              <a:gd name="connsiteX4" fmla="*/ 1922730 w 1922730"/>
              <a:gd name="connsiteY4" fmla="*/ 1809757 h 1809757"/>
              <a:gd name="connsiteX5" fmla="*/ 99669 w 1922730"/>
              <a:gd name="connsiteY5" fmla="*/ 1733557 h 1809757"/>
              <a:gd name="connsiteX6" fmla="*/ 13944 w 1922730"/>
              <a:gd name="connsiteY6" fmla="*/ 0 h 1809757"/>
              <a:gd name="connsiteX0" fmla="*/ 0 w 1908786"/>
              <a:gd name="connsiteY0" fmla="*/ 0 h 1809757"/>
              <a:gd name="connsiteX1" fmla="*/ 311456 w 1908786"/>
              <a:gd name="connsiteY1" fmla="*/ 0 h 1809757"/>
              <a:gd name="connsiteX2" fmla="*/ 301931 w 1908786"/>
              <a:gd name="connsiteY2" fmla="*/ 1441152 h 1809757"/>
              <a:gd name="connsiteX3" fmla="*/ 1851636 w 1908786"/>
              <a:gd name="connsiteY3" fmla="*/ 1545927 h 1809757"/>
              <a:gd name="connsiteX4" fmla="*/ 1908786 w 1908786"/>
              <a:gd name="connsiteY4" fmla="*/ 1809757 h 1809757"/>
              <a:gd name="connsiteX5" fmla="*/ 85725 w 1908786"/>
              <a:gd name="connsiteY5" fmla="*/ 1733557 h 1809757"/>
              <a:gd name="connsiteX6" fmla="*/ 0 w 1908786"/>
              <a:gd name="connsiteY6" fmla="*/ 0 h 1809757"/>
              <a:gd name="connsiteX0" fmla="*/ 0 w 1908786"/>
              <a:gd name="connsiteY0" fmla="*/ 0 h 1809757"/>
              <a:gd name="connsiteX1" fmla="*/ 311456 w 1908786"/>
              <a:gd name="connsiteY1" fmla="*/ 0 h 1809757"/>
              <a:gd name="connsiteX2" fmla="*/ 340031 w 1908786"/>
              <a:gd name="connsiteY2" fmla="*/ 1412577 h 1809757"/>
              <a:gd name="connsiteX3" fmla="*/ 1851636 w 1908786"/>
              <a:gd name="connsiteY3" fmla="*/ 1545927 h 1809757"/>
              <a:gd name="connsiteX4" fmla="*/ 1908786 w 1908786"/>
              <a:gd name="connsiteY4" fmla="*/ 1809757 h 1809757"/>
              <a:gd name="connsiteX5" fmla="*/ 85725 w 1908786"/>
              <a:gd name="connsiteY5" fmla="*/ 1733557 h 1809757"/>
              <a:gd name="connsiteX6" fmla="*/ 0 w 1908786"/>
              <a:gd name="connsiteY6" fmla="*/ 0 h 1809757"/>
              <a:gd name="connsiteX0" fmla="*/ 0 w 2099286"/>
              <a:gd name="connsiteY0" fmla="*/ 0 h 1809757"/>
              <a:gd name="connsiteX1" fmla="*/ 311456 w 2099286"/>
              <a:gd name="connsiteY1" fmla="*/ 0 h 1809757"/>
              <a:gd name="connsiteX2" fmla="*/ 340031 w 2099286"/>
              <a:gd name="connsiteY2" fmla="*/ 1412577 h 1809757"/>
              <a:gd name="connsiteX3" fmla="*/ 2099286 w 2099286"/>
              <a:gd name="connsiteY3" fmla="*/ 1498302 h 1809757"/>
              <a:gd name="connsiteX4" fmla="*/ 1908786 w 2099286"/>
              <a:gd name="connsiteY4" fmla="*/ 1809757 h 1809757"/>
              <a:gd name="connsiteX5" fmla="*/ 85725 w 2099286"/>
              <a:gd name="connsiteY5" fmla="*/ 1733557 h 1809757"/>
              <a:gd name="connsiteX6" fmla="*/ 0 w 2099286"/>
              <a:gd name="connsiteY6" fmla="*/ 0 h 1809757"/>
              <a:gd name="connsiteX0" fmla="*/ 0 w 2099286"/>
              <a:gd name="connsiteY0" fmla="*/ 0 h 1762132"/>
              <a:gd name="connsiteX1" fmla="*/ 311456 w 2099286"/>
              <a:gd name="connsiteY1" fmla="*/ 0 h 1762132"/>
              <a:gd name="connsiteX2" fmla="*/ 340031 w 2099286"/>
              <a:gd name="connsiteY2" fmla="*/ 1412577 h 1762132"/>
              <a:gd name="connsiteX3" fmla="*/ 2099286 w 2099286"/>
              <a:gd name="connsiteY3" fmla="*/ 1498302 h 1762132"/>
              <a:gd name="connsiteX4" fmla="*/ 2099286 w 2099286"/>
              <a:gd name="connsiteY4" fmla="*/ 1762132 h 1762132"/>
              <a:gd name="connsiteX5" fmla="*/ 85725 w 2099286"/>
              <a:gd name="connsiteY5" fmla="*/ 1733557 h 1762132"/>
              <a:gd name="connsiteX6" fmla="*/ 0 w 2099286"/>
              <a:gd name="connsiteY6" fmla="*/ 0 h 1762132"/>
              <a:gd name="connsiteX0" fmla="*/ 0 w 2099286"/>
              <a:gd name="connsiteY0" fmla="*/ 0 h 1762132"/>
              <a:gd name="connsiteX1" fmla="*/ 311456 w 2099286"/>
              <a:gd name="connsiteY1" fmla="*/ 0 h 1762132"/>
              <a:gd name="connsiteX2" fmla="*/ 368606 w 2099286"/>
              <a:gd name="connsiteY2" fmla="*/ 1412577 h 1762132"/>
              <a:gd name="connsiteX3" fmla="*/ 2099286 w 2099286"/>
              <a:gd name="connsiteY3" fmla="*/ 1498302 h 1762132"/>
              <a:gd name="connsiteX4" fmla="*/ 2099286 w 2099286"/>
              <a:gd name="connsiteY4" fmla="*/ 1762132 h 1762132"/>
              <a:gd name="connsiteX5" fmla="*/ 85725 w 2099286"/>
              <a:gd name="connsiteY5" fmla="*/ 1733557 h 1762132"/>
              <a:gd name="connsiteX6" fmla="*/ 0 w 2099286"/>
              <a:gd name="connsiteY6" fmla="*/ 0 h 1762132"/>
              <a:gd name="connsiteX0" fmla="*/ 0 w 2099286"/>
              <a:gd name="connsiteY0" fmla="*/ 0 h 1762132"/>
              <a:gd name="connsiteX1" fmla="*/ 311456 w 2099286"/>
              <a:gd name="connsiteY1" fmla="*/ 0 h 1762132"/>
              <a:gd name="connsiteX2" fmla="*/ 368606 w 2099286"/>
              <a:gd name="connsiteY2" fmla="*/ 1412577 h 1762132"/>
              <a:gd name="connsiteX3" fmla="*/ 2099286 w 2099286"/>
              <a:gd name="connsiteY3" fmla="*/ 1498302 h 1762132"/>
              <a:gd name="connsiteX4" fmla="*/ 2099286 w 2099286"/>
              <a:gd name="connsiteY4" fmla="*/ 1762132 h 1762132"/>
              <a:gd name="connsiteX5" fmla="*/ 85725 w 2099286"/>
              <a:gd name="connsiteY5" fmla="*/ 1733557 h 1762132"/>
              <a:gd name="connsiteX6" fmla="*/ 0 w 2099286"/>
              <a:gd name="connsiteY6" fmla="*/ 0 h 1762132"/>
              <a:gd name="connsiteX0" fmla="*/ 0 w 2099286"/>
              <a:gd name="connsiteY0" fmla="*/ 0 h 1762132"/>
              <a:gd name="connsiteX1" fmla="*/ 311456 w 2099286"/>
              <a:gd name="connsiteY1" fmla="*/ 0 h 1762132"/>
              <a:gd name="connsiteX2" fmla="*/ 368606 w 2099286"/>
              <a:gd name="connsiteY2" fmla="*/ 1412577 h 1762132"/>
              <a:gd name="connsiteX3" fmla="*/ 2099286 w 2099286"/>
              <a:gd name="connsiteY3" fmla="*/ 1498302 h 1762132"/>
              <a:gd name="connsiteX4" fmla="*/ 2099286 w 2099286"/>
              <a:gd name="connsiteY4" fmla="*/ 1762132 h 1762132"/>
              <a:gd name="connsiteX5" fmla="*/ 85725 w 2099286"/>
              <a:gd name="connsiteY5" fmla="*/ 1733557 h 1762132"/>
              <a:gd name="connsiteX6" fmla="*/ 0 w 2099286"/>
              <a:gd name="connsiteY6" fmla="*/ 0 h 1762132"/>
              <a:gd name="connsiteX0" fmla="*/ 0 w 2099286"/>
              <a:gd name="connsiteY0" fmla="*/ 0 h 1762132"/>
              <a:gd name="connsiteX1" fmla="*/ 311456 w 2099286"/>
              <a:gd name="connsiteY1" fmla="*/ 0 h 1762132"/>
              <a:gd name="connsiteX2" fmla="*/ 368606 w 2099286"/>
              <a:gd name="connsiteY2" fmla="*/ 1412577 h 1762132"/>
              <a:gd name="connsiteX3" fmla="*/ 2099286 w 2099286"/>
              <a:gd name="connsiteY3" fmla="*/ 1498302 h 1762132"/>
              <a:gd name="connsiteX4" fmla="*/ 2099286 w 2099286"/>
              <a:gd name="connsiteY4" fmla="*/ 1762132 h 1762132"/>
              <a:gd name="connsiteX5" fmla="*/ 171450 w 2099286"/>
              <a:gd name="connsiteY5" fmla="*/ 1733557 h 1762132"/>
              <a:gd name="connsiteX6" fmla="*/ 0 w 2099286"/>
              <a:gd name="connsiteY6" fmla="*/ 0 h 1762132"/>
              <a:gd name="connsiteX0" fmla="*/ 0 w 2099286"/>
              <a:gd name="connsiteY0" fmla="*/ 0 h 1762132"/>
              <a:gd name="connsiteX1" fmla="*/ 311456 w 2099286"/>
              <a:gd name="connsiteY1" fmla="*/ 0 h 1762132"/>
              <a:gd name="connsiteX2" fmla="*/ 368606 w 2099286"/>
              <a:gd name="connsiteY2" fmla="*/ 1412577 h 1762132"/>
              <a:gd name="connsiteX3" fmla="*/ 2099286 w 2099286"/>
              <a:gd name="connsiteY3" fmla="*/ 1498302 h 1762132"/>
              <a:gd name="connsiteX4" fmla="*/ 2099286 w 2099286"/>
              <a:gd name="connsiteY4" fmla="*/ 1762132 h 1762132"/>
              <a:gd name="connsiteX5" fmla="*/ 190500 w 2099286"/>
              <a:gd name="connsiteY5" fmla="*/ 1685932 h 1762132"/>
              <a:gd name="connsiteX6" fmla="*/ 0 w 2099286"/>
              <a:gd name="connsiteY6" fmla="*/ 0 h 1762132"/>
              <a:gd name="connsiteX0" fmla="*/ 0 w 2099286"/>
              <a:gd name="connsiteY0" fmla="*/ 0 h 1762132"/>
              <a:gd name="connsiteX1" fmla="*/ 311456 w 2099286"/>
              <a:gd name="connsiteY1" fmla="*/ 0 h 1762132"/>
              <a:gd name="connsiteX2" fmla="*/ 368606 w 2099286"/>
              <a:gd name="connsiteY2" fmla="*/ 1412577 h 1762132"/>
              <a:gd name="connsiteX3" fmla="*/ 2099286 w 2099286"/>
              <a:gd name="connsiteY3" fmla="*/ 1498302 h 1762132"/>
              <a:gd name="connsiteX4" fmla="*/ 2099286 w 2099286"/>
              <a:gd name="connsiteY4" fmla="*/ 1762132 h 1762132"/>
              <a:gd name="connsiteX5" fmla="*/ 190500 w 2099286"/>
              <a:gd name="connsiteY5" fmla="*/ 1685932 h 1762132"/>
              <a:gd name="connsiteX6" fmla="*/ 0 w 2099286"/>
              <a:gd name="connsiteY6" fmla="*/ 0 h 1762132"/>
              <a:gd name="connsiteX0" fmla="*/ 0 w 2146911"/>
              <a:gd name="connsiteY0" fmla="*/ 0 h 1704982"/>
              <a:gd name="connsiteX1" fmla="*/ 311456 w 2146911"/>
              <a:gd name="connsiteY1" fmla="*/ 0 h 1704982"/>
              <a:gd name="connsiteX2" fmla="*/ 368606 w 2146911"/>
              <a:gd name="connsiteY2" fmla="*/ 1412577 h 1704982"/>
              <a:gd name="connsiteX3" fmla="*/ 2099286 w 2146911"/>
              <a:gd name="connsiteY3" fmla="*/ 1498302 h 1704982"/>
              <a:gd name="connsiteX4" fmla="*/ 2146911 w 2146911"/>
              <a:gd name="connsiteY4" fmla="*/ 1704982 h 1704982"/>
              <a:gd name="connsiteX5" fmla="*/ 190500 w 2146911"/>
              <a:gd name="connsiteY5" fmla="*/ 1685932 h 1704982"/>
              <a:gd name="connsiteX6" fmla="*/ 0 w 2146911"/>
              <a:gd name="connsiteY6" fmla="*/ 0 h 1704982"/>
              <a:gd name="connsiteX0" fmla="*/ 0 w 2165961"/>
              <a:gd name="connsiteY0" fmla="*/ 0 h 1704982"/>
              <a:gd name="connsiteX1" fmla="*/ 311456 w 2165961"/>
              <a:gd name="connsiteY1" fmla="*/ 0 h 1704982"/>
              <a:gd name="connsiteX2" fmla="*/ 368606 w 2165961"/>
              <a:gd name="connsiteY2" fmla="*/ 1412577 h 1704982"/>
              <a:gd name="connsiteX3" fmla="*/ 2165961 w 2165961"/>
              <a:gd name="connsiteY3" fmla="*/ 1498302 h 1704982"/>
              <a:gd name="connsiteX4" fmla="*/ 2146911 w 2165961"/>
              <a:gd name="connsiteY4" fmla="*/ 1704982 h 1704982"/>
              <a:gd name="connsiteX5" fmla="*/ 190500 w 2165961"/>
              <a:gd name="connsiteY5" fmla="*/ 1685932 h 1704982"/>
              <a:gd name="connsiteX6" fmla="*/ 0 w 2165961"/>
              <a:gd name="connsiteY6" fmla="*/ 0 h 1704982"/>
              <a:gd name="connsiteX0" fmla="*/ 0 w 2165961"/>
              <a:gd name="connsiteY0" fmla="*/ 0 h 1704982"/>
              <a:gd name="connsiteX1" fmla="*/ 311456 w 2165961"/>
              <a:gd name="connsiteY1" fmla="*/ 0 h 1704982"/>
              <a:gd name="connsiteX2" fmla="*/ 368606 w 2165961"/>
              <a:gd name="connsiteY2" fmla="*/ 1412577 h 1704982"/>
              <a:gd name="connsiteX3" fmla="*/ 2165961 w 2165961"/>
              <a:gd name="connsiteY3" fmla="*/ 1498302 h 1704982"/>
              <a:gd name="connsiteX4" fmla="*/ 2146911 w 2165961"/>
              <a:gd name="connsiteY4" fmla="*/ 1704982 h 1704982"/>
              <a:gd name="connsiteX5" fmla="*/ 200025 w 2165961"/>
              <a:gd name="connsiteY5" fmla="*/ 1657357 h 1704982"/>
              <a:gd name="connsiteX6" fmla="*/ 0 w 2165961"/>
              <a:gd name="connsiteY6" fmla="*/ 0 h 1704982"/>
              <a:gd name="connsiteX0" fmla="*/ 0 w 2165961"/>
              <a:gd name="connsiteY0" fmla="*/ 0 h 1704982"/>
              <a:gd name="connsiteX1" fmla="*/ 311456 w 2165961"/>
              <a:gd name="connsiteY1" fmla="*/ 0 h 1704982"/>
              <a:gd name="connsiteX2" fmla="*/ 368606 w 2165961"/>
              <a:gd name="connsiteY2" fmla="*/ 1412577 h 1704982"/>
              <a:gd name="connsiteX3" fmla="*/ 2165961 w 2165961"/>
              <a:gd name="connsiteY3" fmla="*/ 1498302 h 1704982"/>
              <a:gd name="connsiteX4" fmla="*/ 2146911 w 2165961"/>
              <a:gd name="connsiteY4" fmla="*/ 1704982 h 1704982"/>
              <a:gd name="connsiteX5" fmla="*/ 200025 w 2165961"/>
              <a:gd name="connsiteY5" fmla="*/ 1657357 h 1704982"/>
              <a:gd name="connsiteX6" fmla="*/ 0 w 2165961"/>
              <a:gd name="connsiteY6" fmla="*/ 0 h 1704982"/>
              <a:gd name="connsiteX0" fmla="*/ 0 w 2165961"/>
              <a:gd name="connsiteY0" fmla="*/ 0 h 1704982"/>
              <a:gd name="connsiteX1" fmla="*/ 311456 w 2165961"/>
              <a:gd name="connsiteY1" fmla="*/ 0 h 1704982"/>
              <a:gd name="connsiteX2" fmla="*/ 368606 w 2165961"/>
              <a:gd name="connsiteY2" fmla="*/ 1412577 h 1704982"/>
              <a:gd name="connsiteX3" fmla="*/ 2165961 w 2165961"/>
              <a:gd name="connsiteY3" fmla="*/ 1498302 h 1704982"/>
              <a:gd name="connsiteX4" fmla="*/ 2146911 w 2165961"/>
              <a:gd name="connsiteY4" fmla="*/ 1704982 h 1704982"/>
              <a:gd name="connsiteX5" fmla="*/ 200025 w 2165961"/>
              <a:gd name="connsiteY5" fmla="*/ 1657357 h 1704982"/>
              <a:gd name="connsiteX6" fmla="*/ 0 w 2165961"/>
              <a:gd name="connsiteY6" fmla="*/ 0 h 1704982"/>
              <a:gd name="connsiteX0" fmla="*/ 0 w 2165961"/>
              <a:gd name="connsiteY0" fmla="*/ 0 h 1704982"/>
              <a:gd name="connsiteX1" fmla="*/ 311456 w 2165961"/>
              <a:gd name="connsiteY1" fmla="*/ 0 h 1704982"/>
              <a:gd name="connsiteX2" fmla="*/ 368606 w 2165961"/>
              <a:gd name="connsiteY2" fmla="*/ 1412577 h 1704982"/>
              <a:gd name="connsiteX3" fmla="*/ 2165961 w 2165961"/>
              <a:gd name="connsiteY3" fmla="*/ 1498302 h 1704982"/>
              <a:gd name="connsiteX4" fmla="*/ 2146911 w 2165961"/>
              <a:gd name="connsiteY4" fmla="*/ 1704982 h 1704982"/>
              <a:gd name="connsiteX5" fmla="*/ 238125 w 2165961"/>
              <a:gd name="connsiteY5" fmla="*/ 1638307 h 1704982"/>
              <a:gd name="connsiteX6" fmla="*/ 0 w 2165961"/>
              <a:gd name="connsiteY6" fmla="*/ 0 h 1704982"/>
              <a:gd name="connsiteX0" fmla="*/ 0 w 2165961"/>
              <a:gd name="connsiteY0" fmla="*/ 0 h 1704982"/>
              <a:gd name="connsiteX1" fmla="*/ 311456 w 2165961"/>
              <a:gd name="connsiteY1" fmla="*/ 0 h 1704982"/>
              <a:gd name="connsiteX2" fmla="*/ 368606 w 2165961"/>
              <a:gd name="connsiteY2" fmla="*/ 1412577 h 1704982"/>
              <a:gd name="connsiteX3" fmla="*/ 2165961 w 2165961"/>
              <a:gd name="connsiteY3" fmla="*/ 1498302 h 1704982"/>
              <a:gd name="connsiteX4" fmla="*/ 2146911 w 2165961"/>
              <a:gd name="connsiteY4" fmla="*/ 1704982 h 1704982"/>
              <a:gd name="connsiteX5" fmla="*/ 238125 w 2165961"/>
              <a:gd name="connsiteY5" fmla="*/ 1638307 h 1704982"/>
              <a:gd name="connsiteX6" fmla="*/ 0 w 2165961"/>
              <a:gd name="connsiteY6" fmla="*/ 0 h 1704982"/>
              <a:gd name="connsiteX0" fmla="*/ 0 w 2165961"/>
              <a:gd name="connsiteY0" fmla="*/ 0 h 1704982"/>
              <a:gd name="connsiteX1" fmla="*/ 311456 w 2165961"/>
              <a:gd name="connsiteY1" fmla="*/ 0 h 1704982"/>
              <a:gd name="connsiteX2" fmla="*/ 368606 w 2165961"/>
              <a:gd name="connsiteY2" fmla="*/ 1412577 h 1704982"/>
              <a:gd name="connsiteX3" fmla="*/ 2165961 w 2165961"/>
              <a:gd name="connsiteY3" fmla="*/ 1498302 h 1704982"/>
              <a:gd name="connsiteX4" fmla="*/ 2146911 w 2165961"/>
              <a:gd name="connsiteY4" fmla="*/ 1704982 h 1704982"/>
              <a:gd name="connsiteX5" fmla="*/ 238125 w 2165961"/>
              <a:gd name="connsiteY5" fmla="*/ 1638307 h 1704982"/>
              <a:gd name="connsiteX6" fmla="*/ 0 w 2165961"/>
              <a:gd name="connsiteY6" fmla="*/ 0 h 1704982"/>
              <a:gd name="connsiteX0" fmla="*/ 0 w 2165961"/>
              <a:gd name="connsiteY0" fmla="*/ 0 h 1704982"/>
              <a:gd name="connsiteX1" fmla="*/ 311456 w 2165961"/>
              <a:gd name="connsiteY1" fmla="*/ 0 h 1704982"/>
              <a:gd name="connsiteX2" fmla="*/ 368606 w 2165961"/>
              <a:gd name="connsiteY2" fmla="*/ 1412577 h 1704982"/>
              <a:gd name="connsiteX3" fmla="*/ 2165961 w 2165961"/>
              <a:gd name="connsiteY3" fmla="*/ 1498302 h 1704982"/>
              <a:gd name="connsiteX4" fmla="*/ 2146911 w 2165961"/>
              <a:gd name="connsiteY4" fmla="*/ 1704982 h 1704982"/>
              <a:gd name="connsiteX5" fmla="*/ 238125 w 2165961"/>
              <a:gd name="connsiteY5" fmla="*/ 1638307 h 1704982"/>
              <a:gd name="connsiteX6" fmla="*/ 0 w 2165961"/>
              <a:gd name="connsiteY6" fmla="*/ 0 h 1704982"/>
              <a:gd name="connsiteX0" fmla="*/ 0 w 2165961"/>
              <a:gd name="connsiteY0" fmla="*/ 0 h 1704982"/>
              <a:gd name="connsiteX1" fmla="*/ 311456 w 2165961"/>
              <a:gd name="connsiteY1" fmla="*/ 0 h 1704982"/>
              <a:gd name="connsiteX2" fmla="*/ 368606 w 2165961"/>
              <a:gd name="connsiteY2" fmla="*/ 1412577 h 1704982"/>
              <a:gd name="connsiteX3" fmla="*/ 2165961 w 2165961"/>
              <a:gd name="connsiteY3" fmla="*/ 1498302 h 1704982"/>
              <a:gd name="connsiteX4" fmla="*/ 2146911 w 2165961"/>
              <a:gd name="connsiteY4" fmla="*/ 1704982 h 1704982"/>
              <a:gd name="connsiteX5" fmla="*/ 238125 w 2165961"/>
              <a:gd name="connsiteY5" fmla="*/ 1638307 h 1704982"/>
              <a:gd name="connsiteX6" fmla="*/ 0 w 2165961"/>
              <a:gd name="connsiteY6" fmla="*/ 0 h 1704982"/>
              <a:gd name="connsiteX0" fmla="*/ 0 w 2165961"/>
              <a:gd name="connsiteY0" fmla="*/ 0 h 1704982"/>
              <a:gd name="connsiteX1" fmla="*/ 311456 w 2165961"/>
              <a:gd name="connsiteY1" fmla="*/ 0 h 1704982"/>
              <a:gd name="connsiteX2" fmla="*/ 387656 w 2165961"/>
              <a:gd name="connsiteY2" fmla="*/ 1384002 h 1704982"/>
              <a:gd name="connsiteX3" fmla="*/ 2165961 w 2165961"/>
              <a:gd name="connsiteY3" fmla="*/ 1498302 h 1704982"/>
              <a:gd name="connsiteX4" fmla="*/ 2146911 w 2165961"/>
              <a:gd name="connsiteY4" fmla="*/ 1704982 h 1704982"/>
              <a:gd name="connsiteX5" fmla="*/ 238125 w 2165961"/>
              <a:gd name="connsiteY5" fmla="*/ 1638307 h 1704982"/>
              <a:gd name="connsiteX6" fmla="*/ 0 w 2165961"/>
              <a:gd name="connsiteY6" fmla="*/ 0 h 1704982"/>
              <a:gd name="connsiteX0" fmla="*/ 0 w 2785086"/>
              <a:gd name="connsiteY0" fmla="*/ 0 h 1704982"/>
              <a:gd name="connsiteX1" fmla="*/ 311456 w 2785086"/>
              <a:gd name="connsiteY1" fmla="*/ 0 h 1704982"/>
              <a:gd name="connsiteX2" fmla="*/ 387656 w 2785086"/>
              <a:gd name="connsiteY2" fmla="*/ 1384002 h 1704982"/>
              <a:gd name="connsiteX3" fmla="*/ 2785086 w 2785086"/>
              <a:gd name="connsiteY3" fmla="*/ 1488777 h 1704982"/>
              <a:gd name="connsiteX4" fmla="*/ 2146911 w 2785086"/>
              <a:gd name="connsiteY4" fmla="*/ 1704982 h 1704982"/>
              <a:gd name="connsiteX5" fmla="*/ 238125 w 2785086"/>
              <a:gd name="connsiteY5" fmla="*/ 1638307 h 1704982"/>
              <a:gd name="connsiteX6" fmla="*/ 0 w 2785086"/>
              <a:gd name="connsiteY6" fmla="*/ 0 h 1704982"/>
              <a:gd name="connsiteX0" fmla="*/ 0 w 2785086"/>
              <a:gd name="connsiteY0" fmla="*/ 0 h 1724032"/>
              <a:gd name="connsiteX1" fmla="*/ 311456 w 2785086"/>
              <a:gd name="connsiteY1" fmla="*/ 0 h 1724032"/>
              <a:gd name="connsiteX2" fmla="*/ 387656 w 2785086"/>
              <a:gd name="connsiteY2" fmla="*/ 1384002 h 1724032"/>
              <a:gd name="connsiteX3" fmla="*/ 2785086 w 2785086"/>
              <a:gd name="connsiteY3" fmla="*/ 1488777 h 1724032"/>
              <a:gd name="connsiteX4" fmla="*/ 2785086 w 2785086"/>
              <a:gd name="connsiteY4" fmla="*/ 1724032 h 1724032"/>
              <a:gd name="connsiteX5" fmla="*/ 238125 w 2785086"/>
              <a:gd name="connsiteY5" fmla="*/ 1638307 h 1724032"/>
              <a:gd name="connsiteX6" fmla="*/ 0 w 2785086"/>
              <a:gd name="connsiteY6" fmla="*/ 0 h 1724032"/>
              <a:gd name="connsiteX0" fmla="*/ 0 w 2699361"/>
              <a:gd name="connsiteY0" fmla="*/ 38100 h 1724032"/>
              <a:gd name="connsiteX1" fmla="*/ 225731 w 2699361"/>
              <a:gd name="connsiteY1" fmla="*/ 0 h 1724032"/>
              <a:gd name="connsiteX2" fmla="*/ 301931 w 2699361"/>
              <a:gd name="connsiteY2" fmla="*/ 1384002 h 1724032"/>
              <a:gd name="connsiteX3" fmla="*/ 2699361 w 2699361"/>
              <a:gd name="connsiteY3" fmla="*/ 1488777 h 1724032"/>
              <a:gd name="connsiteX4" fmla="*/ 2699361 w 2699361"/>
              <a:gd name="connsiteY4" fmla="*/ 1724032 h 1724032"/>
              <a:gd name="connsiteX5" fmla="*/ 152400 w 2699361"/>
              <a:gd name="connsiteY5" fmla="*/ 1638307 h 1724032"/>
              <a:gd name="connsiteX6" fmla="*/ 0 w 2699361"/>
              <a:gd name="connsiteY6" fmla="*/ 38100 h 1724032"/>
              <a:gd name="connsiteX0" fmla="*/ 3952 w 2703313"/>
              <a:gd name="connsiteY0" fmla="*/ 38100 h 1724032"/>
              <a:gd name="connsiteX1" fmla="*/ 229683 w 2703313"/>
              <a:gd name="connsiteY1" fmla="*/ 0 h 1724032"/>
              <a:gd name="connsiteX2" fmla="*/ 305883 w 2703313"/>
              <a:gd name="connsiteY2" fmla="*/ 1384002 h 1724032"/>
              <a:gd name="connsiteX3" fmla="*/ 2703313 w 2703313"/>
              <a:gd name="connsiteY3" fmla="*/ 1488777 h 1724032"/>
              <a:gd name="connsiteX4" fmla="*/ 2703313 w 2703313"/>
              <a:gd name="connsiteY4" fmla="*/ 1724032 h 1724032"/>
              <a:gd name="connsiteX5" fmla="*/ 156352 w 2703313"/>
              <a:gd name="connsiteY5" fmla="*/ 1638307 h 1724032"/>
              <a:gd name="connsiteX6" fmla="*/ 3952 w 2703313"/>
              <a:gd name="connsiteY6" fmla="*/ 38100 h 1724032"/>
              <a:gd name="connsiteX0" fmla="*/ 3952 w 2703313"/>
              <a:gd name="connsiteY0" fmla="*/ 38100 h 1724032"/>
              <a:gd name="connsiteX1" fmla="*/ 229683 w 2703313"/>
              <a:gd name="connsiteY1" fmla="*/ 0 h 1724032"/>
              <a:gd name="connsiteX2" fmla="*/ 305883 w 2703313"/>
              <a:gd name="connsiteY2" fmla="*/ 1384002 h 1724032"/>
              <a:gd name="connsiteX3" fmla="*/ 2703313 w 2703313"/>
              <a:gd name="connsiteY3" fmla="*/ 1488777 h 1724032"/>
              <a:gd name="connsiteX4" fmla="*/ 2703313 w 2703313"/>
              <a:gd name="connsiteY4" fmla="*/ 1724032 h 1724032"/>
              <a:gd name="connsiteX5" fmla="*/ 156352 w 2703313"/>
              <a:gd name="connsiteY5" fmla="*/ 1638307 h 1724032"/>
              <a:gd name="connsiteX6" fmla="*/ 3952 w 2703313"/>
              <a:gd name="connsiteY6" fmla="*/ 38100 h 1724032"/>
              <a:gd name="connsiteX0" fmla="*/ 3952 w 2703313"/>
              <a:gd name="connsiteY0" fmla="*/ 38100 h 1724032"/>
              <a:gd name="connsiteX1" fmla="*/ 229683 w 2703313"/>
              <a:gd name="connsiteY1" fmla="*/ 0 h 1724032"/>
              <a:gd name="connsiteX2" fmla="*/ 343983 w 2703313"/>
              <a:gd name="connsiteY2" fmla="*/ 1307802 h 1724032"/>
              <a:gd name="connsiteX3" fmla="*/ 2703313 w 2703313"/>
              <a:gd name="connsiteY3" fmla="*/ 1488777 h 1724032"/>
              <a:gd name="connsiteX4" fmla="*/ 2703313 w 2703313"/>
              <a:gd name="connsiteY4" fmla="*/ 1724032 h 1724032"/>
              <a:gd name="connsiteX5" fmla="*/ 156352 w 2703313"/>
              <a:gd name="connsiteY5" fmla="*/ 1638307 h 1724032"/>
              <a:gd name="connsiteX6" fmla="*/ 3952 w 2703313"/>
              <a:gd name="connsiteY6" fmla="*/ 38100 h 1724032"/>
              <a:gd name="connsiteX0" fmla="*/ 500 w 2737961"/>
              <a:gd name="connsiteY0" fmla="*/ 9525 h 1724032"/>
              <a:gd name="connsiteX1" fmla="*/ 264331 w 2737961"/>
              <a:gd name="connsiteY1" fmla="*/ 0 h 1724032"/>
              <a:gd name="connsiteX2" fmla="*/ 378631 w 2737961"/>
              <a:gd name="connsiteY2" fmla="*/ 1307802 h 1724032"/>
              <a:gd name="connsiteX3" fmla="*/ 2737961 w 2737961"/>
              <a:gd name="connsiteY3" fmla="*/ 1488777 h 1724032"/>
              <a:gd name="connsiteX4" fmla="*/ 2737961 w 2737961"/>
              <a:gd name="connsiteY4" fmla="*/ 1724032 h 1724032"/>
              <a:gd name="connsiteX5" fmla="*/ 191000 w 2737961"/>
              <a:gd name="connsiteY5" fmla="*/ 1638307 h 1724032"/>
              <a:gd name="connsiteX6" fmla="*/ 500 w 2737961"/>
              <a:gd name="connsiteY6" fmla="*/ 9525 h 1724032"/>
              <a:gd name="connsiteX0" fmla="*/ 500 w 2737961"/>
              <a:gd name="connsiteY0" fmla="*/ 9525 h 1724032"/>
              <a:gd name="connsiteX1" fmla="*/ 264331 w 2737961"/>
              <a:gd name="connsiteY1" fmla="*/ 0 h 1724032"/>
              <a:gd name="connsiteX2" fmla="*/ 292906 w 2737961"/>
              <a:gd name="connsiteY2" fmla="*/ 1384002 h 1724032"/>
              <a:gd name="connsiteX3" fmla="*/ 2737961 w 2737961"/>
              <a:gd name="connsiteY3" fmla="*/ 1488777 h 1724032"/>
              <a:gd name="connsiteX4" fmla="*/ 2737961 w 2737961"/>
              <a:gd name="connsiteY4" fmla="*/ 1724032 h 1724032"/>
              <a:gd name="connsiteX5" fmla="*/ 191000 w 2737961"/>
              <a:gd name="connsiteY5" fmla="*/ 1638307 h 1724032"/>
              <a:gd name="connsiteX6" fmla="*/ 500 w 2737961"/>
              <a:gd name="connsiteY6" fmla="*/ 9525 h 1724032"/>
              <a:gd name="connsiteX0" fmla="*/ 8616 w 2746077"/>
              <a:gd name="connsiteY0" fmla="*/ 9525 h 1724032"/>
              <a:gd name="connsiteX1" fmla="*/ 272447 w 2746077"/>
              <a:gd name="connsiteY1" fmla="*/ 0 h 1724032"/>
              <a:gd name="connsiteX2" fmla="*/ 301022 w 2746077"/>
              <a:gd name="connsiteY2" fmla="*/ 1384002 h 1724032"/>
              <a:gd name="connsiteX3" fmla="*/ 2746077 w 2746077"/>
              <a:gd name="connsiteY3" fmla="*/ 1488777 h 1724032"/>
              <a:gd name="connsiteX4" fmla="*/ 2746077 w 2746077"/>
              <a:gd name="connsiteY4" fmla="*/ 1724032 h 1724032"/>
              <a:gd name="connsiteX5" fmla="*/ 141966 w 2746077"/>
              <a:gd name="connsiteY5" fmla="*/ 1609732 h 1724032"/>
              <a:gd name="connsiteX6" fmla="*/ 8616 w 2746077"/>
              <a:gd name="connsiteY6" fmla="*/ 9525 h 1724032"/>
              <a:gd name="connsiteX0" fmla="*/ 23832 w 2761293"/>
              <a:gd name="connsiteY0" fmla="*/ 9525 h 1724032"/>
              <a:gd name="connsiteX1" fmla="*/ 287663 w 2761293"/>
              <a:gd name="connsiteY1" fmla="*/ 0 h 1724032"/>
              <a:gd name="connsiteX2" fmla="*/ 316238 w 2761293"/>
              <a:gd name="connsiteY2" fmla="*/ 1384002 h 1724032"/>
              <a:gd name="connsiteX3" fmla="*/ 2761293 w 2761293"/>
              <a:gd name="connsiteY3" fmla="*/ 1488777 h 1724032"/>
              <a:gd name="connsiteX4" fmla="*/ 2761293 w 2761293"/>
              <a:gd name="connsiteY4" fmla="*/ 1724032 h 1724032"/>
              <a:gd name="connsiteX5" fmla="*/ 119082 w 2761293"/>
              <a:gd name="connsiteY5" fmla="*/ 1619257 h 1724032"/>
              <a:gd name="connsiteX6" fmla="*/ 23832 w 2761293"/>
              <a:gd name="connsiteY6" fmla="*/ 9525 h 1724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61293" h="1724032">
                <a:moveTo>
                  <a:pt x="23832" y="9525"/>
                </a:moveTo>
                <a:cubicBezTo>
                  <a:pt x="127651" y="9525"/>
                  <a:pt x="183844" y="0"/>
                  <a:pt x="287663" y="0"/>
                </a:cubicBezTo>
                <a:cubicBezTo>
                  <a:pt x="306713" y="470859"/>
                  <a:pt x="335288" y="1246518"/>
                  <a:pt x="316238" y="1384002"/>
                </a:cubicBezTo>
                <a:cubicBezTo>
                  <a:pt x="493081" y="1422102"/>
                  <a:pt x="2184400" y="1460202"/>
                  <a:pt x="2761293" y="1488777"/>
                </a:cubicBezTo>
                <a:lnTo>
                  <a:pt x="2761293" y="1724032"/>
                </a:lnTo>
                <a:cubicBezTo>
                  <a:pt x="2112331" y="1708157"/>
                  <a:pt x="101294" y="1673232"/>
                  <a:pt x="119082" y="1619257"/>
                </a:cubicBezTo>
                <a:cubicBezTo>
                  <a:pt x="-68243" y="1524005"/>
                  <a:pt x="20657" y="619127"/>
                  <a:pt x="23832" y="952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20" name="直接连接符 119">
            <a:extLst>
              <a:ext uri="{FF2B5EF4-FFF2-40B4-BE49-F238E27FC236}">
                <a16:creationId xmlns:a16="http://schemas.microsoft.com/office/drawing/2014/main" id="{8640C099-C795-77E4-93C9-DF2030506E77}"/>
              </a:ext>
            </a:extLst>
          </p:cNvPr>
          <p:cNvCxnSpPr>
            <a:cxnSpLocks/>
          </p:cNvCxnSpPr>
          <p:nvPr/>
        </p:nvCxnSpPr>
        <p:spPr>
          <a:xfrm flipV="1">
            <a:off x="1354200" y="3104253"/>
            <a:ext cx="1434674" cy="1041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闪电形 2">
            <a:extLst>
              <a:ext uri="{FF2B5EF4-FFF2-40B4-BE49-F238E27FC236}">
                <a16:creationId xmlns:a16="http://schemas.microsoft.com/office/drawing/2014/main" id="{5BE05EF5-0BB3-21FB-635A-1AF24851A3DB}"/>
              </a:ext>
            </a:extLst>
          </p:cNvPr>
          <p:cNvSpPr/>
          <p:nvPr/>
        </p:nvSpPr>
        <p:spPr>
          <a:xfrm rot="20699017" flipV="1">
            <a:off x="2735899" y="4028717"/>
            <a:ext cx="463784" cy="476515"/>
          </a:xfrm>
          <a:prstGeom prst="lightningBol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闪电形 4">
            <a:extLst>
              <a:ext uri="{FF2B5EF4-FFF2-40B4-BE49-F238E27FC236}">
                <a16:creationId xmlns:a16="http://schemas.microsoft.com/office/drawing/2014/main" id="{2E784240-571C-6C4C-C694-792C044E8F6E}"/>
              </a:ext>
            </a:extLst>
          </p:cNvPr>
          <p:cNvSpPr/>
          <p:nvPr/>
        </p:nvSpPr>
        <p:spPr>
          <a:xfrm rot="20699017" flipV="1">
            <a:off x="3198588" y="4019055"/>
            <a:ext cx="463784" cy="476515"/>
          </a:xfrm>
          <a:prstGeom prst="lightningBol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闪电形 6">
            <a:extLst>
              <a:ext uri="{FF2B5EF4-FFF2-40B4-BE49-F238E27FC236}">
                <a16:creationId xmlns:a16="http://schemas.microsoft.com/office/drawing/2014/main" id="{467F797D-2915-3EFD-6B0F-82126717E56A}"/>
              </a:ext>
            </a:extLst>
          </p:cNvPr>
          <p:cNvSpPr/>
          <p:nvPr/>
        </p:nvSpPr>
        <p:spPr>
          <a:xfrm rot="20699017" flipV="1">
            <a:off x="3587648" y="4045645"/>
            <a:ext cx="463784" cy="476515"/>
          </a:xfrm>
          <a:prstGeom prst="lightningBol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闪电形 8">
            <a:extLst>
              <a:ext uri="{FF2B5EF4-FFF2-40B4-BE49-F238E27FC236}">
                <a16:creationId xmlns:a16="http://schemas.microsoft.com/office/drawing/2014/main" id="{317E7DC7-E7CF-6C71-32C5-A9462237CB1C}"/>
              </a:ext>
            </a:extLst>
          </p:cNvPr>
          <p:cNvSpPr/>
          <p:nvPr/>
        </p:nvSpPr>
        <p:spPr>
          <a:xfrm rot="20699017" flipV="1">
            <a:off x="4022931" y="4047519"/>
            <a:ext cx="463784" cy="476515"/>
          </a:xfrm>
          <a:prstGeom prst="lightningBol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03D1B1BA-6E15-5AC2-EFB8-80AEF723B961}"/>
              </a:ext>
            </a:extLst>
          </p:cNvPr>
          <p:cNvSpPr/>
          <p:nvPr/>
        </p:nvSpPr>
        <p:spPr>
          <a:xfrm>
            <a:off x="9667875" y="2605019"/>
            <a:ext cx="130286" cy="490607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任意多边形: 形状 13">
            <a:extLst>
              <a:ext uri="{FF2B5EF4-FFF2-40B4-BE49-F238E27FC236}">
                <a16:creationId xmlns:a16="http://schemas.microsoft.com/office/drawing/2014/main" id="{A58E9A9A-2605-B568-26EA-3849EE4FA298}"/>
              </a:ext>
            </a:extLst>
          </p:cNvPr>
          <p:cNvSpPr/>
          <p:nvPr/>
        </p:nvSpPr>
        <p:spPr>
          <a:xfrm>
            <a:off x="9314822" y="1899138"/>
            <a:ext cx="763675" cy="854184"/>
          </a:xfrm>
          <a:custGeom>
            <a:avLst/>
            <a:gdLst>
              <a:gd name="connsiteX0" fmla="*/ 401934 w 763675"/>
              <a:gd name="connsiteY0" fmla="*/ 834014 h 854184"/>
              <a:gd name="connsiteX1" fmla="*/ 221064 w 763675"/>
              <a:gd name="connsiteY1" fmla="*/ 813917 h 854184"/>
              <a:gd name="connsiteX2" fmla="*/ 160774 w 763675"/>
              <a:gd name="connsiteY2" fmla="*/ 783772 h 854184"/>
              <a:gd name="connsiteX3" fmla="*/ 80387 w 763675"/>
              <a:gd name="connsiteY3" fmla="*/ 723482 h 854184"/>
              <a:gd name="connsiteX4" fmla="*/ 60290 w 763675"/>
              <a:gd name="connsiteY4" fmla="*/ 693337 h 854184"/>
              <a:gd name="connsiteX5" fmla="*/ 40193 w 763675"/>
              <a:gd name="connsiteY5" fmla="*/ 622998 h 854184"/>
              <a:gd name="connsiteX6" fmla="*/ 0 w 763675"/>
              <a:gd name="connsiteY6" fmla="*/ 512466 h 854184"/>
              <a:gd name="connsiteX7" fmla="*/ 20097 w 763675"/>
              <a:gd name="connsiteY7" fmla="*/ 261258 h 854184"/>
              <a:gd name="connsiteX8" fmla="*/ 60290 w 763675"/>
              <a:gd name="connsiteY8" fmla="*/ 140677 h 854184"/>
              <a:gd name="connsiteX9" fmla="*/ 170822 w 763675"/>
              <a:gd name="connsiteY9" fmla="*/ 30146 h 854184"/>
              <a:gd name="connsiteX10" fmla="*/ 281354 w 763675"/>
              <a:gd name="connsiteY10" fmla="*/ 20097 h 854184"/>
              <a:gd name="connsiteX11" fmla="*/ 331596 w 763675"/>
              <a:gd name="connsiteY11" fmla="*/ 0 h 854184"/>
              <a:gd name="connsiteX12" fmla="*/ 512466 w 763675"/>
              <a:gd name="connsiteY12" fmla="*/ 50242 h 854184"/>
              <a:gd name="connsiteX13" fmla="*/ 562708 w 763675"/>
              <a:gd name="connsiteY13" fmla="*/ 90436 h 854184"/>
              <a:gd name="connsiteX14" fmla="*/ 703385 w 763675"/>
              <a:gd name="connsiteY14" fmla="*/ 211016 h 854184"/>
              <a:gd name="connsiteX15" fmla="*/ 713433 w 763675"/>
              <a:gd name="connsiteY15" fmla="*/ 251209 h 854184"/>
              <a:gd name="connsiteX16" fmla="*/ 743578 w 763675"/>
              <a:gd name="connsiteY16" fmla="*/ 301451 h 854184"/>
              <a:gd name="connsiteX17" fmla="*/ 763675 w 763675"/>
              <a:gd name="connsiteY17" fmla="*/ 482321 h 854184"/>
              <a:gd name="connsiteX18" fmla="*/ 753626 w 763675"/>
              <a:gd name="connsiteY18" fmla="*/ 663192 h 854184"/>
              <a:gd name="connsiteX19" fmla="*/ 733530 w 763675"/>
              <a:gd name="connsiteY19" fmla="*/ 693337 h 854184"/>
              <a:gd name="connsiteX20" fmla="*/ 663191 w 763675"/>
              <a:gd name="connsiteY20" fmla="*/ 763675 h 854184"/>
              <a:gd name="connsiteX21" fmla="*/ 633046 w 763675"/>
              <a:gd name="connsiteY21" fmla="*/ 793820 h 854184"/>
              <a:gd name="connsiteX22" fmla="*/ 602901 w 763675"/>
              <a:gd name="connsiteY22" fmla="*/ 803869 h 854184"/>
              <a:gd name="connsiteX23" fmla="*/ 552659 w 763675"/>
              <a:gd name="connsiteY23" fmla="*/ 823965 h 854184"/>
              <a:gd name="connsiteX24" fmla="*/ 422031 w 763675"/>
              <a:gd name="connsiteY24" fmla="*/ 854110 h 854184"/>
              <a:gd name="connsiteX25" fmla="*/ 401934 w 763675"/>
              <a:gd name="connsiteY25" fmla="*/ 834014 h 854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763675" h="854184">
                <a:moveTo>
                  <a:pt x="401934" y="834014"/>
                </a:moveTo>
                <a:cubicBezTo>
                  <a:pt x="368440" y="827315"/>
                  <a:pt x="280450" y="826289"/>
                  <a:pt x="221064" y="813917"/>
                </a:cubicBezTo>
                <a:cubicBezTo>
                  <a:pt x="199068" y="809334"/>
                  <a:pt x="180415" y="794684"/>
                  <a:pt x="160774" y="783772"/>
                </a:cubicBezTo>
                <a:cubicBezTo>
                  <a:pt x="139904" y="772177"/>
                  <a:pt x="91897" y="734992"/>
                  <a:pt x="80387" y="723482"/>
                </a:cubicBezTo>
                <a:cubicBezTo>
                  <a:pt x="71847" y="714943"/>
                  <a:pt x="66989" y="703385"/>
                  <a:pt x="60290" y="693337"/>
                </a:cubicBezTo>
                <a:cubicBezTo>
                  <a:pt x="53591" y="669891"/>
                  <a:pt x="48947" y="645757"/>
                  <a:pt x="40193" y="622998"/>
                </a:cubicBezTo>
                <a:cubicBezTo>
                  <a:pt x="-7035" y="500206"/>
                  <a:pt x="21634" y="620638"/>
                  <a:pt x="0" y="512466"/>
                </a:cubicBezTo>
                <a:cubicBezTo>
                  <a:pt x="2120" y="470068"/>
                  <a:pt x="-871" y="332549"/>
                  <a:pt x="20097" y="261258"/>
                </a:cubicBezTo>
                <a:cubicBezTo>
                  <a:pt x="32052" y="220612"/>
                  <a:pt x="36789" y="175929"/>
                  <a:pt x="60290" y="140677"/>
                </a:cubicBezTo>
                <a:cubicBezTo>
                  <a:pt x="91834" y="93361"/>
                  <a:pt x="110213" y="50349"/>
                  <a:pt x="170822" y="30146"/>
                </a:cubicBezTo>
                <a:cubicBezTo>
                  <a:pt x="205919" y="18447"/>
                  <a:pt x="244510" y="23447"/>
                  <a:pt x="281354" y="20097"/>
                </a:cubicBezTo>
                <a:cubicBezTo>
                  <a:pt x="298101" y="13398"/>
                  <a:pt x="313559" y="0"/>
                  <a:pt x="331596" y="0"/>
                </a:cubicBezTo>
                <a:cubicBezTo>
                  <a:pt x="420210" y="0"/>
                  <a:pt x="451631" y="7657"/>
                  <a:pt x="512466" y="50242"/>
                </a:cubicBezTo>
                <a:cubicBezTo>
                  <a:pt x="530036" y="62541"/>
                  <a:pt x="545256" y="77970"/>
                  <a:pt x="562708" y="90436"/>
                </a:cubicBezTo>
                <a:cubicBezTo>
                  <a:pt x="685911" y="178438"/>
                  <a:pt x="622006" y="113362"/>
                  <a:pt x="703385" y="211016"/>
                </a:cubicBezTo>
                <a:cubicBezTo>
                  <a:pt x="706734" y="224414"/>
                  <a:pt x="707824" y="238589"/>
                  <a:pt x="713433" y="251209"/>
                </a:cubicBezTo>
                <a:cubicBezTo>
                  <a:pt x="721365" y="269056"/>
                  <a:pt x="737402" y="282923"/>
                  <a:pt x="743578" y="301451"/>
                </a:cubicBezTo>
                <a:cubicBezTo>
                  <a:pt x="751217" y="324368"/>
                  <a:pt x="763417" y="479486"/>
                  <a:pt x="763675" y="482321"/>
                </a:cubicBezTo>
                <a:cubicBezTo>
                  <a:pt x="760325" y="542611"/>
                  <a:pt x="762165" y="603416"/>
                  <a:pt x="753626" y="663192"/>
                </a:cubicBezTo>
                <a:cubicBezTo>
                  <a:pt x="751918" y="675147"/>
                  <a:pt x="741609" y="684361"/>
                  <a:pt x="733530" y="693337"/>
                </a:cubicBezTo>
                <a:cubicBezTo>
                  <a:pt x="711349" y="717983"/>
                  <a:pt x="686637" y="740229"/>
                  <a:pt x="663191" y="763675"/>
                </a:cubicBezTo>
                <a:cubicBezTo>
                  <a:pt x="653143" y="773723"/>
                  <a:pt x="646527" y="789326"/>
                  <a:pt x="633046" y="793820"/>
                </a:cubicBezTo>
                <a:cubicBezTo>
                  <a:pt x="622998" y="797170"/>
                  <a:pt x="612819" y="800150"/>
                  <a:pt x="602901" y="803869"/>
                </a:cubicBezTo>
                <a:cubicBezTo>
                  <a:pt x="586012" y="810202"/>
                  <a:pt x="569899" y="818661"/>
                  <a:pt x="552659" y="823965"/>
                </a:cubicBezTo>
                <a:cubicBezTo>
                  <a:pt x="537650" y="828583"/>
                  <a:pt x="448685" y="850778"/>
                  <a:pt x="422031" y="854110"/>
                </a:cubicBezTo>
                <a:cubicBezTo>
                  <a:pt x="412060" y="855356"/>
                  <a:pt x="435428" y="840713"/>
                  <a:pt x="401934" y="834014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任意多边形: 形状 16">
            <a:extLst>
              <a:ext uri="{FF2B5EF4-FFF2-40B4-BE49-F238E27FC236}">
                <a16:creationId xmlns:a16="http://schemas.microsoft.com/office/drawing/2014/main" id="{EA5239BE-959F-8A5C-60AB-915313E82AD7}"/>
              </a:ext>
            </a:extLst>
          </p:cNvPr>
          <p:cNvSpPr/>
          <p:nvPr/>
        </p:nvSpPr>
        <p:spPr>
          <a:xfrm>
            <a:off x="10356651" y="1823399"/>
            <a:ext cx="577776" cy="936940"/>
          </a:xfrm>
          <a:custGeom>
            <a:avLst/>
            <a:gdLst>
              <a:gd name="connsiteX0" fmla="*/ 236132 w 577776"/>
              <a:gd name="connsiteY0" fmla="*/ 904352 h 936940"/>
              <a:gd name="connsiteX1" fmla="*/ 175842 w 577776"/>
              <a:gd name="connsiteY1" fmla="*/ 864158 h 936940"/>
              <a:gd name="connsiteX2" fmla="*/ 105503 w 577776"/>
              <a:gd name="connsiteY2" fmla="*/ 834013 h 936940"/>
              <a:gd name="connsiteX3" fmla="*/ 25116 w 577776"/>
              <a:gd name="connsiteY3" fmla="*/ 743578 h 936940"/>
              <a:gd name="connsiteX4" fmla="*/ 15068 w 577776"/>
              <a:gd name="connsiteY4" fmla="*/ 703385 h 936940"/>
              <a:gd name="connsiteX5" fmla="*/ 15068 w 577776"/>
              <a:gd name="connsiteY5" fmla="*/ 291402 h 936940"/>
              <a:gd name="connsiteX6" fmla="*/ 35165 w 577776"/>
              <a:gd name="connsiteY6" fmla="*/ 241161 h 936940"/>
              <a:gd name="connsiteX7" fmla="*/ 55262 w 577776"/>
              <a:gd name="connsiteY7" fmla="*/ 110532 h 936940"/>
              <a:gd name="connsiteX8" fmla="*/ 75358 w 577776"/>
              <a:gd name="connsiteY8" fmla="*/ 50242 h 936940"/>
              <a:gd name="connsiteX9" fmla="*/ 145697 w 577776"/>
              <a:gd name="connsiteY9" fmla="*/ 0 h 936940"/>
              <a:gd name="connsiteX10" fmla="*/ 336615 w 577776"/>
              <a:gd name="connsiteY10" fmla="*/ 20097 h 936940"/>
              <a:gd name="connsiteX11" fmla="*/ 386857 w 577776"/>
              <a:gd name="connsiteY11" fmla="*/ 80387 h 936940"/>
              <a:gd name="connsiteX12" fmla="*/ 406954 w 577776"/>
              <a:gd name="connsiteY12" fmla="*/ 110532 h 936940"/>
              <a:gd name="connsiteX13" fmla="*/ 437099 w 577776"/>
              <a:gd name="connsiteY13" fmla="*/ 160774 h 936940"/>
              <a:gd name="connsiteX14" fmla="*/ 467244 w 577776"/>
              <a:gd name="connsiteY14" fmla="*/ 180870 h 936940"/>
              <a:gd name="connsiteX15" fmla="*/ 487341 w 577776"/>
              <a:gd name="connsiteY15" fmla="*/ 211016 h 936940"/>
              <a:gd name="connsiteX16" fmla="*/ 537582 w 577776"/>
              <a:gd name="connsiteY16" fmla="*/ 321547 h 936940"/>
              <a:gd name="connsiteX17" fmla="*/ 557679 w 577776"/>
              <a:gd name="connsiteY17" fmla="*/ 492369 h 936940"/>
              <a:gd name="connsiteX18" fmla="*/ 577776 w 577776"/>
              <a:gd name="connsiteY18" fmla="*/ 663191 h 936940"/>
              <a:gd name="connsiteX19" fmla="*/ 557679 w 577776"/>
              <a:gd name="connsiteY19" fmla="*/ 763675 h 936940"/>
              <a:gd name="connsiteX20" fmla="*/ 507437 w 577776"/>
              <a:gd name="connsiteY20" fmla="*/ 854110 h 936940"/>
              <a:gd name="connsiteX21" fmla="*/ 487341 w 577776"/>
              <a:gd name="connsiteY21" fmla="*/ 884255 h 936940"/>
              <a:gd name="connsiteX22" fmla="*/ 427051 w 577776"/>
              <a:gd name="connsiteY22" fmla="*/ 934497 h 936940"/>
              <a:gd name="connsiteX23" fmla="*/ 236132 w 577776"/>
              <a:gd name="connsiteY23" fmla="*/ 904352 h 936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77776" h="936940">
                <a:moveTo>
                  <a:pt x="236132" y="904352"/>
                </a:moveTo>
                <a:cubicBezTo>
                  <a:pt x="194264" y="892629"/>
                  <a:pt x="196553" y="876585"/>
                  <a:pt x="175842" y="864158"/>
                </a:cubicBezTo>
                <a:cubicBezTo>
                  <a:pt x="144805" y="845536"/>
                  <a:pt x="136684" y="844407"/>
                  <a:pt x="105503" y="834013"/>
                </a:cubicBezTo>
                <a:cubicBezTo>
                  <a:pt x="85239" y="813749"/>
                  <a:pt x="39901" y="773147"/>
                  <a:pt x="25116" y="743578"/>
                </a:cubicBezTo>
                <a:cubicBezTo>
                  <a:pt x="18940" y="731226"/>
                  <a:pt x="18417" y="716783"/>
                  <a:pt x="15068" y="703385"/>
                </a:cubicBezTo>
                <a:cubicBezTo>
                  <a:pt x="-3955" y="532176"/>
                  <a:pt x="-6064" y="552032"/>
                  <a:pt x="15068" y="291402"/>
                </a:cubicBezTo>
                <a:cubicBezTo>
                  <a:pt x="16526" y="273424"/>
                  <a:pt x="28466" y="257908"/>
                  <a:pt x="35165" y="241161"/>
                </a:cubicBezTo>
                <a:cubicBezTo>
                  <a:pt x="41864" y="197618"/>
                  <a:pt x="46186" y="153642"/>
                  <a:pt x="55262" y="110532"/>
                </a:cubicBezTo>
                <a:cubicBezTo>
                  <a:pt x="59626" y="89803"/>
                  <a:pt x="61944" y="66637"/>
                  <a:pt x="75358" y="50242"/>
                </a:cubicBezTo>
                <a:cubicBezTo>
                  <a:pt x="93604" y="27942"/>
                  <a:pt x="122251" y="16747"/>
                  <a:pt x="145697" y="0"/>
                </a:cubicBezTo>
                <a:cubicBezTo>
                  <a:pt x="209336" y="6699"/>
                  <a:pt x="273656" y="8650"/>
                  <a:pt x="336615" y="20097"/>
                </a:cubicBezTo>
                <a:cubicBezTo>
                  <a:pt x="369326" y="26045"/>
                  <a:pt x="373635" y="57248"/>
                  <a:pt x="386857" y="80387"/>
                </a:cubicBezTo>
                <a:cubicBezTo>
                  <a:pt x="392849" y="90872"/>
                  <a:pt x="400553" y="100291"/>
                  <a:pt x="406954" y="110532"/>
                </a:cubicBezTo>
                <a:cubicBezTo>
                  <a:pt x="417305" y="127094"/>
                  <a:pt x="424389" y="145945"/>
                  <a:pt x="437099" y="160774"/>
                </a:cubicBezTo>
                <a:cubicBezTo>
                  <a:pt x="444958" y="169943"/>
                  <a:pt x="457196" y="174171"/>
                  <a:pt x="467244" y="180870"/>
                </a:cubicBezTo>
                <a:cubicBezTo>
                  <a:pt x="473943" y="190919"/>
                  <a:pt x="481476" y="200459"/>
                  <a:pt x="487341" y="211016"/>
                </a:cubicBezTo>
                <a:cubicBezTo>
                  <a:pt x="514636" y="260147"/>
                  <a:pt x="517905" y="272353"/>
                  <a:pt x="537582" y="321547"/>
                </a:cubicBezTo>
                <a:cubicBezTo>
                  <a:pt x="544281" y="378488"/>
                  <a:pt x="551779" y="435340"/>
                  <a:pt x="557679" y="492369"/>
                </a:cubicBezTo>
                <a:cubicBezTo>
                  <a:pt x="574879" y="658636"/>
                  <a:pt x="557389" y="561262"/>
                  <a:pt x="577776" y="663191"/>
                </a:cubicBezTo>
                <a:cubicBezTo>
                  <a:pt x="571077" y="696686"/>
                  <a:pt x="566480" y="730670"/>
                  <a:pt x="557679" y="763675"/>
                </a:cubicBezTo>
                <a:cubicBezTo>
                  <a:pt x="544108" y="814564"/>
                  <a:pt x="536570" y="813323"/>
                  <a:pt x="507437" y="854110"/>
                </a:cubicBezTo>
                <a:cubicBezTo>
                  <a:pt x="500418" y="863937"/>
                  <a:pt x="495072" y="874978"/>
                  <a:pt x="487341" y="884255"/>
                </a:cubicBezTo>
                <a:cubicBezTo>
                  <a:pt x="479670" y="893461"/>
                  <a:pt x="442663" y="931570"/>
                  <a:pt x="427051" y="934497"/>
                </a:cubicBezTo>
                <a:cubicBezTo>
                  <a:pt x="367981" y="945573"/>
                  <a:pt x="278000" y="916075"/>
                  <a:pt x="236132" y="904352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箭头: 下 21">
            <a:extLst>
              <a:ext uri="{FF2B5EF4-FFF2-40B4-BE49-F238E27FC236}">
                <a16:creationId xmlns:a16="http://schemas.microsoft.com/office/drawing/2014/main" id="{9F5C6456-06C8-FD0E-25A7-27F3303B2E8F}"/>
              </a:ext>
            </a:extLst>
          </p:cNvPr>
          <p:cNvSpPr/>
          <p:nvPr/>
        </p:nvSpPr>
        <p:spPr>
          <a:xfrm>
            <a:off x="5724525" y="3993698"/>
            <a:ext cx="274341" cy="746832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箭头: 上 23">
            <a:extLst>
              <a:ext uri="{FF2B5EF4-FFF2-40B4-BE49-F238E27FC236}">
                <a16:creationId xmlns:a16="http://schemas.microsoft.com/office/drawing/2014/main" id="{A8590406-ED27-655A-CE1F-12ABC5AD1BD7}"/>
              </a:ext>
            </a:extLst>
          </p:cNvPr>
          <p:cNvSpPr/>
          <p:nvPr/>
        </p:nvSpPr>
        <p:spPr>
          <a:xfrm>
            <a:off x="2381249" y="3304318"/>
            <a:ext cx="231414" cy="466685"/>
          </a:xfrm>
          <a:prstGeom prst="upArrow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箭头: 下 24">
            <a:extLst>
              <a:ext uri="{FF2B5EF4-FFF2-40B4-BE49-F238E27FC236}">
                <a16:creationId xmlns:a16="http://schemas.microsoft.com/office/drawing/2014/main" id="{2D254E75-CC09-E18C-25DF-0AEF741C5A77}"/>
              </a:ext>
            </a:extLst>
          </p:cNvPr>
          <p:cNvSpPr/>
          <p:nvPr/>
        </p:nvSpPr>
        <p:spPr>
          <a:xfrm>
            <a:off x="1522538" y="3493534"/>
            <a:ext cx="221323" cy="481695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闪电形 25">
            <a:extLst>
              <a:ext uri="{FF2B5EF4-FFF2-40B4-BE49-F238E27FC236}">
                <a16:creationId xmlns:a16="http://schemas.microsoft.com/office/drawing/2014/main" id="{9962CC2F-2620-7317-BA6B-ED0469CAB2C8}"/>
              </a:ext>
            </a:extLst>
          </p:cNvPr>
          <p:cNvSpPr/>
          <p:nvPr/>
        </p:nvSpPr>
        <p:spPr>
          <a:xfrm rot="2359764">
            <a:off x="2734741" y="4859599"/>
            <a:ext cx="374806" cy="491293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3417 w 21600"/>
              <a:gd name="connsiteY8" fmla="*/ 14877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8472 w 21600"/>
              <a:gd name="connsiteY0" fmla="*/ 0 h 21600"/>
              <a:gd name="connsiteX1" fmla="*/ 19475 w 21600"/>
              <a:gd name="connsiteY1" fmla="*/ 3916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3417 w 21600"/>
              <a:gd name="connsiteY8" fmla="*/ 14877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8472 w 19475"/>
              <a:gd name="connsiteY0" fmla="*/ 0 h 24718"/>
              <a:gd name="connsiteX1" fmla="*/ 19475 w 19475"/>
              <a:gd name="connsiteY1" fmla="*/ 3916 h 24718"/>
              <a:gd name="connsiteX2" fmla="*/ 11050 w 19475"/>
              <a:gd name="connsiteY2" fmla="*/ 6797 h 24718"/>
              <a:gd name="connsiteX3" fmla="*/ 16577 w 19475"/>
              <a:gd name="connsiteY3" fmla="*/ 12007 h 24718"/>
              <a:gd name="connsiteX4" fmla="*/ 14767 w 19475"/>
              <a:gd name="connsiteY4" fmla="*/ 12877 h 24718"/>
              <a:gd name="connsiteX5" fmla="*/ 5373 w 19475"/>
              <a:gd name="connsiteY5" fmla="*/ 24718 h 24718"/>
              <a:gd name="connsiteX6" fmla="*/ 10012 w 19475"/>
              <a:gd name="connsiteY6" fmla="*/ 14915 h 24718"/>
              <a:gd name="connsiteX7" fmla="*/ 12222 w 19475"/>
              <a:gd name="connsiteY7" fmla="*/ 13987 h 24718"/>
              <a:gd name="connsiteX8" fmla="*/ 3417 w 19475"/>
              <a:gd name="connsiteY8" fmla="*/ 14877 h 24718"/>
              <a:gd name="connsiteX9" fmla="*/ 7602 w 19475"/>
              <a:gd name="connsiteY9" fmla="*/ 8382 h 24718"/>
              <a:gd name="connsiteX10" fmla="*/ 0 w 19475"/>
              <a:gd name="connsiteY10" fmla="*/ 3890 h 24718"/>
              <a:gd name="connsiteX11" fmla="*/ 8472 w 19475"/>
              <a:gd name="connsiteY11" fmla="*/ 0 h 24718"/>
              <a:gd name="connsiteX0" fmla="*/ 8472 w 23703"/>
              <a:gd name="connsiteY0" fmla="*/ 0 h 22745"/>
              <a:gd name="connsiteX1" fmla="*/ 19475 w 23703"/>
              <a:gd name="connsiteY1" fmla="*/ 3916 h 22745"/>
              <a:gd name="connsiteX2" fmla="*/ 11050 w 23703"/>
              <a:gd name="connsiteY2" fmla="*/ 6797 h 22745"/>
              <a:gd name="connsiteX3" fmla="*/ 16577 w 23703"/>
              <a:gd name="connsiteY3" fmla="*/ 12007 h 22745"/>
              <a:gd name="connsiteX4" fmla="*/ 14767 w 23703"/>
              <a:gd name="connsiteY4" fmla="*/ 12877 h 22745"/>
              <a:gd name="connsiteX5" fmla="*/ 23703 w 23703"/>
              <a:gd name="connsiteY5" fmla="*/ 22745 h 22745"/>
              <a:gd name="connsiteX6" fmla="*/ 10012 w 23703"/>
              <a:gd name="connsiteY6" fmla="*/ 14915 h 22745"/>
              <a:gd name="connsiteX7" fmla="*/ 12222 w 23703"/>
              <a:gd name="connsiteY7" fmla="*/ 13987 h 22745"/>
              <a:gd name="connsiteX8" fmla="*/ 3417 w 23703"/>
              <a:gd name="connsiteY8" fmla="*/ 14877 h 22745"/>
              <a:gd name="connsiteX9" fmla="*/ 7602 w 23703"/>
              <a:gd name="connsiteY9" fmla="*/ 8382 h 22745"/>
              <a:gd name="connsiteX10" fmla="*/ 0 w 23703"/>
              <a:gd name="connsiteY10" fmla="*/ 3890 h 22745"/>
              <a:gd name="connsiteX11" fmla="*/ 8472 w 23703"/>
              <a:gd name="connsiteY11" fmla="*/ 0 h 22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703" h="22745">
                <a:moveTo>
                  <a:pt x="8472" y="0"/>
                </a:moveTo>
                <a:lnTo>
                  <a:pt x="19475" y="3916"/>
                </a:lnTo>
                <a:lnTo>
                  <a:pt x="11050" y="6797"/>
                </a:lnTo>
                <a:lnTo>
                  <a:pt x="16577" y="12007"/>
                </a:lnTo>
                <a:lnTo>
                  <a:pt x="14767" y="12877"/>
                </a:lnTo>
                <a:lnTo>
                  <a:pt x="23703" y="22745"/>
                </a:lnTo>
                <a:lnTo>
                  <a:pt x="10012" y="14915"/>
                </a:lnTo>
                <a:lnTo>
                  <a:pt x="12222" y="13987"/>
                </a:lnTo>
                <a:lnTo>
                  <a:pt x="3417" y="14877"/>
                </a:lnTo>
                <a:lnTo>
                  <a:pt x="7602" y="8382"/>
                </a:lnTo>
                <a:lnTo>
                  <a:pt x="0" y="3890"/>
                </a:lnTo>
                <a:lnTo>
                  <a:pt x="8472" y="0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闪电形 25">
            <a:extLst>
              <a:ext uri="{FF2B5EF4-FFF2-40B4-BE49-F238E27FC236}">
                <a16:creationId xmlns:a16="http://schemas.microsoft.com/office/drawing/2014/main" id="{2D1D86D0-773F-9DB6-AE01-5F8FA7040CBE}"/>
              </a:ext>
            </a:extLst>
          </p:cNvPr>
          <p:cNvSpPr/>
          <p:nvPr/>
        </p:nvSpPr>
        <p:spPr>
          <a:xfrm rot="2359764">
            <a:off x="3138446" y="4864634"/>
            <a:ext cx="386886" cy="585318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3417 w 21600"/>
              <a:gd name="connsiteY8" fmla="*/ 14877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8472 w 21600"/>
              <a:gd name="connsiteY0" fmla="*/ 0 h 21600"/>
              <a:gd name="connsiteX1" fmla="*/ 19475 w 21600"/>
              <a:gd name="connsiteY1" fmla="*/ 3916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3417 w 21600"/>
              <a:gd name="connsiteY8" fmla="*/ 14877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8472 w 19475"/>
              <a:gd name="connsiteY0" fmla="*/ 0 h 24718"/>
              <a:gd name="connsiteX1" fmla="*/ 19475 w 19475"/>
              <a:gd name="connsiteY1" fmla="*/ 3916 h 24718"/>
              <a:gd name="connsiteX2" fmla="*/ 11050 w 19475"/>
              <a:gd name="connsiteY2" fmla="*/ 6797 h 24718"/>
              <a:gd name="connsiteX3" fmla="*/ 16577 w 19475"/>
              <a:gd name="connsiteY3" fmla="*/ 12007 h 24718"/>
              <a:gd name="connsiteX4" fmla="*/ 14767 w 19475"/>
              <a:gd name="connsiteY4" fmla="*/ 12877 h 24718"/>
              <a:gd name="connsiteX5" fmla="*/ 5373 w 19475"/>
              <a:gd name="connsiteY5" fmla="*/ 24718 h 24718"/>
              <a:gd name="connsiteX6" fmla="*/ 10012 w 19475"/>
              <a:gd name="connsiteY6" fmla="*/ 14915 h 24718"/>
              <a:gd name="connsiteX7" fmla="*/ 12222 w 19475"/>
              <a:gd name="connsiteY7" fmla="*/ 13987 h 24718"/>
              <a:gd name="connsiteX8" fmla="*/ 3417 w 19475"/>
              <a:gd name="connsiteY8" fmla="*/ 14877 h 24718"/>
              <a:gd name="connsiteX9" fmla="*/ 7602 w 19475"/>
              <a:gd name="connsiteY9" fmla="*/ 8382 h 24718"/>
              <a:gd name="connsiteX10" fmla="*/ 0 w 19475"/>
              <a:gd name="connsiteY10" fmla="*/ 3890 h 24718"/>
              <a:gd name="connsiteX11" fmla="*/ 8472 w 19475"/>
              <a:gd name="connsiteY11" fmla="*/ 0 h 24718"/>
              <a:gd name="connsiteX0" fmla="*/ 8472 w 24467"/>
              <a:gd name="connsiteY0" fmla="*/ 0 h 27098"/>
              <a:gd name="connsiteX1" fmla="*/ 19475 w 24467"/>
              <a:gd name="connsiteY1" fmla="*/ 3916 h 27098"/>
              <a:gd name="connsiteX2" fmla="*/ 11050 w 24467"/>
              <a:gd name="connsiteY2" fmla="*/ 6797 h 27098"/>
              <a:gd name="connsiteX3" fmla="*/ 16577 w 24467"/>
              <a:gd name="connsiteY3" fmla="*/ 12007 h 27098"/>
              <a:gd name="connsiteX4" fmla="*/ 14767 w 24467"/>
              <a:gd name="connsiteY4" fmla="*/ 12877 h 27098"/>
              <a:gd name="connsiteX5" fmla="*/ 24467 w 24467"/>
              <a:gd name="connsiteY5" fmla="*/ 27098 h 27098"/>
              <a:gd name="connsiteX6" fmla="*/ 10012 w 24467"/>
              <a:gd name="connsiteY6" fmla="*/ 14915 h 27098"/>
              <a:gd name="connsiteX7" fmla="*/ 12222 w 24467"/>
              <a:gd name="connsiteY7" fmla="*/ 13987 h 27098"/>
              <a:gd name="connsiteX8" fmla="*/ 3417 w 24467"/>
              <a:gd name="connsiteY8" fmla="*/ 14877 h 27098"/>
              <a:gd name="connsiteX9" fmla="*/ 7602 w 24467"/>
              <a:gd name="connsiteY9" fmla="*/ 8382 h 27098"/>
              <a:gd name="connsiteX10" fmla="*/ 0 w 24467"/>
              <a:gd name="connsiteY10" fmla="*/ 3890 h 27098"/>
              <a:gd name="connsiteX11" fmla="*/ 8472 w 24467"/>
              <a:gd name="connsiteY11" fmla="*/ 0 h 27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4467" h="27098">
                <a:moveTo>
                  <a:pt x="8472" y="0"/>
                </a:moveTo>
                <a:lnTo>
                  <a:pt x="19475" y="3916"/>
                </a:lnTo>
                <a:lnTo>
                  <a:pt x="11050" y="6797"/>
                </a:lnTo>
                <a:lnTo>
                  <a:pt x="16577" y="12007"/>
                </a:lnTo>
                <a:lnTo>
                  <a:pt x="14767" y="12877"/>
                </a:lnTo>
                <a:lnTo>
                  <a:pt x="24467" y="27098"/>
                </a:lnTo>
                <a:lnTo>
                  <a:pt x="10012" y="14915"/>
                </a:lnTo>
                <a:lnTo>
                  <a:pt x="12222" y="13987"/>
                </a:lnTo>
                <a:lnTo>
                  <a:pt x="3417" y="14877"/>
                </a:lnTo>
                <a:lnTo>
                  <a:pt x="7602" y="8382"/>
                </a:lnTo>
                <a:lnTo>
                  <a:pt x="0" y="3890"/>
                </a:lnTo>
                <a:lnTo>
                  <a:pt x="8472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闪电形 25">
            <a:extLst>
              <a:ext uri="{FF2B5EF4-FFF2-40B4-BE49-F238E27FC236}">
                <a16:creationId xmlns:a16="http://schemas.microsoft.com/office/drawing/2014/main" id="{32EF6381-7F19-6C4A-0E7E-A30A134D4D56}"/>
              </a:ext>
            </a:extLst>
          </p:cNvPr>
          <p:cNvSpPr/>
          <p:nvPr/>
        </p:nvSpPr>
        <p:spPr>
          <a:xfrm rot="2359764">
            <a:off x="3525977" y="4849369"/>
            <a:ext cx="349426" cy="603009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3417 w 21600"/>
              <a:gd name="connsiteY8" fmla="*/ 14877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8472 w 21600"/>
              <a:gd name="connsiteY0" fmla="*/ 0 h 21600"/>
              <a:gd name="connsiteX1" fmla="*/ 19475 w 21600"/>
              <a:gd name="connsiteY1" fmla="*/ 3916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3417 w 21600"/>
              <a:gd name="connsiteY8" fmla="*/ 14877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8472 w 19475"/>
              <a:gd name="connsiteY0" fmla="*/ 0 h 24718"/>
              <a:gd name="connsiteX1" fmla="*/ 19475 w 19475"/>
              <a:gd name="connsiteY1" fmla="*/ 3916 h 24718"/>
              <a:gd name="connsiteX2" fmla="*/ 11050 w 19475"/>
              <a:gd name="connsiteY2" fmla="*/ 6797 h 24718"/>
              <a:gd name="connsiteX3" fmla="*/ 16577 w 19475"/>
              <a:gd name="connsiteY3" fmla="*/ 12007 h 24718"/>
              <a:gd name="connsiteX4" fmla="*/ 14767 w 19475"/>
              <a:gd name="connsiteY4" fmla="*/ 12877 h 24718"/>
              <a:gd name="connsiteX5" fmla="*/ 5373 w 19475"/>
              <a:gd name="connsiteY5" fmla="*/ 24718 h 24718"/>
              <a:gd name="connsiteX6" fmla="*/ 10012 w 19475"/>
              <a:gd name="connsiteY6" fmla="*/ 14915 h 24718"/>
              <a:gd name="connsiteX7" fmla="*/ 12222 w 19475"/>
              <a:gd name="connsiteY7" fmla="*/ 13987 h 24718"/>
              <a:gd name="connsiteX8" fmla="*/ 3417 w 19475"/>
              <a:gd name="connsiteY8" fmla="*/ 14877 h 24718"/>
              <a:gd name="connsiteX9" fmla="*/ 7602 w 19475"/>
              <a:gd name="connsiteY9" fmla="*/ 8382 h 24718"/>
              <a:gd name="connsiteX10" fmla="*/ 0 w 19475"/>
              <a:gd name="connsiteY10" fmla="*/ 3890 h 24718"/>
              <a:gd name="connsiteX11" fmla="*/ 8472 w 19475"/>
              <a:gd name="connsiteY11" fmla="*/ 0 h 24718"/>
              <a:gd name="connsiteX0" fmla="*/ 8472 w 22098"/>
              <a:gd name="connsiteY0" fmla="*/ 0 h 27917"/>
              <a:gd name="connsiteX1" fmla="*/ 19475 w 22098"/>
              <a:gd name="connsiteY1" fmla="*/ 3916 h 27917"/>
              <a:gd name="connsiteX2" fmla="*/ 11050 w 22098"/>
              <a:gd name="connsiteY2" fmla="*/ 6797 h 27917"/>
              <a:gd name="connsiteX3" fmla="*/ 16577 w 22098"/>
              <a:gd name="connsiteY3" fmla="*/ 12007 h 27917"/>
              <a:gd name="connsiteX4" fmla="*/ 14767 w 22098"/>
              <a:gd name="connsiteY4" fmla="*/ 12877 h 27917"/>
              <a:gd name="connsiteX5" fmla="*/ 22098 w 22098"/>
              <a:gd name="connsiteY5" fmla="*/ 27917 h 27917"/>
              <a:gd name="connsiteX6" fmla="*/ 10012 w 22098"/>
              <a:gd name="connsiteY6" fmla="*/ 14915 h 27917"/>
              <a:gd name="connsiteX7" fmla="*/ 12222 w 22098"/>
              <a:gd name="connsiteY7" fmla="*/ 13987 h 27917"/>
              <a:gd name="connsiteX8" fmla="*/ 3417 w 22098"/>
              <a:gd name="connsiteY8" fmla="*/ 14877 h 27917"/>
              <a:gd name="connsiteX9" fmla="*/ 7602 w 22098"/>
              <a:gd name="connsiteY9" fmla="*/ 8382 h 27917"/>
              <a:gd name="connsiteX10" fmla="*/ 0 w 22098"/>
              <a:gd name="connsiteY10" fmla="*/ 3890 h 27917"/>
              <a:gd name="connsiteX11" fmla="*/ 8472 w 22098"/>
              <a:gd name="connsiteY11" fmla="*/ 0 h 27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98" h="27917">
                <a:moveTo>
                  <a:pt x="8472" y="0"/>
                </a:moveTo>
                <a:lnTo>
                  <a:pt x="19475" y="3916"/>
                </a:lnTo>
                <a:lnTo>
                  <a:pt x="11050" y="6797"/>
                </a:lnTo>
                <a:lnTo>
                  <a:pt x="16577" y="12007"/>
                </a:lnTo>
                <a:lnTo>
                  <a:pt x="14767" y="12877"/>
                </a:lnTo>
                <a:lnTo>
                  <a:pt x="22098" y="27917"/>
                </a:lnTo>
                <a:lnTo>
                  <a:pt x="10012" y="14915"/>
                </a:lnTo>
                <a:lnTo>
                  <a:pt x="12222" y="13987"/>
                </a:lnTo>
                <a:lnTo>
                  <a:pt x="3417" y="14877"/>
                </a:lnTo>
                <a:lnTo>
                  <a:pt x="7602" y="8382"/>
                </a:lnTo>
                <a:lnTo>
                  <a:pt x="0" y="3890"/>
                </a:lnTo>
                <a:lnTo>
                  <a:pt x="8472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闪电形 25">
            <a:extLst>
              <a:ext uri="{FF2B5EF4-FFF2-40B4-BE49-F238E27FC236}">
                <a16:creationId xmlns:a16="http://schemas.microsoft.com/office/drawing/2014/main" id="{8EFA81CE-8288-8A9C-0CC7-45E8CF5D32B7}"/>
              </a:ext>
            </a:extLst>
          </p:cNvPr>
          <p:cNvSpPr/>
          <p:nvPr/>
        </p:nvSpPr>
        <p:spPr>
          <a:xfrm rot="2359764">
            <a:off x="3961133" y="4863083"/>
            <a:ext cx="307950" cy="495591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3417 w 21600"/>
              <a:gd name="connsiteY8" fmla="*/ 14877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8472 w 21600"/>
              <a:gd name="connsiteY0" fmla="*/ 0 h 21600"/>
              <a:gd name="connsiteX1" fmla="*/ 19475 w 21600"/>
              <a:gd name="connsiteY1" fmla="*/ 3916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3417 w 21600"/>
              <a:gd name="connsiteY8" fmla="*/ 14877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8472 w 19475"/>
              <a:gd name="connsiteY0" fmla="*/ 0 h 24718"/>
              <a:gd name="connsiteX1" fmla="*/ 19475 w 19475"/>
              <a:gd name="connsiteY1" fmla="*/ 3916 h 24718"/>
              <a:gd name="connsiteX2" fmla="*/ 11050 w 19475"/>
              <a:gd name="connsiteY2" fmla="*/ 6797 h 24718"/>
              <a:gd name="connsiteX3" fmla="*/ 16577 w 19475"/>
              <a:gd name="connsiteY3" fmla="*/ 12007 h 24718"/>
              <a:gd name="connsiteX4" fmla="*/ 14767 w 19475"/>
              <a:gd name="connsiteY4" fmla="*/ 12877 h 24718"/>
              <a:gd name="connsiteX5" fmla="*/ 5373 w 19475"/>
              <a:gd name="connsiteY5" fmla="*/ 24718 h 24718"/>
              <a:gd name="connsiteX6" fmla="*/ 10012 w 19475"/>
              <a:gd name="connsiteY6" fmla="*/ 14915 h 24718"/>
              <a:gd name="connsiteX7" fmla="*/ 12222 w 19475"/>
              <a:gd name="connsiteY7" fmla="*/ 13987 h 24718"/>
              <a:gd name="connsiteX8" fmla="*/ 3417 w 19475"/>
              <a:gd name="connsiteY8" fmla="*/ 14877 h 24718"/>
              <a:gd name="connsiteX9" fmla="*/ 7602 w 19475"/>
              <a:gd name="connsiteY9" fmla="*/ 8382 h 24718"/>
              <a:gd name="connsiteX10" fmla="*/ 0 w 19475"/>
              <a:gd name="connsiteY10" fmla="*/ 3890 h 24718"/>
              <a:gd name="connsiteX11" fmla="*/ 8472 w 19475"/>
              <a:gd name="connsiteY11" fmla="*/ 0 h 24718"/>
              <a:gd name="connsiteX0" fmla="*/ 8472 w 24289"/>
              <a:gd name="connsiteY0" fmla="*/ 0 h 28407"/>
              <a:gd name="connsiteX1" fmla="*/ 19475 w 24289"/>
              <a:gd name="connsiteY1" fmla="*/ 3916 h 28407"/>
              <a:gd name="connsiteX2" fmla="*/ 11050 w 24289"/>
              <a:gd name="connsiteY2" fmla="*/ 6797 h 28407"/>
              <a:gd name="connsiteX3" fmla="*/ 16577 w 24289"/>
              <a:gd name="connsiteY3" fmla="*/ 12007 h 28407"/>
              <a:gd name="connsiteX4" fmla="*/ 14767 w 24289"/>
              <a:gd name="connsiteY4" fmla="*/ 12877 h 28407"/>
              <a:gd name="connsiteX5" fmla="*/ 24289 w 24289"/>
              <a:gd name="connsiteY5" fmla="*/ 28407 h 28407"/>
              <a:gd name="connsiteX6" fmla="*/ 10012 w 24289"/>
              <a:gd name="connsiteY6" fmla="*/ 14915 h 28407"/>
              <a:gd name="connsiteX7" fmla="*/ 12222 w 24289"/>
              <a:gd name="connsiteY7" fmla="*/ 13987 h 28407"/>
              <a:gd name="connsiteX8" fmla="*/ 3417 w 24289"/>
              <a:gd name="connsiteY8" fmla="*/ 14877 h 28407"/>
              <a:gd name="connsiteX9" fmla="*/ 7602 w 24289"/>
              <a:gd name="connsiteY9" fmla="*/ 8382 h 28407"/>
              <a:gd name="connsiteX10" fmla="*/ 0 w 24289"/>
              <a:gd name="connsiteY10" fmla="*/ 3890 h 28407"/>
              <a:gd name="connsiteX11" fmla="*/ 8472 w 24289"/>
              <a:gd name="connsiteY11" fmla="*/ 0 h 28407"/>
              <a:gd name="connsiteX0" fmla="*/ 8472 w 19475"/>
              <a:gd name="connsiteY0" fmla="*/ 0 h 25628"/>
              <a:gd name="connsiteX1" fmla="*/ 19475 w 19475"/>
              <a:gd name="connsiteY1" fmla="*/ 3916 h 25628"/>
              <a:gd name="connsiteX2" fmla="*/ 11050 w 19475"/>
              <a:gd name="connsiteY2" fmla="*/ 6797 h 25628"/>
              <a:gd name="connsiteX3" fmla="*/ 16577 w 19475"/>
              <a:gd name="connsiteY3" fmla="*/ 12007 h 25628"/>
              <a:gd name="connsiteX4" fmla="*/ 14767 w 19475"/>
              <a:gd name="connsiteY4" fmla="*/ 12877 h 25628"/>
              <a:gd name="connsiteX5" fmla="*/ 17893 w 19475"/>
              <a:gd name="connsiteY5" fmla="*/ 25628 h 25628"/>
              <a:gd name="connsiteX6" fmla="*/ 10012 w 19475"/>
              <a:gd name="connsiteY6" fmla="*/ 14915 h 25628"/>
              <a:gd name="connsiteX7" fmla="*/ 12222 w 19475"/>
              <a:gd name="connsiteY7" fmla="*/ 13987 h 25628"/>
              <a:gd name="connsiteX8" fmla="*/ 3417 w 19475"/>
              <a:gd name="connsiteY8" fmla="*/ 14877 h 25628"/>
              <a:gd name="connsiteX9" fmla="*/ 7602 w 19475"/>
              <a:gd name="connsiteY9" fmla="*/ 8382 h 25628"/>
              <a:gd name="connsiteX10" fmla="*/ 0 w 19475"/>
              <a:gd name="connsiteY10" fmla="*/ 3890 h 25628"/>
              <a:gd name="connsiteX11" fmla="*/ 8472 w 19475"/>
              <a:gd name="connsiteY11" fmla="*/ 0 h 25628"/>
              <a:gd name="connsiteX0" fmla="*/ 8472 w 19475"/>
              <a:gd name="connsiteY0" fmla="*/ 0 h 22944"/>
              <a:gd name="connsiteX1" fmla="*/ 19475 w 19475"/>
              <a:gd name="connsiteY1" fmla="*/ 3916 h 22944"/>
              <a:gd name="connsiteX2" fmla="*/ 11050 w 19475"/>
              <a:gd name="connsiteY2" fmla="*/ 6797 h 22944"/>
              <a:gd name="connsiteX3" fmla="*/ 16577 w 19475"/>
              <a:gd name="connsiteY3" fmla="*/ 12007 h 22944"/>
              <a:gd name="connsiteX4" fmla="*/ 14767 w 19475"/>
              <a:gd name="connsiteY4" fmla="*/ 12877 h 22944"/>
              <a:gd name="connsiteX5" fmla="*/ 17354 w 19475"/>
              <a:gd name="connsiteY5" fmla="*/ 22944 h 22944"/>
              <a:gd name="connsiteX6" fmla="*/ 10012 w 19475"/>
              <a:gd name="connsiteY6" fmla="*/ 14915 h 22944"/>
              <a:gd name="connsiteX7" fmla="*/ 12222 w 19475"/>
              <a:gd name="connsiteY7" fmla="*/ 13987 h 22944"/>
              <a:gd name="connsiteX8" fmla="*/ 3417 w 19475"/>
              <a:gd name="connsiteY8" fmla="*/ 14877 h 22944"/>
              <a:gd name="connsiteX9" fmla="*/ 7602 w 19475"/>
              <a:gd name="connsiteY9" fmla="*/ 8382 h 22944"/>
              <a:gd name="connsiteX10" fmla="*/ 0 w 19475"/>
              <a:gd name="connsiteY10" fmla="*/ 3890 h 22944"/>
              <a:gd name="connsiteX11" fmla="*/ 8472 w 19475"/>
              <a:gd name="connsiteY11" fmla="*/ 0 h 22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9475" h="22944">
                <a:moveTo>
                  <a:pt x="8472" y="0"/>
                </a:moveTo>
                <a:lnTo>
                  <a:pt x="19475" y="3916"/>
                </a:lnTo>
                <a:lnTo>
                  <a:pt x="11050" y="6797"/>
                </a:lnTo>
                <a:lnTo>
                  <a:pt x="16577" y="12007"/>
                </a:lnTo>
                <a:lnTo>
                  <a:pt x="14767" y="12877"/>
                </a:lnTo>
                <a:lnTo>
                  <a:pt x="17354" y="22944"/>
                </a:lnTo>
                <a:lnTo>
                  <a:pt x="10012" y="14915"/>
                </a:lnTo>
                <a:lnTo>
                  <a:pt x="12222" y="13987"/>
                </a:lnTo>
                <a:lnTo>
                  <a:pt x="3417" y="14877"/>
                </a:lnTo>
                <a:lnTo>
                  <a:pt x="7602" y="8382"/>
                </a:lnTo>
                <a:lnTo>
                  <a:pt x="0" y="3890"/>
                </a:lnTo>
                <a:lnTo>
                  <a:pt x="8472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2BC676F9-0C0F-49ED-A73D-195BB8110693}"/>
              </a:ext>
            </a:extLst>
          </p:cNvPr>
          <p:cNvSpPr/>
          <p:nvPr/>
        </p:nvSpPr>
        <p:spPr>
          <a:xfrm>
            <a:off x="4238097" y="4457594"/>
            <a:ext cx="462673" cy="46265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71167609-71B0-3580-6C03-34B9F9CD6579}"/>
              </a:ext>
            </a:extLst>
          </p:cNvPr>
          <p:cNvCxnSpPr/>
          <p:nvPr/>
        </p:nvCxnSpPr>
        <p:spPr>
          <a:xfrm>
            <a:off x="4714875" y="4445230"/>
            <a:ext cx="229327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矩形 17">
            <a:extLst>
              <a:ext uri="{FF2B5EF4-FFF2-40B4-BE49-F238E27FC236}">
                <a16:creationId xmlns:a16="http://schemas.microsoft.com/office/drawing/2014/main" id="{42A92F96-BADC-A05E-5CEF-BDB33305C05D}"/>
              </a:ext>
            </a:extLst>
          </p:cNvPr>
          <p:cNvSpPr/>
          <p:nvPr/>
        </p:nvSpPr>
        <p:spPr>
          <a:xfrm>
            <a:off x="7029451" y="3610564"/>
            <a:ext cx="2793218" cy="234055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675022D8-DFA9-E303-9BEA-C2C4939630E9}"/>
              </a:ext>
            </a:extLst>
          </p:cNvPr>
          <p:cNvSpPr/>
          <p:nvPr/>
        </p:nvSpPr>
        <p:spPr>
          <a:xfrm>
            <a:off x="7052689" y="3636658"/>
            <a:ext cx="2746741" cy="55422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89BA1FC4-1275-65D9-4D74-C8D5797B1A45}"/>
              </a:ext>
            </a:extLst>
          </p:cNvPr>
          <p:cNvSpPr/>
          <p:nvPr/>
        </p:nvSpPr>
        <p:spPr>
          <a:xfrm>
            <a:off x="7052689" y="4201250"/>
            <a:ext cx="2746741" cy="3504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F86BEEE1-8F60-BEB7-F648-B4DEAECFE048}"/>
              </a:ext>
            </a:extLst>
          </p:cNvPr>
          <p:cNvSpPr/>
          <p:nvPr/>
        </p:nvSpPr>
        <p:spPr>
          <a:xfrm>
            <a:off x="7051419" y="5371303"/>
            <a:ext cx="2746741" cy="55422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5235E48B-64B4-F5F0-80C4-2644DFDAD95A}"/>
              </a:ext>
            </a:extLst>
          </p:cNvPr>
          <p:cNvSpPr/>
          <p:nvPr/>
        </p:nvSpPr>
        <p:spPr>
          <a:xfrm>
            <a:off x="7052689" y="5020807"/>
            <a:ext cx="2746741" cy="3504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857B9E38-229F-3F76-D0E8-B1C16E37E8C6}"/>
              </a:ext>
            </a:extLst>
          </p:cNvPr>
          <p:cNvSpPr/>
          <p:nvPr/>
        </p:nvSpPr>
        <p:spPr>
          <a:xfrm>
            <a:off x="7052689" y="4574107"/>
            <a:ext cx="2738055" cy="44669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050854E2-7298-DD00-8555-DCBFC6B5B15D}"/>
              </a:ext>
            </a:extLst>
          </p:cNvPr>
          <p:cNvSpPr/>
          <p:nvPr/>
        </p:nvSpPr>
        <p:spPr>
          <a:xfrm>
            <a:off x="7711615" y="3725955"/>
            <a:ext cx="1480010" cy="34922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箭头: 上 39">
            <a:extLst>
              <a:ext uri="{FF2B5EF4-FFF2-40B4-BE49-F238E27FC236}">
                <a16:creationId xmlns:a16="http://schemas.microsoft.com/office/drawing/2014/main" id="{B5230626-5F62-42CE-6980-2E9A0907A6CE}"/>
              </a:ext>
            </a:extLst>
          </p:cNvPr>
          <p:cNvSpPr/>
          <p:nvPr/>
        </p:nvSpPr>
        <p:spPr>
          <a:xfrm>
            <a:off x="7711615" y="3871827"/>
            <a:ext cx="351605" cy="765538"/>
          </a:xfrm>
          <a:prstGeom prst="up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箭头: 下 41">
            <a:extLst>
              <a:ext uri="{FF2B5EF4-FFF2-40B4-BE49-F238E27FC236}">
                <a16:creationId xmlns:a16="http://schemas.microsoft.com/office/drawing/2014/main" id="{1BCFD92C-F06E-A9E7-B6C8-0BD8DDBEA7EF}"/>
              </a:ext>
            </a:extLst>
          </p:cNvPr>
          <p:cNvSpPr/>
          <p:nvPr/>
        </p:nvSpPr>
        <p:spPr>
          <a:xfrm>
            <a:off x="8756791" y="3913771"/>
            <a:ext cx="351605" cy="723594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4C1EB9C6-E7DD-2FB5-A55D-6A567D97E76A}"/>
              </a:ext>
            </a:extLst>
          </p:cNvPr>
          <p:cNvSpPr/>
          <p:nvPr/>
        </p:nvSpPr>
        <p:spPr>
          <a:xfrm>
            <a:off x="7721439" y="5490858"/>
            <a:ext cx="1480010" cy="34922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1" name="箭头: 下 40">
            <a:extLst>
              <a:ext uri="{FF2B5EF4-FFF2-40B4-BE49-F238E27FC236}">
                <a16:creationId xmlns:a16="http://schemas.microsoft.com/office/drawing/2014/main" id="{7525E6F4-8BDB-7FCF-4EC6-4CD8DF9D2281}"/>
              </a:ext>
            </a:extLst>
          </p:cNvPr>
          <p:cNvSpPr/>
          <p:nvPr/>
        </p:nvSpPr>
        <p:spPr>
          <a:xfrm>
            <a:off x="7753708" y="4882135"/>
            <a:ext cx="351605" cy="687889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箭头: 上 42">
            <a:extLst>
              <a:ext uri="{FF2B5EF4-FFF2-40B4-BE49-F238E27FC236}">
                <a16:creationId xmlns:a16="http://schemas.microsoft.com/office/drawing/2014/main" id="{9D313ACF-F0D2-7EA2-C1E1-72267E5BD128}"/>
              </a:ext>
            </a:extLst>
          </p:cNvPr>
          <p:cNvSpPr/>
          <p:nvPr/>
        </p:nvSpPr>
        <p:spPr>
          <a:xfrm>
            <a:off x="8756613" y="4890367"/>
            <a:ext cx="351606" cy="679657"/>
          </a:xfrm>
          <a:prstGeom prst="up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56830D07-0BD5-DDB7-F7BD-25213577C64A}"/>
              </a:ext>
            </a:extLst>
          </p:cNvPr>
          <p:cNvSpPr/>
          <p:nvPr/>
        </p:nvSpPr>
        <p:spPr>
          <a:xfrm>
            <a:off x="10580396" y="2647071"/>
            <a:ext cx="130286" cy="45718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箭头: 上 11">
            <a:extLst>
              <a:ext uri="{FF2B5EF4-FFF2-40B4-BE49-F238E27FC236}">
                <a16:creationId xmlns:a16="http://schemas.microsoft.com/office/drawing/2014/main" id="{1EF08A32-A63B-2194-94B3-11E733C73DBC}"/>
              </a:ext>
            </a:extLst>
          </p:cNvPr>
          <p:cNvSpPr/>
          <p:nvPr/>
        </p:nvSpPr>
        <p:spPr>
          <a:xfrm>
            <a:off x="11620500" y="5989234"/>
            <a:ext cx="285750" cy="573491"/>
          </a:xfrm>
          <a:prstGeom prst="up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箭头: 右 12">
            <a:extLst>
              <a:ext uri="{FF2B5EF4-FFF2-40B4-BE49-F238E27FC236}">
                <a16:creationId xmlns:a16="http://schemas.microsoft.com/office/drawing/2014/main" id="{BE398C54-59AF-985D-1D0F-80FFBED68644}"/>
              </a:ext>
            </a:extLst>
          </p:cNvPr>
          <p:cNvSpPr/>
          <p:nvPr/>
        </p:nvSpPr>
        <p:spPr>
          <a:xfrm>
            <a:off x="10356651" y="5970067"/>
            <a:ext cx="844749" cy="230708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13089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1132</TotalTime>
  <Words>130</Words>
  <Application>Microsoft Office PowerPoint</Application>
  <PresentationFormat>宽屏</PresentationFormat>
  <Paragraphs>61</Paragraphs>
  <Slides>11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7" baseType="lpstr">
      <vt:lpstr>等线</vt:lpstr>
      <vt:lpstr>等线 Light</vt:lpstr>
      <vt:lpstr>宋体</vt:lpstr>
      <vt:lpstr>Arial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切一 空皆</dc:creator>
  <cp:lastModifiedBy>切一 空皆</cp:lastModifiedBy>
  <cp:revision>17</cp:revision>
  <dcterms:created xsi:type="dcterms:W3CDTF">2024-07-28T01:53:31Z</dcterms:created>
  <dcterms:modified xsi:type="dcterms:W3CDTF">2025-02-22T12:00:07Z</dcterms:modified>
</cp:coreProperties>
</file>