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83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84" autoAdjust="0"/>
    <p:restoredTop sz="96698" autoAdjust="0"/>
  </p:normalViewPr>
  <p:slideViewPr>
    <p:cSldViewPr snapToGrid="0">
      <p:cViewPr varScale="1">
        <p:scale>
          <a:sx n="87" d="100"/>
          <a:sy n="87" d="100"/>
        </p:scale>
        <p:origin x="183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12CA7-EBA1-456F-A8A7-D5BA87CF1473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14DB2-06B2-4D52-A1E3-1FF4E95796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4490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0262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702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156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65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7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391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8262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8507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844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596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012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405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F0B06C7D-C7B5-FE0B-CBDF-02189B4C0AA3}"/>
              </a:ext>
            </a:extLst>
          </p:cNvPr>
          <p:cNvSpPr txBox="1"/>
          <p:nvPr/>
        </p:nvSpPr>
        <p:spPr>
          <a:xfrm>
            <a:off x="65815" y="9472279"/>
            <a:ext cx="953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Fig. S1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F321D1FB-6FA6-D5D0-CAB2-5B8DB888C9BB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-58506"/>
            <a:ext cx="6711824" cy="5796000"/>
            <a:chOff x="543345" y="524121"/>
            <a:chExt cx="5723216" cy="494228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1F92D9BD-CDE7-5AAE-6795-B664F380C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0960" y="812624"/>
              <a:ext cx="2593721" cy="4446378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58558744-BAFB-FE73-E7AA-E563BC9C4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72840" y="812623"/>
              <a:ext cx="2593721" cy="4446379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21EE6F07-618C-3F11-AE82-4DEFFBD4596B}"/>
                </a:ext>
              </a:extLst>
            </p:cNvPr>
            <p:cNvSpPr txBox="1"/>
            <p:nvPr/>
          </p:nvSpPr>
          <p:spPr>
            <a:xfrm>
              <a:off x="1163177" y="5189402"/>
              <a:ext cx="14582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i="1" dirty="0"/>
                <a:t>Arabidopsis thaliana</a:t>
              </a:r>
              <a:endParaRPr lang="zh-CN" altLang="en-US" sz="1200" i="1" dirty="0"/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CB85CF47-F0C7-A2AA-1A30-C095FBBB1D11}"/>
                </a:ext>
              </a:extLst>
            </p:cNvPr>
            <p:cNvSpPr txBox="1"/>
            <p:nvPr/>
          </p:nvSpPr>
          <p:spPr>
            <a:xfrm>
              <a:off x="4347305" y="5189402"/>
              <a:ext cx="9521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i="1" dirty="0"/>
                <a:t>Oryza sativa</a:t>
              </a:r>
              <a:endParaRPr lang="zh-CN" altLang="en-US" sz="1200" i="1" dirty="0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F1245D2B-82BC-A715-3CF1-29DE8F8FE683}"/>
                </a:ext>
              </a:extLst>
            </p:cNvPr>
            <p:cNvSpPr txBox="1"/>
            <p:nvPr/>
          </p:nvSpPr>
          <p:spPr>
            <a:xfrm>
              <a:off x="543345" y="524121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A</a:t>
              </a:r>
              <a:endParaRPr lang="zh-CN" altLang="en-US" dirty="0"/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79C359D4-7B49-39DB-2534-3870C525B9EB}"/>
                </a:ext>
              </a:extLst>
            </p:cNvPr>
            <p:cNvSpPr txBox="1"/>
            <p:nvPr/>
          </p:nvSpPr>
          <p:spPr>
            <a:xfrm>
              <a:off x="3477960" y="563440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B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00956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12524</TotalTime>
  <Words>9</Words>
  <Application>Microsoft Office PowerPoint</Application>
  <PresentationFormat>A4 纸张(210x297 毫米)</PresentationFormat>
  <Paragraphs>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4" baseType="lpstr">
      <vt:lpstr>等线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gaoshang@caas.cn</dc:creator>
  <cp:lastModifiedBy>reviewer</cp:lastModifiedBy>
  <cp:revision>148</cp:revision>
  <dcterms:created xsi:type="dcterms:W3CDTF">2023-05-25T07:08:57Z</dcterms:created>
  <dcterms:modified xsi:type="dcterms:W3CDTF">2023-10-31T00:43:36Z</dcterms:modified>
</cp:coreProperties>
</file>