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3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84" autoAdjust="0"/>
    <p:restoredTop sz="96698" autoAdjust="0"/>
  </p:normalViewPr>
  <p:slideViewPr>
    <p:cSldViewPr snapToGrid="0">
      <p:cViewPr varScale="1">
        <p:scale>
          <a:sx n="87" d="100"/>
          <a:sy n="87" d="100"/>
        </p:scale>
        <p:origin x="183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12CA7-EBA1-456F-A8A7-D5BA87CF1473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14DB2-06B2-4D52-A1E3-1FF4E9579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49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26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70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56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65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39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26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50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4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9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01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05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0A9D0C13-D4F8-07F7-03FF-6269BE7C8133}"/>
              </a:ext>
            </a:extLst>
          </p:cNvPr>
          <p:cNvGrpSpPr>
            <a:grpSpLocks noChangeAspect="1"/>
          </p:cNvGrpSpPr>
          <p:nvPr/>
        </p:nvGrpSpPr>
        <p:grpSpPr>
          <a:xfrm>
            <a:off x="869709" y="285733"/>
            <a:ext cx="5000128" cy="7056000"/>
            <a:chOff x="2002637" y="989741"/>
            <a:chExt cx="2808492" cy="3963259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27C88537-F73D-C2C7-FD0A-8093B47B4C5C}"/>
                </a:ext>
              </a:extLst>
            </p:cNvPr>
            <p:cNvGrpSpPr/>
            <p:nvPr/>
          </p:nvGrpSpPr>
          <p:grpSpPr>
            <a:xfrm>
              <a:off x="2046870" y="1261277"/>
              <a:ext cx="2764259" cy="1757726"/>
              <a:chOff x="1303796" y="1347086"/>
              <a:chExt cx="2764259" cy="1757726"/>
            </a:xfrm>
          </p:grpSpPr>
          <p:pic>
            <p:nvPicPr>
              <p:cNvPr id="2" name="图片 1">
                <a:extLst>
                  <a:ext uri="{FF2B5EF4-FFF2-40B4-BE49-F238E27FC236}">
                    <a16:creationId xmlns:a16="http://schemas.microsoft.com/office/drawing/2014/main" id="{1F89F90F-A351-A21C-BE2A-8BCEB70B65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03796" y="1403730"/>
                <a:ext cx="2764259" cy="1701082"/>
              </a:xfrm>
              <a:prstGeom prst="rect">
                <a:avLst/>
              </a:prstGeom>
            </p:spPr>
          </p:pic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45DEC33-19BE-3A19-A9D2-490B072E4DB8}"/>
                  </a:ext>
                </a:extLst>
              </p:cNvPr>
              <p:cNvSpPr txBox="1"/>
              <p:nvPr/>
            </p:nvSpPr>
            <p:spPr>
              <a:xfrm>
                <a:off x="1806965" y="1347086"/>
                <a:ext cx="459375" cy="259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/>
                  <a:t>MLP</a:t>
                </a:r>
                <a:endParaRPr lang="zh-CN" altLang="en-US" sz="2400" dirty="0"/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4F355FA-B8E7-AB62-3804-BD30CDC67A5B}"/>
                </a:ext>
              </a:extLst>
            </p:cNvPr>
            <p:cNvGrpSpPr/>
            <p:nvPr/>
          </p:nvGrpSpPr>
          <p:grpSpPr>
            <a:xfrm>
              <a:off x="2046869" y="3192744"/>
              <a:ext cx="2764259" cy="1760256"/>
              <a:chOff x="1303795" y="3278553"/>
              <a:chExt cx="2764259" cy="1760256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505A7F13-D575-DC4D-1FD4-1CA9EC5B90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03795" y="3337727"/>
                <a:ext cx="2764259" cy="1701082"/>
              </a:xfrm>
              <a:prstGeom prst="rect">
                <a:avLst/>
              </a:prstGeom>
            </p:spPr>
          </p:pic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653677B-3DCD-9B17-A4C6-43A5ECA6B21C}"/>
                  </a:ext>
                </a:extLst>
              </p:cNvPr>
              <p:cNvSpPr txBox="1"/>
              <p:nvPr/>
            </p:nvSpPr>
            <p:spPr>
              <a:xfrm>
                <a:off x="1804769" y="3278553"/>
                <a:ext cx="334222" cy="259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/>
                  <a:t>RF</a:t>
                </a:r>
                <a:endParaRPr lang="zh-CN" altLang="en-US" sz="2400" dirty="0"/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035A822-1BC2-26E6-F558-AAB320EF5257}"/>
                </a:ext>
              </a:extLst>
            </p:cNvPr>
            <p:cNvSpPr txBox="1"/>
            <p:nvPr/>
          </p:nvSpPr>
          <p:spPr>
            <a:xfrm>
              <a:off x="2023475" y="989741"/>
              <a:ext cx="257689" cy="328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A</a:t>
              </a:r>
              <a:endParaRPr lang="zh-CN" altLang="en-US" sz="3200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F98F43F-7521-D8A6-1454-A0B88A9EDBF0}"/>
                </a:ext>
              </a:extLst>
            </p:cNvPr>
            <p:cNvSpPr txBox="1"/>
            <p:nvPr/>
          </p:nvSpPr>
          <p:spPr>
            <a:xfrm>
              <a:off x="2002637" y="3067252"/>
              <a:ext cx="257689" cy="328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/>
                <a:t>B</a:t>
              </a:r>
              <a:endParaRPr lang="zh-CN" altLang="en-US" sz="3200" dirty="0"/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4BA43EE1-831D-4BAA-78F1-B05C8C8CFF24}"/>
              </a:ext>
            </a:extLst>
          </p:cNvPr>
          <p:cNvSpPr txBox="1"/>
          <p:nvPr/>
        </p:nvSpPr>
        <p:spPr>
          <a:xfrm>
            <a:off x="83917" y="9435601"/>
            <a:ext cx="105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Fig. S2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8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12524</TotalTime>
  <Words>7</Words>
  <Application>Microsoft Office PowerPoint</Application>
  <PresentationFormat>A4 纸张(210x297 毫米)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等线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gaoshang@caas.cn</dc:creator>
  <cp:lastModifiedBy>reviewer</cp:lastModifiedBy>
  <cp:revision>148</cp:revision>
  <dcterms:created xsi:type="dcterms:W3CDTF">2023-05-25T07:08:57Z</dcterms:created>
  <dcterms:modified xsi:type="dcterms:W3CDTF">2023-10-31T00:44:00Z</dcterms:modified>
</cp:coreProperties>
</file>