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94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84" autoAdjust="0"/>
    <p:restoredTop sz="96698" autoAdjust="0"/>
  </p:normalViewPr>
  <p:slideViewPr>
    <p:cSldViewPr snapToGrid="0">
      <p:cViewPr varScale="1">
        <p:scale>
          <a:sx n="87" d="100"/>
          <a:sy n="87" d="100"/>
        </p:scale>
        <p:origin x="183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12CA7-EBA1-456F-A8A7-D5BA87CF1473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14DB2-06B2-4D52-A1E3-1FF4E95796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449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26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70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156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65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7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391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262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850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4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596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01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68778-6D8E-4376-89F1-44267A0D11A7}" type="datetimeFigureOut">
              <a:rPr lang="zh-CN" altLang="en-US" smtClean="0"/>
              <a:t>2023/10/31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5FCE4-3C37-4970-BD5B-70930C4C5F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05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EEF1138-BD0C-C461-922E-A3345613C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42" y="692149"/>
            <a:ext cx="5288416" cy="705122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8DEB527-B726-472E-AA55-103BF52C348F}"/>
              </a:ext>
            </a:extLst>
          </p:cNvPr>
          <p:cNvSpPr txBox="1"/>
          <p:nvPr/>
        </p:nvSpPr>
        <p:spPr>
          <a:xfrm>
            <a:off x="0" y="9402946"/>
            <a:ext cx="10615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effectLst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Fig. S</a:t>
            </a:r>
            <a:r>
              <a:rPr lang="en-US" altLang="zh-CN" dirty="0"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3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609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12524</TotalTime>
  <Words>3</Words>
  <Application>Microsoft Office PowerPoint</Application>
  <PresentationFormat>A4 纸张(210x297 毫米)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等线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gaoshang@caas.cn</dc:creator>
  <cp:lastModifiedBy>reviewer</cp:lastModifiedBy>
  <cp:revision>148</cp:revision>
  <dcterms:created xsi:type="dcterms:W3CDTF">2023-05-25T07:08:57Z</dcterms:created>
  <dcterms:modified xsi:type="dcterms:W3CDTF">2023-10-31T00:44:36Z</dcterms:modified>
</cp:coreProperties>
</file>