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7" userDrawn="1">
          <p15:clr>
            <a:srgbClr val="A4A3A4"/>
          </p15:clr>
        </p15:guide>
        <p15:guide id="2" pos="13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854"/>
    <p:restoredTop sz="95781"/>
  </p:normalViewPr>
  <p:slideViewPr>
    <p:cSldViewPr snapToGrid="0" snapToObjects="1">
      <p:cViewPr varScale="1">
        <p:scale>
          <a:sx n="111" d="100"/>
          <a:sy n="111" d="100"/>
        </p:scale>
        <p:origin x="1528" y="192"/>
      </p:cViewPr>
      <p:guideLst>
        <p:guide orient="horz" pos="3067"/>
        <p:guide pos="13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BC1B1-A07E-4E41-ACD7-EB03B0A65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A376D-84FA-0F4C-8FE5-EF9F1FAC0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56E11-7432-0749-A58D-BD4B54EC0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71A61-A070-5744-ADA6-AD1B917B9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B963D-3ADD-8D4E-BC93-12907139B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29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D919D-BEB4-784E-8B30-798C612E2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F7D9F-1A96-B54B-86A2-8E7C9F03F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D79B3-ADC3-5F43-AD44-8DA747EF3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CDFAB-661B-2A49-803B-45CCFB21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00801-26A3-3942-9FA4-660783EE5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48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853FC-DC2D-ED40-9F9E-D2E8D0851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57643-1413-1446-8079-4539306C8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72B32-13F6-EA43-A282-E76A7413A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4AFC0-7454-674F-9722-C45C1D5D2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5EB97-F911-C345-966D-24CB54C08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678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CAFE7-E93A-B84D-8FDF-EE1A0D7EE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0EC4D-D822-7D43-A84E-9CF31CF96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DAF7A-877C-BA4E-AAB4-1F62FFA7D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643DD-B041-BE49-BDB2-8821B381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E1DC97-E5BA-7742-A0BC-50D67A3BA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6FE8F-D297-EF41-A9A2-B38ADA616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642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856D0-97FE-014F-84A8-809D3F6D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A9BA9-6528-B643-A0C3-70DCD90F7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EC215-5342-0840-94CB-CA125927E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ACC31A-1301-394C-A16F-EFFB1A58BF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B46E8E-B7A3-E64E-87ED-C98BCE48E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25A9-DF52-594C-A9A0-D95A00EE3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8A060A-56DA-8649-89E9-74EFF3A90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18836E-0A38-A34B-9A7A-48D141AB8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27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ACA0-1EBC-1D43-A694-24A01AEBB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E489DA-4EBB-0E4A-9CAF-60D142554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D6B21B-D48B-B848-B4D6-4FD481709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AC05CE-2807-2F48-A428-70DBE4850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807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53BA01-04E9-9848-A169-92CECB441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AB1F83-DEB8-8447-AF84-D7BFF297E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31403B-5770-5642-8E8E-1EB11544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887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18EC9-B8D4-1846-A814-8FF85B06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603EE-9F8C-684A-9A1D-7054600EE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ECEDD-BCEE-634F-AB91-777C8AA22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1F2A8-2635-FA46-8C9D-B0D1F3CD1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88D9A-FA19-BB46-B1B8-8C5F58E93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FE616-A54C-3B4C-B524-4E8558E4E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16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EB7A1-BEA9-EB4B-80F5-590571C83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A6EB19-E2F9-FF41-A5DD-62330C3514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2444F-3513-F045-A453-3F1805B72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1C9B1-45FA-AF46-A5AF-61E38DF9F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1B661B-083A-E947-B27B-0640204B2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0498E-8CD9-1340-B2A3-83D7784B3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107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A62EB-07BE-7B41-BE29-E71862991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B30C0-26DC-5946-8E6A-00DAEEA8F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EC8D3-2134-9B4B-AF96-5BD57E5D8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4D2FE-3F87-DD4C-B264-4C441FC1F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F7312-0B0B-A048-96BB-5DA4AE5A7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826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63B0B9-D1D1-2748-A307-26D435ED5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7DF4D7-DCFD-9B4D-9A05-13D40BB3F2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D3F22-99A7-1F4D-A87F-F0102E1E1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F1F37-51FA-F24C-87CA-BDF9AC42B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93583-49B8-A445-BD94-7977829B0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54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A15A90-A104-6B48-BB94-36DF9F087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A7D930-5CF2-F245-88B6-F69A262F3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28696-3765-5F4B-B8D8-78F5D0650C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81E17-45E7-8640-9F77-09851C5D3843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54F2D-C4B4-0547-8A4A-1498A0D99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66F85-11E5-5947-B353-B3EAC2509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80E70-7B42-7441-907B-1304AD4B72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B0A59B1D-0CD9-334A-A8B8-FBB185E41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57" y="379088"/>
            <a:ext cx="3841200" cy="2880900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B51F1DA4-8A21-0749-BE96-15BBFF45E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581" y="379087"/>
            <a:ext cx="3841200" cy="2880901"/>
          </a:xfrm>
          <a:prstGeom prst="rect">
            <a:avLst/>
          </a:prstGeom>
        </p:spPr>
      </p:pic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A00AA970-5FC3-6446-88C3-77C7FDFB5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575" y="381968"/>
            <a:ext cx="3840000" cy="2880000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0FF8879E-CE9B-9F4C-862A-8B7109A54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3912" y="3565004"/>
            <a:ext cx="3841200" cy="2880900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64EFC989-316A-DF4E-A445-BBEB47B9A8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459" y="3565004"/>
            <a:ext cx="3840000" cy="2880000"/>
          </a:xfrm>
          <a:prstGeom prst="rect">
            <a:avLst/>
          </a:prstGeom>
        </p:spPr>
      </p:pic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E20F7D62-B514-7246-9BF4-A5DF16C93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7078" y="3563876"/>
            <a:ext cx="3839999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5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Draper</dc:creator>
  <cp:lastModifiedBy>Catherine Draper</cp:lastModifiedBy>
  <cp:revision>2</cp:revision>
  <dcterms:created xsi:type="dcterms:W3CDTF">2022-06-15T08:06:49Z</dcterms:created>
  <dcterms:modified xsi:type="dcterms:W3CDTF">2022-06-15T08:27:30Z</dcterms:modified>
</cp:coreProperties>
</file>