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44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49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68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86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738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95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47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55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59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01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80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26EBC-3503-4580-8E6B-7ADEC322F615}" type="datetimeFigureOut">
              <a:rPr lang="zh-CN" altLang="en-US" smtClean="0"/>
              <a:t>2021/9/15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52F2E-B6C7-4C97-88F2-5B599EEC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81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219" y="597895"/>
            <a:ext cx="4720866" cy="4720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1976" y="5660571"/>
            <a:ext cx="862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r>
              <a:rPr lang="en-US" altLang="zh-CN" smtClean="0"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Q-Q plot of the GWAS meta-analysis on headaches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8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weihua.meng</dc:creator>
  <cp:lastModifiedBy>weihua.meng</cp:lastModifiedBy>
  <cp:revision>5</cp:revision>
  <dcterms:created xsi:type="dcterms:W3CDTF">2021-09-15T12:39:08Z</dcterms:created>
  <dcterms:modified xsi:type="dcterms:W3CDTF">2021-09-15T12:41:37Z</dcterms:modified>
</cp:coreProperties>
</file>