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5"/>
  </p:normalViewPr>
  <p:slideViewPr>
    <p:cSldViewPr snapToGrid="0">
      <p:cViewPr varScale="1">
        <p:scale>
          <a:sx n="110" d="100"/>
          <a:sy n="110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83356-FFB2-2D4B-88AA-A991ABD176E3}" type="datetimeFigureOut">
              <a:rPr lang="en-US" smtClean="0"/>
              <a:t>9/11/25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43CBE-3C2D-9341-BDF7-1A5E1F094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67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Supplemental figure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A248-16C4-DA48-8BC9-EC1CC3672F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96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77A08-59A9-8963-0AB3-3ED897C0B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29E4B-B7E8-09E1-5627-61D210DAE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5DB3E-4220-2B81-077F-B987E1852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6B68C-E57C-B4A4-1C12-15CE180E7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05A01-F9D2-C147-6604-51F138F4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9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F2D61-5DF2-408E-14C0-0EE85197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65507-652A-B05F-21F9-B06EC6B22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1A3E0-38BC-1CA1-C75C-6AE5F425C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C98A1-64CE-B07E-FCDD-C27F0B6D6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5B363-F21D-5030-6546-7D9EF435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47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C484F-F4C4-D889-DE04-DB165151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C66F5-97A1-5776-35E8-A5A898EBF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2AA4C-76F0-2D2A-20D5-5C36A2219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1D60D-0588-F551-CD07-3D39E94A6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4353E-4459-05C8-EAF3-BC439FEB3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39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07DD3-AA65-89E5-4ACC-7BC763FE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B7F0B-B2FA-C166-3C16-F3D8619B2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B28CF-227B-443C-3830-10BC27EFC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6E0AE-F24B-BC74-4DED-3BA41796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8F413-F594-400D-1208-802408016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682C4-C9B8-D57F-7A34-1FB9C394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62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4DC90-F6E5-BD6F-842C-52275C1B9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9EF8AA-739E-2E2B-8E29-53EADA510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AF446-9C89-EE5B-F948-4EC660462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71CFA-B312-EA72-E7B5-BE4E917AE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68EF5A-054A-D3EC-EF1E-F6E55F664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3CE1F6-FE1D-FA50-C251-ACDAFF130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CB9A57-22F6-18CD-7F50-8BB00994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210B7-DD4D-0A82-1872-D982AA72F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8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C808-2BEA-8A1F-CEA0-2ABCF2F0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8C06DB-8B63-2FC5-E984-86B314D5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55A683-9918-2547-E930-BADE5F77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6B64C8-C9C1-1E3B-F009-3C06FA403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9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01514C-DFC4-139B-5A1D-1D5473418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98B617-5E02-AC10-6FB2-01375B8E2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715AC-7DF6-5549-5318-FD7D75D9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3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1757-0108-9AF4-0EE8-289231371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58337-2E39-E359-34F4-E78B2C058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6F5D4-EF4C-D766-BA76-48746EBBB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E95C2-B83B-0DC3-60B3-1A20B774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8650A-7965-45DF-20FB-6C4336479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2703F-8316-AB88-741A-842ECB458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06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DA3C7-87DB-AE77-90D2-0284BE756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6E8A15-E786-27BB-2ED8-A3D680EE47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D9A48-AA7D-314E-7B9F-FBCD5930C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6DFF9-D76F-B159-67EE-EE638AF04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3A3671-3764-850D-E500-27327BC0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3B56B-2553-D87C-2C40-7EC179589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0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C024-9491-7679-91C0-089520CE3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C6073-DFC7-F7AD-8C29-937E859A4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2AF8D-A979-DF86-5EAA-DB29A05B1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E5332-C329-0F83-9F28-90A2AEF56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60E20-A49A-6966-399D-1A1FCC5CA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29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AA0EA6-419C-0049-EA90-9C8F347CD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E83CBE-DD73-4DE4-9D12-5513E6D06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DB591-FBDD-5543-53A4-6A5545A75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7968B-169A-E72B-DA09-91CC40629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633E2-F55C-710F-0FC8-9526F099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9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703CCE-A2E4-4C83-2EA2-88C76253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14643-918C-0FF0-EA9A-606570010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C517D-3117-EC88-CC50-94A79BCD8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242F8E-4222-C546-9BC0-8E393E6E166D}" type="datetimeFigureOut">
              <a:rPr lang="en-US" smtClean="0"/>
              <a:t>9/11/25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DD6AC-2391-3D24-56FE-D29C1870A2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BFC46-1206-88A5-40E9-BFDD2431B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C1AD45-C77D-BF4F-970B-34B0D7574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FDFF950-7282-5391-4FE8-AC12F0134BFE}"/>
              </a:ext>
            </a:extLst>
          </p:cNvPr>
          <p:cNvSpPr txBox="1"/>
          <p:nvPr/>
        </p:nvSpPr>
        <p:spPr>
          <a:xfrm>
            <a:off x="5996951" y="44624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sz="1600" dirty="0"/>
              <a:t>b</a:t>
            </a:r>
            <a:r>
              <a:rPr lang="en-US" dirty="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D41DDA-67D3-245A-318C-61ADB19089AF}"/>
              </a:ext>
            </a:extLst>
          </p:cNvPr>
          <p:cNvSpPr txBox="1"/>
          <p:nvPr/>
        </p:nvSpPr>
        <p:spPr>
          <a:xfrm>
            <a:off x="175279" y="418848"/>
            <a:ext cx="720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sz="1600" dirty="0"/>
              <a:t>a</a:t>
            </a:r>
            <a:r>
              <a:rPr lang="en-US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B7DE0-FF55-7226-7A9E-3FE725730969}"/>
              </a:ext>
            </a:extLst>
          </p:cNvPr>
          <p:cNvSpPr txBox="1"/>
          <p:nvPr/>
        </p:nvSpPr>
        <p:spPr>
          <a:xfrm>
            <a:off x="152916" y="5474751"/>
            <a:ext cx="63699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Fig. 6a  </a:t>
            </a:r>
            <a:r>
              <a:rPr lang="en-US" sz="1600" dirty="0"/>
              <a:t>Scoring Rubric used for Better Conversations #1 peer-evaluation role play exercise, and </a:t>
            </a:r>
            <a:r>
              <a:rPr lang="en-US" sz="1600" b="1" dirty="0"/>
              <a:t>Fig. </a:t>
            </a:r>
            <a:r>
              <a:rPr lang="en-US" sz="1600" b="1"/>
              <a:t>6b </a:t>
            </a:r>
            <a:r>
              <a:rPr lang="en-US" sz="1600" dirty="0"/>
              <a:t>Scoring Rubric used for Acute Change in Status peer-evaluation role play exercise, both demonstrating key elements of the core communication skills and elements to avoid to demonstrate competence. </a:t>
            </a:r>
          </a:p>
        </p:txBody>
      </p:sp>
      <p:pic>
        <p:nvPicPr>
          <p:cNvPr id="6" name="Picture 5" descr="A medical report with a list of information&#10;&#10;AI-generated content may be incorrect.">
            <a:extLst>
              <a:ext uri="{FF2B5EF4-FFF2-40B4-BE49-F238E27FC236}">
                <a16:creationId xmlns:a16="http://schemas.microsoft.com/office/drawing/2014/main" id="{7B4CA953-40BF-123E-34A1-59B669866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901" y="-1"/>
            <a:ext cx="5558487" cy="6858001"/>
          </a:xfrm>
          <a:prstGeom prst="rect">
            <a:avLst/>
          </a:prstGeom>
        </p:spPr>
      </p:pic>
      <p:pic>
        <p:nvPicPr>
          <p:cNvPr id="11" name="Picture 10" descr="A medical survey form with text&#10;&#10;AI-generated content may be incorrect.">
            <a:extLst>
              <a:ext uri="{FF2B5EF4-FFF2-40B4-BE49-F238E27FC236}">
                <a16:creationId xmlns:a16="http://schemas.microsoft.com/office/drawing/2014/main" id="{4ACDE8B3-974C-4C29-4EB2-D44A76AAA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97" y="0"/>
            <a:ext cx="5229466" cy="547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89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Macintosh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Carly Sobol</dc:creator>
  <cp:lastModifiedBy>Carly Sobol</cp:lastModifiedBy>
  <cp:revision>2</cp:revision>
  <dcterms:created xsi:type="dcterms:W3CDTF">2025-09-11T18:15:00Z</dcterms:created>
  <dcterms:modified xsi:type="dcterms:W3CDTF">2025-09-11T18:16:00Z</dcterms:modified>
</cp:coreProperties>
</file>