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710" r:id="rId2"/>
    <p:sldId id="266" r:id="rId3"/>
    <p:sldId id="267" r:id="rId4"/>
    <p:sldId id="715" r:id="rId5"/>
    <p:sldId id="716" r:id="rId6"/>
    <p:sldId id="721" r:id="rId7"/>
    <p:sldId id="720" r:id="rId8"/>
    <p:sldId id="718" r:id="rId9"/>
    <p:sldId id="71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9EE9F-B166-411A-A4AB-37634AEB10E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99C65-5F65-49D0-BC1C-87810760E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71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95802F3-AB5B-E0FE-1C95-A83A95305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1815494-D9D7-1A4D-0962-D6B209D7E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570C4BA-E6DE-955C-FDEC-9AC318463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D04ED08-C9C0-7641-4E94-CB1CD12B0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BD49368-DBAC-AB58-E637-7CE0A058F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238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EA310A-71E5-DD47-7E2D-9F8310B2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223A756-9439-2DE3-5509-1846DB4DB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85E96ED-1D27-F717-334D-57F8553A8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C10A83-B9CF-9B7F-004F-7E92C219D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DEB9E49-C01A-E485-EBA6-D10B8F34B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6021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6E1427C-283A-3AB5-513E-889322F33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25F1219-3042-BB1E-1D34-344E0BD59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92C52E7-51C6-F65A-C816-C34A4F014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35EF0D-1D55-6721-CC32-65C91B18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65E4BFE-19C7-1BC9-307F-5B8091E71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687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9FA6B7-2C2E-8EC1-1E84-0D4B6FDAE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247C018-8D18-5E47-256D-41214EC24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DF2A397-A0E7-FA8A-ABDB-38DA5A3AD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C198AF-26B9-7BFF-79AF-A97BA9339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92387F5-718E-0658-FF9F-E4AE409B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D669A11-1E5E-3189-6A02-C159875D7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153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8BA709-9962-96CD-4184-5F35F9F52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51ECEA2-45EB-C1D1-7B4C-DF7B1054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F385C7F-6BAC-4636-0BB4-3831A9EB3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005A9EA-D893-E7A0-6FB5-6D638FC8A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7FA0B3B-4BAD-3784-6F16-1B10BC963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1F4EAD5-114A-C816-385C-28F4CBCD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603419B-3F63-86C8-E94B-BC966847B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680517D-1298-DE3E-F4A4-FD5EEB3C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22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22868AB-5C93-10C3-1ABA-448FB993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FCF532C-C4A8-629A-CE13-C931EB9EF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C1D5B81-DF37-6F86-80B9-46EFF8D29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61C6695-DFB2-86F1-6FB6-3AC576AE3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135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46B2466B-EF32-0A79-6E76-52AB29F1F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33895F9-7B0A-9E35-1535-44EE656B1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D2AD6F6-FF6F-0DC2-3C3A-453868527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724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C27E2B-5366-3DA4-945D-CB26660D1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705D96B-5350-4BEC-FB69-8C99ADD00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9EED9A9-0EF0-06BB-8FFF-3FD8BF629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9398D43-81C6-C362-AF72-6D04304C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35EEFC0-D7E4-43C8-DFC4-BF0887889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A78487C-E525-9502-FCE1-87B68985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810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6E9E6C-3BF9-3566-31A6-259073969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090CAAB7-F6A9-25D1-52AC-E6990FD5ED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5BAACA8-AD25-503E-4CBB-14C4A0870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154DFF0-8244-A6BB-9F76-49B372D13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26028B5-9BC5-A9A1-030B-50F4A9C30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A751C24-FF23-B703-337C-83D4CE535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828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BA57A4-7BCF-0C48-97D4-66C78919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5292599-060E-6140-F0AF-4C2F25DF0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375B07-03F1-A739-77FB-CC69ED08D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2DBDA9C-B6B0-FBFD-134B-EDBE62745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8FC740B-BF83-F090-5C49-650CD65C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623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9C9B4EC-6BD0-64BD-69F7-78CBA3948E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70D9A64-BE5B-7694-48A9-0AF2AD578A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91366D-A665-B267-13A3-2B8D3EF52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C415C09-4D97-FADE-ED36-27684AA4B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CFBDF28-7957-2849-186E-B606D7E42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720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FEC51F6-036D-AD44-D8A2-C4BB19E99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C730502-BE66-2B98-A9E7-0171CE2F5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50C459F-E63A-2980-4D64-A4B6055519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274B5-45B6-485C-92DF-076B6ABA56FF}" type="datetimeFigureOut">
              <a:rPr lang="en-IN" smtClean="0"/>
              <a:t>14-10-2026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BE56303-DA23-BFA4-584C-610772CFA5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CAC3E3-B80C-A619-0A6C-E31433C3B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00C45-EF8B-42A9-A650-D7424EE4CD1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796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havyainu@gmail.com" TargetMode="External"/><Relationship Id="rId2" Type="http://schemas.openxmlformats.org/officeDocument/2006/relationships/hyperlink" Target="mailto:bhavyacusat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108" y="228130"/>
            <a:ext cx="11804073" cy="638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&lt;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Discover Oceans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endParaRPr lang="en-IN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Sequence-based identification and characterization of </a:t>
            </a:r>
            <a:r>
              <a:rPr lang="en-US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</a:t>
            </a:r>
            <a:r>
              <a:rPr lang="en-US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operon-related genes from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Kongsfjorden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sediments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Bhavya Kachiprath</a:t>
            </a:r>
            <a:r>
              <a:rPr lang="en-US" sz="15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*, Neelima Surendran</a:t>
            </a:r>
            <a:r>
              <a:rPr lang="en-US" sz="15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Sajeevan </a:t>
            </a:r>
            <a:r>
              <a:rPr lang="en-US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Thavarool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Puthiyedathu</a:t>
            </a:r>
            <a:r>
              <a:rPr lang="en-US" sz="15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Chaithanya </a:t>
            </a:r>
            <a:r>
              <a:rPr lang="en-US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Earath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Ramachandran</a:t>
            </a:r>
            <a:r>
              <a:rPr lang="en-US" sz="15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Rosamma</a:t>
            </a:r>
            <a:r>
              <a:rPr lang="en-US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Philip</a:t>
            </a:r>
            <a:r>
              <a:rPr lang="en-US" sz="15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n-IN" sz="1400" i="1" baseline="30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n-IN" sz="1400" i="1" baseline="30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IN" sz="1400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N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Dept. of Marine Biology, Microbiology &amp; Biochemistry, Cochin University of Science and Technology, Cochin - 682016, Kerala, India.</a:t>
            </a:r>
            <a:endParaRPr lang="en-IN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IN" sz="1400" i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Dept. of Marine Science, College of Natural Sciences, Incheon National University, Incheon - 22012, Republic of Korea.</a:t>
            </a:r>
            <a:endParaRPr lang="en-IN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14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IN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IN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IN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IN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*Corresponding author: </a:t>
            </a:r>
            <a:r>
              <a:rPr lang="en-IN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Bhavya </a:t>
            </a:r>
            <a:r>
              <a:rPr lang="en-IN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Kachiprath</a:t>
            </a: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Department of Marine Biology,</a:t>
            </a:r>
            <a:r>
              <a:rPr lang="en-US" sz="1500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Microbiology and Biochemistry, School of Marine Sciences, Cochin University of Science and Technology, Fine Arts Avenue, Kochi - 682 016, Kerala, India.</a:t>
            </a:r>
            <a:r>
              <a:rPr lang="en-IN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IN" sz="15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Phone: </a:t>
            </a:r>
            <a:r>
              <a:rPr lang="fr-F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+916282358224</a:t>
            </a: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E-mail: </a:t>
            </a:r>
            <a:r>
              <a:rPr lang="en-IN" sz="15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bhavyacusat@gmail.com</a:t>
            </a:r>
            <a:r>
              <a:rPr lang="en-IN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IN" sz="15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bhavyainu@gmail.com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942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E6DFBD4-6E2D-D6C9-9B74-524F507AF9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601"/>
          <a:stretch/>
        </p:blipFill>
        <p:spPr>
          <a:xfrm>
            <a:off x="1281623" y="1323076"/>
            <a:ext cx="9387832" cy="26605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6606CF2-0AE2-1780-4158-2B77453C9AB5}"/>
              </a:ext>
            </a:extLst>
          </p:cNvPr>
          <p:cNvSpPr txBox="1"/>
          <p:nvPr/>
        </p:nvSpPr>
        <p:spPr>
          <a:xfrm>
            <a:off x="3151484" y="3977205"/>
            <a:ext cx="716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689CC33-070B-85A6-701E-59E86CDF577E}"/>
              </a:ext>
            </a:extLst>
          </p:cNvPr>
          <p:cNvSpPr txBox="1"/>
          <p:nvPr/>
        </p:nvSpPr>
        <p:spPr>
          <a:xfrm>
            <a:off x="8334865" y="3986402"/>
            <a:ext cx="716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5CE3038-631D-AA4D-F225-D999B7C7D110}"/>
              </a:ext>
            </a:extLst>
          </p:cNvPr>
          <p:cNvSpPr txBox="1"/>
          <p:nvPr/>
        </p:nvSpPr>
        <p:spPr>
          <a:xfrm>
            <a:off x="5379563" y="3983657"/>
            <a:ext cx="7164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2607B0F-426F-81ED-968A-9520CBBA273A}"/>
              </a:ext>
            </a:extLst>
          </p:cNvPr>
          <p:cNvSpPr txBox="1"/>
          <p:nvPr/>
        </p:nvSpPr>
        <p:spPr>
          <a:xfrm>
            <a:off x="497541" y="263074"/>
            <a:ext cx="145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</a:p>
        </p:txBody>
      </p:sp>
    </p:spTree>
    <p:extLst>
      <p:ext uri="{BB962C8B-B14F-4D97-AF65-F5344CB8AC3E}">
        <p14:creationId xmlns:p14="http://schemas.microsoft.com/office/powerpoint/2010/main" val="238801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with lines and numbers&#10;&#10;Description automatically generated">
            <a:extLst>
              <a:ext uri="{FF2B5EF4-FFF2-40B4-BE49-F238E27FC236}">
                <a16:creationId xmlns="" xmlns:a16="http://schemas.microsoft.com/office/drawing/2014/main" id="{26710490-964C-136F-A0C5-03E62379B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99" y="988002"/>
            <a:ext cx="9872435" cy="49578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D40E018-EBA3-D39D-DB16-E4DF8DE91583}"/>
              </a:ext>
            </a:extLst>
          </p:cNvPr>
          <p:cNvSpPr txBox="1"/>
          <p:nvPr/>
        </p:nvSpPr>
        <p:spPr>
          <a:xfrm>
            <a:off x="460664" y="247666"/>
            <a:ext cx="145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</a:t>
            </a:r>
          </a:p>
        </p:txBody>
      </p:sp>
    </p:spTree>
    <p:extLst>
      <p:ext uri="{BB962C8B-B14F-4D97-AF65-F5344CB8AC3E}">
        <p14:creationId xmlns:p14="http://schemas.microsoft.com/office/powerpoint/2010/main" val="2900146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D40E018-EBA3-D39D-DB16-E4DF8DE91583}"/>
              </a:ext>
            </a:extLst>
          </p:cNvPr>
          <p:cNvSpPr txBox="1"/>
          <p:nvPr/>
        </p:nvSpPr>
        <p:spPr>
          <a:xfrm>
            <a:off x="488367" y="219956"/>
            <a:ext cx="145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EC3FF46-4F04-4291-465E-A8B44C21D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/>
          <a:stretch>
            <a:fillRect/>
          </a:stretch>
        </p:blipFill>
        <p:spPr>
          <a:xfrm>
            <a:off x="1920694" y="441636"/>
            <a:ext cx="8733451" cy="626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13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D40E018-EBA3-D39D-DB16-E4DF8DE91583}"/>
              </a:ext>
            </a:extLst>
          </p:cNvPr>
          <p:cNvSpPr txBox="1"/>
          <p:nvPr/>
        </p:nvSpPr>
        <p:spPr>
          <a:xfrm>
            <a:off x="502222" y="206101"/>
            <a:ext cx="145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EE6C145-23B5-FD43-9677-DC85A4C1C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23" y="544655"/>
            <a:ext cx="8795504" cy="612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7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3" b="3124"/>
          <a:stretch/>
        </p:blipFill>
        <p:spPr>
          <a:xfrm>
            <a:off x="1510150" y="449888"/>
            <a:ext cx="9490364" cy="6241865"/>
          </a:xfr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D40E018-EBA3-D39D-DB16-E4DF8DE91583}"/>
              </a:ext>
            </a:extLst>
          </p:cNvPr>
          <p:cNvSpPr txBox="1"/>
          <p:nvPr/>
        </p:nvSpPr>
        <p:spPr>
          <a:xfrm>
            <a:off x="377533" y="234741"/>
            <a:ext cx="145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S5</a:t>
            </a:r>
          </a:p>
        </p:txBody>
      </p:sp>
    </p:spTree>
    <p:extLst>
      <p:ext uri="{BB962C8B-B14F-4D97-AF65-F5344CB8AC3E}">
        <p14:creationId xmlns:p14="http://schemas.microsoft.com/office/powerpoint/2010/main" val="250110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F38501-3C0D-58E6-1A31-47FA8798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2935B20-8D03-F1BE-9826-582A6DB474A4}"/>
              </a:ext>
            </a:extLst>
          </p:cNvPr>
          <p:cNvSpPr txBox="1"/>
          <p:nvPr/>
        </p:nvSpPr>
        <p:spPr>
          <a:xfrm>
            <a:off x="543787" y="219956"/>
            <a:ext cx="145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8669C3A-3EEF-A629-1C4E-128170C48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887" y="516834"/>
            <a:ext cx="8870222" cy="619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499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DDFBEC9-E65D-0BB8-184D-56E14659E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96745" y="4041205"/>
            <a:ext cx="3394363" cy="13946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4340CF0-D1AE-A7F4-CFDA-9C2811A0AB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015" y="3763127"/>
            <a:ext cx="4301759" cy="30218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8DB49004-14E0-9BFB-8D62-5A3FB7F543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3"/>
          <a:stretch/>
        </p:blipFill>
        <p:spPr>
          <a:xfrm>
            <a:off x="40730" y="447686"/>
            <a:ext cx="3753510" cy="43900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6BAF1323-0EC5-DFFE-4303-F2DF0FD383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6194" y="600161"/>
            <a:ext cx="3847854" cy="27794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6774" y="707958"/>
            <a:ext cx="3662380" cy="29162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6606CF2-0AE2-1780-4158-2B77453C9AB5}"/>
              </a:ext>
            </a:extLst>
          </p:cNvPr>
          <p:cNvSpPr txBox="1"/>
          <p:nvPr/>
        </p:nvSpPr>
        <p:spPr>
          <a:xfrm>
            <a:off x="55681" y="338626"/>
            <a:ext cx="7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689CC33-070B-85A6-701E-59E86CDF577E}"/>
              </a:ext>
            </a:extLst>
          </p:cNvPr>
          <p:cNvSpPr txBox="1"/>
          <p:nvPr/>
        </p:nvSpPr>
        <p:spPr>
          <a:xfrm>
            <a:off x="8462737" y="3530028"/>
            <a:ext cx="7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5CE3038-631D-AA4D-F225-D999B7C7D110}"/>
              </a:ext>
            </a:extLst>
          </p:cNvPr>
          <p:cNvSpPr txBox="1"/>
          <p:nvPr/>
        </p:nvSpPr>
        <p:spPr>
          <a:xfrm>
            <a:off x="8321547" y="447686"/>
            <a:ext cx="7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689CC33-070B-85A6-701E-59E86CDF577E}"/>
              </a:ext>
            </a:extLst>
          </p:cNvPr>
          <p:cNvSpPr txBox="1"/>
          <p:nvPr/>
        </p:nvSpPr>
        <p:spPr>
          <a:xfrm>
            <a:off x="3998383" y="3507464"/>
            <a:ext cx="7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D40E018-EBA3-D39D-DB16-E4DF8DE91583}"/>
              </a:ext>
            </a:extLst>
          </p:cNvPr>
          <p:cNvSpPr txBox="1"/>
          <p:nvPr/>
        </p:nvSpPr>
        <p:spPr>
          <a:xfrm>
            <a:off x="97191" y="72"/>
            <a:ext cx="145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S7</a:t>
            </a:r>
          </a:p>
        </p:txBody>
      </p:sp>
    </p:spTree>
    <p:extLst>
      <p:ext uri="{BB962C8B-B14F-4D97-AF65-F5344CB8AC3E}">
        <p14:creationId xmlns:p14="http://schemas.microsoft.com/office/powerpoint/2010/main" val="1509956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525A141-82D5-87AA-61BF-C2588F89C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0797" y="3865459"/>
            <a:ext cx="3334603" cy="14767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6CD7E9A-7D95-3401-8B87-83D8DD8204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938" y="3787308"/>
            <a:ext cx="4391339" cy="28844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45068EE6-B929-8E88-00EC-FF28C35270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8" y="762224"/>
            <a:ext cx="3968730" cy="474954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="" xmlns:a16="http://schemas.microsoft.com/office/drawing/2014/main" id="{3E875ECC-7E92-4088-9AE0-79AB2A358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9938" y="639354"/>
            <a:ext cx="3927316" cy="28736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5304" y="814623"/>
            <a:ext cx="3077314" cy="24953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6606CF2-0AE2-1780-4158-2B77453C9AB5}"/>
              </a:ext>
            </a:extLst>
          </p:cNvPr>
          <p:cNvSpPr txBox="1"/>
          <p:nvPr/>
        </p:nvSpPr>
        <p:spPr>
          <a:xfrm>
            <a:off x="199915" y="479739"/>
            <a:ext cx="7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689CC33-070B-85A6-701E-59E86CDF577E}"/>
              </a:ext>
            </a:extLst>
          </p:cNvPr>
          <p:cNvSpPr txBox="1"/>
          <p:nvPr/>
        </p:nvSpPr>
        <p:spPr>
          <a:xfrm>
            <a:off x="8773461" y="3478462"/>
            <a:ext cx="7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85CE3038-631D-AA4D-F225-D999B7C7D110}"/>
              </a:ext>
            </a:extLst>
          </p:cNvPr>
          <p:cNvSpPr txBox="1"/>
          <p:nvPr/>
        </p:nvSpPr>
        <p:spPr>
          <a:xfrm>
            <a:off x="8571277" y="548751"/>
            <a:ext cx="7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689CC33-070B-85A6-701E-59E86CDF577E}"/>
              </a:ext>
            </a:extLst>
          </p:cNvPr>
          <p:cNvSpPr txBox="1"/>
          <p:nvPr/>
        </p:nvSpPr>
        <p:spPr>
          <a:xfrm>
            <a:off x="4101429" y="3453535"/>
            <a:ext cx="716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D40E018-EBA3-D39D-DB16-E4DF8DE91583}"/>
              </a:ext>
            </a:extLst>
          </p:cNvPr>
          <p:cNvSpPr txBox="1"/>
          <p:nvPr/>
        </p:nvSpPr>
        <p:spPr>
          <a:xfrm>
            <a:off x="0" y="48100"/>
            <a:ext cx="1457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S8</a:t>
            </a:r>
          </a:p>
        </p:txBody>
      </p:sp>
    </p:spTree>
    <p:extLst>
      <p:ext uri="{BB962C8B-B14F-4D97-AF65-F5344CB8AC3E}">
        <p14:creationId xmlns:p14="http://schemas.microsoft.com/office/powerpoint/2010/main" val="3049856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114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Indhumathi S Sukumar K</cp:lastModifiedBy>
  <cp:revision>58</cp:revision>
  <dcterms:created xsi:type="dcterms:W3CDTF">2023-06-26T16:23:43Z</dcterms:created>
  <dcterms:modified xsi:type="dcterms:W3CDTF">2026-10-14T02:06:24Z</dcterms:modified>
</cp:coreProperties>
</file>