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4" autoAdjust="0"/>
    <p:restoredTop sz="94660"/>
  </p:normalViewPr>
  <p:slideViewPr>
    <p:cSldViewPr snapToGrid="0">
      <p:cViewPr varScale="1">
        <p:scale>
          <a:sx n="65" d="100"/>
          <a:sy n="65" d="100"/>
        </p:scale>
        <p:origin x="12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60AF7-7AF9-4BE4-95E3-64B630C88E10}" type="datetimeFigureOut">
              <a:rPr kumimoji="1" lang="ja-JP" altLang="en-US" smtClean="0"/>
              <a:t>2017/9/1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C8226-A06A-4072-B4D7-CDF23C71E9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1227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60AF7-7AF9-4BE4-95E3-64B630C88E10}" type="datetimeFigureOut">
              <a:rPr kumimoji="1" lang="ja-JP" altLang="en-US" smtClean="0"/>
              <a:t>2017/9/1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C8226-A06A-4072-B4D7-CDF23C71E9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580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60AF7-7AF9-4BE4-95E3-64B630C88E10}" type="datetimeFigureOut">
              <a:rPr kumimoji="1" lang="ja-JP" altLang="en-US" smtClean="0"/>
              <a:t>2017/9/1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C8226-A06A-4072-B4D7-CDF23C71E9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9920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60AF7-7AF9-4BE4-95E3-64B630C88E10}" type="datetimeFigureOut">
              <a:rPr kumimoji="1" lang="ja-JP" altLang="en-US" smtClean="0"/>
              <a:t>2017/9/1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C8226-A06A-4072-B4D7-CDF23C71E9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9300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60AF7-7AF9-4BE4-95E3-64B630C88E10}" type="datetimeFigureOut">
              <a:rPr kumimoji="1" lang="ja-JP" altLang="en-US" smtClean="0"/>
              <a:t>2017/9/1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C8226-A06A-4072-B4D7-CDF23C71E9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8535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60AF7-7AF9-4BE4-95E3-64B630C88E10}" type="datetimeFigureOut">
              <a:rPr kumimoji="1" lang="ja-JP" altLang="en-US" smtClean="0"/>
              <a:t>2017/9/1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C8226-A06A-4072-B4D7-CDF23C71E9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6765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60AF7-7AF9-4BE4-95E3-64B630C88E10}" type="datetimeFigureOut">
              <a:rPr kumimoji="1" lang="ja-JP" altLang="en-US" smtClean="0"/>
              <a:t>2017/9/1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C8226-A06A-4072-B4D7-CDF23C71E9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9379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60AF7-7AF9-4BE4-95E3-64B630C88E10}" type="datetimeFigureOut">
              <a:rPr kumimoji="1" lang="ja-JP" altLang="en-US" smtClean="0"/>
              <a:t>2017/9/1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C8226-A06A-4072-B4D7-CDF23C71E9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606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60AF7-7AF9-4BE4-95E3-64B630C88E10}" type="datetimeFigureOut">
              <a:rPr kumimoji="1" lang="ja-JP" altLang="en-US" smtClean="0"/>
              <a:t>2017/9/1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C8226-A06A-4072-B4D7-CDF23C71E9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407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60AF7-7AF9-4BE4-95E3-64B630C88E10}" type="datetimeFigureOut">
              <a:rPr kumimoji="1" lang="ja-JP" altLang="en-US" smtClean="0"/>
              <a:t>2017/9/1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C8226-A06A-4072-B4D7-CDF23C71E9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7640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60AF7-7AF9-4BE4-95E3-64B630C88E10}" type="datetimeFigureOut">
              <a:rPr kumimoji="1" lang="ja-JP" altLang="en-US" smtClean="0"/>
              <a:t>2017/9/1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C8226-A06A-4072-B4D7-CDF23C71E9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8298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660AF7-7AF9-4BE4-95E3-64B630C88E10}" type="datetimeFigureOut">
              <a:rPr kumimoji="1" lang="ja-JP" altLang="en-US" smtClean="0"/>
              <a:t>2017/9/1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9C8226-A06A-4072-B4D7-CDF23C71E9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0065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373536" y="8513814"/>
            <a:ext cx="22510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Sekijima et al</a:t>
            </a:r>
          </a:p>
          <a:p>
            <a:r>
              <a:rPr kumimoji="1" lang="en-US" altLang="ja-JP" dirty="0" smtClean="0"/>
              <a:t>Supplemental figure </a:t>
            </a:r>
            <a:r>
              <a:rPr kumimoji="1" lang="en-US" altLang="ja-JP" dirty="0" smtClean="0"/>
              <a:t>1</a:t>
            </a:r>
            <a:endParaRPr kumimoji="1" lang="ja-JP" altLang="en-US" dirty="0"/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4" t="4344" b="14802"/>
          <a:stretch/>
        </p:blipFill>
        <p:spPr>
          <a:xfrm>
            <a:off x="433664" y="2020532"/>
            <a:ext cx="2058813" cy="2225742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477" y="2020532"/>
            <a:ext cx="1997024" cy="2225743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500" y="2020531"/>
            <a:ext cx="2035361" cy="2225743"/>
          </a:xfrm>
          <a:prstGeom prst="rect">
            <a:avLst/>
          </a:prstGeom>
        </p:spPr>
      </p:pic>
      <p:sp>
        <p:nvSpPr>
          <p:cNvPr id="12" name="テキスト ボックス 11"/>
          <p:cNvSpPr txBox="1"/>
          <p:nvPr/>
        </p:nvSpPr>
        <p:spPr>
          <a:xfrm>
            <a:off x="433663" y="2020530"/>
            <a:ext cx="3241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A</a:t>
            </a:r>
            <a:endParaRPr kumimoji="1" lang="ja-JP" altLang="en-US" sz="14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2484673" y="2020530"/>
            <a:ext cx="3241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>
                <a:solidFill>
                  <a:schemeClr val="bg1"/>
                </a:solidFill>
                <a:latin typeface="Arial Black" panose="020B0A04020102020204" pitchFamily="34" charset="0"/>
              </a:rPr>
              <a:t>B</a:t>
            </a:r>
            <a:endParaRPr kumimoji="1" lang="ja-JP" altLang="en-US" sz="14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4456950" y="2020530"/>
            <a:ext cx="3241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>
                <a:solidFill>
                  <a:schemeClr val="bg1"/>
                </a:solidFill>
                <a:latin typeface="Arial Black" panose="020B0A04020102020204" pitchFamily="34" charset="0"/>
              </a:rPr>
              <a:t>C</a:t>
            </a:r>
            <a:endParaRPr kumimoji="1" lang="ja-JP" altLang="en-US" sz="14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278820" y="4635830"/>
            <a:ext cx="642433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b="1" kern="100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Supplemental figure </a:t>
            </a:r>
            <a:r>
              <a:rPr lang="en-US" altLang="ja-JP" b="1" kern="100" dirty="0" smtClean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1  </a:t>
            </a:r>
            <a:r>
              <a:rPr lang="en-US" altLang="ja-JP" kern="100" dirty="0" smtClean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Achilles tendon xanthoma (A) and brain MRI (B, C, T2-weighted image, axial view) of a CTX patient. </a:t>
            </a:r>
            <a:r>
              <a:rPr lang="en-US" altLang="ja-JP" kern="100" dirty="0" smtClean="0"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Diffuse brain atrophy and</a:t>
            </a:r>
            <a:r>
              <a:rPr lang="en-US" altLang="ja-JP" kern="0" dirty="0" smtClean="0"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 bilateral </a:t>
            </a:r>
            <a:r>
              <a:rPr lang="en-US" altLang="ja-JP" kern="0" dirty="0" err="1" smtClean="0"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hyperintensitive</a:t>
            </a:r>
            <a:r>
              <a:rPr lang="en-US" altLang="ja-JP" kern="0" dirty="0" smtClean="0"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 signals on dentate nuclei (B), and corticospinal tract (internal capsule) (C) were observed.</a:t>
            </a:r>
            <a:endParaRPr lang="ja-JP" altLang="ja-JP" sz="14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497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</TotalTime>
  <Words>63</Words>
  <Application>Microsoft Office PowerPoint</Application>
  <PresentationFormat>A4 210 x 297 mm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2" baseType="lpstr">
      <vt:lpstr>ＭＳ Ｐゴシック</vt:lpstr>
      <vt:lpstr>ＭＳ 明朝</vt:lpstr>
      <vt:lpstr>游ゴシック</vt:lpstr>
      <vt:lpstr>游ゴシック Light</vt:lpstr>
      <vt:lpstr>Arial</vt:lpstr>
      <vt:lpstr>Arial Black</vt:lpstr>
      <vt:lpstr>Calibri</vt:lpstr>
      <vt:lpstr>Calibri Light</vt:lpstr>
      <vt:lpstr>Century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sekijima</dc:creator>
  <cp:lastModifiedBy>sekijima</cp:lastModifiedBy>
  <cp:revision>4</cp:revision>
  <dcterms:created xsi:type="dcterms:W3CDTF">2017-09-01T07:30:26Z</dcterms:created>
  <dcterms:modified xsi:type="dcterms:W3CDTF">2017-09-01T10:14:06Z</dcterms:modified>
</cp:coreProperties>
</file>