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99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895C1-E683-467D-B831-55EA236273D9}" type="datetimeFigureOut">
              <a:rPr lang="ko-KR" altLang="en-US" smtClean="0"/>
              <a:t>2018-06-04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FE57E-935D-4C0A-BE7B-82EA90E720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05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5E903-1188-400A-B832-3805D06F57E7}" type="datetimeFigureOut">
              <a:rPr lang="ko-KR" altLang="en-US" smtClean="0"/>
              <a:pPr/>
              <a:t>2018-06-04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51232-63A1-4A6E-B866-F1652BCF37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microsoft.com/office/2007/relationships/hdphoto" Target="../media/hdphoto5.wdp"/><Relationship Id="rId26" Type="http://schemas.openxmlformats.org/officeDocument/2006/relationships/image" Target="../media/image19.jpeg"/><Relationship Id="rId39" Type="http://schemas.openxmlformats.org/officeDocument/2006/relationships/image" Target="../media/image27.png"/><Relationship Id="rId21" Type="http://schemas.openxmlformats.org/officeDocument/2006/relationships/image" Target="../media/image14.jpeg"/><Relationship Id="rId34" Type="http://schemas.microsoft.com/office/2007/relationships/hdphoto" Target="../media/hdphoto9.wdp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6" Type="http://schemas.microsoft.com/office/2007/relationships/hdphoto" Target="../media/hdphoto4.wdp"/><Relationship Id="rId20" Type="http://schemas.microsoft.com/office/2007/relationships/hdphoto" Target="../media/hdphoto6.wdp"/><Relationship Id="rId29" Type="http://schemas.openxmlformats.org/officeDocument/2006/relationships/image" Target="../media/image22.png"/><Relationship Id="rId41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24" Type="http://schemas.openxmlformats.org/officeDocument/2006/relationships/image" Target="../media/image17.jpeg"/><Relationship Id="rId32" Type="http://schemas.microsoft.com/office/2007/relationships/hdphoto" Target="../media/hdphoto8.wdp"/><Relationship Id="rId37" Type="http://schemas.openxmlformats.org/officeDocument/2006/relationships/image" Target="../media/image26.png"/><Relationship Id="rId40" Type="http://schemas.microsoft.com/office/2007/relationships/hdphoto" Target="../media/hdphoto12.wdp"/><Relationship Id="rId5" Type="http://schemas.openxmlformats.org/officeDocument/2006/relationships/image" Target="../media/image4.jpeg"/><Relationship Id="rId15" Type="http://schemas.openxmlformats.org/officeDocument/2006/relationships/image" Target="../media/image11.png"/><Relationship Id="rId23" Type="http://schemas.openxmlformats.org/officeDocument/2006/relationships/image" Target="../media/image16.jpeg"/><Relationship Id="rId28" Type="http://schemas.openxmlformats.org/officeDocument/2006/relationships/image" Target="../media/image21.jpeg"/><Relationship Id="rId36" Type="http://schemas.microsoft.com/office/2007/relationships/hdphoto" Target="../media/hdphoto10.wdp"/><Relationship Id="rId10" Type="http://schemas.microsoft.com/office/2007/relationships/hdphoto" Target="../media/hdphoto1.wdp"/><Relationship Id="rId19" Type="http://schemas.openxmlformats.org/officeDocument/2006/relationships/image" Target="../media/image13.png"/><Relationship Id="rId31" Type="http://schemas.openxmlformats.org/officeDocument/2006/relationships/image" Target="../media/image23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microsoft.com/office/2007/relationships/hdphoto" Target="../media/hdphoto3.wdp"/><Relationship Id="rId22" Type="http://schemas.openxmlformats.org/officeDocument/2006/relationships/image" Target="../media/image15.jpeg"/><Relationship Id="rId27" Type="http://schemas.openxmlformats.org/officeDocument/2006/relationships/image" Target="../media/image20.jpeg"/><Relationship Id="rId30" Type="http://schemas.microsoft.com/office/2007/relationships/hdphoto" Target="../media/hdphoto7.wdp"/><Relationship Id="rId35" Type="http://schemas.openxmlformats.org/officeDocument/2006/relationships/image" Target="../media/image25.png"/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12" Type="http://schemas.microsoft.com/office/2007/relationships/hdphoto" Target="../media/hdphoto2.wdp"/><Relationship Id="rId17" Type="http://schemas.openxmlformats.org/officeDocument/2006/relationships/image" Target="../media/image12.png"/><Relationship Id="rId25" Type="http://schemas.openxmlformats.org/officeDocument/2006/relationships/image" Target="../media/image18.png"/><Relationship Id="rId33" Type="http://schemas.openxmlformats.org/officeDocument/2006/relationships/image" Target="../media/image24.png"/><Relationship Id="rId38" Type="http://schemas.microsoft.com/office/2007/relationships/hdphoto" Target="../media/hdphoto1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7389" y="2631105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p-ERK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8380646">
            <a:off x="1230778" y="2370900"/>
            <a:ext cx="6261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Ad-NC 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8380646">
            <a:off x="1380282" y="2306658"/>
            <a:ext cx="79134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1 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8380646">
            <a:off x="1557488" y="2136313"/>
            <a:ext cx="105592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1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+rTGF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cs typeface="Arial"/>
              </a:rPr>
              <a:t>1 (0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8380646">
            <a:off x="1741343" y="2153575"/>
            <a:ext cx="104373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1+TGF</a:t>
            </a:r>
            <a:r>
              <a:rPr lang="el-GR" altLang="ko-KR" sz="500" b="1" dirty="0" smtClean="0">
                <a:latin typeface="Arial"/>
                <a:ea typeface="맑은 고딕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ea typeface="맑은 고딕"/>
                <a:cs typeface="Arial"/>
              </a:rPr>
              <a:t>1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(6h)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8380646">
            <a:off x="1946392" y="2140174"/>
            <a:ext cx="103835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1+TGF</a:t>
            </a:r>
            <a:r>
              <a:rPr lang="el-GR" altLang="ko-KR" sz="500" b="1" dirty="0" smtClean="0">
                <a:latin typeface="Arial"/>
                <a:ea typeface="맑은 고딕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ea typeface="맑은 고딕"/>
                <a:cs typeface="Arial"/>
              </a:rPr>
              <a:t>1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(12h)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8380646">
            <a:off x="2175603" y="2150971"/>
            <a:ext cx="96234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1+TGF</a:t>
            </a:r>
            <a:r>
              <a:rPr lang="el-GR" altLang="ko-KR" sz="500" b="1" dirty="0" smtClean="0">
                <a:latin typeface="Arial"/>
                <a:ea typeface="맑은 고딕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ea typeface="맑은 고딕"/>
                <a:cs typeface="Arial"/>
              </a:rPr>
              <a:t>1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(24h)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3082" y="2852321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Akt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7389" y="4048833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p-p38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0728" y="3820733"/>
            <a:ext cx="4681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p-HSP27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7389" y="4310295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actin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8" descr="C:\Users\cshan1129\Desktop\그림6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2589862"/>
            <a:ext cx="1161686" cy="2135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C:\Users\cshan1129\Desktop\그림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0"/>
          <a:stretch>
            <a:fillRect/>
          </a:stretch>
        </p:blipFill>
        <p:spPr bwMode="auto">
          <a:xfrm>
            <a:off x="1402494" y="3812210"/>
            <a:ext cx="1161687" cy="2135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 descr="C:\Users\cshan1129\Desktop\그림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4" b="12520"/>
          <a:stretch>
            <a:fillRect/>
          </a:stretch>
        </p:blipFill>
        <p:spPr bwMode="auto">
          <a:xfrm>
            <a:off x="1402493" y="4053700"/>
            <a:ext cx="1161687" cy="2020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cshan1129\Desktop\그림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94" y="4286514"/>
            <a:ext cx="1161686" cy="2142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64744" y="3094205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src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61567" y="3326883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5066" y="3574008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p-stat3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5" descr="C:\Users\cshan1129\Desktop\그림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719" y="3078592"/>
            <a:ext cx="1155600" cy="2099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cshan1129\Desktop\그림15.jpg"/>
          <p:cNvPicPr>
            <a:picLocks noChangeAspect="1" noChangeArrowheads="1"/>
          </p:cNvPicPr>
          <p:nvPr/>
        </p:nvPicPr>
        <p:blipFill>
          <a:blip r:embed="rId7" cstate="print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1"/>
          <a:stretch>
            <a:fillRect/>
          </a:stretch>
        </p:blipFill>
        <p:spPr bwMode="auto">
          <a:xfrm>
            <a:off x="1403403" y="2839036"/>
            <a:ext cx="1156751" cy="2135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cshan1129\Desktop\그림16.png"/>
          <p:cNvPicPr>
            <a:picLocks noChangeAspect="1" noChangeArrowheads="1"/>
          </p:cNvPicPr>
          <p:nvPr/>
        </p:nvPicPr>
        <p:blipFill>
          <a:blip r:embed="rId8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403" y="3323479"/>
            <a:ext cx="1156751" cy="2135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92696" y="1404957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A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58034" y="2465627"/>
            <a:ext cx="40766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Ad-NC 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21330" y="2465627"/>
            <a:ext cx="56444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1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48890" y="2413069"/>
            <a:ext cx="6332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1+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cs typeface="Arial"/>
              </a:rPr>
              <a:t>1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(0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2" descr="F:\세포살상 및 면역증강되 바이러스를 이용한 종양치료제\2016-08-04\Image1.jpg"/>
          <p:cNvPicPr>
            <a:picLocks noChangeAspect="1" noChangeArrowheads="1"/>
          </p:cNvPicPr>
          <p:nvPr/>
        </p:nvPicPr>
        <p:blipFill>
          <a:blip r:embed="rId9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2646523"/>
            <a:ext cx="603133" cy="4513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153944" y="3159941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1 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cs typeface="Arial"/>
              </a:rPr>
              <a:t>1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 (6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02016" y="3167126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1+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cs typeface="Arial"/>
              </a:rPr>
              <a:t>1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(12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18329" y="3164965"/>
            <a:ext cx="725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1 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 smtClean="0">
                <a:latin typeface="Arial"/>
                <a:cs typeface="Arial"/>
              </a:rPr>
              <a:t>1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(24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Picture 3" descr="F:\세포살상 및 면역증강되 바이러스를 이용한 종양치료제\2016-08-04\Image2.jpg"/>
          <p:cNvPicPr>
            <a:picLocks noChangeAspect="1" noChangeArrowheads="1"/>
          </p:cNvPicPr>
          <p:nvPr/>
        </p:nvPicPr>
        <p:blipFill>
          <a:blip r:embed="rId11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484" y="3389279"/>
            <a:ext cx="601095" cy="449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F:\세포살상 및 면역증강되 바이러스를 이용한 종양치료제\2016-08-04\Image3.jpg"/>
          <p:cNvPicPr>
            <a:picLocks noChangeAspect="1" noChangeArrowheads="1"/>
          </p:cNvPicPr>
          <p:nvPr/>
        </p:nvPicPr>
        <p:blipFill>
          <a:blip r:embed="rId13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216" y="2648989"/>
            <a:ext cx="601032" cy="449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F:\세포살상 및 면역증강되 바이러스를 이용한 종양치료제\2016-08-04\Image4.jpg"/>
          <p:cNvPicPr>
            <a:picLocks noChangeAspect="1" noChangeArrowheads="1"/>
          </p:cNvPicPr>
          <p:nvPr/>
        </p:nvPicPr>
        <p:blipFill>
          <a:blip r:embed="rId15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441" y="3389279"/>
            <a:ext cx="605597" cy="4481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F:\세포살상 및 면역증강되 바이러스를 이용한 종양치료제\2016-08-04\Image5.jpg"/>
          <p:cNvPicPr>
            <a:picLocks noChangeAspect="1" noChangeArrowheads="1"/>
          </p:cNvPicPr>
          <p:nvPr/>
        </p:nvPicPr>
        <p:blipFill>
          <a:blip r:embed="rId17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173" y="2644950"/>
            <a:ext cx="596201" cy="4510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7" descr="F:\세포살상 및 면역증강되 바이러스를 이용한 종양치료제\2016-08-04\Image6.jpg"/>
          <p:cNvPicPr>
            <a:picLocks noChangeAspect="1" noChangeArrowheads="1"/>
          </p:cNvPicPr>
          <p:nvPr/>
        </p:nvPicPr>
        <p:blipFill>
          <a:blip r:embed="rId19" cstate="print">
            <a:lum bright="-10000" contrast="30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490" y="3388920"/>
            <a:ext cx="601096" cy="449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3668112" y="1404957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latin typeface="Arial" pitchFamily="34" charset="0"/>
                <a:cs typeface="Arial" pitchFamily="34" charset="0"/>
              </a:rPr>
              <a:t>B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Picture 13" descr="C:\Users\cshan1129\Desktop\그림8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5743684"/>
            <a:ext cx="1185017" cy="2226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4" descr="C:\Users\cshan1129\Desktop\그림9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5991371"/>
            <a:ext cx="1185017" cy="1779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15" descr="C:\Users\cshan1129\Desktop\그림10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6200671"/>
            <a:ext cx="1185017" cy="2054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6" descr="C:\Users\cshan1129\Desktop\그림11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6435331"/>
            <a:ext cx="1185017" cy="2019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7" descr="C:\Users\cshan1129\Desktop\그림12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6660827"/>
            <a:ext cx="1185017" cy="2166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8" descr="C:\Users\cshan1129\Desktop\그림13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6907971"/>
            <a:ext cx="1185017" cy="2216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9" descr="C:\Users\cshan1129\Desktop\그림14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7156047"/>
            <a:ext cx="1185017" cy="2099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0" descr="C:\Users\cshan1129\Desktop\그림15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922" y="7385110"/>
            <a:ext cx="1185017" cy="2112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692696" y="4759136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C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668112" y="4759136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latin typeface="Arial" pitchFamily="34" charset="0"/>
                <a:cs typeface="Arial" pitchFamily="34" charset="0"/>
              </a:rPr>
              <a:t>D</a:t>
            </a:r>
            <a:endParaRPr lang="ko-KR" alt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 rot="18380646">
            <a:off x="1249282" y="5480194"/>
            <a:ext cx="6261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Ad-NC 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 rot="18380646">
            <a:off x="1398786" y="5415952"/>
            <a:ext cx="79134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ea typeface="맑은 고딕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 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 rot="18380646">
            <a:off x="1575992" y="5245607"/>
            <a:ext cx="105592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ea typeface="맑은 고딕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+rTGF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>
                <a:latin typeface="Arial"/>
                <a:cs typeface="Arial"/>
              </a:rPr>
              <a:t>2</a:t>
            </a:r>
            <a:r>
              <a:rPr lang="en-US" altLang="ko-KR" sz="500" b="1" dirty="0" smtClean="0">
                <a:latin typeface="Arial"/>
                <a:cs typeface="Arial"/>
              </a:rPr>
              <a:t> (0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 rot="18380646">
            <a:off x="1759847" y="5262869"/>
            <a:ext cx="104373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ea typeface="맑은 고딕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+TGF</a:t>
            </a:r>
            <a:r>
              <a:rPr lang="el-GR" altLang="ko-KR" sz="500" b="1" dirty="0" smtClean="0">
                <a:latin typeface="Arial"/>
                <a:ea typeface="맑은 고딕"/>
                <a:cs typeface="Arial"/>
              </a:rPr>
              <a:t>β</a:t>
            </a:r>
            <a:r>
              <a:rPr lang="en-US" altLang="ko-KR" sz="500" b="1" dirty="0">
                <a:latin typeface="Arial"/>
                <a:ea typeface="맑은 고딕"/>
                <a:cs typeface="Arial"/>
              </a:rPr>
              <a:t>2</a:t>
            </a:r>
            <a:r>
              <a:rPr lang="en-US" altLang="ko-KR" sz="500" b="1" dirty="0" smtClean="0">
                <a:latin typeface="Arial"/>
                <a:ea typeface="맑은 고딕"/>
                <a:cs typeface="Arial"/>
              </a:rPr>
              <a:t>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(6h)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 rot="18380646">
            <a:off x="1964896" y="5249468"/>
            <a:ext cx="103835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ea typeface="맑은 고딕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+TGF</a:t>
            </a:r>
            <a:r>
              <a:rPr lang="el-GR" altLang="ko-KR" sz="500" b="1" dirty="0" smtClean="0">
                <a:latin typeface="Arial"/>
                <a:ea typeface="맑은 고딕"/>
                <a:cs typeface="Arial"/>
              </a:rPr>
              <a:t>β</a:t>
            </a:r>
            <a:r>
              <a:rPr lang="en-US" altLang="ko-KR" sz="500" b="1" dirty="0">
                <a:latin typeface="Arial"/>
                <a:ea typeface="맑은 고딕"/>
                <a:cs typeface="Arial"/>
              </a:rPr>
              <a:t>2</a:t>
            </a:r>
            <a:r>
              <a:rPr lang="en-US" altLang="ko-KR" sz="500" b="1" dirty="0" smtClean="0">
                <a:latin typeface="Arial"/>
                <a:ea typeface="맑은 고딕"/>
                <a:cs typeface="Arial"/>
              </a:rPr>
              <a:t>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(12h)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 rot="18380646">
            <a:off x="2194107" y="5260265"/>
            <a:ext cx="96234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ea typeface="맑은 고딕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ea typeface="맑은 고딕"/>
                <a:cs typeface="Arial" pitchFamily="34" charset="0"/>
              </a:rPr>
              <a:t>+TGF</a:t>
            </a:r>
            <a:r>
              <a:rPr lang="el-GR" altLang="ko-KR" sz="500" b="1" dirty="0" smtClean="0">
                <a:latin typeface="Arial"/>
                <a:ea typeface="맑은 고딕"/>
                <a:cs typeface="Arial"/>
              </a:rPr>
              <a:t>β</a:t>
            </a:r>
            <a:r>
              <a:rPr lang="en-US" altLang="ko-KR" sz="500" b="1" dirty="0">
                <a:latin typeface="Arial"/>
                <a:ea typeface="맑은 고딕"/>
                <a:cs typeface="Arial"/>
              </a:rPr>
              <a:t>2</a:t>
            </a:r>
            <a:r>
              <a:rPr lang="en-US" altLang="ko-KR" sz="500" b="1" dirty="0" smtClean="0">
                <a:latin typeface="Arial"/>
                <a:ea typeface="맑은 고딕"/>
                <a:cs typeface="Arial"/>
              </a:rPr>
              <a:t>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(24h)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052157" y="5794290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p-ERK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071126" y="6002058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Akt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52157" y="7154105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p-p38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85496" y="6950298"/>
            <a:ext cx="4681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p-HSP27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52157" y="7388671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actin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69512" y="6217046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src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066335" y="6429552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59834" y="6676677"/>
            <a:ext cx="40205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p-stat3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5" name="Picture 3" descr="G:\바탕폴더\졸업\현미경 data\2017-04-01\Image2.jpg"/>
          <p:cNvPicPr>
            <a:picLocks noChangeAspect="1" noChangeArrowheads="1"/>
          </p:cNvPicPr>
          <p:nvPr/>
        </p:nvPicPr>
        <p:blipFill>
          <a:blip r:embed="rId2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80344" y="5867167"/>
            <a:ext cx="609735" cy="4682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G:\바탕폴더\졸업\현미경 data\2017-04-01\Image3.jpg"/>
          <p:cNvPicPr>
            <a:picLocks noChangeAspect="1" noChangeArrowheads="1"/>
          </p:cNvPicPr>
          <p:nvPr/>
        </p:nvPicPr>
        <p:blipFill>
          <a:blip r:embed="rId3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143329" y="6634820"/>
            <a:ext cx="609171" cy="4480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5" descr="G:\바탕폴더\졸업\현미경 data\2017-04-01\Image4.jpg"/>
          <p:cNvPicPr>
            <a:picLocks noChangeAspect="1" noChangeArrowheads="1"/>
          </p:cNvPicPr>
          <p:nvPr/>
        </p:nvPicPr>
        <p:blipFill>
          <a:blip r:embed="rId3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77166" y="6629783"/>
            <a:ext cx="607162" cy="4567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7" descr="G:\바탕폴더\졸업\현미경 data\2017-04-01\Image7.jpg"/>
          <p:cNvPicPr>
            <a:picLocks noChangeAspect="1" noChangeArrowheads="1"/>
          </p:cNvPicPr>
          <p:nvPr/>
        </p:nvPicPr>
        <p:blipFill>
          <a:blip r:embed="rId3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sharpenSoften amount="730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3465" y="6626463"/>
            <a:ext cx="611578" cy="4600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3" descr="G:\바탕폴더\졸업\현미경 data\2017-07-13\Image46.jpg"/>
          <p:cNvPicPr>
            <a:picLocks noChangeAspect="1" noChangeArrowheads="1"/>
          </p:cNvPicPr>
          <p:nvPr/>
        </p:nvPicPr>
        <p:blipFill>
          <a:blip r:embed="rId3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143330" y="5867167"/>
            <a:ext cx="609736" cy="4682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G:\바탕폴더\졸업\현미경 data\2017-07-13\Image42.jpg"/>
          <p:cNvPicPr>
            <a:picLocks noChangeAspect="1" noChangeArrowheads="1"/>
          </p:cNvPicPr>
          <p:nvPr/>
        </p:nvPicPr>
        <p:blipFill>
          <a:blip r:embed="rId3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416456" y="5867167"/>
            <a:ext cx="609736" cy="4682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TextBox 90"/>
          <p:cNvSpPr txBox="1"/>
          <p:nvPr/>
        </p:nvSpPr>
        <p:spPr>
          <a:xfrm>
            <a:off x="4257709" y="5675790"/>
            <a:ext cx="40766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Ad-NC 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821005" y="5675790"/>
            <a:ext cx="56444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cs typeface="Arial" pitchFamily="34" charset="0"/>
              </a:rPr>
              <a:t>2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448565" y="5623232"/>
            <a:ext cx="6332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>
                <a:latin typeface="Arial"/>
                <a:cs typeface="Arial"/>
              </a:rPr>
              <a:t>2</a:t>
            </a:r>
            <a:r>
              <a:rPr lang="en-US" altLang="ko-KR" sz="500" b="1" dirty="0" smtClean="0">
                <a:latin typeface="Arial"/>
                <a:cs typeface="Arial"/>
              </a:rPr>
              <a:t>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(0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149080" y="6408135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 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>
                <a:latin typeface="Arial"/>
                <a:cs typeface="Arial"/>
              </a:rPr>
              <a:t>2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 (6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797152" y="6415320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>
                <a:latin typeface="Arial"/>
                <a:cs typeface="Arial"/>
              </a:rPr>
              <a:t>2</a:t>
            </a:r>
            <a:r>
              <a:rPr lang="en-US" altLang="ko-KR" sz="500" b="1" dirty="0" smtClean="0">
                <a:latin typeface="Arial"/>
                <a:cs typeface="Arial"/>
              </a:rPr>
              <a:t>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(12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413465" y="6413159"/>
            <a:ext cx="725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Ad-</a:t>
            </a:r>
            <a:r>
              <a:rPr lang="en-US" altLang="ko-KR" sz="500" b="1" dirty="0" err="1" smtClean="0">
                <a:latin typeface="Arial" pitchFamily="34" charset="0"/>
                <a:cs typeface="Arial" pitchFamily="34" charset="0"/>
              </a:rPr>
              <a:t>shTGF</a:t>
            </a:r>
            <a:r>
              <a:rPr lang="el-GR" altLang="ko-KR" sz="5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dirty="0">
                <a:latin typeface="Arial" pitchFamily="34" charset="0"/>
                <a:cs typeface="Arial" pitchFamily="34" charset="0"/>
              </a:rPr>
              <a:t>2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 +</a:t>
            </a:r>
          </a:p>
          <a:p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TGF-</a:t>
            </a:r>
            <a:r>
              <a:rPr lang="el-GR" altLang="ko-KR" sz="500" b="1" dirty="0" smtClean="0">
                <a:latin typeface="Arial"/>
                <a:cs typeface="Arial"/>
              </a:rPr>
              <a:t>β</a:t>
            </a:r>
            <a:r>
              <a:rPr lang="en-US" altLang="ko-KR" sz="500" b="1" dirty="0">
                <a:latin typeface="Arial"/>
                <a:cs typeface="Arial"/>
              </a:rPr>
              <a:t>2</a:t>
            </a:r>
            <a:r>
              <a:rPr lang="en-US" altLang="ko-KR" sz="500" b="1" dirty="0" smtClean="0">
                <a:latin typeface="Arial"/>
                <a:cs typeface="Arial"/>
              </a:rPr>
              <a:t> </a:t>
            </a:r>
            <a:r>
              <a:rPr lang="en-US" altLang="ko-KR" sz="500" b="1" dirty="0" smtClean="0">
                <a:latin typeface="Arial" pitchFamily="34" charset="0"/>
                <a:cs typeface="Arial" pitchFamily="34" charset="0"/>
              </a:rPr>
              <a:t>(24 h)</a:t>
            </a:r>
            <a:endParaRPr lang="ko-KR" altLang="en-US" sz="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385190" y="3549674"/>
            <a:ext cx="1188823" cy="243861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188640" y="323528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Supple. Fig. 3</a:t>
            </a:r>
            <a:endParaRPr lang="ko-KR" alt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2758</TotalTime>
  <Words>195</Words>
  <Application>Microsoft Office PowerPoint</Application>
  <PresentationFormat>화면 슬라이드 쇼(4:3)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severance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jjs109</dc:creator>
  <cp:lastModifiedBy>송재진(의생명과학부)</cp:lastModifiedBy>
  <cp:revision>85</cp:revision>
  <cp:lastPrinted>2018-06-01T07:55:06Z</cp:lastPrinted>
  <dcterms:created xsi:type="dcterms:W3CDTF">2017-09-09T11:44:52Z</dcterms:created>
  <dcterms:modified xsi:type="dcterms:W3CDTF">2018-06-04T05:19:54Z</dcterms:modified>
</cp:coreProperties>
</file>