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</p:sldIdLst>
  <p:sldSz cx="1036955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A46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893" autoAdjust="0"/>
  </p:normalViewPr>
  <p:slideViewPr>
    <p:cSldViewPr>
      <p:cViewPr varScale="1">
        <p:scale>
          <a:sx n="96" d="100"/>
          <a:sy n="96" d="100"/>
        </p:scale>
        <p:origin x="-96" y="-324"/>
      </p:cViewPr>
      <p:guideLst>
        <p:guide orient="horz" pos="2160"/>
        <p:guide pos="326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77716" y="2130426"/>
            <a:ext cx="8814118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55433" y="3886200"/>
            <a:ext cx="7258685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2D01-3673-4FE1-971D-197D45C2334B}" type="datetimeFigureOut">
              <a:rPr lang="ko-KR" altLang="en-US" smtClean="0"/>
              <a:t>2018-09-21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E269F-F4EA-4967-B94A-BD5A5C7B6D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2043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2D01-3673-4FE1-971D-197D45C2334B}" type="datetimeFigureOut">
              <a:rPr lang="ko-KR" altLang="en-US" smtClean="0"/>
              <a:t>2018-09-21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E269F-F4EA-4967-B94A-BD5A5C7B6D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4135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19123" y="4406901"/>
            <a:ext cx="881411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19123" y="2906713"/>
            <a:ext cx="8814118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2D01-3673-4FE1-971D-197D45C2334B}" type="datetimeFigureOut">
              <a:rPr lang="ko-KR" altLang="en-US" smtClean="0"/>
              <a:t>2018-09-21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E269F-F4EA-4967-B94A-BD5A5C7B6D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1808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88689" y="1600201"/>
            <a:ext cx="520457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966092" y="1600201"/>
            <a:ext cx="520457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2D01-3673-4FE1-971D-197D45C2334B}" type="datetimeFigureOut">
              <a:rPr lang="ko-KR" altLang="en-US" smtClean="0"/>
              <a:t>2018-09-21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E269F-F4EA-4967-B94A-BD5A5C7B6D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4113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18478" y="274638"/>
            <a:ext cx="9332595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18478" y="1535113"/>
            <a:ext cx="458168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18478" y="2174875"/>
            <a:ext cx="458168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267588" y="1535113"/>
            <a:ext cx="458348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267588" y="2174875"/>
            <a:ext cx="458348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2D01-3673-4FE1-971D-197D45C2334B}" type="datetimeFigureOut">
              <a:rPr lang="ko-KR" altLang="en-US" smtClean="0"/>
              <a:t>2018-09-21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E269F-F4EA-4967-B94A-BD5A5C7B6D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3980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2D01-3673-4FE1-971D-197D45C2334B}" type="datetimeFigureOut">
              <a:rPr lang="ko-KR" altLang="en-US" smtClean="0"/>
              <a:t>2018-09-21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E269F-F4EA-4967-B94A-BD5A5C7B6D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2795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2D01-3673-4FE1-971D-197D45C2334B}" type="datetimeFigureOut">
              <a:rPr lang="ko-KR" altLang="en-US" smtClean="0"/>
              <a:t>2018-09-21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E269F-F4EA-4967-B94A-BD5A5C7B6D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9885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18478" y="273050"/>
            <a:ext cx="341151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054206" y="273051"/>
            <a:ext cx="57968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18478" y="1435101"/>
            <a:ext cx="341151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2D01-3673-4FE1-971D-197D45C2334B}" type="datetimeFigureOut">
              <a:rPr lang="ko-KR" altLang="en-US" smtClean="0"/>
              <a:t>2018-09-21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E269F-F4EA-4967-B94A-BD5A5C7B6D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6423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32504" y="4800600"/>
            <a:ext cx="622173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32504" y="612775"/>
            <a:ext cx="622173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32504" y="5367338"/>
            <a:ext cx="622173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2D01-3673-4FE1-971D-197D45C2334B}" type="datetimeFigureOut">
              <a:rPr lang="ko-KR" altLang="en-US" smtClean="0"/>
              <a:t>2018-09-21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E269F-F4EA-4967-B94A-BD5A5C7B6D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2497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2D01-3673-4FE1-971D-197D45C2334B}" type="datetimeFigureOut">
              <a:rPr lang="ko-KR" altLang="en-US" smtClean="0"/>
              <a:t>2018-09-21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E269F-F4EA-4967-B94A-BD5A5C7B6D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6923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526074" y="274639"/>
            <a:ext cx="2644596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88689" y="274639"/>
            <a:ext cx="776456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2D01-3673-4FE1-971D-197D45C2334B}" type="datetimeFigureOut">
              <a:rPr lang="ko-KR" altLang="en-US" smtClean="0"/>
              <a:t>2018-09-21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E269F-F4EA-4967-B94A-BD5A5C7B6D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719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18478" y="274638"/>
            <a:ext cx="933259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18478" y="1600201"/>
            <a:ext cx="933259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18477" y="6356351"/>
            <a:ext cx="24195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AF2D01-3673-4FE1-971D-197D45C2334B}" type="datetimeFigureOut">
              <a:rPr lang="ko-KR" altLang="en-US" smtClean="0"/>
              <a:t>2018-09-21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542930" y="6356351"/>
            <a:ext cx="3283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431511" y="6356351"/>
            <a:ext cx="24195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E269F-F4EA-4967-B94A-BD5A5C7B6D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3132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3" y="1052736"/>
            <a:ext cx="9190101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360040" y="4365104"/>
            <a:ext cx="98938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ko-K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Supplementary Figure </a:t>
            </a:r>
            <a:r>
              <a:rPr lang="en-US" altLang="ko-K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S4.</a:t>
            </a:r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ko-K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altLang="ko-KR" sz="1200" dirty="0" smtClean="0">
                <a:latin typeface="Arial" pitchFamily="34" charset="0"/>
                <a:cs typeface="Arial" pitchFamily="34" charset="0"/>
              </a:rPr>
              <a:t>Differences in gene mutations according to the </a:t>
            </a:r>
            <a:r>
              <a:rPr lang="en-US" altLang="ko-KR" sz="1200" i="1" dirty="0" smtClean="0">
                <a:latin typeface="Arial" pitchFamily="34" charset="0"/>
                <a:cs typeface="Arial" pitchFamily="34" charset="0"/>
              </a:rPr>
              <a:t>CDKN2B</a:t>
            </a:r>
            <a:r>
              <a:rPr lang="en-US" altLang="ko-KR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 smtClean="0">
                <a:latin typeface="Arial" pitchFamily="34" charset="0"/>
                <a:cs typeface="Arial" pitchFamily="34" charset="0"/>
              </a:rPr>
              <a:t>downregulation</a:t>
            </a:r>
            <a:r>
              <a:rPr lang="en-US" altLang="ko-KR" sz="1200" dirty="0" smtClean="0">
                <a:latin typeface="Arial" pitchFamily="34" charset="0"/>
                <a:cs typeface="Arial" pitchFamily="34" charset="0"/>
              </a:rPr>
              <a:t> mechanism (deletion and </a:t>
            </a:r>
            <a:r>
              <a:rPr lang="en-US" altLang="ko-KR" sz="1200" dirty="0" err="1" smtClean="0">
                <a:latin typeface="Arial" pitchFamily="34" charset="0"/>
                <a:cs typeface="Arial" pitchFamily="34" charset="0"/>
              </a:rPr>
              <a:t>hypermethylation</a:t>
            </a:r>
            <a:r>
              <a:rPr lang="en-US" altLang="ko-KR" sz="1200" dirty="0" smtClean="0">
                <a:latin typeface="Arial" pitchFamily="34" charset="0"/>
                <a:cs typeface="Arial" pitchFamily="34" charset="0"/>
              </a:rPr>
              <a:t>). The </a:t>
            </a:r>
            <a:r>
              <a:rPr lang="en-US" altLang="ko-KR" sz="1200" dirty="0">
                <a:latin typeface="Arial" pitchFamily="34" charset="0"/>
                <a:cs typeface="Arial" pitchFamily="34" charset="0"/>
              </a:rPr>
              <a:t>y-axis represents the VAF (%) for each mutation for each sample on the x-axis. Each color defines genes associated with a given mutated gene.</a:t>
            </a:r>
            <a:endParaRPr lang="ko-KR" altLang="ko-KR" sz="1200" dirty="0">
              <a:latin typeface="Arial" pitchFamily="34" charset="0"/>
              <a:cs typeface="Arial" pitchFamily="34" charset="0"/>
            </a:endParaRPr>
          </a:p>
          <a:p>
            <a:pPr algn="just"/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2986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</TotalTime>
  <Words>46</Words>
  <Application>Microsoft Office PowerPoint</Application>
  <PresentationFormat>사용자 지정</PresentationFormat>
  <Paragraphs>2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Windows 사용자</cp:lastModifiedBy>
  <cp:revision>46</cp:revision>
  <dcterms:created xsi:type="dcterms:W3CDTF">2017-01-18T06:50:24Z</dcterms:created>
  <dcterms:modified xsi:type="dcterms:W3CDTF">2018-09-21T05:39:10Z</dcterms:modified>
</cp:coreProperties>
</file>