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529"/>
    <p:restoredTop sz="96327"/>
  </p:normalViewPr>
  <p:slideViewPr>
    <p:cSldViewPr snapToGrid="0" snapToObjects="1">
      <p:cViewPr varScale="1">
        <p:scale>
          <a:sx n="102" d="100"/>
          <a:sy n="102" d="100"/>
        </p:scale>
        <p:origin x="216" y="26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DBC0FB-E10C-7742-B5E3-7321D400E05E}" type="datetimeFigureOut">
              <a:rPr lang="en-US" smtClean="0"/>
              <a:t>3/26/21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AD95C6-9E51-7B49-8C1E-EE5980984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831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E888C6-CB5D-EE43-8F7E-A239C94E9C0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7182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BA35D-A6B7-1F4A-A999-3192117B6F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F6E874-461B-5D4F-8A34-8B6183392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D78881-EA1F-6344-9492-5C4C3D5A9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A6F1F-9BBA-FF44-A9A8-CBB6562A9605}" type="datetimeFigureOut">
              <a:rPr lang="en-US" smtClean="0"/>
              <a:t>3/26/21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876342-73E1-AE4E-957E-ED09CE197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6771A2-D408-CE4E-804F-C4A391E1E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2A66D-18A1-AB4F-BC74-CE589E5787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994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71D1A-3C27-DB41-A802-DCBE22BFF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7AC031-7739-B84B-82E4-BF4F615D3D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B1A984-0914-E342-9E4E-B201B9BE1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A6F1F-9BBA-FF44-A9A8-CBB6562A9605}" type="datetimeFigureOut">
              <a:rPr lang="en-US" smtClean="0"/>
              <a:t>3/26/21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CD00D7-A131-FB4A-9009-CC27506B9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0032DF-11A1-4A48-9898-804B8C509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2A66D-18A1-AB4F-BC74-CE589E5787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727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EEA3D-F475-0B43-9DE1-345846B28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E2285D-4EED-DB4C-B512-34F6D7D8EE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0179B5-3FE2-B747-9BBB-D1FA583712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A6F1F-9BBA-FF44-A9A8-CBB6562A9605}" type="datetimeFigureOut">
              <a:rPr lang="en-US" smtClean="0"/>
              <a:t>3/26/21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AD9FBF-33CE-3740-AD93-A1831F78B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728786-BA8B-7243-B12C-66C06C821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2A66D-18A1-AB4F-BC74-CE589E5787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147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5386B-9E02-954F-A2AD-A5B9C76CE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2F5833-D3C1-CC44-BDAC-4BF4E5427D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F85AA1-A82B-0B4A-9BB9-63BF458E79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26CA27-D3E6-A049-B7D8-929B8042C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A6F1F-9BBA-FF44-A9A8-CBB6562A9605}" type="datetimeFigureOut">
              <a:rPr lang="en-US" smtClean="0"/>
              <a:t>3/26/21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F73708-5B96-5D49-8E9D-719E1A6D1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F89D35-AE4F-0244-8C45-E48AFA5EC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2A66D-18A1-AB4F-BC74-CE589E5787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832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3B407-DBC5-7C49-B7D1-C6ED97114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C464CF-6C80-6D4F-A69E-FFAFC066F4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2C66A1-0A37-9749-82DE-D25045B79A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B34B31-0BDD-4147-9F42-D21E454614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0FE448-EFA8-D04B-BEA1-8E4F199299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220873-B93A-8E49-9750-180CBC96D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A6F1F-9BBA-FF44-A9A8-CBB6562A9605}" type="datetimeFigureOut">
              <a:rPr lang="en-US" smtClean="0"/>
              <a:t>3/26/21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42A6D4-1FB2-8E41-9A33-7CAE74B6A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B2307E-EDF4-4048-AE53-8DBC5A200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2A66D-18A1-AB4F-BC74-CE589E5787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510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52229-AD2D-B145-B272-30D0378E6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973C03-7FE4-4A4D-85C7-C4C2CB8202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A6F1F-9BBA-FF44-A9A8-CBB6562A9605}" type="datetimeFigureOut">
              <a:rPr lang="en-US" smtClean="0"/>
              <a:t>3/26/21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C163AA-219D-2540-BDDE-89B34E7DD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99E670-1059-9C41-9F00-4F82056D1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2A66D-18A1-AB4F-BC74-CE589E5787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264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95B4CE6-6524-A646-B789-197ACE15A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A6F1F-9BBA-FF44-A9A8-CBB6562A9605}" type="datetimeFigureOut">
              <a:rPr lang="en-US" smtClean="0"/>
              <a:t>3/26/21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97CCB3-6624-E149-9693-160418E93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5263A0-D896-8F44-ACE4-99F134552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2A66D-18A1-AB4F-BC74-CE589E5787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784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07DD7-8311-5747-A406-61635454A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90D756-384F-8248-8912-7C2D62DA97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4D6DCC-46C6-2249-A27D-9C4FDB25CA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F6AC5C-7274-5C4F-963E-276C190A3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A6F1F-9BBA-FF44-A9A8-CBB6562A9605}" type="datetimeFigureOut">
              <a:rPr lang="en-US" smtClean="0"/>
              <a:t>3/26/21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43EEC2-6D45-BE4F-8BD5-9986045A5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CF4B2E-0589-F94E-AC7A-67CE09E75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2A66D-18A1-AB4F-BC74-CE589E5787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584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78678-3A6B-8646-A0D0-FEAA2F50C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F9B4ED-6114-924C-AA58-AE47016546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D44DB2-8DC4-2D4B-8368-6433FAD949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1BC1B1-882A-5542-BA7F-98EA9C865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A6F1F-9BBA-FF44-A9A8-CBB6562A9605}" type="datetimeFigureOut">
              <a:rPr lang="en-US" smtClean="0"/>
              <a:t>3/26/21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2746AB-C181-5A48-ABDE-485E81969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16FADB-154C-0F44-A0A7-8970A40CB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2A66D-18A1-AB4F-BC74-CE589E5787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68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14364-14CB-7946-9A54-44C878C5E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DFC16B-B510-684E-9AAA-074DE4BF0B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0B538D-509B-DA45-8876-3F7884D6E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A6F1F-9BBA-FF44-A9A8-CBB6562A9605}" type="datetimeFigureOut">
              <a:rPr lang="en-US" smtClean="0"/>
              <a:t>3/26/21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A1590F-59D1-D74E-9545-53FF73F83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FB746D-3671-264D-BB22-B4578CA19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2A66D-18A1-AB4F-BC74-CE589E5787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691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0ED21F-3519-7C49-9E4D-440A28F40E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99F87D-8A30-E64E-B3A8-1B4FD9CF0C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4B30E-3D15-2E4D-A692-EAE21F5C9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A6F1F-9BBA-FF44-A9A8-CBB6562A9605}" type="datetimeFigureOut">
              <a:rPr lang="en-US" smtClean="0"/>
              <a:t>3/26/21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BAF522-FD80-8346-B7B2-398F27455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1B62D0-A33E-9043-AB78-CD9324EDA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62A66D-18A1-AB4F-BC74-CE589E5787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488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78AE38-77BA-1D41-B143-A4BB45A3A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5170BB-F56F-3E47-9388-BE3E3E5391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7BB4F7-2897-2549-AEA1-D6F337B174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1A6F1F-9BBA-FF44-A9A8-CBB6562A9605}" type="datetimeFigureOut">
              <a:rPr lang="en-US" smtClean="0"/>
              <a:t>3/26/21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97A7EF-739A-9E40-8F6B-176D2A178E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844BE1-8AAE-1741-B16E-1E6BD4D413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62A66D-18A1-AB4F-BC74-CE589E5787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602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D9FE742-8CF7-AE42-AAE6-74EFB415B554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3691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400" b="1" u="sng" dirty="0"/>
              <a:t>Figure S2:</a:t>
            </a: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7985D642-97B1-7844-81D1-5F07A4CF3C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9459" y="5535261"/>
            <a:ext cx="8713076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zh-CN" sz="1000" b="1" dirty="0">
                <a:latin typeface="Calibri" panose="020F0502020204030204" pitchFamily="34" charset="0"/>
                <a:ea typeface="DengXian" panose="02010600030101010101" pitchFamily="2" charset="-122"/>
                <a:cs typeface="Calibri" panose="020F0502020204030204" pitchFamily="34" charset="0"/>
              </a:rPr>
              <a:t>Figure S2: 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Estimated difference in body fat % associated with the isocaloric reallocation of PAEE to different intensities and box plots of the distribution of the PAEE composition, stratified by sex. Intensity thresholds redefined as </a:t>
            </a:r>
            <a:r>
              <a:rPr lang="en-AU" sz="1000" dirty="0">
                <a:latin typeface="Calibri" panose="020F0502020204030204" pitchFamily="34" charset="0"/>
                <a:cs typeface="Calibri" panose="020F0502020204030204" pitchFamily="34" charset="0"/>
              </a:rPr>
              <a:t>SS = 0-1.5 METs, LPA = 1.5-4 METs, MPA = 4-7 METs, VPA &gt;7 METs.</a:t>
            </a:r>
          </a:p>
          <a:p>
            <a:r>
              <a:rPr lang="en-AU" sz="10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The top panel shows the relative estimated difference in body fat percentage associated with an isocaloric</a:t>
            </a:r>
            <a:r>
              <a:rPr lang="en-US" sz="10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>
                <a:latin typeface="Calibri" panose="020F0502020204030204" pitchFamily="34" charset="0"/>
                <a:cs typeface="Calibri" panose="020F0502020204030204" pitchFamily="34" charset="0"/>
              </a:rPr>
              <a:t>reallocation of energy proportionately from all behaviours to the intensity of interest, as modelled by compositional data analysis. 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The origin (x=0,y=0) represents no change in the intensity composition of PAEE from the mean composition of the group of interest (women and men). </a:t>
            </a:r>
            <a:r>
              <a:rPr lang="en-GB" sz="1000" dirty="0">
                <a:latin typeface="Calibri" panose="020F0502020204030204" pitchFamily="34" charset="0"/>
                <a:cs typeface="Calibri" panose="020F0502020204030204" pitchFamily="34" charset="0"/>
              </a:rPr>
              <a:t> The bottom panel illustrates the relative size of each reservoir of energy across women and men. Group PAEE values are mean (SD).   </a:t>
            </a:r>
            <a:r>
              <a:rPr lang="en-GB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en-GB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AU" sz="1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30A86F4-4FCF-CD48-A26B-7E8FF3034A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6134" y="0"/>
            <a:ext cx="7979727" cy="5319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2642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158</Words>
  <Application>Microsoft Macintosh PowerPoint</Application>
  <PresentationFormat>Widescreen</PresentationFormat>
  <Paragraphs>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Tim Lindsay</dc:creator>
  <cp:lastModifiedBy>Tim Lindsay</cp:lastModifiedBy>
  <cp:revision>10</cp:revision>
  <dcterms:created xsi:type="dcterms:W3CDTF">2021-03-26T12:22:37Z</dcterms:created>
  <dcterms:modified xsi:type="dcterms:W3CDTF">2021-03-26T12:41:13Z</dcterms:modified>
</cp:coreProperties>
</file>