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5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94"/>
    <p:restoredTop sz="94640"/>
  </p:normalViewPr>
  <p:slideViewPr>
    <p:cSldViewPr snapToGrid="0" snapToObjects="1">
      <p:cViewPr varScale="1">
        <p:scale>
          <a:sx n="106" d="100"/>
          <a:sy n="106" d="100"/>
        </p:scale>
        <p:origin x="216" y="200"/>
      </p:cViewPr>
      <p:guideLst>
        <p:guide orient="horz" pos="145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185725-AB31-E047-BD91-C2AB9DF9CA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45EC0B6-5563-A24B-BEBB-365D5C3AF4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EF17FB1-9123-C740-8978-5B0BEB96A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D4C5-AC5B-B646-B3F4-A176D800839B}" type="datetimeFigureOut">
              <a:rPr lang="it-IT" smtClean="0"/>
              <a:t>24/05/19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D683562-B42E-9B48-B948-9079941B9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754B1E4-87F9-5A4D-9D12-B6E220CF0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DCD8-B93A-DE43-BC39-5AFE3D00BCE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0815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1E225C-5910-C54C-ABE9-06B126953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BE87D0-7144-0B45-9E2D-BCD5CE5D6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241519A-6503-FC4D-AF20-467DD04CA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D4C5-AC5B-B646-B3F4-A176D800839B}" type="datetimeFigureOut">
              <a:rPr lang="it-IT" smtClean="0"/>
              <a:t>24/05/19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190D1BA-3CA3-A84C-9A7C-3BDC5A9B6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D95FDA8-2185-5440-80EB-F15B5DC4B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DCD8-B93A-DE43-BC39-5AFE3D00BCE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0143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569CC44-AEA5-C448-82CA-E44D50172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CA44805-B678-E043-9BFF-75601D134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18AB7C4-9594-3749-BEA9-BB8A0816D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D4C5-AC5B-B646-B3F4-A176D800839B}" type="datetimeFigureOut">
              <a:rPr lang="it-IT" smtClean="0"/>
              <a:t>24/05/19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84A1F82-4569-4941-A784-E190D5A51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CFFDAB6-571A-524A-B2C5-4390137C6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DCD8-B93A-DE43-BC39-5AFE3D00BCE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9779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8709C3-6932-C846-82B0-9B889D0CA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DCE85A-5C74-E14C-95F6-2B44EDE42F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0F50C85-198E-3245-8963-020E492AB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70D1F45-7CDD-DC4A-AFD8-A480C1020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D4C5-AC5B-B646-B3F4-A176D800839B}" type="datetimeFigureOut">
              <a:rPr lang="it-IT" smtClean="0"/>
              <a:t>24/05/19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0985F20-3D15-3648-A49F-226957800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548322C-6A41-3C4E-9FD5-A9306D7CC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DCD8-B93A-DE43-BC39-5AFE3D00BCE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7335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36A979-A1D2-CC4F-90B2-45084C171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0A2BCFC-7538-ED40-B858-EF6FA9AB46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80AE081-99C0-E24B-A871-EF9F10D9A6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99ECF3C-6954-9C43-8412-D08BE49B32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E1DDAA8-978A-AB49-A07D-4ED092A556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1B02FC4-9388-BE40-90D3-1E5CFD296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D4C5-AC5B-B646-B3F4-A176D800839B}" type="datetimeFigureOut">
              <a:rPr lang="it-IT" smtClean="0"/>
              <a:t>24/05/19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9AD9A98-891E-D34E-B609-C52939D9B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7005909-3964-C148-81D0-B245FBCBA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DCD8-B93A-DE43-BC39-5AFE3D00BCE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7974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564D48-4121-BB4B-BC20-05E084CD0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F0CF748-2AFA-604C-92AF-F697B5B5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D4C5-AC5B-B646-B3F4-A176D800839B}" type="datetimeFigureOut">
              <a:rPr lang="it-IT" smtClean="0"/>
              <a:t>24/05/19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6988211-FF5D-124F-9133-2B43BE321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5EF5C69-7659-624F-A73C-3C56B7EF7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DCD8-B93A-DE43-BC39-5AFE3D00BCE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9130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5E3561C-04BB-5544-8E3B-B04212F3D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D4C5-AC5B-B646-B3F4-A176D800839B}" type="datetimeFigureOut">
              <a:rPr lang="it-IT" smtClean="0"/>
              <a:t>24/05/19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2F3982D-5281-2440-AAEE-106D4C42C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6CFB70D-E28D-2B40-A1C2-4EB88452B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DCD8-B93A-DE43-BC39-5AFE3D00BCE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1840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D89326-54DB-9147-ABD7-8C0807B69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9FFC4F-0AD0-3F47-BD43-5072DB2F5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E930E6B-FEBA-3E4C-B905-8A810007EB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615E4AF-2290-8842-8650-BEF289821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D4C5-AC5B-B646-B3F4-A176D800839B}" type="datetimeFigureOut">
              <a:rPr lang="it-IT" smtClean="0"/>
              <a:t>24/05/19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637E7C7-CB58-8145-A889-E70B1B465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00415C1-2E93-D141-A989-1F94B2047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DCD8-B93A-DE43-BC39-5AFE3D00BCE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908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9D6828-D487-7C45-933F-FF6D360E3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F08BB9-9693-8A4E-94A7-23469B107B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B433E37-7A8C-7C4F-9905-164B6588A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078279F-7FD9-E04B-9409-34473833C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D4C5-AC5B-B646-B3F4-A176D800839B}" type="datetimeFigureOut">
              <a:rPr lang="it-IT" smtClean="0"/>
              <a:t>24/05/19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ABFE809-DAB5-0F40-94CF-9E953145D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BB501FB-A47E-9F48-A91A-5F2047471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DCD8-B93A-DE43-BC39-5AFE3D00BCE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23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26671-7026-8941-92F1-788C12889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BF2BA32-8E0A-EC4D-A5DF-19B9775AC3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0968377-4662-A84D-9B04-8FC7E95A8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D4C5-AC5B-B646-B3F4-A176D800839B}" type="datetimeFigureOut">
              <a:rPr lang="it-IT" smtClean="0"/>
              <a:t>24/05/19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E19A9EA-AA71-864F-8E48-28BB66B6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46158A7-AF60-BB4F-B566-F83F22504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DCD8-B93A-DE43-BC39-5AFE3D00BCE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6681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C53480F-D361-BC4C-8901-9C5082B33E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05B8AC3-0A2C-484F-8C40-928C29A1AB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2EC49B1-3CD0-EA47-AD54-F5206C59C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D4C5-AC5B-B646-B3F4-A176D800839B}" type="datetimeFigureOut">
              <a:rPr lang="it-IT" smtClean="0"/>
              <a:t>24/05/19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0FC421-5756-3149-B580-10D69FA63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FA9CE2-0153-9046-81BD-9840B921A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DCD8-B93A-DE43-BC39-5AFE3D00BCE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3902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8CE9569-9B40-1E41-A5CA-6E076ED7F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68854ED-FD3E-FA4B-83C7-4249FF656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44ABD5D-B9F0-004B-BE50-0D9BF3F8AA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5D4C5-AC5B-B646-B3F4-A176D800839B}" type="datetimeFigureOut">
              <a:rPr lang="it-IT" smtClean="0"/>
              <a:t>24/05/19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44FF71B-BE32-584B-A5D9-565BC0FF1D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32CA065-BEE5-5D4F-8776-343A16004E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2DCD8-B93A-DE43-BC39-5AFE3D00BCE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7727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Relationship Id="rId3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0BC6DAA-C058-E349-BCF1-24179BDA4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429" y="1161144"/>
            <a:ext cx="4145280" cy="4267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C27789C-1FA6-0C46-A529-AF0D233D2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136" y="1117600"/>
            <a:ext cx="4038600" cy="4343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C082BB3-02BE-AC4E-B3C6-292FCE2F1993}"/>
              </a:ext>
            </a:extLst>
          </p:cNvPr>
          <p:cNvSpPr txBox="1"/>
          <p:nvPr/>
        </p:nvSpPr>
        <p:spPr>
          <a:xfrm>
            <a:off x="0" y="0"/>
            <a:ext cx="8867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>
                <a:latin typeface="Times New Roman" panose="02020603050405020304" pitchFamily="18" charset="0"/>
                <a:cs typeface="Times New Roman" panose="02020603050405020304" pitchFamily="18" charset="0"/>
              </a:rPr>
              <a:t>Figure 1S</a:t>
            </a:r>
            <a:endParaRPr lang="it-I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031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2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11</cp:revision>
  <dcterms:created xsi:type="dcterms:W3CDTF">2019-04-02T17:16:42Z</dcterms:created>
  <dcterms:modified xsi:type="dcterms:W3CDTF">2019-05-24T13:21:41Z</dcterms:modified>
</cp:coreProperties>
</file>