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61"/>
    <p:restoredTop sz="94669"/>
  </p:normalViewPr>
  <p:slideViewPr>
    <p:cSldViewPr snapToGrid="0" snapToObjects="1">
      <p:cViewPr varScale="1">
        <p:scale>
          <a:sx n="96" d="100"/>
          <a:sy n="96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5EFD1-B99F-BD4D-A91A-AB37DA80A434}" type="datetimeFigureOut">
              <a:rPr lang="en-US" smtClean="0"/>
              <a:t>7/6/18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DF118-F9D5-1947-ACA5-90F16114DE2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Determination of LOD in the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analysis. PML-A216V-mutant allele fraction is displayed in blue, while PML-WT allele fraction is displayed in green. 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DF118-F9D5-1947-ACA5-90F16114DE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5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9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0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4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3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0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98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9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0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1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38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2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1ABB9-C6B5-F44C-889F-A769EB6B3339}" type="datetimeFigureOut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9C9B1-5C6E-4B42-B7DE-C2BEAA61178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83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9288A2F-D67A-4E4E-A42B-DFA3CB1F6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5" t="29737" r="5212" b="14882"/>
          <a:stretch/>
        </p:blipFill>
        <p:spPr>
          <a:xfrm>
            <a:off x="202130" y="1849230"/>
            <a:ext cx="8755417" cy="341945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F1F424-4DD0-B14E-BE67-30AC6DB9B729}"/>
              </a:ext>
            </a:extLst>
          </p:cNvPr>
          <p:cNvSpPr txBox="1"/>
          <p:nvPr/>
        </p:nvSpPr>
        <p:spPr>
          <a:xfrm>
            <a:off x="0" y="6462164"/>
            <a:ext cx="3175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71656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</Words>
  <Application>Microsoft Macintosh PowerPoint</Application>
  <PresentationFormat>Presentazione su schermo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3</cp:revision>
  <dcterms:created xsi:type="dcterms:W3CDTF">2018-06-02T16:16:35Z</dcterms:created>
  <dcterms:modified xsi:type="dcterms:W3CDTF">2018-07-06T07:21:49Z</dcterms:modified>
</cp:coreProperties>
</file>