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8C0"/>
    <a:srgbClr val="DB72FB"/>
    <a:srgbClr val="619CFF"/>
    <a:srgbClr val="00B9E3"/>
    <a:srgbClr val="00BF9D"/>
    <a:srgbClr val="00B833"/>
    <a:srgbClr val="93AA01"/>
    <a:srgbClr val="D29000"/>
    <a:srgbClr val="F98880"/>
    <a:srgbClr val="C67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21" autoAdjust="0"/>
    <p:restoredTop sz="94660"/>
  </p:normalViewPr>
  <p:slideViewPr>
    <p:cSldViewPr>
      <p:cViewPr>
        <p:scale>
          <a:sx n="99" d="100"/>
          <a:sy n="99" d="100"/>
        </p:scale>
        <p:origin x="-66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4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63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6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0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1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6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6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9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6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1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4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BF482-9708-4185-8B04-79C4640A055B}" type="datetimeFigureOut">
              <a:rPr lang="en-US" smtClean="0"/>
              <a:t>27/03/21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1371F-9A5D-429A-8238-744B72988EB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1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adroTexto 17">
            <a:extLst>
              <a:ext uri="{FF2B5EF4-FFF2-40B4-BE49-F238E27FC236}">
                <a16:creationId xmlns:a16="http://schemas.microsoft.com/office/drawing/2014/main" xmlns="" id="{7122E4BE-B8EC-4916-9C3D-9DEF3219D52C}"/>
              </a:ext>
            </a:extLst>
          </p:cNvPr>
          <p:cNvSpPr txBox="1"/>
          <p:nvPr/>
        </p:nvSpPr>
        <p:spPr>
          <a:xfrm>
            <a:off x="6946130" y="6484694"/>
            <a:ext cx="2110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es-E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Figure </a:t>
            </a:r>
            <a:r>
              <a:rPr lang="es-E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Agrupar 21"/>
          <p:cNvGrpSpPr/>
          <p:nvPr/>
        </p:nvGrpSpPr>
        <p:grpSpPr>
          <a:xfrm>
            <a:off x="1553761" y="-2728"/>
            <a:ext cx="6983645" cy="6815960"/>
            <a:chOff x="1553761" y="-2728"/>
            <a:chExt cx="6983645" cy="6815960"/>
          </a:xfrm>
        </p:grpSpPr>
        <p:sp>
          <p:nvSpPr>
            <p:cNvPr id="292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1553761" y="-272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1553761" y="120752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1553761" y="218174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1553761" y="316109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1553761" y="434198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1566616" y="5346992"/>
              <a:ext cx="325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Agrupar 4"/>
            <p:cNvGrpSpPr/>
            <p:nvPr/>
          </p:nvGrpSpPr>
          <p:grpSpPr>
            <a:xfrm>
              <a:off x="1831109" y="188640"/>
              <a:ext cx="5405187" cy="1080120"/>
              <a:chOff x="1831109" y="188640"/>
              <a:chExt cx="5405187" cy="1080120"/>
            </a:xfrm>
          </p:grpSpPr>
          <p:grpSp>
            <p:nvGrpSpPr>
              <p:cNvPr id="107" name="Agrupar 106"/>
              <p:cNvGrpSpPr/>
              <p:nvPr/>
            </p:nvGrpSpPr>
            <p:grpSpPr>
              <a:xfrm>
                <a:off x="1831109" y="216024"/>
                <a:ext cx="5262968" cy="933005"/>
                <a:chOff x="218676" y="404664"/>
                <a:chExt cx="5262968" cy="933005"/>
              </a:xfrm>
            </p:grpSpPr>
            <p:sp>
              <p:nvSpPr>
                <p:cNvPr id="9" name="CuadroTexto 8"/>
                <p:cNvSpPr txBox="1"/>
                <p:nvPr/>
              </p:nvSpPr>
              <p:spPr>
                <a:xfrm>
                  <a:off x="4690354" y="406764"/>
                  <a:ext cx="79129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112,930.000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0" name="Conector recto 9"/>
                <p:cNvCxnSpPr/>
                <p:nvPr/>
              </p:nvCxnSpPr>
              <p:spPr>
                <a:xfrm>
                  <a:off x="1800548" y="58972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CuadroTexto 10"/>
                <p:cNvSpPr txBox="1"/>
                <p:nvPr/>
              </p:nvSpPr>
              <p:spPr>
                <a:xfrm>
                  <a:off x="1431179" y="406764"/>
                  <a:ext cx="7447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112,890.000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2" name="Conector recto 11"/>
                <p:cNvCxnSpPr/>
                <p:nvPr/>
              </p:nvCxnSpPr>
              <p:spPr>
                <a:xfrm>
                  <a:off x="2618977" y="58972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CuadroTexto 12"/>
                <p:cNvSpPr txBox="1"/>
                <p:nvPr/>
              </p:nvSpPr>
              <p:spPr>
                <a:xfrm>
                  <a:off x="2230102" y="406764"/>
                  <a:ext cx="79004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112,910.000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4" name="Conector recto 13"/>
                <p:cNvCxnSpPr/>
                <p:nvPr/>
              </p:nvCxnSpPr>
              <p:spPr>
                <a:xfrm>
                  <a:off x="3440289" y="58972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CuadroTexto 14"/>
                <p:cNvSpPr txBox="1"/>
                <p:nvPr/>
              </p:nvSpPr>
              <p:spPr>
                <a:xfrm>
                  <a:off x="3056195" y="406764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112,910.000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6" name="Conector recto 15"/>
                <p:cNvCxnSpPr/>
                <p:nvPr/>
              </p:nvCxnSpPr>
              <p:spPr>
                <a:xfrm>
                  <a:off x="4262603" y="58972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CuadroTexto 16"/>
                <p:cNvSpPr txBox="1"/>
                <p:nvPr/>
              </p:nvSpPr>
              <p:spPr>
                <a:xfrm>
                  <a:off x="3856964" y="406764"/>
                  <a:ext cx="81936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112,920.000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8" name="Conector recto 17"/>
                <p:cNvCxnSpPr/>
                <p:nvPr/>
              </p:nvCxnSpPr>
              <p:spPr>
                <a:xfrm>
                  <a:off x="5083841" y="58972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CuadroTexto 18"/>
                <p:cNvSpPr txBox="1"/>
                <p:nvPr/>
              </p:nvSpPr>
              <p:spPr>
                <a:xfrm>
                  <a:off x="218676" y="408215"/>
                  <a:ext cx="56867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Chr5: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0" name="CuadroTexto 29"/>
                <p:cNvSpPr txBox="1"/>
                <p:nvPr/>
              </p:nvSpPr>
              <p:spPr>
                <a:xfrm>
                  <a:off x="4324863" y="653535"/>
                  <a:ext cx="851004" cy="194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sz="800" i="1" dirty="0" smtClean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REEP5 </a:t>
                  </a:r>
                  <a:r>
                    <a:rPr lang="en-US" sz="800" dirty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AAP1</a:t>
                  </a:r>
                </a:p>
              </p:txBody>
            </p:sp>
            <p:grpSp>
              <p:nvGrpSpPr>
                <p:cNvPr id="81" name="Agrupar 80"/>
                <p:cNvGrpSpPr/>
                <p:nvPr/>
              </p:nvGrpSpPr>
              <p:grpSpPr>
                <a:xfrm>
                  <a:off x="827586" y="1202947"/>
                  <a:ext cx="3635996" cy="72000"/>
                  <a:chOff x="2051722" y="2996960"/>
                  <a:chExt cx="3635996" cy="72000"/>
                </a:xfrm>
              </p:grpSpPr>
              <p:cxnSp>
                <p:nvCxnSpPr>
                  <p:cNvPr id="38" name="346 Conector recto"/>
                  <p:cNvCxnSpPr/>
                  <p:nvPr/>
                </p:nvCxnSpPr>
                <p:spPr>
                  <a:xfrm>
                    <a:off x="2051722" y="3032960"/>
                    <a:ext cx="3635996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Conector recto 229"/>
                  <p:cNvCxnSpPr/>
                  <p:nvPr/>
                </p:nvCxnSpPr>
                <p:spPr>
                  <a:xfrm>
                    <a:off x="2083472" y="2996960"/>
                    <a:ext cx="0" cy="72000"/>
                  </a:xfrm>
                  <a:prstGeom prst="line">
                    <a:avLst/>
                  </a:prstGeom>
                  <a:ln w="762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ector recto 229"/>
                  <p:cNvCxnSpPr/>
                  <p:nvPr/>
                </p:nvCxnSpPr>
                <p:spPr>
                  <a:xfrm>
                    <a:off x="4040758" y="2996960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ector recto 229"/>
                  <p:cNvCxnSpPr/>
                  <p:nvPr/>
                </p:nvCxnSpPr>
                <p:spPr>
                  <a:xfrm>
                    <a:off x="5576583" y="2996960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ector recto 229"/>
                  <p:cNvCxnSpPr/>
                  <p:nvPr/>
                </p:nvCxnSpPr>
                <p:spPr>
                  <a:xfrm>
                    <a:off x="5669824" y="2996960"/>
                    <a:ext cx="0" cy="72000"/>
                  </a:xfrm>
                  <a:prstGeom prst="line">
                    <a:avLst/>
                  </a:prstGeom>
                  <a:ln w="381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2" name="Agrupar 81"/>
                <p:cNvGrpSpPr/>
                <p:nvPr/>
              </p:nvGrpSpPr>
              <p:grpSpPr>
                <a:xfrm>
                  <a:off x="872944" y="959811"/>
                  <a:ext cx="3568566" cy="72000"/>
                  <a:chOff x="2097080" y="3357000"/>
                  <a:chExt cx="3568566" cy="72000"/>
                </a:xfrm>
              </p:grpSpPr>
              <p:cxnSp>
                <p:nvCxnSpPr>
                  <p:cNvPr id="66" name="346 Conector recto"/>
                  <p:cNvCxnSpPr/>
                  <p:nvPr/>
                </p:nvCxnSpPr>
                <p:spPr>
                  <a:xfrm>
                    <a:off x="2101650" y="3393000"/>
                    <a:ext cx="3563996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Conector recto 229"/>
                  <p:cNvCxnSpPr/>
                  <p:nvPr/>
                </p:nvCxnSpPr>
                <p:spPr>
                  <a:xfrm>
                    <a:off x="2097080" y="3357000"/>
                    <a:ext cx="0" cy="72000"/>
                  </a:xfrm>
                  <a:prstGeom prst="line">
                    <a:avLst/>
                  </a:prstGeom>
                  <a:ln w="381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Conector recto 229"/>
                  <p:cNvCxnSpPr/>
                  <p:nvPr/>
                </p:nvCxnSpPr>
                <p:spPr>
                  <a:xfrm>
                    <a:off x="4040758" y="3357000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Conector recto 229"/>
                  <p:cNvCxnSpPr/>
                  <p:nvPr/>
                </p:nvCxnSpPr>
                <p:spPr>
                  <a:xfrm>
                    <a:off x="5576583" y="3357000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ector recto 229"/>
                  <p:cNvCxnSpPr/>
                  <p:nvPr/>
                </p:nvCxnSpPr>
                <p:spPr>
                  <a:xfrm>
                    <a:off x="5656216" y="3357000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2" name="346 Conector recto"/>
                <p:cNvCxnSpPr/>
                <p:nvPr/>
              </p:nvCxnSpPr>
              <p:spPr>
                <a:xfrm>
                  <a:off x="827586" y="755007"/>
                  <a:ext cx="3527996" cy="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ector recto 229"/>
                <p:cNvCxnSpPr/>
                <p:nvPr/>
              </p:nvCxnSpPr>
              <p:spPr>
                <a:xfrm>
                  <a:off x="859336" y="719007"/>
                  <a:ext cx="0" cy="72000"/>
                </a:xfrm>
                <a:prstGeom prst="line">
                  <a:avLst/>
                </a:prstGeom>
                <a:ln w="7620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ector recto 229"/>
                <p:cNvCxnSpPr/>
                <p:nvPr/>
              </p:nvCxnSpPr>
              <p:spPr>
                <a:xfrm>
                  <a:off x="2816622" y="719007"/>
                  <a:ext cx="0" cy="72000"/>
                </a:xfrm>
                <a:prstGeom prst="line">
                  <a:avLst/>
                </a:prstGeom>
                <a:ln w="1270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ector recto 229"/>
                <p:cNvCxnSpPr/>
                <p:nvPr/>
              </p:nvCxnSpPr>
              <p:spPr>
                <a:xfrm>
                  <a:off x="4364040" y="719007"/>
                  <a:ext cx="0" cy="72000"/>
                </a:xfrm>
                <a:prstGeom prst="line">
                  <a:avLst/>
                </a:prstGeom>
                <a:ln w="3810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CuadroTexto 83"/>
                <p:cNvSpPr txBox="1"/>
                <p:nvPr/>
              </p:nvSpPr>
              <p:spPr>
                <a:xfrm>
                  <a:off x="4369879" y="897419"/>
                  <a:ext cx="936104" cy="194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sz="800" i="1" dirty="0" smtClean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REEP5 </a:t>
                  </a:r>
                  <a:r>
                    <a:rPr lang="en-US" sz="800" dirty="0" smtClean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AAP2</a:t>
                  </a:r>
                  <a:endParaRPr lang="en-US" sz="800" dirty="0">
                    <a:solidFill>
                      <a:srgbClr val="1D12FA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85" name="CuadroTexto 84"/>
                <p:cNvSpPr txBox="1"/>
                <p:nvPr/>
              </p:nvSpPr>
              <p:spPr>
                <a:xfrm>
                  <a:off x="4428966" y="1142744"/>
                  <a:ext cx="851004" cy="194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US" sz="800" i="1" dirty="0" smtClean="0">
                      <a:solidFill>
                        <a:srgbClr val="FF0000"/>
                      </a:solidFill>
                      <a:latin typeface="Arial"/>
                      <a:cs typeface="Arial"/>
                    </a:rPr>
                    <a:t>REEP5 </a:t>
                  </a:r>
                  <a:r>
                    <a:rPr lang="en-US" sz="800" dirty="0" smtClean="0">
                      <a:solidFill>
                        <a:srgbClr val="FF0000"/>
                      </a:solidFill>
                      <a:latin typeface="Arial"/>
                      <a:cs typeface="Arial"/>
                    </a:rPr>
                    <a:t>AAP3</a:t>
                  </a:r>
                  <a:endParaRPr lang="en-US" sz="800" dirty="0">
                    <a:solidFill>
                      <a:srgbClr val="FF0000"/>
                    </a:solidFill>
                    <a:latin typeface="Arial"/>
                    <a:cs typeface="Arial"/>
                  </a:endParaRPr>
                </a:p>
              </p:txBody>
            </p:sp>
            <p:cxnSp>
              <p:nvCxnSpPr>
                <p:cNvPr id="86" name="Conector recto 85"/>
                <p:cNvCxnSpPr/>
                <p:nvPr/>
              </p:nvCxnSpPr>
              <p:spPr>
                <a:xfrm>
                  <a:off x="978597" y="58762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" name="CuadroTexto 86"/>
                <p:cNvSpPr txBox="1"/>
                <p:nvPr/>
              </p:nvSpPr>
              <p:spPr>
                <a:xfrm>
                  <a:off x="609228" y="404664"/>
                  <a:ext cx="7447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112,880.000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90" name="346 Conector recto"/>
                <p:cNvCxnSpPr/>
                <p:nvPr/>
              </p:nvCxnSpPr>
              <p:spPr>
                <a:xfrm>
                  <a:off x="778708" y="620688"/>
                  <a:ext cx="4535996" cy="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" name="Flecha derecha 96"/>
                <p:cNvSpPr/>
                <p:nvPr/>
              </p:nvSpPr>
              <p:spPr>
                <a:xfrm flipH="1">
                  <a:off x="4288072" y="798003"/>
                  <a:ext cx="72016" cy="36000"/>
                </a:xfrm>
                <a:prstGeom prst="rightArrow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3" name="Flecha derecha 102"/>
                <p:cNvSpPr/>
                <p:nvPr/>
              </p:nvSpPr>
              <p:spPr>
                <a:xfrm flipH="1">
                  <a:off x="4359603" y="1036029"/>
                  <a:ext cx="72016" cy="36000"/>
                </a:xfrm>
                <a:prstGeom prst="rightArrow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5" name="Flecha derecha 104"/>
                <p:cNvSpPr/>
                <p:nvPr/>
              </p:nvSpPr>
              <p:spPr>
                <a:xfrm flipH="1">
                  <a:off x="4385171" y="1283611"/>
                  <a:ext cx="72016" cy="36000"/>
                </a:xfrm>
                <a:prstGeom prst="rightArrow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" name="Rectángulo 3"/>
              <p:cNvSpPr/>
              <p:nvPr/>
            </p:nvSpPr>
            <p:spPr>
              <a:xfrm>
                <a:off x="1907704" y="188640"/>
                <a:ext cx="5328592" cy="108012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" name="Agrupar 5"/>
            <p:cNvGrpSpPr/>
            <p:nvPr/>
          </p:nvGrpSpPr>
          <p:grpSpPr>
            <a:xfrm>
              <a:off x="1831109" y="1384212"/>
              <a:ext cx="5405187" cy="867004"/>
              <a:chOff x="1831109" y="1409868"/>
              <a:chExt cx="5405187" cy="867004"/>
            </a:xfrm>
          </p:grpSpPr>
          <p:grpSp>
            <p:nvGrpSpPr>
              <p:cNvPr id="152" name="Agrupar 151"/>
              <p:cNvGrpSpPr/>
              <p:nvPr/>
            </p:nvGrpSpPr>
            <p:grpSpPr>
              <a:xfrm>
                <a:off x="1831109" y="1465734"/>
                <a:ext cx="5096028" cy="694506"/>
                <a:chOff x="218676" y="1844824"/>
                <a:chExt cx="5096028" cy="694506"/>
              </a:xfrm>
            </p:grpSpPr>
            <p:cxnSp>
              <p:nvCxnSpPr>
                <p:cNvPr id="108" name="Conector recto 107"/>
                <p:cNvCxnSpPr/>
                <p:nvPr/>
              </p:nvCxnSpPr>
              <p:spPr>
                <a:xfrm>
                  <a:off x="1800548" y="202778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9" name="CuadroTexto 108"/>
                <p:cNvSpPr txBox="1"/>
                <p:nvPr/>
              </p:nvSpPr>
              <p:spPr>
                <a:xfrm>
                  <a:off x="1431179" y="1844824"/>
                  <a:ext cx="7447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160,740.000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10" name="Conector recto 109"/>
                <p:cNvCxnSpPr/>
                <p:nvPr/>
              </p:nvCxnSpPr>
              <p:spPr>
                <a:xfrm>
                  <a:off x="3912414" y="2027781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CuadroTexto 110"/>
                <p:cNvSpPr txBox="1"/>
                <p:nvPr/>
              </p:nvSpPr>
              <p:spPr>
                <a:xfrm>
                  <a:off x="3528320" y="1844824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160,750.000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12" name="CuadroTexto 111"/>
                <p:cNvSpPr txBox="1"/>
                <p:nvPr/>
              </p:nvSpPr>
              <p:spPr>
                <a:xfrm>
                  <a:off x="218676" y="1846275"/>
                  <a:ext cx="56867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Chr1: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20" name="346 Conector recto"/>
                <p:cNvCxnSpPr/>
                <p:nvPr/>
              </p:nvCxnSpPr>
              <p:spPr>
                <a:xfrm>
                  <a:off x="778708" y="2058748"/>
                  <a:ext cx="4535996" cy="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8" name="Agrupar 127"/>
                <p:cNvGrpSpPr/>
                <p:nvPr/>
              </p:nvGrpSpPr>
              <p:grpSpPr>
                <a:xfrm>
                  <a:off x="703586" y="2095298"/>
                  <a:ext cx="4162121" cy="194925"/>
                  <a:chOff x="5937546" y="830198"/>
                  <a:chExt cx="4162121" cy="194925"/>
                </a:xfrm>
              </p:grpSpPr>
              <p:sp>
                <p:nvSpPr>
                  <p:cNvPr id="113" name="CuadroTexto 112"/>
                  <p:cNvSpPr txBox="1"/>
                  <p:nvPr/>
                </p:nvSpPr>
                <p:spPr>
                  <a:xfrm>
                    <a:off x="5937546" y="830198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SLAMF7 </a:t>
                    </a:r>
                    <a:r>
                      <a:rPr lang="en-US" sz="800" dirty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AAP1</a:t>
                    </a:r>
                  </a:p>
                </p:txBody>
              </p:sp>
              <p:cxnSp>
                <p:nvCxnSpPr>
                  <p:cNvPr id="116" name="346 Conector recto"/>
                  <p:cNvCxnSpPr/>
                  <p:nvPr/>
                </p:nvCxnSpPr>
                <p:spPr>
                  <a:xfrm>
                    <a:off x="6823674" y="931942"/>
                    <a:ext cx="3275993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Conector recto 229"/>
                  <p:cNvCxnSpPr/>
                  <p:nvPr/>
                </p:nvCxnSpPr>
                <p:spPr>
                  <a:xfrm>
                    <a:off x="6851027" y="895942"/>
                    <a:ext cx="0" cy="72000"/>
                  </a:xfrm>
                  <a:prstGeom prst="line">
                    <a:avLst/>
                  </a:prstGeom>
                  <a:ln w="571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Conector recto 229"/>
                  <p:cNvCxnSpPr/>
                  <p:nvPr/>
                </p:nvCxnSpPr>
                <p:spPr>
                  <a:xfrm>
                    <a:off x="9614227" y="895942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1" name="Flecha derecha 120"/>
                  <p:cNvSpPr/>
                  <p:nvPr/>
                </p:nvSpPr>
                <p:spPr>
                  <a:xfrm>
                    <a:off x="6827547" y="974666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123" name="Conector recto 229"/>
                  <p:cNvCxnSpPr/>
                  <p:nvPr/>
                </p:nvCxnSpPr>
                <p:spPr>
                  <a:xfrm>
                    <a:off x="9138229" y="895942"/>
                    <a:ext cx="0" cy="72000"/>
                  </a:xfrm>
                  <a:prstGeom prst="line">
                    <a:avLst/>
                  </a:prstGeom>
                  <a:ln w="762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Conector recto 229"/>
                  <p:cNvCxnSpPr/>
                  <p:nvPr/>
                </p:nvCxnSpPr>
                <p:spPr>
                  <a:xfrm>
                    <a:off x="9441134" y="895942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Conector recto 229"/>
                  <p:cNvCxnSpPr/>
                  <p:nvPr/>
                </p:nvCxnSpPr>
                <p:spPr>
                  <a:xfrm>
                    <a:off x="9219027" y="895942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Conector recto 229"/>
                  <p:cNvCxnSpPr/>
                  <p:nvPr/>
                </p:nvCxnSpPr>
                <p:spPr>
                  <a:xfrm>
                    <a:off x="9982038" y="895942"/>
                    <a:ext cx="0" cy="72000"/>
                  </a:xfrm>
                  <a:prstGeom prst="line">
                    <a:avLst/>
                  </a:prstGeom>
                  <a:ln w="3683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4" name="346 Conector recto"/>
                <p:cNvCxnSpPr/>
                <p:nvPr/>
              </p:nvCxnSpPr>
              <p:spPr>
                <a:xfrm>
                  <a:off x="4004537" y="2442797"/>
                  <a:ext cx="899996" cy="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Conector recto 229"/>
                <p:cNvCxnSpPr/>
                <p:nvPr/>
              </p:nvCxnSpPr>
              <p:spPr>
                <a:xfrm>
                  <a:off x="4192301" y="2406796"/>
                  <a:ext cx="0" cy="72000"/>
                </a:xfrm>
                <a:prstGeom prst="line">
                  <a:avLst/>
                </a:prstGeom>
                <a:ln w="39370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9" name="CuadroTexto 118"/>
                <p:cNvSpPr txBox="1"/>
                <p:nvPr/>
              </p:nvSpPr>
              <p:spPr>
                <a:xfrm>
                  <a:off x="3114390" y="2344404"/>
                  <a:ext cx="936104" cy="1949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sz="800" i="1" dirty="0" smtClean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SLAMF7 </a:t>
                  </a:r>
                  <a:r>
                    <a:rPr lang="en-US" sz="800" dirty="0" smtClean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AAP2</a:t>
                  </a:r>
                  <a:endParaRPr lang="en-US" sz="800" dirty="0">
                    <a:solidFill>
                      <a:srgbClr val="1D12FA"/>
                    </a:solidFill>
                    <a:latin typeface="Arial"/>
                    <a:cs typeface="Arial"/>
                  </a:endParaRPr>
                </a:p>
              </p:txBody>
            </p:sp>
            <p:sp>
              <p:nvSpPr>
                <p:cNvPr id="122" name="Flecha derecha 121"/>
                <p:cNvSpPr/>
                <p:nvPr/>
              </p:nvSpPr>
              <p:spPr>
                <a:xfrm>
                  <a:off x="3999250" y="2488610"/>
                  <a:ext cx="72016" cy="36000"/>
                </a:xfrm>
                <a:prstGeom prst="rightArrow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27" name="Conector recto 229"/>
                <p:cNvCxnSpPr/>
                <p:nvPr/>
              </p:nvCxnSpPr>
              <p:spPr>
                <a:xfrm>
                  <a:off x="4746390" y="2407624"/>
                  <a:ext cx="0" cy="72000"/>
                </a:xfrm>
                <a:prstGeom prst="line">
                  <a:avLst/>
                </a:prstGeom>
                <a:ln w="365125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0" name="Rectángulo 299"/>
              <p:cNvSpPr/>
              <p:nvPr/>
            </p:nvSpPr>
            <p:spPr>
              <a:xfrm>
                <a:off x="1907704" y="1409868"/>
                <a:ext cx="5328592" cy="86700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Agrupar 6"/>
            <p:cNvGrpSpPr/>
            <p:nvPr/>
          </p:nvGrpSpPr>
          <p:grpSpPr>
            <a:xfrm>
              <a:off x="1831109" y="2369576"/>
              <a:ext cx="5413050" cy="851268"/>
              <a:chOff x="1831109" y="2433716"/>
              <a:chExt cx="5413050" cy="851268"/>
            </a:xfrm>
          </p:grpSpPr>
          <p:grpSp>
            <p:nvGrpSpPr>
              <p:cNvPr id="183" name="Agrupar 182"/>
              <p:cNvGrpSpPr/>
              <p:nvPr/>
            </p:nvGrpSpPr>
            <p:grpSpPr>
              <a:xfrm>
                <a:off x="1831109" y="2483701"/>
                <a:ext cx="5069316" cy="684651"/>
                <a:chOff x="218676" y="2672341"/>
                <a:chExt cx="5069316" cy="684651"/>
              </a:xfrm>
            </p:grpSpPr>
            <p:cxnSp>
              <p:nvCxnSpPr>
                <p:cNvPr id="154" name="Conector recto 153"/>
                <p:cNvCxnSpPr/>
                <p:nvPr/>
              </p:nvCxnSpPr>
              <p:spPr>
                <a:xfrm>
                  <a:off x="1318129" y="2857117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5" name="CuadroTexto 154"/>
                <p:cNvSpPr txBox="1"/>
                <p:nvPr/>
              </p:nvSpPr>
              <p:spPr>
                <a:xfrm>
                  <a:off x="948760" y="2674160"/>
                  <a:ext cx="7447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116,570.000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56" name="Conector recto 155"/>
                <p:cNvCxnSpPr/>
                <p:nvPr/>
              </p:nvCxnSpPr>
              <p:spPr>
                <a:xfrm>
                  <a:off x="2954555" y="2857117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7" name="CuadroTexto 156"/>
                <p:cNvSpPr txBox="1"/>
                <p:nvPr/>
              </p:nvSpPr>
              <p:spPr>
                <a:xfrm>
                  <a:off x="2570461" y="2674160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116,580.000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58" name="CuadroTexto 157"/>
                <p:cNvSpPr txBox="1"/>
                <p:nvPr/>
              </p:nvSpPr>
              <p:spPr>
                <a:xfrm>
                  <a:off x="218676" y="2672341"/>
                  <a:ext cx="56867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Chr6: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159" name="346 Conector recto"/>
                <p:cNvCxnSpPr/>
                <p:nvPr/>
              </p:nvCxnSpPr>
              <p:spPr>
                <a:xfrm>
                  <a:off x="751996" y="2888084"/>
                  <a:ext cx="4535996" cy="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Conector recto 159"/>
                <p:cNvCxnSpPr/>
                <p:nvPr/>
              </p:nvCxnSpPr>
              <p:spPr>
                <a:xfrm>
                  <a:off x="4589642" y="2855298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CuadroTexto 160"/>
                <p:cNvSpPr txBox="1"/>
                <p:nvPr/>
              </p:nvSpPr>
              <p:spPr>
                <a:xfrm>
                  <a:off x="4205548" y="2672341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116,590.000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grpSp>
              <p:nvGrpSpPr>
                <p:cNvPr id="162" name="Agrupar 161"/>
                <p:cNvGrpSpPr/>
                <p:nvPr/>
              </p:nvGrpSpPr>
              <p:grpSpPr>
                <a:xfrm>
                  <a:off x="644440" y="2926413"/>
                  <a:ext cx="4011327" cy="194925"/>
                  <a:chOff x="2265040" y="836712"/>
                  <a:chExt cx="4011327" cy="194925"/>
                </a:xfrm>
              </p:grpSpPr>
              <p:sp>
                <p:nvSpPr>
                  <p:cNvPr id="163" name="CuadroTexto 162"/>
                  <p:cNvSpPr txBox="1"/>
                  <p:nvPr/>
                </p:nvSpPr>
                <p:spPr>
                  <a:xfrm>
                    <a:off x="2265040" y="836712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RWDD1 </a:t>
                    </a:r>
                    <a:r>
                      <a:rPr lang="en-US" sz="800" dirty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AAP1</a:t>
                    </a:r>
                  </a:p>
                </p:txBody>
              </p:sp>
              <p:cxnSp>
                <p:nvCxnSpPr>
                  <p:cNvPr id="164" name="346 Conector recto"/>
                  <p:cNvCxnSpPr/>
                  <p:nvPr/>
                </p:nvCxnSpPr>
                <p:spPr>
                  <a:xfrm>
                    <a:off x="3144378" y="937819"/>
                    <a:ext cx="3131989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Conector recto 229"/>
                  <p:cNvCxnSpPr/>
                  <p:nvPr/>
                </p:nvCxnSpPr>
                <p:spPr>
                  <a:xfrm>
                    <a:off x="3178521" y="901819"/>
                    <a:ext cx="0" cy="72000"/>
                  </a:xfrm>
                  <a:prstGeom prst="line">
                    <a:avLst/>
                  </a:prstGeom>
                  <a:ln w="571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Conector recto 229"/>
                  <p:cNvCxnSpPr/>
                  <p:nvPr/>
                </p:nvCxnSpPr>
                <p:spPr>
                  <a:xfrm>
                    <a:off x="4623632" y="901819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7" name="Flecha derecha 166"/>
                  <p:cNvSpPr/>
                  <p:nvPr/>
                </p:nvSpPr>
                <p:spPr>
                  <a:xfrm>
                    <a:off x="3155041" y="981180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168" name="Conector recto 229"/>
                  <p:cNvCxnSpPr/>
                  <p:nvPr/>
                </p:nvCxnSpPr>
                <p:spPr>
                  <a:xfrm>
                    <a:off x="3608728" y="901819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Conector recto 229"/>
                  <p:cNvCxnSpPr/>
                  <p:nvPr/>
                </p:nvCxnSpPr>
                <p:spPr>
                  <a:xfrm>
                    <a:off x="3413080" y="901819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Conector recto 229"/>
                  <p:cNvCxnSpPr/>
                  <p:nvPr/>
                </p:nvCxnSpPr>
                <p:spPr>
                  <a:xfrm>
                    <a:off x="6259440" y="901819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Conector recto 229"/>
                  <p:cNvCxnSpPr/>
                  <p:nvPr/>
                </p:nvCxnSpPr>
                <p:spPr>
                  <a:xfrm>
                    <a:off x="6032536" y="901819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Conector recto 229"/>
                  <p:cNvCxnSpPr/>
                  <p:nvPr/>
                </p:nvCxnSpPr>
                <p:spPr>
                  <a:xfrm>
                    <a:off x="5355912" y="901819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4" name="CuadroTexto 173"/>
                <p:cNvSpPr txBox="1"/>
                <p:nvPr/>
              </p:nvSpPr>
              <p:spPr>
                <a:xfrm>
                  <a:off x="2091253" y="3162067"/>
                  <a:ext cx="943263" cy="194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sz="800" i="1" dirty="0" smtClean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RWDD1 </a:t>
                  </a:r>
                  <a:r>
                    <a:rPr lang="en-US" sz="800" dirty="0" smtClean="0">
                      <a:solidFill>
                        <a:srgbClr val="1D12FA"/>
                      </a:solidFill>
                      <a:latin typeface="Arial"/>
                      <a:cs typeface="Arial"/>
                    </a:rPr>
                    <a:t>AAP2</a:t>
                  </a:r>
                  <a:endParaRPr lang="en-US" sz="800" dirty="0">
                    <a:solidFill>
                      <a:srgbClr val="1D12FA"/>
                    </a:solidFill>
                    <a:latin typeface="Arial"/>
                    <a:cs typeface="Arial"/>
                  </a:endParaRPr>
                </a:p>
              </p:txBody>
            </p:sp>
            <p:cxnSp>
              <p:nvCxnSpPr>
                <p:cNvPr id="175" name="346 Conector recto"/>
                <p:cNvCxnSpPr/>
                <p:nvPr/>
              </p:nvCxnSpPr>
              <p:spPr>
                <a:xfrm>
                  <a:off x="2990970" y="3263174"/>
                  <a:ext cx="1655982" cy="0"/>
                </a:xfrm>
                <a:prstGeom prst="line">
                  <a:avLst/>
                </a:prstGeom>
                <a:ln w="9525"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Conector recto 229"/>
                <p:cNvCxnSpPr/>
                <p:nvPr/>
              </p:nvCxnSpPr>
              <p:spPr>
                <a:xfrm>
                  <a:off x="2992152" y="3227174"/>
                  <a:ext cx="0" cy="72000"/>
                </a:xfrm>
                <a:prstGeom prst="line">
                  <a:avLst/>
                </a:prstGeom>
                <a:ln w="1905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7" name="Flecha derecha 176"/>
                <p:cNvSpPr/>
                <p:nvPr/>
              </p:nvSpPr>
              <p:spPr>
                <a:xfrm>
                  <a:off x="2988046" y="3306535"/>
                  <a:ext cx="72016" cy="36000"/>
                </a:xfrm>
                <a:prstGeom prst="rightArrow">
                  <a:avLst/>
                </a:prstGeom>
                <a:solidFill>
                  <a:srgbClr val="0000FF"/>
                </a:solidFill>
                <a:ln>
                  <a:solidFill>
                    <a:srgbClr val="0000FF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78" name="Conector recto 229"/>
                <p:cNvCxnSpPr/>
                <p:nvPr/>
              </p:nvCxnSpPr>
              <p:spPr>
                <a:xfrm>
                  <a:off x="4634752" y="3227174"/>
                  <a:ext cx="0" cy="72000"/>
                </a:xfrm>
                <a:prstGeom prst="line">
                  <a:avLst/>
                </a:prstGeom>
                <a:ln w="1270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Conector recto 229"/>
                <p:cNvCxnSpPr/>
                <p:nvPr/>
              </p:nvCxnSpPr>
              <p:spPr>
                <a:xfrm>
                  <a:off x="4407848" y="3227174"/>
                  <a:ext cx="0" cy="72000"/>
                </a:xfrm>
                <a:prstGeom prst="line">
                  <a:avLst/>
                </a:prstGeom>
                <a:ln w="1905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Conector recto 229"/>
                <p:cNvCxnSpPr/>
                <p:nvPr/>
              </p:nvCxnSpPr>
              <p:spPr>
                <a:xfrm>
                  <a:off x="3731224" y="3227174"/>
                  <a:ext cx="0" cy="72000"/>
                </a:xfrm>
                <a:prstGeom prst="line">
                  <a:avLst/>
                </a:prstGeom>
                <a:ln w="19050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1" name="Rectángulo 300"/>
              <p:cNvSpPr/>
              <p:nvPr/>
            </p:nvSpPr>
            <p:spPr>
              <a:xfrm>
                <a:off x="1915567" y="2433716"/>
                <a:ext cx="5328592" cy="85126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" name="Agrupar 7"/>
            <p:cNvGrpSpPr/>
            <p:nvPr/>
          </p:nvGrpSpPr>
          <p:grpSpPr>
            <a:xfrm>
              <a:off x="1831109" y="3336296"/>
              <a:ext cx="6706297" cy="1080120"/>
              <a:chOff x="1831109" y="3284984"/>
              <a:chExt cx="6706297" cy="1080120"/>
            </a:xfrm>
          </p:grpSpPr>
          <p:grpSp>
            <p:nvGrpSpPr>
              <p:cNvPr id="290" name="Agrupar 289"/>
              <p:cNvGrpSpPr/>
              <p:nvPr/>
            </p:nvGrpSpPr>
            <p:grpSpPr>
              <a:xfrm>
                <a:off x="1831109" y="3345322"/>
                <a:ext cx="6701331" cy="928806"/>
                <a:chOff x="243379" y="3508306"/>
                <a:chExt cx="6701331" cy="928806"/>
              </a:xfrm>
            </p:grpSpPr>
            <p:cxnSp>
              <p:nvCxnSpPr>
                <p:cNvPr id="238" name="Conector recto 237"/>
                <p:cNvCxnSpPr/>
                <p:nvPr/>
              </p:nvCxnSpPr>
              <p:spPr>
                <a:xfrm>
                  <a:off x="1149867" y="3693082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9" name="CuadroTexto 238"/>
                <p:cNvSpPr txBox="1"/>
                <p:nvPr/>
              </p:nvSpPr>
              <p:spPr>
                <a:xfrm>
                  <a:off x="780498" y="3510125"/>
                  <a:ext cx="7447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25,010.000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240" name="Conector recto 239"/>
                <p:cNvCxnSpPr/>
                <p:nvPr/>
              </p:nvCxnSpPr>
              <p:spPr>
                <a:xfrm>
                  <a:off x="2195784" y="3693082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1" name="CuadroTexto 240"/>
                <p:cNvSpPr txBox="1"/>
                <p:nvPr/>
              </p:nvSpPr>
              <p:spPr>
                <a:xfrm>
                  <a:off x="1811690" y="3510125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25,020.000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42" name="CuadroTexto 241"/>
                <p:cNvSpPr txBox="1"/>
                <p:nvPr/>
              </p:nvSpPr>
              <p:spPr>
                <a:xfrm>
                  <a:off x="243379" y="3508353"/>
                  <a:ext cx="56867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Chr20: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243" name="346 Conector recto"/>
                <p:cNvCxnSpPr/>
                <p:nvPr/>
              </p:nvCxnSpPr>
              <p:spPr>
                <a:xfrm>
                  <a:off x="725098" y="3724049"/>
                  <a:ext cx="5831996" cy="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Conector recto 243"/>
                <p:cNvCxnSpPr/>
                <p:nvPr/>
              </p:nvCxnSpPr>
              <p:spPr>
                <a:xfrm>
                  <a:off x="3235152" y="3691263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5" name="CuadroTexto 244"/>
                <p:cNvSpPr txBox="1"/>
                <p:nvPr/>
              </p:nvSpPr>
              <p:spPr>
                <a:xfrm>
                  <a:off x="2851058" y="3508306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25,030.000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246" name="Conector recto 245"/>
                <p:cNvCxnSpPr/>
                <p:nvPr/>
              </p:nvCxnSpPr>
              <p:spPr>
                <a:xfrm>
                  <a:off x="4272135" y="3693082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7" name="CuadroTexto 246"/>
                <p:cNvSpPr txBox="1"/>
                <p:nvPr/>
              </p:nvSpPr>
              <p:spPr>
                <a:xfrm>
                  <a:off x="3902766" y="3510125"/>
                  <a:ext cx="744712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25,040.000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248" name="Conector recto 247"/>
                <p:cNvCxnSpPr/>
                <p:nvPr/>
              </p:nvCxnSpPr>
              <p:spPr>
                <a:xfrm>
                  <a:off x="5318052" y="3693082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9" name="CuadroTexto 248"/>
                <p:cNvSpPr txBox="1"/>
                <p:nvPr/>
              </p:nvSpPr>
              <p:spPr>
                <a:xfrm>
                  <a:off x="4933958" y="3510125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25,050.000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cxnSp>
              <p:nvCxnSpPr>
                <p:cNvPr id="250" name="Conector recto 249"/>
                <p:cNvCxnSpPr/>
                <p:nvPr/>
              </p:nvCxnSpPr>
              <p:spPr>
                <a:xfrm>
                  <a:off x="6357420" y="3691263"/>
                  <a:ext cx="0" cy="72000"/>
                </a:xfrm>
                <a:prstGeom prst="line">
                  <a:avLst/>
                </a:prstGeom>
                <a:ln w="3175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1" name="CuadroTexto 250"/>
                <p:cNvSpPr txBox="1"/>
                <p:nvPr/>
              </p:nvSpPr>
              <p:spPr>
                <a:xfrm>
                  <a:off x="5973326" y="3508306"/>
                  <a:ext cx="76886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800" dirty="0" smtClean="0">
                      <a:latin typeface="Arial"/>
                      <a:cs typeface="Arial"/>
                    </a:rPr>
                    <a:t>25,060.000</a:t>
                  </a:r>
                  <a:endParaRPr lang="en-US" sz="800" dirty="0">
                    <a:latin typeface="Arial"/>
                    <a:cs typeface="Arial"/>
                  </a:endParaRPr>
                </a:p>
              </p:txBody>
            </p:sp>
            <p:grpSp>
              <p:nvGrpSpPr>
                <p:cNvPr id="252" name="Agrupar 251"/>
                <p:cNvGrpSpPr/>
                <p:nvPr/>
              </p:nvGrpSpPr>
              <p:grpSpPr>
                <a:xfrm>
                  <a:off x="772322" y="4242187"/>
                  <a:ext cx="6172388" cy="194925"/>
                  <a:chOff x="2472888" y="1653264"/>
                  <a:chExt cx="6172388" cy="194925"/>
                </a:xfrm>
              </p:grpSpPr>
              <p:sp>
                <p:nvSpPr>
                  <p:cNvPr id="253" name="CuadroTexto 252"/>
                  <p:cNvSpPr txBox="1"/>
                  <p:nvPr/>
                </p:nvSpPr>
                <p:spPr>
                  <a:xfrm>
                    <a:off x="7702013" y="1653264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ACSS1 </a:t>
                    </a:r>
                    <a:r>
                      <a:rPr lang="en-US" sz="800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AAP3</a:t>
                    </a:r>
                    <a:endParaRPr lang="en-US" sz="800" dirty="0">
                      <a:solidFill>
                        <a:srgbClr val="FF0000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54" name="346 Conector recto"/>
                  <p:cNvCxnSpPr/>
                  <p:nvPr/>
                </p:nvCxnSpPr>
                <p:spPr>
                  <a:xfrm>
                    <a:off x="2472888" y="1753842"/>
                    <a:ext cx="5399989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5" name="Conector recto 229"/>
                  <p:cNvCxnSpPr/>
                  <p:nvPr/>
                </p:nvCxnSpPr>
                <p:spPr>
                  <a:xfrm>
                    <a:off x="2497352" y="1717842"/>
                    <a:ext cx="0" cy="72000"/>
                  </a:xfrm>
                  <a:prstGeom prst="line">
                    <a:avLst/>
                  </a:prstGeom>
                  <a:ln w="889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6" name="Conector recto 229"/>
                  <p:cNvCxnSpPr/>
                  <p:nvPr/>
                </p:nvCxnSpPr>
                <p:spPr>
                  <a:xfrm>
                    <a:off x="3221520" y="1717842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7" name="Flecha derecha 256"/>
                  <p:cNvSpPr/>
                  <p:nvPr/>
                </p:nvSpPr>
                <p:spPr>
                  <a:xfrm flipH="1">
                    <a:off x="7805293" y="1797732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58" name="Conector recto 229"/>
                  <p:cNvCxnSpPr/>
                  <p:nvPr/>
                </p:nvCxnSpPr>
                <p:spPr>
                  <a:xfrm>
                    <a:off x="3149512" y="1717842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9" name="Conector recto 229"/>
                  <p:cNvCxnSpPr/>
                  <p:nvPr/>
                </p:nvCxnSpPr>
                <p:spPr>
                  <a:xfrm>
                    <a:off x="5020336" y="1717842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0" name="Conector recto 229"/>
                  <p:cNvCxnSpPr/>
                  <p:nvPr/>
                </p:nvCxnSpPr>
                <p:spPr>
                  <a:xfrm>
                    <a:off x="7846320" y="1717842"/>
                    <a:ext cx="0" cy="72000"/>
                  </a:xfrm>
                  <a:prstGeom prst="line">
                    <a:avLst/>
                  </a:prstGeom>
                  <a:ln w="571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1" name="Conector recto 229"/>
                  <p:cNvCxnSpPr/>
                  <p:nvPr/>
                </p:nvCxnSpPr>
                <p:spPr>
                  <a:xfrm>
                    <a:off x="3399496" y="1717842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2" name="Conector recto 229"/>
                  <p:cNvCxnSpPr/>
                  <p:nvPr/>
                </p:nvCxnSpPr>
                <p:spPr>
                  <a:xfrm>
                    <a:off x="6824624" y="1717842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3" name="Conector recto 229"/>
                  <p:cNvCxnSpPr/>
                  <p:nvPr/>
                </p:nvCxnSpPr>
                <p:spPr>
                  <a:xfrm>
                    <a:off x="3265248" y="1717842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4" name="Conector recto 229"/>
                  <p:cNvCxnSpPr/>
                  <p:nvPr/>
                </p:nvCxnSpPr>
                <p:spPr>
                  <a:xfrm>
                    <a:off x="4042096" y="1717842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5" name="Conector recto 229"/>
                  <p:cNvCxnSpPr/>
                  <p:nvPr/>
                </p:nvCxnSpPr>
                <p:spPr>
                  <a:xfrm>
                    <a:off x="3895648" y="1717842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6" name="Conector recto 229"/>
                  <p:cNvCxnSpPr/>
                  <p:nvPr/>
                </p:nvCxnSpPr>
                <p:spPr>
                  <a:xfrm>
                    <a:off x="4263592" y="1717842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7" name="Conector recto 229"/>
                  <p:cNvCxnSpPr/>
                  <p:nvPr/>
                </p:nvCxnSpPr>
                <p:spPr>
                  <a:xfrm>
                    <a:off x="4205440" y="1717842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68" name="Agrupar 267"/>
                <p:cNvGrpSpPr/>
                <p:nvPr/>
              </p:nvGrpSpPr>
              <p:grpSpPr>
                <a:xfrm>
                  <a:off x="769629" y="4002960"/>
                  <a:ext cx="3493480" cy="194925"/>
                  <a:chOff x="2470195" y="1340768"/>
                  <a:chExt cx="3493480" cy="194925"/>
                </a:xfrm>
              </p:grpSpPr>
              <p:sp>
                <p:nvSpPr>
                  <p:cNvPr id="269" name="CuadroTexto 268"/>
                  <p:cNvSpPr txBox="1"/>
                  <p:nvPr/>
                </p:nvSpPr>
                <p:spPr>
                  <a:xfrm>
                    <a:off x="5020412" y="1340768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ACSS1 </a:t>
                    </a:r>
                    <a:r>
                      <a:rPr lang="en-US" sz="800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AAP2</a:t>
                    </a:r>
                    <a:endParaRPr lang="en-US" sz="800" dirty="0">
                      <a:solidFill>
                        <a:srgbClr val="1D12FA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70" name="346 Conector recto"/>
                  <p:cNvCxnSpPr/>
                  <p:nvPr/>
                </p:nvCxnSpPr>
                <p:spPr>
                  <a:xfrm>
                    <a:off x="2470195" y="1441346"/>
                    <a:ext cx="2735966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1" name="Conector recto 229"/>
                  <p:cNvCxnSpPr/>
                  <p:nvPr/>
                </p:nvCxnSpPr>
                <p:spPr>
                  <a:xfrm>
                    <a:off x="2494648" y="1405346"/>
                    <a:ext cx="0" cy="72000"/>
                  </a:xfrm>
                  <a:prstGeom prst="line">
                    <a:avLst/>
                  </a:prstGeom>
                  <a:ln w="889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2" name="Conector recto 229"/>
                  <p:cNvCxnSpPr/>
                  <p:nvPr/>
                </p:nvCxnSpPr>
                <p:spPr>
                  <a:xfrm>
                    <a:off x="3218816" y="1405346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3" name="Flecha derecha 272"/>
                  <p:cNvSpPr/>
                  <p:nvPr/>
                </p:nvSpPr>
                <p:spPr>
                  <a:xfrm flipH="1">
                    <a:off x="5139974" y="1485236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74" name="Conector recto 229"/>
                  <p:cNvCxnSpPr/>
                  <p:nvPr/>
                </p:nvCxnSpPr>
                <p:spPr>
                  <a:xfrm>
                    <a:off x="3146808" y="1405346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5" name="Conector recto 229"/>
                  <p:cNvCxnSpPr/>
                  <p:nvPr/>
                </p:nvCxnSpPr>
                <p:spPr>
                  <a:xfrm>
                    <a:off x="5017632" y="1405346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6" name="Conector recto 229"/>
                  <p:cNvCxnSpPr/>
                  <p:nvPr/>
                </p:nvCxnSpPr>
                <p:spPr>
                  <a:xfrm>
                    <a:off x="3396792" y="1405346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7" name="Conector recto 229"/>
                  <p:cNvCxnSpPr/>
                  <p:nvPr/>
                </p:nvCxnSpPr>
                <p:spPr>
                  <a:xfrm>
                    <a:off x="5199696" y="1405346"/>
                    <a:ext cx="0" cy="72000"/>
                  </a:xfrm>
                  <a:prstGeom prst="line">
                    <a:avLst/>
                  </a:prstGeom>
                  <a:ln w="285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8" name="Conector recto 229"/>
                  <p:cNvCxnSpPr/>
                  <p:nvPr/>
                </p:nvCxnSpPr>
                <p:spPr>
                  <a:xfrm>
                    <a:off x="3262544" y="1405346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9" name="Conector recto 229"/>
                  <p:cNvCxnSpPr/>
                  <p:nvPr/>
                </p:nvCxnSpPr>
                <p:spPr>
                  <a:xfrm>
                    <a:off x="4039392" y="1405346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0" name="Conector recto 229"/>
                  <p:cNvCxnSpPr/>
                  <p:nvPr/>
                </p:nvCxnSpPr>
                <p:spPr>
                  <a:xfrm>
                    <a:off x="3892944" y="1405346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1" name="Conector recto 229"/>
                  <p:cNvCxnSpPr/>
                  <p:nvPr/>
                </p:nvCxnSpPr>
                <p:spPr>
                  <a:xfrm>
                    <a:off x="4260888" y="1405346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2" name="Conector recto 229"/>
                  <p:cNvCxnSpPr/>
                  <p:nvPr/>
                </p:nvCxnSpPr>
                <p:spPr>
                  <a:xfrm>
                    <a:off x="4202736" y="1405346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3" name="Agrupar 282"/>
                <p:cNvGrpSpPr/>
                <p:nvPr/>
              </p:nvGrpSpPr>
              <p:grpSpPr>
                <a:xfrm>
                  <a:off x="769620" y="3762513"/>
                  <a:ext cx="1374001" cy="194925"/>
                  <a:chOff x="2470186" y="1124744"/>
                  <a:chExt cx="1374001" cy="194925"/>
                </a:xfrm>
              </p:grpSpPr>
              <p:sp>
                <p:nvSpPr>
                  <p:cNvPr id="284" name="CuadroTexto 283"/>
                  <p:cNvSpPr txBox="1"/>
                  <p:nvPr/>
                </p:nvSpPr>
                <p:spPr>
                  <a:xfrm>
                    <a:off x="2900924" y="1124744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ACSS1 </a:t>
                    </a:r>
                    <a:r>
                      <a:rPr lang="en-US" sz="800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AAP1</a:t>
                    </a:r>
                    <a:endParaRPr lang="en-US" sz="800" dirty="0">
                      <a:solidFill>
                        <a:srgbClr val="1D12FA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85" name="346 Conector recto"/>
                  <p:cNvCxnSpPr/>
                  <p:nvPr/>
                </p:nvCxnSpPr>
                <p:spPr>
                  <a:xfrm>
                    <a:off x="2470186" y="1225322"/>
                    <a:ext cx="575962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6" name="Conector recto 229"/>
                  <p:cNvCxnSpPr/>
                  <p:nvPr/>
                </p:nvCxnSpPr>
                <p:spPr>
                  <a:xfrm>
                    <a:off x="2542181" y="1189322"/>
                    <a:ext cx="0" cy="72000"/>
                  </a:xfrm>
                  <a:prstGeom prst="line">
                    <a:avLst/>
                  </a:prstGeom>
                  <a:ln w="17462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7" name="Flecha derecha 286"/>
                  <p:cNvSpPr/>
                  <p:nvPr/>
                </p:nvSpPr>
                <p:spPr>
                  <a:xfrm flipH="1">
                    <a:off x="3012345" y="1269212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88" name="Conector recto 229"/>
                  <p:cNvCxnSpPr/>
                  <p:nvPr/>
                </p:nvCxnSpPr>
                <p:spPr>
                  <a:xfrm>
                    <a:off x="2936192" y="1189322"/>
                    <a:ext cx="0" cy="72000"/>
                  </a:xfrm>
                  <a:prstGeom prst="line">
                    <a:avLst/>
                  </a:prstGeom>
                  <a:ln w="31432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02" name="Rectángulo 301"/>
              <p:cNvSpPr/>
              <p:nvPr/>
            </p:nvSpPr>
            <p:spPr>
              <a:xfrm>
                <a:off x="1907704" y="3284984"/>
                <a:ext cx="6629702" cy="108012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Agrupar 19"/>
            <p:cNvGrpSpPr/>
            <p:nvPr/>
          </p:nvGrpSpPr>
          <p:grpSpPr>
            <a:xfrm>
              <a:off x="1831109" y="4534776"/>
              <a:ext cx="5405187" cy="867004"/>
              <a:chOff x="1831109" y="4509120"/>
              <a:chExt cx="5405187" cy="867004"/>
            </a:xfrm>
          </p:grpSpPr>
          <p:grpSp>
            <p:nvGrpSpPr>
              <p:cNvPr id="2" name="Agrupar 1"/>
              <p:cNvGrpSpPr/>
              <p:nvPr/>
            </p:nvGrpSpPr>
            <p:grpSpPr>
              <a:xfrm>
                <a:off x="1831109" y="4566376"/>
                <a:ext cx="4847124" cy="690208"/>
                <a:chOff x="2046242" y="2674960"/>
                <a:chExt cx="4847124" cy="690208"/>
              </a:xfrm>
            </p:grpSpPr>
            <p:grpSp>
              <p:nvGrpSpPr>
                <p:cNvPr id="141" name="Agrupar 140"/>
                <p:cNvGrpSpPr/>
                <p:nvPr/>
              </p:nvGrpSpPr>
              <p:grpSpPr>
                <a:xfrm>
                  <a:off x="2046242" y="2674960"/>
                  <a:ext cx="4847124" cy="256776"/>
                  <a:chOff x="1923986" y="2236120"/>
                  <a:chExt cx="4847124" cy="256776"/>
                </a:xfrm>
              </p:grpSpPr>
              <p:cxnSp>
                <p:nvCxnSpPr>
                  <p:cNvPr id="142" name="Conector recto 141"/>
                  <p:cNvCxnSpPr/>
                  <p:nvPr/>
                </p:nvCxnSpPr>
                <p:spPr>
                  <a:xfrm>
                    <a:off x="2911884" y="2420896"/>
                    <a:ext cx="0" cy="72000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3" name="CuadroTexto 142"/>
                  <p:cNvSpPr txBox="1"/>
                  <p:nvPr/>
                </p:nvSpPr>
                <p:spPr>
                  <a:xfrm>
                    <a:off x="2542515" y="2237939"/>
                    <a:ext cx="744712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26,400.000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144" name="Conector recto 143"/>
                  <p:cNvCxnSpPr/>
                  <p:nvPr/>
                </p:nvCxnSpPr>
                <p:spPr>
                  <a:xfrm>
                    <a:off x="4063634" y="2420896"/>
                    <a:ext cx="0" cy="72000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5" name="CuadroTexto 144"/>
                  <p:cNvSpPr txBox="1"/>
                  <p:nvPr/>
                </p:nvSpPr>
                <p:spPr>
                  <a:xfrm>
                    <a:off x="3679540" y="2237939"/>
                    <a:ext cx="76886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26,405.000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46" name="CuadroTexto 145"/>
                  <p:cNvSpPr txBox="1"/>
                  <p:nvPr/>
                </p:nvSpPr>
                <p:spPr>
                  <a:xfrm>
                    <a:off x="1923986" y="2236167"/>
                    <a:ext cx="568671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Chr6: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147" name="346 Conector recto"/>
                  <p:cNvCxnSpPr/>
                  <p:nvPr/>
                </p:nvCxnSpPr>
                <p:spPr>
                  <a:xfrm>
                    <a:off x="2487116" y="2451863"/>
                    <a:ext cx="4283994" cy="0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Conector recto 147"/>
                  <p:cNvCxnSpPr/>
                  <p:nvPr/>
                </p:nvCxnSpPr>
                <p:spPr>
                  <a:xfrm>
                    <a:off x="5192553" y="2419077"/>
                    <a:ext cx="0" cy="72000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9" name="CuadroTexto 148"/>
                  <p:cNvSpPr txBox="1"/>
                  <p:nvPr/>
                </p:nvSpPr>
                <p:spPr>
                  <a:xfrm>
                    <a:off x="4808459" y="2236120"/>
                    <a:ext cx="76886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26,410.000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150" name="Conector recto 149"/>
                  <p:cNvCxnSpPr/>
                  <p:nvPr/>
                </p:nvCxnSpPr>
                <p:spPr>
                  <a:xfrm>
                    <a:off x="6351651" y="2420896"/>
                    <a:ext cx="0" cy="72000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3" name="CuadroTexto 152"/>
                  <p:cNvSpPr txBox="1"/>
                  <p:nvPr/>
                </p:nvSpPr>
                <p:spPr>
                  <a:xfrm>
                    <a:off x="5982282" y="2237939"/>
                    <a:ext cx="744712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26,415.000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173" name="Agrupar 172"/>
                <p:cNvGrpSpPr/>
                <p:nvPr/>
              </p:nvGrpSpPr>
              <p:grpSpPr>
                <a:xfrm>
                  <a:off x="2626428" y="2925011"/>
                  <a:ext cx="3435666" cy="194925"/>
                  <a:chOff x="2504172" y="2996952"/>
                  <a:chExt cx="3435666" cy="194925"/>
                </a:xfrm>
              </p:grpSpPr>
              <p:sp>
                <p:nvSpPr>
                  <p:cNvPr id="181" name="CuadroTexto 180"/>
                  <p:cNvSpPr txBox="1"/>
                  <p:nvPr/>
                </p:nvSpPr>
                <p:spPr>
                  <a:xfrm>
                    <a:off x="2504172" y="2996952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BTN3A1 </a:t>
                    </a:r>
                    <a:r>
                      <a:rPr lang="en-US" sz="800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AAP1</a:t>
                    </a:r>
                    <a:endParaRPr lang="en-US" sz="800" dirty="0">
                      <a:solidFill>
                        <a:srgbClr val="1D12FA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182" name="346 Conector recto"/>
                  <p:cNvCxnSpPr/>
                  <p:nvPr/>
                </p:nvCxnSpPr>
                <p:spPr>
                  <a:xfrm>
                    <a:off x="3419872" y="3097530"/>
                    <a:ext cx="2519966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4" name="Conector recto 229"/>
                  <p:cNvCxnSpPr/>
                  <p:nvPr/>
                </p:nvCxnSpPr>
                <p:spPr>
                  <a:xfrm>
                    <a:off x="3439674" y="3061530"/>
                    <a:ext cx="0" cy="72000"/>
                  </a:xfrm>
                  <a:prstGeom prst="line">
                    <a:avLst/>
                  </a:prstGeom>
                  <a:ln w="444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5" name="Flecha derecha 184"/>
                  <p:cNvSpPr/>
                  <p:nvPr/>
                </p:nvSpPr>
                <p:spPr>
                  <a:xfrm>
                    <a:off x="3424371" y="3141420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r"/>
                    <a:endParaRPr lang="en-US" dirty="0"/>
                  </a:p>
                </p:txBody>
              </p:sp>
              <p:cxnSp>
                <p:nvCxnSpPr>
                  <p:cNvPr id="186" name="Conector recto 229"/>
                  <p:cNvCxnSpPr/>
                  <p:nvPr/>
                </p:nvCxnSpPr>
                <p:spPr>
                  <a:xfrm>
                    <a:off x="5569910" y="3061530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7" name="Conector recto 229"/>
                  <p:cNvCxnSpPr/>
                  <p:nvPr/>
                </p:nvCxnSpPr>
                <p:spPr>
                  <a:xfrm>
                    <a:off x="4304372" y="3061530"/>
                    <a:ext cx="0" cy="72000"/>
                  </a:xfrm>
                  <a:prstGeom prst="line">
                    <a:avLst/>
                  </a:prstGeom>
                  <a:ln w="825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8" name="Conector recto 229"/>
                  <p:cNvCxnSpPr/>
                  <p:nvPr/>
                </p:nvCxnSpPr>
                <p:spPr>
                  <a:xfrm>
                    <a:off x="5893649" y="3061530"/>
                    <a:ext cx="0" cy="72000"/>
                  </a:xfrm>
                  <a:prstGeom prst="line">
                    <a:avLst/>
                  </a:prstGeom>
                  <a:ln w="1206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9" name="Conector recto 229"/>
                  <p:cNvCxnSpPr/>
                  <p:nvPr/>
                </p:nvCxnSpPr>
                <p:spPr>
                  <a:xfrm>
                    <a:off x="4191817" y="3061530"/>
                    <a:ext cx="0" cy="72000"/>
                  </a:xfrm>
                  <a:prstGeom prst="line">
                    <a:avLst/>
                  </a:prstGeom>
                  <a:ln w="285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0" name="Conector recto 229"/>
                  <p:cNvCxnSpPr/>
                  <p:nvPr/>
                </p:nvCxnSpPr>
                <p:spPr>
                  <a:xfrm>
                    <a:off x="5467296" y="3061530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Conector recto 229"/>
                  <p:cNvCxnSpPr/>
                  <p:nvPr/>
                </p:nvCxnSpPr>
                <p:spPr>
                  <a:xfrm>
                    <a:off x="4705220" y="3061530"/>
                    <a:ext cx="0" cy="72000"/>
                  </a:xfrm>
                  <a:prstGeom prst="line">
                    <a:avLst/>
                  </a:prstGeom>
                  <a:ln w="698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2" name="Conector recto 229"/>
                  <p:cNvCxnSpPr/>
                  <p:nvPr/>
                </p:nvCxnSpPr>
                <p:spPr>
                  <a:xfrm>
                    <a:off x="5215666" y="3061530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3" name="Conector recto 229"/>
                  <p:cNvCxnSpPr/>
                  <p:nvPr/>
                </p:nvCxnSpPr>
                <p:spPr>
                  <a:xfrm>
                    <a:off x="5188120" y="3061530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4" name="Agrupar 193"/>
                <p:cNvGrpSpPr/>
                <p:nvPr/>
              </p:nvGrpSpPr>
              <p:grpSpPr>
                <a:xfrm>
                  <a:off x="4333742" y="3170243"/>
                  <a:ext cx="1707700" cy="194925"/>
                  <a:chOff x="4211486" y="3398400"/>
                  <a:chExt cx="1707700" cy="194925"/>
                </a:xfrm>
              </p:grpSpPr>
              <p:sp>
                <p:nvSpPr>
                  <p:cNvPr id="195" name="CuadroTexto 194"/>
                  <p:cNvSpPr txBox="1"/>
                  <p:nvPr/>
                </p:nvSpPr>
                <p:spPr>
                  <a:xfrm>
                    <a:off x="4211486" y="3398400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BTN3A1 </a:t>
                    </a:r>
                    <a:r>
                      <a:rPr lang="en-US" sz="800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AAP2</a:t>
                    </a:r>
                    <a:endParaRPr lang="en-US" sz="800" dirty="0">
                      <a:solidFill>
                        <a:srgbClr val="FF0000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196" name="346 Conector recto"/>
                  <p:cNvCxnSpPr/>
                  <p:nvPr/>
                </p:nvCxnSpPr>
                <p:spPr>
                  <a:xfrm>
                    <a:off x="5127187" y="3498978"/>
                    <a:ext cx="791999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7" name="Flecha derecha 196"/>
                  <p:cNvSpPr/>
                  <p:nvPr/>
                </p:nvSpPr>
                <p:spPr>
                  <a:xfrm>
                    <a:off x="5106180" y="3542868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r"/>
                    <a:endParaRPr lang="en-US" dirty="0"/>
                  </a:p>
                </p:txBody>
              </p:sp>
              <p:cxnSp>
                <p:nvCxnSpPr>
                  <p:cNvPr id="198" name="Conector recto 229"/>
                  <p:cNvCxnSpPr/>
                  <p:nvPr/>
                </p:nvCxnSpPr>
                <p:spPr>
                  <a:xfrm>
                    <a:off x="5569280" y="3462978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9" name="Conector recto 229"/>
                  <p:cNvCxnSpPr/>
                  <p:nvPr/>
                </p:nvCxnSpPr>
                <p:spPr>
                  <a:xfrm>
                    <a:off x="5893019" y="3462978"/>
                    <a:ext cx="0" cy="72000"/>
                  </a:xfrm>
                  <a:prstGeom prst="line">
                    <a:avLst/>
                  </a:prstGeom>
                  <a:ln w="1206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0" name="Conector recto 229"/>
                  <p:cNvCxnSpPr/>
                  <p:nvPr/>
                </p:nvCxnSpPr>
                <p:spPr>
                  <a:xfrm>
                    <a:off x="5466666" y="3462978"/>
                    <a:ext cx="0" cy="72000"/>
                  </a:xfrm>
                  <a:prstGeom prst="line">
                    <a:avLst/>
                  </a:prstGeom>
                  <a:ln w="190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1" name="Conector recto 229"/>
                  <p:cNvCxnSpPr/>
                  <p:nvPr/>
                </p:nvCxnSpPr>
                <p:spPr>
                  <a:xfrm>
                    <a:off x="5199733" y="3462978"/>
                    <a:ext cx="0" cy="72000"/>
                  </a:xfrm>
                  <a:prstGeom prst="line">
                    <a:avLst/>
                  </a:prstGeom>
                  <a:ln w="317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2" name="Conector recto 229"/>
                  <p:cNvCxnSpPr/>
                  <p:nvPr/>
                </p:nvCxnSpPr>
                <p:spPr>
                  <a:xfrm>
                    <a:off x="5122559" y="3462978"/>
                    <a:ext cx="0" cy="72000"/>
                  </a:xfrm>
                  <a:prstGeom prst="line">
                    <a:avLst/>
                  </a:prstGeom>
                  <a:ln w="4762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03" name="Rectángulo 302"/>
              <p:cNvSpPr/>
              <p:nvPr/>
            </p:nvSpPr>
            <p:spPr>
              <a:xfrm>
                <a:off x="1907704" y="4509120"/>
                <a:ext cx="5328592" cy="86700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1" name="Agrupar 20"/>
            <p:cNvGrpSpPr/>
            <p:nvPr/>
          </p:nvGrpSpPr>
          <p:grpSpPr>
            <a:xfrm>
              <a:off x="1831109" y="5517232"/>
              <a:ext cx="3388963" cy="1296000"/>
              <a:chOff x="1831109" y="5517232"/>
              <a:chExt cx="3388963" cy="1296000"/>
            </a:xfrm>
          </p:grpSpPr>
          <p:grpSp>
            <p:nvGrpSpPr>
              <p:cNvPr id="3" name="Agrupar 2"/>
              <p:cNvGrpSpPr/>
              <p:nvPr/>
            </p:nvGrpSpPr>
            <p:grpSpPr>
              <a:xfrm>
                <a:off x="1831109" y="5584513"/>
                <a:ext cx="2821295" cy="1156855"/>
                <a:chOff x="3622913" y="407399"/>
                <a:chExt cx="2821295" cy="1156855"/>
              </a:xfrm>
            </p:grpSpPr>
            <p:grpSp>
              <p:nvGrpSpPr>
                <p:cNvPr id="203" name="Agrupar 202"/>
                <p:cNvGrpSpPr/>
                <p:nvPr/>
              </p:nvGrpSpPr>
              <p:grpSpPr>
                <a:xfrm>
                  <a:off x="3622913" y="407399"/>
                  <a:ext cx="2821295" cy="256776"/>
                  <a:chOff x="3427265" y="4252344"/>
                  <a:chExt cx="2821295" cy="256776"/>
                </a:xfrm>
              </p:grpSpPr>
              <p:cxnSp>
                <p:nvCxnSpPr>
                  <p:cNvPr id="204" name="Conector recto 203"/>
                  <p:cNvCxnSpPr/>
                  <p:nvPr/>
                </p:nvCxnSpPr>
                <p:spPr>
                  <a:xfrm>
                    <a:off x="4648372" y="4437120"/>
                    <a:ext cx="0" cy="72000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5" name="CuadroTexto 204"/>
                  <p:cNvSpPr txBox="1"/>
                  <p:nvPr/>
                </p:nvSpPr>
                <p:spPr>
                  <a:xfrm>
                    <a:off x="4264278" y="4254163"/>
                    <a:ext cx="76886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98,040.000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06" name="CuadroTexto 205"/>
                  <p:cNvSpPr txBox="1"/>
                  <p:nvPr/>
                </p:nvSpPr>
                <p:spPr>
                  <a:xfrm>
                    <a:off x="3427265" y="4252391"/>
                    <a:ext cx="568671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Chr8: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07" name="346 Conector recto"/>
                  <p:cNvCxnSpPr/>
                  <p:nvPr/>
                </p:nvCxnSpPr>
                <p:spPr>
                  <a:xfrm>
                    <a:off x="4088560" y="4468087"/>
                    <a:ext cx="2160000" cy="0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" name="Conector recto 207"/>
                  <p:cNvCxnSpPr/>
                  <p:nvPr/>
                </p:nvCxnSpPr>
                <p:spPr>
                  <a:xfrm>
                    <a:off x="5688995" y="4435301"/>
                    <a:ext cx="0" cy="72000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9" name="CuadroTexto 208"/>
                  <p:cNvSpPr txBox="1"/>
                  <p:nvPr/>
                </p:nvSpPr>
                <p:spPr>
                  <a:xfrm>
                    <a:off x="5304901" y="4252344"/>
                    <a:ext cx="768868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800" dirty="0" smtClean="0">
                        <a:latin typeface="Arial"/>
                        <a:cs typeface="Arial"/>
                      </a:rPr>
                      <a:t>98,050.000</a:t>
                    </a:r>
                    <a:endParaRPr lang="en-US" sz="80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210" name="Agrupar 209"/>
                <p:cNvGrpSpPr/>
                <p:nvPr/>
              </p:nvGrpSpPr>
              <p:grpSpPr>
                <a:xfrm>
                  <a:off x="5032070" y="1140881"/>
                  <a:ext cx="1268661" cy="194925"/>
                  <a:chOff x="4836422" y="1923182"/>
                  <a:chExt cx="1268661" cy="194925"/>
                </a:xfrm>
              </p:grpSpPr>
              <p:sp>
                <p:nvSpPr>
                  <p:cNvPr id="211" name="CuadroTexto 210"/>
                  <p:cNvSpPr txBox="1"/>
                  <p:nvPr/>
                </p:nvSpPr>
                <p:spPr>
                  <a:xfrm>
                    <a:off x="5161820" y="1923182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RPL30 </a:t>
                    </a:r>
                    <a:r>
                      <a:rPr lang="en-US" sz="800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AAP3</a:t>
                    </a:r>
                    <a:endParaRPr lang="en-US" sz="800" dirty="0">
                      <a:solidFill>
                        <a:srgbClr val="1D12FA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12" name="346 Conector recto"/>
                  <p:cNvCxnSpPr/>
                  <p:nvPr/>
                </p:nvCxnSpPr>
                <p:spPr>
                  <a:xfrm>
                    <a:off x="4837876" y="2017410"/>
                    <a:ext cx="395997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3" name="Flecha derecha 212"/>
                  <p:cNvSpPr/>
                  <p:nvPr/>
                </p:nvSpPr>
                <p:spPr>
                  <a:xfrm flipH="1">
                    <a:off x="5157615" y="2061300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r"/>
                    <a:endParaRPr lang="en-US" dirty="0"/>
                  </a:p>
                </p:txBody>
              </p:sp>
              <p:cxnSp>
                <p:nvCxnSpPr>
                  <p:cNvPr id="214" name="Conector recto 229"/>
                  <p:cNvCxnSpPr/>
                  <p:nvPr/>
                </p:nvCxnSpPr>
                <p:spPr>
                  <a:xfrm>
                    <a:off x="5205214" y="1981410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" name="Conector recto 229"/>
                  <p:cNvCxnSpPr/>
                  <p:nvPr/>
                </p:nvCxnSpPr>
                <p:spPr>
                  <a:xfrm>
                    <a:off x="5167114" y="1981410"/>
                    <a:ext cx="0" cy="72000"/>
                  </a:xfrm>
                  <a:prstGeom prst="line">
                    <a:avLst/>
                  </a:prstGeom>
                  <a:ln w="158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" name="Conector recto 229"/>
                  <p:cNvCxnSpPr/>
                  <p:nvPr/>
                </p:nvCxnSpPr>
                <p:spPr>
                  <a:xfrm>
                    <a:off x="4929471" y="1981410"/>
                    <a:ext cx="0" cy="72000"/>
                  </a:xfrm>
                  <a:prstGeom prst="line">
                    <a:avLst/>
                  </a:prstGeom>
                  <a:ln w="158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" name="Conector recto 229"/>
                  <p:cNvCxnSpPr/>
                  <p:nvPr/>
                </p:nvCxnSpPr>
                <p:spPr>
                  <a:xfrm>
                    <a:off x="4836422" y="1981410"/>
                    <a:ext cx="0" cy="72000"/>
                  </a:xfrm>
                  <a:prstGeom prst="line">
                    <a:avLst/>
                  </a:prstGeom>
                  <a:ln w="158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" name="Conector recto 229"/>
                  <p:cNvCxnSpPr/>
                  <p:nvPr/>
                </p:nvCxnSpPr>
                <p:spPr>
                  <a:xfrm>
                    <a:off x="5229597" y="1981473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9" name="Agrupar 218"/>
                <p:cNvGrpSpPr/>
                <p:nvPr/>
              </p:nvGrpSpPr>
              <p:grpSpPr>
                <a:xfrm>
                  <a:off x="5030397" y="659210"/>
                  <a:ext cx="1009482" cy="194925"/>
                  <a:chOff x="4834749" y="1659117"/>
                  <a:chExt cx="1009482" cy="194925"/>
                </a:xfrm>
              </p:grpSpPr>
              <p:sp>
                <p:nvSpPr>
                  <p:cNvPr id="220" name="CuadroTexto 219"/>
                  <p:cNvSpPr txBox="1"/>
                  <p:nvPr/>
                </p:nvSpPr>
                <p:spPr>
                  <a:xfrm>
                    <a:off x="4900968" y="1659117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RPL30 </a:t>
                    </a:r>
                    <a:r>
                      <a:rPr lang="en-US" sz="800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rPr>
                      <a:t>AAP1</a:t>
                    </a:r>
                    <a:endParaRPr lang="en-US" sz="800" dirty="0">
                      <a:solidFill>
                        <a:srgbClr val="FF0000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21" name="346 Conector recto"/>
                  <p:cNvCxnSpPr/>
                  <p:nvPr/>
                </p:nvCxnSpPr>
                <p:spPr>
                  <a:xfrm>
                    <a:off x="4836203" y="1753345"/>
                    <a:ext cx="107996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2" name="Flecha derecha 221"/>
                  <p:cNvSpPr/>
                  <p:nvPr/>
                </p:nvSpPr>
                <p:spPr>
                  <a:xfrm flipH="1">
                    <a:off x="4896763" y="1797235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r"/>
                    <a:endParaRPr lang="en-US" dirty="0"/>
                  </a:p>
                </p:txBody>
              </p:sp>
              <p:cxnSp>
                <p:nvCxnSpPr>
                  <p:cNvPr id="223" name="Conector recto 229"/>
                  <p:cNvCxnSpPr/>
                  <p:nvPr/>
                </p:nvCxnSpPr>
                <p:spPr>
                  <a:xfrm>
                    <a:off x="4947040" y="1717345"/>
                    <a:ext cx="0" cy="72000"/>
                  </a:xfrm>
                  <a:prstGeom prst="line">
                    <a:avLst/>
                  </a:prstGeom>
                  <a:ln w="4445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4" name="Conector recto 229"/>
                  <p:cNvCxnSpPr/>
                  <p:nvPr/>
                </p:nvCxnSpPr>
                <p:spPr>
                  <a:xfrm>
                    <a:off x="4834749" y="1717345"/>
                    <a:ext cx="0" cy="72000"/>
                  </a:xfrm>
                  <a:prstGeom prst="line">
                    <a:avLst/>
                  </a:prstGeom>
                  <a:ln w="158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5" name="Agrupar 224"/>
                <p:cNvGrpSpPr/>
                <p:nvPr/>
              </p:nvGrpSpPr>
              <p:grpSpPr>
                <a:xfrm>
                  <a:off x="5033231" y="1369329"/>
                  <a:ext cx="1348836" cy="194925"/>
                  <a:chOff x="4837583" y="2803377"/>
                  <a:chExt cx="1348836" cy="194925"/>
                </a:xfrm>
              </p:grpSpPr>
              <p:sp>
                <p:nvSpPr>
                  <p:cNvPr id="226" name="CuadroTexto 225"/>
                  <p:cNvSpPr txBox="1"/>
                  <p:nvPr/>
                </p:nvSpPr>
                <p:spPr>
                  <a:xfrm>
                    <a:off x="5243156" y="2803377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RPL30 </a:t>
                    </a:r>
                    <a:r>
                      <a:rPr lang="en-US" sz="800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AAP4</a:t>
                    </a:r>
                    <a:endParaRPr lang="en-US" sz="800" dirty="0">
                      <a:solidFill>
                        <a:srgbClr val="1D12FA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27" name="346 Conector recto"/>
                  <p:cNvCxnSpPr/>
                  <p:nvPr/>
                </p:nvCxnSpPr>
                <p:spPr>
                  <a:xfrm>
                    <a:off x="4839037" y="2897605"/>
                    <a:ext cx="467996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8" name="Flecha derecha 227"/>
                  <p:cNvSpPr/>
                  <p:nvPr/>
                </p:nvSpPr>
                <p:spPr>
                  <a:xfrm flipH="1">
                    <a:off x="5238951" y="2941495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r"/>
                    <a:endParaRPr lang="en-US" dirty="0"/>
                  </a:p>
                </p:txBody>
              </p:sp>
              <p:cxnSp>
                <p:nvCxnSpPr>
                  <p:cNvPr id="229" name="Conector recto 229"/>
                  <p:cNvCxnSpPr/>
                  <p:nvPr/>
                </p:nvCxnSpPr>
                <p:spPr>
                  <a:xfrm>
                    <a:off x="5206375" y="2861605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0" name="Conector recto 229"/>
                  <p:cNvCxnSpPr/>
                  <p:nvPr/>
                </p:nvCxnSpPr>
                <p:spPr>
                  <a:xfrm>
                    <a:off x="5168275" y="2861605"/>
                    <a:ext cx="0" cy="72000"/>
                  </a:xfrm>
                  <a:prstGeom prst="line">
                    <a:avLst/>
                  </a:prstGeom>
                  <a:ln w="158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1" name="Conector recto 229"/>
                  <p:cNvCxnSpPr/>
                  <p:nvPr/>
                </p:nvCxnSpPr>
                <p:spPr>
                  <a:xfrm>
                    <a:off x="4930632" y="2861605"/>
                    <a:ext cx="0" cy="72000"/>
                  </a:xfrm>
                  <a:prstGeom prst="line">
                    <a:avLst/>
                  </a:prstGeom>
                  <a:ln w="158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2" name="Conector recto 229"/>
                  <p:cNvCxnSpPr/>
                  <p:nvPr/>
                </p:nvCxnSpPr>
                <p:spPr>
                  <a:xfrm>
                    <a:off x="4837583" y="2861605"/>
                    <a:ext cx="0" cy="72000"/>
                  </a:xfrm>
                  <a:prstGeom prst="line">
                    <a:avLst/>
                  </a:prstGeom>
                  <a:ln w="158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3" name="Conector recto 229"/>
                  <p:cNvCxnSpPr/>
                  <p:nvPr/>
                </p:nvCxnSpPr>
                <p:spPr>
                  <a:xfrm>
                    <a:off x="5278863" y="2861668"/>
                    <a:ext cx="0" cy="72000"/>
                  </a:xfrm>
                  <a:prstGeom prst="line">
                    <a:avLst/>
                  </a:prstGeom>
                  <a:ln w="762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34" name="Agrupar 233"/>
                <p:cNvGrpSpPr/>
                <p:nvPr/>
              </p:nvGrpSpPr>
              <p:grpSpPr>
                <a:xfrm>
                  <a:off x="5155224" y="898796"/>
                  <a:ext cx="995714" cy="194925"/>
                  <a:chOff x="4959576" y="3429000"/>
                  <a:chExt cx="995714" cy="194925"/>
                </a:xfrm>
              </p:grpSpPr>
              <p:sp>
                <p:nvSpPr>
                  <p:cNvPr id="235" name="CuadroTexto 234"/>
                  <p:cNvSpPr txBox="1"/>
                  <p:nvPr/>
                </p:nvSpPr>
                <p:spPr>
                  <a:xfrm>
                    <a:off x="5012027" y="3429000"/>
                    <a:ext cx="943263" cy="194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80000"/>
                      </a:lnSpc>
                    </a:pPr>
                    <a:r>
                      <a:rPr lang="en-US" sz="800" i="1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RPL30 </a:t>
                    </a:r>
                    <a:r>
                      <a:rPr lang="en-US" sz="800" dirty="0" smtClean="0">
                        <a:solidFill>
                          <a:srgbClr val="1D12FA"/>
                        </a:solidFill>
                        <a:latin typeface="Arial"/>
                        <a:cs typeface="Arial"/>
                      </a:rPr>
                      <a:t>AAP2</a:t>
                    </a:r>
                    <a:endParaRPr lang="en-US" sz="800" dirty="0">
                      <a:solidFill>
                        <a:srgbClr val="1D12FA"/>
                      </a:solidFill>
                      <a:latin typeface="Arial"/>
                      <a:cs typeface="Arial"/>
                    </a:endParaRPr>
                  </a:p>
                </p:txBody>
              </p:sp>
              <p:cxnSp>
                <p:nvCxnSpPr>
                  <p:cNvPr id="236" name="346 Conector recto"/>
                  <p:cNvCxnSpPr/>
                  <p:nvPr/>
                </p:nvCxnSpPr>
                <p:spPr>
                  <a:xfrm>
                    <a:off x="4961030" y="3523228"/>
                    <a:ext cx="107996" cy="0"/>
                  </a:xfrm>
                  <a:prstGeom prst="line">
                    <a:avLst/>
                  </a:prstGeom>
                  <a:ln w="9525">
                    <a:solidFill>
                      <a:srgbClr val="0000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7" name="Flecha derecha 236"/>
                  <p:cNvSpPr/>
                  <p:nvPr/>
                </p:nvSpPr>
                <p:spPr>
                  <a:xfrm flipH="1">
                    <a:off x="5007822" y="3567118"/>
                    <a:ext cx="72016" cy="36000"/>
                  </a:xfrm>
                  <a:prstGeom prst="rightArrow">
                    <a:avLst/>
                  </a:prstGeom>
                  <a:solidFill>
                    <a:srgbClr val="0000FF"/>
                  </a:solidFill>
                  <a:ln>
                    <a:solidFill>
                      <a:srgbClr val="0000FF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r"/>
                    <a:endParaRPr lang="en-US" dirty="0"/>
                  </a:p>
                </p:txBody>
              </p:sp>
              <p:cxnSp>
                <p:nvCxnSpPr>
                  <p:cNvPr id="289" name="Conector recto 229"/>
                  <p:cNvCxnSpPr/>
                  <p:nvPr/>
                </p:nvCxnSpPr>
                <p:spPr>
                  <a:xfrm>
                    <a:off x="5075309" y="3487228"/>
                    <a:ext cx="0" cy="72000"/>
                  </a:xfrm>
                  <a:prstGeom prst="line">
                    <a:avLst/>
                  </a:prstGeom>
                  <a:ln w="12700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1" name="Conector recto 229"/>
                  <p:cNvCxnSpPr/>
                  <p:nvPr/>
                </p:nvCxnSpPr>
                <p:spPr>
                  <a:xfrm>
                    <a:off x="4959576" y="3487228"/>
                    <a:ext cx="0" cy="72000"/>
                  </a:xfrm>
                  <a:prstGeom prst="line">
                    <a:avLst/>
                  </a:prstGeom>
                  <a:ln w="41275" cmpd="sng">
                    <a:solidFill>
                      <a:srgbClr val="0000FF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04" name="Rectángulo 303"/>
              <p:cNvSpPr/>
              <p:nvPr/>
            </p:nvSpPr>
            <p:spPr>
              <a:xfrm>
                <a:off x="1907704" y="5517232"/>
                <a:ext cx="3312368" cy="1296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648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adroTexto 17">
            <a:extLst>
              <a:ext uri="{FF2B5EF4-FFF2-40B4-BE49-F238E27FC236}">
                <a16:creationId xmlns:a16="http://schemas.microsoft.com/office/drawing/2014/main" xmlns="" id="{7122E4BE-B8EC-4916-9C3D-9DEF3219D52C}"/>
              </a:ext>
            </a:extLst>
          </p:cNvPr>
          <p:cNvSpPr txBox="1"/>
          <p:nvPr/>
        </p:nvSpPr>
        <p:spPr>
          <a:xfrm>
            <a:off x="6946130" y="6484694"/>
            <a:ext cx="2110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es-E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s-ES" sz="14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Agrupar 6"/>
          <p:cNvGrpSpPr/>
          <p:nvPr/>
        </p:nvGrpSpPr>
        <p:grpSpPr>
          <a:xfrm>
            <a:off x="2536557" y="1147962"/>
            <a:ext cx="4030792" cy="2144524"/>
            <a:chOff x="2536557" y="1147962"/>
            <a:chExt cx="4030792" cy="2144524"/>
          </a:xfrm>
        </p:grpSpPr>
        <p:pic>
          <p:nvPicPr>
            <p:cNvPr id="1026" name="Picture 2" descr="D:\XABIER AGIRRE\ARTÍCULOS\ARTÍCULO LUISVI PROMOTORES\VERSIÓN ENVIADA A LEUKEMIA 5-11-20\REVISIÓN\Figure2_subplots\FigureSup1_C_notex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1392348"/>
              <a:ext cx="2999784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2548914" y="1147962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CuadroTexto 5">
              <a:extLst>
                <a:ext uri="{FF2B5EF4-FFF2-40B4-BE49-F238E27FC236}">
                  <a16:creationId xmlns:a16="http://schemas.microsoft.com/office/drawing/2014/main" xmlns="" id="{727D8BEB-244C-C74A-A3EE-0F3C79B76D95}"/>
                </a:ext>
              </a:extLst>
            </p:cNvPr>
            <p:cNvSpPr txBox="1"/>
            <p:nvPr/>
          </p:nvSpPr>
          <p:spPr>
            <a:xfrm>
              <a:off x="2536557" y="1448474"/>
              <a:ext cx="353943" cy="157044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s-E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s-ES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 Train</a:t>
              </a:r>
              <a:endParaRPr lang="es-E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CuadroTexto 7">
              <a:extLst>
                <a:ext uri="{FF2B5EF4-FFF2-40B4-BE49-F238E27FC236}">
                  <a16:creationId xmlns:a16="http://schemas.microsoft.com/office/drawing/2014/main" xmlns="" id="{28E42A18-E33C-3F4E-A77C-9D42D5133041}"/>
                </a:ext>
              </a:extLst>
            </p:cNvPr>
            <p:cNvSpPr txBox="1"/>
            <p:nvPr/>
          </p:nvSpPr>
          <p:spPr>
            <a:xfrm>
              <a:off x="4154542" y="3030876"/>
              <a:ext cx="61301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Days</a:t>
              </a:r>
              <a:endParaRPr lang="es-E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CuadroTexto 9">
              <a:extLst>
                <a:ext uri="{FF2B5EF4-FFF2-40B4-BE49-F238E27FC236}">
                  <a16:creationId xmlns:a16="http://schemas.microsoft.com/office/drawing/2014/main" xmlns="" id="{D09BC71B-0106-9848-85E6-4E90A830E0F2}"/>
                </a:ext>
              </a:extLst>
            </p:cNvPr>
            <p:cNvSpPr txBox="1"/>
            <p:nvPr/>
          </p:nvSpPr>
          <p:spPr>
            <a:xfrm>
              <a:off x="2715053" y="1436319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1.00</a:t>
              </a:r>
            </a:p>
          </p:txBody>
        </p:sp>
        <p:sp>
          <p:nvSpPr>
            <p:cNvPr id="47" name="CuadroTexto 10">
              <a:extLst>
                <a:ext uri="{FF2B5EF4-FFF2-40B4-BE49-F238E27FC236}">
                  <a16:creationId xmlns:a16="http://schemas.microsoft.com/office/drawing/2014/main" xmlns="" id="{EDB499B7-25A4-2B4C-B0B3-864793A2ACB5}"/>
                </a:ext>
              </a:extLst>
            </p:cNvPr>
            <p:cNvSpPr txBox="1"/>
            <p:nvPr/>
          </p:nvSpPr>
          <p:spPr>
            <a:xfrm>
              <a:off x="3144857" y="2915460"/>
              <a:ext cx="2502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8" name="CuadroTexto 11">
              <a:extLst>
                <a:ext uri="{FF2B5EF4-FFF2-40B4-BE49-F238E27FC236}">
                  <a16:creationId xmlns:a16="http://schemas.microsoft.com/office/drawing/2014/main" xmlns="" id="{4DD7ED93-61E8-8C4E-A7F1-EC8054BEBF27}"/>
                </a:ext>
              </a:extLst>
            </p:cNvPr>
            <p:cNvSpPr txBox="1"/>
            <p:nvPr/>
          </p:nvSpPr>
          <p:spPr>
            <a:xfrm>
              <a:off x="3437232" y="2915460"/>
              <a:ext cx="4684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365</a:t>
              </a:r>
            </a:p>
          </p:txBody>
        </p:sp>
        <p:sp>
          <p:nvSpPr>
            <p:cNvPr id="49" name="CuadroTexto 12">
              <a:extLst>
                <a:ext uri="{FF2B5EF4-FFF2-40B4-BE49-F238E27FC236}">
                  <a16:creationId xmlns:a16="http://schemas.microsoft.com/office/drawing/2014/main" xmlns="" id="{E338BE7C-63BF-E145-B282-B797D51D0DAA}"/>
                </a:ext>
              </a:extLst>
            </p:cNvPr>
            <p:cNvSpPr txBox="1"/>
            <p:nvPr/>
          </p:nvSpPr>
          <p:spPr>
            <a:xfrm>
              <a:off x="3834542" y="2903795"/>
              <a:ext cx="4684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730</a:t>
              </a:r>
            </a:p>
          </p:txBody>
        </p:sp>
        <p:sp>
          <p:nvSpPr>
            <p:cNvPr id="50" name="CuadroTexto 13">
              <a:extLst>
                <a:ext uri="{FF2B5EF4-FFF2-40B4-BE49-F238E27FC236}">
                  <a16:creationId xmlns:a16="http://schemas.microsoft.com/office/drawing/2014/main" xmlns="" id="{8DC41C7B-C492-A640-8802-E5A0CA861D8D}"/>
                </a:ext>
              </a:extLst>
            </p:cNvPr>
            <p:cNvSpPr txBox="1"/>
            <p:nvPr/>
          </p:nvSpPr>
          <p:spPr>
            <a:xfrm>
              <a:off x="4634036" y="2903795"/>
              <a:ext cx="4684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1460</a:t>
              </a:r>
            </a:p>
          </p:txBody>
        </p:sp>
        <p:sp>
          <p:nvSpPr>
            <p:cNvPr id="51" name="CuadroTexto 14">
              <a:extLst>
                <a:ext uri="{FF2B5EF4-FFF2-40B4-BE49-F238E27FC236}">
                  <a16:creationId xmlns:a16="http://schemas.microsoft.com/office/drawing/2014/main" xmlns="" id="{865ED32F-4CDF-B441-A0A5-5152B283C6A7}"/>
                </a:ext>
              </a:extLst>
            </p:cNvPr>
            <p:cNvSpPr txBox="1"/>
            <p:nvPr/>
          </p:nvSpPr>
          <p:spPr>
            <a:xfrm>
              <a:off x="5036717" y="2903795"/>
              <a:ext cx="4684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1825</a:t>
              </a:r>
            </a:p>
          </p:txBody>
        </p:sp>
        <p:sp>
          <p:nvSpPr>
            <p:cNvPr id="52" name="CuadroTexto 15">
              <a:extLst>
                <a:ext uri="{FF2B5EF4-FFF2-40B4-BE49-F238E27FC236}">
                  <a16:creationId xmlns:a16="http://schemas.microsoft.com/office/drawing/2014/main" xmlns="" id="{77D8213A-B79B-174D-9717-93BE12F62E21}"/>
                </a:ext>
              </a:extLst>
            </p:cNvPr>
            <p:cNvSpPr txBox="1"/>
            <p:nvPr/>
          </p:nvSpPr>
          <p:spPr>
            <a:xfrm>
              <a:off x="5434566" y="2903795"/>
              <a:ext cx="4684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2190</a:t>
              </a:r>
            </a:p>
          </p:txBody>
        </p:sp>
        <p:sp>
          <p:nvSpPr>
            <p:cNvPr id="53" name="CuadroTexto 16">
              <a:extLst>
                <a:ext uri="{FF2B5EF4-FFF2-40B4-BE49-F238E27FC236}">
                  <a16:creationId xmlns:a16="http://schemas.microsoft.com/office/drawing/2014/main" xmlns="" id="{7AFEF44E-4C2A-9940-B134-7BE27BF81FA1}"/>
                </a:ext>
              </a:extLst>
            </p:cNvPr>
            <p:cNvSpPr txBox="1"/>
            <p:nvPr/>
          </p:nvSpPr>
          <p:spPr>
            <a:xfrm>
              <a:off x="2715053" y="1761877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0.75</a:t>
              </a:r>
            </a:p>
          </p:txBody>
        </p:sp>
        <p:sp>
          <p:nvSpPr>
            <p:cNvPr id="54" name="CuadroTexto 17">
              <a:extLst>
                <a:ext uri="{FF2B5EF4-FFF2-40B4-BE49-F238E27FC236}">
                  <a16:creationId xmlns:a16="http://schemas.microsoft.com/office/drawing/2014/main" xmlns="" id="{056F0042-0120-2943-8F09-F1F76F5C5EEA}"/>
                </a:ext>
              </a:extLst>
            </p:cNvPr>
            <p:cNvSpPr txBox="1"/>
            <p:nvPr/>
          </p:nvSpPr>
          <p:spPr>
            <a:xfrm>
              <a:off x="2715053" y="2092700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0.50</a:t>
              </a:r>
            </a:p>
          </p:txBody>
        </p:sp>
        <p:sp>
          <p:nvSpPr>
            <p:cNvPr id="55" name="CuadroTexto 18">
              <a:extLst>
                <a:ext uri="{FF2B5EF4-FFF2-40B4-BE49-F238E27FC236}">
                  <a16:creationId xmlns:a16="http://schemas.microsoft.com/office/drawing/2014/main" xmlns="" id="{486088B6-7D9E-384A-BA13-3485E3579577}"/>
                </a:ext>
              </a:extLst>
            </p:cNvPr>
            <p:cNvSpPr txBox="1"/>
            <p:nvPr/>
          </p:nvSpPr>
          <p:spPr>
            <a:xfrm>
              <a:off x="2715053" y="2423035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0.25</a:t>
              </a:r>
            </a:p>
          </p:txBody>
        </p:sp>
        <p:sp>
          <p:nvSpPr>
            <p:cNvPr id="56" name="CuadroTexto 19">
              <a:extLst>
                <a:ext uri="{FF2B5EF4-FFF2-40B4-BE49-F238E27FC236}">
                  <a16:creationId xmlns:a16="http://schemas.microsoft.com/office/drawing/2014/main" xmlns="" id="{6307FB2A-C863-FB4D-8D1C-9FCBBE1B2F27}"/>
                </a:ext>
              </a:extLst>
            </p:cNvPr>
            <p:cNvSpPr txBox="1"/>
            <p:nvPr/>
          </p:nvSpPr>
          <p:spPr>
            <a:xfrm>
              <a:off x="2715053" y="2735626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0.00</a:t>
              </a:r>
            </a:p>
          </p:txBody>
        </p:sp>
        <p:sp>
          <p:nvSpPr>
            <p:cNvPr id="57" name="CuadroTexto 20">
              <a:extLst>
                <a:ext uri="{FF2B5EF4-FFF2-40B4-BE49-F238E27FC236}">
                  <a16:creationId xmlns:a16="http://schemas.microsoft.com/office/drawing/2014/main" xmlns="" id="{1E0E42C3-72D7-244D-A8C6-F2BAA19FA7C4}"/>
                </a:ext>
              </a:extLst>
            </p:cNvPr>
            <p:cNvSpPr txBox="1"/>
            <p:nvPr/>
          </p:nvSpPr>
          <p:spPr>
            <a:xfrm>
              <a:off x="4229626" y="2903795"/>
              <a:ext cx="4684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1095</a:t>
              </a:r>
            </a:p>
          </p:txBody>
        </p:sp>
        <p:sp>
          <p:nvSpPr>
            <p:cNvPr id="58" name="CuadroTexto 21">
              <a:extLst>
                <a:ext uri="{FF2B5EF4-FFF2-40B4-BE49-F238E27FC236}">
                  <a16:creationId xmlns:a16="http://schemas.microsoft.com/office/drawing/2014/main" xmlns="" id="{BA2546AB-2D09-2C40-8B18-A23A5C55FCE3}"/>
                </a:ext>
              </a:extLst>
            </p:cNvPr>
            <p:cNvSpPr txBox="1"/>
            <p:nvPr/>
          </p:nvSpPr>
          <p:spPr>
            <a:xfrm>
              <a:off x="5028703" y="2657553"/>
              <a:ext cx="8687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p&lt;0.0001</a:t>
              </a:r>
              <a:endParaRPr lang="es-E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2 Grupo"/>
            <p:cNvGrpSpPr/>
            <p:nvPr/>
          </p:nvGrpSpPr>
          <p:grpSpPr>
            <a:xfrm>
              <a:off x="5929158" y="1911780"/>
              <a:ext cx="638191" cy="1081404"/>
              <a:chOff x="5929158" y="1777293"/>
              <a:chExt cx="638191" cy="1081404"/>
            </a:xfrm>
          </p:grpSpPr>
          <p:sp>
            <p:nvSpPr>
              <p:cNvPr id="91" name="CuadroTexto 25">
                <a:extLst>
                  <a:ext uri="{FF2B5EF4-FFF2-40B4-BE49-F238E27FC236}">
                    <a16:creationId xmlns:a16="http://schemas.microsoft.com/office/drawing/2014/main" xmlns="" id="{F528C45C-7362-D347-AE20-1A191D551908}"/>
                  </a:ext>
                </a:extLst>
              </p:cNvPr>
              <p:cNvSpPr txBox="1"/>
              <p:nvPr/>
            </p:nvSpPr>
            <p:spPr>
              <a:xfrm>
                <a:off x="5987241" y="1777293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5987241" y="1906707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3" name="Conector recto 92"/>
              <p:cNvCxnSpPr/>
              <p:nvPr/>
            </p:nvCxnSpPr>
            <p:spPr>
              <a:xfrm>
                <a:off x="5929158" y="1901419"/>
                <a:ext cx="111600" cy="0"/>
              </a:xfrm>
              <a:prstGeom prst="line">
                <a:avLst/>
              </a:prstGeom>
              <a:ln>
                <a:solidFill>
                  <a:srgbClr val="F988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ector recto 93"/>
              <p:cNvCxnSpPr/>
              <p:nvPr/>
            </p:nvCxnSpPr>
            <p:spPr>
              <a:xfrm>
                <a:off x="5929158" y="2038451"/>
                <a:ext cx="111600" cy="0"/>
              </a:xfrm>
              <a:prstGeom prst="line">
                <a:avLst/>
              </a:prstGeom>
              <a:ln>
                <a:solidFill>
                  <a:srgbClr val="D29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5987241" y="2147869"/>
                <a:ext cx="58010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6" name="Conector recto 95"/>
              <p:cNvCxnSpPr/>
              <p:nvPr/>
            </p:nvCxnSpPr>
            <p:spPr>
              <a:xfrm>
                <a:off x="5929158" y="2279613"/>
                <a:ext cx="111600" cy="0"/>
              </a:xfrm>
              <a:prstGeom prst="line">
                <a:avLst/>
              </a:prstGeom>
              <a:ln>
                <a:solidFill>
                  <a:srgbClr val="00B83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5987241" y="2271022"/>
                <a:ext cx="58010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8" name="Conector recto 97"/>
              <p:cNvCxnSpPr/>
              <p:nvPr/>
            </p:nvCxnSpPr>
            <p:spPr>
              <a:xfrm>
                <a:off x="5929158" y="2402766"/>
                <a:ext cx="111600" cy="0"/>
              </a:xfrm>
              <a:prstGeom prst="line">
                <a:avLst/>
              </a:prstGeom>
              <a:ln>
                <a:solidFill>
                  <a:srgbClr val="00BF9D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5987241" y="2028371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7" name="Conector recto 93"/>
              <p:cNvCxnSpPr/>
              <p:nvPr/>
            </p:nvCxnSpPr>
            <p:spPr>
              <a:xfrm>
                <a:off x="5929158" y="2160115"/>
                <a:ext cx="111600" cy="0"/>
              </a:xfrm>
              <a:prstGeom prst="line">
                <a:avLst/>
              </a:prstGeom>
              <a:ln>
                <a:solidFill>
                  <a:srgbClr val="93AA0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CuadroTexto 25">
                <a:extLst>
                  <a:ext uri="{FF2B5EF4-FFF2-40B4-BE49-F238E27FC236}">
                    <a16:creationId xmlns:a16="http://schemas.microsoft.com/office/drawing/2014/main" xmlns="" id="{F528C45C-7362-D347-AE20-1A191D551908}"/>
                  </a:ext>
                </a:extLst>
              </p:cNvPr>
              <p:cNvSpPr txBox="1"/>
              <p:nvPr/>
            </p:nvSpPr>
            <p:spPr>
              <a:xfrm>
                <a:off x="5987241" y="2386945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1" name="Conector recto 92"/>
              <p:cNvCxnSpPr/>
              <p:nvPr/>
            </p:nvCxnSpPr>
            <p:spPr>
              <a:xfrm>
                <a:off x="5929158" y="2511071"/>
                <a:ext cx="111600" cy="0"/>
              </a:xfrm>
              <a:prstGeom prst="line">
                <a:avLst/>
              </a:prstGeom>
              <a:ln>
                <a:solidFill>
                  <a:srgbClr val="00B9E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5987241" y="2627865"/>
                <a:ext cx="58010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4" name="Conector recto 95"/>
              <p:cNvCxnSpPr/>
              <p:nvPr/>
            </p:nvCxnSpPr>
            <p:spPr>
              <a:xfrm>
                <a:off x="5929158" y="2759609"/>
                <a:ext cx="111600" cy="0"/>
              </a:xfrm>
              <a:prstGeom prst="line">
                <a:avLst/>
              </a:prstGeom>
              <a:ln>
                <a:solidFill>
                  <a:srgbClr val="FF58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5987241" y="2508367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8" name="Conector recto 93"/>
              <p:cNvCxnSpPr/>
              <p:nvPr/>
            </p:nvCxnSpPr>
            <p:spPr>
              <a:xfrm>
                <a:off x="5929158" y="2640111"/>
                <a:ext cx="111600" cy="0"/>
              </a:xfrm>
              <a:prstGeom prst="line">
                <a:avLst/>
              </a:prstGeom>
              <a:ln>
                <a:solidFill>
                  <a:srgbClr val="DB72F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Agrupar 7"/>
          <p:cNvGrpSpPr/>
          <p:nvPr/>
        </p:nvGrpSpPr>
        <p:grpSpPr>
          <a:xfrm>
            <a:off x="2492430" y="3277162"/>
            <a:ext cx="4095794" cy="2175564"/>
            <a:chOff x="2492430" y="3277162"/>
            <a:chExt cx="4095794" cy="2175564"/>
          </a:xfrm>
        </p:grpSpPr>
        <p:pic>
          <p:nvPicPr>
            <p:cNvPr id="1027" name="Picture 3" descr="D:\XABIER AGIRRE\ARTÍCULOS\ARTÍCULO LUISVI PROMOTORES\VERSIÓN ENVIADA A LEUKEMIA 5-11-20\REVISIÓN\Figure2_subplots\FigureSup1_D_notext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4625" y="3517833"/>
              <a:ext cx="2999783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CuadroTexto 3">
              <a:extLst>
                <a:ext uri="{FF2B5EF4-FFF2-40B4-BE49-F238E27FC236}">
                  <a16:creationId xmlns:a16="http://schemas.microsoft.com/office/drawing/2014/main" xmlns="" id="{30FB9505-EA10-44D4-BBF4-3E3E87738364}"/>
                </a:ext>
              </a:extLst>
            </p:cNvPr>
            <p:cNvSpPr txBox="1"/>
            <p:nvPr/>
          </p:nvSpPr>
          <p:spPr>
            <a:xfrm>
              <a:off x="2492430" y="3277162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s-E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CuadroTexto 5">
              <a:extLst>
                <a:ext uri="{FF2B5EF4-FFF2-40B4-BE49-F238E27FC236}">
                  <a16:creationId xmlns:a16="http://schemas.microsoft.com/office/drawing/2014/main" xmlns="" id="{727D8BEB-244C-C74A-A3EE-0F3C79B76D95}"/>
                </a:ext>
              </a:extLst>
            </p:cNvPr>
            <p:cNvSpPr txBox="1"/>
            <p:nvPr/>
          </p:nvSpPr>
          <p:spPr>
            <a:xfrm>
              <a:off x="2557432" y="3607190"/>
              <a:ext cx="353943" cy="157044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s-ES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OS Test</a:t>
              </a:r>
              <a:endParaRPr lang="es-E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CuadroTexto 7">
              <a:extLst>
                <a:ext uri="{FF2B5EF4-FFF2-40B4-BE49-F238E27FC236}">
                  <a16:creationId xmlns:a16="http://schemas.microsoft.com/office/drawing/2014/main" xmlns="" id="{28E42A18-E33C-3F4E-A77C-9D42D5133041}"/>
                </a:ext>
              </a:extLst>
            </p:cNvPr>
            <p:cNvSpPr txBox="1"/>
            <p:nvPr/>
          </p:nvSpPr>
          <p:spPr>
            <a:xfrm>
              <a:off x="4156940" y="5191116"/>
              <a:ext cx="6743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Days</a:t>
              </a:r>
              <a:endParaRPr lang="es-E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CuadroTexto 9">
              <a:extLst>
                <a:ext uri="{FF2B5EF4-FFF2-40B4-BE49-F238E27FC236}">
                  <a16:creationId xmlns:a16="http://schemas.microsoft.com/office/drawing/2014/main" xmlns="" id="{D09BC71B-0106-9848-85E6-4E90A830E0F2}"/>
                </a:ext>
              </a:extLst>
            </p:cNvPr>
            <p:cNvSpPr txBox="1"/>
            <p:nvPr/>
          </p:nvSpPr>
          <p:spPr>
            <a:xfrm>
              <a:off x="2733676" y="3593909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1.00</a:t>
              </a:r>
            </a:p>
          </p:txBody>
        </p:sp>
        <p:sp>
          <p:nvSpPr>
            <p:cNvPr id="118" name="CuadroTexto 10">
              <a:extLst>
                <a:ext uri="{FF2B5EF4-FFF2-40B4-BE49-F238E27FC236}">
                  <a16:creationId xmlns:a16="http://schemas.microsoft.com/office/drawing/2014/main" xmlns="" id="{EDB499B7-25A4-2B4C-B0B3-864793A2ACB5}"/>
                </a:ext>
              </a:extLst>
            </p:cNvPr>
            <p:cNvSpPr txBox="1"/>
            <p:nvPr/>
          </p:nvSpPr>
          <p:spPr>
            <a:xfrm>
              <a:off x="3156627" y="5064035"/>
              <a:ext cx="2753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19" name="CuadroTexto 11">
              <a:extLst>
                <a:ext uri="{FF2B5EF4-FFF2-40B4-BE49-F238E27FC236}">
                  <a16:creationId xmlns:a16="http://schemas.microsoft.com/office/drawing/2014/main" xmlns="" id="{4DD7ED93-61E8-8C4E-A7F1-EC8054BEBF27}"/>
                </a:ext>
              </a:extLst>
            </p:cNvPr>
            <p:cNvSpPr txBox="1"/>
            <p:nvPr/>
          </p:nvSpPr>
          <p:spPr>
            <a:xfrm>
              <a:off x="3438110" y="5064035"/>
              <a:ext cx="5153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365</a:t>
              </a:r>
            </a:p>
          </p:txBody>
        </p:sp>
        <p:sp>
          <p:nvSpPr>
            <p:cNvPr id="120" name="CuadroTexto 12">
              <a:extLst>
                <a:ext uri="{FF2B5EF4-FFF2-40B4-BE49-F238E27FC236}">
                  <a16:creationId xmlns:a16="http://schemas.microsoft.com/office/drawing/2014/main" xmlns="" id="{E338BE7C-63BF-E145-B282-B797D51D0DAA}"/>
                </a:ext>
              </a:extLst>
            </p:cNvPr>
            <p:cNvSpPr txBox="1"/>
            <p:nvPr/>
          </p:nvSpPr>
          <p:spPr>
            <a:xfrm>
              <a:off x="3837227" y="5064035"/>
              <a:ext cx="5153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730</a:t>
              </a:r>
            </a:p>
          </p:txBody>
        </p:sp>
        <p:sp>
          <p:nvSpPr>
            <p:cNvPr id="121" name="CuadroTexto 13">
              <a:extLst>
                <a:ext uri="{FF2B5EF4-FFF2-40B4-BE49-F238E27FC236}">
                  <a16:creationId xmlns:a16="http://schemas.microsoft.com/office/drawing/2014/main" xmlns="" id="{8DC41C7B-C492-A640-8802-E5A0CA861D8D}"/>
                </a:ext>
              </a:extLst>
            </p:cNvPr>
            <p:cNvSpPr txBox="1"/>
            <p:nvPr/>
          </p:nvSpPr>
          <p:spPr>
            <a:xfrm>
              <a:off x="4636721" y="5064035"/>
              <a:ext cx="5153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1460</a:t>
              </a:r>
            </a:p>
          </p:txBody>
        </p:sp>
        <p:sp>
          <p:nvSpPr>
            <p:cNvPr id="122" name="CuadroTexto 14">
              <a:extLst>
                <a:ext uri="{FF2B5EF4-FFF2-40B4-BE49-F238E27FC236}">
                  <a16:creationId xmlns:a16="http://schemas.microsoft.com/office/drawing/2014/main" xmlns="" id="{865ED32F-4CDF-B441-A0A5-5152B283C6A7}"/>
                </a:ext>
              </a:extLst>
            </p:cNvPr>
            <p:cNvSpPr txBox="1"/>
            <p:nvPr/>
          </p:nvSpPr>
          <p:spPr>
            <a:xfrm>
              <a:off x="5039384" y="5064035"/>
              <a:ext cx="5153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1825</a:t>
              </a:r>
            </a:p>
          </p:txBody>
        </p:sp>
        <p:sp>
          <p:nvSpPr>
            <p:cNvPr id="123" name="CuadroTexto 15">
              <a:extLst>
                <a:ext uri="{FF2B5EF4-FFF2-40B4-BE49-F238E27FC236}">
                  <a16:creationId xmlns:a16="http://schemas.microsoft.com/office/drawing/2014/main" xmlns="" id="{77D8213A-B79B-174D-9717-93BE12F62E21}"/>
                </a:ext>
              </a:extLst>
            </p:cNvPr>
            <p:cNvSpPr txBox="1"/>
            <p:nvPr/>
          </p:nvSpPr>
          <p:spPr>
            <a:xfrm>
              <a:off x="5437995" y="5064035"/>
              <a:ext cx="5153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>
                  <a:latin typeface="Arial" panose="020B0604020202020204" pitchFamily="34" charset="0"/>
                  <a:cs typeface="Arial" panose="020B0604020202020204" pitchFamily="34" charset="0"/>
                </a:rPr>
                <a:t>2190</a:t>
              </a:r>
            </a:p>
          </p:txBody>
        </p:sp>
        <p:sp>
          <p:nvSpPr>
            <p:cNvPr id="124" name="CuadroTexto 16">
              <a:extLst>
                <a:ext uri="{FF2B5EF4-FFF2-40B4-BE49-F238E27FC236}">
                  <a16:creationId xmlns:a16="http://schemas.microsoft.com/office/drawing/2014/main" xmlns="" id="{7AFEF44E-4C2A-9940-B134-7BE27BF81FA1}"/>
                </a:ext>
              </a:extLst>
            </p:cNvPr>
            <p:cNvSpPr txBox="1"/>
            <p:nvPr/>
          </p:nvSpPr>
          <p:spPr>
            <a:xfrm>
              <a:off x="2733676" y="3920593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0.75</a:t>
              </a:r>
            </a:p>
          </p:txBody>
        </p:sp>
        <p:sp>
          <p:nvSpPr>
            <p:cNvPr id="125" name="CuadroTexto 17">
              <a:extLst>
                <a:ext uri="{FF2B5EF4-FFF2-40B4-BE49-F238E27FC236}">
                  <a16:creationId xmlns:a16="http://schemas.microsoft.com/office/drawing/2014/main" xmlns="" id="{056F0042-0120-2943-8F09-F1F76F5C5EEA}"/>
                </a:ext>
              </a:extLst>
            </p:cNvPr>
            <p:cNvSpPr txBox="1"/>
            <p:nvPr/>
          </p:nvSpPr>
          <p:spPr>
            <a:xfrm>
              <a:off x="2733676" y="4245238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0.50</a:t>
              </a:r>
            </a:p>
          </p:txBody>
        </p:sp>
        <p:sp>
          <p:nvSpPr>
            <p:cNvPr id="128" name="CuadroTexto 18">
              <a:extLst>
                <a:ext uri="{FF2B5EF4-FFF2-40B4-BE49-F238E27FC236}">
                  <a16:creationId xmlns:a16="http://schemas.microsoft.com/office/drawing/2014/main" xmlns="" id="{486088B6-7D9E-384A-BA13-3485E3579577}"/>
                </a:ext>
              </a:extLst>
            </p:cNvPr>
            <p:cNvSpPr txBox="1"/>
            <p:nvPr/>
          </p:nvSpPr>
          <p:spPr>
            <a:xfrm>
              <a:off x="2733676" y="4575573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0.25</a:t>
              </a:r>
            </a:p>
          </p:txBody>
        </p:sp>
        <p:sp>
          <p:nvSpPr>
            <p:cNvPr id="135" name="CuadroTexto 19">
              <a:extLst>
                <a:ext uri="{FF2B5EF4-FFF2-40B4-BE49-F238E27FC236}">
                  <a16:creationId xmlns:a16="http://schemas.microsoft.com/office/drawing/2014/main" xmlns="" id="{6307FB2A-C863-FB4D-8D1C-9FCBBE1B2F27}"/>
                </a:ext>
              </a:extLst>
            </p:cNvPr>
            <p:cNvSpPr txBox="1"/>
            <p:nvPr/>
          </p:nvSpPr>
          <p:spPr>
            <a:xfrm>
              <a:off x="2733676" y="4888164"/>
              <a:ext cx="478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0.00</a:t>
              </a:r>
            </a:p>
          </p:txBody>
        </p:sp>
        <p:sp>
          <p:nvSpPr>
            <p:cNvPr id="136" name="CuadroTexto 20">
              <a:extLst>
                <a:ext uri="{FF2B5EF4-FFF2-40B4-BE49-F238E27FC236}">
                  <a16:creationId xmlns:a16="http://schemas.microsoft.com/office/drawing/2014/main" xmlns="" id="{1E0E42C3-72D7-244D-A8C6-F2BAA19FA7C4}"/>
                </a:ext>
              </a:extLst>
            </p:cNvPr>
            <p:cNvSpPr txBox="1"/>
            <p:nvPr/>
          </p:nvSpPr>
          <p:spPr>
            <a:xfrm>
              <a:off x="4239251" y="5064035"/>
              <a:ext cx="51533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>
                  <a:latin typeface="Arial" panose="020B0604020202020204" pitchFamily="34" charset="0"/>
                  <a:cs typeface="Arial" panose="020B0604020202020204" pitchFamily="34" charset="0"/>
                </a:rPr>
                <a:t>1095</a:t>
              </a:r>
            </a:p>
          </p:txBody>
        </p:sp>
        <p:sp>
          <p:nvSpPr>
            <p:cNvPr id="139" name="CuadroTexto 21">
              <a:extLst>
                <a:ext uri="{FF2B5EF4-FFF2-40B4-BE49-F238E27FC236}">
                  <a16:creationId xmlns:a16="http://schemas.microsoft.com/office/drawing/2014/main" xmlns="" id="{BA2546AB-2D09-2C40-8B18-A23A5C55FCE3}"/>
                </a:ext>
              </a:extLst>
            </p:cNvPr>
            <p:cNvSpPr txBox="1"/>
            <p:nvPr/>
          </p:nvSpPr>
          <p:spPr>
            <a:xfrm>
              <a:off x="5048090" y="4768737"/>
              <a:ext cx="8687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p&lt;0.0001</a:t>
              </a:r>
              <a:endParaRPr lang="es-E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4 Grupo"/>
            <p:cNvGrpSpPr/>
            <p:nvPr/>
          </p:nvGrpSpPr>
          <p:grpSpPr>
            <a:xfrm>
              <a:off x="5950033" y="4133582"/>
              <a:ext cx="638191" cy="983756"/>
              <a:chOff x="5950033" y="3936317"/>
              <a:chExt cx="638191" cy="983756"/>
            </a:xfrm>
          </p:grpSpPr>
          <p:sp>
            <p:nvSpPr>
              <p:cNvPr id="141" name="CuadroTexto 25">
                <a:extLst>
                  <a:ext uri="{FF2B5EF4-FFF2-40B4-BE49-F238E27FC236}">
                    <a16:creationId xmlns:a16="http://schemas.microsoft.com/office/drawing/2014/main" xmlns="" id="{F528C45C-7362-D347-AE20-1A191D551908}"/>
                  </a:ext>
                </a:extLst>
              </p:cNvPr>
              <p:cNvSpPr txBox="1"/>
              <p:nvPr/>
            </p:nvSpPr>
            <p:spPr>
              <a:xfrm>
                <a:off x="6008116" y="3936317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6008116" y="4065731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43" name="Conector recto 92"/>
              <p:cNvCxnSpPr/>
              <p:nvPr/>
            </p:nvCxnSpPr>
            <p:spPr>
              <a:xfrm>
                <a:off x="5950033" y="4060443"/>
                <a:ext cx="111600" cy="0"/>
              </a:xfrm>
              <a:prstGeom prst="line">
                <a:avLst/>
              </a:prstGeom>
              <a:ln>
                <a:solidFill>
                  <a:srgbClr val="F9888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Conector recto 93"/>
              <p:cNvCxnSpPr/>
              <p:nvPr/>
            </p:nvCxnSpPr>
            <p:spPr>
              <a:xfrm>
                <a:off x="5950033" y="4197475"/>
                <a:ext cx="111600" cy="0"/>
              </a:xfrm>
              <a:prstGeom prst="line">
                <a:avLst/>
              </a:prstGeom>
              <a:ln>
                <a:solidFill>
                  <a:srgbClr val="D29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6008116" y="4306893"/>
                <a:ext cx="58010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46" name="Conector recto 95"/>
              <p:cNvCxnSpPr/>
              <p:nvPr/>
            </p:nvCxnSpPr>
            <p:spPr>
              <a:xfrm>
                <a:off x="5950033" y="4438637"/>
                <a:ext cx="111600" cy="0"/>
              </a:xfrm>
              <a:prstGeom prst="line">
                <a:avLst/>
              </a:prstGeom>
              <a:ln>
                <a:solidFill>
                  <a:srgbClr val="00B83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6008116" y="4187395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50" name="Conector recto 93"/>
              <p:cNvCxnSpPr/>
              <p:nvPr/>
            </p:nvCxnSpPr>
            <p:spPr>
              <a:xfrm>
                <a:off x="5950033" y="4319139"/>
                <a:ext cx="111600" cy="0"/>
              </a:xfrm>
              <a:prstGeom prst="line">
                <a:avLst/>
              </a:prstGeom>
              <a:ln>
                <a:solidFill>
                  <a:srgbClr val="93AA0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CuadroTexto 25">
                <a:extLst>
                  <a:ext uri="{FF2B5EF4-FFF2-40B4-BE49-F238E27FC236}">
                    <a16:creationId xmlns:a16="http://schemas.microsoft.com/office/drawing/2014/main" xmlns="" id="{F528C45C-7362-D347-AE20-1A191D551908}"/>
                  </a:ext>
                </a:extLst>
              </p:cNvPr>
              <p:cNvSpPr txBox="1"/>
              <p:nvPr/>
            </p:nvSpPr>
            <p:spPr>
              <a:xfrm>
                <a:off x="6008116" y="4442649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53" name="Conector recto 92"/>
              <p:cNvCxnSpPr/>
              <p:nvPr/>
            </p:nvCxnSpPr>
            <p:spPr>
              <a:xfrm>
                <a:off x="5950033" y="4566775"/>
                <a:ext cx="111600" cy="0"/>
              </a:xfrm>
              <a:prstGeom prst="line">
                <a:avLst/>
              </a:prstGeom>
              <a:ln>
                <a:solidFill>
                  <a:srgbClr val="00B9E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6008116" y="4689241"/>
                <a:ext cx="58010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56" name="Conector recto 95"/>
              <p:cNvCxnSpPr/>
              <p:nvPr/>
            </p:nvCxnSpPr>
            <p:spPr>
              <a:xfrm>
                <a:off x="5950033" y="4820985"/>
                <a:ext cx="111600" cy="0"/>
              </a:xfrm>
              <a:prstGeom prst="line">
                <a:avLst/>
              </a:prstGeom>
              <a:ln>
                <a:solidFill>
                  <a:srgbClr val="FF58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7" name="CuadroTexto 26">
                <a:extLst>
                  <a:ext uri="{FF2B5EF4-FFF2-40B4-BE49-F238E27FC236}">
                    <a16:creationId xmlns:a16="http://schemas.microsoft.com/office/drawing/2014/main" xmlns="" id="{867841C2-ED1A-0A4A-9FEA-CDB29F3B3D81}"/>
                  </a:ext>
                </a:extLst>
              </p:cNvPr>
              <p:cNvSpPr txBox="1"/>
              <p:nvPr/>
            </p:nvSpPr>
            <p:spPr>
              <a:xfrm>
                <a:off x="6008116" y="4569743"/>
                <a:ext cx="53125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s-ES" sz="9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  <a:r>
                  <a:rPr lang="es-ES" sz="9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s-E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58" name="Conector recto 93"/>
              <p:cNvCxnSpPr/>
              <p:nvPr/>
            </p:nvCxnSpPr>
            <p:spPr>
              <a:xfrm>
                <a:off x="5950033" y="4701487"/>
                <a:ext cx="111600" cy="0"/>
              </a:xfrm>
              <a:prstGeom prst="line">
                <a:avLst/>
              </a:prstGeom>
              <a:ln>
                <a:solidFill>
                  <a:srgbClr val="DB72F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70965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162</Words>
  <Application>Microsoft Macintosh PowerPoint</Application>
  <PresentationFormat>Presentación en pantalla (4:3)</PresentationFormat>
  <Paragraphs>100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Company>Universidad de Navarra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Servicios Informáticos</dc:creator>
  <cp:lastModifiedBy>Xabier Agirre</cp:lastModifiedBy>
  <cp:revision>41</cp:revision>
  <dcterms:created xsi:type="dcterms:W3CDTF">2020-06-17T16:01:08Z</dcterms:created>
  <dcterms:modified xsi:type="dcterms:W3CDTF">2021-03-27T19:23:50Z</dcterms:modified>
</cp:coreProperties>
</file>