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1730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159"/>
  </p:normalViewPr>
  <p:slideViewPr>
    <p:cSldViewPr snapToGrid="0">
      <p:cViewPr varScale="1">
        <p:scale>
          <a:sx n="124" d="100"/>
          <a:sy n="124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4A33F6-0DDF-C367-446A-D341F58FEE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92908EA-4540-61C9-DF46-96D94096EB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13DE6B7-00C1-09F3-0358-B40AB8F9C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AD277-21A8-D345-93EC-5A7F8B05532F}" type="datetimeFigureOut">
              <a:rPr lang="de-DE" smtClean="0"/>
              <a:t>10.03.24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BC6D035-2D7B-2D4D-A013-3810AAE18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19A6D24-C076-FD38-09A3-362ED0F05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ACCB8-D0A4-BA41-86C9-305F5531A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5290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EAA077-04E4-D538-CB5B-88D4948CF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C6D2DEB-B168-1798-72AF-F145CD48C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719F6DC-A25D-B8B9-0289-A802E6BCC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AD277-21A8-D345-93EC-5A7F8B05532F}" type="datetimeFigureOut">
              <a:rPr lang="de-DE" smtClean="0"/>
              <a:t>10.03.24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ED14948-CB12-90FB-6E86-B62EB5852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BB98F99-BA6D-6ADA-18A6-933C9F326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ACCB8-D0A4-BA41-86C9-305F5531A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3163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530A89-242D-3E6C-0E6B-0BA6F97E5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FDF82B3-3EE0-EABD-B23E-DF57E9F9E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ED310EE-5DD6-7F12-00E5-989632D3E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AD277-21A8-D345-93EC-5A7F8B05532F}" type="datetimeFigureOut">
              <a:rPr lang="de-DE" smtClean="0"/>
              <a:t>10.03.24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A380E44-0542-900F-7D87-CF4675A3E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B13625D-1D07-90E7-EC1E-C8527DB42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ACCB8-D0A4-BA41-86C9-305F5531A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676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0EDF8B-C748-6CED-8704-A7F5B3952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0F9633B-249C-845F-FD37-8AB9D2D6C9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0EB83AA-22BB-A6D4-7573-CF8456A025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E960AEF-A741-34F1-20B5-B9A67810C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AD277-21A8-D345-93EC-5A7F8B05532F}" type="datetimeFigureOut">
              <a:rPr lang="de-DE" smtClean="0"/>
              <a:t>10.03.24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8EDECE2-20A4-ADDF-60E4-CA8D0474F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F608C5A-C079-1F13-F566-0A34EB16D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ACCB8-D0A4-BA41-86C9-305F5531A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8994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816612-894E-75BB-976C-6CB657FE6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0341DBB-114C-4588-A411-9C729758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4CD50BE-FA75-290A-C423-E47088E789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C023C1A-3E2C-B6EA-741C-CD1E0387F2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FFB71EC-29B9-9BE4-E9FF-61BD4D11A1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5687F1B-02AE-2F1F-583F-22E18FCBA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AD277-21A8-D345-93EC-5A7F8B05532F}" type="datetimeFigureOut">
              <a:rPr lang="de-DE" smtClean="0"/>
              <a:t>10.03.24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D9E53BE-089A-7CF0-777C-A36E0A0C3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3C26420D-E3EA-A3E3-837A-7186369E8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ACCB8-D0A4-BA41-86C9-305F5531A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0421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CD8E2E-5A8F-4545-3677-A32128570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D08C65B-5C66-9B9F-ABD3-A52860071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AD277-21A8-D345-93EC-5A7F8B05532F}" type="datetimeFigureOut">
              <a:rPr lang="de-DE" smtClean="0"/>
              <a:t>10.03.24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85B1E7D-C66A-F6F4-AD7E-BF2F2E45D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BC15442-AD48-5592-AEAB-02E58A668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ACCB8-D0A4-BA41-86C9-305F5531A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2632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12B515C-A405-0B96-21B9-C25745668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AD277-21A8-D345-93EC-5A7F8B05532F}" type="datetimeFigureOut">
              <a:rPr lang="de-DE" smtClean="0"/>
              <a:t>10.03.24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085CFD-C8B0-E38A-40F2-3873080A3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B9F7762-9DAF-0F92-6745-CA363944F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ACCB8-D0A4-BA41-86C9-305F5531A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8024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1D42BB-17FE-2D35-9EF9-59CEFF65A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04B5AF-7608-CD8D-310E-46D935DAF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13AA3DD-8DFB-3584-6D89-61BB751D49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709165B-9B6F-FC54-1B17-C683957F0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AD277-21A8-D345-93EC-5A7F8B05532F}" type="datetimeFigureOut">
              <a:rPr lang="de-DE" smtClean="0"/>
              <a:t>10.03.24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418691C-7213-ADD5-FF4D-6D955E5A2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7457C2-B9AE-FCB3-66FB-D9361DB41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ACCB8-D0A4-BA41-86C9-305F5531A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5083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AEB6AF-58B2-EF2E-3074-6FA0F7AE4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A975211-698F-6342-211D-1EDE7AC1C0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4BD46AB-3668-20D1-FBA0-403C06FC63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C55E57F-11C9-6A13-2388-B2689C5C0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AD277-21A8-D345-93EC-5A7F8B05532F}" type="datetimeFigureOut">
              <a:rPr lang="de-DE" smtClean="0"/>
              <a:t>10.03.24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1EC853E-B9FA-21A9-4B00-150189E40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7000F94-AF19-CE3A-D1E8-81F6C83C2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ACCB8-D0A4-BA41-86C9-305F5531A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3516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98BFB4-CA47-746F-1201-D1AB48255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52828B6-76AC-198F-0EAC-CCCB6E7BAF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B9AF6F3-6C39-7F86-6EB8-765C2B6FF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AD277-21A8-D345-93EC-5A7F8B05532F}" type="datetimeFigureOut">
              <a:rPr lang="de-DE" smtClean="0"/>
              <a:t>10.03.24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212CD51-CDDF-44E2-D7AA-82143257C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A4B466-4532-1F7C-FE3B-19C9F9279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ACCB8-D0A4-BA41-86C9-305F5531A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1002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9F301DB1-ADB9-9C00-CFFA-6FF4201CE5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BCBBEA3-F7EB-4473-9A49-8E1DA63356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8C81964-38EA-A89D-72F2-F897A63F3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AD277-21A8-D345-93EC-5A7F8B05532F}" type="datetimeFigureOut">
              <a:rPr lang="de-DE" smtClean="0"/>
              <a:t>10.03.24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91839DD-F97E-A83F-AA9B-18FD6159A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F0368B6-2A89-37D9-507F-5D4734EED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ACCB8-D0A4-BA41-86C9-305F5531A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3587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21FB257-2C1F-1FAD-414D-D8A48AE66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1640756-E611-CBE7-2D08-C3B6648E0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FFF99C8-C3B9-8D5F-B85D-B057DBE44D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AD277-21A8-D345-93EC-5A7F8B05532F}" type="datetimeFigureOut">
              <a:rPr lang="de-DE" smtClean="0"/>
              <a:t>10.03.24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7DFCE82-C806-B760-A43D-2A2F341A0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26737D-39B2-516A-D3A0-59B6F3BC03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ACCB8-D0A4-BA41-86C9-305F5531A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7439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524202" y="-3606"/>
            <a:ext cx="1885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/>
              <a:t>Suppl</a:t>
            </a:r>
            <a:r>
              <a:rPr lang="de-DE" b="1" dirty="0"/>
              <a:t>. </a:t>
            </a:r>
            <a:r>
              <a:rPr lang="de-DE" b="1" dirty="0" err="1"/>
              <a:t>Figure</a:t>
            </a:r>
            <a:r>
              <a:rPr lang="de-DE" b="1" dirty="0"/>
              <a:t> 1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B7BA685-BFB5-3044-9085-587998B6B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815" y="1166866"/>
            <a:ext cx="8622371" cy="2569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94773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Macintosh PowerPoint</Application>
  <PresentationFormat>Breitbild</PresentationFormat>
  <Paragraphs>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Fabian ze</dc:creator>
  <cp:lastModifiedBy>Dr. Michael Oertel</cp:lastModifiedBy>
  <cp:revision>1</cp:revision>
  <dcterms:created xsi:type="dcterms:W3CDTF">2023-02-26T20:09:34Z</dcterms:created>
  <dcterms:modified xsi:type="dcterms:W3CDTF">2024-03-10T08:17:24Z</dcterms:modified>
</cp:coreProperties>
</file>