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17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21" autoAdjust="0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tajczak, Mariusz" userId="54e70e58-44f8-48a4-b5d2-18fdf3d8710f" providerId="ADAL" clId="{8C36B3F7-262B-4B2C-8962-0E6E63D7E60B}"/>
    <pc:docChg chg="delSld">
      <pc:chgData name="Ratajczak, Mariusz" userId="54e70e58-44f8-48a4-b5d2-18fdf3d8710f" providerId="ADAL" clId="{8C36B3F7-262B-4B2C-8962-0E6E63D7E60B}" dt="2026-08-05T18:42:54.722" v="6" actId="47"/>
      <pc:docMkLst>
        <pc:docMk/>
      </pc:docMkLst>
      <pc:sldChg chg="del">
        <pc:chgData name="Ratajczak, Mariusz" userId="54e70e58-44f8-48a4-b5d2-18fdf3d8710f" providerId="ADAL" clId="{8C36B3F7-262B-4B2C-8962-0E6E63D7E60B}" dt="2026-08-05T18:42:50.888" v="0" actId="47"/>
        <pc:sldMkLst>
          <pc:docMk/>
          <pc:sldMk cId="2711522038" sldId="1709"/>
        </pc:sldMkLst>
      </pc:sldChg>
      <pc:sldChg chg="del">
        <pc:chgData name="Ratajczak, Mariusz" userId="54e70e58-44f8-48a4-b5d2-18fdf3d8710f" providerId="ADAL" clId="{8C36B3F7-262B-4B2C-8962-0E6E63D7E60B}" dt="2026-08-05T18:42:51.608" v="1" actId="47"/>
        <pc:sldMkLst>
          <pc:docMk/>
          <pc:sldMk cId="2553133566" sldId="1710"/>
        </pc:sldMkLst>
      </pc:sldChg>
      <pc:sldChg chg="del">
        <pc:chgData name="Ratajczak, Mariusz" userId="54e70e58-44f8-48a4-b5d2-18fdf3d8710f" providerId="ADAL" clId="{8C36B3F7-262B-4B2C-8962-0E6E63D7E60B}" dt="2026-08-05T18:42:52.128" v="2" actId="47"/>
        <pc:sldMkLst>
          <pc:docMk/>
          <pc:sldMk cId="4079239890" sldId="1711"/>
        </pc:sldMkLst>
      </pc:sldChg>
      <pc:sldChg chg="del">
        <pc:chgData name="Ratajczak, Mariusz" userId="54e70e58-44f8-48a4-b5d2-18fdf3d8710f" providerId="ADAL" clId="{8C36B3F7-262B-4B2C-8962-0E6E63D7E60B}" dt="2026-08-05T18:42:52.903" v="3" actId="47"/>
        <pc:sldMkLst>
          <pc:docMk/>
          <pc:sldMk cId="1125852285" sldId="1712"/>
        </pc:sldMkLst>
      </pc:sldChg>
      <pc:sldChg chg="del">
        <pc:chgData name="Ratajczak, Mariusz" userId="54e70e58-44f8-48a4-b5d2-18fdf3d8710f" providerId="ADAL" clId="{8C36B3F7-262B-4B2C-8962-0E6E63D7E60B}" dt="2026-08-05T18:42:54.722" v="6" actId="47"/>
        <pc:sldMkLst>
          <pc:docMk/>
          <pc:sldMk cId="4179587378" sldId="1713"/>
        </pc:sldMkLst>
      </pc:sldChg>
      <pc:sldChg chg="del">
        <pc:chgData name="Ratajczak, Mariusz" userId="54e70e58-44f8-48a4-b5d2-18fdf3d8710f" providerId="ADAL" clId="{8C36B3F7-262B-4B2C-8962-0E6E63D7E60B}" dt="2026-08-05T18:42:54.209" v="5" actId="47"/>
        <pc:sldMkLst>
          <pc:docMk/>
          <pc:sldMk cId="1616739379" sldId="1715"/>
        </pc:sldMkLst>
      </pc:sldChg>
      <pc:sldChg chg="del">
        <pc:chgData name="Ratajczak, Mariusz" userId="54e70e58-44f8-48a4-b5d2-18fdf3d8710f" providerId="ADAL" clId="{8C36B3F7-262B-4B2C-8962-0E6E63D7E60B}" dt="2026-08-05T18:42:53.417" v="4" actId="47"/>
        <pc:sldMkLst>
          <pc:docMk/>
          <pc:sldMk cId="2612791102" sldId="17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75ACD-991F-E246-8C55-C1580F9C42AA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9AB28-95CE-6C44-BDF9-B7A527F0F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9AB28-95CE-6C44-BDF9-B7A527F0FB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28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9B171-4B92-4272-68E1-9793C291F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127D87-E7BC-D4AB-3089-1939245FD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B4E89-4350-C36D-0E8E-0F38E4E1A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C1EB8-B775-9B6F-4B09-3B314575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1E0F0-6595-613C-C404-5BBC333F5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5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0354-B6E2-CDD7-3BF6-47589D70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FA578-710B-4AC4-6C9D-547AFA2EF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E5360-5648-12E8-A89D-FF4468A9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1C4BC-DA2A-D34F-31F9-B2794B1A0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12CCE-4195-34B4-54C0-B15C1AC8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3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6F44-204E-FBFE-4DD0-BF376803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6B216-A8E7-A154-F7B0-A3FE088A6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027D7-93B1-C0E6-E91A-0C2B90F27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5103B-5BEC-2529-7B48-F564DBA1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1454C-9239-FA60-70B4-B0F8B793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65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B076-9FA4-A762-E404-CEC766CF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1C60E-A223-B852-7B08-1E042C271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A0F6B-F0C3-E3CC-A102-FA4D58EE8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1D023-7654-E9A4-06B1-3748D36B3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90C45-6C2B-F046-88D1-45E111CE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07FBB-3C3A-9402-FFC9-B29468BC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7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EC2B-133E-3A08-D059-861947C0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08B6B-837E-8DEB-EDBD-542D949F8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11CBA-99BE-C1AC-7C42-7420A8545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AEF957-10D9-3F33-71F1-179D57802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1264A-31C0-AC9B-D947-56AE30395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5DDFA6-8A0F-B11B-F2AE-1FC9D056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FE7C2D-71B1-DA17-2C22-FFF6953B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6C2FEE-54C1-221B-5A5B-7305D123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AAB39-0CEB-E3FF-8ED7-E03CD2FE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0EA07-86E1-B0EB-275E-3915FBA1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A4949-2AEE-9B5B-4319-621518D9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A50EF4-1131-0364-7900-4EF51883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4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E9E01B-C7A0-504D-4988-D40DF894B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E63E6D-03C2-E84C-F3C1-066EFF70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480BE-8877-8047-D078-9D716D44D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5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CB56-8260-DC32-5C08-283D82F6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EB4F1-19E7-24E6-248C-86DB74DD1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57FFF-8281-58D5-887A-5DA4DF37B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EE4FF-7CF6-4826-461B-46E494C7E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4716A-9C33-D91A-1004-19AEC284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9175C-6937-FB23-EC3E-3E999B4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5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CBA8-3E92-1C48-5E12-56F496095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C515CF-F590-95A4-B81D-C553192A9D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4C0F7-41D9-B3D9-FD29-940E06FE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2BF83-98A6-5A41-4C0E-483101612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D4E8C-9569-BF98-5213-6FD6A64C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DB3E9-BFCC-70C3-F7C3-A858A2598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9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5B31-FF70-C3AC-2098-11245CC0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09B2B0-91EC-31FF-4C93-CA4361BFE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421BD-6A93-5501-9F75-55AC73C1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9E44D-1736-4156-4334-18CD3437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7689-2757-8022-265C-81B5AA7A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3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E2D4AF-C38B-E73F-97BF-05BA6CB92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413C8-D27D-9AC3-7202-41C3DD94D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0C4E7-164A-8525-9743-7BCDCB99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76F23-93BB-0BA7-46D0-AD3BEB1CB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436F9-ADC8-75AD-78AD-8E2675AFE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1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FEF48D-53F7-A214-AFEC-45DB67D4E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320B3-A614-1C7C-AE95-0387DC8D7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92FAB-57FB-D938-9A91-6CB8626E4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DD81A-ED5B-4750-99F6-4CF68B728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06CB4-5ECD-AC8E-9D42-038E0A5B1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6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E3AB96E-33FC-F146-F986-EB1426974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04" y="2091402"/>
            <a:ext cx="7834789" cy="4752983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A350D95-A645-BC23-DFAB-F7AB8C4EBEB9}"/>
              </a:ext>
            </a:extLst>
          </p:cNvPr>
          <p:cNvSpPr txBox="1"/>
          <p:nvPr/>
        </p:nvSpPr>
        <p:spPr>
          <a:xfrm>
            <a:off x="8503156" y="456884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C.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0030387-FE6C-C46D-0789-D57E4C15E5A3}"/>
              </a:ext>
            </a:extLst>
          </p:cNvPr>
          <p:cNvSpPr txBox="1"/>
          <p:nvPr/>
        </p:nvSpPr>
        <p:spPr>
          <a:xfrm>
            <a:off x="231329" y="0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A.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3FC0BD2B-E330-40E5-DAEC-8B25CA8523BE}"/>
              </a:ext>
            </a:extLst>
          </p:cNvPr>
          <p:cNvSpPr txBox="1"/>
          <p:nvPr/>
        </p:nvSpPr>
        <p:spPr>
          <a:xfrm>
            <a:off x="229938" y="1790668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8C019E3-C698-F550-F1E4-B44B88A06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55" y="13615"/>
            <a:ext cx="7424301" cy="195686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3E15C71-AB35-445E-9BFB-C19E65502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292" y="810403"/>
            <a:ext cx="2205337" cy="195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14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7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Ratajczak, Mariusz</dc:creator>
  <cp:lastModifiedBy>Ratajczak, Mariusz</cp:lastModifiedBy>
  <cp:revision>73</cp:revision>
  <dcterms:created xsi:type="dcterms:W3CDTF">2026-06-20T17:22:01Z</dcterms:created>
  <dcterms:modified xsi:type="dcterms:W3CDTF">2026-09-04T19:51:33Z</dcterms:modified>
</cp:coreProperties>
</file>