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74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S10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90" y="1607719"/>
            <a:ext cx="9644419" cy="894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2017-08-07T21:53:32Z</dcterms:modified>
</cp:coreProperties>
</file>