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"/>
  </p:handoutMasterIdLst>
  <p:sldIdLst>
    <p:sldId id="281" r:id="rId2"/>
  </p:sldIdLst>
  <p:sldSz cx="14630400" cy="11887200"/>
  <p:notesSz cx="9296400" cy="7010400"/>
  <p:defaultTextStyle>
    <a:defPPr>
      <a:defRPr lang="en-US"/>
    </a:defPPr>
    <a:lvl1pPr marL="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1pPr>
    <a:lvl2pPr marL="592531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2pPr>
    <a:lvl3pPr marL="1185062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3pPr>
    <a:lvl4pPr marL="1777594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4pPr>
    <a:lvl5pPr marL="2370125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5pPr>
    <a:lvl6pPr marL="2962656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6pPr>
    <a:lvl7pPr marL="3555187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7pPr>
    <a:lvl8pPr marL="4147718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8pPr>
    <a:lvl9pPr marL="474025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121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BE8C9E3-B819-4A7C-AA62-BACB6F2170C5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06C9F57-3288-42B3-A55B-6048EEB08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1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945429"/>
            <a:ext cx="12435840" cy="4138507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6243533"/>
            <a:ext cx="10972800" cy="2869987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9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1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632883"/>
            <a:ext cx="3154680" cy="100738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1" y="632883"/>
            <a:ext cx="9281160" cy="100738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4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1" y="2963549"/>
            <a:ext cx="12618720" cy="4944744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1" y="7955072"/>
            <a:ext cx="12618720" cy="2600324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/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2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55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632886"/>
            <a:ext cx="12618720" cy="2297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7" y="2914016"/>
            <a:ext cx="6189344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7" y="4342130"/>
            <a:ext cx="6189344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2914016"/>
            <a:ext cx="6219826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4342130"/>
            <a:ext cx="6219826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6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0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711539"/>
            <a:ext cx="7406640" cy="8447617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3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711539"/>
            <a:ext cx="7406640" cy="8447617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5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632886"/>
            <a:ext cx="12618720" cy="2297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3164417"/>
            <a:ext cx="12618720" cy="7542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11017676"/>
            <a:ext cx="493776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6713538" y="458788"/>
            <a:ext cx="1060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Figure S11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49071" y="3566079"/>
            <a:ext cx="1826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Unmanipulated state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09726" y="4470429"/>
            <a:ext cx="150714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Upregulated, but</a:t>
            </a:r>
          </a:p>
          <a:p>
            <a:pPr algn="ctr"/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sub-threshold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BLA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39012" y="6667165"/>
            <a:ext cx="10871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Fear 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incubation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59670" y="4411233"/>
            <a:ext cx="1027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Deficient 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extinction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91213" y="10858279"/>
            <a:ext cx="1027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Rescued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extinction</a:t>
            </a:r>
          </a:p>
        </p:txBody>
      </p:sp>
      <p:sp>
        <p:nvSpPr>
          <p:cNvPr id="10" name="Up-Down Arrow 9"/>
          <p:cNvSpPr/>
          <p:nvPr/>
        </p:nvSpPr>
        <p:spPr>
          <a:xfrm>
            <a:off x="2241984" y="4071355"/>
            <a:ext cx="183104" cy="1463040"/>
          </a:xfrm>
          <a:prstGeom prst="upDown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571727" y="3538991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Retrieval test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4134" y="4473860"/>
            <a:ext cx="1011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Extinction </a:t>
            </a:r>
          </a:p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4786930" y="4146837"/>
            <a:ext cx="0" cy="1371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>
            <a:off x="5244131" y="5061238"/>
            <a:ext cx="0" cy="914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344260" y="4375437"/>
            <a:ext cx="145143" cy="114300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951526" y="4375437"/>
            <a:ext cx="145143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rot="16200000">
            <a:off x="3645675" y="3006734"/>
            <a:ext cx="0" cy="585216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817381" y="6242176"/>
            <a:ext cx="1489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Ppid knockdown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72091" y="8111248"/>
            <a:ext cx="923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Very low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BLA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Ppid</a:t>
            </a:r>
          </a:p>
        </p:txBody>
      </p:sp>
      <p:sp>
        <p:nvSpPr>
          <p:cNvPr id="33" name="Up-Down Arrow 32"/>
          <p:cNvSpPr/>
          <p:nvPr/>
        </p:nvSpPr>
        <p:spPr>
          <a:xfrm>
            <a:off x="2241984" y="7043959"/>
            <a:ext cx="183104" cy="1463040"/>
          </a:xfrm>
          <a:prstGeom prst="upDown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4571727" y="6230078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Retrieval test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4786930" y="7119441"/>
            <a:ext cx="0" cy="1371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6200000">
            <a:off x="5244131" y="8033842"/>
            <a:ext cx="0" cy="914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5344260" y="6933001"/>
            <a:ext cx="145143" cy="155448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4951526" y="7348041"/>
            <a:ext cx="145143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/>
          <p:cNvCxnSpPr/>
          <p:nvPr/>
        </p:nvCxnSpPr>
        <p:spPr>
          <a:xfrm rot="16200000">
            <a:off x="3585713" y="6244810"/>
            <a:ext cx="0" cy="585216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658686" y="9475173"/>
            <a:ext cx="18069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Ppid overexpression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632059" y="10105397"/>
            <a:ext cx="141737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High </a:t>
            </a:r>
          </a:p>
          <a:p>
            <a:pPr algn="ctr"/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suprathreshold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BLA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Ppid</a:t>
            </a:r>
          </a:p>
        </p:txBody>
      </p:sp>
      <p:sp>
        <p:nvSpPr>
          <p:cNvPr id="50" name="Up-Down Arrow 49"/>
          <p:cNvSpPr/>
          <p:nvPr/>
        </p:nvSpPr>
        <p:spPr>
          <a:xfrm>
            <a:off x="2241984" y="10011395"/>
            <a:ext cx="183104" cy="1463040"/>
          </a:xfrm>
          <a:prstGeom prst="upDown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4571727" y="9463075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Retrieval test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4786930" y="10086877"/>
            <a:ext cx="0" cy="1371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16200000">
            <a:off x="5244131" y="11001278"/>
            <a:ext cx="0" cy="914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5344260" y="10810777"/>
            <a:ext cx="145143" cy="64008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4951526" y="10315477"/>
            <a:ext cx="145143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ight Arrow 62"/>
          <p:cNvSpPr/>
          <p:nvPr/>
        </p:nvSpPr>
        <p:spPr>
          <a:xfrm>
            <a:off x="4232367" y="4487100"/>
            <a:ext cx="31589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ight Arrow 63"/>
          <p:cNvSpPr/>
          <p:nvPr/>
        </p:nvSpPr>
        <p:spPr>
          <a:xfrm>
            <a:off x="1512175" y="4493516"/>
            <a:ext cx="315898" cy="484632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312352" y="7529703"/>
            <a:ext cx="1011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Extinction </a:t>
            </a:r>
          </a:p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</p:txBody>
      </p:sp>
      <p:sp>
        <p:nvSpPr>
          <p:cNvPr id="66" name="Right Arrow 65"/>
          <p:cNvSpPr/>
          <p:nvPr/>
        </p:nvSpPr>
        <p:spPr>
          <a:xfrm>
            <a:off x="1480393" y="7549359"/>
            <a:ext cx="315898" cy="484632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364404" y="10472092"/>
            <a:ext cx="1011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Extinction </a:t>
            </a:r>
          </a:p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</p:txBody>
      </p:sp>
      <p:sp>
        <p:nvSpPr>
          <p:cNvPr id="68" name="Right Arrow 67"/>
          <p:cNvSpPr/>
          <p:nvPr/>
        </p:nvSpPr>
        <p:spPr>
          <a:xfrm>
            <a:off x="1532445" y="10491748"/>
            <a:ext cx="315898" cy="484632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ight Arrow 68"/>
          <p:cNvSpPr/>
          <p:nvPr/>
        </p:nvSpPr>
        <p:spPr>
          <a:xfrm>
            <a:off x="4198354" y="7539839"/>
            <a:ext cx="31589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ight Arrow 69"/>
          <p:cNvSpPr/>
          <p:nvPr/>
        </p:nvSpPr>
        <p:spPr>
          <a:xfrm>
            <a:off x="4198354" y="10526259"/>
            <a:ext cx="31589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 flipH="1">
            <a:off x="7323323" y="2373806"/>
            <a:ext cx="0" cy="923544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Rectangle 157"/>
          <p:cNvSpPr>
            <a:spLocks noChangeArrowheads="1"/>
          </p:cNvSpPr>
          <p:nvPr/>
        </p:nvSpPr>
        <p:spPr bwMode="auto">
          <a:xfrm>
            <a:off x="7789020" y="993906"/>
            <a:ext cx="195262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1200" b="1" dirty="0">
                <a:latin typeface="Arial" panose="020B0604020202020204" pitchFamily="34" charset="0"/>
              </a:rPr>
              <a:t>B6</a:t>
            </a:r>
            <a:endParaRPr lang="en-US" altLang="en-US" sz="2699" b="1" dirty="0">
              <a:latin typeface="Arial" panose="020B0604020202020204" pitchFamily="34" charset="0"/>
            </a:endParaRPr>
          </a:p>
        </p:txBody>
      </p:sp>
      <p:sp>
        <p:nvSpPr>
          <p:cNvPr id="73" name="Rectangle 163"/>
          <p:cNvSpPr>
            <a:spLocks noChangeArrowheads="1"/>
          </p:cNvSpPr>
          <p:nvPr/>
        </p:nvSpPr>
        <p:spPr bwMode="auto">
          <a:xfrm>
            <a:off x="406311" y="965331"/>
            <a:ext cx="187325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001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en-US" sz="1200" b="1" dirty="0">
                <a:latin typeface="Arial" panose="020B0604020202020204" pitchFamily="34" charset="0"/>
              </a:rPr>
              <a:t>S1</a:t>
            </a:r>
            <a:endParaRPr lang="en-US" altLang="en-US" sz="2699" b="1" dirty="0">
              <a:latin typeface="Arial" panose="020B0604020202020204" pitchFamily="34" charset="0"/>
            </a:endParaRPr>
          </a:p>
        </p:txBody>
      </p:sp>
      <p:pic>
        <p:nvPicPr>
          <p:cNvPr id="7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3" b="841"/>
          <a:stretch>
            <a:fillRect/>
          </a:stretch>
        </p:blipFill>
        <p:spPr bwMode="auto">
          <a:xfrm>
            <a:off x="7901732" y="1151068"/>
            <a:ext cx="56038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3" b="841"/>
          <a:stretch>
            <a:fillRect/>
          </a:stretch>
        </p:blipFill>
        <p:spPr bwMode="auto">
          <a:xfrm>
            <a:off x="504736" y="1135193"/>
            <a:ext cx="560387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TextBox 77"/>
          <p:cNvSpPr txBox="1"/>
          <p:nvPr/>
        </p:nvSpPr>
        <p:spPr>
          <a:xfrm>
            <a:off x="9230537" y="3558459"/>
            <a:ext cx="1071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Basal state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0109683" y="4116280"/>
            <a:ext cx="960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Unaltered</a:t>
            </a:r>
            <a:endParaRPr lang="en-US" sz="1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BLA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Ppid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2938227" y="7307673"/>
            <a:ext cx="1027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Impaired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extinction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2935312" y="4771864"/>
            <a:ext cx="1027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extinction</a:t>
            </a:r>
          </a:p>
        </p:txBody>
      </p:sp>
      <p:sp>
        <p:nvSpPr>
          <p:cNvPr id="83" name="Up-Down Arrow 82"/>
          <p:cNvSpPr/>
          <p:nvPr/>
        </p:nvSpPr>
        <p:spPr>
          <a:xfrm>
            <a:off x="9674549" y="4063735"/>
            <a:ext cx="183104" cy="1463040"/>
          </a:xfrm>
          <a:prstGeom prst="upDown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11870942" y="3531371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Retrieval test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7776699" y="4466240"/>
            <a:ext cx="1011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Extinction </a:t>
            </a:r>
          </a:p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</p:txBody>
      </p:sp>
      <p:cxnSp>
        <p:nvCxnSpPr>
          <p:cNvPr id="86" name="Straight Connector 85"/>
          <p:cNvCxnSpPr/>
          <p:nvPr/>
        </p:nvCxnSpPr>
        <p:spPr>
          <a:xfrm>
            <a:off x="12086145" y="4139217"/>
            <a:ext cx="0" cy="1371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rot="16200000">
            <a:off x="12543346" y="5053618"/>
            <a:ext cx="0" cy="914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2250741" y="4367817"/>
            <a:ext cx="145143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Straight Connector 89"/>
          <p:cNvCxnSpPr/>
          <p:nvPr/>
        </p:nvCxnSpPr>
        <p:spPr>
          <a:xfrm rot="16200000">
            <a:off x="10849640" y="2999114"/>
            <a:ext cx="0" cy="585216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9021346" y="6234556"/>
            <a:ext cx="1489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Ppid knockdown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9981924" y="7552428"/>
            <a:ext cx="126829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</a:p>
          <a:p>
            <a:pPr algn="ctr"/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sub-threshold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BLA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Ppid</a:t>
            </a:r>
          </a:p>
        </p:txBody>
      </p:sp>
      <p:sp>
        <p:nvSpPr>
          <p:cNvPr id="93" name="Up-Down Arrow 92"/>
          <p:cNvSpPr/>
          <p:nvPr/>
        </p:nvSpPr>
        <p:spPr>
          <a:xfrm>
            <a:off x="9674549" y="7036339"/>
            <a:ext cx="183104" cy="1463040"/>
          </a:xfrm>
          <a:prstGeom prst="upDown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/>
          <p:cNvSpPr txBox="1"/>
          <p:nvPr/>
        </p:nvSpPr>
        <p:spPr>
          <a:xfrm>
            <a:off x="11870942" y="6222458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Retrieval test</a:t>
            </a:r>
          </a:p>
        </p:txBody>
      </p:sp>
      <p:cxnSp>
        <p:nvCxnSpPr>
          <p:cNvPr id="95" name="Straight Connector 94"/>
          <p:cNvCxnSpPr/>
          <p:nvPr/>
        </p:nvCxnSpPr>
        <p:spPr>
          <a:xfrm>
            <a:off x="12086145" y="7111821"/>
            <a:ext cx="0" cy="1371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16200000">
            <a:off x="12543346" y="8026222"/>
            <a:ext cx="0" cy="914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>
          <a:xfrm>
            <a:off x="12643475" y="7360809"/>
            <a:ext cx="145143" cy="1143000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12250741" y="7340421"/>
            <a:ext cx="145143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9" name="Straight Connector 98"/>
          <p:cNvCxnSpPr/>
          <p:nvPr/>
        </p:nvCxnSpPr>
        <p:spPr>
          <a:xfrm rot="16200000">
            <a:off x="10789678" y="6237190"/>
            <a:ext cx="0" cy="585216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8862651" y="9467553"/>
            <a:ext cx="18069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Ppid overexpression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1870942" y="9455455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Retrieval test</a:t>
            </a:r>
          </a:p>
        </p:txBody>
      </p:sp>
      <p:sp>
        <p:nvSpPr>
          <p:cNvPr id="108" name="Right Arrow 107"/>
          <p:cNvSpPr/>
          <p:nvPr/>
        </p:nvSpPr>
        <p:spPr>
          <a:xfrm>
            <a:off x="11531582" y="4483415"/>
            <a:ext cx="31589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ight Arrow 108"/>
          <p:cNvSpPr/>
          <p:nvPr/>
        </p:nvSpPr>
        <p:spPr>
          <a:xfrm>
            <a:off x="8944740" y="4485896"/>
            <a:ext cx="315898" cy="484632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TextBox 109"/>
          <p:cNvSpPr txBox="1"/>
          <p:nvPr/>
        </p:nvSpPr>
        <p:spPr>
          <a:xfrm>
            <a:off x="7744917" y="7522083"/>
            <a:ext cx="1011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Extinction </a:t>
            </a:r>
          </a:p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</p:txBody>
      </p:sp>
      <p:sp>
        <p:nvSpPr>
          <p:cNvPr id="111" name="Right Arrow 110"/>
          <p:cNvSpPr/>
          <p:nvPr/>
        </p:nvSpPr>
        <p:spPr>
          <a:xfrm>
            <a:off x="8912958" y="7541739"/>
            <a:ext cx="315898" cy="484632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/>
          <p:cNvSpPr txBox="1"/>
          <p:nvPr/>
        </p:nvSpPr>
        <p:spPr>
          <a:xfrm>
            <a:off x="10756233" y="10460798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Not tested</a:t>
            </a:r>
          </a:p>
        </p:txBody>
      </p:sp>
      <p:sp>
        <p:nvSpPr>
          <p:cNvPr id="114" name="Right Arrow 113"/>
          <p:cNvSpPr/>
          <p:nvPr/>
        </p:nvSpPr>
        <p:spPr>
          <a:xfrm>
            <a:off x="11497569" y="7532219"/>
            <a:ext cx="31589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/>
          <p:cNvSpPr txBox="1"/>
          <p:nvPr/>
        </p:nvSpPr>
        <p:spPr>
          <a:xfrm>
            <a:off x="2696479" y="2030528"/>
            <a:ext cx="113043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Abnormally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lang="en-US" sz="1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BLA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Ppid</a:t>
            </a:r>
          </a:p>
        </p:txBody>
      </p:sp>
      <p:sp>
        <p:nvSpPr>
          <p:cNvPr id="118" name="Up-Down Arrow 117"/>
          <p:cNvSpPr/>
          <p:nvPr/>
        </p:nvSpPr>
        <p:spPr>
          <a:xfrm>
            <a:off x="2241984" y="1330284"/>
            <a:ext cx="183104" cy="1463040"/>
          </a:xfrm>
          <a:prstGeom prst="upDown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488219" y="1749116"/>
            <a:ext cx="761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testing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10128244" y="1318059"/>
            <a:ext cx="923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BLA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Ppid</a:t>
            </a:r>
          </a:p>
        </p:txBody>
      </p:sp>
      <p:sp>
        <p:nvSpPr>
          <p:cNvPr id="123" name="Up-Down Arrow 122"/>
          <p:cNvSpPr/>
          <p:nvPr/>
        </p:nvSpPr>
        <p:spPr>
          <a:xfrm>
            <a:off x="9674549" y="1322664"/>
            <a:ext cx="183104" cy="1463040"/>
          </a:xfrm>
          <a:prstGeom prst="upDown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6" name="Straight Connector 125"/>
          <p:cNvCxnSpPr/>
          <p:nvPr/>
        </p:nvCxnSpPr>
        <p:spPr>
          <a:xfrm rot="16200000">
            <a:off x="3645675" y="242399"/>
            <a:ext cx="0" cy="585216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rot="16200000">
            <a:off x="10849640" y="253829"/>
            <a:ext cx="0" cy="585216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8" name="Rectangle 127"/>
          <p:cNvSpPr/>
          <p:nvPr/>
        </p:nvSpPr>
        <p:spPr>
          <a:xfrm>
            <a:off x="12656037" y="4874547"/>
            <a:ext cx="145143" cy="640080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Box 128"/>
          <p:cNvSpPr txBox="1"/>
          <p:nvPr/>
        </p:nvSpPr>
        <p:spPr>
          <a:xfrm>
            <a:off x="7901732" y="1787019"/>
            <a:ext cx="761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testing</a:t>
            </a:r>
          </a:p>
        </p:txBody>
      </p:sp>
      <p:cxnSp>
        <p:nvCxnSpPr>
          <p:cNvPr id="131" name="Straight Arrow Connector 130"/>
          <p:cNvCxnSpPr/>
          <p:nvPr/>
        </p:nvCxnSpPr>
        <p:spPr>
          <a:xfrm flipV="1">
            <a:off x="2389278" y="2411668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/>
          <p:nvPr/>
        </p:nvCxnSpPr>
        <p:spPr>
          <a:xfrm flipV="1">
            <a:off x="2381126" y="4834480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flipV="1">
            <a:off x="2390609" y="8333199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Straight Arrow Connector 134"/>
          <p:cNvCxnSpPr/>
          <p:nvPr/>
        </p:nvCxnSpPr>
        <p:spPr>
          <a:xfrm flipV="1">
            <a:off x="2381126" y="10369733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/>
          <p:nvPr/>
        </p:nvCxnSpPr>
        <p:spPr>
          <a:xfrm flipV="1">
            <a:off x="9832087" y="1630478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V="1">
            <a:off x="9832087" y="4392567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9" name="Straight Arrow Connector 138"/>
          <p:cNvCxnSpPr/>
          <p:nvPr/>
        </p:nvCxnSpPr>
        <p:spPr>
          <a:xfrm flipV="1">
            <a:off x="9797963" y="7847340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597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6168</TotalTime>
  <Words>84</Words>
  <Application>Microsoft Office PowerPoint</Application>
  <PresentationFormat>Custom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Holmes, Andrew (NIH/NIAAA) [E]</dc:creator>
  <cp:lastModifiedBy>Gunduz Cinar, Ozge (NIH/NIAAA) [E]</cp:lastModifiedBy>
  <cp:revision>176</cp:revision>
  <cp:lastPrinted>2017-08-07T18:38:40Z</cp:lastPrinted>
  <dcterms:created xsi:type="dcterms:W3CDTF">2016-03-15T18:54:00Z</dcterms:created>
  <dcterms:modified xsi:type="dcterms:W3CDTF">2017-08-07T21:54:00Z</dcterms:modified>
</cp:coreProperties>
</file>