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82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6713538" y="45878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S12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10" name="Up-Down Arrow 9"/>
          <p:cNvSpPr/>
          <p:nvPr/>
        </p:nvSpPr>
        <p:spPr>
          <a:xfrm rot="16200000" flipV="1">
            <a:off x="4385284" y="5673197"/>
            <a:ext cx="183104" cy="3200400"/>
          </a:xfrm>
          <a:prstGeom prst="upDown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157"/>
          <p:cNvSpPr>
            <a:spLocks noChangeArrowheads="1"/>
          </p:cNvSpPr>
          <p:nvPr/>
        </p:nvSpPr>
        <p:spPr bwMode="auto">
          <a:xfrm>
            <a:off x="7928626" y="4342550"/>
            <a:ext cx="195262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b="1" dirty="0">
                <a:latin typeface="Arial" panose="020B0604020202020204" pitchFamily="34" charset="0"/>
              </a:rPr>
              <a:t>B6</a:t>
            </a:r>
            <a:endParaRPr lang="en-US" altLang="en-US" sz="2699" b="1" dirty="0">
              <a:latin typeface="Arial" panose="020B0604020202020204" pitchFamily="34" charset="0"/>
            </a:endParaRPr>
          </a:p>
        </p:txBody>
      </p:sp>
      <p:sp>
        <p:nvSpPr>
          <p:cNvPr id="73" name="Rectangle 163"/>
          <p:cNvSpPr>
            <a:spLocks noChangeArrowheads="1"/>
          </p:cNvSpPr>
          <p:nvPr/>
        </p:nvSpPr>
        <p:spPr bwMode="auto">
          <a:xfrm>
            <a:off x="1359251" y="4336747"/>
            <a:ext cx="187325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b="1" dirty="0">
                <a:latin typeface="Arial" panose="020B0604020202020204" pitchFamily="34" charset="0"/>
              </a:rPr>
              <a:t>S1</a:t>
            </a:r>
            <a:endParaRPr lang="en-US" altLang="en-US" sz="2699" b="1" dirty="0">
              <a:latin typeface="Arial" panose="020B0604020202020204" pitchFamily="34" charset="0"/>
            </a:endParaRPr>
          </a:p>
        </p:txBody>
      </p:sp>
      <p:pic>
        <p:nvPicPr>
          <p:cNvPr id="7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" b="841"/>
          <a:stretch>
            <a:fillRect/>
          </a:stretch>
        </p:blipFill>
        <p:spPr bwMode="auto">
          <a:xfrm>
            <a:off x="8041338" y="4499712"/>
            <a:ext cx="5603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" b="841"/>
          <a:stretch>
            <a:fillRect/>
          </a:stretch>
        </p:blipFill>
        <p:spPr bwMode="auto">
          <a:xfrm>
            <a:off x="1457676" y="4506609"/>
            <a:ext cx="56038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2604062" y="7555028"/>
            <a:ext cx="1000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Fear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incubation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 rot="16200000">
            <a:off x="1467631" y="5876724"/>
            <a:ext cx="14315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levels</a:t>
            </a:r>
          </a:p>
        </p:txBody>
      </p:sp>
      <p:cxnSp>
        <p:nvCxnSpPr>
          <p:cNvPr id="136" name="Straight Arrow Connector 135"/>
          <p:cNvCxnSpPr/>
          <p:nvPr/>
        </p:nvCxnSpPr>
        <p:spPr>
          <a:xfrm rot="16200000" flipV="1">
            <a:off x="3821716" y="5874936"/>
            <a:ext cx="2743200" cy="0"/>
          </a:xfrm>
          <a:prstGeom prst="straightConnector1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ight Arrow 1"/>
          <p:cNvSpPr/>
          <p:nvPr/>
        </p:nvSpPr>
        <p:spPr>
          <a:xfrm rot="16200000">
            <a:off x="1579017" y="5934807"/>
            <a:ext cx="2103120" cy="18288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3961311" y="7555028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Persistent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fear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391923" y="7546167"/>
            <a:ext cx="941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Fear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extinction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020536" y="4974686"/>
            <a:ext cx="2842028" cy="174996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Up-Down Arrow 104"/>
          <p:cNvSpPr/>
          <p:nvPr/>
        </p:nvSpPr>
        <p:spPr>
          <a:xfrm rot="16200000" flipV="1">
            <a:off x="10851660" y="5601363"/>
            <a:ext cx="183104" cy="3200400"/>
          </a:xfrm>
          <a:prstGeom prst="upDown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9070438" y="7483194"/>
            <a:ext cx="10005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Fear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incubation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6" name="Straight Arrow Connector 115"/>
          <p:cNvCxnSpPr/>
          <p:nvPr/>
        </p:nvCxnSpPr>
        <p:spPr>
          <a:xfrm rot="16200000" flipV="1">
            <a:off x="10288092" y="5803102"/>
            <a:ext cx="2743200" cy="0"/>
          </a:xfrm>
          <a:prstGeom prst="straightConnector1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Right Arrow 119"/>
          <p:cNvSpPr/>
          <p:nvPr/>
        </p:nvSpPr>
        <p:spPr>
          <a:xfrm rot="16200000">
            <a:off x="8045393" y="5862973"/>
            <a:ext cx="2103120" cy="18288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10427687" y="7483194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Persistent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fear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1858299" y="7474333"/>
            <a:ext cx="941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Fear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extinction</a:t>
            </a:r>
          </a:p>
        </p:txBody>
      </p:sp>
      <p:cxnSp>
        <p:nvCxnSpPr>
          <p:cNvPr id="130" name="Straight Connector 129"/>
          <p:cNvCxnSpPr/>
          <p:nvPr/>
        </p:nvCxnSpPr>
        <p:spPr>
          <a:xfrm flipV="1">
            <a:off x="10835976" y="4885259"/>
            <a:ext cx="1492964" cy="91635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 rot="5400000">
            <a:off x="2477491" y="5857369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Knockdown</a:t>
            </a:r>
          </a:p>
        </p:txBody>
      </p:sp>
      <p:sp>
        <p:nvSpPr>
          <p:cNvPr id="137" name="TextBox 136"/>
          <p:cNvSpPr txBox="1"/>
          <p:nvPr/>
        </p:nvSpPr>
        <p:spPr>
          <a:xfrm rot="5400000">
            <a:off x="3675149" y="4811578"/>
            <a:ext cx="1539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Extinction testing</a:t>
            </a:r>
          </a:p>
        </p:txBody>
      </p:sp>
      <p:sp>
        <p:nvSpPr>
          <p:cNvPr id="140" name="TextBox 139"/>
          <p:cNvSpPr txBox="1"/>
          <p:nvPr/>
        </p:nvSpPr>
        <p:spPr>
          <a:xfrm rot="5400000">
            <a:off x="5110043" y="3916305"/>
            <a:ext cx="1438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Overexpression</a:t>
            </a:r>
          </a:p>
        </p:txBody>
      </p:sp>
      <p:sp>
        <p:nvSpPr>
          <p:cNvPr id="23" name="Oval 22"/>
          <p:cNvSpPr/>
          <p:nvPr/>
        </p:nvSpPr>
        <p:spPr>
          <a:xfrm>
            <a:off x="2929096" y="6628194"/>
            <a:ext cx="182880" cy="1828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4341189" y="5746214"/>
            <a:ext cx="182880" cy="1828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>
            <a:off x="5722569" y="4900964"/>
            <a:ext cx="182880" cy="18288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10769943" y="5654774"/>
            <a:ext cx="182880" cy="182880"/>
          </a:xfrm>
          <a:prstGeom prst="ellips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12151323" y="4809524"/>
            <a:ext cx="182880" cy="182880"/>
          </a:xfrm>
          <a:prstGeom prst="ellipse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 rot="5400000">
            <a:off x="4390167" y="6174010"/>
            <a:ext cx="192232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Threshold for extinction</a:t>
            </a:r>
          </a:p>
        </p:txBody>
      </p:sp>
      <p:sp>
        <p:nvSpPr>
          <p:cNvPr id="148" name="TextBox 147"/>
          <p:cNvSpPr txBox="1"/>
          <p:nvPr/>
        </p:nvSpPr>
        <p:spPr>
          <a:xfrm rot="5400000">
            <a:off x="10850491" y="6074459"/>
            <a:ext cx="192232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Threshold for extinction</a:t>
            </a:r>
          </a:p>
        </p:txBody>
      </p:sp>
      <p:sp>
        <p:nvSpPr>
          <p:cNvPr id="149" name="TextBox 148"/>
          <p:cNvSpPr txBox="1"/>
          <p:nvPr/>
        </p:nvSpPr>
        <p:spPr>
          <a:xfrm rot="5400000">
            <a:off x="10309296" y="4861348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Knockdown</a:t>
            </a:r>
          </a:p>
        </p:txBody>
      </p:sp>
      <p:sp>
        <p:nvSpPr>
          <p:cNvPr id="150" name="Oval 149"/>
          <p:cNvSpPr/>
          <p:nvPr/>
        </p:nvSpPr>
        <p:spPr>
          <a:xfrm>
            <a:off x="3696603" y="615297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3461159" y="6386028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Basal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set-point</a:t>
            </a:r>
          </a:p>
        </p:txBody>
      </p:sp>
      <p:sp>
        <p:nvSpPr>
          <p:cNvPr id="153" name="Oval 152"/>
          <p:cNvSpPr/>
          <p:nvPr/>
        </p:nvSpPr>
        <p:spPr>
          <a:xfrm>
            <a:off x="12078491" y="4850794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11873267" y="5083844"/>
            <a:ext cx="870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Basal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set-point</a:t>
            </a:r>
          </a:p>
        </p:txBody>
      </p:sp>
      <p:sp>
        <p:nvSpPr>
          <p:cNvPr id="155" name="TextBox 154"/>
          <p:cNvSpPr txBox="1"/>
          <p:nvPr/>
        </p:nvSpPr>
        <p:spPr>
          <a:xfrm rot="5400000">
            <a:off x="11536739" y="3827135"/>
            <a:ext cx="1539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Extinction testing</a:t>
            </a:r>
          </a:p>
        </p:txBody>
      </p:sp>
      <p:sp>
        <p:nvSpPr>
          <p:cNvPr id="39" name="TextBox 38"/>
          <p:cNvSpPr txBox="1"/>
          <p:nvPr/>
        </p:nvSpPr>
        <p:spPr>
          <a:xfrm rot="16200000">
            <a:off x="8021669" y="5910271"/>
            <a:ext cx="14315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levels</a:t>
            </a:r>
          </a:p>
        </p:txBody>
      </p:sp>
    </p:spTree>
    <p:extLst>
      <p:ext uri="{BB962C8B-B14F-4D97-AF65-F5344CB8AC3E}">
        <p14:creationId xmlns:p14="http://schemas.microsoft.com/office/powerpoint/2010/main" val="2064262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39</Words>
  <Application>Microsoft Office PowerPoint</Application>
  <PresentationFormat>Custom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2017-08-07T21:54:29Z</dcterms:modified>
</cp:coreProperties>
</file>