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83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niaaa-wfs1.niaaa.nih.gov\5625%20users\holmesan\PFC\GxE%20129\Individ%20QTL%20for%20graphing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niaaa-wfs1.niaaa.nih.gov\5625%20users\holmesan\PFC\GxE%20129\Individ%20QTL%20for%20graphing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316702048268553E-2"/>
          <c:y val="2.7929625984251968E-2"/>
          <c:w val="0.93624514937900916"/>
          <c:h val="0.87159104330708659"/>
        </c:manualLayout>
      </c:layout>
      <c:areaChart>
        <c:grouping val="standard"/>
        <c:varyColors val="0"/>
        <c:ser>
          <c:idx val="0"/>
          <c:order val="0"/>
          <c:tx>
            <c:strRef>
              <c:f>Sheet3!$E$1</c:f>
              <c:strCache>
                <c:ptCount val="1"/>
                <c:pt idx="0">
                  <c:v>lod - Fear Renewal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ysClr val="windowText" lastClr="000000"/>
              </a:solidFill>
            </a:ln>
          </c:spPr>
          <c:cat>
            <c:strRef>
              <c:f>Sheet3!$D$2:$D$1000</c:f>
              <c:strCache>
                <c:ptCount val="99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82">
                  <c:v>2</c:v>
                </c:pt>
                <c:pt idx="83">
                  <c:v>2</c:v>
                </c:pt>
                <c:pt idx="84">
                  <c:v>2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2</c:v>
                </c:pt>
                <c:pt idx="89">
                  <c:v>2</c:v>
                </c:pt>
                <c:pt idx="90">
                  <c:v>2</c:v>
                </c:pt>
                <c:pt idx="91">
                  <c:v>2</c:v>
                </c:pt>
                <c:pt idx="92">
                  <c:v>2</c:v>
                </c:pt>
                <c:pt idx="93">
                  <c:v>2</c:v>
                </c:pt>
                <c:pt idx="94">
                  <c:v>2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2</c:v>
                </c:pt>
                <c:pt idx="112">
                  <c:v>2</c:v>
                </c:pt>
                <c:pt idx="113">
                  <c:v>2</c:v>
                </c:pt>
                <c:pt idx="114">
                  <c:v>2</c:v>
                </c:pt>
                <c:pt idx="115">
                  <c:v>2</c:v>
                </c:pt>
                <c:pt idx="116">
                  <c:v>2</c:v>
                </c:pt>
                <c:pt idx="117">
                  <c:v>2</c:v>
                </c:pt>
                <c:pt idx="118">
                  <c:v>2</c:v>
                </c:pt>
                <c:pt idx="119">
                  <c:v>2</c:v>
                </c:pt>
                <c:pt idx="120">
                  <c:v>2</c:v>
                </c:pt>
                <c:pt idx="121">
                  <c:v>2</c:v>
                </c:pt>
                <c:pt idx="122">
                  <c:v>2</c:v>
                </c:pt>
                <c:pt idx="123">
                  <c:v>2</c:v>
                </c:pt>
                <c:pt idx="124">
                  <c:v>2</c:v>
                </c:pt>
                <c:pt idx="125">
                  <c:v>2</c:v>
                </c:pt>
                <c:pt idx="126">
                  <c:v>2</c:v>
                </c:pt>
                <c:pt idx="127">
                  <c:v>2</c:v>
                </c:pt>
                <c:pt idx="128">
                  <c:v>2</c:v>
                </c:pt>
                <c:pt idx="129">
                  <c:v>2</c:v>
                </c:pt>
                <c:pt idx="130">
                  <c:v>2</c:v>
                </c:pt>
                <c:pt idx="131">
                  <c:v>2</c:v>
                </c:pt>
                <c:pt idx="132">
                  <c:v>2</c:v>
                </c:pt>
                <c:pt idx="133">
                  <c:v>2</c:v>
                </c:pt>
                <c:pt idx="134">
                  <c:v>2</c:v>
                </c:pt>
                <c:pt idx="135">
                  <c:v>2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4</c:v>
                </c:pt>
                <c:pt idx="228">
                  <c:v>4</c:v>
                </c:pt>
                <c:pt idx="229">
                  <c:v>4</c:v>
                </c:pt>
                <c:pt idx="230">
                  <c:v>4</c:v>
                </c:pt>
                <c:pt idx="231">
                  <c:v>4</c:v>
                </c:pt>
                <c:pt idx="232">
                  <c:v>4</c:v>
                </c:pt>
                <c:pt idx="233">
                  <c:v>4</c:v>
                </c:pt>
                <c:pt idx="234">
                  <c:v>4</c:v>
                </c:pt>
                <c:pt idx="235">
                  <c:v>4</c:v>
                </c:pt>
                <c:pt idx="236">
                  <c:v>4</c:v>
                </c:pt>
                <c:pt idx="237">
                  <c:v>4</c:v>
                </c:pt>
                <c:pt idx="238">
                  <c:v>4</c:v>
                </c:pt>
                <c:pt idx="239">
                  <c:v>4</c:v>
                </c:pt>
                <c:pt idx="240">
                  <c:v>4</c:v>
                </c:pt>
                <c:pt idx="241">
                  <c:v>4</c:v>
                </c:pt>
                <c:pt idx="242">
                  <c:v>4</c:v>
                </c:pt>
                <c:pt idx="243">
                  <c:v>4</c:v>
                </c:pt>
                <c:pt idx="244">
                  <c:v>4</c:v>
                </c:pt>
                <c:pt idx="245">
                  <c:v>4</c:v>
                </c:pt>
                <c:pt idx="246">
                  <c:v>4</c:v>
                </c:pt>
                <c:pt idx="247">
                  <c:v>4</c:v>
                </c:pt>
                <c:pt idx="248">
                  <c:v>4</c:v>
                </c:pt>
                <c:pt idx="249">
                  <c:v>4</c:v>
                </c:pt>
                <c:pt idx="250">
                  <c:v>4</c:v>
                </c:pt>
                <c:pt idx="251">
                  <c:v>4</c:v>
                </c:pt>
                <c:pt idx="252">
                  <c:v>4</c:v>
                </c:pt>
                <c:pt idx="253">
                  <c:v>4</c:v>
                </c:pt>
                <c:pt idx="254">
                  <c:v>4</c:v>
                </c:pt>
                <c:pt idx="255">
                  <c:v>4</c:v>
                </c:pt>
                <c:pt idx="256">
                  <c:v>4</c:v>
                </c:pt>
                <c:pt idx="257">
                  <c:v>4</c:v>
                </c:pt>
                <c:pt idx="258">
                  <c:v>4</c:v>
                </c:pt>
                <c:pt idx="259">
                  <c:v>4</c:v>
                </c:pt>
                <c:pt idx="260">
                  <c:v>4</c:v>
                </c:pt>
                <c:pt idx="271">
                  <c:v>5</c:v>
                </c:pt>
                <c:pt idx="272">
                  <c:v>5</c:v>
                </c:pt>
                <c:pt idx="273">
                  <c:v>5</c:v>
                </c:pt>
                <c:pt idx="274">
                  <c:v>5</c:v>
                </c:pt>
                <c:pt idx="275">
                  <c:v>5</c:v>
                </c:pt>
                <c:pt idx="276">
                  <c:v>5</c:v>
                </c:pt>
                <c:pt idx="277">
                  <c:v>5</c:v>
                </c:pt>
                <c:pt idx="278">
                  <c:v>5</c:v>
                </c:pt>
                <c:pt idx="279">
                  <c:v>5</c:v>
                </c:pt>
                <c:pt idx="280">
                  <c:v>5</c:v>
                </c:pt>
                <c:pt idx="281">
                  <c:v>5</c:v>
                </c:pt>
                <c:pt idx="282">
                  <c:v>5</c:v>
                </c:pt>
                <c:pt idx="283">
                  <c:v>5</c:v>
                </c:pt>
                <c:pt idx="284">
                  <c:v>5</c:v>
                </c:pt>
                <c:pt idx="285">
                  <c:v>5</c:v>
                </c:pt>
                <c:pt idx="286">
                  <c:v>5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5</c:v>
                </c:pt>
                <c:pt idx="293">
                  <c:v>5</c:v>
                </c:pt>
                <c:pt idx="294">
                  <c:v>5</c:v>
                </c:pt>
                <c:pt idx="295">
                  <c:v>5</c:v>
                </c:pt>
                <c:pt idx="296">
                  <c:v>5</c:v>
                </c:pt>
                <c:pt idx="297">
                  <c:v>5</c:v>
                </c:pt>
                <c:pt idx="298">
                  <c:v>5</c:v>
                </c:pt>
                <c:pt idx="299">
                  <c:v>5</c:v>
                </c:pt>
                <c:pt idx="300">
                  <c:v>5</c:v>
                </c:pt>
                <c:pt idx="301">
                  <c:v>5</c:v>
                </c:pt>
                <c:pt idx="302">
                  <c:v>5</c:v>
                </c:pt>
                <c:pt idx="303">
                  <c:v>5</c:v>
                </c:pt>
                <c:pt idx="304">
                  <c:v>5</c:v>
                </c:pt>
                <c:pt idx="305">
                  <c:v>5</c:v>
                </c:pt>
                <c:pt idx="306">
                  <c:v>5</c:v>
                </c:pt>
                <c:pt idx="307">
                  <c:v>5</c:v>
                </c:pt>
                <c:pt idx="308">
                  <c:v>5</c:v>
                </c:pt>
                <c:pt idx="309">
                  <c:v>5</c:v>
                </c:pt>
                <c:pt idx="310">
                  <c:v>5</c:v>
                </c:pt>
                <c:pt idx="311">
                  <c:v>5</c:v>
                </c:pt>
                <c:pt idx="312">
                  <c:v>5</c:v>
                </c:pt>
                <c:pt idx="313">
                  <c:v>5</c:v>
                </c:pt>
                <c:pt idx="314">
                  <c:v>5</c:v>
                </c:pt>
                <c:pt idx="315">
                  <c:v>5</c:v>
                </c:pt>
                <c:pt idx="316">
                  <c:v>5</c:v>
                </c:pt>
                <c:pt idx="317">
                  <c:v>5</c:v>
                </c:pt>
                <c:pt idx="318">
                  <c:v>5</c:v>
                </c:pt>
                <c:pt idx="319">
                  <c:v>5</c:v>
                </c:pt>
                <c:pt idx="320">
                  <c:v>5</c:v>
                </c:pt>
                <c:pt idx="321">
                  <c:v>5</c:v>
                </c:pt>
                <c:pt idx="322">
                  <c:v>5</c:v>
                </c:pt>
                <c:pt idx="323">
                  <c:v>5</c:v>
                </c:pt>
                <c:pt idx="324">
                  <c:v>5</c:v>
                </c:pt>
                <c:pt idx="325">
                  <c:v>5</c:v>
                </c:pt>
                <c:pt idx="326">
                  <c:v>5</c:v>
                </c:pt>
                <c:pt idx="327">
                  <c:v>5</c:v>
                </c:pt>
                <c:pt idx="328">
                  <c:v>5</c:v>
                </c:pt>
                <c:pt idx="339">
                  <c:v>6</c:v>
                </c:pt>
                <c:pt idx="340">
                  <c:v>6</c:v>
                </c:pt>
                <c:pt idx="341">
                  <c:v>6</c:v>
                </c:pt>
                <c:pt idx="342">
                  <c:v>6</c:v>
                </c:pt>
                <c:pt idx="343">
                  <c:v>6</c:v>
                </c:pt>
                <c:pt idx="344">
                  <c:v>6</c:v>
                </c:pt>
                <c:pt idx="345">
                  <c:v>6</c:v>
                </c:pt>
                <c:pt idx="346">
                  <c:v>6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6</c:v>
                </c:pt>
                <c:pt idx="351">
                  <c:v>6</c:v>
                </c:pt>
                <c:pt idx="352">
                  <c:v>6</c:v>
                </c:pt>
                <c:pt idx="353">
                  <c:v>6</c:v>
                </c:pt>
                <c:pt idx="354">
                  <c:v>6</c:v>
                </c:pt>
                <c:pt idx="355">
                  <c:v>6</c:v>
                </c:pt>
                <c:pt idx="356">
                  <c:v>6</c:v>
                </c:pt>
                <c:pt idx="357">
                  <c:v>6</c:v>
                </c:pt>
                <c:pt idx="358">
                  <c:v>6</c:v>
                </c:pt>
                <c:pt idx="359">
                  <c:v>6</c:v>
                </c:pt>
                <c:pt idx="360">
                  <c:v>6</c:v>
                </c:pt>
                <c:pt idx="361">
                  <c:v>6</c:v>
                </c:pt>
                <c:pt idx="362">
                  <c:v>6</c:v>
                </c:pt>
                <c:pt idx="363">
                  <c:v>6</c:v>
                </c:pt>
                <c:pt idx="364">
                  <c:v>6</c:v>
                </c:pt>
                <c:pt idx="365">
                  <c:v>6</c:v>
                </c:pt>
                <c:pt idx="366">
                  <c:v>6</c:v>
                </c:pt>
                <c:pt idx="367">
                  <c:v>6</c:v>
                </c:pt>
                <c:pt idx="368">
                  <c:v>6</c:v>
                </c:pt>
                <c:pt idx="369">
                  <c:v>6</c:v>
                </c:pt>
                <c:pt idx="370">
                  <c:v>6</c:v>
                </c:pt>
                <c:pt idx="371">
                  <c:v>6</c:v>
                </c:pt>
                <c:pt idx="372">
                  <c:v>6</c:v>
                </c:pt>
                <c:pt idx="373">
                  <c:v>6</c:v>
                </c:pt>
                <c:pt idx="374">
                  <c:v>6</c:v>
                </c:pt>
                <c:pt idx="375">
                  <c:v>6</c:v>
                </c:pt>
                <c:pt idx="386">
                  <c:v>7</c:v>
                </c:pt>
                <c:pt idx="387">
                  <c:v>7</c:v>
                </c:pt>
                <c:pt idx="388">
                  <c:v>7</c:v>
                </c:pt>
                <c:pt idx="389">
                  <c:v>7</c:v>
                </c:pt>
                <c:pt idx="390">
                  <c:v>7</c:v>
                </c:pt>
                <c:pt idx="391">
                  <c:v>7</c:v>
                </c:pt>
                <c:pt idx="392">
                  <c:v>7</c:v>
                </c:pt>
                <c:pt idx="393">
                  <c:v>7</c:v>
                </c:pt>
                <c:pt idx="394">
                  <c:v>7</c:v>
                </c:pt>
                <c:pt idx="395">
                  <c:v>7</c:v>
                </c:pt>
                <c:pt idx="396">
                  <c:v>7</c:v>
                </c:pt>
                <c:pt idx="397">
                  <c:v>7</c:v>
                </c:pt>
                <c:pt idx="398">
                  <c:v>7</c:v>
                </c:pt>
                <c:pt idx="399">
                  <c:v>7</c:v>
                </c:pt>
                <c:pt idx="400">
                  <c:v>7</c:v>
                </c:pt>
                <c:pt idx="401">
                  <c:v>7</c:v>
                </c:pt>
                <c:pt idx="402">
                  <c:v>7</c:v>
                </c:pt>
                <c:pt idx="403">
                  <c:v>7</c:v>
                </c:pt>
                <c:pt idx="404">
                  <c:v>7</c:v>
                </c:pt>
                <c:pt idx="405">
                  <c:v>7</c:v>
                </c:pt>
                <c:pt idx="406">
                  <c:v>7</c:v>
                </c:pt>
                <c:pt idx="407">
                  <c:v>7</c:v>
                </c:pt>
                <c:pt idx="408">
                  <c:v>7</c:v>
                </c:pt>
                <c:pt idx="409">
                  <c:v>7</c:v>
                </c:pt>
                <c:pt idx="410">
                  <c:v>7</c:v>
                </c:pt>
                <c:pt idx="411">
                  <c:v>7</c:v>
                </c:pt>
                <c:pt idx="412">
                  <c:v>7</c:v>
                </c:pt>
                <c:pt idx="413">
                  <c:v>7</c:v>
                </c:pt>
                <c:pt idx="414">
                  <c:v>7</c:v>
                </c:pt>
                <c:pt idx="415">
                  <c:v>7</c:v>
                </c:pt>
                <c:pt idx="416">
                  <c:v>7</c:v>
                </c:pt>
                <c:pt idx="417">
                  <c:v>7</c:v>
                </c:pt>
                <c:pt idx="418">
                  <c:v>7</c:v>
                </c:pt>
                <c:pt idx="419">
                  <c:v>7</c:v>
                </c:pt>
                <c:pt idx="420">
                  <c:v>7</c:v>
                </c:pt>
                <c:pt idx="421">
                  <c:v>7</c:v>
                </c:pt>
                <c:pt idx="422">
                  <c:v>7</c:v>
                </c:pt>
                <c:pt idx="423">
                  <c:v>7</c:v>
                </c:pt>
                <c:pt idx="424">
                  <c:v>7</c:v>
                </c:pt>
                <c:pt idx="425">
                  <c:v>7</c:v>
                </c:pt>
                <c:pt idx="426">
                  <c:v>7</c:v>
                </c:pt>
                <c:pt idx="427">
                  <c:v>7</c:v>
                </c:pt>
                <c:pt idx="428">
                  <c:v>7</c:v>
                </c:pt>
                <c:pt idx="429">
                  <c:v>7</c:v>
                </c:pt>
                <c:pt idx="430">
                  <c:v>7</c:v>
                </c:pt>
                <c:pt idx="431">
                  <c:v>7</c:v>
                </c:pt>
                <c:pt idx="432">
                  <c:v>7</c:v>
                </c:pt>
                <c:pt idx="433">
                  <c:v>7</c:v>
                </c:pt>
                <c:pt idx="434">
                  <c:v>7</c:v>
                </c:pt>
                <c:pt idx="435">
                  <c:v>7</c:v>
                </c:pt>
                <c:pt idx="436">
                  <c:v>7</c:v>
                </c:pt>
                <c:pt idx="437">
                  <c:v>7</c:v>
                </c:pt>
                <c:pt idx="448">
                  <c:v>8</c:v>
                </c:pt>
                <c:pt idx="449">
                  <c:v>8</c:v>
                </c:pt>
                <c:pt idx="450">
                  <c:v>8</c:v>
                </c:pt>
                <c:pt idx="451">
                  <c:v>8</c:v>
                </c:pt>
                <c:pt idx="452">
                  <c:v>8</c:v>
                </c:pt>
                <c:pt idx="453">
                  <c:v>8</c:v>
                </c:pt>
                <c:pt idx="454">
                  <c:v>8</c:v>
                </c:pt>
                <c:pt idx="455">
                  <c:v>8</c:v>
                </c:pt>
                <c:pt idx="456">
                  <c:v>8</c:v>
                </c:pt>
                <c:pt idx="457">
                  <c:v>8</c:v>
                </c:pt>
                <c:pt idx="458">
                  <c:v>8</c:v>
                </c:pt>
                <c:pt idx="459">
                  <c:v>8</c:v>
                </c:pt>
                <c:pt idx="460">
                  <c:v>8</c:v>
                </c:pt>
                <c:pt idx="461">
                  <c:v>8</c:v>
                </c:pt>
                <c:pt idx="462">
                  <c:v>8</c:v>
                </c:pt>
                <c:pt idx="463">
                  <c:v>8</c:v>
                </c:pt>
                <c:pt idx="464">
                  <c:v>8</c:v>
                </c:pt>
                <c:pt idx="465">
                  <c:v>8</c:v>
                </c:pt>
                <c:pt idx="466">
                  <c:v>8</c:v>
                </c:pt>
                <c:pt idx="467">
                  <c:v>8</c:v>
                </c:pt>
                <c:pt idx="468">
                  <c:v>8</c:v>
                </c:pt>
                <c:pt idx="469">
                  <c:v>8</c:v>
                </c:pt>
                <c:pt idx="470">
                  <c:v>8</c:v>
                </c:pt>
                <c:pt idx="471">
                  <c:v>8</c:v>
                </c:pt>
                <c:pt idx="472">
                  <c:v>8</c:v>
                </c:pt>
                <c:pt idx="473">
                  <c:v>8</c:v>
                </c:pt>
                <c:pt idx="474">
                  <c:v>8</c:v>
                </c:pt>
                <c:pt idx="475">
                  <c:v>8</c:v>
                </c:pt>
                <c:pt idx="476">
                  <c:v>8</c:v>
                </c:pt>
                <c:pt idx="477">
                  <c:v>8</c:v>
                </c:pt>
                <c:pt idx="478">
                  <c:v>8</c:v>
                </c:pt>
                <c:pt idx="479">
                  <c:v>8</c:v>
                </c:pt>
                <c:pt idx="480">
                  <c:v>8</c:v>
                </c:pt>
                <c:pt idx="481">
                  <c:v>8</c:v>
                </c:pt>
                <c:pt idx="482">
                  <c:v>8</c:v>
                </c:pt>
                <c:pt idx="483">
                  <c:v>8</c:v>
                </c:pt>
                <c:pt idx="484">
                  <c:v>8</c:v>
                </c:pt>
                <c:pt idx="485">
                  <c:v>8</c:v>
                </c:pt>
                <c:pt idx="486">
                  <c:v>8</c:v>
                </c:pt>
                <c:pt idx="487">
                  <c:v>8</c:v>
                </c:pt>
                <c:pt idx="488">
                  <c:v>8</c:v>
                </c:pt>
                <c:pt idx="489">
                  <c:v>8</c:v>
                </c:pt>
                <c:pt idx="490">
                  <c:v>8</c:v>
                </c:pt>
                <c:pt idx="491">
                  <c:v>8</c:v>
                </c:pt>
                <c:pt idx="492">
                  <c:v>8</c:v>
                </c:pt>
                <c:pt idx="493">
                  <c:v>8</c:v>
                </c:pt>
                <c:pt idx="494">
                  <c:v>8</c:v>
                </c:pt>
                <c:pt idx="495">
                  <c:v>8</c:v>
                </c:pt>
                <c:pt idx="496">
                  <c:v>8</c:v>
                </c:pt>
                <c:pt idx="497">
                  <c:v>8</c:v>
                </c:pt>
                <c:pt idx="498">
                  <c:v>8</c:v>
                </c:pt>
                <c:pt idx="499">
                  <c:v>8</c:v>
                </c:pt>
                <c:pt idx="510">
                  <c:v>9</c:v>
                </c:pt>
                <c:pt idx="511">
                  <c:v>9</c:v>
                </c:pt>
                <c:pt idx="512">
                  <c:v>9</c:v>
                </c:pt>
                <c:pt idx="513">
                  <c:v>9</c:v>
                </c:pt>
                <c:pt idx="514">
                  <c:v>9</c:v>
                </c:pt>
                <c:pt idx="515">
                  <c:v>9</c:v>
                </c:pt>
                <c:pt idx="516">
                  <c:v>9</c:v>
                </c:pt>
                <c:pt idx="517">
                  <c:v>9</c:v>
                </c:pt>
                <c:pt idx="518">
                  <c:v>9</c:v>
                </c:pt>
                <c:pt idx="519">
                  <c:v>9</c:v>
                </c:pt>
                <c:pt idx="520">
                  <c:v>9</c:v>
                </c:pt>
                <c:pt idx="521">
                  <c:v>9</c:v>
                </c:pt>
                <c:pt idx="522">
                  <c:v>9</c:v>
                </c:pt>
                <c:pt idx="523">
                  <c:v>9</c:v>
                </c:pt>
                <c:pt idx="524">
                  <c:v>9</c:v>
                </c:pt>
                <c:pt idx="525">
                  <c:v>9</c:v>
                </c:pt>
                <c:pt idx="526">
                  <c:v>9</c:v>
                </c:pt>
                <c:pt idx="527">
                  <c:v>9</c:v>
                </c:pt>
                <c:pt idx="528">
                  <c:v>9</c:v>
                </c:pt>
                <c:pt idx="529">
                  <c:v>9</c:v>
                </c:pt>
                <c:pt idx="530">
                  <c:v>9</c:v>
                </c:pt>
                <c:pt idx="531">
                  <c:v>9</c:v>
                </c:pt>
                <c:pt idx="532">
                  <c:v>9</c:v>
                </c:pt>
                <c:pt idx="533">
                  <c:v>9</c:v>
                </c:pt>
                <c:pt idx="534">
                  <c:v>9</c:v>
                </c:pt>
                <c:pt idx="535">
                  <c:v>9</c:v>
                </c:pt>
                <c:pt idx="536">
                  <c:v>9</c:v>
                </c:pt>
                <c:pt idx="537">
                  <c:v>9</c:v>
                </c:pt>
                <c:pt idx="538">
                  <c:v>9</c:v>
                </c:pt>
                <c:pt idx="539">
                  <c:v>9</c:v>
                </c:pt>
                <c:pt idx="540">
                  <c:v>9</c:v>
                </c:pt>
                <c:pt idx="541">
                  <c:v>9</c:v>
                </c:pt>
                <c:pt idx="542">
                  <c:v>9</c:v>
                </c:pt>
                <c:pt idx="543">
                  <c:v>9</c:v>
                </c:pt>
                <c:pt idx="544">
                  <c:v>9</c:v>
                </c:pt>
                <c:pt idx="545">
                  <c:v>9</c:v>
                </c:pt>
                <c:pt idx="546">
                  <c:v>9</c:v>
                </c:pt>
                <c:pt idx="547">
                  <c:v>9</c:v>
                </c:pt>
                <c:pt idx="548">
                  <c:v>9</c:v>
                </c:pt>
                <c:pt idx="549">
                  <c:v>9</c:v>
                </c:pt>
                <c:pt idx="560">
                  <c:v>10</c:v>
                </c:pt>
                <c:pt idx="561">
                  <c:v>10</c:v>
                </c:pt>
                <c:pt idx="562">
                  <c:v>10</c:v>
                </c:pt>
                <c:pt idx="563">
                  <c:v>10</c:v>
                </c:pt>
                <c:pt idx="564">
                  <c:v>10</c:v>
                </c:pt>
                <c:pt idx="565">
                  <c:v>10</c:v>
                </c:pt>
                <c:pt idx="566">
                  <c:v>10</c:v>
                </c:pt>
                <c:pt idx="567">
                  <c:v>10</c:v>
                </c:pt>
                <c:pt idx="568">
                  <c:v>10</c:v>
                </c:pt>
                <c:pt idx="569">
                  <c:v>10</c:v>
                </c:pt>
                <c:pt idx="570">
                  <c:v>10</c:v>
                </c:pt>
                <c:pt idx="571">
                  <c:v>10</c:v>
                </c:pt>
                <c:pt idx="572">
                  <c:v>10</c:v>
                </c:pt>
                <c:pt idx="573">
                  <c:v>10</c:v>
                </c:pt>
                <c:pt idx="574">
                  <c:v>10</c:v>
                </c:pt>
                <c:pt idx="575">
                  <c:v>10</c:v>
                </c:pt>
                <c:pt idx="576">
                  <c:v>10</c:v>
                </c:pt>
                <c:pt idx="577">
                  <c:v>10</c:v>
                </c:pt>
                <c:pt idx="578">
                  <c:v>10</c:v>
                </c:pt>
                <c:pt idx="579">
                  <c:v>10</c:v>
                </c:pt>
                <c:pt idx="580">
                  <c:v>10</c:v>
                </c:pt>
                <c:pt idx="581">
                  <c:v>10</c:v>
                </c:pt>
                <c:pt idx="582">
                  <c:v>10</c:v>
                </c:pt>
                <c:pt idx="583">
                  <c:v>10</c:v>
                </c:pt>
                <c:pt idx="584">
                  <c:v>10</c:v>
                </c:pt>
                <c:pt idx="585">
                  <c:v>10</c:v>
                </c:pt>
                <c:pt idx="586">
                  <c:v>10</c:v>
                </c:pt>
                <c:pt idx="587">
                  <c:v>10</c:v>
                </c:pt>
                <c:pt idx="588">
                  <c:v>10</c:v>
                </c:pt>
                <c:pt idx="589">
                  <c:v>10</c:v>
                </c:pt>
                <c:pt idx="600">
                  <c:v>11</c:v>
                </c:pt>
                <c:pt idx="601">
                  <c:v>11</c:v>
                </c:pt>
                <c:pt idx="602">
                  <c:v>11</c:v>
                </c:pt>
                <c:pt idx="603">
                  <c:v>11</c:v>
                </c:pt>
                <c:pt idx="604">
                  <c:v>11</c:v>
                </c:pt>
                <c:pt idx="605">
                  <c:v>11</c:v>
                </c:pt>
                <c:pt idx="606">
                  <c:v>11</c:v>
                </c:pt>
                <c:pt idx="607">
                  <c:v>11</c:v>
                </c:pt>
                <c:pt idx="608">
                  <c:v>11</c:v>
                </c:pt>
                <c:pt idx="609">
                  <c:v>11</c:v>
                </c:pt>
                <c:pt idx="610">
                  <c:v>11</c:v>
                </c:pt>
                <c:pt idx="611">
                  <c:v>11</c:v>
                </c:pt>
                <c:pt idx="612">
                  <c:v>11</c:v>
                </c:pt>
                <c:pt idx="613">
                  <c:v>11</c:v>
                </c:pt>
                <c:pt idx="614">
                  <c:v>11</c:v>
                </c:pt>
                <c:pt idx="615">
                  <c:v>11</c:v>
                </c:pt>
                <c:pt idx="616">
                  <c:v>11</c:v>
                </c:pt>
                <c:pt idx="617">
                  <c:v>11</c:v>
                </c:pt>
                <c:pt idx="618">
                  <c:v>11</c:v>
                </c:pt>
                <c:pt idx="619">
                  <c:v>11</c:v>
                </c:pt>
                <c:pt idx="620">
                  <c:v>11</c:v>
                </c:pt>
                <c:pt idx="621">
                  <c:v>11</c:v>
                </c:pt>
                <c:pt idx="622">
                  <c:v>11</c:v>
                </c:pt>
                <c:pt idx="623">
                  <c:v>11</c:v>
                </c:pt>
                <c:pt idx="624">
                  <c:v>11</c:v>
                </c:pt>
                <c:pt idx="625">
                  <c:v>11</c:v>
                </c:pt>
                <c:pt idx="626">
                  <c:v>11</c:v>
                </c:pt>
                <c:pt idx="627">
                  <c:v>11</c:v>
                </c:pt>
                <c:pt idx="628">
                  <c:v>11</c:v>
                </c:pt>
                <c:pt idx="629">
                  <c:v>11</c:v>
                </c:pt>
                <c:pt idx="630">
                  <c:v>11</c:v>
                </c:pt>
                <c:pt idx="631">
                  <c:v>11</c:v>
                </c:pt>
                <c:pt idx="632">
                  <c:v>11</c:v>
                </c:pt>
                <c:pt idx="633">
                  <c:v>11</c:v>
                </c:pt>
                <c:pt idx="644">
                  <c:v>12</c:v>
                </c:pt>
                <c:pt idx="645">
                  <c:v>12</c:v>
                </c:pt>
                <c:pt idx="646">
                  <c:v>12</c:v>
                </c:pt>
                <c:pt idx="647">
                  <c:v>12</c:v>
                </c:pt>
                <c:pt idx="648">
                  <c:v>12</c:v>
                </c:pt>
                <c:pt idx="649">
                  <c:v>12</c:v>
                </c:pt>
                <c:pt idx="650">
                  <c:v>12</c:v>
                </c:pt>
                <c:pt idx="651">
                  <c:v>12</c:v>
                </c:pt>
                <c:pt idx="652">
                  <c:v>12</c:v>
                </c:pt>
                <c:pt idx="653">
                  <c:v>12</c:v>
                </c:pt>
                <c:pt idx="654">
                  <c:v>12</c:v>
                </c:pt>
                <c:pt idx="655">
                  <c:v>12</c:v>
                </c:pt>
                <c:pt idx="656">
                  <c:v>12</c:v>
                </c:pt>
                <c:pt idx="657">
                  <c:v>12</c:v>
                </c:pt>
                <c:pt idx="658">
                  <c:v>12</c:v>
                </c:pt>
                <c:pt idx="659">
                  <c:v>12</c:v>
                </c:pt>
                <c:pt idx="660">
                  <c:v>12</c:v>
                </c:pt>
                <c:pt idx="661">
                  <c:v>12</c:v>
                </c:pt>
                <c:pt idx="662">
                  <c:v>12</c:v>
                </c:pt>
                <c:pt idx="663">
                  <c:v>12</c:v>
                </c:pt>
                <c:pt idx="664">
                  <c:v>12</c:v>
                </c:pt>
                <c:pt idx="665">
                  <c:v>12</c:v>
                </c:pt>
                <c:pt idx="666">
                  <c:v>12</c:v>
                </c:pt>
                <c:pt idx="667">
                  <c:v>12</c:v>
                </c:pt>
                <c:pt idx="668">
                  <c:v>12</c:v>
                </c:pt>
                <c:pt idx="669">
                  <c:v>12</c:v>
                </c:pt>
                <c:pt idx="670">
                  <c:v>12</c:v>
                </c:pt>
                <c:pt idx="671">
                  <c:v>12</c:v>
                </c:pt>
                <c:pt idx="672">
                  <c:v>12</c:v>
                </c:pt>
                <c:pt idx="673">
                  <c:v>12</c:v>
                </c:pt>
                <c:pt idx="674">
                  <c:v>12</c:v>
                </c:pt>
                <c:pt idx="675">
                  <c:v>12</c:v>
                </c:pt>
                <c:pt idx="676">
                  <c:v>12</c:v>
                </c:pt>
                <c:pt idx="677">
                  <c:v>12</c:v>
                </c:pt>
                <c:pt idx="678">
                  <c:v>12</c:v>
                </c:pt>
                <c:pt idx="679">
                  <c:v>12</c:v>
                </c:pt>
                <c:pt idx="680">
                  <c:v>12</c:v>
                </c:pt>
                <c:pt idx="681">
                  <c:v>12</c:v>
                </c:pt>
                <c:pt idx="692">
                  <c:v>13</c:v>
                </c:pt>
                <c:pt idx="693">
                  <c:v>13</c:v>
                </c:pt>
                <c:pt idx="694">
                  <c:v>13</c:v>
                </c:pt>
                <c:pt idx="695">
                  <c:v>13</c:v>
                </c:pt>
                <c:pt idx="696">
                  <c:v>13</c:v>
                </c:pt>
                <c:pt idx="697">
                  <c:v>13</c:v>
                </c:pt>
                <c:pt idx="698">
                  <c:v>13</c:v>
                </c:pt>
                <c:pt idx="699">
                  <c:v>13</c:v>
                </c:pt>
                <c:pt idx="700">
                  <c:v>13</c:v>
                </c:pt>
                <c:pt idx="701">
                  <c:v>13</c:v>
                </c:pt>
                <c:pt idx="702">
                  <c:v>13</c:v>
                </c:pt>
                <c:pt idx="703">
                  <c:v>13</c:v>
                </c:pt>
                <c:pt idx="704">
                  <c:v>13</c:v>
                </c:pt>
                <c:pt idx="705">
                  <c:v>13</c:v>
                </c:pt>
                <c:pt idx="706">
                  <c:v>13</c:v>
                </c:pt>
                <c:pt idx="707">
                  <c:v>13</c:v>
                </c:pt>
                <c:pt idx="708">
                  <c:v>13</c:v>
                </c:pt>
                <c:pt idx="709">
                  <c:v>13</c:v>
                </c:pt>
                <c:pt idx="710">
                  <c:v>13</c:v>
                </c:pt>
                <c:pt idx="711">
                  <c:v>13</c:v>
                </c:pt>
                <c:pt idx="712">
                  <c:v>13</c:v>
                </c:pt>
                <c:pt idx="713">
                  <c:v>13</c:v>
                </c:pt>
                <c:pt idx="714">
                  <c:v>13</c:v>
                </c:pt>
                <c:pt idx="715">
                  <c:v>13</c:v>
                </c:pt>
                <c:pt idx="716">
                  <c:v>13</c:v>
                </c:pt>
                <c:pt idx="717">
                  <c:v>13</c:v>
                </c:pt>
                <c:pt idx="718">
                  <c:v>13</c:v>
                </c:pt>
                <c:pt idx="719">
                  <c:v>13</c:v>
                </c:pt>
                <c:pt idx="720">
                  <c:v>13</c:v>
                </c:pt>
                <c:pt idx="721">
                  <c:v>13</c:v>
                </c:pt>
                <c:pt idx="722">
                  <c:v>13</c:v>
                </c:pt>
                <c:pt idx="723">
                  <c:v>13</c:v>
                </c:pt>
                <c:pt idx="724">
                  <c:v>13</c:v>
                </c:pt>
                <c:pt idx="725">
                  <c:v>13</c:v>
                </c:pt>
                <c:pt idx="726">
                  <c:v>13</c:v>
                </c:pt>
                <c:pt idx="727">
                  <c:v>13</c:v>
                </c:pt>
                <c:pt idx="728">
                  <c:v>13</c:v>
                </c:pt>
                <c:pt idx="729">
                  <c:v>13</c:v>
                </c:pt>
                <c:pt idx="730">
                  <c:v>13</c:v>
                </c:pt>
                <c:pt idx="731">
                  <c:v>13</c:v>
                </c:pt>
                <c:pt idx="732">
                  <c:v>13</c:v>
                </c:pt>
                <c:pt idx="743">
                  <c:v>14</c:v>
                </c:pt>
                <c:pt idx="744">
                  <c:v>14</c:v>
                </c:pt>
                <c:pt idx="745">
                  <c:v>14</c:v>
                </c:pt>
                <c:pt idx="746">
                  <c:v>14</c:v>
                </c:pt>
                <c:pt idx="747">
                  <c:v>14</c:v>
                </c:pt>
                <c:pt idx="748">
                  <c:v>14</c:v>
                </c:pt>
                <c:pt idx="749">
                  <c:v>14</c:v>
                </c:pt>
                <c:pt idx="750">
                  <c:v>14</c:v>
                </c:pt>
                <c:pt idx="751">
                  <c:v>14</c:v>
                </c:pt>
                <c:pt idx="752">
                  <c:v>14</c:v>
                </c:pt>
                <c:pt idx="753">
                  <c:v>14</c:v>
                </c:pt>
                <c:pt idx="754">
                  <c:v>14</c:v>
                </c:pt>
                <c:pt idx="755">
                  <c:v>14</c:v>
                </c:pt>
                <c:pt idx="756">
                  <c:v>14</c:v>
                </c:pt>
                <c:pt idx="757">
                  <c:v>14</c:v>
                </c:pt>
                <c:pt idx="758">
                  <c:v>14</c:v>
                </c:pt>
                <c:pt idx="759">
                  <c:v>14</c:v>
                </c:pt>
                <c:pt idx="760">
                  <c:v>14</c:v>
                </c:pt>
                <c:pt idx="761">
                  <c:v>14</c:v>
                </c:pt>
                <c:pt idx="762">
                  <c:v>14</c:v>
                </c:pt>
                <c:pt idx="763">
                  <c:v>14</c:v>
                </c:pt>
                <c:pt idx="764">
                  <c:v>14</c:v>
                </c:pt>
                <c:pt idx="765">
                  <c:v>14</c:v>
                </c:pt>
                <c:pt idx="766">
                  <c:v>14</c:v>
                </c:pt>
                <c:pt idx="767">
                  <c:v>14</c:v>
                </c:pt>
                <c:pt idx="768">
                  <c:v>14</c:v>
                </c:pt>
                <c:pt idx="769">
                  <c:v>14</c:v>
                </c:pt>
                <c:pt idx="770">
                  <c:v>14</c:v>
                </c:pt>
                <c:pt idx="771">
                  <c:v>14</c:v>
                </c:pt>
                <c:pt idx="772">
                  <c:v>14</c:v>
                </c:pt>
                <c:pt idx="773">
                  <c:v>14</c:v>
                </c:pt>
                <c:pt idx="774">
                  <c:v>14</c:v>
                </c:pt>
                <c:pt idx="775">
                  <c:v>14</c:v>
                </c:pt>
                <c:pt idx="776">
                  <c:v>14</c:v>
                </c:pt>
                <c:pt idx="777">
                  <c:v>14</c:v>
                </c:pt>
                <c:pt idx="778">
                  <c:v>14</c:v>
                </c:pt>
                <c:pt idx="779">
                  <c:v>14</c:v>
                </c:pt>
                <c:pt idx="780">
                  <c:v>14</c:v>
                </c:pt>
                <c:pt idx="781">
                  <c:v>14</c:v>
                </c:pt>
                <c:pt idx="782">
                  <c:v>14</c:v>
                </c:pt>
                <c:pt idx="783">
                  <c:v>14</c:v>
                </c:pt>
                <c:pt idx="784">
                  <c:v>14</c:v>
                </c:pt>
                <c:pt idx="795">
                  <c:v>15</c:v>
                </c:pt>
                <c:pt idx="796">
                  <c:v>15</c:v>
                </c:pt>
                <c:pt idx="797">
                  <c:v>15</c:v>
                </c:pt>
                <c:pt idx="798">
                  <c:v>15</c:v>
                </c:pt>
                <c:pt idx="799">
                  <c:v>15</c:v>
                </c:pt>
                <c:pt idx="800">
                  <c:v>15</c:v>
                </c:pt>
                <c:pt idx="801">
                  <c:v>15</c:v>
                </c:pt>
                <c:pt idx="802">
                  <c:v>15</c:v>
                </c:pt>
                <c:pt idx="803">
                  <c:v>15</c:v>
                </c:pt>
                <c:pt idx="804">
                  <c:v>15</c:v>
                </c:pt>
                <c:pt idx="805">
                  <c:v>15</c:v>
                </c:pt>
                <c:pt idx="806">
                  <c:v>15</c:v>
                </c:pt>
                <c:pt idx="807">
                  <c:v>15</c:v>
                </c:pt>
                <c:pt idx="808">
                  <c:v>15</c:v>
                </c:pt>
                <c:pt idx="809">
                  <c:v>15</c:v>
                </c:pt>
                <c:pt idx="810">
                  <c:v>15</c:v>
                </c:pt>
                <c:pt idx="811">
                  <c:v>15</c:v>
                </c:pt>
                <c:pt idx="812">
                  <c:v>15</c:v>
                </c:pt>
                <c:pt idx="813">
                  <c:v>15</c:v>
                </c:pt>
                <c:pt idx="814">
                  <c:v>15</c:v>
                </c:pt>
                <c:pt idx="815">
                  <c:v>15</c:v>
                </c:pt>
                <c:pt idx="816">
                  <c:v>15</c:v>
                </c:pt>
                <c:pt idx="817">
                  <c:v>15</c:v>
                </c:pt>
                <c:pt idx="818">
                  <c:v>15</c:v>
                </c:pt>
                <c:pt idx="819">
                  <c:v>15</c:v>
                </c:pt>
                <c:pt idx="820">
                  <c:v>15</c:v>
                </c:pt>
                <c:pt idx="821">
                  <c:v>15</c:v>
                </c:pt>
                <c:pt idx="822">
                  <c:v>15</c:v>
                </c:pt>
                <c:pt idx="833">
                  <c:v>16</c:v>
                </c:pt>
                <c:pt idx="834">
                  <c:v>16</c:v>
                </c:pt>
                <c:pt idx="835">
                  <c:v>16</c:v>
                </c:pt>
                <c:pt idx="836">
                  <c:v>16</c:v>
                </c:pt>
                <c:pt idx="837">
                  <c:v>16</c:v>
                </c:pt>
                <c:pt idx="838">
                  <c:v>16</c:v>
                </c:pt>
                <c:pt idx="839">
                  <c:v>16</c:v>
                </c:pt>
                <c:pt idx="840">
                  <c:v>16</c:v>
                </c:pt>
                <c:pt idx="841">
                  <c:v>16</c:v>
                </c:pt>
                <c:pt idx="842">
                  <c:v>16</c:v>
                </c:pt>
                <c:pt idx="843">
                  <c:v>16</c:v>
                </c:pt>
                <c:pt idx="844">
                  <c:v>16</c:v>
                </c:pt>
                <c:pt idx="845">
                  <c:v>16</c:v>
                </c:pt>
                <c:pt idx="846">
                  <c:v>16</c:v>
                </c:pt>
                <c:pt idx="847">
                  <c:v>16</c:v>
                </c:pt>
                <c:pt idx="848">
                  <c:v>16</c:v>
                </c:pt>
                <c:pt idx="849">
                  <c:v>16</c:v>
                </c:pt>
                <c:pt idx="850">
                  <c:v>16</c:v>
                </c:pt>
                <c:pt idx="861">
                  <c:v>17</c:v>
                </c:pt>
                <c:pt idx="862">
                  <c:v>17</c:v>
                </c:pt>
                <c:pt idx="863">
                  <c:v>17</c:v>
                </c:pt>
                <c:pt idx="864">
                  <c:v>17</c:v>
                </c:pt>
                <c:pt idx="865">
                  <c:v>17</c:v>
                </c:pt>
                <c:pt idx="866">
                  <c:v>17</c:v>
                </c:pt>
                <c:pt idx="867">
                  <c:v>17</c:v>
                </c:pt>
                <c:pt idx="868">
                  <c:v>17</c:v>
                </c:pt>
                <c:pt idx="869">
                  <c:v>17</c:v>
                </c:pt>
                <c:pt idx="870">
                  <c:v>17</c:v>
                </c:pt>
                <c:pt idx="871">
                  <c:v>17</c:v>
                </c:pt>
                <c:pt idx="872">
                  <c:v>17</c:v>
                </c:pt>
                <c:pt idx="873">
                  <c:v>17</c:v>
                </c:pt>
                <c:pt idx="874">
                  <c:v>17</c:v>
                </c:pt>
                <c:pt idx="875">
                  <c:v>17</c:v>
                </c:pt>
                <c:pt idx="876">
                  <c:v>17</c:v>
                </c:pt>
                <c:pt idx="877">
                  <c:v>17</c:v>
                </c:pt>
                <c:pt idx="878">
                  <c:v>17</c:v>
                </c:pt>
                <c:pt idx="879">
                  <c:v>17</c:v>
                </c:pt>
                <c:pt idx="880">
                  <c:v>17</c:v>
                </c:pt>
                <c:pt idx="881">
                  <c:v>17</c:v>
                </c:pt>
                <c:pt idx="882">
                  <c:v>17</c:v>
                </c:pt>
                <c:pt idx="883">
                  <c:v>17</c:v>
                </c:pt>
                <c:pt idx="884">
                  <c:v>17</c:v>
                </c:pt>
                <c:pt idx="885">
                  <c:v>17</c:v>
                </c:pt>
                <c:pt idx="896">
                  <c:v>18</c:v>
                </c:pt>
                <c:pt idx="897">
                  <c:v>18</c:v>
                </c:pt>
                <c:pt idx="898">
                  <c:v>18</c:v>
                </c:pt>
                <c:pt idx="899">
                  <c:v>18</c:v>
                </c:pt>
                <c:pt idx="900">
                  <c:v>18</c:v>
                </c:pt>
                <c:pt idx="901">
                  <c:v>18</c:v>
                </c:pt>
                <c:pt idx="902">
                  <c:v>18</c:v>
                </c:pt>
                <c:pt idx="903">
                  <c:v>18</c:v>
                </c:pt>
                <c:pt idx="904">
                  <c:v>18</c:v>
                </c:pt>
                <c:pt idx="905">
                  <c:v>18</c:v>
                </c:pt>
                <c:pt idx="906">
                  <c:v>18</c:v>
                </c:pt>
                <c:pt idx="907">
                  <c:v>18</c:v>
                </c:pt>
                <c:pt idx="908">
                  <c:v>18</c:v>
                </c:pt>
                <c:pt idx="909">
                  <c:v>18</c:v>
                </c:pt>
                <c:pt idx="910">
                  <c:v>18</c:v>
                </c:pt>
                <c:pt idx="911">
                  <c:v>18</c:v>
                </c:pt>
                <c:pt idx="912">
                  <c:v>18</c:v>
                </c:pt>
                <c:pt idx="913">
                  <c:v>18</c:v>
                </c:pt>
                <c:pt idx="914">
                  <c:v>18</c:v>
                </c:pt>
                <c:pt idx="915">
                  <c:v>18</c:v>
                </c:pt>
                <c:pt idx="916">
                  <c:v>18</c:v>
                </c:pt>
                <c:pt idx="927">
                  <c:v>19</c:v>
                </c:pt>
                <c:pt idx="928">
                  <c:v>19</c:v>
                </c:pt>
                <c:pt idx="929">
                  <c:v>19</c:v>
                </c:pt>
                <c:pt idx="930">
                  <c:v>19</c:v>
                </c:pt>
                <c:pt idx="931">
                  <c:v>19</c:v>
                </c:pt>
                <c:pt idx="932">
                  <c:v>19</c:v>
                </c:pt>
                <c:pt idx="933">
                  <c:v>19</c:v>
                </c:pt>
                <c:pt idx="934">
                  <c:v>19</c:v>
                </c:pt>
                <c:pt idx="935">
                  <c:v>19</c:v>
                </c:pt>
                <c:pt idx="936">
                  <c:v>19</c:v>
                </c:pt>
                <c:pt idx="937">
                  <c:v>19</c:v>
                </c:pt>
                <c:pt idx="938">
                  <c:v>19</c:v>
                </c:pt>
                <c:pt idx="939">
                  <c:v>19</c:v>
                </c:pt>
                <c:pt idx="940">
                  <c:v>19</c:v>
                </c:pt>
                <c:pt idx="941">
                  <c:v>19</c:v>
                </c:pt>
                <c:pt idx="942">
                  <c:v>19</c:v>
                </c:pt>
                <c:pt idx="943">
                  <c:v>19</c:v>
                </c:pt>
                <c:pt idx="944">
                  <c:v>19</c:v>
                </c:pt>
                <c:pt idx="945">
                  <c:v>19</c:v>
                </c:pt>
                <c:pt idx="956">
                  <c:v>X</c:v>
                </c:pt>
                <c:pt idx="957">
                  <c:v>X</c:v>
                </c:pt>
                <c:pt idx="958">
                  <c:v>X</c:v>
                </c:pt>
                <c:pt idx="959">
                  <c:v>X</c:v>
                </c:pt>
                <c:pt idx="960">
                  <c:v>X</c:v>
                </c:pt>
                <c:pt idx="961">
                  <c:v>X</c:v>
                </c:pt>
                <c:pt idx="962">
                  <c:v>X</c:v>
                </c:pt>
                <c:pt idx="963">
                  <c:v>X</c:v>
                </c:pt>
                <c:pt idx="964">
                  <c:v>X</c:v>
                </c:pt>
                <c:pt idx="965">
                  <c:v>X</c:v>
                </c:pt>
                <c:pt idx="966">
                  <c:v>X</c:v>
                </c:pt>
                <c:pt idx="967">
                  <c:v>X</c:v>
                </c:pt>
                <c:pt idx="968">
                  <c:v>X</c:v>
                </c:pt>
                <c:pt idx="969">
                  <c:v>X</c:v>
                </c:pt>
                <c:pt idx="970">
                  <c:v>X</c:v>
                </c:pt>
                <c:pt idx="971">
                  <c:v>X</c:v>
                </c:pt>
                <c:pt idx="972">
                  <c:v>X</c:v>
                </c:pt>
                <c:pt idx="973">
                  <c:v>X</c:v>
                </c:pt>
                <c:pt idx="974">
                  <c:v>X</c:v>
                </c:pt>
                <c:pt idx="975">
                  <c:v>X</c:v>
                </c:pt>
                <c:pt idx="976">
                  <c:v>X</c:v>
                </c:pt>
                <c:pt idx="977">
                  <c:v>X</c:v>
                </c:pt>
                <c:pt idx="978">
                  <c:v>X</c:v>
                </c:pt>
                <c:pt idx="979">
                  <c:v>X</c:v>
                </c:pt>
                <c:pt idx="980">
                  <c:v>X</c:v>
                </c:pt>
                <c:pt idx="981">
                  <c:v>X</c:v>
                </c:pt>
                <c:pt idx="982">
                  <c:v>X</c:v>
                </c:pt>
                <c:pt idx="983">
                  <c:v>X</c:v>
                </c:pt>
                <c:pt idx="984">
                  <c:v>X</c:v>
                </c:pt>
                <c:pt idx="985">
                  <c:v>X</c:v>
                </c:pt>
                <c:pt idx="986">
                  <c:v>X</c:v>
                </c:pt>
                <c:pt idx="987">
                  <c:v>X</c:v>
                </c:pt>
                <c:pt idx="988">
                  <c:v>X</c:v>
                </c:pt>
                <c:pt idx="989">
                  <c:v>X</c:v>
                </c:pt>
                <c:pt idx="990">
                  <c:v>X</c:v>
                </c:pt>
                <c:pt idx="991">
                  <c:v>X</c:v>
                </c:pt>
                <c:pt idx="992">
                  <c:v>X</c:v>
                </c:pt>
                <c:pt idx="993">
                  <c:v>X</c:v>
                </c:pt>
                <c:pt idx="994">
                  <c:v>X</c:v>
                </c:pt>
                <c:pt idx="995">
                  <c:v>X</c:v>
                </c:pt>
                <c:pt idx="996">
                  <c:v>X</c:v>
                </c:pt>
                <c:pt idx="997">
                  <c:v>X</c:v>
                </c:pt>
                <c:pt idx="998">
                  <c:v>X</c:v>
                </c:pt>
              </c:strCache>
            </c:strRef>
          </c:cat>
          <c:val>
            <c:numRef>
              <c:f>Sheet3!$E$2:$E$1000</c:f>
              <c:numCache>
                <c:formatCode>General</c:formatCode>
                <c:ptCount val="999"/>
                <c:pt idx="0">
                  <c:v>0.89442438738058205</c:v>
                </c:pt>
                <c:pt idx="1">
                  <c:v>0.96039638812919703</c:v>
                </c:pt>
                <c:pt idx="2">
                  <c:v>0.89888892356100303</c:v>
                </c:pt>
                <c:pt idx="3">
                  <c:v>0.70642448483602005</c:v>
                </c:pt>
                <c:pt idx="4">
                  <c:v>0.65680230047655597</c:v>
                </c:pt>
                <c:pt idx="5">
                  <c:v>0.65948754485066297</c:v>
                </c:pt>
                <c:pt idx="6">
                  <c:v>0.87528047460330105</c:v>
                </c:pt>
                <c:pt idx="7">
                  <c:v>0.85396382105693602</c:v>
                </c:pt>
                <c:pt idx="8">
                  <c:v>1.2648848419615899</c:v>
                </c:pt>
                <c:pt idx="9">
                  <c:v>1.2659548392417701</c:v>
                </c:pt>
                <c:pt idx="10">
                  <c:v>1.13740807574311</c:v>
                </c:pt>
                <c:pt idx="11">
                  <c:v>1.3436786274900201</c:v>
                </c:pt>
                <c:pt idx="12">
                  <c:v>1.2491646425827401</c:v>
                </c:pt>
                <c:pt idx="13">
                  <c:v>1.24264804103007</c:v>
                </c:pt>
                <c:pt idx="14">
                  <c:v>0.54599412576510498</c:v>
                </c:pt>
                <c:pt idx="15">
                  <c:v>0.735359727893524</c:v>
                </c:pt>
                <c:pt idx="16">
                  <c:v>0.56169457222449604</c:v>
                </c:pt>
                <c:pt idx="17">
                  <c:v>0.52413984199392905</c:v>
                </c:pt>
                <c:pt idx="18">
                  <c:v>0.45653875212178702</c:v>
                </c:pt>
                <c:pt idx="19">
                  <c:v>0.41940731407021298</c:v>
                </c:pt>
                <c:pt idx="20">
                  <c:v>0.32384014683430001</c:v>
                </c:pt>
                <c:pt idx="21">
                  <c:v>7.6099687889609399E-2</c:v>
                </c:pt>
                <c:pt idx="22">
                  <c:v>8.3235696036012996E-2</c:v>
                </c:pt>
                <c:pt idx="23">
                  <c:v>3.5427706260975397E-2</c:v>
                </c:pt>
                <c:pt idx="24">
                  <c:v>0.21496254957139599</c:v>
                </c:pt>
                <c:pt idx="25">
                  <c:v>0.13741106384054499</c:v>
                </c:pt>
                <c:pt idx="26">
                  <c:v>0.13747928509008001</c:v>
                </c:pt>
                <c:pt idx="27">
                  <c:v>9.9289786402323402E-2</c:v>
                </c:pt>
                <c:pt idx="28">
                  <c:v>6.4724115081958203E-2</c:v>
                </c:pt>
                <c:pt idx="29">
                  <c:v>7.4653803822570794E-2</c:v>
                </c:pt>
                <c:pt idx="30">
                  <c:v>0.29247797128937197</c:v>
                </c:pt>
                <c:pt idx="31">
                  <c:v>0.29247799476513597</c:v>
                </c:pt>
                <c:pt idx="32">
                  <c:v>0.21855861633969201</c:v>
                </c:pt>
                <c:pt idx="33">
                  <c:v>0.28797422057175498</c:v>
                </c:pt>
                <c:pt idx="34">
                  <c:v>0.13853768923309001</c:v>
                </c:pt>
                <c:pt idx="35">
                  <c:v>4.6064242140573697E-2</c:v>
                </c:pt>
                <c:pt idx="36">
                  <c:v>4.6064242141142103E-2</c:v>
                </c:pt>
                <c:pt idx="37">
                  <c:v>4.6064242141937897E-2</c:v>
                </c:pt>
                <c:pt idx="38">
                  <c:v>6.6245463236782598E-3</c:v>
                </c:pt>
                <c:pt idx="39">
                  <c:v>6.62454632390563E-3</c:v>
                </c:pt>
                <c:pt idx="40">
                  <c:v>7.7896625256016705E-2</c:v>
                </c:pt>
                <c:pt idx="41">
                  <c:v>5.0021920400695301E-2</c:v>
                </c:pt>
                <c:pt idx="42">
                  <c:v>5.0021920401036403E-2</c:v>
                </c:pt>
                <c:pt idx="43">
                  <c:v>5.0021920401036403E-2</c:v>
                </c:pt>
                <c:pt idx="44">
                  <c:v>5.0021920401036403E-2</c:v>
                </c:pt>
                <c:pt idx="45">
                  <c:v>5.0021920400126901E-2</c:v>
                </c:pt>
                <c:pt idx="46">
                  <c:v>2.1850763893780802E-2</c:v>
                </c:pt>
                <c:pt idx="47">
                  <c:v>3.2053858922608897E-2</c:v>
                </c:pt>
                <c:pt idx="48">
                  <c:v>3.2053859340976501E-2</c:v>
                </c:pt>
                <c:pt idx="49">
                  <c:v>4.3928251426905297E-2</c:v>
                </c:pt>
                <c:pt idx="50">
                  <c:v>6.2644792221703896E-2</c:v>
                </c:pt>
                <c:pt idx="51">
                  <c:v>0.101550885540746</c:v>
                </c:pt>
                <c:pt idx="52">
                  <c:v>0.185434729838448</c:v>
                </c:pt>
                <c:pt idx="53">
                  <c:v>0.18543473248519099</c:v>
                </c:pt>
                <c:pt idx="54">
                  <c:v>9.92279242231007E-2</c:v>
                </c:pt>
                <c:pt idx="55">
                  <c:v>0.15107996304561799</c:v>
                </c:pt>
                <c:pt idx="56">
                  <c:v>0.18493449891354899</c:v>
                </c:pt>
                <c:pt idx="57">
                  <c:v>0.186934659743656</c:v>
                </c:pt>
                <c:pt idx="58">
                  <c:v>0.18693465974308801</c:v>
                </c:pt>
                <c:pt idx="59">
                  <c:v>0.19467775825330599</c:v>
                </c:pt>
                <c:pt idx="60">
                  <c:v>0.194677758253192</c:v>
                </c:pt>
                <c:pt idx="61">
                  <c:v>0.181264659500812</c:v>
                </c:pt>
                <c:pt idx="62">
                  <c:v>0.34800252660647901</c:v>
                </c:pt>
                <c:pt idx="63">
                  <c:v>0.482564652272572</c:v>
                </c:pt>
                <c:pt idx="64">
                  <c:v>0.472979485600035</c:v>
                </c:pt>
                <c:pt idx="65">
                  <c:v>0.47297948560014902</c:v>
                </c:pt>
                <c:pt idx="66">
                  <c:v>0.70097782431150801</c:v>
                </c:pt>
                <c:pt idx="67">
                  <c:v>0.76237251731720301</c:v>
                </c:pt>
                <c:pt idx="68">
                  <c:v>0.84627179199912905</c:v>
                </c:pt>
                <c:pt idx="69">
                  <c:v>1.03666353120843</c:v>
                </c:pt>
                <c:pt idx="70">
                  <c:v>1.4213859600026799</c:v>
                </c:pt>
                <c:pt idx="71">
                  <c:v>1.9058992689007299</c:v>
                </c:pt>
                <c:pt idx="82">
                  <c:v>5.6890654707217402E-2</c:v>
                </c:pt>
                <c:pt idx="83">
                  <c:v>4.7697983215925902E-2</c:v>
                </c:pt>
                <c:pt idx="84">
                  <c:v>5.1633528117008602E-2</c:v>
                </c:pt>
                <c:pt idx="85">
                  <c:v>7.6240505721898401E-3</c:v>
                </c:pt>
                <c:pt idx="86">
                  <c:v>8.4354260479813092E-3</c:v>
                </c:pt>
                <c:pt idx="87">
                  <c:v>2.8763846550759802E-2</c:v>
                </c:pt>
                <c:pt idx="88">
                  <c:v>1.88382723940776E-2</c:v>
                </c:pt>
                <c:pt idx="89">
                  <c:v>0.13994423435133299</c:v>
                </c:pt>
                <c:pt idx="90">
                  <c:v>0.15829629720178701</c:v>
                </c:pt>
                <c:pt idx="91">
                  <c:v>0.1750198337146</c:v>
                </c:pt>
                <c:pt idx="92">
                  <c:v>0.121532441567183</c:v>
                </c:pt>
                <c:pt idx="93">
                  <c:v>0.17516495249731201</c:v>
                </c:pt>
                <c:pt idx="94">
                  <c:v>0.165858721816562</c:v>
                </c:pt>
                <c:pt idx="95">
                  <c:v>0.17701833828073199</c:v>
                </c:pt>
                <c:pt idx="96">
                  <c:v>0.17701833828198199</c:v>
                </c:pt>
                <c:pt idx="97">
                  <c:v>0.15185039663924699</c:v>
                </c:pt>
                <c:pt idx="98">
                  <c:v>0.11371751066531</c:v>
                </c:pt>
                <c:pt idx="99">
                  <c:v>7.8548826244173101E-2</c:v>
                </c:pt>
                <c:pt idx="100">
                  <c:v>2.2061772288793701E-2</c:v>
                </c:pt>
                <c:pt idx="101">
                  <c:v>1.25450188180594E-2</c:v>
                </c:pt>
                <c:pt idx="102">
                  <c:v>3.2755532735450302E-2</c:v>
                </c:pt>
                <c:pt idx="103">
                  <c:v>0.16157736509796899</c:v>
                </c:pt>
                <c:pt idx="104">
                  <c:v>0.13954110584165799</c:v>
                </c:pt>
                <c:pt idx="105">
                  <c:v>0.55301803310544495</c:v>
                </c:pt>
                <c:pt idx="106">
                  <c:v>0.59885338028107105</c:v>
                </c:pt>
                <c:pt idx="107">
                  <c:v>0.46579729104394102</c:v>
                </c:pt>
                <c:pt idx="108">
                  <c:v>0.31075648532532801</c:v>
                </c:pt>
                <c:pt idx="109">
                  <c:v>0.115415644828659</c:v>
                </c:pt>
                <c:pt idx="110">
                  <c:v>0.115415644827863</c:v>
                </c:pt>
                <c:pt idx="111">
                  <c:v>6.7655536790880405E-2</c:v>
                </c:pt>
                <c:pt idx="112">
                  <c:v>6.7049542427639594E-2</c:v>
                </c:pt>
                <c:pt idx="113">
                  <c:v>4.4566156845462501E-2</c:v>
                </c:pt>
                <c:pt idx="114">
                  <c:v>5.2394415383787401E-3</c:v>
                </c:pt>
                <c:pt idx="115">
                  <c:v>8.2841477010333602E-3</c:v>
                </c:pt>
                <c:pt idx="116">
                  <c:v>9.3871942789519394E-2</c:v>
                </c:pt>
                <c:pt idx="117">
                  <c:v>0.15595209806735999</c:v>
                </c:pt>
                <c:pt idx="118">
                  <c:v>0.13398731007134801</c:v>
                </c:pt>
                <c:pt idx="119">
                  <c:v>0.18068043385858301</c:v>
                </c:pt>
                <c:pt idx="120">
                  <c:v>0.29891645969087199</c:v>
                </c:pt>
                <c:pt idx="121">
                  <c:v>0.296981558327161</c:v>
                </c:pt>
                <c:pt idx="122">
                  <c:v>0.28400200624969302</c:v>
                </c:pt>
                <c:pt idx="123">
                  <c:v>0.24535457983040501</c:v>
                </c:pt>
                <c:pt idx="124">
                  <c:v>0.19599373261632999</c:v>
                </c:pt>
                <c:pt idx="125">
                  <c:v>0.258213195034045</c:v>
                </c:pt>
                <c:pt idx="126">
                  <c:v>7.0632576721209303E-2</c:v>
                </c:pt>
                <c:pt idx="127">
                  <c:v>4.4526355375069201E-2</c:v>
                </c:pt>
                <c:pt idx="128">
                  <c:v>0.30638150678089499</c:v>
                </c:pt>
                <c:pt idx="129">
                  <c:v>0.24645178131731901</c:v>
                </c:pt>
                <c:pt idx="130">
                  <c:v>0.17354115986722701</c:v>
                </c:pt>
                <c:pt idx="131">
                  <c:v>0.30945419044814998</c:v>
                </c:pt>
                <c:pt idx="132">
                  <c:v>0.22751490426116999</c:v>
                </c:pt>
                <c:pt idx="133">
                  <c:v>0.206555219839856</c:v>
                </c:pt>
                <c:pt idx="134">
                  <c:v>0.46195437197945899</c:v>
                </c:pt>
                <c:pt idx="135">
                  <c:v>0.35309036032424501</c:v>
                </c:pt>
                <c:pt idx="146">
                  <c:v>7.0638113958352705E-2</c:v>
                </c:pt>
                <c:pt idx="147">
                  <c:v>9.6529441029815592E-3</c:v>
                </c:pt>
                <c:pt idx="148">
                  <c:v>2.5266494214520201E-2</c:v>
                </c:pt>
                <c:pt idx="149">
                  <c:v>1.9938627484521E-2</c:v>
                </c:pt>
                <c:pt idx="150">
                  <c:v>0.19475271489704901</c:v>
                </c:pt>
                <c:pt idx="151">
                  <c:v>0.16758016229959999</c:v>
                </c:pt>
                <c:pt idx="152">
                  <c:v>0.167580162304034</c:v>
                </c:pt>
                <c:pt idx="153">
                  <c:v>6.6575207212963505E-2</c:v>
                </c:pt>
                <c:pt idx="154">
                  <c:v>0.14913370673832599</c:v>
                </c:pt>
                <c:pt idx="155">
                  <c:v>0.16267023589875901</c:v>
                </c:pt>
                <c:pt idx="156">
                  <c:v>0.29695308658949698</c:v>
                </c:pt>
                <c:pt idx="157">
                  <c:v>0.17051014885305399</c:v>
                </c:pt>
                <c:pt idx="158">
                  <c:v>0.27764367634006198</c:v>
                </c:pt>
                <c:pt idx="159">
                  <c:v>0.194861155413037</c:v>
                </c:pt>
                <c:pt idx="160">
                  <c:v>0.34687992603949203</c:v>
                </c:pt>
                <c:pt idx="161">
                  <c:v>0.35014142386239699</c:v>
                </c:pt>
                <c:pt idx="162">
                  <c:v>0.41830466458407001</c:v>
                </c:pt>
                <c:pt idx="163">
                  <c:v>0.40651517717560598</c:v>
                </c:pt>
                <c:pt idx="164">
                  <c:v>0.34785429342957702</c:v>
                </c:pt>
                <c:pt idx="165">
                  <c:v>0.229135028000201</c:v>
                </c:pt>
                <c:pt idx="166">
                  <c:v>0.23511323191814901</c:v>
                </c:pt>
                <c:pt idx="167">
                  <c:v>0.26386537633868601</c:v>
                </c:pt>
                <c:pt idx="168">
                  <c:v>0.46803761264516203</c:v>
                </c:pt>
                <c:pt idx="169">
                  <c:v>0.60132839511823</c:v>
                </c:pt>
                <c:pt idx="170">
                  <c:v>1.0237490171772401</c:v>
                </c:pt>
                <c:pt idx="171">
                  <c:v>1.2433115606560201</c:v>
                </c:pt>
                <c:pt idx="172">
                  <c:v>1.2023190900659999</c:v>
                </c:pt>
                <c:pt idx="173">
                  <c:v>0.55977710227352895</c:v>
                </c:pt>
                <c:pt idx="174">
                  <c:v>0.55977707439763003</c:v>
                </c:pt>
                <c:pt idx="175">
                  <c:v>0.90230547841008502</c:v>
                </c:pt>
                <c:pt idx="176">
                  <c:v>0.90230547841645103</c:v>
                </c:pt>
                <c:pt idx="177">
                  <c:v>2.2099312206139499</c:v>
                </c:pt>
                <c:pt idx="178">
                  <c:v>2.14898444558446</c:v>
                </c:pt>
                <c:pt idx="179">
                  <c:v>1.33116974882421</c:v>
                </c:pt>
                <c:pt idx="180">
                  <c:v>1.33267862861987</c:v>
                </c:pt>
                <c:pt idx="181">
                  <c:v>1.3608435615618599</c:v>
                </c:pt>
                <c:pt idx="182">
                  <c:v>1.1126804879415899</c:v>
                </c:pt>
                <c:pt idx="183">
                  <c:v>0.905694030586915</c:v>
                </c:pt>
                <c:pt idx="184">
                  <c:v>0.98392591894855697</c:v>
                </c:pt>
                <c:pt idx="185">
                  <c:v>1.0864831877299801</c:v>
                </c:pt>
                <c:pt idx="186">
                  <c:v>0.84792251566795995</c:v>
                </c:pt>
                <c:pt idx="187">
                  <c:v>0.85201352652040896</c:v>
                </c:pt>
                <c:pt idx="188">
                  <c:v>0.82828709356749597</c:v>
                </c:pt>
                <c:pt idx="189">
                  <c:v>0.55983274269851802</c:v>
                </c:pt>
                <c:pt idx="190">
                  <c:v>0.42329310753768801</c:v>
                </c:pt>
                <c:pt idx="191">
                  <c:v>0.69066450478214803</c:v>
                </c:pt>
                <c:pt idx="192">
                  <c:v>0.65697855630935498</c:v>
                </c:pt>
                <c:pt idx="193">
                  <c:v>0.67771768376837804</c:v>
                </c:pt>
                <c:pt idx="194">
                  <c:v>0.57185759210892695</c:v>
                </c:pt>
                <c:pt idx="195">
                  <c:v>0.22249174900139199</c:v>
                </c:pt>
                <c:pt idx="196">
                  <c:v>0.108079939014829</c:v>
                </c:pt>
                <c:pt idx="197">
                  <c:v>0.67562857477582805</c:v>
                </c:pt>
                <c:pt idx="208">
                  <c:v>8.2061465437845996E-2</c:v>
                </c:pt>
                <c:pt idx="209">
                  <c:v>1.09384150219967E-2</c:v>
                </c:pt>
                <c:pt idx="210">
                  <c:v>0.10806870324552199</c:v>
                </c:pt>
                <c:pt idx="211">
                  <c:v>0.133365516527192</c:v>
                </c:pt>
                <c:pt idx="212">
                  <c:v>0.199730479834443</c:v>
                </c:pt>
                <c:pt idx="213">
                  <c:v>0.328053765437744</c:v>
                </c:pt>
                <c:pt idx="214">
                  <c:v>0.42057252046208798</c:v>
                </c:pt>
                <c:pt idx="215">
                  <c:v>0.46813775813677699</c:v>
                </c:pt>
                <c:pt idx="216">
                  <c:v>0.32538200852911803</c:v>
                </c:pt>
                <c:pt idx="217">
                  <c:v>0.27499056739600303</c:v>
                </c:pt>
                <c:pt idx="218">
                  <c:v>0.26977965669834703</c:v>
                </c:pt>
                <c:pt idx="219">
                  <c:v>0.21831261576278399</c:v>
                </c:pt>
                <c:pt idx="220">
                  <c:v>0.31999143079474401</c:v>
                </c:pt>
                <c:pt idx="221">
                  <c:v>0.25288687965348799</c:v>
                </c:pt>
                <c:pt idx="222">
                  <c:v>0.14046550072316699</c:v>
                </c:pt>
                <c:pt idx="223">
                  <c:v>0.14668506570796999</c:v>
                </c:pt>
                <c:pt idx="224">
                  <c:v>0.19085749726707499</c:v>
                </c:pt>
                <c:pt idx="225">
                  <c:v>0.27590826800394602</c:v>
                </c:pt>
                <c:pt idx="226">
                  <c:v>9.4779338753255601E-2</c:v>
                </c:pt>
                <c:pt idx="227">
                  <c:v>0.30192395787355503</c:v>
                </c:pt>
                <c:pt idx="228">
                  <c:v>0.35588116284952798</c:v>
                </c:pt>
                <c:pt idx="229">
                  <c:v>0.32304805174123902</c:v>
                </c:pt>
                <c:pt idx="230">
                  <c:v>0.25266585704912398</c:v>
                </c:pt>
                <c:pt idx="231">
                  <c:v>0.24386159681444</c:v>
                </c:pt>
                <c:pt idx="232">
                  <c:v>0.24386159681762401</c:v>
                </c:pt>
                <c:pt idx="233">
                  <c:v>0.24386159681750999</c:v>
                </c:pt>
                <c:pt idx="234">
                  <c:v>0.24386159681796499</c:v>
                </c:pt>
                <c:pt idx="235">
                  <c:v>0.23941264967857001</c:v>
                </c:pt>
                <c:pt idx="236">
                  <c:v>0.23941264807695001</c:v>
                </c:pt>
                <c:pt idx="237">
                  <c:v>6.5964443883558502E-2</c:v>
                </c:pt>
                <c:pt idx="238">
                  <c:v>4.3399205119953897E-2</c:v>
                </c:pt>
                <c:pt idx="239">
                  <c:v>4.3399205120635997E-2</c:v>
                </c:pt>
                <c:pt idx="240">
                  <c:v>2.1625043115705001E-2</c:v>
                </c:pt>
                <c:pt idx="241">
                  <c:v>0.15850992480091</c:v>
                </c:pt>
                <c:pt idx="242">
                  <c:v>0.28505982373951599</c:v>
                </c:pt>
                <c:pt idx="243">
                  <c:v>0.23943415301300799</c:v>
                </c:pt>
                <c:pt idx="244">
                  <c:v>0.10163351052562999</c:v>
                </c:pt>
                <c:pt idx="245">
                  <c:v>5.78362482117427E-2</c:v>
                </c:pt>
                <c:pt idx="246">
                  <c:v>6.1156500666811602E-2</c:v>
                </c:pt>
                <c:pt idx="247">
                  <c:v>2.4849050691841498E-2</c:v>
                </c:pt>
                <c:pt idx="248">
                  <c:v>6.4897001612962404E-3</c:v>
                </c:pt>
                <c:pt idx="249">
                  <c:v>3.25522635728248E-3</c:v>
                </c:pt>
                <c:pt idx="250">
                  <c:v>2.2517824305964499E-2</c:v>
                </c:pt>
                <c:pt idx="251">
                  <c:v>0.25281290516989002</c:v>
                </c:pt>
                <c:pt idx="252">
                  <c:v>0.27743192009245399</c:v>
                </c:pt>
                <c:pt idx="253">
                  <c:v>0.20788684468971</c:v>
                </c:pt>
                <c:pt idx="254">
                  <c:v>0.17047647826859699</c:v>
                </c:pt>
                <c:pt idx="255">
                  <c:v>0.42746898326061</c:v>
                </c:pt>
                <c:pt idx="256">
                  <c:v>0.456037375013011</c:v>
                </c:pt>
                <c:pt idx="257">
                  <c:v>9.4554383505055697E-2</c:v>
                </c:pt>
                <c:pt idx="258">
                  <c:v>0.21248673347406599</c:v>
                </c:pt>
                <c:pt idx="259">
                  <c:v>0.480657399214238</c:v>
                </c:pt>
                <c:pt idx="260">
                  <c:v>0.56731276129062302</c:v>
                </c:pt>
                <c:pt idx="271">
                  <c:v>1.0475180672494799</c:v>
                </c:pt>
                <c:pt idx="272">
                  <c:v>1.04651147908567</c:v>
                </c:pt>
                <c:pt idx="273">
                  <c:v>1.3575328268667599</c:v>
                </c:pt>
                <c:pt idx="274">
                  <c:v>1.3623817176744499</c:v>
                </c:pt>
                <c:pt idx="275">
                  <c:v>1.4986848301207401</c:v>
                </c:pt>
                <c:pt idx="276">
                  <c:v>1.2448487542600299</c:v>
                </c:pt>
                <c:pt idx="277">
                  <c:v>0.93631952491284698</c:v>
                </c:pt>
                <c:pt idx="278">
                  <c:v>0.98623225558605998</c:v>
                </c:pt>
                <c:pt idx="279">
                  <c:v>1.0737283728457201</c:v>
                </c:pt>
                <c:pt idx="280">
                  <c:v>0.95580639217359897</c:v>
                </c:pt>
                <c:pt idx="281">
                  <c:v>0.99764871517675102</c:v>
                </c:pt>
                <c:pt idx="282">
                  <c:v>1.49529916767722</c:v>
                </c:pt>
                <c:pt idx="283">
                  <c:v>1.59058507878638</c:v>
                </c:pt>
                <c:pt idx="284">
                  <c:v>1.59058507878581</c:v>
                </c:pt>
                <c:pt idx="285">
                  <c:v>1.3733331054409099</c:v>
                </c:pt>
                <c:pt idx="286">
                  <c:v>1.2262597566334501</c:v>
                </c:pt>
                <c:pt idx="287">
                  <c:v>1.0779419369021099</c:v>
                </c:pt>
                <c:pt idx="288">
                  <c:v>0.67737726816528698</c:v>
                </c:pt>
                <c:pt idx="289">
                  <c:v>0.39732538529756301</c:v>
                </c:pt>
                <c:pt idx="290">
                  <c:v>0.151656065669385</c:v>
                </c:pt>
                <c:pt idx="291">
                  <c:v>4.1370226870640202E-2</c:v>
                </c:pt>
                <c:pt idx="292">
                  <c:v>2.2041559064518899E-2</c:v>
                </c:pt>
                <c:pt idx="293">
                  <c:v>0.292897408720592</c:v>
                </c:pt>
                <c:pt idx="294">
                  <c:v>0.29637662752190902</c:v>
                </c:pt>
                <c:pt idx="295">
                  <c:v>0.34293450851941998</c:v>
                </c:pt>
                <c:pt idx="296">
                  <c:v>0.63938121078183496</c:v>
                </c:pt>
                <c:pt idx="297">
                  <c:v>1.6186592398053099</c:v>
                </c:pt>
                <c:pt idx="298">
                  <c:v>1.8198867063527999</c:v>
                </c:pt>
                <c:pt idx="299">
                  <c:v>2.1388683541320002</c:v>
                </c:pt>
                <c:pt idx="300">
                  <c:v>2.13886835414326</c:v>
                </c:pt>
                <c:pt idx="301">
                  <c:v>2.2341031764600499</c:v>
                </c:pt>
                <c:pt idx="302">
                  <c:v>2.2341031764652799</c:v>
                </c:pt>
                <c:pt idx="303">
                  <c:v>1.54717872982542</c:v>
                </c:pt>
                <c:pt idx="304">
                  <c:v>1.54717872982383</c:v>
                </c:pt>
                <c:pt idx="305">
                  <c:v>1.49819244082278</c:v>
                </c:pt>
                <c:pt idx="306">
                  <c:v>1.4292294051816701</c:v>
                </c:pt>
                <c:pt idx="307">
                  <c:v>1.4292294133287</c:v>
                </c:pt>
                <c:pt idx="308">
                  <c:v>1.2167647146118299</c:v>
                </c:pt>
                <c:pt idx="309">
                  <c:v>1.28622466672903</c:v>
                </c:pt>
                <c:pt idx="310">
                  <c:v>1.27981259997227</c:v>
                </c:pt>
                <c:pt idx="311">
                  <c:v>1.3013225585460799</c:v>
                </c:pt>
                <c:pt idx="312">
                  <c:v>1.3013225964867801</c:v>
                </c:pt>
                <c:pt idx="313">
                  <c:v>1.30132259644688</c:v>
                </c:pt>
                <c:pt idx="314">
                  <c:v>1.77762107910974</c:v>
                </c:pt>
                <c:pt idx="315">
                  <c:v>1.6454125185666699</c:v>
                </c:pt>
                <c:pt idx="316">
                  <c:v>1.6425491488494099</c:v>
                </c:pt>
                <c:pt idx="317">
                  <c:v>2.1726226514003901</c:v>
                </c:pt>
                <c:pt idx="318">
                  <c:v>2.1880944604196202</c:v>
                </c:pt>
                <c:pt idx="319">
                  <c:v>2.45807491998892</c:v>
                </c:pt>
                <c:pt idx="320">
                  <c:v>2.7162694341337801</c:v>
                </c:pt>
                <c:pt idx="321">
                  <c:v>1.8694157290034401</c:v>
                </c:pt>
                <c:pt idx="322">
                  <c:v>1.9945146644748799</c:v>
                </c:pt>
                <c:pt idx="323">
                  <c:v>1.11052911938975</c:v>
                </c:pt>
                <c:pt idx="324">
                  <c:v>1.3846624428734899</c:v>
                </c:pt>
                <c:pt idx="325">
                  <c:v>1.24885731075449</c:v>
                </c:pt>
                <c:pt idx="326">
                  <c:v>0.69500072162270499</c:v>
                </c:pt>
                <c:pt idx="327">
                  <c:v>1.18163460384756</c:v>
                </c:pt>
                <c:pt idx="328">
                  <c:v>1.4813513508885301</c:v>
                </c:pt>
                <c:pt idx="339">
                  <c:v>0.126164768394574</c:v>
                </c:pt>
                <c:pt idx="340">
                  <c:v>1.08058052532454</c:v>
                </c:pt>
                <c:pt idx="341">
                  <c:v>1.1091808413733599</c:v>
                </c:pt>
                <c:pt idx="342">
                  <c:v>0.72646844270138899</c:v>
                </c:pt>
                <c:pt idx="343">
                  <c:v>0.99184056243666396</c:v>
                </c:pt>
                <c:pt idx="344">
                  <c:v>0.50724192864595397</c:v>
                </c:pt>
                <c:pt idx="345">
                  <c:v>0.63102988721243503</c:v>
                </c:pt>
                <c:pt idx="346">
                  <c:v>0.39981881739811298</c:v>
                </c:pt>
                <c:pt idx="347">
                  <c:v>0.42181398669140402</c:v>
                </c:pt>
                <c:pt idx="348">
                  <c:v>0.434497772989971</c:v>
                </c:pt>
                <c:pt idx="349">
                  <c:v>0.20094184078800501</c:v>
                </c:pt>
                <c:pt idx="350">
                  <c:v>3.0926235386459701E-2</c:v>
                </c:pt>
                <c:pt idx="351">
                  <c:v>7.7307233389774396E-2</c:v>
                </c:pt>
                <c:pt idx="352">
                  <c:v>9.3751637695163495E-2</c:v>
                </c:pt>
                <c:pt idx="353">
                  <c:v>9.3751637694708706E-2</c:v>
                </c:pt>
                <c:pt idx="354">
                  <c:v>1.5208842358561001E-2</c:v>
                </c:pt>
                <c:pt idx="355">
                  <c:v>5.51874002472914E-2</c:v>
                </c:pt>
                <c:pt idx="356">
                  <c:v>4.77356623666765E-2</c:v>
                </c:pt>
                <c:pt idx="357">
                  <c:v>6.53753752510511E-3</c:v>
                </c:pt>
                <c:pt idx="358">
                  <c:v>4.8982327494968602E-3</c:v>
                </c:pt>
                <c:pt idx="359">
                  <c:v>0.112891205980077</c:v>
                </c:pt>
                <c:pt idx="360">
                  <c:v>9.9405890729258303E-2</c:v>
                </c:pt>
                <c:pt idx="361">
                  <c:v>0.98838486056956798</c:v>
                </c:pt>
                <c:pt idx="362">
                  <c:v>0.97444373659379802</c:v>
                </c:pt>
                <c:pt idx="363">
                  <c:v>1.04359557722148</c:v>
                </c:pt>
                <c:pt idx="364">
                  <c:v>1.2693360749137801</c:v>
                </c:pt>
                <c:pt idx="365">
                  <c:v>1.3458946785106001</c:v>
                </c:pt>
                <c:pt idx="366">
                  <c:v>0.99411251859953598</c:v>
                </c:pt>
                <c:pt idx="367">
                  <c:v>1.1272745762255501</c:v>
                </c:pt>
                <c:pt idx="368">
                  <c:v>0.72723108812374404</c:v>
                </c:pt>
                <c:pt idx="369">
                  <c:v>1.08989500860901</c:v>
                </c:pt>
                <c:pt idx="370">
                  <c:v>0.42257471362881899</c:v>
                </c:pt>
                <c:pt idx="371">
                  <c:v>0.23074334105820099</c:v>
                </c:pt>
                <c:pt idx="372">
                  <c:v>0.78824439404911595</c:v>
                </c:pt>
                <c:pt idx="373">
                  <c:v>0.69391293211754101</c:v>
                </c:pt>
                <c:pt idx="374">
                  <c:v>0.77959257738245902</c:v>
                </c:pt>
                <c:pt idx="375">
                  <c:v>0.61321137196148401</c:v>
                </c:pt>
                <c:pt idx="386">
                  <c:v>0.337793709483662</c:v>
                </c:pt>
                <c:pt idx="387">
                  <c:v>0.33779370948377602</c:v>
                </c:pt>
                <c:pt idx="388">
                  <c:v>0.29733433521175801</c:v>
                </c:pt>
                <c:pt idx="389">
                  <c:v>0.486369697361965</c:v>
                </c:pt>
                <c:pt idx="390">
                  <c:v>0.48636969736549002</c:v>
                </c:pt>
                <c:pt idx="391">
                  <c:v>0.56919613279819703</c:v>
                </c:pt>
                <c:pt idx="392">
                  <c:v>0.38858922493898301</c:v>
                </c:pt>
                <c:pt idx="393">
                  <c:v>0.35596534972194099</c:v>
                </c:pt>
                <c:pt idx="394">
                  <c:v>0.35596534195087798</c:v>
                </c:pt>
                <c:pt idx="395">
                  <c:v>0.400681108226422</c:v>
                </c:pt>
                <c:pt idx="396">
                  <c:v>0.52675732965906297</c:v>
                </c:pt>
                <c:pt idx="397">
                  <c:v>0.50457397060540599</c:v>
                </c:pt>
                <c:pt idx="398">
                  <c:v>0.49949441646606402</c:v>
                </c:pt>
                <c:pt idx="399">
                  <c:v>0.384961928420466</c:v>
                </c:pt>
                <c:pt idx="400">
                  <c:v>0.41358350309962999</c:v>
                </c:pt>
                <c:pt idx="401">
                  <c:v>8.2525395817128797E-2</c:v>
                </c:pt>
                <c:pt idx="402">
                  <c:v>0.34521561732856298</c:v>
                </c:pt>
                <c:pt idx="403">
                  <c:v>0.34499972237119902</c:v>
                </c:pt>
                <c:pt idx="404">
                  <c:v>0.25768090810299799</c:v>
                </c:pt>
                <c:pt idx="405">
                  <c:v>9.0891029017825503E-2</c:v>
                </c:pt>
                <c:pt idx="406">
                  <c:v>3.4331059719534103E-2</c:v>
                </c:pt>
                <c:pt idx="407">
                  <c:v>3.4331059720670999E-2</c:v>
                </c:pt>
                <c:pt idx="408">
                  <c:v>6.2118781147205503E-2</c:v>
                </c:pt>
                <c:pt idx="409">
                  <c:v>8.1258130863034198E-2</c:v>
                </c:pt>
                <c:pt idx="410">
                  <c:v>5.9927006708789997E-2</c:v>
                </c:pt>
                <c:pt idx="411">
                  <c:v>5.9927006707425803E-2</c:v>
                </c:pt>
                <c:pt idx="412">
                  <c:v>4.1053000094734698E-2</c:v>
                </c:pt>
                <c:pt idx="413" formatCode="0.00E+00">
                  <c:v>1.0553206266195E-5</c:v>
                </c:pt>
                <c:pt idx="414">
                  <c:v>2.48344444416944E-2</c:v>
                </c:pt>
                <c:pt idx="415">
                  <c:v>0.12385428545758299</c:v>
                </c:pt>
                <c:pt idx="416">
                  <c:v>0.238535936159224</c:v>
                </c:pt>
                <c:pt idx="417">
                  <c:v>0.15307270403468501</c:v>
                </c:pt>
                <c:pt idx="418">
                  <c:v>0.147135287964375</c:v>
                </c:pt>
                <c:pt idx="419">
                  <c:v>0.24128280883803699</c:v>
                </c:pt>
                <c:pt idx="420">
                  <c:v>0.129165187801732</c:v>
                </c:pt>
                <c:pt idx="421">
                  <c:v>0.107158374252094</c:v>
                </c:pt>
                <c:pt idx="422">
                  <c:v>0.207835371009537</c:v>
                </c:pt>
                <c:pt idx="423">
                  <c:v>0.13885933318419999</c:v>
                </c:pt>
                <c:pt idx="424">
                  <c:v>0.29126925537514098</c:v>
                </c:pt>
                <c:pt idx="425">
                  <c:v>0.11636628303779201</c:v>
                </c:pt>
                <c:pt idx="426">
                  <c:v>0.116366283037451</c:v>
                </c:pt>
                <c:pt idx="427">
                  <c:v>2.6550942928679402E-2</c:v>
                </c:pt>
                <c:pt idx="428">
                  <c:v>2.5447398369692599E-2</c:v>
                </c:pt>
                <c:pt idx="429">
                  <c:v>0.124366771953873</c:v>
                </c:pt>
                <c:pt idx="430">
                  <c:v>0.20692166995399899</c:v>
                </c:pt>
                <c:pt idx="431">
                  <c:v>1.20557427562744E-2</c:v>
                </c:pt>
                <c:pt idx="432">
                  <c:v>2.20431998897084E-2</c:v>
                </c:pt>
                <c:pt idx="433">
                  <c:v>2.1490550919679701E-2</c:v>
                </c:pt>
                <c:pt idx="434">
                  <c:v>2.14905513284975E-2</c:v>
                </c:pt>
                <c:pt idx="435">
                  <c:v>5.9694006047948299E-2</c:v>
                </c:pt>
                <c:pt idx="436">
                  <c:v>0.12578121621913901</c:v>
                </c:pt>
                <c:pt idx="437">
                  <c:v>0.254932203610792</c:v>
                </c:pt>
                <c:pt idx="448">
                  <c:v>4.1343054804542603E-2</c:v>
                </c:pt>
                <c:pt idx="449">
                  <c:v>9.2029625461350406E-2</c:v>
                </c:pt>
                <c:pt idx="450">
                  <c:v>9.2029626007729307E-2</c:v>
                </c:pt>
                <c:pt idx="451">
                  <c:v>0.114127962965881</c:v>
                </c:pt>
                <c:pt idx="452">
                  <c:v>0.20146050348194</c:v>
                </c:pt>
                <c:pt idx="453">
                  <c:v>0.10011146565796</c:v>
                </c:pt>
                <c:pt idx="454">
                  <c:v>0.108929424525968</c:v>
                </c:pt>
                <c:pt idx="455">
                  <c:v>0.13956236829358201</c:v>
                </c:pt>
                <c:pt idx="456">
                  <c:v>0.139562367578833</c:v>
                </c:pt>
                <c:pt idx="457">
                  <c:v>0.23731052754828899</c:v>
                </c:pt>
                <c:pt idx="458">
                  <c:v>0.25125497100475502</c:v>
                </c:pt>
                <c:pt idx="459">
                  <c:v>0.21625495957607699</c:v>
                </c:pt>
                <c:pt idx="460">
                  <c:v>0.21691406931131499</c:v>
                </c:pt>
                <c:pt idx="461">
                  <c:v>9.4595662098072394E-2</c:v>
                </c:pt>
                <c:pt idx="462">
                  <c:v>8.7578211886125204E-2</c:v>
                </c:pt>
                <c:pt idx="463">
                  <c:v>0.108664841591462</c:v>
                </c:pt>
                <c:pt idx="464">
                  <c:v>0.14515077575413199</c:v>
                </c:pt>
                <c:pt idx="465">
                  <c:v>0.14515077575549601</c:v>
                </c:pt>
                <c:pt idx="466">
                  <c:v>0.20386292049636301</c:v>
                </c:pt>
                <c:pt idx="467">
                  <c:v>8.9349625861586901E-2</c:v>
                </c:pt>
                <c:pt idx="468">
                  <c:v>0.13295603200640499</c:v>
                </c:pt>
                <c:pt idx="469">
                  <c:v>9.2903712333622906E-2</c:v>
                </c:pt>
                <c:pt idx="470">
                  <c:v>9.2903712356246601E-2</c:v>
                </c:pt>
                <c:pt idx="471">
                  <c:v>9.2903712355678195E-2</c:v>
                </c:pt>
                <c:pt idx="472">
                  <c:v>0.11667157112549401</c:v>
                </c:pt>
                <c:pt idx="473">
                  <c:v>1.31935279125628E-2</c:v>
                </c:pt>
                <c:pt idx="474">
                  <c:v>0.16434346133769401</c:v>
                </c:pt>
                <c:pt idx="475">
                  <c:v>0.13875519148552901</c:v>
                </c:pt>
                <c:pt idx="476">
                  <c:v>0.13875518647239499</c:v>
                </c:pt>
                <c:pt idx="477">
                  <c:v>0.25495489381921699</c:v>
                </c:pt>
                <c:pt idx="478">
                  <c:v>0.22691019794285699</c:v>
                </c:pt>
                <c:pt idx="479">
                  <c:v>0.22691019794922301</c:v>
                </c:pt>
                <c:pt idx="480">
                  <c:v>0.101858898632486</c:v>
                </c:pt>
                <c:pt idx="481">
                  <c:v>8.0691951163771605E-2</c:v>
                </c:pt>
                <c:pt idx="482">
                  <c:v>0.11929637876994501</c:v>
                </c:pt>
                <c:pt idx="483">
                  <c:v>9.1253123139722406E-2</c:v>
                </c:pt>
                <c:pt idx="484">
                  <c:v>0.17549779982414301</c:v>
                </c:pt>
                <c:pt idx="485">
                  <c:v>0.206748682825946</c:v>
                </c:pt>
                <c:pt idx="486">
                  <c:v>0.193647138400593</c:v>
                </c:pt>
                <c:pt idx="487">
                  <c:v>0.110512915531899</c:v>
                </c:pt>
                <c:pt idx="488">
                  <c:v>0.11051291553201301</c:v>
                </c:pt>
                <c:pt idx="489">
                  <c:v>0.11764355201125901</c:v>
                </c:pt>
                <c:pt idx="490">
                  <c:v>0.191400951424953</c:v>
                </c:pt>
                <c:pt idx="491">
                  <c:v>0.10582985345627099</c:v>
                </c:pt>
                <c:pt idx="492">
                  <c:v>0.107909597753064</c:v>
                </c:pt>
                <c:pt idx="493">
                  <c:v>1.0131182167294801</c:v>
                </c:pt>
                <c:pt idx="494">
                  <c:v>0.51828110213148204</c:v>
                </c:pt>
                <c:pt idx="495">
                  <c:v>0.135674634298312</c:v>
                </c:pt>
                <c:pt idx="496">
                  <c:v>9.4273755749554794E-2</c:v>
                </c:pt>
                <c:pt idx="497">
                  <c:v>6.2021138200748303E-2</c:v>
                </c:pt>
                <c:pt idx="498">
                  <c:v>1.7468214354607901E-2</c:v>
                </c:pt>
                <c:pt idx="499">
                  <c:v>1.31765281804519E-2</c:v>
                </c:pt>
                <c:pt idx="510">
                  <c:v>0.114024332019994</c:v>
                </c:pt>
                <c:pt idx="511">
                  <c:v>3.1286428099520001E-2</c:v>
                </c:pt>
                <c:pt idx="512">
                  <c:v>5.01087223369723E-4</c:v>
                </c:pt>
                <c:pt idx="513">
                  <c:v>0.24699589082251799</c:v>
                </c:pt>
                <c:pt idx="514">
                  <c:v>0.30749557357626101</c:v>
                </c:pt>
                <c:pt idx="515">
                  <c:v>5.2567494631262E-2</c:v>
                </c:pt>
                <c:pt idx="516">
                  <c:v>6.0853838036564398E-2</c:v>
                </c:pt>
                <c:pt idx="517">
                  <c:v>5.8601323216748803E-2</c:v>
                </c:pt>
                <c:pt idx="518">
                  <c:v>5.3663277308260097E-3</c:v>
                </c:pt>
                <c:pt idx="519">
                  <c:v>1.51829377149397E-2</c:v>
                </c:pt>
                <c:pt idx="520">
                  <c:v>7.9933465757335398E-2</c:v>
                </c:pt>
                <c:pt idx="521">
                  <c:v>3.4540926353315599E-2</c:v>
                </c:pt>
                <c:pt idx="522">
                  <c:v>2.20684759131018E-2</c:v>
                </c:pt>
                <c:pt idx="523">
                  <c:v>2.59592784183269E-2</c:v>
                </c:pt>
                <c:pt idx="524">
                  <c:v>6.5966102386937606E-2</c:v>
                </c:pt>
                <c:pt idx="525">
                  <c:v>7.6330007033106995E-2</c:v>
                </c:pt>
                <c:pt idx="526">
                  <c:v>0.30062244942496402</c:v>
                </c:pt>
                <c:pt idx="527">
                  <c:v>0.19940270442816699</c:v>
                </c:pt>
                <c:pt idx="528">
                  <c:v>0.172829001735295</c:v>
                </c:pt>
                <c:pt idx="529">
                  <c:v>7.1702375456652603E-2</c:v>
                </c:pt>
                <c:pt idx="530">
                  <c:v>0.100999439606881</c:v>
                </c:pt>
                <c:pt idx="531">
                  <c:v>5.3321016215818397E-2</c:v>
                </c:pt>
                <c:pt idx="532">
                  <c:v>8.6473536465518905E-2</c:v>
                </c:pt>
                <c:pt idx="533">
                  <c:v>1.73843125901385E-3</c:v>
                </c:pt>
                <c:pt idx="534">
                  <c:v>2.2080453654439201E-2</c:v>
                </c:pt>
                <c:pt idx="535">
                  <c:v>2.7089118405456199E-2</c:v>
                </c:pt>
                <c:pt idx="536">
                  <c:v>0.175672040550126</c:v>
                </c:pt>
                <c:pt idx="537">
                  <c:v>0.246163500939133</c:v>
                </c:pt>
                <c:pt idx="538">
                  <c:v>0.335599210065539</c:v>
                </c:pt>
                <c:pt idx="539">
                  <c:v>0.22871692125818299</c:v>
                </c:pt>
                <c:pt idx="540">
                  <c:v>0.12432233985430199</c:v>
                </c:pt>
                <c:pt idx="541">
                  <c:v>9.0625217917363401E-2</c:v>
                </c:pt>
                <c:pt idx="542">
                  <c:v>8.5761594900986907E-2</c:v>
                </c:pt>
                <c:pt idx="543">
                  <c:v>3.9199131657142103E-2</c:v>
                </c:pt>
                <c:pt idx="544">
                  <c:v>5.1250307633381502E-2</c:v>
                </c:pt>
                <c:pt idx="545">
                  <c:v>2.8018967945286001E-2</c:v>
                </c:pt>
                <c:pt idx="546">
                  <c:v>0.101572895877098</c:v>
                </c:pt>
                <c:pt idx="547">
                  <c:v>0.11490182636816799</c:v>
                </c:pt>
                <c:pt idx="548">
                  <c:v>8.1010177578150405E-2</c:v>
                </c:pt>
                <c:pt idx="549">
                  <c:v>0.34448230750206199</c:v>
                </c:pt>
                <c:pt idx="560">
                  <c:v>1.43464009262175</c:v>
                </c:pt>
                <c:pt idx="561">
                  <c:v>1.6986778738264501</c:v>
                </c:pt>
                <c:pt idx="562">
                  <c:v>2.4719762473992</c:v>
                </c:pt>
                <c:pt idx="563">
                  <c:v>2.59848987740054</c:v>
                </c:pt>
                <c:pt idx="564">
                  <c:v>2.3229156607916401</c:v>
                </c:pt>
                <c:pt idx="565">
                  <c:v>2.1848241273529498</c:v>
                </c:pt>
                <c:pt idx="566">
                  <c:v>2.1848241273519302</c:v>
                </c:pt>
                <c:pt idx="567">
                  <c:v>2.1633936813982499</c:v>
                </c:pt>
                <c:pt idx="568">
                  <c:v>2.32282356542885</c:v>
                </c:pt>
                <c:pt idx="569">
                  <c:v>2.0679015387567001</c:v>
                </c:pt>
                <c:pt idx="570">
                  <c:v>1.9759943463951699</c:v>
                </c:pt>
                <c:pt idx="571">
                  <c:v>1.6602574980182701</c:v>
                </c:pt>
                <c:pt idx="572">
                  <c:v>1.76871222035288</c:v>
                </c:pt>
                <c:pt idx="573">
                  <c:v>1.0417944660648599</c:v>
                </c:pt>
                <c:pt idx="574">
                  <c:v>0.95879489660967498</c:v>
                </c:pt>
                <c:pt idx="575">
                  <c:v>0.87611183408591797</c:v>
                </c:pt>
                <c:pt idx="576">
                  <c:v>0.53140368983145003</c:v>
                </c:pt>
                <c:pt idx="577">
                  <c:v>0.466312176595579</c:v>
                </c:pt>
                <c:pt idx="578">
                  <c:v>0.492025008096107</c:v>
                </c:pt>
                <c:pt idx="579">
                  <c:v>0.334667102018329</c:v>
                </c:pt>
                <c:pt idx="580">
                  <c:v>0.129902857911702</c:v>
                </c:pt>
                <c:pt idx="581">
                  <c:v>8.0972518696057705E-2</c:v>
                </c:pt>
                <c:pt idx="582">
                  <c:v>0.243292373210693</c:v>
                </c:pt>
                <c:pt idx="583">
                  <c:v>0.243292373216832</c:v>
                </c:pt>
                <c:pt idx="584">
                  <c:v>0.38170039177100501</c:v>
                </c:pt>
                <c:pt idx="585">
                  <c:v>0.172196351738648</c:v>
                </c:pt>
                <c:pt idx="586">
                  <c:v>0.114495564109689</c:v>
                </c:pt>
                <c:pt idx="587">
                  <c:v>0.39988434623853703</c:v>
                </c:pt>
                <c:pt idx="588">
                  <c:v>0.15015814266132599</c:v>
                </c:pt>
                <c:pt idx="589">
                  <c:v>0.29424657747802002</c:v>
                </c:pt>
                <c:pt idx="600">
                  <c:v>8.8844868971591495E-3</c:v>
                </c:pt>
                <c:pt idx="601">
                  <c:v>8.8844868977275802E-3</c:v>
                </c:pt>
                <c:pt idx="602">
                  <c:v>2.1352864572122598E-2</c:v>
                </c:pt>
                <c:pt idx="603">
                  <c:v>1.5089200791408099E-2</c:v>
                </c:pt>
                <c:pt idx="604">
                  <c:v>1.5089200790726001E-2</c:v>
                </c:pt>
                <c:pt idx="605">
                  <c:v>1.3396655147062101E-2</c:v>
                </c:pt>
                <c:pt idx="606">
                  <c:v>9.3675432727423E-2</c:v>
                </c:pt>
                <c:pt idx="607">
                  <c:v>0.107960553922453</c:v>
                </c:pt>
                <c:pt idx="608">
                  <c:v>6.3076481592133901E-2</c:v>
                </c:pt>
                <c:pt idx="609">
                  <c:v>0.13105648426153499</c:v>
                </c:pt>
                <c:pt idx="610">
                  <c:v>8.5153071187960394E-2</c:v>
                </c:pt>
                <c:pt idx="611">
                  <c:v>9.0561987909836703E-2</c:v>
                </c:pt>
                <c:pt idx="612">
                  <c:v>0.18263551938434799</c:v>
                </c:pt>
                <c:pt idx="613">
                  <c:v>0.15804297308670801</c:v>
                </c:pt>
                <c:pt idx="614">
                  <c:v>0.123099778441201</c:v>
                </c:pt>
                <c:pt idx="615">
                  <c:v>0.40712632305871899</c:v>
                </c:pt>
                <c:pt idx="616">
                  <c:v>0.63004327113424097</c:v>
                </c:pt>
                <c:pt idx="617">
                  <c:v>0.85229013376113005</c:v>
                </c:pt>
                <c:pt idx="618">
                  <c:v>1.0721404711607601</c:v>
                </c:pt>
                <c:pt idx="619">
                  <c:v>1.03415534482417</c:v>
                </c:pt>
                <c:pt idx="620">
                  <c:v>0.93317514950399505</c:v>
                </c:pt>
                <c:pt idx="621">
                  <c:v>0.85650232054308595</c:v>
                </c:pt>
                <c:pt idx="622">
                  <c:v>0.53718616164928801</c:v>
                </c:pt>
                <c:pt idx="623">
                  <c:v>0.90483787429138796</c:v>
                </c:pt>
                <c:pt idx="624">
                  <c:v>0.82341922283762903</c:v>
                </c:pt>
                <c:pt idx="625">
                  <c:v>0.49342269363091901</c:v>
                </c:pt>
                <c:pt idx="626">
                  <c:v>0.29120453908217298</c:v>
                </c:pt>
                <c:pt idx="627">
                  <c:v>8.9803844168045502E-2</c:v>
                </c:pt>
                <c:pt idx="628">
                  <c:v>0.115058114730232</c:v>
                </c:pt>
                <c:pt idx="629">
                  <c:v>0.157527333488588</c:v>
                </c:pt>
                <c:pt idx="630">
                  <c:v>6.3215601138495003E-2</c:v>
                </c:pt>
                <c:pt idx="631">
                  <c:v>3.6714198138838597E-2</c:v>
                </c:pt>
                <c:pt idx="632">
                  <c:v>7.3439020022533399E-2</c:v>
                </c:pt>
                <c:pt idx="633">
                  <c:v>7.6596856343940098E-3</c:v>
                </c:pt>
                <c:pt idx="644">
                  <c:v>9.7763123986510395E-2</c:v>
                </c:pt>
                <c:pt idx="645">
                  <c:v>0.154373243175883</c:v>
                </c:pt>
                <c:pt idx="646">
                  <c:v>0.47460892461492699</c:v>
                </c:pt>
                <c:pt idx="647">
                  <c:v>0.54030272563954895</c:v>
                </c:pt>
                <c:pt idx="648">
                  <c:v>0.50916560910650299</c:v>
                </c:pt>
                <c:pt idx="649">
                  <c:v>0.45747831005326101</c:v>
                </c:pt>
                <c:pt idx="650">
                  <c:v>0.695167994319149</c:v>
                </c:pt>
                <c:pt idx="651">
                  <c:v>1.062700399081</c:v>
                </c:pt>
                <c:pt idx="652">
                  <c:v>1.1166654320753699</c:v>
                </c:pt>
                <c:pt idx="653">
                  <c:v>0.58259627022016502</c:v>
                </c:pt>
                <c:pt idx="654">
                  <c:v>0.63571730764408596</c:v>
                </c:pt>
                <c:pt idx="655">
                  <c:v>0.88622708063576305</c:v>
                </c:pt>
                <c:pt idx="656">
                  <c:v>1.0385399240927899</c:v>
                </c:pt>
                <c:pt idx="657">
                  <c:v>0.93558875475605396</c:v>
                </c:pt>
                <c:pt idx="658">
                  <c:v>0.93558875475412195</c:v>
                </c:pt>
                <c:pt idx="659">
                  <c:v>0.93558875475548597</c:v>
                </c:pt>
                <c:pt idx="660">
                  <c:v>1.71563107823852</c:v>
                </c:pt>
                <c:pt idx="661">
                  <c:v>1.86420097978817</c:v>
                </c:pt>
                <c:pt idx="662">
                  <c:v>2.2860297586620399</c:v>
                </c:pt>
                <c:pt idx="663">
                  <c:v>1.10876562872534</c:v>
                </c:pt>
                <c:pt idx="664">
                  <c:v>0.69289243365710695</c:v>
                </c:pt>
                <c:pt idx="665">
                  <c:v>0.890901534238424</c:v>
                </c:pt>
                <c:pt idx="666">
                  <c:v>1.05294007853399</c:v>
                </c:pt>
                <c:pt idx="667">
                  <c:v>1.20715030481483</c:v>
                </c:pt>
                <c:pt idx="668">
                  <c:v>0.76782015161586503</c:v>
                </c:pt>
                <c:pt idx="669">
                  <c:v>0.77199413585992704</c:v>
                </c:pt>
                <c:pt idx="670">
                  <c:v>0.84230239149008002</c:v>
                </c:pt>
                <c:pt idx="671">
                  <c:v>0.46099881722182101</c:v>
                </c:pt>
                <c:pt idx="672">
                  <c:v>0.517012442939631</c:v>
                </c:pt>
                <c:pt idx="673">
                  <c:v>0.470993218056378</c:v>
                </c:pt>
                <c:pt idx="674">
                  <c:v>0.36103193227165797</c:v>
                </c:pt>
                <c:pt idx="675">
                  <c:v>0.11714995190755</c:v>
                </c:pt>
                <c:pt idx="676">
                  <c:v>6.0565263031549001E-3</c:v>
                </c:pt>
                <c:pt idx="677">
                  <c:v>3.24049061123333E-3</c:v>
                </c:pt>
                <c:pt idx="678">
                  <c:v>0.480758632568836</c:v>
                </c:pt>
                <c:pt idx="679">
                  <c:v>0.48075862158611898</c:v>
                </c:pt>
                <c:pt idx="680">
                  <c:v>0.60456741822952198</c:v>
                </c:pt>
                <c:pt idx="681">
                  <c:v>0.49068810960125098</c:v>
                </c:pt>
                <c:pt idx="692">
                  <c:v>4.28259763746155E-2</c:v>
                </c:pt>
                <c:pt idx="693">
                  <c:v>4.2825976375638702E-2</c:v>
                </c:pt>
                <c:pt idx="694">
                  <c:v>3.9756485661541802E-2</c:v>
                </c:pt>
                <c:pt idx="695">
                  <c:v>3.9756485661655502E-2</c:v>
                </c:pt>
                <c:pt idx="696">
                  <c:v>4.86463693375754E-2</c:v>
                </c:pt>
                <c:pt idx="697">
                  <c:v>3.6032648850778101E-2</c:v>
                </c:pt>
                <c:pt idx="698">
                  <c:v>0.12793193027039301</c:v>
                </c:pt>
                <c:pt idx="699">
                  <c:v>6.6043348339348995E-2</c:v>
                </c:pt>
                <c:pt idx="700">
                  <c:v>7.0192626952120904E-2</c:v>
                </c:pt>
                <c:pt idx="701">
                  <c:v>0.144565932813634</c:v>
                </c:pt>
                <c:pt idx="702">
                  <c:v>0.31496773094477198</c:v>
                </c:pt>
                <c:pt idx="703">
                  <c:v>0.10928874219735001</c:v>
                </c:pt>
                <c:pt idx="704">
                  <c:v>0.15089408916105601</c:v>
                </c:pt>
                <c:pt idx="705">
                  <c:v>8.4547544055339999E-2</c:v>
                </c:pt>
                <c:pt idx="706">
                  <c:v>0.30051662512482802</c:v>
                </c:pt>
                <c:pt idx="707">
                  <c:v>0.28743124874870302</c:v>
                </c:pt>
                <c:pt idx="708">
                  <c:v>0.125988135878629</c:v>
                </c:pt>
                <c:pt idx="709">
                  <c:v>0.119297044412178</c:v>
                </c:pt>
                <c:pt idx="710">
                  <c:v>0.10310525838247001</c:v>
                </c:pt>
                <c:pt idx="711">
                  <c:v>3.3905025903550302E-2</c:v>
                </c:pt>
                <c:pt idx="712">
                  <c:v>4.5153492470035403E-2</c:v>
                </c:pt>
                <c:pt idx="713">
                  <c:v>4.5908081942002403E-2</c:v>
                </c:pt>
                <c:pt idx="714">
                  <c:v>4.7218450823493199E-2</c:v>
                </c:pt>
                <c:pt idx="715">
                  <c:v>7.1816713571592999E-2</c:v>
                </c:pt>
                <c:pt idx="716">
                  <c:v>7.4393022654476199E-2</c:v>
                </c:pt>
                <c:pt idx="717">
                  <c:v>1.43796302928649E-2</c:v>
                </c:pt>
                <c:pt idx="718">
                  <c:v>8.2088762284229198E-3</c:v>
                </c:pt>
                <c:pt idx="719">
                  <c:v>3.7302843310044402E-2</c:v>
                </c:pt>
                <c:pt idx="720">
                  <c:v>3.0371866280347599E-3</c:v>
                </c:pt>
                <c:pt idx="721">
                  <c:v>5.5770431759924598E-2</c:v>
                </c:pt>
                <c:pt idx="722">
                  <c:v>2.1777660696443501E-2</c:v>
                </c:pt>
                <c:pt idx="723">
                  <c:v>3.3711412245566001E-2</c:v>
                </c:pt>
                <c:pt idx="724">
                  <c:v>1.4593787707099201E-2</c:v>
                </c:pt>
                <c:pt idx="725">
                  <c:v>1.04542342245395E-2</c:v>
                </c:pt>
                <c:pt idx="726">
                  <c:v>2.5217402346015699E-2</c:v>
                </c:pt>
                <c:pt idx="727">
                  <c:v>8.4675065320652707E-2</c:v>
                </c:pt>
                <c:pt idx="728">
                  <c:v>0.102478240772143</c:v>
                </c:pt>
                <c:pt idx="729">
                  <c:v>5.7722428428974099E-2</c:v>
                </c:pt>
                <c:pt idx="730">
                  <c:v>5.7451646559911803E-3</c:v>
                </c:pt>
                <c:pt idx="731">
                  <c:v>0.11328019249799599</c:v>
                </c:pt>
                <c:pt idx="732">
                  <c:v>0.117796408072422</c:v>
                </c:pt>
                <c:pt idx="743">
                  <c:v>1.03429502243728</c:v>
                </c:pt>
                <c:pt idx="744">
                  <c:v>0.94629761480098296</c:v>
                </c:pt>
                <c:pt idx="745">
                  <c:v>0.85094582245108097</c:v>
                </c:pt>
                <c:pt idx="746">
                  <c:v>0.81281833670414005</c:v>
                </c:pt>
                <c:pt idx="747">
                  <c:v>0.81281833670141201</c:v>
                </c:pt>
                <c:pt idx="748">
                  <c:v>0.81281829472504796</c:v>
                </c:pt>
                <c:pt idx="749">
                  <c:v>1.0639936050561101</c:v>
                </c:pt>
                <c:pt idx="750">
                  <c:v>1.3233281744343199</c:v>
                </c:pt>
                <c:pt idx="751">
                  <c:v>0.91263087926290598</c:v>
                </c:pt>
                <c:pt idx="752">
                  <c:v>1.09000770635532</c:v>
                </c:pt>
                <c:pt idx="753">
                  <c:v>0.72866711406436502</c:v>
                </c:pt>
                <c:pt idx="754">
                  <c:v>0.97998240379718005</c:v>
                </c:pt>
                <c:pt idx="755">
                  <c:v>0.97998240379081403</c:v>
                </c:pt>
                <c:pt idx="756">
                  <c:v>0.80749440854640397</c:v>
                </c:pt>
                <c:pt idx="757">
                  <c:v>0.62983459765371197</c:v>
                </c:pt>
                <c:pt idx="758">
                  <c:v>0.62945560860350702</c:v>
                </c:pt>
                <c:pt idx="759">
                  <c:v>0.35131476720573601</c:v>
                </c:pt>
                <c:pt idx="760">
                  <c:v>0.208358905374325</c:v>
                </c:pt>
                <c:pt idx="761">
                  <c:v>0.362636936733225</c:v>
                </c:pt>
                <c:pt idx="762">
                  <c:v>0.35508157215212999</c:v>
                </c:pt>
                <c:pt idx="763">
                  <c:v>0.32516904784881701</c:v>
                </c:pt>
                <c:pt idx="764">
                  <c:v>0.55711699203664</c:v>
                </c:pt>
                <c:pt idx="765">
                  <c:v>0.76217430695635402</c:v>
                </c:pt>
                <c:pt idx="766">
                  <c:v>0.81164506354105004</c:v>
                </c:pt>
                <c:pt idx="767">
                  <c:v>0.64518274764032002</c:v>
                </c:pt>
                <c:pt idx="768">
                  <c:v>0.84138948096017396</c:v>
                </c:pt>
                <c:pt idx="769">
                  <c:v>0.79581154035929602</c:v>
                </c:pt>
                <c:pt idx="770">
                  <c:v>0.87841238437124503</c:v>
                </c:pt>
                <c:pt idx="771">
                  <c:v>1.0172778504220299</c:v>
                </c:pt>
                <c:pt idx="772">
                  <c:v>0.21250442150233101</c:v>
                </c:pt>
                <c:pt idx="773">
                  <c:v>0.21344682891253799</c:v>
                </c:pt>
                <c:pt idx="774">
                  <c:v>0.213446828911287</c:v>
                </c:pt>
                <c:pt idx="775">
                  <c:v>0.31851420317571</c:v>
                </c:pt>
                <c:pt idx="776">
                  <c:v>0.31851420317548201</c:v>
                </c:pt>
                <c:pt idx="777">
                  <c:v>0.31851420317627799</c:v>
                </c:pt>
                <c:pt idx="778">
                  <c:v>0.23918842612920299</c:v>
                </c:pt>
                <c:pt idx="779">
                  <c:v>0.220467892556826</c:v>
                </c:pt>
                <c:pt idx="780">
                  <c:v>0.218366963362087</c:v>
                </c:pt>
                <c:pt idx="781">
                  <c:v>0.15529517104573601</c:v>
                </c:pt>
                <c:pt idx="782">
                  <c:v>9.2587951276755107E-2</c:v>
                </c:pt>
                <c:pt idx="783">
                  <c:v>0.21363333198780801</c:v>
                </c:pt>
                <c:pt idx="784">
                  <c:v>7.89944204743733E-2</c:v>
                </c:pt>
                <c:pt idx="795">
                  <c:v>0.11534453825470301</c:v>
                </c:pt>
                <c:pt idx="796">
                  <c:v>0.133743278855945</c:v>
                </c:pt>
                <c:pt idx="797">
                  <c:v>0.132289171802768</c:v>
                </c:pt>
                <c:pt idx="798">
                  <c:v>0.13250072246933101</c:v>
                </c:pt>
                <c:pt idx="799">
                  <c:v>0.11877209814463199</c:v>
                </c:pt>
                <c:pt idx="800">
                  <c:v>0.188611274336836</c:v>
                </c:pt>
                <c:pt idx="801">
                  <c:v>0.28245324539773298</c:v>
                </c:pt>
                <c:pt idx="802">
                  <c:v>0.24084868163447501</c:v>
                </c:pt>
                <c:pt idx="803">
                  <c:v>0.50073304110776495</c:v>
                </c:pt>
                <c:pt idx="804">
                  <c:v>0.50073304110799199</c:v>
                </c:pt>
                <c:pt idx="805">
                  <c:v>0.369232884280564</c:v>
                </c:pt>
                <c:pt idx="806">
                  <c:v>0.32178598740904402</c:v>
                </c:pt>
                <c:pt idx="807">
                  <c:v>0.34551298811914</c:v>
                </c:pt>
                <c:pt idx="808">
                  <c:v>0.71489695939874298</c:v>
                </c:pt>
                <c:pt idx="809">
                  <c:v>0.79358139008945705</c:v>
                </c:pt>
                <c:pt idx="810">
                  <c:v>0.79358139009070805</c:v>
                </c:pt>
                <c:pt idx="811">
                  <c:v>1.85049801070386</c:v>
                </c:pt>
                <c:pt idx="812">
                  <c:v>1.7447677331086899</c:v>
                </c:pt>
                <c:pt idx="813">
                  <c:v>1.6856298355030499</c:v>
                </c:pt>
                <c:pt idx="814">
                  <c:v>0.79861134917700805</c:v>
                </c:pt>
                <c:pt idx="815">
                  <c:v>1.03566987099452</c:v>
                </c:pt>
                <c:pt idx="816">
                  <c:v>0.72726238855022995</c:v>
                </c:pt>
                <c:pt idx="817">
                  <c:v>0.75055912206630604</c:v>
                </c:pt>
                <c:pt idx="818">
                  <c:v>0.54278740647805501</c:v>
                </c:pt>
                <c:pt idx="819">
                  <c:v>1.2361664844745499</c:v>
                </c:pt>
                <c:pt idx="820">
                  <c:v>0.90203500701716199</c:v>
                </c:pt>
                <c:pt idx="821">
                  <c:v>0.54216371288771403</c:v>
                </c:pt>
                <c:pt idx="822">
                  <c:v>0.27011703491245997</c:v>
                </c:pt>
                <c:pt idx="833">
                  <c:v>2.4743935251136699</c:v>
                </c:pt>
                <c:pt idx="834">
                  <c:v>2.5625419748559999</c:v>
                </c:pt>
                <c:pt idx="835">
                  <c:v>2.3753355384939101</c:v>
                </c:pt>
                <c:pt idx="836">
                  <c:v>2.0720815048007402</c:v>
                </c:pt>
                <c:pt idx="837">
                  <c:v>1.7443579671621601</c:v>
                </c:pt>
                <c:pt idx="838">
                  <c:v>1.4469328648814299</c:v>
                </c:pt>
                <c:pt idx="839">
                  <c:v>1.20307730000241</c:v>
                </c:pt>
                <c:pt idx="840">
                  <c:v>1.30540958053575</c:v>
                </c:pt>
                <c:pt idx="841">
                  <c:v>1.57896862281154</c:v>
                </c:pt>
                <c:pt idx="842">
                  <c:v>1.62116820541144</c:v>
                </c:pt>
                <c:pt idx="843">
                  <c:v>1.3269589405700799</c:v>
                </c:pt>
                <c:pt idx="844">
                  <c:v>1.1869205606500399</c:v>
                </c:pt>
                <c:pt idx="845">
                  <c:v>0.91970062639029504</c:v>
                </c:pt>
                <c:pt idx="846">
                  <c:v>0.93069005580662201</c:v>
                </c:pt>
                <c:pt idx="847">
                  <c:v>7.52093603007324E-2</c:v>
                </c:pt>
                <c:pt idx="848">
                  <c:v>2.4499497150259199E-2</c:v>
                </c:pt>
                <c:pt idx="849">
                  <c:v>2.4499497146280198E-2</c:v>
                </c:pt>
                <c:pt idx="850">
                  <c:v>4.7982547399215002E-2</c:v>
                </c:pt>
                <c:pt idx="861">
                  <c:v>3.3481866810802799E-2</c:v>
                </c:pt>
                <c:pt idx="862">
                  <c:v>3.0730415671541798E-2</c:v>
                </c:pt>
                <c:pt idx="863">
                  <c:v>9.9289154040206995E-2</c:v>
                </c:pt>
                <c:pt idx="864">
                  <c:v>0.14494141912075501</c:v>
                </c:pt>
                <c:pt idx="865">
                  <c:v>0.144941448983332</c:v>
                </c:pt>
                <c:pt idx="866">
                  <c:v>0.289912805218137</c:v>
                </c:pt>
                <c:pt idx="867">
                  <c:v>0.46528967913741298</c:v>
                </c:pt>
                <c:pt idx="868">
                  <c:v>0.23152253556895599</c:v>
                </c:pt>
                <c:pt idx="869">
                  <c:v>0.24861331473971399</c:v>
                </c:pt>
                <c:pt idx="870">
                  <c:v>0.34980164637113398</c:v>
                </c:pt>
                <c:pt idx="871">
                  <c:v>0.35362860234181398</c:v>
                </c:pt>
                <c:pt idx="872">
                  <c:v>0.353628593889312</c:v>
                </c:pt>
                <c:pt idx="873">
                  <c:v>0.17993050205484501</c:v>
                </c:pt>
                <c:pt idx="874">
                  <c:v>0.24195712520679499</c:v>
                </c:pt>
                <c:pt idx="875">
                  <c:v>0.25987977842100901</c:v>
                </c:pt>
                <c:pt idx="876">
                  <c:v>0.31023639272416398</c:v>
                </c:pt>
                <c:pt idx="877">
                  <c:v>0.65633481140832794</c:v>
                </c:pt>
                <c:pt idx="878">
                  <c:v>0.71132207835591998</c:v>
                </c:pt>
                <c:pt idx="879">
                  <c:v>0.402457123120257</c:v>
                </c:pt>
                <c:pt idx="880">
                  <c:v>0.63793763281569205</c:v>
                </c:pt>
                <c:pt idx="881">
                  <c:v>0.39603648414231402</c:v>
                </c:pt>
                <c:pt idx="882">
                  <c:v>0.35074396329855501</c:v>
                </c:pt>
                <c:pt idx="883">
                  <c:v>1.04111021133292</c:v>
                </c:pt>
                <c:pt idx="884">
                  <c:v>0.88042396037371895</c:v>
                </c:pt>
                <c:pt idx="885">
                  <c:v>0.914198886417807</c:v>
                </c:pt>
                <c:pt idx="896">
                  <c:v>0.538795466671672</c:v>
                </c:pt>
                <c:pt idx="897">
                  <c:v>0.44317739136101902</c:v>
                </c:pt>
                <c:pt idx="898">
                  <c:v>0.288604759531495</c:v>
                </c:pt>
                <c:pt idx="899">
                  <c:v>0.34208498918462699</c:v>
                </c:pt>
                <c:pt idx="900">
                  <c:v>0.22236880370701301</c:v>
                </c:pt>
                <c:pt idx="901">
                  <c:v>0.30066993720652102</c:v>
                </c:pt>
                <c:pt idx="902">
                  <c:v>0.29297882634716599</c:v>
                </c:pt>
                <c:pt idx="903">
                  <c:v>0.187608824349695</c:v>
                </c:pt>
                <c:pt idx="904">
                  <c:v>0.450042496108495</c:v>
                </c:pt>
                <c:pt idx="905">
                  <c:v>1.03842863655802</c:v>
                </c:pt>
                <c:pt idx="906">
                  <c:v>0.68315701800600004</c:v>
                </c:pt>
                <c:pt idx="907">
                  <c:v>0.683640919987624</c:v>
                </c:pt>
                <c:pt idx="908">
                  <c:v>0.83474710894870396</c:v>
                </c:pt>
                <c:pt idx="909">
                  <c:v>0.82703614856222896</c:v>
                </c:pt>
                <c:pt idx="910">
                  <c:v>0.75453973893581905</c:v>
                </c:pt>
                <c:pt idx="911">
                  <c:v>0.26606763127199401</c:v>
                </c:pt>
                <c:pt idx="912">
                  <c:v>0.43892754106843801</c:v>
                </c:pt>
                <c:pt idx="913">
                  <c:v>0.487668145090765</c:v>
                </c:pt>
                <c:pt idx="914">
                  <c:v>0.42297221442208899</c:v>
                </c:pt>
                <c:pt idx="915">
                  <c:v>0.54401583059825498</c:v>
                </c:pt>
                <c:pt idx="916">
                  <c:v>0.64057580866278796</c:v>
                </c:pt>
                <c:pt idx="927">
                  <c:v>0.53120087895683799</c:v>
                </c:pt>
                <c:pt idx="928">
                  <c:v>0.49367005614396903</c:v>
                </c:pt>
                <c:pt idx="929">
                  <c:v>0.514783044447086</c:v>
                </c:pt>
                <c:pt idx="930">
                  <c:v>0.56428135532917201</c:v>
                </c:pt>
                <c:pt idx="931">
                  <c:v>0.70008096955814403</c:v>
                </c:pt>
                <c:pt idx="932">
                  <c:v>0.49838082751944102</c:v>
                </c:pt>
                <c:pt idx="933">
                  <c:v>0.42302454808634599</c:v>
                </c:pt>
                <c:pt idx="934">
                  <c:v>0.33563867768657502</c:v>
                </c:pt>
                <c:pt idx="935">
                  <c:v>0.365932280112929</c:v>
                </c:pt>
                <c:pt idx="936">
                  <c:v>0.24063389918512701</c:v>
                </c:pt>
                <c:pt idx="937">
                  <c:v>0.21797208955206299</c:v>
                </c:pt>
                <c:pt idx="938">
                  <c:v>2.7916309023112301E-2</c:v>
                </c:pt>
                <c:pt idx="939">
                  <c:v>0.13047398721096201</c:v>
                </c:pt>
                <c:pt idx="940">
                  <c:v>0.32987708138784899</c:v>
                </c:pt>
                <c:pt idx="941">
                  <c:v>0.38097492252552501</c:v>
                </c:pt>
                <c:pt idx="942">
                  <c:v>0.33909811171361098</c:v>
                </c:pt>
                <c:pt idx="943">
                  <c:v>0.19852734595122001</c:v>
                </c:pt>
                <c:pt idx="944">
                  <c:v>9.7465196556640894E-3</c:v>
                </c:pt>
                <c:pt idx="945">
                  <c:v>0.34869152750672999</c:v>
                </c:pt>
                <c:pt idx="956">
                  <c:v>0.185647905453493</c:v>
                </c:pt>
                <c:pt idx="957">
                  <c:v>0.119888343581238</c:v>
                </c:pt>
                <c:pt idx="958">
                  <c:v>1.4027542418276699</c:v>
                </c:pt>
                <c:pt idx="959">
                  <c:v>1.1057556562752799</c:v>
                </c:pt>
                <c:pt idx="960">
                  <c:v>1.3972638972632001</c:v>
                </c:pt>
                <c:pt idx="961">
                  <c:v>1.3954165040437401</c:v>
                </c:pt>
                <c:pt idx="962">
                  <c:v>1.2057614975400399</c:v>
                </c:pt>
                <c:pt idx="963">
                  <c:v>1.3741625708762499</c:v>
                </c:pt>
                <c:pt idx="964">
                  <c:v>1.24302612991289</c:v>
                </c:pt>
                <c:pt idx="965">
                  <c:v>1.08930886543317</c:v>
                </c:pt>
                <c:pt idx="966">
                  <c:v>0.88523479677110095</c:v>
                </c:pt>
                <c:pt idx="967">
                  <c:v>0.69822914119822599</c:v>
                </c:pt>
                <c:pt idx="968">
                  <c:v>0.38489630356423299</c:v>
                </c:pt>
                <c:pt idx="969">
                  <c:v>0.50145592977480602</c:v>
                </c:pt>
                <c:pt idx="970">
                  <c:v>0.74049266531676505</c:v>
                </c:pt>
                <c:pt idx="971">
                  <c:v>0.78192897732435496</c:v>
                </c:pt>
                <c:pt idx="972">
                  <c:v>0.78192897741234901</c:v>
                </c:pt>
                <c:pt idx="973">
                  <c:v>0.79191034712312103</c:v>
                </c:pt>
                <c:pt idx="974">
                  <c:v>0.79191034657890202</c:v>
                </c:pt>
                <c:pt idx="975">
                  <c:v>0.90034938043481805</c:v>
                </c:pt>
                <c:pt idx="976">
                  <c:v>0.80977919369183804</c:v>
                </c:pt>
                <c:pt idx="977">
                  <c:v>0.82838170607908501</c:v>
                </c:pt>
                <c:pt idx="978">
                  <c:v>0.83539857334926604</c:v>
                </c:pt>
                <c:pt idx="979">
                  <c:v>0.83539857330470102</c:v>
                </c:pt>
                <c:pt idx="980">
                  <c:v>0.88083152979424995</c:v>
                </c:pt>
                <c:pt idx="981">
                  <c:v>1.00868795415136</c:v>
                </c:pt>
                <c:pt idx="982">
                  <c:v>0.95525998460505002</c:v>
                </c:pt>
                <c:pt idx="983">
                  <c:v>0.95525998457640104</c:v>
                </c:pt>
                <c:pt idx="984">
                  <c:v>1.01148143182843</c:v>
                </c:pt>
                <c:pt idx="985">
                  <c:v>1.01148146609978</c:v>
                </c:pt>
                <c:pt idx="986">
                  <c:v>1.0114814497840099</c:v>
                </c:pt>
                <c:pt idx="987">
                  <c:v>0.78798612917364597</c:v>
                </c:pt>
                <c:pt idx="988">
                  <c:v>0.43357241947194303</c:v>
                </c:pt>
                <c:pt idx="989">
                  <c:v>0.44018847168729303</c:v>
                </c:pt>
                <c:pt idx="990">
                  <c:v>0.24780891239811401</c:v>
                </c:pt>
                <c:pt idx="991">
                  <c:v>0.22583640719005901</c:v>
                </c:pt>
                <c:pt idx="992">
                  <c:v>0.179394353733869</c:v>
                </c:pt>
                <c:pt idx="993">
                  <c:v>0.226332889131413</c:v>
                </c:pt>
                <c:pt idx="994">
                  <c:v>0.192870806639348</c:v>
                </c:pt>
                <c:pt idx="995">
                  <c:v>0.37812010092432002</c:v>
                </c:pt>
                <c:pt idx="996">
                  <c:v>0.42530782501933101</c:v>
                </c:pt>
                <c:pt idx="997">
                  <c:v>0.43996186582774</c:v>
                </c:pt>
                <c:pt idx="998">
                  <c:v>0.41041566856017703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51-4F25-8CF1-EA72805B8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285632"/>
        <c:axId val="405285240"/>
      </c:areaChart>
      <c:catAx>
        <c:axId val="4052856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crossAx val="405285240"/>
        <c:crosses val="autoZero"/>
        <c:auto val="1"/>
        <c:lblAlgn val="ctr"/>
        <c:lblOffset val="100"/>
        <c:noMultiLvlLbl val="0"/>
      </c:catAx>
      <c:valAx>
        <c:axId val="405285240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crossAx val="405285632"/>
        <c:crosses val="autoZero"/>
        <c:crossBetween val="midCat"/>
        <c:majorUnit val="1"/>
        <c:minorUnit val="1"/>
      </c:valAx>
      <c:spPr>
        <a:noFill/>
        <a:ln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Sheet3!$I$1</c:f>
              <c:strCache>
                <c:ptCount val="1"/>
                <c:pt idx="0">
                  <c:v>lod - Extinction Learning</c:v>
                </c:pt>
              </c:strCache>
            </c:strRef>
          </c:tx>
          <c:spPr>
            <a:solidFill>
              <a:srgbClr val="CC3399"/>
            </a:solidFill>
            <a:ln>
              <a:solidFill>
                <a:sysClr val="windowText" lastClr="000000"/>
              </a:solidFill>
            </a:ln>
          </c:spPr>
          <c:cat>
            <c:strRef>
              <c:f>Sheet3!$H$2:$H$1000</c:f>
              <c:strCache>
                <c:ptCount val="99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82">
                  <c:v>2</c:v>
                </c:pt>
                <c:pt idx="83">
                  <c:v>2</c:v>
                </c:pt>
                <c:pt idx="84">
                  <c:v>2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2</c:v>
                </c:pt>
                <c:pt idx="89">
                  <c:v>2</c:v>
                </c:pt>
                <c:pt idx="90">
                  <c:v>2</c:v>
                </c:pt>
                <c:pt idx="91">
                  <c:v>2</c:v>
                </c:pt>
                <c:pt idx="92">
                  <c:v>2</c:v>
                </c:pt>
                <c:pt idx="93">
                  <c:v>2</c:v>
                </c:pt>
                <c:pt idx="94">
                  <c:v>2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2</c:v>
                </c:pt>
                <c:pt idx="112">
                  <c:v>2</c:v>
                </c:pt>
                <c:pt idx="113">
                  <c:v>2</c:v>
                </c:pt>
                <c:pt idx="114">
                  <c:v>2</c:v>
                </c:pt>
                <c:pt idx="115">
                  <c:v>2</c:v>
                </c:pt>
                <c:pt idx="116">
                  <c:v>2</c:v>
                </c:pt>
                <c:pt idx="117">
                  <c:v>2</c:v>
                </c:pt>
                <c:pt idx="118">
                  <c:v>2</c:v>
                </c:pt>
                <c:pt idx="119">
                  <c:v>2</c:v>
                </c:pt>
                <c:pt idx="120">
                  <c:v>2</c:v>
                </c:pt>
                <c:pt idx="121">
                  <c:v>2</c:v>
                </c:pt>
                <c:pt idx="122">
                  <c:v>2</c:v>
                </c:pt>
                <c:pt idx="123">
                  <c:v>2</c:v>
                </c:pt>
                <c:pt idx="124">
                  <c:v>2</c:v>
                </c:pt>
                <c:pt idx="125">
                  <c:v>2</c:v>
                </c:pt>
                <c:pt idx="126">
                  <c:v>2</c:v>
                </c:pt>
                <c:pt idx="127">
                  <c:v>2</c:v>
                </c:pt>
                <c:pt idx="128">
                  <c:v>2</c:v>
                </c:pt>
                <c:pt idx="129">
                  <c:v>2</c:v>
                </c:pt>
                <c:pt idx="130">
                  <c:v>2</c:v>
                </c:pt>
                <c:pt idx="131">
                  <c:v>2</c:v>
                </c:pt>
                <c:pt idx="132">
                  <c:v>2</c:v>
                </c:pt>
                <c:pt idx="133">
                  <c:v>2</c:v>
                </c:pt>
                <c:pt idx="134">
                  <c:v>2</c:v>
                </c:pt>
                <c:pt idx="135">
                  <c:v>2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4</c:v>
                </c:pt>
                <c:pt idx="228">
                  <c:v>4</c:v>
                </c:pt>
                <c:pt idx="229">
                  <c:v>4</c:v>
                </c:pt>
                <c:pt idx="230">
                  <c:v>4</c:v>
                </c:pt>
                <c:pt idx="231">
                  <c:v>4</c:v>
                </c:pt>
                <c:pt idx="232">
                  <c:v>4</c:v>
                </c:pt>
                <c:pt idx="233">
                  <c:v>4</c:v>
                </c:pt>
                <c:pt idx="234">
                  <c:v>4</c:v>
                </c:pt>
                <c:pt idx="235">
                  <c:v>4</c:v>
                </c:pt>
                <c:pt idx="236">
                  <c:v>4</c:v>
                </c:pt>
                <c:pt idx="237">
                  <c:v>4</c:v>
                </c:pt>
                <c:pt idx="238">
                  <c:v>4</c:v>
                </c:pt>
                <c:pt idx="239">
                  <c:v>4</c:v>
                </c:pt>
                <c:pt idx="240">
                  <c:v>4</c:v>
                </c:pt>
                <c:pt idx="241">
                  <c:v>4</c:v>
                </c:pt>
                <c:pt idx="242">
                  <c:v>4</c:v>
                </c:pt>
                <c:pt idx="243">
                  <c:v>4</c:v>
                </c:pt>
                <c:pt idx="244">
                  <c:v>4</c:v>
                </c:pt>
                <c:pt idx="245">
                  <c:v>4</c:v>
                </c:pt>
                <c:pt idx="246">
                  <c:v>4</c:v>
                </c:pt>
                <c:pt idx="247">
                  <c:v>4</c:v>
                </c:pt>
                <c:pt idx="248">
                  <c:v>4</c:v>
                </c:pt>
                <c:pt idx="249">
                  <c:v>4</c:v>
                </c:pt>
                <c:pt idx="250">
                  <c:v>4</c:v>
                </c:pt>
                <c:pt idx="251">
                  <c:v>4</c:v>
                </c:pt>
                <c:pt idx="252">
                  <c:v>4</c:v>
                </c:pt>
                <c:pt idx="253">
                  <c:v>4</c:v>
                </c:pt>
                <c:pt idx="254">
                  <c:v>4</c:v>
                </c:pt>
                <c:pt idx="255">
                  <c:v>4</c:v>
                </c:pt>
                <c:pt idx="256">
                  <c:v>4</c:v>
                </c:pt>
                <c:pt idx="257">
                  <c:v>4</c:v>
                </c:pt>
                <c:pt idx="258">
                  <c:v>4</c:v>
                </c:pt>
                <c:pt idx="259">
                  <c:v>4</c:v>
                </c:pt>
                <c:pt idx="260">
                  <c:v>4</c:v>
                </c:pt>
                <c:pt idx="271">
                  <c:v>5</c:v>
                </c:pt>
                <c:pt idx="272">
                  <c:v>5</c:v>
                </c:pt>
                <c:pt idx="273">
                  <c:v>5</c:v>
                </c:pt>
                <c:pt idx="274">
                  <c:v>5</c:v>
                </c:pt>
                <c:pt idx="275">
                  <c:v>5</c:v>
                </c:pt>
                <c:pt idx="276">
                  <c:v>5</c:v>
                </c:pt>
                <c:pt idx="277">
                  <c:v>5</c:v>
                </c:pt>
                <c:pt idx="278">
                  <c:v>5</c:v>
                </c:pt>
                <c:pt idx="279">
                  <c:v>5</c:v>
                </c:pt>
                <c:pt idx="280">
                  <c:v>5</c:v>
                </c:pt>
                <c:pt idx="281">
                  <c:v>5</c:v>
                </c:pt>
                <c:pt idx="282">
                  <c:v>5</c:v>
                </c:pt>
                <c:pt idx="283">
                  <c:v>5</c:v>
                </c:pt>
                <c:pt idx="284">
                  <c:v>5</c:v>
                </c:pt>
                <c:pt idx="285">
                  <c:v>5</c:v>
                </c:pt>
                <c:pt idx="286">
                  <c:v>5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5</c:v>
                </c:pt>
                <c:pt idx="293">
                  <c:v>5</c:v>
                </c:pt>
                <c:pt idx="294">
                  <c:v>5</c:v>
                </c:pt>
                <c:pt idx="295">
                  <c:v>5</c:v>
                </c:pt>
                <c:pt idx="296">
                  <c:v>5</c:v>
                </c:pt>
                <c:pt idx="297">
                  <c:v>5</c:v>
                </c:pt>
                <c:pt idx="298">
                  <c:v>5</c:v>
                </c:pt>
                <c:pt idx="299">
                  <c:v>5</c:v>
                </c:pt>
                <c:pt idx="300">
                  <c:v>5</c:v>
                </c:pt>
                <c:pt idx="301">
                  <c:v>5</c:v>
                </c:pt>
                <c:pt idx="302">
                  <c:v>5</c:v>
                </c:pt>
                <c:pt idx="303">
                  <c:v>5</c:v>
                </c:pt>
                <c:pt idx="304">
                  <c:v>5</c:v>
                </c:pt>
                <c:pt idx="305">
                  <c:v>5</c:v>
                </c:pt>
                <c:pt idx="306">
                  <c:v>5</c:v>
                </c:pt>
                <c:pt idx="307">
                  <c:v>5</c:v>
                </c:pt>
                <c:pt idx="308">
                  <c:v>5</c:v>
                </c:pt>
                <c:pt idx="309">
                  <c:v>5</c:v>
                </c:pt>
                <c:pt idx="310">
                  <c:v>5</c:v>
                </c:pt>
                <c:pt idx="311">
                  <c:v>5</c:v>
                </c:pt>
                <c:pt idx="312">
                  <c:v>5</c:v>
                </c:pt>
                <c:pt idx="313">
                  <c:v>5</c:v>
                </c:pt>
                <c:pt idx="314">
                  <c:v>5</c:v>
                </c:pt>
                <c:pt idx="315">
                  <c:v>5</c:v>
                </c:pt>
                <c:pt idx="316">
                  <c:v>5</c:v>
                </c:pt>
                <c:pt idx="317">
                  <c:v>5</c:v>
                </c:pt>
                <c:pt idx="318">
                  <c:v>5</c:v>
                </c:pt>
                <c:pt idx="319">
                  <c:v>5</c:v>
                </c:pt>
                <c:pt idx="320">
                  <c:v>5</c:v>
                </c:pt>
                <c:pt idx="321">
                  <c:v>5</c:v>
                </c:pt>
                <c:pt idx="322">
                  <c:v>5</c:v>
                </c:pt>
                <c:pt idx="323">
                  <c:v>5</c:v>
                </c:pt>
                <c:pt idx="324">
                  <c:v>5</c:v>
                </c:pt>
                <c:pt idx="325">
                  <c:v>5</c:v>
                </c:pt>
                <c:pt idx="326">
                  <c:v>5</c:v>
                </c:pt>
                <c:pt idx="327">
                  <c:v>5</c:v>
                </c:pt>
                <c:pt idx="328">
                  <c:v>5</c:v>
                </c:pt>
                <c:pt idx="339">
                  <c:v>6</c:v>
                </c:pt>
                <c:pt idx="340">
                  <c:v>6</c:v>
                </c:pt>
                <c:pt idx="341">
                  <c:v>6</c:v>
                </c:pt>
                <c:pt idx="342">
                  <c:v>6</c:v>
                </c:pt>
                <c:pt idx="343">
                  <c:v>6</c:v>
                </c:pt>
                <c:pt idx="344">
                  <c:v>6</c:v>
                </c:pt>
                <c:pt idx="345">
                  <c:v>6</c:v>
                </c:pt>
                <c:pt idx="346">
                  <c:v>6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6</c:v>
                </c:pt>
                <c:pt idx="351">
                  <c:v>6</c:v>
                </c:pt>
                <c:pt idx="352">
                  <c:v>6</c:v>
                </c:pt>
                <c:pt idx="353">
                  <c:v>6</c:v>
                </c:pt>
                <c:pt idx="354">
                  <c:v>6</c:v>
                </c:pt>
                <c:pt idx="355">
                  <c:v>6</c:v>
                </c:pt>
                <c:pt idx="356">
                  <c:v>6</c:v>
                </c:pt>
                <c:pt idx="357">
                  <c:v>6</c:v>
                </c:pt>
                <c:pt idx="358">
                  <c:v>6</c:v>
                </c:pt>
                <c:pt idx="359">
                  <c:v>6</c:v>
                </c:pt>
                <c:pt idx="360">
                  <c:v>6</c:v>
                </c:pt>
                <c:pt idx="361">
                  <c:v>6</c:v>
                </c:pt>
                <c:pt idx="362">
                  <c:v>6</c:v>
                </c:pt>
                <c:pt idx="363">
                  <c:v>6</c:v>
                </c:pt>
                <c:pt idx="364">
                  <c:v>6</c:v>
                </c:pt>
                <c:pt idx="365">
                  <c:v>6</c:v>
                </c:pt>
                <c:pt idx="366">
                  <c:v>6</c:v>
                </c:pt>
                <c:pt idx="367">
                  <c:v>6</c:v>
                </c:pt>
                <c:pt idx="368">
                  <c:v>6</c:v>
                </c:pt>
                <c:pt idx="369">
                  <c:v>6</c:v>
                </c:pt>
                <c:pt idx="370">
                  <c:v>6</c:v>
                </c:pt>
                <c:pt idx="371">
                  <c:v>6</c:v>
                </c:pt>
                <c:pt idx="372">
                  <c:v>6</c:v>
                </c:pt>
                <c:pt idx="373">
                  <c:v>6</c:v>
                </c:pt>
                <c:pt idx="374">
                  <c:v>6</c:v>
                </c:pt>
                <c:pt idx="375">
                  <c:v>6</c:v>
                </c:pt>
                <c:pt idx="386">
                  <c:v>7</c:v>
                </c:pt>
                <c:pt idx="387">
                  <c:v>7</c:v>
                </c:pt>
                <c:pt idx="388">
                  <c:v>7</c:v>
                </c:pt>
                <c:pt idx="389">
                  <c:v>7</c:v>
                </c:pt>
                <c:pt idx="390">
                  <c:v>7</c:v>
                </c:pt>
                <c:pt idx="391">
                  <c:v>7</c:v>
                </c:pt>
                <c:pt idx="392">
                  <c:v>7</c:v>
                </c:pt>
                <c:pt idx="393">
                  <c:v>7</c:v>
                </c:pt>
                <c:pt idx="394">
                  <c:v>7</c:v>
                </c:pt>
                <c:pt idx="395">
                  <c:v>7</c:v>
                </c:pt>
                <c:pt idx="396">
                  <c:v>7</c:v>
                </c:pt>
                <c:pt idx="397">
                  <c:v>7</c:v>
                </c:pt>
                <c:pt idx="398">
                  <c:v>7</c:v>
                </c:pt>
                <c:pt idx="399">
                  <c:v>7</c:v>
                </c:pt>
                <c:pt idx="400">
                  <c:v>7</c:v>
                </c:pt>
                <c:pt idx="401">
                  <c:v>7</c:v>
                </c:pt>
                <c:pt idx="402">
                  <c:v>7</c:v>
                </c:pt>
                <c:pt idx="403">
                  <c:v>7</c:v>
                </c:pt>
                <c:pt idx="404">
                  <c:v>7</c:v>
                </c:pt>
                <c:pt idx="405">
                  <c:v>7</c:v>
                </c:pt>
                <c:pt idx="406">
                  <c:v>7</c:v>
                </c:pt>
                <c:pt idx="407">
                  <c:v>7</c:v>
                </c:pt>
                <c:pt idx="408">
                  <c:v>7</c:v>
                </c:pt>
                <c:pt idx="409">
                  <c:v>7</c:v>
                </c:pt>
                <c:pt idx="410">
                  <c:v>7</c:v>
                </c:pt>
                <c:pt idx="411">
                  <c:v>7</c:v>
                </c:pt>
                <c:pt idx="412">
                  <c:v>7</c:v>
                </c:pt>
                <c:pt idx="413">
                  <c:v>7</c:v>
                </c:pt>
                <c:pt idx="414">
                  <c:v>7</c:v>
                </c:pt>
                <c:pt idx="415">
                  <c:v>7</c:v>
                </c:pt>
                <c:pt idx="416">
                  <c:v>7</c:v>
                </c:pt>
                <c:pt idx="417">
                  <c:v>7</c:v>
                </c:pt>
                <c:pt idx="418">
                  <c:v>7</c:v>
                </c:pt>
                <c:pt idx="419">
                  <c:v>7</c:v>
                </c:pt>
                <c:pt idx="420">
                  <c:v>7</c:v>
                </c:pt>
                <c:pt idx="421">
                  <c:v>7</c:v>
                </c:pt>
                <c:pt idx="422">
                  <c:v>7</c:v>
                </c:pt>
                <c:pt idx="423">
                  <c:v>7</c:v>
                </c:pt>
                <c:pt idx="424">
                  <c:v>7</c:v>
                </c:pt>
                <c:pt idx="425">
                  <c:v>7</c:v>
                </c:pt>
                <c:pt idx="426">
                  <c:v>7</c:v>
                </c:pt>
                <c:pt idx="427">
                  <c:v>7</c:v>
                </c:pt>
                <c:pt idx="428">
                  <c:v>7</c:v>
                </c:pt>
                <c:pt idx="429">
                  <c:v>7</c:v>
                </c:pt>
                <c:pt idx="430">
                  <c:v>7</c:v>
                </c:pt>
                <c:pt idx="431">
                  <c:v>7</c:v>
                </c:pt>
                <c:pt idx="432">
                  <c:v>7</c:v>
                </c:pt>
                <c:pt idx="433">
                  <c:v>7</c:v>
                </c:pt>
                <c:pt idx="434">
                  <c:v>7</c:v>
                </c:pt>
                <c:pt idx="435">
                  <c:v>7</c:v>
                </c:pt>
                <c:pt idx="436">
                  <c:v>7</c:v>
                </c:pt>
                <c:pt idx="437">
                  <c:v>7</c:v>
                </c:pt>
                <c:pt idx="448">
                  <c:v>8</c:v>
                </c:pt>
                <c:pt idx="449">
                  <c:v>8</c:v>
                </c:pt>
                <c:pt idx="450">
                  <c:v>8</c:v>
                </c:pt>
                <c:pt idx="451">
                  <c:v>8</c:v>
                </c:pt>
                <c:pt idx="452">
                  <c:v>8</c:v>
                </c:pt>
                <c:pt idx="453">
                  <c:v>8</c:v>
                </c:pt>
                <c:pt idx="454">
                  <c:v>8</c:v>
                </c:pt>
                <c:pt idx="455">
                  <c:v>8</c:v>
                </c:pt>
                <c:pt idx="456">
                  <c:v>8</c:v>
                </c:pt>
                <c:pt idx="457">
                  <c:v>8</c:v>
                </c:pt>
                <c:pt idx="458">
                  <c:v>8</c:v>
                </c:pt>
                <c:pt idx="459">
                  <c:v>8</c:v>
                </c:pt>
                <c:pt idx="460">
                  <c:v>8</c:v>
                </c:pt>
                <c:pt idx="461">
                  <c:v>8</c:v>
                </c:pt>
                <c:pt idx="462">
                  <c:v>8</c:v>
                </c:pt>
                <c:pt idx="463">
                  <c:v>8</c:v>
                </c:pt>
                <c:pt idx="464">
                  <c:v>8</c:v>
                </c:pt>
                <c:pt idx="465">
                  <c:v>8</c:v>
                </c:pt>
                <c:pt idx="466">
                  <c:v>8</c:v>
                </c:pt>
                <c:pt idx="467">
                  <c:v>8</c:v>
                </c:pt>
                <c:pt idx="468">
                  <c:v>8</c:v>
                </c:pt>
                <c:pt idx="469">
                  <c:v>8</c:v>
                </c:pt>
                <c:pt idx="470">
                  <c:v>8</c:v>
                </c:pt>
                <c:pt idx="471">
                  <c:v>8</c:v>
                </c:pt>
                <c:pt idx="472">
                  <c:v>8</c:v>
                </c:pt>
                <c:pt idx="473">
                  <c:v>8</c:v>
                </c:pt>
                <c:pt idx="474">
                  <c:v>8</c:v>
                </c:pt>
                <c:pt idx="475">
                  <c:v>8</c:v>
                </c:pt>
                <c:pt idx="476">
                  <c:v>8</c:v>
                </c:pt>
                <c:pt idx="477">
                  <c:v>8</c:v>
                </c:pt>
                <c:pt idx="478">
                  <c:v>8</c:v>
                </c:pt>
                <c:pt idx="479">
                  <c:v>8</c:v>
                </c:pt>
                <c:pt idx="480">
                  <c:v>8</c:v>
                </c:pt>
                <c:pt idx="481">
                  <c:v>8</c:v>
                </c:pt>
                <c:pt idx="482">
                  <c:v>8</c:v>
                </c:pt>
                <c:pt idx="483">
                  <c:v>8</c:v>
                </c:pt>
                <c:pt idx="484">
                  <c:v>8</c:v>
                </c:pt>
                <c:pt idx="485">
                  <c:v>8</c:v>
                </c:pt>
                <c:pt idx="486">
                  <c:v>8</c:v>
                </c:pt>
                <c:pt idx="487">
                  <c:v>8</c:v>
                </c:pt>
                <c:pt idx="488">
                  <c:v>8</c:v>
                </c:pt>
                <c:pt idx="489">
                  <c:v>8</c:v>
                </c:pt>
                <c:pt idx="490">
                  <c:v>8</c:v>
                </c:pt>
                <c:pt idx="491">
                  <c:v>8</c:v>
                </c:pt>
                <c:pt idx="492">
                  <c:v>8</c:v>
                </c:pt>
                <c:pt idx="493">
                  <c:v>8</c:v>
                </c:pt>
                <c:pt idx="494">
                  <c:v>8</c:v>
                </c:pt>
                <c:pt idx="495">
                  <c:v>8</c:v>
                </c:pt>
                <c:pt idx="496">
                  <c:v>8</c:v>
                </c:pt>
                <c:pt idx="497">
                  <c:v>8</c:v>
                </c:pt>
                <c:pt idx="498">
                  <c:v>8</c:v>
                </c:pt>
                <c:pt idx="499">
                  <c:v>8</c:v>
                </c:pt>
                <c:pt idx="510">
                  <c:v>9</c:v>
                </c:pt>
                <c:pt idx="511">
                  <c:v>9</c:v>
                </c:pt>
                <c:pt idx="512">
                  <c:v>9</c:v>
                </c:pt>
                <c:pt idx="513">
                  <c:v>9</c:v>
                </c:pt>
                <c:pt idx="514">
                  <c:v>9</c:v>
                </c:pt>
                <c:pt idx="515">
                  <c:v>9</c:v>
                </c:pt>
                <c:pt idx="516">
                  <c:v>9</c:v>
                </c:pt>
                <c:pt idx="517">
                  <c:v>9</c:v>
                </c:pt>
                <c:pt idx="518">
                  <c:v>9</c:v>
                </c:pt>
                <c:pt idx="519">
                  <c:v>9</c:v>
                </c:pt>
                <c:pt idx="520">
                  <c:v>9</c:v>
                </c:pt>
                <c:pt idx="521">
                  <c:v>9</c:v>
                </c:pt>
                <c:pt idx="522">
                  <c:v>9</c:v>
                </c:pt>
                <c:pt idx="523">
                  <c:v>9</c:v>
                </c:pt>
                <c:pt idx="524">
                  <c:v>9</c:v>
                </c:pt>
                <c:pt idx="525">
                  <c:v>9</c:v>
                </c:pt>
                <c:pt idx="526">
                  <c:v>9</c:v>
                </c:pt>
                <c:pt idx="527">
                  <c:v>9</c:v>
                </c:pt>
                <c:pt idx="528">
                  <c:v>9</c:v>
                </c:pt>
                <c:pt idx="529">
                  <c:v>9</c:v>
                </c:pt>
                <c:pt idx="530">
                  <c:v>9</c:v>
                </c:pt>
                <c:pt idx="531">
                  <c:v>9</c:v>
                </c:pt>
                <c:pt idx="532">
                  <c:v>9</c:v>
                </c:pt>
                <c:pt idx="533">
                  <c:v>9</c:v>
                </c:pt>
                <c:pt idx="534">
                  <c:v>9</c:v>
                </c:pt>
                <c:pt idx="535">
                  <c:v>9</c:v>
                </c:pt>
                <c:pt idx="536">
                  <c:v>9</c:v>
                </c:pt>
                <c:pt idx="537">
                  <c:v>9</c:v>
                </c:pt>
                <c:pt idx="538">
                  <c:v>9</c:v>
                </c:pt>
                <c:pt idx="539">
                  <c:v>9</c:v>
                </c:pt>
                <c:pt idx="540">
                  <c:v>9</c:v>
                </c:pt>
                <c:pt idx="541">
                  <c:v>9</c:v>
                </c:pt>
                <c:pt idx="542">
                  <c:v>9</c:v>
                </c:pt>
                <c:pt idx="543">
                  <c:v>9</c:v>
                </c:pt>
                <c:pt idx="544">
                  <c:v>9</c:v>
                </c:pt>
                <c:pt idx="545">
                  <c:v>9</c:v>
                </c:pt>
                <c:pt idx="546">
                  <c:v>9</c:v>
                </c:pt>
                <c:pt idx="547">
                  <c:v>9</c:v>
                </c:pt>
                <c:pt idx="548">
                  <c:v>9</c:v>
                </c:pt>
                <c:pt idx="549">
                  <c:v>9</c:v>
                </c:pt>
                <c:pt idx="560">
                  <c:v>10</c:v>
                </c:pt>
                <c:pt idx="561">
                  <c:v>10</c:v>
                </c:pt>
                <c:pt idx="562">
                  <c:v>10</c:v>
                </c:pt>
                <c:pt idx="563">
                  <c:v>10</c:v>
                </c:pt>
                <c:pt idx="564">
                  <c:v>10</c:v>
                </c:pt>
                <c:pt idx="565">
                  <c:v>10</c:v>
                </c:pt>
                <c:pt idx="566">
                  <c:v>10</c:v>
                </c:pt>
                <c:pt idx="567">
                  <c:v>10</c:v>
                </c:pt>
                <c:pt idx="568">
                  <c:v>10</c:v>
                </c:pt>
                <c:pt idx="569">
                  <c:v>10</c:v>
                </c:pt>
                <c:pt idx="570">
                  <c:v>10</c:v>
                </c:pt>
                <c:pt idx="571">
                  <c:v>10</c:v>
                </c:pt>
                <c:pt idx="572">
                  <c:v>10</c:v>
                </c:pt>
                <c:pt idx="573">
                  <c:v>10</c:v>
                </c:pt>
                <c:pt idx="574">
                  <c:v>10</c:v>
                </c:pt>
                <c:pt idx="575">
                  <c:v>10</c:v>
                </c:pt>
                <c:pt idx="576">
                  <c:v>10</c:v>
                </c:pt>
                <c:pt idx="577">
                  <c:v>10</c:v>
                </c:pt>
                <c:pt idx="578">
                  <c:v>10</c:v>
                </c:pt>
                <c:pt idx="579">
                  <c:v>10</c:v>
                </c:pt>
                <c:pt idx="580">
                  <c:v>10</c:v>
                </c:pt>
                <c:pt idx="581">
                  <c:v>10</c:v>
                </c:pt>
                <c:pt idx="582">
                  <c:v>10</c:v>
                </c:pt>
                <c:pt idx="583">
                  <c:v>10</c:v>
                </c:pt>
                <c:pt idx="584">
                  <c:v>10</c:v>
                </c:pt>
                <c:pt idx="585">
                  <c:v>10</c:v>
                </c:pt>
                <c:pt idx="586">
                  <c:v>10</c:v>
                </c:pt>
                <c:pt idx="587">
                  <c:v>10</c:v>
                </c:pt>
                <c:pt idx="588">
                  <c:v>10</c:v>
                </c:pt>
                <c:pt idx="589">
                  <c:v>10</c:v>
                </c:pt>
                <c:pt idx="600">
                  <c:v>11</c:v>
                </c:pt>
                <c:pt idx="601">
                  <c:v>11</c:v>
                </c:pt>
                <c:pt idx="602">
                  <c:v>11</c:v>
                </c:pt>
                <c:pt idx="603">
                  <c:v>11</c:v>
                </c:pt>
                <c:pt idx="604">
                  <c:v>11</c:v>
                </c:pt>
                <c:pt idx="605">
                  <c:v>11</c:v>
                </c:pt>
                <c:pt idx="606">
                  <c:v>11</c:v>
                </c:pt>
                <c:pt idx="607">
                  <c:v>11</c:v>
                </c:pt>
                <c:pt idx="608">
                  <c:v>11</c:v>
                </c:pt>
                <c:pt idx="609">
                  <c:v>11</c:v>
                </c:pt>
                <c:pt idx="610">
                  <c:v>11</c:v>
                </c:pt>
                <c:pt idx="611">
                  <c:v>11</c:v>
                </c:pt>
                <c:pt idx="612">
                  <c:v>11</c:v>
                </c:pt>
                <c:pt idx="613">
                  <c:v>11</c:v>
                </c:pt>
                <c:pt idx="614">
                  <c:v>11</c:v>
                </c:pt>
                <c:pt idx="615">
                  <c:v>11</c:v>
                </c:pt>
                <c:pt idx="616">
                  <c:v>11</c:v>
                </c:pt>
                <c:pt idx="617">
                  <c:v>11</c:v>
                </c:pt>
                <c:pt idx="618">
                  <c:v>11</c:v>
                </c:pt>
                <c:pt idx="619">
                  <c:v>11</c:v>
                </c:pt>
                <c:pt idx="620">
                  <c:v>11</c:v>
                </c:pt>
                <c:pt idx="621">
                  <c:v>11</c:v>
                </c:pt>
                <c:pt idx="622">
                  <c:v>11</c:v>
                </c:pt>
                <c:pt idx="623">
                  <c:v>11</c:v>
                </c:pt>
                <c:pt idx="624">
                  <c:v>11</c:v>
                </c:pt>
                <c:pt idx="625">
                  <c:v>11</c:v>
                </c:pt>
                <c:pt idx="626">
                  <c:v>11</c:v>
                </c:pt>
                <c:pt idx="627">
                  <c:v>11</c:v>
                </c:pt>
                <c:pt idx="628">
                  <c:v>11</c:v>
                </c:pt>
                <c:pt idx="629">
                  <c:v>11</c:v>
                </c:pt>
                <c:pt idx="630">
                  <c:v>11</c:v>
                </c:pt>
                <c:pt idx="631">
                  <c:v>11</c:v>
                </c:pt>
                <c:pt idx="632">
                  <c:v>11</c:v>
                </c:pt>
                <c:pt idx="633">
                  <c:v>11</c:v>
                </c:pt>
                <c:pt idx="644">
                  <c:v>12</c:v>
                </c:pt>
                <c:pt idx="645">
                  <c:v>12</c:v>
                </c:pt>
                <c:pt idx="646">
                  <c:v>12</c:v>
                </c:pt>
                <c:pt idx="647">
                  <c:v>12</c:v>
                </c:pt>
                <c:pt idx="648">
                  <c:v>12</c:v>
                </c:pt>
                <c:pt idx="649">
                  <c:v>12</c:v>
                </c:pt>
                <c:pt idx="650">
                  <c:v>12</c:v>
                </c:pt>
                <c:pt idx="651">
                  <c:v>12</c:v>
                </c:pt>
                <c:pt idx="652">
                  <c:v>12</c:v>
                </c:pt>
                <c:pt idx="653">
                  <c:v>12</c:v>
                </c:pt>
                <c:pt idx="654">
                  <c:v>12</c:v>
                </c:pt>
                <c:pt idx="655">
                  <c:v>12</c:v>
                </c:pt>
                <c:pt idx="656">
                  <c:v>12</c:v>
                </c:pt>
                <c:pt idx="657">
                  <c:v>12</c:v>
                </c:pt>
                <c:pt idx="658">
                  <c:v>12</c:v>
                </c:pt>
                <c:pt idx="659">
                  <c:v>12</c:v>
                </c:pt>
                <c:pt idx="660">
                  <c:v>12</c:v>
                </c:pt>
                <c:pt idx="661">
                  <c:v>12</c:v>
                </c:pt>
                <c:pt idx="662">
                  <c:v>12</c:v>
                </c:pt>
                <c:pt idx="663">
                  <c:v>12</c:v>
                </c:pt>
                <c:pt idx="664">
                  <c:v>12</c:v>
                </c:pt>
                <c:pt idx="665">
                  <c:v>12</c:v>
                </c:pt>
                <c:pt idx="666">
                  <c:v>12</c:v>
                </c:pt>
                <c:pt idx="667">
                  <c:v>12</c:v>
                </c:pt>
                <c:pt idx="668">
                  <c:v>12</c:v>
                </c:pt>
                <c:pt idx="669">
                  <c:v>12</c:v>
                </c:pt>
                <c:pt idx="670">
                  <c:v>12</c:v>
                </c:pt>
                <c:pt idx="671">
                  <c:v>12</c:v>
                </c:pt>
                <c:pt idx="672">
                  <c:v>12</c:v>
                </c:pt>
                <c:pt idx="673">
                  <c:v>12</c:v>
                </c:pt>
                <c:pt idx="674">
                  <c:v>12</c:v>
                </c:pt>
                <c:pt idx="675">
                  <c:v>12</c:v>
                </c:pt>
                <c:pt idx="676">
                  <c:v>12</c:v>
                </c:pt>
                <c:pt idx="677">
                  <c:v>12</c:v>
                </c:pt>
                <c:pt idx="678">
                  <c:v>12</c:v>
                </c:pt>
                <c:pt idx="679">
                  <c:v>12</c:v>
                </c:pt>
                <c:pt idx="680">
                  <c:v>12</c:v>
                </c:pt>
                <c:pt idx="681">
                  <c:v>12</c:v>
                </c:pt>
                <c:pt idx="692">
                  <c:v>13</c:v>
                </c:pt>
                <c:pt idx="693">
                  <c:v>13</c:v>
                </c:pt>
                <c:pt idx="694">
                  <c:v>13</c:v>
                </c:pt>
                <c:pt idx="695">
                  <c:v>13</c:v>
                </c:pt>
                <c:pt idx="696">
                  <c:v>13</c:v>
                </c:pt>
                <c:pt idx="697">
                  <c:v>13</c:v>
                </c:pt>
                <c:pt idx="698">
                  <c:v>13</c:v>
                </c:pt>
                <c:pt idx="699">
                  <c:v>13</c:v>
                </c:pt>
                <c:pt idx="700">
                  <c:v>13</c:v>
                </c:pt>
                <c:pt idx="701">
                  <c:v>13</c:v>
                </c:pt>
                <c:pt idx="702">
                  <c:v>13</c:v>
                </c:pt>
                <c:pt idx="703">
                  <c:v>13</c:v>
                </c:pt>
                <c:pt idx="704">
                  <c:v>13</c:v>
                </c:pt>
                <c:pt idx="705">
                  <c:v>13</c:v>
                </c:pt>
                <c:pt idx="706">
                  <c:v>13</c:v>
                </c:pt>
                <c:pt idx="707">
                  <c:v>13</c:v>
                </c:pt>
                <c:pt idx="708">
                  <c:v>13</c:v>
                </c:pt>
                <c:pt idx="709">
                  <c:v>13</c:v>
                </c:pt>
                <c:pt idx="710">
                  <c:v>13</c:v>
                </c:pt>
                <c:pt idx="711">
                  <c:v>13</c:v>
                </c:pt>
                <c:pt idx="712">
                  <c:v>13</c:v>
                </c:pt>
                <c:pt idx="713">
                  <c:v>13</c:v>
                </c:pt>
                <c:pt idx="714">
                  <c:v>13</c:v>
                </c:pt>
                <c:pt idx="715">
                  <c:v>13</c:v>
                </c:pt>
                <c:pt idx="716">
                  <c:v>13</c:v>
                </c:pt>
                <c:pt idx="717">
                  <c:v>13</c:v>
                </c:pt>
                <c:pt idx="718">
                  <c:v>13</c:v>
                </c:pt>
                <c:pt idx="719">
                  <c:v>13</c:v>
                </c:pt>
                <c:pt idx="720">
                  <c:v>13</c:v>
                </c:pt>
                <c:pt idx="721">
                  <c:v>13</c:v>
                </c:pt>
                <c:pt idx="722">
                  <c:v>13</c:v>
                </c:pt>
                <c:pt idx="723">
                  <c:v>13</c:v>
                </c:pt>
                <c:pt idx="724">
                  <c:v>13</c:v>
                </c:pt>
                <c:pt idx="725">
                  <c:v>13</c:v>
                </c:pt>
                <c:pt idx="726">
                  <c:v>13</c:v>
                </c:pt>
                <c:pt idx="727">
                  <c:v>13</c:v>
                </c:pt>
                <c:pt idx="728">
                  <c:v>13</c:v>
                </c:pt>
                <c:pt idx="729">
                  <c:v>13</c:v>
                </c:pt>
                <c:pt idx="730">
                  <c:v>13</c:v>
                </c:pt>
                <c:pt idx="731">
                  <c:v>13</c:v>
                </c:pt>
                <c:pt idx="732">
                  <c:v>13</c:v>
                </c:pt>
                <c:pt idx="743">
                  <c:v>14</c:v>
                </c:pt>
                <c:pt idx="744">
                  <c:v>14</c:v>
                </c:pt>
                <c:pt idx="745">
                  <c:v>14</c:v>
                </c:pt>
                <c:pt idx="746">
                  <c:v>14</c:v>
                </c:pt>
                <c:pt idx="747">
                  <c:v>14</c:v>
                </c:pt>
                <c:pt idx="748">
                  <c:v>14</c:v>
                </c:pt>
                <c:pt idx="749">
                  <c:v>14</c:v>
                </c:pt>
                <c:pt idx="750">
                  <c:v>14</c:v>
                </c:pt>
                <c:pt idx="751">
                  <c:v>14</c:v>
                </c:pt>
                <c:pt idx="752">
                  <c:v>14</c:v>
                </c:pt>
                <c:pt idx="753">
                  <c:v>14</c:v>
                </c:pt>
                <c:pt idx="754">
                  <c:v>14</c:v>
                </c:pt>
                <c:pt idx="755">
                  <c:v>14</c:v>
                </c:pt>
                <c:pt idx="756">
                  <c:v>14</c:v>
                </c:pt>
                <c:pt idx="757">
                  <c:v>14</c:v>
                </c:pt>
                <c:pt idx="758">
                  <c:v>14</c:v>
                </c:pt>
                <c:pt idx="759">
                  <c:v>14</c:v>
                </c:pt>
                <c:pt idx="760">
                  <c:v>14</c:v>
                </c:pt>
                <c:pt idx="761">
                  <c:v>14</c:v>
                </c:pt>
                <c:pt idx="762">
                  <c:v>14</c:v>
                </c:pt>
                <c:pt idx="763">
                  <c:v>14</c:v>
                </c:pt>
                <c:pt idx="764">
                  <c:v>14</c:v>
                </c:pt>
                <c:pt idx="765">
                  <c:v>14</c:v>
                </c:pt>
                <c:pt idx="766">
                  <c:v>14</c:v>
                </c:pt>
                <c:pt idx="767">
                  <c:v>14</c:v>
                </c:pt>
                <c:pt idx="768">
                  <c:v>14</c:v>
                </c:pt>
                <c:pt idx="769">
                  <c:v>14</c:v>
                </c:pt>
                <c:pt idx="770">
                  <c:v>14</c:v>
                </c:pt>
                <c:pt idx="771">
                  <c:v>14</c:v>
                </c:pt>
                <c:pt idx="772">
                  <c:v>14</c:v>
                </c:pt>
                <c:pt idx="773">
                  <c:v>14</c:v>
                </c:pt>
                <c:pt idx="774">
                  <c:v>14</c:v>
                </c:pt>
                <c:pt idx="775">
                  <c:v>14</c:v>
                </c:pt>
                <c:pt idx="776">
                  <c:v>14</c:v>
                </c:pt>
                <c:pt idx="777">
                  <c:v>14</c:v>
                </c:pt>
                <c:pt idx="778">
                  <c:v>14</c:v>
                </c:pt>
                <c:pt idx="779">
                  <c:v>14</c:v>
                </c:pt>
                <c:pt idx="780">
                  <c:v>14</c:v>
                </c:pt>
                <c:pt idx="781">
                  <c:v>14</c:v>
                </c:pt>
                <c:pt idx="782">
                  <c:v>14</c:v>
                </c:pt>
                <c:pt idx="783">
                  <c:v>14</c:v>
                </c:pt>
                <c:pt idx="784">
                  <c:v>14</c:v>
                </c:pt>
                <c:pt idx="795">
                  <c:v>15</c:v>
                </c:pt>
                <c:pt idx="796">
                  <c:v>15</c:v>
                </c:pt>
                <c:pt idx="797">
                  <c:v>15</c:v>
                </c:pt>
                <c:pt idx="798">
                  <c:v>15</c:v>
                </c:pt>
                <c:pt idx="799">
                  <c:v>15</c:v>
                </c:pt>
                <c:pt idx="800">
                  <c:v>15</c:v>
                </c:pt>
                <c:pt idx="801">
                  <c:v>15</c:v>
                </c:pt>
                <c:pt idx="802">
                  <c:v>15</c:v>
                </c:pt>
                <c:pt idx="803">
                  <c:v>15</c:v>
                </c:pt>
                <c:pt idx="804">
                  <c:v>15</c:v>
                </c:pt>
                <c:pt idx="805">
                  <c:v>15</c:v>
                </c:pt>
                <c:pt idx="806">
                  <c:v>15</c:v>
                </c:pt>
                <c:pt idx="807">
                  <c:v>15</c:v>
                </c:pt>
                <c:pt idx="808">
                  <c:v>15</c:v>
                </c:pt>
                <c:pt idx="809">
                  <c:v>15</c:v>
                </c:pt>
                <c:pt idx="810">
                  <c:v>15</c:v>
                </c:pt>
                <c:pt idx="811">
                  <c:v>15</c:v>
                </c:pt>
                <c:pt idx="812">
                  <c:v>15</c:v>
                </c:pt>
                <c:pt idx="813">
                  <c:v>15</c:v>
                </c:pt>
                <c:pt idx="814">
                  <c:v>15</c:v>
                </c:pt>
                <c:pt idx="815">
                  <c:v>15</c:v>
                </c:pt>
                <c:pt idx="816">
                  <c:v>15</c:v>
                </c:pt>
                <c:pt idx="817">
                  <c:v>15</c:v>
                </c:pt>
                <c:pt idx="818">
                  <c:v>15</c:v>
                </c:pt>
                <c:pt idx="819">
                  <c:v>15</c:v>
                </c:pt>
                <c:pt idx="820">
                  <c:v>15</c:v>
                </c:pt>
                <c:pt idx="821">
                  <c:v>15</c:v>
                </c:pt>
                <c:pt idx="822">
                  <c:v>15</c:v>
                </c:pt>
                <c:pt idx="833">
                  <c:v>16</c:v>
                </c:pt>
                <c:pt idx="834">
                  <c:v>16</c:v>
                </c:pt>
                <c:pt idx="835">
                  <c:v>16</c:v>
                </c:pt>
                <c:pt idx="836">
                  <c:v>16</c:v>
                </c:pt>
                <c:pt idx="837">
                  <c:v>16</c:v>
                </c:pt>
                <c:pt idx="838">
                  <c:v>16</c:v>
                </c:pt>
                <c:pt idx="839">
                  <c:v>16</c:v>
                </c:pt>
                <c:pt idx="840">
                  <c:v>16</c:v>
                </c:pt>
                <c:pt idx="841">
                  <c:v>16</c:v>
                </c:pt>
                <c:pt idx="842">
                  <c:v>16</c:v>
                </c:pt>
                <c:pt idx="843">
                  <c:v>16</c:v>
                </c:pt>
                <c:pt idx="844">
                  <c:v>16</c:v>
                </c:pt>
                <c:pt idx="845">
                  <c:v>16</c:v>
                </c:pt>
                <c:pt idx="846">
                  <c:v>16</c:v>
                </c:pt>
                <c:pt idx="847">
                  <c:v>16</c:v>
                </c:pt>
                <c:pt idx="848">
                  <c:v>16</c:v>
                </c:pt>
                <c:pt idx="849">
                  <c:v>16</c:v>
                </c:pt>
                <c:pt idx="850">
                  <c:v>16</c:v>
                </c:pt>
                <c:pt idx="861">
                  <c:v>17</c:v>
                </c:pt>
                <c:pt idx="862">
                  <c:v>17</c:v>
                </c:pt>
                <c:pt idx="863">
                  <c:v>17</c:v>
                </c:pt>
                <c:pt idx="864">
                  <c:v>17</c:v>
                </c:pt>
                <c:pt idx="865">
                  <c:v>17</c:v>
                </c:pt>
                <c:pt idx="866">
                  <c:v>17</c:v>
                </c:pt>
                <c:pt idx="867">
                  <c:v>17</c:v>
                </c:pt>
                <c:pt idx="868">
                  <c:v>17</c:v>
                </c:pt>
                <c:pt idx="869">
                  <c:v>17</c:v>
                </c:pt>
                <c:pt idx="870">
                  <c:v>17</c:v>
                </c:pt>
                <c:pt idx="871">
                  <c:v>17</c:v>
                </c:pt>
                <c:pt idx="872">
                  <c:v>17</c:v>
                </c:pt>
                <c:pt idx="873">
                  <c:v>17</c:v>
                </c:pt>
                <c:pt idx="874">
                  <c:v>17</c:v>
                </c:pt>
                <c:pt idx="875">
                  <c:v>17</c:v>
                </c:pt>
                <c:pt idx="876">
                  <c:v>17</c:v>
                </c:pt>
                <c:pt idx="877">
                  <c:v>17</c:v>
                </c:pt>
                <c:pt idx="878">
                  <c:v>17</c:v>
                </c:pt>
                <c:pt idx="879">
                  <c:v>17</c:v>
                </c:pt>
                <c:pt idx="880">
                  <c:v>17</c:v>
                </c:pt>
                <c:pt idx="881">
                  <c:v>17</c:v>
                </c:pt>
                <c:pt idx="882">
                  <c:v>17</c:v>
                </c:pt>
                <c:pt idx="883">
                  <c:v>17</c:v>
                </c:pt>
                <c:pt idx="884">
                  <c:v>17</c:v>
                </c:pt>
                <c:pt idx="885">
                  <c:v>17</c:v>
                </c:pt>
                <c:pt idx="896">
                  <c:v>18</c:v>
                </c:pt>
                <c:pt idx="897">
                  <c:v>18</c:v>
                </c:pt>
                <c:pt idx="898">
                  <c:v>18</c:v>
                </c:pt>
                <c:pt idx="899">
                  <c:v>18</c:v>
                </c:pt>
                <c:pt idx="900">
                  <c:v>18</c:v>
                </c:pt>
                <c:pt idx="901">
                  <c:v>18</c:v>
                </c:pt>
                <c:pt idx="902">
                  <c:v>18</c:v>
                </c:pt>
                <c:pt idx="903">
                  <c:v>18</c:v>
                </c:pt>
                <c:pt idx="904">
                  <c:v>18</c:v>
                </c:pt>
                <c:pt idx="905">
                  <c:v>18</c:v>
                </c:pt>
                <c:pt idx="906">
                  <c:v>18</c:v>
                </c:pt>
                <c:pt idx="907">
                  <c:v>18</c:v>
                </c:pt>
                <c:pt idx="908">
                  <c:v>18</c:v>
                </c:pt>
                <c:pt idx="909">
                  <c:v>18</c:v>
                </c:pt>
                <c:pt idx="910">
                  <c:v>18</c:v>
                </c:pt>
                <c:pt idx="911">
                  <c:v>18</c:v>
                </c:pt>
                <c:pt idx="912">
                  <c:v>18</c:v>
                </c:pt>
                <c:pt idx="913">
                  <c:v>18</c:v>
                </c:pt>
                <c:pt idx="914">
                  <c:v>18</c:v>
                </c:pt>
                <c:pt idx="915">
                  <c:v>18</c:v>
                </c:pt>
                <c:pt idx="916">
                  <c:v>18</c:v>
                </c:pt>
                <c:pt idx="927">
                  <c:v>19</c:v>
                </c:pt>
                <c:pt idx="928">
                  <c:v>19</c:v>
                </c:pt>
                <c:pt idx="929">
                  <c:v>19</c:v>
                </c:pt>
                <c:pt idx="930">
                  <c:v>19</c:v>
                </c:pt>
                <c:pt idx="931">
                  <c:v>19</c:v>
                </c:pt>
                <c:pt idx="932">
                  <c:v>19</c:v>
                </c:pt>
                <c:pt idx="933">
                  <c:v>19</c:v>
                </c:pt>
                <c:pt idx="934">
                  <c:v>19</c:v>
                </c:pt>
                <c:pt idx="935">
                  <c:v>19</c:v>
                </c:pt>
                <c:pt idx="936">
                  <c:v>19</c:v>
                </c:pt>
                <c:pt idx="937">
                  <c:v>19</c:v>
                </c:pt>
                <c:pt idx="938">
                  <c:v>19</c:v>
                </c:pt>
                <c:pt idx="939">
                  <c:v>19</c:v>
                </c:pt>
                <c:pt idx="940">
                  <c:v>19</c:v>
                </c:pt>
                <c:pt idx="941">
                  <c:v>19</c:v>
                </c:pt>
                <c:pt idx="942">
                  <c:v>19</c:v>
                </c:pt>
                <c:pt idx="943">
                  <c:v>19</c:v>
                </c:pt>
                <c:pt idx="944">
                  <c:v>19</c:v>
                </c:pt>
                <c:pt idx="945">
                  <c:v>19</c:v>
                </c:pt>
                <c:pt idx="956">
                  <c:v>X</c:v>
                </c:pt>
                <c:pt idx="957">
                  <c:v>X</c:v>
                </c:pt>
                <c:pt idx="958">
                  <c:v>X</c:v>
                </c:pt>
                <c:pt idx="959">
                  <c:v>X</c:v>
                </c:pt>
                <c:pt idx="960">
                  <c:v>X</c:v>
                </c:pt>
                <c:pt idx="961">
                  <c:v>X</c:v>
                </c:pt>
                <c:pt idx="962">
                  <c:v>X</c:v>
                </c:pt>
                <c:pt idx="963">
                  <c:v>X</c:v>
                </c:pt>
                <c:pt idx="964">
                  <c:v>X</c:v>
                </c:pt>
                <c:pt idx="965">
                  <c:v>X</c:v>
                </c:pt>
                <c:pt idx="966">
                  <c:v>X</c:v>
                </c:pt>
                <c:pt idx="967">
                  <c:v>X</c:v>
                </c:pt>
                <c:pt idx="968">
                  <c:v>X</c:v>
                </c:pt>
                <c:pt idx="969">
                  <c:v>X</c:v>
                </c:pt>
                <c:pt idx="970">
                  <c:v>X</c:v>
                </c:pt>
                <c:pt idx="971">
                  <c:v>X</c:v>
                </c:pt>
                <c:pt idx="972">
                  <c:v>X</c:v>
                </c:pt>
                <c:pt idx="973">
                  <c:v>X</c:v>
                </c:pt>
                <c:pt idx="974">
                  <c:v>X</c:v>
                </c:pt>
                <c:pt idx="975">
                  <c:v>X</c:v>
                </c:pt>
                <c:pt idx="976">
                  <c:v>X</c:v>
                </c:pt>
                <c:pt idx="977">
                  <c:v>X</c:v>
                </c:pt>
                <c:pt idx="978">
                  <c:v>X</c:v>
                </c:pt>
                <c:pt idx="979">
                  <c:v>X</c:v>
                </c:pt>
                <c:pt idx="980">
                  <c:v>X</c:v>
                </c:pt>
                <c:pt idx="981">
                  <c:v>X</c:v>
                </c:pt>
                <c:pt idx="982">
                  <c:v>X</c:v>
                </c:pt>
                <c:pt idx="983">
                  <c:v>X</c:v>
                </c:pt>
                <c:pt idx="984">
                  <c:v>X</c:v>
                </c:pt>
                <c:pt idx="985">
                  <c:v>X</c:v>
                </c:pt>
                <c:pt idx="986">
                  <c:v>X</c:v>
                </c:pt>
                <c:pt idx="987">
                  <c:v>X</c:v>
                </c:pt>
                <c:pt idx="988">
                  <c:v>X</c:v>
                </c:pt>
                <c:pt idx="989">
                  <c:v>X</c:v>
                </c:pt>
                <c:pt idx="990">
                  <c:v>X</c:v>
                </c:pt>
                <c:pt idx="991">
                  <c:v>X</c:v>
                </c:pt>
                <c:pt idx="992">
                  <c:v>X</c:v>
                </c:pt>
                <c:pt idx="993">
                  <c:v>X</c:v>
                </c:pt>
                <c:pt idx="994">
                  <c:v>X</c:v>
                </c:pt>
                <c:pt idx="995">
                  <c:v>X</c:v>
                </c:pt>
                <c:pt idx="996">
                  <c:v>X</c:v>
                </c:pt>
                <c:pt idx="997">
                  <c:v>X</c:v>
                </c:pt>
                <c:pt idx="998">
                  <c:v>X</c:v>
                </c:pt>
              </c:strCache>
            </c:strRef>
          </c:cat>
          <c:val>
            <c:numRef>
              <c:f>Sheet3!$I$2:$I$1000</c:f>
              <c:numCache>
                <c:formatCode>General</c:formatCode>
                <c:ptCount val="999"/>
                <c:pt idx="0">
                  <c:v>9.6832465654756603E-2</c:v>
                </c:pt>
                <c:pt idx="1">
                  <c:v>0.26439317320921402</c:v>
                </c:pt>
                <c:pt idx="2">
                  <c:v>0.25561630675554198</c:v>
                </c:pt>
                <c:pt idx="3">
                  <c:v>0.15767698169452199</c:v>
                </c:pt>
                <c:pt idx="4">
                  <c:v>9.1072152884635202E-2</c:v>
                </c:pt>
                <c:pt idx="5">
                  <c:v>0.13138238075316599</c:v>
                </c:pt>
                <c:pt idx="6">
                  <c:v>0.16028772690026499</c:v>
                </c:pt>
                <c:pt idx="7">
                  <c:v>0.158922713591892</c:v>
                </c:pt>
                <c:pt idx="8">
                  <c:v>0.31488579201015898</c:v>
                </c:pt>
                <c:pt idx="9">
                  <c:v>0.248197129126424</c:v>
                </c:pt>
                <c:pt idx="10">
                  <c:v>0.24222559527459001</c:v>
                </c:pt>
                <c:pt idx="11">
                  <c:v>0.15992857190951801</c:v>
                </c:pt>
                <c:pt idx="12">
                  <c:v>0.201495322215692</c:v>
                </c:pt>
                <c:pt idx="13">
                  <c:v>0.25512615183151899</c:v>
                </c:pt>
                <c:pt idx="14">
                  <c:v>0.154469984642674</c:v>
                </c:pt>
                <c:pt idx="15">
                  <c:v>0.21314800609593501</c:v>
                </c:pt>
                <c:pt idx="16">
                  <c:v>0.35888800374959801</c:v>
                </c:pt>
                <c:pt idx="17">
                  <c:v>0.28275617087228999</c:v>
                </c:pt>
                <c:pt idx="18">
                  <c:v>0.26419945789712102</c:v>
                </c:pt>
                <c:pt idx="19">
                  <c:v>0.17670944242422601</c:v>
                </c:pt>
                <c:pt idx="20">
                  <c:v>0.23332452247382199</c:v>
                </c:pt>
                <c:pt idx="21">
                  <c:v>9.5397773351123802E-2</c:v>
                </c:pt>
                <c:pt idx="22">
                  <c:v>0.132531624511216</c:v>
                </c:pt>
                <c:pt idx="23">
                  <c:v>6.6685544304618802E-2</c:v>
                </c:pt>
                <c:pt idx="24">
                  <c:v>0.436960804909518</c:v>
                </c:pt>
                <c:pt idx="25">
                  <c:v>0.19817220542177</c:v>
                </c:pt>
                <c:pt idx="26">
                  <c:v>0.28183351980965199</c:v>
                </c:pt>
                <c:pt idx="27">
                  <c:v>0.31346817602422999</c:v>
                </c:pt>
                <c:pt idx="28">
                  <c:v>0.44818531655607802</c:v>
                </c:pt>
                <c:pt idx="29">
                  <c:v>0.56926932334579305</c:v>
                </c:pt>
                <c:pt idx="30">
                  <c:v>0.832153144342897</c:v>
                </c:pt>
                <c:pt idx="31">
                  <c:v>0.83215315582583604</c:v>
                </c:pt>
                <c:pt idx="32">
                  <c:v>0.51346384922658195</c:v>
                </c:pt>
                <c:pt idx="33">
                  <c:v>0.55254836247343098</c:v>
                </c:pt>
                <c:pt idx="34">
                  <c:v>0.63735607659919002</c:v>
                </c:pt>
                <c:pt idx="35">
                  <c:v>1.01440582067221</c:v>
                </c:pt>
                <c:pt idx="36">
                  <c:v>1.0144058206725499</c:v>
                </c:pt>
                <c:pt idx="37">
                  <c:v>1.0144058206703901</c:v>
                </c:pt>
                <c:pt idx="38">
                  <c:v>0.36455919781201401</c:v>
                </c:pt>
                <c:pt idx="39">
                  <c:v>0.36455919780928497</c:v>
                </c:pt>
                <c:pt idx="40">
                  <c:v>0.35031912506053697</c:v>
                </c:pt>
                <c:pt idx="41">
                  <c:v>0.416352782077411</c:v>
                </c:pt>
                <c:pt idx="42">
                  <c:v>0.41635278208161702</c:v>
                </c:pt>
                <c:pt idx="43">
                  <c:v>0.416352782081503</c:v>
                </c:pt>
                <c:pt idx="44">
                  <c:v>0.416352782081503</c:v>
                </c:pt>
                <c:pt idx="45">
                  <c:v>0.41635278208070797</c:v>
                </c:pt>
                <c:pt idx="46">
                  <c:v>0.43606053301743902</c:v>
                </c:pt>
                <c:pt idx="47">
                  <c:v>0.40178416477135698</c:v>
                </c:pt>
                <c:pt idx="48">
                  <c:v>0.40178418569132601</c:v>
                </c:pt>
                <c:pt idx="49">
                  <c:v>0.41080744695989302</c:v>
                </c:pt>
                <c:pt idx="50">
                  <c:v>0.493998592869616</c:v>
                </c:pt>
                <c:pt idx="51">
                  <c:v>0.52073694334626497</c:v>
                </c:pt>
                <c:pt idx="52">
                  <c:v>0.364226907388911</c:v>
                </c:pt>
                <c:pt idx="53">
                  <c:v>0.36422691200823498</c:v>
                </c:pt>
                <c:pt idx="54">
                  <c:v>0.27484938479687998</c:v>
                </c:pt>
                <c:pt idx="55">
                  <c:v>0.26803122916908301</c:v>
                </c:pt>
                <c:pt idx="56">
                  <c:v>0.22095441416127001</c:v>
                </c:pt>
                <c:pt idx="57">
                  <c:v>0.18205486247302399</c:v>
                </c:pt>
                <c:pt idx="58">
                  <c:v>0.18205486247200001</c:v>
                </c:pt>
                <c:pt idx="59">
                  <c:v>0.184958123351635</c:v>
                </c:pt>
                <c:pt idx="60">
                  <c:v>0.18495812335061099</c:v>
                </c:pt>
                <c:pt idx="61">
                  <c:v>0.17426240570137</c:v>
                </c:pt>
                <c:pt idx="62">
                  <c:v>0.60349064847991896</c:v>
                </c:pt>
                <c:pt idx="63">
                  <c:v>0.31622813305841602</c:v>
                </c:pt>
                <c:pt idx="64">
                  <c:v>0.23128770613800501</c:v>
                </c:pt>
                <c:pt idx="65">
                  <c:v>0.23128770613800501</c:v>
                </c:pt>
                <c:pt idx="66">
                  <c:v>0.25231331096790699</c:v>
                </c:pt>
                <c:pt idx="67">
                  <c:v>0.29542579532744601</c:v>
                </c:pt>
                <c:pt idx="68">
                  <c:v>0.200546529390635</c:v>
                </c:pt>
                <c:pt idx="69">
                  <c:v>0.33556351821778202</c:v>
                </c:pt>
                <c:pt idx="70">
                  <c:v>0.42483119964379101</c:v>
                </c:pt>
                <c:pt idx="71">
                  <c:v>0.487734134600942</c:v>
                </c:pt>
                <c:pt idx="82">
                  <c:v>0.74932961531521902</c:v>
                </c:pt>
                <c:pt idx="83">
                  <c:v>0.58070187854275401</c:v>
                </c:pt>
                <c:pt idx="84">
                  <c:v>0.724422330915104</c:v>
                </c:pt>
                <c:pt idx="85">
                  <c:v>0.76613056345206598</c:v>
                </c:pt>
                <c:pt idx="86">
                  <c:v>0.843021846841566</c:v>
                </c:pt>
                <c:pt idx="87">
                  <c:v>0.14919898365394599</c:v>
                </c:pt>
                <c:pt idx="88">
                  <c:v>0.26086652731987697</c:v>
                </c:pt>
                <c:pt idx="89">
                  <c:v>0.27925453909881498</c:v>
                </c:pt>
                <c:pt idx="90">
                  <c:v>0.24097693676071699</c:v>
                </c:pt>
                <c:pt idx="91">
                  <c:v>5.2768902054026498E-2</c:v>
                </c:pt>
                <c:pt idx="92">
                  <c:v>0.17188081666722599</c:v>
                </c:pt>
                <c:pt idx="93">
                  <c:v>0.27546223143940601</c:v>
                </c:pt>
                <c:pt idx="94">
                  <c:v>0.249726897289065</c:v>
                </c:pt>
                <c:pt idx="95">
                  <c:v>0.301901660844692</c:v>
                </c:pt>
                <c:pt idx="96">
                  <c:v>0.30190166084491898</c:v>
                </c:pt>
                <c:pt idx="97">
                  <c:v>0.16188093332459599</c:v>
                </c:pt>
                <c:pt idx="98">
                  <c:v>0.159291313707286</c:v>
                </c:pt>
                <c:pt idx="99">
                  <c:v>0.30518374855785202</c:v>
                </c:pt>
                <c:pt idx="100">
                  <c:v>0.31021388307078701</c:v>
                </c:pt>
                <c:pt idx="101">
                  <c:v>0.600265780413338</c:v>
                </c:pt>
                <c:pt idx="102">
                  <c:v>0.60404070459480896</c:v>
                </c:pt>
                <c:pt idx="103">
                  <c:v>0.80810833267457804</c:v>
                </c:pt>
                <c:pt idx="104">
                  <c:v>0.68548698424660903</c:v>
                </c:pt>
                <c:pt idx="105">
                  <c:v>0.16349358632396599</c:v>
                </c:pt>
                <c:pt idx="106">
                  <c:v>0.17636423204135099</c:v>
                </c:pt>
                <c:pt idx="107">
                  <c:v>0.18533876360641</c:v>
                </c:pt>
                <c:pt idx="108">
                  <c:v>0.18342988824485901</c:v>
                </c:pt>
                <c:pt idx="109">
                  <c:v>8.8317154207629797E-2</c:v>
                </c:pt>
                <c:pt idx="110">
                  <c:v>8.8317154207288695E-2</c:v>
                </c:pt>
                <c:pt idx="111">
                  <c:v>0.107393376944174</c:v>
                </c:pt>
                <c:pt idx="112">
                  <c:v>8.2496965023551597E-2</c:v>
                </c:pt>
                <c:pt idx="113">
                  <c:v>8.2001759202512403E-2</c:v>
                </c:pt>
                <c:pt idx="114">
                  <c:v>8.02481559534272E-2</c:v>
                </c:pt>
                <c:pt idx="115">
                  <c:v>7.1196870466110299E-2</c:v>
                </c:pt>
                <c:pt idx="116">
                  <c:v>8.3386023206457993E-2</c:v>
                </c:pt>
                <c:pt idx="117">
                  <c:v>7.7205239136674195E-2</c:v>
                </c:pt>
                <c:pt idx="118">
                  <c:v>0.109856420240021</c:v>
                </c:pt>
                <c:pt idx="119">
                  <c:v>2.8639218177204401E-3</c:v>
                </c:pt>
                <c:pt idx="120">
                  <c:v>3.8387343759268298E-2</c:v>
                </c:pt>
                <c:pt idx="121">
                  <c:v>0.108385691960962</c:v>
                </c:pt>
                <c:pt idx="122">
                  <c:v>9.7693355261753795E-2</c:v>
                </c:pt>
                <c:pt idx="123">
                  <c:v>8.50939062713678E-2</c:v>
                </c:pt>
                <c:pt idx="124">
                  <c:v>4.9023975100340102E-2</c:v>
                </c:pt>
                <c:pt idx="125">
                  <c:v>0.23783515849265799</c:v>
                </c:pt>
                <c:pt idx="126">
                  <c:v>0.15129199588147901</c:v>
                </c:pt>
                <c:pt idx="127">
                  <c:v>8.8234130901582802E-2</c:v>
                </c:pt>
                <c:pt idx="128">
                  <c:v>9.3639170368646801E-2</c:v>
                </c:pt>
                <c:pt idx="129">
                  <c:v>4.9866256823861498E-2</c:v>
                </c:pt>
                <c:pt idx="130">
                  <c:v>0.29565767239967</c:v>
                </c:pt>
                <c:pt idx="131">
                  <c:v>0.31662189230598897</c:v>
                </c:pt>
                <c:pt idx="132">
                  <c:v>0.41830945644483097</c:v>
                </c:pt>
                <c:pt idx="133">
                  <c:v>0.410944526995763</c:v>
                </c:pt>
                <c:pt idx="134">
                  <c:v>0.22982062045798601</c:v>
                </c:pt>
                <c:pt idx="135">
                  <c:v>0.30458986050064102</c:v>
                </c:pt>
                <c:pt idx="146">
                  <c:v>0.23842318564732101</c:v>
                </c:pt>
                <c:pt idx="147">
                  <c:v>0.25919836236892002</c:v>
                </c:pt>
                <c:pt idx="148">
                  <c:v>0.27234878706190102</c:v>
                </c:pt>
                <c:pt idx="149">
                  <c:v>0.39322209820329601</c:v>
                </c:pt>
                <c:pt idx="150">
                  <c:v>0.453674324302483</c:v>
                </c:pt>
                <c:pt idx="151">
                  <c:v>0.55897540807507096</c:v>
                </c:pt>
                <c:pt idx="152">
                  <c:v>0.55897540807177404</c:v>
                </c:pt>
                <c:pt idx="153">
                  <c:v>0.37628888706774399</c:v>
                </c:pt>
                <c:pt idx="154">
                  <c:v>0.36316806358058801</c:v>
                </c:pt>
                <c:pt idx="155">
                  <c:v>0.239115559686184</c:v>
                </c:pt>
                <c:pt idx="156">
                  <c:v>0.21975171368706001</c:v>
                </c:pt>
                <c:pt idx="157">
                  <c:v>5.1554631000385598E-2</c:v>
                </c:pt>
                <c:pt idx="158">
                  <c:v>0.15386365292749801</c:v>
                </c:pt>
                <c:pt idx="159">
                  <c:v>0.39958005221092202</c:v>
                </c:pt>
                <c:pt idx="160">
                  <c:v>0.65573899238222599</c:v>
                </c:pt>
                <c:pt idx="161">
                  <c:v>1.43345411286282</c:v>
                </c:pt>
                <c:pt idx="162">
                  <c:v>1.3423235437544501</c:v>
                </c:pt>
                <c:pt idx="163">
                  <c:v>1.74735047396712</c:v>
                </c:pt>
                <c:pt idx="164">
                  <c:v>1.6757734511599001</c:v>
                </c:pt>
                <c:pt idx="165">
                  <c:v>1.92931057153532</c:v>
                </c:pt>
                <c:pt idx="166">
                  <c:v>1.8303268429228901</c:v>
                </c:pt>
                <c:pt idx="167">
                  <c:v>1.2638473472125</c:v>
                </c:pt>
                <c:pt idx="168">
                  <c:v>1.2363967890449901</c:v>
                </c:pt>
                <c:pt idx="169">
                  <c:v>1.28197860290004</c:v>
                </c:pt>
                <c:pt idx="170">
                  <c:v>1.17130292801914</c:v>
                </c:pt>
                <c:pt idx="171">
                  <c:v>0.92921896194877696</c:v>
                </c:pt>
                <c:pt idx="172">
                  <c:v>0.94923050670286102</c:v>
                </c:pt>
                <c:pt idx="173">
                  <c:v>0.108766574184642</c:v>
                </c:pt>
                <c:pt idx="174">
                  <c:v>0.108766578843984</c:v>
                </c:pt>
                <c:pt idx="175">
                  <c:v>0.309459253450314</c:v>
                </c:pt>
                <c:pt idx="176">
                  <c:v>0.30945925345258701</c:v>
                </c:pt>
                <c:pt idx="177">
                  <c:v>0.46838112446334901</c:v>
                </c:pt>
                <c:pt idx="178">
                  <c:v>0.327217723987133</c:v>
                </c:pt>
                <c:pt idx="179">
                  <c:v>0.79596300653110996</c:v>
                </c:pt>
                <c:pt idx="180">
                  <c:v>0.84415122390828401</c:v>
                </c:pt>
                <c:pt idx="181">
                  <c:v>0.600584563997131</c:v>
                </c:pt>
                <c:pt idx="182">
                  <c:v>0.46889682222331402</c:v>
                </c:pt>
                <c:pt idx="183">
                  <c:v>0.32189540184015197</c:v>
                </c:pt>
                <c:pt idx="184">
                  <c:v>0.43590393047316001</c:v>
                </c:pt>
                <c:pt idx="185">
                  <c:v>0.40036862819044899</c:v>
                </c:pt>
                <c:pt idx="186">
                  <c:v>0.37262060349007697</c:v>
                </c:pt>
                <c:pt idx="187">
                  <c:v>0.16118539689807701</c:v>
                </c:pt>
                <c:pt idx="188">
                  <c:v>0.29145858031438399</c:v>
                </c:pt>
                <c:pt idx="189">
                  <c:v>0.289195398453785</c:v>
                </c:pt>
                <c:pt idx="190">
                  <c:v>0.23485320682038899</c:v>
                </c:pt>
                <c:pt idx="191">
                  <c:v>0.13385598061961401</c:v>
                </c:pt>
                <c:pt idx="192">
                  <c:v>0.17837815478560501</c:v>
                </c:pt>
                <c:pt idx="193">
                  <c:v>5.3437312930555002E-2</c:v>
                </c:pt>
                <c:pt idx="194">
                  <c:v>0.40650410954867799</c:v>
                </c:pt>
                <c:pt idx="195">
                  <c:v>0.32953293524622002</c:v>
                </c:pt>
                <c:pt idx="196">
                  <c:v>0.40250650899520202</c:v>
                </c:pt>
                <c:pt idx="197">
                  <c:v>0.141073478870339</c:v>
                </c:pt>
                <c:pt idx="208">
                  <c:v>0.66329408480100904</c:v>
                </c:pt>
                <c:pt idx="209">
                  <c:v>1.1748597053934899</c:v>
                </c:pt>
                <c:pt idx="210">
                  <c:v>1.8878032299192</c:v>
                </c:pt>
                <c:pt idx="211">
                  <c:v>1.3973231186000701</c:v>
                </c:pt>
                <c:pt idx="212">
                  <c:v>1.6678232385751199</c:v>
                </c:pt>
                <c:pt idx="213">
                  <c:v>2.0268774102701199</c:v>
                </c:pt>
                <c:pt idx="214">
                  <c:v>2.1812820587075499</c:v>
                </c:pt>
                <c:pt idx="215">
                  <c:v>2.0538760165948098</c:v>
                </c:pt>
                <c:pt idx="216">
                  <c:v>1.9030850514851601</c:v>
                </c:pt>
                <c:pt idx="217">
                  <c:v>2.2883654226233099</c:v>
                </c:pt>
                <c:pt idx="218">
                  <c:v>1.9157172304113601</c:v>
                </c:pt>
                <c:pt idx="219">
                  <c:v>2.0184627194718101</c:v>
                </c:pt>
                <c:pt idx="220">
                  <c:v>1.9928052764211099</c:v>
                </c:pt>
                <c:pt idx="221">
                  <c:v>2.3080614132069299</c:v>
                </c:pt>
                <c:pt idx="222">
                  <c:v>2.40493238218153</c:v>
                </c:pt>
                <c:pt idx="223">
                  <c:v>2.8887438003224601</c:v>
                </c:pt>
                <c:pt idx="224">
                  <c:v>2.38413986988007</c:v>
                </c:pt>
                <c:pt idx="225">
                  <c:v>3.2367259510691602</c:v>
                </c:pt>
                <c:pt idx="226">
                  <c:v>3.0902998686177598</c:v>
                </c:pt>
                <c:pt idx="227">
                  <c:v>2.9543401071885</c:v>
                </c:pt>
                <c:pt idx="228">
                  <c:v>3.1768598762798801</c:v>
                </c:pt>
                <c:pt idx="229">
                  <c:v>2.9536440274924902</c:v>
                </c:pt>
                <c:pt idx="230">
                  <c:v>2.8044224461765501</c:v>
                </c:pt>
                <c:pt idx="231">
                  <c:v>3.2522702464311801</c:v>
                </c:pt>
                <c:pt idx="232">
                  <c:v>3.2522702464278801</c:v>
                </c:pt>
                <c:pt idx="233">
                  <c:v>3.252270246428</c:v>
                </c:pt>
                <c:pt idx="234">
                  <c:v>3.2522702464322002</c:v>
                </c:pt>
                <c:pt idx="235">
                  <c:v>3.5158809901965902</c:v>
                </c:pt>
                <c:pt idx="236">
                  <c:v>3.5158809896336201</c:v>
                </c:pt>
                <c:pt idx="237">
                  <c:v>3.1191916318928201</c:v>
                </c:pt>
                <c:pt idx="238">
                  <c:v>3.0914421215804899</c:v>
                </c:pt>
                <c:pt idx="239">
                  <c:v>3.0914421215775301</c:v>
                </c:pt>
                <c:pt idx="240">
                  <c:v>2.8862300593693799</c:v>
                </c:pt>
                <c:pt idx="241">
                  <c:v>2.7389307793449702</c:v>
                </c:pt>
                <c:pt idx="242">
                  <c:v>2.4278520794113101</c:v>
                </c:pt>
                <c:pt idx="243">
                  <c:v>2.5217719490244699</c:v>
                </c:pt>
                <c:pt idx="244">
                  <c:v>2.5178708698076702</c:v>
                </c:pt>
                <c:pt idx="245">
                  <c:v>3.88655812246202</c:v>
                </c:pt>
                <c:pt idx="246">
                  <c:v>3.7337670446717102</c:v>
                </c:pt>
                <c:pt idx="247">
                  <c:v>3.3304771662457102</c:v>
                </c:pt>
                <c:pt idx="248">
                  <c:v>2.2491828883607901</c:v>
                </c:pt>
                <c:pt idx="249">
                  <c:v>2.5280025372941299</c:v>
                </c:pt>
                <c:pt idx="250">
                  <c:v>2.4664935126694401</c:v>
                </c:pt>
                <c:pt idx="251">
                  <c:v>1.44180964658676</c:v>
                </c:pt>
                <c:pt idx="252">
                  <c:v>1.17838072706854</c:v>
                </c:pt>
                <c:pt idx="253">
                  <c:v>1.4890521404419099</c:v>
                </c:pt>
                <c:pt idx="254">
                  <c:v>1.28842505499699</c:v>
                </c:pt>
                <c:pt idx="255">
                  <c:v>1.4042878381264901</c:v>
                </c:pt>
                <c:pt idx="256">
                  <c:v>0.99102917667301005</c:v>
                </c:pt>
                <c:pt idx="257">
                  <c:v>0.914004540395013</c:v>
                </c:pt>
                <c:pt idx="258">
                  <c:v>0.88038909494150597</c:v>
                </c:pt>
                <c:pt idx="259">
                  <c:v>0.84768761180930596</c:v>
                </c:pt>
                <c:pt idx="260">
                  <c:v>0.75805199524995703</c:v>
                </c:pt>
                <c:pt idx="271">
                  <c:v>0.73396918504556696</c:v>
                </c:pt>
                <c:pt idx="272">
                  <c:v>0.65422364022697399</c:v>
                </c:pt>
                <c:pt idx="273">
                  <c:v>0.64147675853212105</c:v>
                </c:pt>
                <c:pt idx="274">
                  <c:v>0.63130470543944694</c:v>
                </c:pt>
                <c:pt idx="275">
                  <c:v>0.91746643772194103</c:v>
                </c:pt>
                <c:pt idx="276">
                  <c:v>0.96566393724174304</c:v>
                </c:pt>
                <c:pt idx="277">
                  <c:v>0.75007940937666695</c:v>
                </c:pt>
                <c:pt idx="278">
                  <c:v>0.74295161993620695</c:v>
                </c:pt>
                <c:pt idx="279">
                  <c:v>0.72683240105357105</c:v>
                </c:pt>
                <c:pt idx="280">
                  <c:v>0.66422895948017002</c:v>
                </c:pt>
                <c:pt idx="281">
                  <c:v>0.45913540092521998</c:v>
                </c:pt>
                <c:pt idx="282">
                  <c:v>0.63271351903699702</c:v>
                </c:pt>
                <c:pt idx="283">
                  <c:v>0.26632977039309902</c:v>
                </c:pt>
                <c:pt idx="284">
                  <c:v>0.26632977039105299</c:v>
                </c:pt>
                <c:pt idx="285">
                  <c:v>0.223081837242148</c:v>
                </c:pt>
                <c:pt idx="286">
                  <c:v>0.17122498334708799</c:v>
                </c:pt>
                <c:pt idx="287">
                  <c:v>4.3383343742561899E-2</c:v>
                </c:pt>
                <c:pt idx="288">
                  <c:v>7.3960055489578694E-2</c:v>
                </c:pt>
                <c:pt idx="289">
                  <c:v>4.45098407121804E-2</c:v>
                </c:pt>
                <c:pt idx="290">
                  <c:v>1.2340615689708999E-2</c:v>
                </c:pt>
                <c:pt idx="291">
                  <c:v>3.0742743760015401E-2</c:v>
                </c:pt>
                <c:pt idx="292">
                  <c:v>1.4209222356385E-2</c:v>
                </c:pt>
                <c:pt idx="293">
                  <c:v>3.21292359408289E-2</c:v>
                </c:pt>
                <c:pt idx="294">
                  <c:v>1.6982219637157001E-2</c:v>
                </c:pt>
                <c:pt idx="295">
                  <c:v>2.01875340816287E-2</c:v>
                </c:pt>
                <c:pt idx="296">
                  <c:v>6.8208108461362799E-2</c:v>
                </c:pt>
                <c:pt idx="297">
                  <c:v>6.5148488940849306E-2</c:v>
                </c:pt>
                <c:pt idx="298">
                  <c:v>4.2990877685383601E-2</c:v>
                </c:pt>
                <c:pt idx="299">
                  <c:v>7.2938499869678694E-2</c:v>
                </c:pt>
                <c:pt idx="300">
                  <c:v>7.2938499870929305E-2</c:v>
                </c:pt>
                <c:pt idx="301">
                  <c:v>6.6688027517670903E-2</c:v>
                </c:pt>
                <c:pt idx="302">
                  <c:v>6.6688027518352996E-2</c:v>
                </c:pt>
                <c:pt idx="303">
                  <c:v>8.3118373230377102E-2</c:v>
                </c:pt>
                <c:pt idx="304">
                  <c:v>8.3118373228103296E-2</c:v>
                </c:pt>
                <c:pt idx="305">
                  <c:v>1.0633203726342799E-2</c:v>
                </c:pt>
                <c:pt idx="306">
                  <c:v>1.68834933874678E-2</c:v>
                </c:pt>
                <c:pt idx="307">
                  <c:v>1.6883491696717101E-2</c:v>
                </c:pt>
                <c:pt idx="308">
                  <c:v>0.15648055592112101</c:v>
                </c:pt>
                <c:pt idx="309">
                  <c:v>0.151907417023949</c:v>
                </c:pt>
                <c:pt idx="310">
                  <c:v>0.330712521772625</c:v>
                </c:pt>
                <c:pt idx="311">
                  <c:v>0.54572671992525601</c:v>
                </c:pt>
                <c:pt idx="312">
                  <c:v>0.54572671333676204</c:v>
                </c:pt>
                <c:pt idx="313">
                  <c:v>0.54572671334347</c:v>
                </c:pt>
                <c:pt idx="314">
                  <c:v>0.36402287481064399</c:v>
                </c:pt>
                <c:pt idx="315">
                  <c:v>0.44631902697153703</c:v>
                </c:pt>
                <c:pt idx="316">
                  <c:v>0.65386418806394897</c:v>
                </c:pt>
                <c:pt idx="317">
                  <c:v>0.61294606256194595</c:v>
                </c:pt>
                <c:pt idx="318">
                  <c:v>0.72852456159682799</c:v>
                </c:pt>
                <c:pt idx="319">
                  <c:v>0.750590866963876</c:v>
                </c:pt>
                <c:pt idx="320">
                  <c:v>0.93173127954753499</c:v>
                </c:pt>
                <c:pt idx="321">
                  <c:v>1.2920841738839499</c:v>
                </c:pt>
                <c:pt idx="322">
                  <c:v>1.20562790505289</c:v>
                </c:pt>
                <c:pt idx="323">
                  <c:v>1.1747218347113599</c:v>
                </c:pt>
                <c:pt idx="324">
                  <c:v>1.2794986419708001</c:v>
                </c:pt>
                <c:pt idx="325">
                  <c:v>1.2724623582151899</c:v>
                </c:pt>
                <c:pt idx="326">
                  <c:v>1.8376229831700399</c:v>
                </c:pt>
                <c:pt idx="327">
                  <c:v>1.85300418369775</c:v>
                </c:pt>
                <c:pt idx="328">
                  <c:v>1.63875616054236</c:v>
                </c:pt>
                <c:pt idx="339">
                  <c:v>0.145927428595201</c:v>
                </c:pt>
                <c:pt idx="340">
                  <c:v>0.23363037299509401</c:v>
                </c:pt>
                <c:pt idx="341">
                  <c:v>0.15511189074015899</c:v>
                </c:pt>
                <c:pt idx="342">
                  <c:v>7.9856754790739601E-2</c:v>
                </c:pt>
                <c:pt idx="343">
                  <c:v>8.8538380823024496E-2</c:v>
                </c:pt>
                <c:pt idx="344">
                  <c:v>6.2333418918001399E-2</c:v>
                </c:pt>
                <c:pt idx="345">
                  <c:v>7.7672282794765098E-3</c:v>
                </c:pt>
                <c:pt idx="346">
                  <c:v>8.7343590653290407E-2</c:v>
                </c:pt>
                <c:pt idx="347">
                  <c:v>0.227763221427949</c:v>
                </c:pt>
                <c:pt idx="348">
                  <c:v>0.25836926172235097</c:v>
                </c:pt>
                <c:pt idx="349">
                  <c:v>0.33065623202628602</c:v>
                </c:pt>
                <c:pt idx="350">
                  <c:v>0.22390605822533899</c:v>
                </c:pt>
                <c:pt idx="351">
                  <c:v>0.22223304189856199</c:v>
                </c:pt>
                <c:pt idx="352">
                  <c:v>0.33283007957675198</c:v>
                </c:pt>
                <c:pt idx="353">
                  <c:v>0.33283007957584199</c:v>
                </c:pt>
                <c:pt idx="354">
                  <c:v>5.1059569859035002E-2</c:v>
                </c:pt>
                <c:pt idx="355">
                  <c:v>4.49029143740063E-2</c:v>
                </c:pt>
                <c:pt idx="356">
                  <c:v>1.10305868463456E-2</c:v>
                </c:pt>
                <c:pt idx="357">
                  <c:v>0.11742791989752301</c:v>
                </c:pt>
                <c:pt idx="358">
                  <c:v>0.18426061379932401</c:v>
                </c:pt>
                <c:pt idx="359">
                  <c:v>0.24233873893138</c:v>
                </c:pt>
                <c:pt idx="360">
                  <c:v>0.211327047802229</c:v>
                </c:pt>
                <c:pt idx="361">
                  <c:v>5.8558093170972797E-2</c:v>
                </c:pt>
                <c:pt idx="362">
                  <c:v>2.88673676334383E-2</c:v>
                </c:pt>
                <c:pt idx="363">
                  <c:v>3.5959355034719899E-2</c:v>
                </c:pt>
                <c:pt idx="364">
                  <c:v>9.6919467870634393E-2</c:v>
                </c:pt>
                <c:pt idx="365">
                  <c:v>0.30139255273036297</c:v>
                </c:pt>
                <c:pt idx="366">
                  <c:v>0.34492972462567201</c:v>
                </c:pt>
                <c:pt idx="367">
                  <c:v>0.47347296950772499</c:v>
                </c:pt>
                <c:pt idx="368">
                  <c:v>0.73828159867582599</c:v>
                </c:pt>
                <c:pt idx="369">
                  <c:v>1.0475676311095901</c:v>
                </c:pt>
                <c:pt idx="370">
                  <c:v>0.55146557810269303</c:v>
                </c:pt>
                <c:pt idx="371">
                  <c:v>0.89011121043290597</c:v>
                </c:pt>
                <c:pt idx="372">
                  <c:v>0.29299942938337198</c:v>
                </c:pt>
                <c:pt idx="373">
                  <c:v>0.24601779358999901</c:v>
                </c:pt>
                <c:pt idx="374">
                  <c:v>0.28943867599468798</c:v>
                </c:pt>
                <c:pt idx="375">
                  <c:v>0.32802062338987498</c:v>
                </c:pt>
                <c:pt idx="386">
                  <c:v>0.67965110119155303</c:v>
                </c:pt>
                <c:pt idx="387">
                  <c:v>0.679651101190757</c:v>
                </c:pt>
                <c:pt idx="388">
                  <c:v>0.44307117866617302</c:v>
                </c:pt>
                <c:pt idx="389">
                  <c:v>0.30621325896572699</c:v>
                </c:pt>
                <c:pt idx="390">
                  <c:v>0.30621325896231599</c:v>
                </c:pt>
                <c:pt idx="391">
                  <c:v>0.44530169224879002</c:v>
                </c:pt>
                <c:pt idx="392">
                  <c:v>0.51159955486673403</c:v>
                </c:pt>
                <c:pt idx="393">
                  <c:v>0.47477958688034499</c:v>
                </c:pt>
                <c:pt idx="394">
                  <c:v>0.474779586827481</c:v>
                </c:pt>
                <c:pt idx="395">
                  <c:v>0.97304770631035398</c:v>
                </c:pt>
                <c:pt idx="396">
                  <c:v>0.67179328545489603</c:v>
                </c:pt>
                <c:pt idx="397">
                  <c:v>0.94077849265625002</c:v>
                </c:pt>
                <c:pt idx="398">
                  <c:v>1.0339988938314899</c:v>
                </c:pt>
                <c:pt idx="399">
                  <c:v>0.80675261028682099</c:v>
                </c:pt>
                <c:pt idx="400">
                  <c:v>0.30944790226135399</c:v>
                </c:pt>
                <c:pt idx="401">
                  <c:v>2.8653983518097399E-2</c:v>
                </c:pt>
                <c:pt idx="402">
                  <c:v>3.27395318813615E-2</c:v>
                </c:pt>
                <c:pt idx="403">
                  <c:v>2.0323872517337801E-2</c:v>
                </c:pt>
                <c:pt idx="404">
                  <c:v>1.9252223810781299E-2</c:v>
                </c:pt>
                <c:pt idx="405">
                  <c:v>3.5468140175567001E-2</c:v>
                </c:pt>
                <c:pt idx="406">
                  <c:v>2.2385110585332799E-2</c:v>
                </c:pt>
                <c:pt idx="407">
                  <c:v>2.2385110584991701E-2</c:v>
                </c:pt>
                <c:pt idx="408">
                  <c:v>7.2661920400491894E-2</c:v>
                </c:pt>
                <c:pt idx="409">
                  <c:v>5.0739528896315299E-2</c:v>
                </c:pt>
                <c:pt idx="410">
                  <c:v>5.39462452630914E-2</c:v>
                </c:pt>
                <c:pt idx="411">
                  <c:v>5.3946245263773597E-2</c:v>
                </c:pt>
                <c:pt idx="412">
                  <c:v>8.2636220915901504E-2</c:v>
                </c:pt>
                <c:pt idx="413">
                  <c:v>2.5057333786094201E-2</c:v>
                </c:pt>
                <c:pt idx="414">
                  <c:v>2.2904329648781599E-2</c:v>
                </c:pt>
                <c:pt idx="415">
                  <c:v>6.9964282027967801E-3</c:v>
                </c:pt>
                <c:pt idx="416">
                  <c:v>3.4215473686572302E-2</c:v>
                </c:pt>
                <c:pt idx="417">
                  <c:v>0.13191502601796401</c:v>
                </c:pt>
                <c:pt idx="418">
                  <c:v>0.20324588198627699</c:v>
                </c:pt>
                <c:pt idx="419">
                  <c:v>0.74405091033895598</c:v>
                </c:pt>
                <c:pt idx="420">
                  <c:v>0.62809159492508104</c:v>
                </c:pt>
                <c:pt idx="421">
                  <c:v>0.55797215186942095</c:v>
                </c:pt>
                <c:pt idx="422">
                  <c:v>0.72216719559673903</c:v>
                </c:pt>
                <c:pt idx="423">
                  <c:v>0.31947581665121999</c:v>
                </c:pt>
                <c:pt idx="424">
                  <c:v>0.15207630436236699</c:v>
                </c:pt>
                <c:pt idx="425">
                  <c:v>0.152093334129631</c:v>
                </c:pt>
                <c:pt idx="426">
                  <c:v>0.152093334129518</c:v>
                </c:pt>
                <c:pt idx="427">
                  <c:v>0.17128742168767999</c:v>
                </c:pt>
                <c:pt idx="428">
                  <c:v>0.15205798936722201</c:v>
                </c:pt>
                <c:pt idx="429">
                  <c:v>5.27183356930436E-2</c:v>
                </c:pt>
                <c:pt idx="430">
                  <c:v>0.31711509349418099</c:v>
                </c:pt>
                <c:pt idx="431">
                  <c:v>0.64414416393640295</c:v>
                </c:pt>
                <c:pt idx="432">
                  <c:v>0.61533878080274496</c:v>
                </c:pt>
                <c:pt idx="433">
                  <c:v>0.50762350064633199</c:v>
                </c:pt>
                <c:pt idx="434">
                  <c:v>0.50762349946774099</c:v>
                </c:pt>
                <c:pt idx="435">
                  <c:v>0.16279748807915001</c:v>
                </c:pt>
                <c:pt idx="436">
                  <c:v>0.24973791271043</c:v>
                </c:pt>
                <c:pt idx="437">
                  <c:v>0.52060234682721795</c:v>
                </c:pt>
                <c:pt idx="448">
                  <c:v>0.125669334899499</c:v>
                </c:pt>
                <c:pt idx="449">
                  <c:v>0.129315324861523</c:v>
                </c:pt>
                <c:pt idx="450">
                  <c:v>0.129315324978165</c:v>
                </c:pt>
                <c:pt idx="451">
                  <c:v>0.111694213603755</c:v>
                </c:pt>
                <c:pt idx="452">
                  <c:v>7.2125831647895197E-2</c:v>
                </c:pt>
                <c:pt idx="453">
                  <c:v>2.14267667935246E-2</c:v>
                </c:pt>
                <c:pt idx="454">
                  <c:v>8.0494302523334199E-2</c:v>
                </c:pt>
                <c:pt idx="455">
                  <c:v>5.5212655875720898E-2</c:v>
                </c:pt>
                <c:pt idx="456">
                  <c:v>5.5212656400954102E-2</c:v>
                </c:pt>
                <c:pt idx="457">
                  <c:v>0.209468110205421</c:v>
                </c:pt>
                <c:pt idx="458">
                  <c:v>0.54661071960344998</c:v>
                </c:pt>
                <c:pt idx="459">
                  <c:v>0.78855050918662095</c:v>
                </c:pt>
                <c:pt idx="460">
                  <c:v>0.79211832735677501</c:v>
                </c:pt>
                <c:pt idx="461">
                  <c:v>1.4686617270962199</c:v>
                </c:pt>
                <c:pt idx="462">
                  <c:v>1.4962551444713199</c:v>
                </c:pt>
                <c:pt idx="463">
                  <c:v>1.69987125149089</c:v>
                </c:pt>
                <c:pt idx="464">
                  <c:v>1.7420015861995399</c:v>
                </c:pt>
                <c:pt idx="465">
                  <c:v>1.7420015862123801</c:v>
                </c:pt>
                <c:pt idx="466">
                  <c:v>1.6704436778796901</c:v>
                </c:pt>
                <c:pt idx="467">
                  <c:v>1.6109492366284699</c:v>
                </c:pt>
                <c:pt idx="468">
                  <c:v>2.35674228947653</c:v>
                </c:pt>
                <c:pt idx="469">
                  <c:v>2.4823602902274602</c:v>
                </c:pt>
                <c:pt idx="470">
                  <c:v>2.4823602886607401</c:v>
                </c:pt>
                <c:pt idx="471">
                  <c:v>2.4823602886617699</c:v>
                </c:pt>
                <c:pt idx="472">
                  <c:v>2.4127267933486101</c:v>
                </c:pt>
                <c:pt idx="473">
                  <c:v>2.2131788344865999</c:v>
                </c:pt>
                <c:pt idx="474">
                  <c:v>2.7533947328414601</c:v>
                </c:pt>
                <c:pt idx="475">
                  <c:v>2.5056428220847198</c:v>
                </c:pt>
                <c:pt idx="476">
                  <c:v>2.5056427959812</c:v>
                </c:pt>
                <c:pt idx="477">
                  <c:v>2.6536721619172599</c:v>
                </c:pt>
                <c:pt idx="478">
                  <c:v>2.67018091688738</c:v>
                </c:pt>
                <c:pt idx="479">
                  <c:v>2.67018091688522</c:v>
                </c:pt>
                <c:pt idx="480">
                  <c:v>2.4108608278739898</c:v>
                </c:pt>
                <c:pt idx="481">
                  <c:v>2.3702430131400001</c:v>
                </c:pt>
                <c:pt idx="482">
                  <c:v>2.2697461169174198</c:v>
                </c:pt>
                <c:pt idx="483">
                  <c:v>2.4228737050245899</c:v>
                </c:pt>
                <c:pt idx="484">
                  <c:v>1.79114459771472</c:v>
                </c:pt>
                <c:pt idx="485">
                  <c:v>0.91718938257088201</c:v>
                </c:pt>
                <c:pt idx="486">
                  <c:v>1.1655782784119999</c:v>
                </c:pt>
                <c:pt idx="487">
                  <c:v>0.81288907360101303</c:v>
                </c:pt>
                <c:pt idx="488">
                  <c:v>0.81288907360055895</c:v>
                </c:pt>
                <c:pt idx="489">
                  <c:v>1.0624155321845601</c:v>
                </c:pt>
                <c:pt idx="490">
                  <c:v>1.10347850793642</c:v>
                </c:pt>
                <c:pt idx="491">
                  <c:v>1.0895466099940401</c:v>
                </c:pt>
                <c:pt idx="492">
                  <c:v>0.98727604322539297</c:v>
                </c:pt>
                <c:pt idx="493">
                  <c:v>0.48941908890526498</c:v>
                </c:pt>
                <c:pt idx="494">
                  <c:v>0.72200981637320205</c:v>
                </c:pt>
                <c:pt idx="495">
                  <c:v>0.149757160912486</c:v>
                </c:pt>
                <c:pt idx="496">
                  <c:v>0.16765680881405801</c:v>
                </c:pt>
                <c:pt idx="497">
                  <c:v>9.7163040198324793E-2</c:v>
                </c:pt>
                <c:pt idx="498">
                  <c:v>3.0467880330093101E-2</c:v>
                </c:pt>
                <c:pt idx="499">
                  <c:v>1.9459311814443901E-2</c:v>
                </c:pt>
                <c:pt idx="510">
                  <c:v>0.117142797398856</c:v>
                </c:pt>
                <c:pt idx="511">
                  <c:v>9.3962152958965803E-2</c:v>
                </c:pt>
                <c:pt idx="512">
                  <c:v>0.18276764998336101</c:v>
                </c:pt>
                <c:pt idx="513">
                  <c:v>0.36856961851492498</c:v>
                </c:pt>
                <c:pt idx="514">
                  <c:v>0.315283842909025</c:v>
                </c:pt>
                <c:pt idx="515">
                  <c:v>0.44763487957197901</c:v>
                </c:pt>
                <c:pt idx="516">
                  <c:v>0.37688586011347502</c:v>
                </c:pt>
                <c:pt idx="517">
                  <c:v>0.38948824233284501</c:v>
                </c:pt>
                <c:pt idx="518">
                  <c:v>0.85810461378469005</c:v>
                </c:pt>
                <c:pt idx="519">
                  <c:v>0.85510009657070896</c:v>
                </c:pt>
                <c:pt idx="520">
                  <c:v>0.77694697123706602</c:v>
                </c:pt>
                <c:pt idx="521">
                  <c:v>0.91787943892359203</c:v>
                </c:pt>
                <c:pt idx="522">
                  <c:v>0.82982493979488903</c:v>
                </c:pt>
                <c:pt idx="523">
                  <c:v>1.01638414848946</c:v>
                </c:pt>
                <c:pt idx="524">
                  <c:v>0.63621530821001204</c:v>
                </c:pt>
                <c:pt idx="525">
                  <c:v>0.355528034976487</c:v>
                </c:pt>
                <c:pt idx="526">
                  <c:v>0.105035079462937</c:v>
                </c:pt>
                <c:pt idx="527">
                  <c:v>0.17006906220558399</c:v>
                </c:pt>
                <c:pt idx="528">
                  <c:v>0.15059838974548301</c:v>
                </c:pt>
                <c:pt idx="529">
                  <c:v>7.8436362482875693E-2</c:v>
                </c:pt>
                <c:pt idx="530">
                  <c:v>6.6436686166639405E-2</c:v>
                </c:pt>
                <c:pt idx="531">
                  <c:v>0.40269229168086401</c:v>
                </c:pt>
                <c:pt idx="532">
                  <c:v>0.21945164801161399</c:v>
                </c:pt>
                <c:pt idx="533">
                  <c:v>0.43950276776388397</c:v>
                </c:pt>
                <c:pt idx="534">
                  <c:v>0.39807377944543998</c:v>
                </c:pt>
                <c:pt idx="535">
                  <c:v>0.43103376060071202</c:v>
                </c:pt>
                <c:pt idx="536">
                  <c:v>0.37628407066142699</c:v>
                </c:pt>
                <c:pt idx="537">
                  <c:v>0.49198567947144101</c:v>
                </c:pt>
                <c:pt idx="538">
                  <c:v>0.35774764040513701</c:v>
                </c:pt>
                <c:pt idx="539">
                  <c:v>0.38749303374197602</c:v>
                </c:pt>
                <c:pt idx="540">
                  <c:v>0.35980235882630002</c:v>
                </c:pt>
                <c:pt idx="541">
                  <c:v>0.19621839475360001</c:v>
                </c:pt>
                <c:pt idx="542">
                  <c:v>0.21789904774334401</c:v>
                </c:pt>
                <c:pt idx="543">
                  <c:v>0.227531147462287</c:v>
                </c:pt>
                <c:pt idx="544">
                  <c:v>0.249687266385649</c:v>
                </c:pt>
                <c:pt idx="545">
                  <c:v>0.43996760364689202</c:v>
                </c:pt>
                <c:pt idx="546">
                  <c:v>0.285332177932901</c:v>
                </c:pt>
                <c:pt idx="547">
                  <c:v>0.45116757553660097</c:v>
                </c:pt>
                <c:pt idx="548">
                  <c:v>0.50641252338721199</c:v>
                </c:pt>
                <c:pt idx="549">
                  <c:v>0.32769083381333503</c:v>
                </c:pt>
                <c:pt idx="560">
                  <c:v>0.87622894062565104</c:v>
                </c:pt>
                <c:pt idx="561">
                  <c:v>0.95508697897571404</c:v>
                </c:pt>
                <c:pt idx="562">
                  <c:v>0.92292391986279698</c:v>
                </c:pt>
                <c:pt idx="563">
                  <c:v>0.61640855549080698</c:v>
                </c:pt>
                <c:pt idx="564">
                  <c:v>0.59858613322819598</c:v>
                </c:pt>
                <c:pt idx="565">
                  <c:v>0.279377760650732</c:v>
                </c:pt>
                <c:pt idx="566">
                  <c:v>0.279377760648572</c:v>
                </c:pt>
                <c:pt idx="567">
                  <c:v>0.14159483663957001</c:v>
                </c:pt>
                <c:pt idx="568">
                  <c:v>1.26071015051821E-3</c:v>
                </c:pt>
                <c:pt idx="569">
                  <c:v>0.18984336154449</c:v>
                </c:pt>
                <c:pt idx="570">
                  <c:v>0.20038298765655299</c:v>
                </c:pt>
                <c:pt idx="571">
                  <c:v>8.5373066033753303E-2</c:v>
                </c:pt>
                <c:pt idx="572">
                  <c:v>7.8252599500388001E-2</c:v>
                </c:pt>
                <c:pt idx="573">
                  <c:v>4.5539017933265299E-2</c:v>
                </c:pt>
                <c:pt idx="574">
                  <c:v>8.2512919224995998E-2</c:v>
                </c:pt>
                <c:pt idx="575">
                  <c:v>0.13136230463214801</c:v>
                </c:pt>
                <c:pt idx="576">
                  <c:v>6.2415060885769001E-2</c:v>
                </c:pt>
                <c:pt idx="577">
                  <c:v>4.12065204383225E-2</c:v>
                </c:pt>
                <c:pt idx="578">
                  <c:v>1.49485749053611E-2</c:v>
                </c:pt>
                <c:pt idx="579">
                  <c:v>0.212181121135018</c:v>
                </c:pt>
                <c:pt idx="580">
                  <c:v>0.22247244457526</c:v>
                </c:pt>
                <c:pt idx="581">
                  <c:v>0.107081484591959</c:v>
                </c:pt>
                <c:pt idx="582">
                  <c:v>4.6162112954448303E-2</c:v>
                </c:pt>
                <c:pt idx="583">
                  <c:v>4.6162112957858902E-2</c:v>
                </c:pt>
                <c:pt idx="584">
                  <c:v>1.6899872938779498E-2</c:v>
                </c:pt>
                <c:pt idx="585">
                  <c:v>4.8390415832955096E-3</c:v>
                </c:pt>
                <c:pt idx="586">
                  <c:v>1.72427669050421E-2</c:v>
                </c:pt>
                <c:pt idx="587">
                  <c:v>5.5944165394862501E-2</c:v>
                </c:pt>
                <c:pt idx="588">
                  <c:v>0.69242702018243596</c:v>
                </c:pt>
                <c:pt idx="589">
                  <c:v>0.83690746879062805</c:v>
                </c:pt>
                <c:pt idx="600">
                  <c:v>1.6332635174931101</c:v>
                </c:pt>
                <c:pt idx="601">
                  <c:v>1.6332635174919701</c:v>
                </c:pt>
                <c:pt idx="602">
                  <c:v>1.08528226714805</c:v>
                </c:pt>
                <c:pt idx="603">
                  <c:v>1.15803816303514</c:v>
                </c:pt>
                <c:pt idx="604">
                  <c:v>1.1580381630348</c:v>
                </c:pt>
                <c:pt idx="605">
                  <c:v>0.99908826920875504</c:v>
                </c:pt>
                <c:pt idx="606">
                  <c:v>0.85803329667169204</c:v>
                </c:pt>
                <c:pt idx="607">
                  <c:v>0.82004129450581298</c:v>
                </c:pt>
                <c:pt idx="608">
                  <c:v>0.80840724252129803</c:v>
                </c:pt>
                <c:pt idx="609">
                  <c:v>0.50273487586423504</c:v>
                </c:pt>
                <c:pt idx="610">
                  <c:v>0.65521934451840003</c:v>
                </c:pt>
                <c:pt idx="611">
                  <c:v>0.62572191156175405</c:v>
                </c:pt>
                <c:pt idx="612">
                  <c:v>0.158647375524652</c:v>
                </c:pt>
                <c:pt idx="613">
                  <c:v>0.15292399763950501</c:v>
                </c:pt>
                <c:pt idx="614">
                  <c:v>0.113640439935125</c:v>
                </c:pt>
                <c:pt idx="615">
                  <c:v>7.1324011886758895E-2</c:v>
                </c:pt>
                <c:pt idx="616">
                  <c:v>3.9393985379206201E-2</c:v>
                </c:pt>
                <c:pt idx="617">
                  <c:v>6.0535652359021697E-2</c:v>
                </c:pt>
                <c:pt idx="618">
                  <c:v>0.12906744482097601</c:v>
                </c:pt>
                <c:pt idx="619">
                  <c:v>0.13820120702757799</c:v>
                </c:pt>
                <c:pt idx="620">
                  <c:v>0.19198001900599601</c:v>
                </c:pt>
                <c:pt idx="621">
                  <c:v>0.17401208008755001</c:v>
                </c:pt>
                <c:pt idx="622">
                  <c:v>0.30553426445669601</c:v>
                </c:pt>
                <c:pt idx="623">
                  <c:v>0.37477558121690902</c:v>
                </c:pt>
                <c:pt idx="624">
                  <c:v>0.44507118409398999</c:v>
                </c:pt>
                <c:pt idx="625">
                  <c:v>0.23687649636747199</c:v>
                </c:pt>
                <c:pt idx="626">
                  <c:v>0.47100239524752402</c:v>
                </c:pt>
                <c:pt idx="627">
                  <c:v>6.1520053946992399E-2</c:v>
                </c:pt>
                <c:pt idx="628">
                  <c:v>2.05787101295982E-2</c:v>
                </c:pt>
                <c:pt idx="629">
                  <c:v>2.3503452492491299E-2</c:v>
                </c:pt>
                <c:pt idx="630">
                  <c:v>7.1295813322990398E-2</c:v>
                </c:pt>
                <c:pt idx="631">
                  <c:v>0.234650951276308</c:v>
                </c:pt>
                <c:pt idx="632">
                  <c:v>0.22830559058536401</c:v>
                </c:pt>
                <c:pt idx="633">
                  <c:v>6.0538498053802001E-2</c:v>
                </c:pt>
                <c:pt idx="644">
                  <c:v>1.44256282483798</c:v>
                </c:pt>
                <c:pt idx="645">
                  <c:v>1.20404292119326</c:v>
                </c:pt>
                <c:pt idx="646">
                  <c:v>1.5781484835441699</c:v>
                </c:pt>
                <c:pt idx="647">
                  <c:v>1.45280871187549</c:v>
                </c:pt>
                <c:pt idx="648">
                  <c:v>0.98739860454429595</c:v>
                </c:pt>
                <c:pt idx="649">
                  <c:v>0.81483787464742397</c:v>
                </c:pt>
                <c:pt idx="650">
                  <c:v>0.84165283219681397</c:v>
                </c:pt>
                <c:pt idx="651">
                  <c:v>1.0574527661671</c:v>
                </c:pt>
                <c:pt idx="652">
                  <c:v>1.28223824741838</c:v>
                </c:pt>
                <c:pt idx="653">
                  <c:v>0.84599175878338395</c:v>
                </c:pt>
                <c:pt idx="654">
                  <c:v>0.74715247988365296</c:v>
                </c:pt>
                <c:pt idx="655">
                  <c:v>0.27672158705354399</c:v>
                </c:pt>
                <c:pt idx="656">
                  <c:v>0.36366916462929999</c:v>
                </c:pt>
                <c:pt idx="657">
                  <c:v>0.36223394410490101</c:v>
                </c:pt>
                <c:pt idx="658">
                  <c:v>0.36223394410251297</c:v>
                </c:pt>
                <c:pt idx="659">
                  <c:v>0.36223394410342302</c:v>
                </c:pt>
                <c:pt idx="660">
                  <c:v>0.21788458791627399</c:v>
                </c:pt>
                <c:pt idx="661">
                  <c:v>0.233304393123376</c:v>
                </c:pt>
                <c:pt idx="662">
                  <c:v>0.19384269993747699</c:v>
                </c:pt>
                <c:pt idx="663">
                  <c:v>0.19803827230680299</c:v>
                </c:pt>
                <c:pt idx="664">
                  <c:v>0.45184028355265599</c:v>
                </c:pt>
                <c:pt idx="665">
                  <c:v>0.41672756772050001</c:v>
                </c:pt>
                <c:pt idx="666">
                  <c:v>0.357121363278111</c:v>
                </c:pt>
                <c:pt idx="667">
                  <c:v>0.48415912468851702</c:v>
                </c:pt>
                <c:pt idx="668">
                  <c:v>0.40966136000520198</c:v>
                </c:pt>
                <c:pt idx="669">
                  <c:v>0.59088128392443195</c:v>
                </c:pt>
                <c:pt idx="670">
                  <c:v>0.63515593652596203</c:v>
                </c:pt>
                <c:pt idx="671">
                  <c:v>0.244967375276815</c:v>
                </c:pt>
                <c:pt idx="672">
                  <c:v>0.39298653152434299</c:v>
                </c:pt>
                <c:pt idx="673">
                  <c:v>0.19608882605189101</c:v>
                </c:pt>
                <c:pt idx="674">
                  <c:v>0.115473222124479</c:v>
                </c:pt>
                <c:pt idx="675">
                  <c:v>3.0906348771509301E-2</c:v>
                </c:pt>
                <c:pt idx="676">
                  <c:v>0.134240323124345</c:v>
                </c:pt>
                <c:pt idx="677">
                  <c:v>3.3429072735771101E-2</c:v>
                </c:pt>
                <c:pt idx="678">
                  <c:v>3.0046271214132499E-2</c:v>
                </c:pt>
                <c:pt idx="679">
                  <c:v>3.00462803307937E-2</c:v>
                </c:pt>
                <c:pt idx="680">
                  <c:v>0.13280104016087099</c:v>
                </c:pt>
                <c:pt idx="681">
                  <c:v>0.17064717134007901</c:v>
                </c:pt>
                <c:pt idx="692">
                  <c:v>0.28603026061534798</c:v>
                </c:pt>
                <c:pt idx="693">
                  <c:v>0.286030260615803</c:v>
                </c:pt>
                <c:pt idx="694">
                  <c:v>0.29433703252357202</c:v>
                </c:pt>
                <c:pt idx="695">
                  <c:v>0.29433703252505</c:v>
                </c:pt>
                <c:pt idx="696">
                  <c:v>0.417625911449022</c:v>
                </c:pt>
                <c:pt idx="697">
                  <c:v>0.61040443875765504</c:v>
                </c:pt>
                <c:pt idx="698">
                  <c:v>0.30323529002259902</c:v>
                </c:pt>
                <c:pt idx="699">
                  <c:v>0.27316092434045902</c:v>
                </c:pt>
                <c:pt idx="700">
                  <c:v>0.37525384092168701</c:v>
                </c:pt>
                <c:pt idx="701">
                  <c:v>0.13812936680778901</c:v>
                </c:pt>
                <c:pt idx="702">
                  <c:v>3.8624515645551603E-2</c:v>
                </c:pt>
                <c:pt idx="703">
                  <c:v>5.85127209175198E-2</c:v>
                </c:pt>
                <c:pt idx="704">
                  <c:v>2.7384848518863698E-2</c:v>
                </c:pt>
                <c:pt idx="705">
                  <c:v>0.29898970839804001</c:v>
                </c:pt>
                <c:pt idx="706">
                  <c:v>0.36322485113612402</c:v>
                </c:pt>
                <c:pt idx="707">
                  <c:v>0.34007729856466501</c:v>
                </c:pt>
                <c:pt idx="708">
                  <c:v>0.13456393428521099</c:v>
                </c:pt>
                <c:pt idx="709">
                  <c:v>8.6040201092032503E-2</c:v>
                </c:pt>
                <c:pt idx="710">
                  <c:v>7.9149361141048799E-2</c:v>
                </c:pt>
                <c:pt idx="711">
                  <c:v>2.9624455512816901E-2</c:v>
                </c:pt>
                <c:pt idx="712">
                  <c:v>1.2838356941415399E-2</c:v>
                </c:pt>
                <c:pt idx="713">
                  <c:v>1.33647275164321E-2</c:v>
                </c:pt>
                <c:pt idx="714">
                  <c:v>0.120036849168514</c:v>
                </c:pt>
                <c:pt idx="715">
                  <c:v>0.40365866274316903</c:v>
                </c:pt>
                <c:pt idx="716">
                  <c:v>0.47059064173288301</c:v>
                </c:pt>
                <c:pt idx="717">
                  <c:v>0.22679008135833101</c:v>
                </c:pt>
                <c:pt idx="718">
                  <c:v>0.27038090024097999</c:v>
                </c:pt>
                <c:pt idx="719">
                  <c:v>0.15642317418360099</c:v>
                </c:pt>
                <c:pt idx="720">
                  <c:v>0.22653385852709099</c:v>
                </c:pt>
                <c:pt idx="721">
                  <c:v>0.187207832718741</c:v>
                </c:pt>
                <c:pt idx="722">
                  <c:v>0.19133452026221701</c:v>
                </c:pt>
                <c:pt idx="723">
                  <c:v>0.185672194517565</c:v>
                </c:pt>
                <c:pt idx="724">
                  <c:v>0.21303297688928099</c:v>
                </c:pt>
                <c:pt idx="725">
                  <c:v>0.248255061939744</c:v>
                </c:pt>
                <c:pt idx="726">
                  <c:v>0.14068242151722599</c:v>
                </c:pt>
                <c:pt idx="727">
                  <c:v>0.40240510623959802</c:v>
                </c:pt>
                <c:pt idx="728">
                  <c:v>0.557903103453668</c:v>
                </c:pt>
                <c:pt idx="729">
                  <c:v>0.48873887971763003</c:v>
                </c:pt>
                <c:pt idx="730">
                  <c:v>1.8851835258943801</c:v>
                </c:pt>
                <c:pt idx="731">
                  <c:v>1.55570942569159</c:v>
                </c:pt>
                <c:pt idx="732">
                  <c:v>1.80686541326384</c:v>
                </c:pt>
                <c:pt idx="743">
                  <c:v>0.95720318259088799</c:v>
                </c:pt>
                <c:pt idx="744">
                  <c:v>0.98023370473674698</c:v>
                </c:pt>
                <c:pt idx="745">
                  <c:v>0.95534943052882704</c:v>
                </c:pt>
                <c:pt idx="746">
                  <c:v>1.00137975895166</c:v>
                </c:pt>
                <c:pt idx="747">
                  <c:v>1.0013797589511999</c:v>
                </c:pt>
                <c:pt idx="748">
                  <c:v>1.00137972804009</c:v>
                </c:pt>
                <c:pt idx="749">
                  <c:v>0.97662285289925399</c:v>
                </c:pt>
                <c:pt idx="750">
                  <c:v>0.80095410969386205</c:v>
                </c:pt>
                <c:pt idx="751">
                  <c:v>0.92199656972604804</c:v>
                </c:pt>
                <c:pt idx="752">
                  <c:v>1.05955164697764</c:v>
                </c:pt>
                <c:pt idx="753">
                  <c:v>1.3422426965090599</c:v>
                </c:pt>
                <c:pt idx="754">
                  <c:v>1.4565129160174599</c:v>
                </c:pt>
                <c:pt idx="755">
                  <c:v>1.45651291602155</c:v>
                </c:pt>
                <c:pt idx="756">
                  <c:v>1.3627432933802801</c:v>
                </c:pt>
                <c:pt idx="757">
                  <c:v>1.1285745867134001</c:v>
                </c:pt>
                <c:pt idx="758">
                  <c:v>0.96989839821435497</c:v>
                </c:pt>
                <c:pt idx="759">
                  <c:v>1.0041783233042501</c:v>
                </c:pt>
                <c:pt idx="760">
                  <c:v>0.78433410639775003</c:v>
                </c:pt>
                <c:pt idx="761">
                  <c:v>0.62765783438862899</c:v>
                </c:pt>
                <c:pt idx="762">
                  <c:v>0.58407831289446199</c:v>
                </c:pt>
                <c:pt idx="763">
                  <c:v>0.56549358361087299</c:v>
                </c:pt>
                <c:pt idx="764">
                  <c:v>0.65539303118748604</c:v>
                </c:pt>
                <c:pt idx="765">
                  <c:v>1.1241762674103499</c:v>
                </c:pt>
                <c:pt idx="766">
                  <c:v>0.67773945472651997</c:v>
                </c:pt>
                <c:pt idx="767">
                  <c:v>0.557790440240296</c:v>
                </c:pt>
                <c:pt idx="768">
                  <c:v>0.53337243038538396</c:v>
                </c:pt>
                <c:pt idx="769">
                  <c:v>0.40986714090661303</c:v>
                </c:pt>
                <c:pt idx="770">
                  <c:v>0.69144355467221896</c:v>
                </c:pt>
                <c:pt idx="771">
                  <c:v>0.52801826526740603</c:v>
                </c:pt>
                <c:pt idx="772">
                  <c:v>0.45575814519918401</c:v>
                </c:pt>
                <c:pt idx="773">
                  <c:v>0.45575812301649399</c:v>
                </c:pt>
                <c:pt idx="774">
                  <c:v>0.45575812301535701</c:v>
                </c:pt>
                <c:pt idx="775">
                  <c:v>0.23704807507488099</c:v>
                </c:pt>
                <c:pt idx="776">
                  <c:v>0.23704807507522199</c:v>
                </c:pt>
                <c:pt idx="777">
                  <c:v>0.237048075074313</c:v>
                </c:pt>
                <c:pt idx="778">
                  <c:v>0.19382372840027501</c:v>
                </c:pt>
                <c:pt idx="779">
                  <c:v>0.18320270232322899</c:v>
                </c:pt>
                <c:pt idx="780">
                  <c:v>0.18256646404881799</c:v>
                </c:pt>
                <c:pt idx="781">
                  <c:v>5.6157712374670203E-2</c:v>
                </c:pt>
                <c:pt idx="782">
                  <c:v>0.10843494858284</c:v>
                </c:pt>
                <c:pt idx="783">
                  <c:v>4.0923867721289801E-2</c:v>
                </c:pt>
                <c:pt idx="784">
                  <c:v>8.3584321601165398E-2</c:v>
                </c:pt>
                <c:pt idx="795">
                  <c:v>8.1193295924435901E-2</c:v>
                </c:pt>
                <c:pt idx="796">
                  <c:v>7.4134157349476495E-2</c:v>
                </c:pt>
                <c:pt idx="797">
                  <c:v>7.0354724560388604E-2</c:v>
                </c:pt>
                <c:pt idx="798">
                  <c:v>6.53463435970707E-2</c:v>
                </c:pt>
                <c:pt idx="799">
                  <c:v>2.5635815277610201E-2</c:v>
                </c:pt>
                <c:pt idx="800">
                  <c:v>5.9380811203254801E-2</c:v>
                </c:pt>
                <c:pt idx="801">
                  <c:v>5.8522967508338297E-2</c:v>
                </c:pt>
                <c:pt idx="802">
                  <c:v>5.50907113237145E-2</c:v>
                </c:pt>
                <c:pt idx="803">
                  <c:v>2.9724084739314101E-2</c:v>
                </c:pt>
                <c:pt idx="804">
                  <c:v>2.97240847398825E-2</c:v>
                </c:pt>
                <c:pt idx="805">
                  <c:v>6.3260405451273996E-2</c:v>
                </c:pt>
                <c:pt idx="806">
                  <c:v>3.2197205102306697E-2</c:v>
                </c:pt>
                <c:pt idx="807">
                  <c:v>6.7898599285058495E-2</c:v>
                </c:pt>
                <c:pt idx="808">
                  <c:v>0.110650798663642</c:v>
                </c:pt>
                <c:pt idx="809">
                  <c:v>7.5160353935189106E-2</c:v>
                </c:pt>
                <c:pt idx="810">
                  <c:v>7.5160353935075405E-2</c:v>
                </c:pt>
                <c:pt idx="811">
                  <c:v>5.8228712813843203E-2</c:v>
                </c:pt>
                <c:pt idx="812">
                  <c:v>8.4562095538785798E-2</c:v>
                </c:pt>
                <c:pt idx="813">
                  <c:v>1.39839923170939E-2</c:v>
                </c:pt>
                <c:pt idx="814">
                  <c:v>2.5578185736094401E-2</c:v>
                </c:pt>
                <c:pt idx="815">
                  <c:v>2.2424814548912798E-2</c:v>
                </c:pt>
                <c:pt idx="816">
                  <c:v>3.4133535216142298E-2</c:v>
                </c:pt>
                <c:pt idx="817">
                  <c:v>0.34000121628309898</c:v>
                </c:pt>
                <c:pt idx="818">
                  <c:v>0.335834311050348</c:v>
                </c:pt>
                <c:pt idx="819">
                  <c:v>0.71550852383188601</c:v>
                </c:pt>
                <c:pt idx="820">
                  <c:v>0.72493263776232197</c:v>
                </c:pt>
                <c:pt idx="821">
                  <c:v>0.719437562588496</c:v>
                </c:pt>
                <c:pt idx="822">
                  <c:v>0.76874360076646997</c:v>
                </c:pt>
                <c:pt idx="833">
                  <c:v>0.24571640164674599</c:v>
                </c:pt>
                <c:pt idx="834">
                  <c:v>8.6176085539364095E-2</c:v>
                </c:pt>
                <c:pt idx="835">
                  <c:v>4.3802197575018902E-2</c:v>
                </c:pt>
                <c:pt idx="836">
                  <c:v>2.7859382092856301E-2</c:v>
                </c:pt>
                <c:pt idx="837">
                  <c:v>8.11254910183834E-3</c:v>
                </c:pt>
                <c:pt idx="838">
                  <c:v>7.2594455109197001E-2</c:v>
                </c:pt>
                <c:pt idx="839">
                  <c:v>0.156728556753819</c:v>
                </c:pt>
                <c:pt idx="840">
                  <c:v>5.9874129727745598E-2</c:v>
                </c:pt>
                <c:pt idx="841">
                  <c:v>0.13607954174744899</c:v>
                </c:pt>
                <c:pt idx="842">
                  <c:v>9.6124711791048895E-2</c:v>
                </c:pt>
                <c:pt idx="843">
                  <c:v>0.57635679537850104</c:v>
                </c:pt>
                <c:pt idx="844">
                  <c:v>0.26637508557450901</c:v>
                </c:pt>
                <c:pt idx="845">
                  <c:v>0.208148338345268</c:v>
                </c:pt>
                <c:pt idx="846">
                  <c:v>0.16125401834506201</c:v>
                </c:pt>
                <c:pt idx="847">
                  <c:v>7.9394423497205893E-2</c:v>
                </c:pt>
                <c:pt idx="848">
                  <c:v>0.14249318638019301</c:v>
                </c:pt>
                <c:pt idx="849">
                  <c:v>0.14249318637098399</c:v>
                </c:pt>
                <c:pt idx="850">
                  <c:v>0.15140673011274</c:v>
                </c:pt>
                <c:pt idx="861">
                  <c:v>9.7495282756426604E-2</c:v>
                </c:pt>
                <c:pt idx="862">
                  <c:v>0.10359274071368001</c:v>
                </c:pt>
                <c:pt idx="863">
                  <c:v>6.5692267286976899E-2</c:v>
                </c:pt>
                <c:pt idx="864">
                  <c:v>0.12296194703583301</c:v>
                </c:pt>
                <c:pt idx="865">
                  <c:v>0.122961963058174</c:v>
                </c:pt>
                <c:pt idx="866">
                  <c:v>0.245128590900663</c:v>
                </c:pt>
                <c:pt idx="867">
                  <c:v>0.13124428878927599</c:v>
                </c:pt>
                <c:pt idx="868">
                  <c:v>0.122722310284644</c:v>
                </c:pt>
                <c:pt idx="869">
                  <c:v>0.249957233678401</c:v>
                </c:pt>
                <c:pt idx="870">
                  <c:v>0.22746163526983301</c:v>
                </c:pt>
                <c:pt idx="871">
                  <c:v>0.23271747103558499</c:v>
                </c:pt>
                <c:pt idx="872">
                  <c:v>0.23271747087631001</c:v>
                </c:pt>
                <c:pt idx="873">
                  <c:v>8.0876445190028803E-2</c:v>
                </c:pt>
                <c:pt idx="874">
                  <c:v>0.120134788742462</c:v>
                </c:pt>
                <c:pt idx="875">
                  <c:v>0.214342628205031</c:v>
                </c:pt>
                <c:pt idx="876">
                  <c:v>6.6941225399204995E-2</c:v>
                </c:pt>
                <c:pt idx="877">
                  <c:v>0.236186900019902</c:v>
                </c:pt>
                <c:pt idx="878">
                  <c:v>0.23783851159441799</c:v>
                </c:pt>
                <c:pt idx="879">
                  <c:v>0.56298334712471398</c:v>
                </c:pt>
                <c:pt idx="880">
                  <c:v>0.30655716551939299</c:v>
                </c:pt>
                <c:pt idx="881">
                  <c:v>0.563312363020259</c:v>
                </c:pt>
                <c:pt idx="882">
                  <c:v>0.54317324465603201</c:v>
                </c:pt>
                <c:pt idx="883">
                  <c:v>0.29910358555980598</c:v>
                </c:pt>
                <c:pt idx="884">
                  <c:v>0.24380075870010401</c:v>
                </c:pt>
                <c:pt idx="885">
                  <c:v>0.249983061750186</c:v>
                </c:pt>
                <c:pt idx="896">
                  <c:v>0.147570490801854</c:v>
                </c:pt>
                <c:pt idx="897">
                  <c:v>4.0174766370000697E-2</c:v>
                </c:pt>
                <c:pt idx="898">
                  <c:v>8.5616927319620104E-2</c:v>
                </c:pt>
                <c:pt idx="899">
                  <c:v>0.125888806794592</c:v>
                </c:pt>
                <c:pt idx="900">
                  <c:v>0.100356125176859</c:v>
                </c:pt>
                <c:pt idx="901">
                  <c:v>0.10498367309548901</c:v>
                </c:pt>
                <c:pt idx="902">
                  <c:v>0.133152215310474</c:v>
                </c:pt>
                <c:pt idx="903">
                  <c:v>9.3168448577671398E-2</c:v>
                </c:pt>
                <c:pt idx="904">
                  <c:v>3.7648118712809299E-2</c:v>
                </c:pt>
                <c:pt idx="905">
                  <c:v>5.0429663594286502E-2</c:v>
                </c:pt>
                <c:pt idx="906">
                  <c:v>0.23777598268759401</c:v>
                </c:pt>
                <c:pt idx="907">
                  <c:v>0.19558974116205299</c:v>
                </c:pt>
                <c:pt idx="908">
                  <c:v>0.40503467672329002</c:v>
                </c:pt>
                <c:pt idx="909">
                  <c:v>0.45104506642189801</c:v>
                </c:pt>
                <c:pt idx="910">
                  <c:v>5.95510542927968E-2</c:v>
                </c:pt>
                <c:pt idx="911">
                  <c:v>2.6366633073053002E-2</c:v>
                </c:pt>
                <c:pt idx="912">
                  <c:v>3.8957326192189598E-2</c:v>
                </c:pt>
                <c:pt idx="913">
                  <c:v>0.11476945031074599</c:v>
                </c:pt>
                <c:pt idx="914">
                  <c:v>0.23594028334150599</c:v>
                </c:pt>
                <c:pt idx="915">
                  <c:v>0.20048291606212801</c:v>
                </c:pt>
                <c:pt idx="916">
                  <c:v>0.100601891290353</c:v>
                </c:pt>
                <c:pt idx="927">
                  <c:v>0.52199992269572704</c:v>
                </c:pt>
                <c:pt idx="928">
                  <c:v>0.48790623076251899</c:v>
                </c:pt>
                <c:pt idx="929">
                  <c:v>0.513983957924665</c:v>
                </c:pt>
                <c:pt idx="930">
                  <c:v>0.60227060473869198</c:v>
                </c:pt>
                <c:pt idx="931">
                  <c:v>0.50163120574666198</c:v>
                </c:pt>
                <c:pt idx="932">
                  <c:v>0.92417161591458796</c:v>
                </c:pt>
                <c:pt idx="933">
                  <c:v>0.89862221172950296</c:v>
                </c:pt>
                <c:pt idx="934">
                  <c:v>0.69167961956691204</c:v>
                </c:pt>
                <c:pt idx="935">
                  <c:v>0.62671665293760304</c:v>
                </c:pt>
                <c:pt idx="936">
                  <c:v>0.46535604469750103</c:v>
                </c:pt>
                <c:pt idx="937">
                  <c:v>0.41652288628040401</c:v>
                </c:pt>
                <c:pt idx="938">
                  <c:v>0.43227846456602498</c:v>
                </c:pt>
                <c:pt idx="939">
                  <c:v>0.32499140528841503</c:v>
                </c:pt>
                <c:pt idx="940">
                  <c:v>0.466019642309902</c:v>
                </c:pt>
                <c:pt idx="941">
                  <c:v>0.63118496266372404</c:v>
                </c:pt>
                <c:pt idx="942">
                  <c:v>0.28444823190568502</c:v>
                </c:pt>
                <c:pt idx="943">
                  <c:v>0.20162835335190701</c:v>
                </c:pt>
                <c:pt idx="944">
                  <c:v>0.233330049739948</c:v>
                </c:pt>
                <c:pt idx="945">
                  <c:v>0.35734204560753802</c:v>
                </c:pt>
                <c:pt idx="956">
                  <c:v>1.17256025452753</c:v>
                </c:pt>
                <c:pt idx="957">
                  <c:v>1.01771746441773</c:v>
                </c:pt>
                <c:pt idx="958">
                  <c:v>0.15546429054984401</c:v>
                </c:pt>
                <c:pt idx="959">
                  <c:v>0.28445095824633898</c:v>
                </c:pt>
                <c:pt idx="960">
                  <c:v>0.102343410027515</c:v>
                </c:pt>
                <c:pt idx="961">
                  <c:v>0.21952852858135</c:v>
                </c:pt>
                <c:pt idx="962">
                  <c:v>0.225136687419877</c:v>
                </c:pt>
                <c:pt idx="963">
                  <c:v>0.17550522027533999</c:v>
                </c:pt>
                <c:pt idx="964">
                  <c:v>0.130928154686103</c:v>
                </c:pt>
                <c:pt idx="965">
                  <c:v>0.26333088361172902</c:v>
                </c:pt>
                <c:pt idx="966">
                  <c:v>0.18509454138654699</c:v>
                </c:pt>
                <c:pt idx="967">
                  <c:v>0.12439155121944601</c:v>
                </c:pt>
                <c:pt idx="968">
                  <c:v>0.22676826792735499</c:v>
                </c:pt>
                <c:pt idx="969">
                  <c:v>0.17350881044706101</c:v>
                </c:pt>
                <c:pt idx="970">
                  <c:v>0.285804905566238</c:v>
                </c:pt>
                <c:pt idx="971">
                  <c:v>0.363175336980817</c:v>
                </c:pt>
                <c:pt idx="972">
                  <c:v>0.36317533701242199</c:v>
                </c:pt>
                <c:pt idx="973">
                  <c:v>0.25947060875512301</c:v>
                </c:pt>
                <c:pt idx="974">
                  <c:v>0.25947060812438799</c:v>
                </c:pt>
                <c:pt idx="975">
                  <c:v>0.15740363015436301</c:v>
                </c:pt>
                <c:pt idx="976">
                  <c:v>0.211253755615644</c:v>
                </c:pt>
                <c:pt idx="977">
                  <c:v>4.9461683890285699E-2</c:v>
                </c:pt>
                <c:pt idx="978">
                  <c:v>1.62077443230828E-2</c:v>
                </c:pt>
                <c:pt idx="979">
                  <c:v>1.62077443008002E-2</c:v>
                </c:pt>
                <c:pt idx="980">
                  <c:v>3.5531780536984997E-2</c:v>
                </c:pt>
                <c:pt idx="981">
                  <c:v>8.8711888495822705E-2</c:v>
                </c:pt>
                <c:pt idx="982">
                  <c:v>9.2885016711988996E-2</c:v>
                </c:pt>
                <c:pt idx="983">
                  <c:v>9.2885016724949296E-2</c:v>
                </c:pt>
                <c:pt idx="984">
                  <c:v>0.24913802103708299</c:v>
                </c:pt>
                <c:pt idx="985">
                  <c:v>0.249138025402772</c:v>
                </c:pt>
                <c:pt idx="986">
                  <c:v>0.24913804318282501</c:v>
                </c:pt>
                <c:pt idx="987">
                  <c:v>0.177611866315942</c:v>
                </c:pt>
                <c:pt idx="988">
                  <c:v>0.34028195842393</c:v>
                </c:pt>
                <c:pt idx="989">
                  <c:v>0.33520098795588599</c:v>
                </c:pt>
                <c:pt idx="990">
                  <c:v>0.34742294653347</c:v>
                </c:pt>
                <c:pt idx="991">
                  <c:v>0.37157887366561199</c:v>
                </c:pt>
                <c:pt idx="992">
                  <c:v>0.40330879352256899</c:v>
                </c:pt>
                <c:pt idx="993">
                  <c:v>0.42259041490933702</c:v>
                </c:pt>
                <c:pt idx="994">
                  <c:v>0.60869188078504499</c:v>
                </c:pt>
                <c:pt idx="995">
                  <c:v>0.75581646726720897</c:v>
                </c:pt>
                <c:pt idx="996">
                  <c:v>0.49123122293724503</c:v>
                </c:pt>
                <c:pt idx="997">
                  <c:v>0.56432448663679202</c:v>
                </c:pt>
                <c:pt idx="998">
                  <c:v>0.91831741992984905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0D-445D-9F57-9EFD3C0E5B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457760"/>
        <c:axId val="406458936"/>
      </c:areaChart>
      <c:catAx>
        <c:axId val="406457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crossAx val="406458936"/>
        <c:crosses val="autoZero"/>
        <c:auto val="1"/>
        <c:lblAlgn val="ctr"/>
        <c:lblOffset val="100"/>
        <c:noMultiLvlLbl val="0"/>
      </c:catAx>
      <c:valAx>
        <c:axId val="406458936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crossAx val="406457760"/>
        <c:crosses val="autoZero"/>
        <c:crossBetween val="midCat"/>
        <c:majorUnit val="1"/>
      </c:valAx>
      <c:spPr>
        <a:noFill/>
        <a:ln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/>
          </p:nvPr>
        </p:nvGraphicFramePr>
        <p:xfrm>
          <a:off x="6893724" y="7878534"/>
          <a:ext cx="4884737" cy="2198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6867525" y="4934571"/>
          <a:ext cx="4932092" cy="2203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22"/>
          <p:cNvSpPr>
            <a:spLocks noChangeArrowheads="1"/>
          </p:cNvSpPr>
          <p:nvPr/>
        </p:nvSpPr>
        <p:spPr bwMode="auto">
          <a:xfrm rot="16200000">
            <a:off x="6022975" y="8750301"/>
            <a:ext cx="11969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LOD score</a:t>
            </a:r>
            <a:endParaRPr lang="en-US" altLang="en-US" sz="1200" b="1" u="sng">
              <a:latin typeface="Arial" panose="020B0604020202020204" pitchFamily="34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 rot="16200000">
            <a:off x="6046787" y="5849938"/>
            <a:ext cx="11969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LOD score</a:t>
            </a:r>
            <a:endParaRPr lang="en-US" altLang="en-US" sz="1200" b="1" u="sng">
              <a:latin typeface="Arial" panose="020B0604020202020204" pitchFamily="34" charset="0"/>
            </a:endParaRPr>
          </a:p>
        </p:txBody>
      </p:sp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7200900" y="10223500"/>
            <a:ext cx="45720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Chromosome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7124700" y="7292975"/>
            <a:ext cx="45720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Chromosome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8" name="Rectangle 37"/>
          <p:cNvSpPr>
            <a:spLocks noChangeArrowheads="1"/>
          </p:cNvSpPr>
          <p:nvPr/>
        </p:nvSpPr>
        <p:spPr bwMode="auto">
          <a:xfrm>
            <a:off x="7170738" y="9979025"/>
            <a:ext cx="475773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   1       2       3      4      5      6     7      8     9  10  11  12  13   14  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15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16 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17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18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19  X</a:t>
            </a:r>
            <a:endParaRPr lang="en-US" altLang="en-US" sz="1000">
              <a:latin typeface="Arial" panose="020B060402020202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7124700" y="7050088"/>
            <a:ext cx="464820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    1       2      3       4       5     6     7      8     9  10  11  12  13  14  15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16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17 </a:t>
            </a:r>
            <a:r>
              <a:rPr lang="en-US" altLang="en-US" sz="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000">
                <a:solidFill>
                  <a:srgbClr val="000000"/>
                </a:solidFill>
                <a:latin typeface="Arial" panose="020B0604020202020204" pitchFamily="34" charset="0"/>
              </a:rPr>
              <a:t>18 19  X</a:t>
            </a:r>
            <a:endParaRPr lang="en-US" altLang="en-US" sz="1000">
              <a:latin typeface="Arial" panose="020B0604020202020204" pitchFamily="34" charset="0"/>
            </a:endParaRPr>
          </a:p>
        </p:txBody>
      </p:sp>
      <p:sp>
        <p:nvSpPr>
          <p:cNvPr id="10" name="Rectangle 37"/>
          <p:cNvSpPr>
            <a:spLocks noChangeArrowheads="1"/>
          </p:cNvSpPr>
          <p:nvPr/>
        </p:nvSpPr>
        <p:spPr bwMode="auto">
          <a:xfrm>
            <a:off x="8509000" y="8139113"/>
            <a:ext cx="19446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Fear renewal</a:t>
            </a:r>
          </a:p>
        </p:txBody>
      </p:sp>
      <p:sp>
        <p:nvSpPr>
          <p:cNvPr id="11" name="Rectangle 37"/>
          <p:cNvSpPr>
            <a:spLocks noChangeArrowheads="1"/>
          </p:cNvSpPr>
          <p:nvPr/>
        </p:nvSpPr>
        <p:spPr bwMode="auto">
          <a:xfrm>
            <a:off x="8410575" y="5222875"/>
            <a:ext cx="2295525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D020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Extinction acquisition</a:t>
            </a: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6713538" y="74453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S1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13" name="TextBox 252"/>
          <p:cNvSpPr txBox="1">
            <a:spLocks noChangeArrowheads="1"/>
          </p:cNvSpPr>
          <p:nvPr/>
        </p:nvSpPr>
        <p:spPr bwMode="auto">
          <a:xfrm>
            <a:off x="6519863" y="7578725"/>
            <a:ext cx="3048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4" name="TextBox 252"/>
          <p:cNvSpPr txBox="1">
            <a:spLocks noChangeArrowheads="1"/>
          </p:cNvSpPr>
          <p:nvPr/>
        </p:nvSpPr>
        <p:spPr bwMode="auto">
          <a:xfrm>
            <a:off x="6486525" y="4649788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" name="TextBox 252"/>
          <p:cNvSpPr txBox="1">
            <a:spLocks noChangeArrowheads="1"/>
          </p:cNvSpPr>
          <p:nvPr/>
        </p:nvSpPr>
        <p:spPr bwMode="auto">
          <a:xfrm>
            <a:off x="2652713" y="7589838"/>
            <a:ext cx="3048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6" name="TextBox 252"/>
          <p:cNvSpPr txBox="1">
            <a:spLocks noChangeArrowheads="1"/>
          </p:cNvSpPr>
          <p:nvPr/>
        </p:nvSpPr>
        <p:spPr bwMode="auto">
          <a:xfrm>
            <a:off x="2619375" y="4689475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7" name="TextBox 252"/>
          <p:cNvSpPr txBox="1">
            <a:spLocks noChangeArrowheads="1"/>
          </p:cNvSpPr>
          <p:nvPr/>
        </p:nvSpPr>
        <p:spPr bwMode="auto">
          <a:xfrm>
            <a:off x="8105775" y="1785938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8" name="Line 608"/>
          <p:cNvSpPr>
            <a:spLocks noChangeShapeType="1"/>
          </p:cNvSpPr>
          <p:nvPr/>
        </p:nvSpPr>
        <p:spPr bwMode="auto">
          <a:xfrm>
            <a:off x="8801100" y="4033838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609"/>
          <p:cNvSpPr>
            <a:spLocks noChangeShapeType="1"/>
          </p:cNvSpPr>
          <p:nvPr/>
        </p:nvSpPr>
        <p:spPr bwMode="auto">
          <a:xfrm>
            <a:off x="8801100" y="4033838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610"/>
          <p:cNvSpPr>
            <a:spLocks noChangeArrowheads="1"/>
          </p:cNvSpPr>
          <p:nvPr/>
        </p:nvSpPr>
        <p:spPr bwMode="auto">
          <a:xfrm>
            <a:off x="8763000" y="4119563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21" name="Line 611"/>
          <p:cNvSpPr>
            <a:spLocks noChangeShapeType="1"/>
          </p:cNvSpPr>
          <p:nvPr/>
        </p:nvSpPr>
        <p:spPr bwMode="auto">
          <a:xfrm>
            <a:off x="9486900" y="4033838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612"/>
          <p:cNvSpPr>
            <a:spLocks noChangeArrowheads="1"/>
          </p:cNvSpPr>
          <p:nvPr/>
        </p:nvSpPr>
        <p:spPr bwMode="auto">
          <a:xfrm>
            <a:off x="9401175" y="411956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20</a:t>
            </a:r>
            <a:endParaRPr lang="en-US" altLang="en-US"/>
          </a:p>
        </p:txBody>
      </p:sp>
      <p:sp>
        <p:nvSpPr>
          <p:cNvPr id="23" name="Line 613"/>
          <p:cNvSpPr>
            <a:spLocks noChangeShapeType="1"/>
          </p:cNvSpPr>
          <p:nvPr/>
        </p:nvSpPr>
        <p:spPr bwMode="auto">
          <a:xfrm>
            <a:off x="10172700" y="4033838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Rectangle 614"/>
          <p:cNvSpPr>
            <a:spLocks noChangeArrowheads="1"/>
          </p:cNvSpPr>
          <p:nvPr/>
        </p:nvSpPr>
        <p:spPr bwMode="auto">
          <a:xfrm>
            <a:off x="10086975" y="411956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40</a:t>
            </a:r>
            <a:endParaRPr lang="en-US" altLang="en-US"/>
          </a:p>
        </p:txBody>
      </p:sp>
      <p:sp>
        <p:nvSpPr>
          <p:cNvPr id="25" name="Line 615"/>
          <p:cNvSpPr>
            <a:spLocks noChangeShapeType="1"/>
          </p:cNvSpPr>
          <p:nvPr/>
        </p:nvSpPr>
        <p:spPr bwMode="auto">
          <a:xfrm>
            <a:off x="10858500" y="4033838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616"/>
          <p:cNvSpPr>
            <a:spLocks noChangeArrowheads="1"/>
          </p:cNvSpPr>
          <p:nvPr/>
        </p:nvSpPr>
        <p:spPr bwMode="auto">
          <a:xfrm>
            <a:off x="10772775" y="411956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en-US" altLang="en-US"/>
          </a:p>
        </p:txBody>
      </p:sp>
      <p:sp>
        <p:nvSpPr>
          <p:cNvPr id="27" name="Line 617"/>
          <p:cNvSpPr>
            <a:spLocks noChangeShapeType="1"/>
          </p:cNvSpPr>
          <p:nvPr/>
        </p:nvSpPr>
        <p:spPr bwMode="auto">
          <a:xfrm>
            <a:off x="11544300" y="4033838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Rectangle 618"/>
          <p:cNvSpPr>
            <a:spLocks noChangeArrowheads="1"/>
          </p:cNvSpPr>
          <p:nvPr/>
        </p:nvSpPr>
        <p:spPr bwMode="auto">
          <a:xfrm>
            <a:off x="11458575" y="411956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80</a:t>
            </a:r>
            <a:endParaRPr lang="en-US" altLang="en-US"/>
          </a:p>
        </p:txBody>
      </p:sp>
      <p:sp>
        <p:nvSpPr>
          <p:cNvPr id="29" name="Line 619"/>
          <p:cNvSpPr>
            <a:spLocks noChangeShapeType="1"/>
          </p:cNvSpPr>
          <p:nvPr/>
        </p:nvSpPr>
        <p:spPr bwMode="auto">
          <a:xfrm flipV="1">
            <a:off x="8801100" y="2205038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621"/>
          <p:cNvSpPr>
            <a:spLocks noChangeShapeType="1"/>
          </p:cNvSpPr>
          <p:nvPr/>
        </p:nvSpPr>
        <p:spPr bwMode="auto">
          <a:xfrm flipH="1">
            <a:off x="8763000" y="40338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Rectangle 622"/>
          <p:cNvSpPr>
            <a:spLocks noChangeArrowheads="1"/>
          </p:cNvSpPr>
          <p:nvPr/>
        </p:nvSpPr>
        <p:spPr bwMode="auto">
          <a:xfrm>
            <a:off x="8496300" y="3957638"/>
            <a:ext cx="285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-25</a:t>
            </a:r>
            <a:endParaRPr lang="en-US" altLang="en-US"/>
          </a:p>
        </p:txBody>
      </p:sp>
      <p:sp>
        <p:nvSpPr>
          <p:cNvPr id="32" name="Line 623"/>
          <p:cNvSpPr>
            <a:spLocks noChangeShapeType="1"/>
          </p:cNvSpPr>
          <p:nvPr/>
        </p:nvSpPr>
        <p:spPr bwMode="auto">
          <a:xfrm flipH="1">
            <a:off x="8763000" y="37290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Rectangle 624"/>
          <p:cNvSpPr>
            <a:spLocks noChangeArrowheads="1"/>
          </p:cNvSpPr>
          <p:nvPr/>
        </p:nvSpPr>
        <p:spPr bwMode="auto">
          <a:xfrm>
            <a:off x="8629650" y="3652838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34" name="Line 625"/>
          <p:cNvSpPr>
            <a:spLocks noChangeShapeType="1"/>
          </p:cNvSpPr>
          <p:nvPr/>
        </p:nvSpPr>
        <p:spPr bwMode="auto">
          <a:xfrm flipH="1">
            <a:off x="8763000" y="34242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Rectangle 626"/>
          <p:cNvSpPr>
            <a:spLocks noChangeArrowheads="1"/>
          </p:cNvSpPr>
          <p:nvPr/>
        </p:nvSpPr>
        <p:spPr bwMode="auto">
          <a:xfrm>
            <a:off x="8543925" y="33480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25</a:t>
            </a:r>
            <a:endParaRPr lang="en-US" altLang="en-US"/>
          </a:p>
        </p:txBody>
      </p:sp>
      <p:sp>
        <p:nvSpPr>
          <p:cNvPr id="36" name="Line 627"/>
          <p:cNvSpPr>
            <a:spLocks noChangeShapeType="1"/>
          </p:cNvSpPr>
          <p:nvPr/>
        </p:nvSpPr>
        <p:spPr bwMode="auto">
          <a:xfrm flipH="1">
            <a:off x="8763000" y="31194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Rectangle 628"/>
          <p:cNvSpPr>
            <a:spLocks noChangeArrowheads="1"/>
          </p:cNvSpPr>
          <p:nvPr/>
        </p:nvSpPr>
        <p:spPr bwMode="auto">
          <a:xfrm>
            <a:off x="8543925" y="30432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50</a:t>
            </a:r>
            <a:endParaRPr lang="en-US" altLang="en-US"/>
          </a:p>
        </p:txBody>
      </p:sp>
      <p:sp>
        <p:nvSpPr>
          <p:cNvPr id="38" name="Line 629"/>
          <p:cNvSpPr>
            <a:spLocks noChangeShapeType="1"/>
          </p:cNvSpPr>
          <p:nvPr/>
        </p:nvSpPr>
        <p:spPr bwMode="auto">
          <a:xfrm flipH="1">
            <a:off x="8763000" y="28146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Rectangle 630"/>
          <p:cNvSpPr>
            <a:spLocks noChangeArrowheads="1"/>
          </p:cNvSpPr>
          <p:nvPr/>
        </p:nvSpPr>
        <p:spPr bwMode="auto">
          <a:xfrm>
            <a:off x="8543925" y="27384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75</a:t>
            </a:r>
            <a:endParaRPr lang="en-US" altLang="en-US"/>
          </a:p>
        </p:txBody>
      </p:sp>
      <p:sp>
        <p:nvSpPr>
          <p:cNvPr id="40" name="Line 631"/>
          <p:cNvSpPr>
            <a:spLocks noChangeShapeType="1"/>
          </p:cNvSpPr>
          <p:nvPr/>
        </p:nvSpPr>
        <p:spPr bwMode="auto">
          <a:xfrm flipH="1">
            <a:off x="8763000" y="25098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 632"/>
          <p:cNvSpPr>
            <a:spLocks noChangeArrowheads="1"/>
          </p:cNvSpPr>
          <p:nvPr/>
        </p:nvSpPr>
        <p:spPr bwMode="auto">
          <a:xfrm>
            <a:off x="8458200" y="2433638"/>
            <a:ext cx="3238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100</a:t>
            </a:r>
            <a:endParaRPr lang="en-US" altLang="en-US"/>
          </a:p>
        </p:txBody>
      </p:sp>
      <p:sp>
        <p:nvSpPr>
          <p:cNvPr id="42" name="Line 633"/>
          <p:cNvSpPr>
            <a:spLocks noChangeShapeType="1"/>
          </p:cNvSpPr>
          <p:nvPr/>
        </p:nvSpPr>
        <p:spPr bwMode="auto">
          <a:xfrm flipH="1">
            <a:off x="8763000" y="2205038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Rectangle 634"/>
          <p:cNvSpPr>
            <a:spLocks noChangeArrowheads="1"/>
          </p:cNvSpPr>
          <p:nvPr/>
        </p:nvSpPr>
        <p:spPr bwMode="auto">
          <a:xfrm>
            <a:off x="8458200" y="2128838"/>
            <a:ext cx="3238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125</a:t>
            </a:r>
            <a:endParaRPr lang="en-US" altLang="en-US"/>
          </a:p>
        </p:txBody>
      </p:sp>
      <p:sp>
        <p:nvSpPr>
          <p:cNvPr id="44" name="Rectangle 635"/>
          <p:cNvSpPr>
            <a:spLocks noChangeArrowheads="1"/>
          </p:cNvSpPr>
          <p:nvPr/>
        </p:nvSpPr>
        <p:spPr bwMode="auto">
          <a:xfrm>
            <a:off x="8810625" y="3605213"/>
            <a:ext cx="66675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" name="Freeform 636"/>
          <p:cNvSpPr>
            <a:spLocks/>
          </p:cNvSpPr>
          <p:nvPr/>
        </p:nvSpPr>
        <p:spPr bwMode="auto">
          <a:xfrm>
            <a:off x="8801100" y="3605213"/>
            <a:ext cx="66675" cy="123825"/>
          </a:xfrm>
          <a:custGeom>
            <a:avLst/>
            <a:gdLst>
              <a:gd name="T0" fmla="*/ 0 w 7"/>
              <a:gd name="T1" fmla="*/ 0 h 13"/>
              <a:gd name="T2" fmla="*/ 2147483646 w 7"/>
              <a:gd name="T3" fmla="*/ 0 h 13"/>
              <a:gd name="T4" fmla="*/ 2147483646 w 7"/>
              <a:gd name="T5" fmla="*/ 2147483646 h 13"/>
              <a:gd name="T6" fmla="*/ 0 w 7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" h="13">
                <a:moveTo>
                  <a:pt x="0" y="0"/>
                </a:moveTo>
                <a:lnTo>
                  <a:pt x="7" y="0"/>
                </a:lnTo>
                <a:lnTo>
                  <a:pt x="7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 637"/>
          <p:cNvSpPr>
            <a:spLocks noChangeArrowheads="1"/>
          </p:cNvSpPr>
          <p:nvPr/>
        </p:nvSpPr>
        <p:spPr bwMode="auto">
          <a:xfrm>
            <a:off x="8810625" y="3481388"/>
            <a:ext cx="409575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" name="Freeform 638"/>
          <p:cNvSpPr>
            <a:spLocks/>
          </p:cNvSpPr>
          <p:nvPr/>
        </p:nvSpPr>
        <p:spPr bwMode="auto">
          <a:xfrm>
            <a:off x="8801100" y="3481388"/>
            <a:ext cx="409575" cy="123825"/>
          </a:xfrm>
          <a:custGeom>
            <a:avLst/>
            <a:gdLst>
              <a:gd name="T0" fmla="*/ 0 w 43"/>
              <a:gd name="T1" fmla="*/ 0 h 13"/>
              <a:gd name="T2" fmla="*/ 2147483646 w 43"/>
              <a:gd name="T3" fmla="*/ 0 h 13"/>
              <a:gd name="T4" fmla="*/ 2147483646 w 43"/>
              <a:gd name="T5" fmla="*/ 2147483646 h 13"/>
              <a:gd name="T6" fmla="*/ 0 w 43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3" h="13">
                <a:moveTo>
                  <a:pt x="0" y="0"/>
                </a:moveTo>
                <a:lnTo>
                  <a:pt x="43" y="0"/>
                </a:lnTo>
                <a:lnTo>
                  <a:pt x="43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angle 639"/>
          <p:cNvSpPr>
            <a:spLocks noChangeArrowheads="1"/>
          </p:cNvSpPr>
          <p:nvPr/>
        </p:nvSpPr>
        <p:spPr bwMode="auto">
          <a:xfrm>
            <a:off x="8810625" y="3367088"/>
            <a:ext cx="723900" cy="1238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9" name="Freeform 640"/>
          <p:cNvSpPr>
            <a:spLocks/>
          </p:cNvSpPr>
          <p:nvPr/>
        </p:nvSpPr>
        <p:spPr bwMode="auto">
          <a:xfrm>
            <a:off x="8801100" y="3367088"/>
            <a:ext cx="723900" cy="114300"/>
          </a:xfrm>
          <a:custGeom>
            <a:avLst/>
            <a:gdLst>
              <a:gd name="T0" fmla="*/ 0 w 76"/>
              <a:gd name="T1" fmla="*/ 0 h 12"/>
              <a:gd name="T2" fmla="*/ 2147483646 w 76"/>
              <a:gd name="T3" fmla="*/ 0 h 12"/>
              <a:gd name="T4" fmla="*/ 2147483646 w 76"/>
              <a:gd name="T5" fmla="*/ 2147483646 h 12"/>
              <a:gd name="T6" fmla="*/ 0 w 76"/>
              <a:gd name="T7" fmla="*/ 2147483646 h 1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" h="12">
                <a:moveTo>
                  <a:pt x="0" y="0"/>
                </a:moveTo>
                <a:lnTo>
                  <a:pt x="76" y="0"/>
                </a:lnTo>
                <a:lnTo>
                  <a:pt x="76" y="12"/>
                </a:lnTo>
                <a:lnTo>
                  <a:pt x="0" y="12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" name="Rectangle 641"/>
          <p:cNvSpPr>
            <a:spLocks noChangeArrowheads="1"/>
          </p:cNvSpPr>
          <p:nvPr/>
        </p:nvSpPr>
        <p:spPr bwMode="auto">
          <a:xfrm>
            <a:off x="8810625" y="3243263"/>
            <a:ext cx="923925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1" name="Freeform 642"/>
          <p:cNvSpPr>
            <a:spLocks/>
          </p:cNvSpPr>
          <p:nvPr/>
        </p:nvSpPr>
        <p:spPr bwMode="auto">
          <a:xfrm>
            <a:off x="8801100" y="3243263"/>
            <a:ext cx="923925" cy="123825"/>
          </a:xfrm>
          <a:custGeom>
            <a:avLst/>
            <a:gdLst>
              <a:gd name="T0" fmla="*/ 0 w 97"/>
              <a:gd name="T1" fmla="*/ 0 h 13"/>
              <a:gd name="T2" fmla="*/ 2147483646 w 97"/>
              <a:gd name="T3" fmla="*/ 0 h 13"/>
              <a:gd name="T4" fmla="*/ 2147483646 w 97"/>
              <a:gd name="T5" fmla="*/ 2147483646 h 13"/>
              <a:gd name="T6" fmla="*/ 0 w 97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7" h="13">
                <a:moveTo>
                  <a:pt x="0" y="0"/>
                </a:moveTo>
                <a:lnTo>
                  <a:pt x="97" y="0"/>
                </a:lnTo>
                <a:lnTo>
                  <a:pt x="97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Rectangle 643"/>
          <p:cNvSpPr>
            <a:spLocks noChangeArrowheads="1"/>
          </p:cNvSpPr>
          <p:nvPr/>
        </p:nvSpPr>
        <p:spPr bwMode="auto">
          <a:xfrm>
            <a:off x="8810625" y="3119438"/>
            <a:ext cx="1066800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3" name="Freeform 644"/>
          <p:cNvSpPr>
            <a:spLocks/>
          </p:cNvSpPr>
          <p:nvPr/>
        </p:nvSpPr>
        <p:spPr bwMode="auto">
          <a:xfrm>
            <a:off x="8801100" y="3119438"/>
            <a:ext cx="1066800" cy="123825"/>
          </a:xfrm>
          <a:custGeom>
            <a:avLst/>
            <a:gdLst>
              <a:gd name="T0" fmla="*/ 0 w 112"/>
              <a:gd name="T1" fmla="*/ 0 h 13"/>
              <a:gd name="T2" fmla="*/ 2147483646 w 112"/>
              <a:gd name="T3" fmla="*/ 0 h 13"/>
              <a:gd name="T4" fmla="*/ 2147483646 w 112"/>
              <a:gd name="T5" fmla="*/ 2147483646 h 13"/>
              <a:gd name="T6" fmla="*/ 0 w 112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2" h="13">
                <a:moveTo>
                  <a:pt x="0" y="0"/>
                </a:moveTo>
                <a:lnTo>
                  <a:pt x="112" y="0"/>
                </a:lnTo>
                <a:lnTo>
                  <a:pt x="112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" name="Rectangle 645"/>
          <p:cNvSpPr>
            <a:spLocks noChangeArrowheads="1"/>
          </p:cNvSpPr>
          <p:nvPr/>
        </p:nvSpPr>
        <p:spPr bwMode="auto">
          <a:xfrm>
            <a:off x="8810625" y="2995613"/>
            <a:ext cx="1543050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5" name="Freeform 646"/>
          <p:cNvSpPr>
            <a:spLocks/>
          </p:cNvSpPr>
          <p:nvPr/>
        </p:nvSpPr>
        <p:spPr bwMode="auto">
          <a:xfrm>
            <a:off x="8801100" y="2995613"/>
            <a:ext cx="1543050" cy="123825"/>
          </a:xfrm>
          <a:custGeom>
            <a:avLst/>
            <a:gdLst>
              <a:gd name="T0" fmla="*/ 0 w 162"/>
              <a:gd name="T1" fmla="*/ 0 h 13"/>
              <a:gd name="T2" fmla="*/ 2147483646 w 162"/>
              <a:gd name="T3" fmla="*/ 0 h 13"/>
              <a:gd name="T4" fmla="*/ 2147483646 w 162"/>
              <a:gd name="T5" fmla="*/ 2147483646 h 13"/>
              <a:gd name="T6" fmla="*/ 0 w 162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2" h="13">
                <a:moveTo>
                  <a:pt x="0" y="0"/>
                </a:moveTo>
                <a:lnTo>
                  <a:pt x="162" y="0"/>
                </a:lnTo>
                <a:lnTo>
                  <a:pt x="162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" name="Rectangle 647"/>
          <p:cNvSpPr>
            <a:spLocks noChangeArrowheads="1"/>
          </p:cNvSpPr>
          <p:nvPr/>
        </p:nvSpPr>
        <p:spPr bwMode="auto">
          <a:xfrm>
            <a:off x="8810625" y="2871788"/>
            <a:ext cx="1819275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7" name="Freeform 648"/>
          <p:cNvSpPr>
            <a:spLocks/>
          </p:cNvSpPr>
          <p:nvPr/>
        </p:nvSpPr>
        <p:spPr bwMode="auto">
          <a:xfrm>
            <a:off x="8801100" y="2871788"/>
            <a:ext cx="1819275" cy="123825"/>
          </a:xfrm>
          <a:custGeom>
            <a:avLst/>
            <a:gdLst>
              <a:gd name="T0" fmla="*/ 0 w 191"/>
              <a:gd name="T1" fmla="*/ 0 h 13"/>
              <a:gd name="T2" fmla="*/ 2147483646 w 191"/>
              <a:gd name="T3" fmla="*/ 0 h 13"/>
              <a:gd name="T4" fmla="*/ 2147483646 w 191"/>
              <a:gd name="T5" fmla="*/ 2147483646 h 13"/>
              <a:gd name="T6" fmla="*/ 0 w 191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1" h="13">
                <a:moveTo>
                  <a:pt x="0" y="0"/>
                </a:moveTo>
                <a:lnTo>
                  <a:pt x="191" y="0"/>
                </a:lnTo>
                <a:lnTo>
                  <a:pt x="191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" name="Rectangle 649"/>
          <p:cNvSpPr>
            <a:spLocks noChangeArrowheads="1"/>
          </p:cNvSpPr>
          <p:nvPr/>
        </p:nvSpPr>
        <p:spPr bwMode="auto">
          <a:xfrm>
            <a:off x="8810625" y="2757488"/>
            <a:ext cx="2333625" cy="1238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9" name="Freeform 650"/>
          <p:cNvSpPr>
            <a:spLocks/>
          </p:cNvSpPr>
          <p:nvPr/>
        </p:nvSpPr>
        <p:spPr bwMode="auto">
          <a:xfrm>
            <a:off x="8801100" y="2757488"/>
            <a:ext cx="2333625" cy="114300"/>
          </a:xfrm>
          <a:custGeom>
            <a:avLst/>
            <a:gdLst>
              <a:gd name="T0" fmla="*/ 0 w 245"/>
              <a:gd name="T1" fmla="*/ 0 h 12"/>
              <a:gd name="T2" fmla="*/ 2147483646 w 245"/>
              <a:gd name="T3" fmla="*/ 0 h 12"/>
              <a:gd name="T4" fmla="*/ 2147483646 w 245"/>
              <a:gd name="T5" fmla="*/ 2147483646 h 12"/>
              <a:gd name="T6" fmla="*/ 0 w 245"/>
              <a:gd name="T7" fmla="*/ 2147483646 h 1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5" h="12">
                <a:moveTo>
                  <a:pt x="0" y="0"/>
                </a:moveTo>
                <a:lnTo>
                  <a:pt x="245" y="0"/>
                </a:lnTo>
                <a:lnTo>
                  <a:pt x="245" y="12"/>
                </a:lnTo>
                <a:lnTo>
                  <a:pt x="0" y="12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" name="Rectangle 651"/>
          <p:cNvSpPr>
            <a:spLocks noChangeArrowheads="1"/>
          </p:cNvSpPr>
          <p:nvPr/>
        </p:nvSpPr>
        <p:spPr bwMode="auto">
          <a:xfrm>
            <a:off x="8810625" y="2633663"/>
            <a:ext cx="2019300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" name="Freeform 652"/>
          <p:cNvSpPr>
            <a:spLocks/>
          </p:cNvSpPr>
          <p:nvPr/>
        </p:nvSpPr>
        <p:spPr bwMode="auto">
          <a:xfrm>
            <a:off x="8801100" y="2633663"/>
            <a:ext cx="2019300" cy="123825"/>
          </a:xfrm>
          <a:custGeom>
            <a:avLst/>
            <a:gdLst>
              <a:gd name="T0" fmla="*/ 0 w 212"/>
              <a:gd name="T1" fmla="*/ 0 h 13"/>
              <a:gd name="T2" fmla="*/ 2147483646 w 212"/>
              <a:gd name="T3" fmla="*/ 0 h 13"/>
              <a:gd name="T4" fmla="*/ 2147483646 w 212"/>
              <a:gd name="T5" fmla="*/ 2147483646 h 13"/>
              <a:gd name="T6" fmla="*/ 0 w 212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2" h="13">
                <a:moveTo>
                  <a:pt x="0" y="0"/>
                </a:moveTo>
                <a:lnTo>
                  <a:pt x="212" y="0"/>
                </a:lnTo>
                <a:lnTo>
                  <a:pt x="212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" name="Rectangle 653"/>
          <p:cNvSpPr>
            <a:spLocks noChangeArrowheads="1"/>
          </p:cNvSpPr>
          <p:nvPr/>
        </p:nvSpPr>
        <p:spPr bwMode="auto">
          <a:xfrm>
            <a:off x="8810625" y="2509838"/>
            <a:ext cx="1819275" cy="1333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3" name="Freeform 654"/>
          <p:cNvSpPr>
            <a:spLocks/>
          </p:cNvSpPr>
          <p:nvPr/>
        </p:nvSpPr>
        <p:spPr bwMode="auto">
          <a:xfrm>
            <a:off x="8801100" y="2509838"/>
            <a:ext cx="1819275" cy="123825"/>
          </a:xfrm>
          <a:custGeom>
            <a:avLst/>
            <a:gdLst>
              <a:gd name="T0" fmla="*/ 0 w 191"/>
              <a:gd name="T1" fmla="*/ 0 h 13"/>
              <a:gd name="T2" fmla="*/ 2147483646 w 191"/>
              <a:gd name="T3" fmla="*/ 0 h 13"/>
              <a:gd name="T4" fmla="*/ 2147483646 w 191"/>
              <a:gd name="T5" fmla="*/ 2147483646 h 13"/>
              <a:gd name="T6" fmla="*/ 0 w 191"/>
              <a:gd name="T7" fmla="*/ 2147483646 h 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1" h="13">
                <a:moveTo>
                  <a:pt x="0" y="0"/>
                </a:moveTo>
                <a:lnTo>
                  <a:pt x="191" y="0"/>
                </a:lnTo>
                <a:lnTo>
                  <a:pt x="191" y="13"/>
                </a:lnTo>
                <a:lnTo>
                  <a:pt x="0" y="13"/>
                </a:lnTo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" name="Freeform 655"/>
          <p:cNvSpPr>
            <a:spLocks/>
          </p:cNvSpPr>
          <p:nvPr/>
        </p:nvSpPr>
        <p:spPr bwMode="auto">
          <a:xfrm>
            <a:off x="8801100" y="2205038"/>
            <a:ext cx="2162175" cy="1828800"/>
          </a:xfrm>
          <a:custGeom>
            <a:avLst/>
            <a:gdLst>
              <a:gd name="T0" fmla="*/ 0 w 227"/>
              <a:gd name="T1" fmla="*/ 192 h 192"/>
              <a:gd name="T2" fmla="*/ 0 w 227"/>
              <a:gd name="T3" fmla="*/ 187 h 192"/>
              <a:gd name="T4" fmla="*/ 0 w 227"/>
              <a:gd name="T5" fmla="*/ 183 h 192"/>
              <a:gd name="T6" fmla="*/ 1 w 227"/>
              <a:gd name="T7" fmla="*/ 178 h 192"/>
              <a:gd name="T8" fmla="*/ 1 w 227"/>
              <a:gd name="T9" fmla="*/ 174 h 192"/>
              <a:gd name="T10" fmla="*/ 2 w 227"/>
              <a:gd name="T11" fmla="*/ 169 h 192"/>
              <a:gd name="T12" fmla="*/ 3 w 227"/>
              <a:gd name="T13" fmla="*/ 165 h 192"/>
              <a:gd name="T14" fmla="*/ 5 w 227"/>
              <a:gd name="T15" fmla="*/ 160 h 192"/>
              <a:gd name="T16" fmla="*/ 8 w 227"/>
              <a:gd name="T17" fmla="*/ 155 h 192"/>
              <a:gd name="T18" fmla="*/ 11 w 227"/>
              <a:gd name="T19" fmla="*/ 151 h 192"/>
              <a:gd name="T20" fmla="*/ 16 w 227"/>
              <a:gd name="T21" fmla="*/ 146 h 192"/>
              <a:gd name="T22" fmla="*/ 23 w 227"/>
              <a:gd name="T23" fmla="*/ 142 h 192"/>
              <a:gd name="T24" fmla="*/ 31 w 227"/>
              <a:gd name="T25" fmla="*/ 137 h 192"/>
              <a:gd name="T26" fmla="*/ 42 w 227"/>
              <a:gd name="T27" fmla="*/ 133 h 192"/>
              <a:gd name="T28" fmla="*/ 55 w 227"/>
              <a:gd name="T29" fmla="*/ 128 h 192"/>
              <a:gd name="T30" fmla="*/ 70 w 227"/>
              <a:gd name="T31" fmla="*/ 123 h 192"/>
              <a:gd name="T32" fmla="*/ 88 w 227"/>
              <a:gd name="T33" fmla="*/ 119 h 192"/>
              <a:gd name="T34" fmla="*/ 107 w 227"/>
              <a:gd name="T35" fmla="*/ 114 h 192"/>
              <a:gd name="T36" fmla="*/ 127 w 227"/>
              <a:gd name="T37" fmla="*/ 110 h 192"/>
              <a:gd name="T38" fmla="*/ 148 w 227"/>
              <a:gd name="T39" fmla="*/ 105 h 192"/>
              <a:gd name="T40" fmla="*/ 169 w 227"/>
              <a:gd name="T41" fmla="*/ 101 h 192"/>
              <a:gd name="T42" fmla="*/ 187 w 227"/>
              <a:gd name="T43" fmla="*/ 96 h 192"/>
              <a:gd name="T44" fmla="*/ 203 w 227"/>
              <a:gd name="T45" fmla="*/ 91 h 192"/>
              <a:gd name="T46" fmla="*/ 216 w 227"/>
              <a:gd name="T47" fmla="*/ 87 h 192"/>
              <a:gd name="T48" fmla="*/ 224 w 227"/>
              <a:gd name="T49" fmla="*/ 82 h 192"/>
              <a:gd name="T50" fmla="*/ 227 w 227"/>
              <a:gd name="T51" fmla="*/ 78 h 192"/>
              <a:gd name="T52" fmla="*/ 225 w 227"/>
              <a:gd name="T53" fmla="*/ 73 h 192"/>
              <a:gd name="T54" fmla="*/ 217 w 227"/>
              <a:gd name="T55" fmla="*/ 69 h 192"/>
              <a:gd name="T56" fmla="*/ 205 w 227"/>
              <a:gd name="T57" fmla="*/ 64 h 192"/>
              <a:gd name="T58" fmla="*/ 190 w 227"/>
              <a:gd name="T59" fmla="*/ 59 h 192"/>
              <a:gd name="T60" fmla="*/ 171 w 227"/>
              <a:gd name="T61" fmla="*/ 55 h 192"/>
              <a:gd name="T62" fmla="*/ 151 w 227"/>
              <a:gd name="T63" fmla="*/ 50 h 192"/>
              <a:gd name="T64" fmla="*/ 130 w 227"/>
              <a:gd name="T65" fmla="*/ 46 h 192"/>
              <a:gd name="T66" fmla="*/ 110 w 227"/>
              <a:gd name="T67" fmla="*/ 41 h 192"/>
              <a:gd name="T68" fmla="*/ 90 w 227"/>
              <a:gd name="T69" fmla="*/ 37 h 192"/>
              <a:gd name="T70" fmla="*/ 73 w 227"/>
              <a:gd name="T71" fmla="*/ 32 h 192"/>
              <a:gd name="T72" fmla="*/ 57 w 227"/>
              <a:gd name="T73" fmla="*/ 27 h 192"/>
              <a:gd name="T74" fmla="*/ 44 w 227"/>
              <a:gd name="T75" fmla="*/ 23 h 192"/>
              <a:gd name="T76" fmla="*/ 33 w 227"/>
              <a:gd name="T77" fmla="*/ 18 h 192"/>
              <a:gd name="T78" fmla="*/ 24 w 227"/>
              <a:gd name="T79" fmla="*/ 14 h 192"/>
              <a:gd name="T80" fmla="*/ 17 w 227"/>
              <a:gd name="T81" fmla="*/ 9 h 192"/>
              <a:gd name="T82" fmla="*/ 12 w 227"/>
              <a:gd name="T83" fmla="*/ 5 h 192"/>
              <a:gd name="T84" fmla="*/ 8 w 227"/>
              <a:gd name="T8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27" h="192">
                <a:moveTo>
                  <a:pt x="0" y="192"/>
                </a:moveTo>
                <a:lnTo>
                  <a:pt x="0" y="187"/>
                </a:lnTo>
                <a:lnTo>
                  <a:pt x="0" y="183"/>
                </a:lnTo>
                <a:lnTo>
                  <a:pt x="1" y="178"/>
                </a:lnTo>
                <a:lnTo>
                  <a:pt x="1" y="174"/>
                </a:lnTo>
                <a:lnTo>
                  <a:pt x="2" y="169"/>
                </a:lnTo>
                <a:lnTo>
                  <a:pt x="3" y="165"/>
                </a:lnTo>
                <a:lnTo>
                  <a:pt x="5" y="160"/>
                </a:lnTo>
                <a:lnTo>
                  <a:pt x="8" y="155"/>
                </a:lnTo>
                <a:lnTo>
                  <a:pt x="11" y="151"/>
                </a:lnTo>
                <a:lnTo>
                  <a:pt x="16" y="146"/>
                </a:lnTo>
                <a:lnTo>
                  <a:pt x="23" y="142"/>
                </a:lnTo>
                <a:lnTo>
                  <a:pt x="31" y="137"/>
                </a:lnTo>
                <a:lnTo>
                  <a:pt x="42" y="133"/>
                </a:lnTo>
                <a:lnTo>
                  <a:pt x="55" y="128"/>
                </a:lnTo>
                <a:lnTo>
                  <a:pt x="70" y="123"/>
                </a:lnTo>
                <a:lnTo>
                  <a:pt x="88" y="119"/>
                </a:lnTo>
                <a:lnTo>
                  <a:pt x="107" y="114"/>
                </a:lnTo>
                <a:lnTo>
                  <a:pt x="127" y="110"/>
                </a:lnTo>
                <a:lnTo>
                  <a:pt x="148" y="105"/>
                </a:lnTo>
                <a:lnTo>
                  <a:pt x="169" y="101"/>
                </a:lnTo>
                <a:lnTo>
                  <a:pt x="187" y="96"/>
                </a:lnTo>
                <a:lnTo>
                  <a:pt x="203" y="91"/>
                </a:lnTo>
                <a:lnTo>
                  <a:pt x="216" y="87"/>
                </a:lnTo>
                <a:lnTo>
                  <a:pt x="224" y="82"/>
                </a:lnTo>
                <a:lnTo>
                  <a:pt x="227" y="78"/>
                </a:lnTo>
                <a:lnTo>
                  <a:pt x="225" y="73"/>
                </a:lnTo>
                <a:lnTo>
                  <a:pt x="217" y="69"/>
                </a:lnTo>
                <a:lnTo>
                  <a:pt x="205" y="64"/>
                </a:lnTo>
                <a:lnTo>
                  <a:pt x="190" y="59"/>
                </a:lnTo>
                <a:lnTo>
                  <a:pt x="171" y="55"/>
                </a:lnTo>
                <a:lnTo>
                  <a:pt x="151" y="50"/>
                </a:lnTo>
                <a:lnTo>
                  <a:pt x="130" y="46"/>
                </a:lnTo>
                <a:lnTo>
                  <a:pt x="110" y="41"/>
                </a:lnTo>
                <a:lnTo>
                  <a:pt x="90" y="37"/>
                </a:lnTo>
                <a:lnTo>
                  <a:pt x="73" y="32"/>
                </a:lnTo>
                <a:lnTo>
                  <a:pt x="57" y="27"/>
                </a:lnTo>
                <a:lnTo>
                  <a:pt x="44" y="23"/>
                </a:lnTo>
                <a:lnTo>
                  <a:pt x="33" y="18"/>
                </a:lnTo>
                <a:lnTo>
                  <a:pt x="24" y="14"/>
                </a:lnTo>
                <a:lnTo>
                  <a:pt x="17" y="9"/>
                </a:lnTo>
                <a:lnTo>
                  <a:pt x="12" y="5"/>
                </a:lnTo>
                <a:lnTo>
                  <a:pt x="8" y="0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" name="Freeform 656"/>
          <p:cNvSpPr>
            <a:spLocks/>
          </p:cNvSpPr>
          <p:nvPr/>
        </p:nvSpPr>
        <p:spPr bwMode="auto">
          <a:xfrm>
            <a:off x="8801100" y="2205038"/>
            <a:ext cx="2162175" cy="1828800"/>
          </a:xfrm>
          <a:custGeom>
            <a:avLst/>
            <a:gdLst>
              <a:gd name="T0" fmla="*/ 0 w 227"/>
              <a:gd name="T1" fmla="*/ 192 h 192"/>
              <a:gd name="T2" fmla="*/ 0 w 227"/>
              <a:gd name="T3" fmla="*/ 187 h 192"/>
              <a:gd name="T4" fmla="*/ 0 w 227"/>
              <a:gd name="T5" fmla="*/ 183 h 192"/>
              <a:gd name="T6" fmla="*/ 1 w 227"/>
              <a:gd name="T7" fmla="*/ 178 h 192"/>
              <a:gd name="T8" fmla="*/ 1 w 227"/>
              <a:gd name="T9" fmla="*/ 174 h 192"/>
              <a:gd name="T10" fmla="*/ 2 w 227"/>
              <a:gd name="T11" fmla="*/ 169 h 192"/>
              <a:gd name="T12" fmla="*/ 3 w 227"/>
              <a:gd name="T13" fmla="*/ 165 h 192"/>
              <a:gd name="T14" fmla="*/ 5 w 227"/>
              <a:gd name="T15" fmla="*/ 160 h 192"/>
              <a:gd name="T16" fmla="*/ 8 w 227"/>
              <a:gd name="T17" fmla="*/ 155 h 192"/>
              <a:gd name="T18" fmla="*/ 11 w 227"/>
              <a:gd name="T19" fmla="*/ 151 h 192"/>
              <a:gd name="T20" fmla="*/ 16 w 227"/>
              <a:gd name="T21" fmla="*/ 146 h 192"/>
              <a:gd name="T22" fmla="*/ 23 w 227"/>
              <a:gd name="T23" fmla="*/ 142 h 192"/>
              <a:gd name="T24" fmla="*/ 31 w 227"/>
              <a:gd name="T25" fmla="*/ 137 h 192"/>
              <a:gd name="T26" fmla="*/ 42 w 227"/>
              <a:gd name="T27" fmla="*/ 133 h 192"/>
              <a:gd name="T28" fmla="*/ 55 w 227"/>
              <a:gd name="T29" fmla="*/ 128 h 192"/>
              <a:gd name="T30" fmla="*/ 70 w 227"/>
              <a:gd name="T31" fmla="*/ 123 h 192"/>
              <a:gd name="T32" fmla="*/ 88 w 227"/>
              <a:gd name="T33" fmla="*/ 119 h 192"/>
              <a:gd name="T34" fmla="*/ 107 w 227"/>
              <a:gd name="T35" fmla="*/ 114 h 192"/>
              <a:gd name="T36" fmla="*/ 127 w 227"/>
              <a:gd name="T37" fmla="*/ 110 h 192"/>
              <a:gd name="T38" fmla="*/ 148 w 227"/>
              <a:gd name="T39" fmla="*/ 105 h 192"/>
              <a:gd name="T40" fmla="*/ 169 w 227"/>
              <a:gd name="T41" fmla="*/ 101 h 192"/>
              <a:gd name="T42" fmla="*/ 187 w 227"/>
              <a:gd name="T43" fmla="*/ 96 h 192"/>
              <a:gd name="T44" fmla="*/ 203 w 227"/>
              <a:gd name="T45" fmla="*/ 91 h 192"/>
              <a:gd name="T46" fmla="*/ 216 w 227"/>
              <a:gd name="T47" fmla="*/ 87 h 192"/>
              <a:gd name="T48" fmla="*/ 224 w 227"/>
              <a:gd name="T49" fmla="*/ 82 h 192"/>
              <a:gd name="T50" fmla="*/ 227 w 227"/>
              <a:gd name="T51" fmla="*/ 78 h 192"/>
              <a:gd name="T52" fmla="*/ 225 w 227"/>
              <a:gd name="T53" fmla="*/ 73 h 192"/>
              <a:gd name="T54" fmla="*/ 217 w 227"/>
              <a:gd name="T55" fmla="*/ 69 h 192"/>
              <a:gd name="T56" fmla="*/ 205 w 227"/>
              <a:gd name="T57" fmla="*/ 64 h 192"/>
              <a:gd name="T58" fmla="*/ 190 w 227"/>
              <a:gd name="T59" fmla="*/ 59 h 192"/>
              <a:gd name="T60" fmla="*/ 171 w 227"/>
              <a:gd name="T61" fmla="*/ 55 h 192"/>
              <a:gd name="T62" fmla="*/ 151 w 227"/>
              <a:gd name="T63" fmla="*/ 50 h 192"/>
              <a:gd name="T64" fmla="*/ 130 w 227"/>
              <a:gd name="T65" fmla="*/ 46 h 192"/>
              <a:gd name="T66" fmla="*/ 110 w 227"/>
              <a:gd name="T67" fmla="*/ 41 h 192"/>
              <a:gd name="T68" fmla="*/ 90 w 227"/>
              <a:gd name="T69" fmla="*/ 37 h 192"/>
              <a:gd name="T70" fmla="*/ 73 w 227"/>
              <a:gd name="T71" fmla="*/ 32 h 192"/>
              <a:gd name="T72" fmla="*/ 57 w 227"/>
              <a:gd name="T73" fmla="*/ 27 h 192"/>
              <a:gd name="T74" fmla="*/ 44 w 227"/>
              <a:gd name="T75" fmla="*/ 23 h 192"/>
              <a:gd name="T76" fmla="*/ 33 w 227"/>
              <a:gd name="T77" fmla="*/ 18 h 192"/>
              <a:gd name="T78" fmla="*/ 24 w 227"/>
              <a:gd name="T79" fmla="*/ 14 h 192"/>
              <a:gd name="T80" fmla="*/ 17 w 227"/>
              <a:gd name="T81" fmla="*/ 9 h 192"/>
              <a:gd name="T82" fmla="*/ 12 w 227"/>
              <a:gd name="T83" fmla="*/ 5 h 192"/>
              <a:gd name="T84" fmla="*/ 8 w 227"/>
              <a:gd name="T8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27" h="192">
                <a:moveTo>
                  <a:pt x="0" y="192"/>
                </a:moveTo>
                <a:lnTo>
                  <a:pt x="0" y="187"/>
                </a:lnTo>
                <a:lnTo>
                  <a:pt x="0" y="183"/>
                </a:lnTo>
                <a:lnTo>
                  <a:pt x="1" y="178"/>
                </a:lnTo>
                <a:lnTo>
                  <a:pt x="1" y="174"/>
                </a:lnTo>
                <a:lnTo>
                  <a:pt x="2" y="169"/>
                </a:lnTo>
                <a:lnTo>
                  <a:pt x="3" y="165"/>
                </a:lnTo>
                <a:lnTo>
                  <a:pt x="5" y="160"/>
                </a:lnTo>
                <a:lnTo>
                  <a:pt x="8" y="155"/>
                </a:lnTo>
                <a:lnTo>
                  <a:pt x="11" y="151"/>
                </a:lnTo>
                <a:lnTo>
                  <a:pt x="16" y="146"/>
                </a:lnTo>
                <a:lnTo>
                  <a:pt x="23" y="142"/>
                </a:lnTo>
                <a:lnTo>
                  <a:pt x="31" y="137"/>
                </a:lnTo>
                <a:lnTo>
                  <a:pt x="42" y="133"/>
                </a:lnTo>
                <a:lnTo>
                  <a:pt x="55" y="128"/>
                </a:lnTo>
                <a:lnTo>
                  <a:pt x="70" y="123"/>
                </a:lnTo>
                <a:lnTo>
                  <a:pt x="88" y="119"/>
                </a:lnTo>
                <a:lnTo>
                  <a:pt x="107" y="114"/>
                </a:lnTo>
                <a:lnTo>
                  <a:pt x="127" y="110"/>
                </a:lnTo>
                <a:lnTo>
                  <a:pt x="148" y="105"/>
                </a:lnTo>
                <a:lnTo>
                  <a:pt x="169" y="101"/>
                </a:lnTo>
                <a:lnTo>
                  <a:pt x="187" y="96"/>
                </a:lnTo>
                <a:lnTo>
                  <a:pt x="203" y="91"/>
                </a:lnTo>
                <a:lnTo>
                  <a:pt x="216" y="87"/>
                </a:lnTo>
                <a:lnTo>
                  <a:pt x="224" y="82"/>
                </a:lnTo>
                <a:lnTo>
                  <a:pt x="227" y="78"/>
                </a:lnTo>
                <a:lnTo>
                  <a:pt x="225" y="73"/>
                </a:lnTo>
                <a:lnTo>
                  <a:pt x="217" y="69"/>
                </a:lnTo>
                <a:lnTo>
                  <a:pt x="205" y="64"/>
                </a:lnTo>
                <a:lnTo>
                  <a:pt x="190" y="59"/>
                </a:lnTo>
                <a:lnTo>
                  <a:pt x="171" y="55"/>
                </a:lnTo>
                <a:lnTo>
                  <a:pt x="151" y="50"/>
                </a:lnTo>
                <a:lnTo>
                  <a:pt x="130" y="46"/>
                </a:lnTo>
                <a:lnTo>
                  <a:pt x="110" y="41"/>
                </a:lnTo>
                <a:lnTo>
                  <a:pt x="90" y="37"/>
                </a:lnTo>
                <a:lnTo>
                  <a:pt x="73" y="32"/>
                </a:lnTo>
                <a:lnTo>
                  <a:pt x="57" y="27"/>
                </a:lnTo>
                <a:lnTo>
                  <a:pt x="44" y="23"/>
                </a:lnTo>
                <a:lnTo>
                  <a:pt x="33" y="18"/>
                </a:lnTo>
                <a:lnTo>
                  <a:pt x="24" y="14"/>
                </a:lnTo>
                <a:lnTo>
                  <a:pt x="17" y="9"/>
                </a:lnTo>
                <a:lnTo>
                  <a:pt x="12" y="5"/>
                </a:lnTo>
                <a:lnTo>
                  <a:pt x="8" y="0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" name="Line 657"/>
          <p:cNvSpPr>
            <a:spLocks noChangeShapeType="1"/>
          </p:cNvSpPr>
          <p:nvPr/>
        </p:nvSpPr>
        <p:spPr bwMode="auto">
          <a:xfrm flipV="1">
            <a:off x="8801100" y="2205038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Line 658"/>
          <p:cNvSpPr>
            <a:spLocks noChangeShapeType="1"/>
          </p:cNvSpPr>
          <p:nvPr/>
        </p:nvSpPr>
        <p:spPr bwMode="auto">
          <a:xfrm>
            <a:off x="8801100" y="4033838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" name="Line 662"/>
          <p:cNvSpPr>
            <a:spLocks noChangeShapeType="1"/>
          </p:cNvSpPr>
          <p:nvPr/>
        </p:nvSpPr>
        <p:spPr bwMode="auto">
          <a:xfrm>
            <a:off x="3363913" y="6956425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" name="Line 663"/>
          <p:cNvSpPr>
            <a:spLocks noChangeShapeType="1"/>
          </p:cNvSpPr>
          <p:nvPr/>
        </p:nvSpPr>
        <p:spPr bwMode="auto">
          <a:xfrm>
            <a:off x="3363913" y="6956425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" name="Rectangle 664"/>
          <p:cNvSpPr>
            <a:spLocks noChangeArrowheads="1"/>
          </p:cNvSpPr>
          <p:nvPr/>
        </p:nvSpPr>
        <p:spPr bwMode="auto">
          <a:xfrm>
            <a:off x="3325813" y="7042150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71" name="Line 665"/>
          <p:cNvSpPr>
            <a:spLocks noChangeShapeType="1"/>
          </p:cNvSpPr>
          <p:nvPr/>
        </p:nvSpPr>
        <p:spPr bwMode="auto">
          <a:xfrm>
            <a:off x="4049713" y="6956425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" name="Rectangle 666"/>
          <p:cNvSpPr>
            <a:spLocks noChangeArrowheads="1"/>
          </p:cNvSpPr>
          <p:nvPr/>
        </p:nvSpPr>
        <p:spPr bwMode="auto">
          <a:xfrm>
            <a:off x="3963988" y="7042150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20</a:t>
            </a:r>
            <a:endParaRPr lang="en-US" altLang="en-US"/>
          </a:p>
        </p:txBody>
      </p:sp>
      <p:sp>
        <p:nvSpPr>
          <p:cNvPr id="73" name="Line 667"/>
          <p:cNvSpPr>
            <a:spLocks noChangeShapeType="1"/>
          </p:cNvSpPr>
          <p:nvPr/>
        </p:nvSpPr>
        <p:spPr bwMode="auto">
          <a:xfrm>
            <a:off x="4735513" y="6956425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" name="Rectangle 668"/>
          <p:cNvSpPr>
            <a:spLocks noChangeArrowheads="1"/>
          </p:cNvSpPr>
          <p:nvPr/>
        </p:nvSpPr>
        <p:spPr bwMode="auto">
          <a:xfrm>
            <a:off x="4649788" y="7042150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40</a:t>
            </a:r>
            <a:endParaRPr lang="en-US" altLang="en-US"/>
          </a:p>
        </p:txBody>
      </p:sp>
      <p:sp>
        <p:nvSpPr>
          <p:cNvPr id="75" name="Line 669"/>
          <p:cNvSpPr>
            <a:spLocks noChangeShapeType="1"/>
          </p:cNvSpPr>
          <p:nvPr/>
        </p:nvSpPr>
        <p:spPr bwMode="auto">
          <a:xfrm>
            <a:off x="5421313" y="6956425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" name="Rectangle 670"/>
          <p:cNvSpPr>
            <a:spLocks noChangeArrowheads="1"/>
          </p:cNvSpPr>
          <p:nvPr/>
        </p:nvSpPr>
        <p:spPr bwMode="auto">
          <a:xfrm>
            <a:off x="5335588" y="7042150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en-US" altLang="en-US"/>
          </a:p>
        </p:txBody>
      </p:sp>
      <p:sp>
        <p:nvSpPr>
          <p:cNvPr id="77" name="Line 671"/>
          <p:cNvSpPr>
            <a:spLocks noChangeShapeType="1"/>
          </p:cNvSpPr>
          <p:nvPr/>
        </p:nvSpPr>
        <p:spPr bwMode="auto">
          <a:xfrm>
            <a:off x="6107113" y="6956425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" name="Rectangle 672"/>
          <p:cNvSpPr>
            <a:spLocks noChangeArrowheads="1"/>
          </p:cNvSpPr>
          <p:nvPr/>
        </p:nvSpPr>
        <p:spPr bwMode="auto">
          <a:xfrm>
            <a:off x="6021388" y="7042150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80</a:t>
            </a:r>
            <a:endParaRPr lang="en-US" altLang="en-US"/>
          </a:p>
        </p:txBody>
      </p:sp>
      <p:sp>
        <p:nvSpPr>
          <p:cNvPr id="79" name="Line 673"/>
          <p:cNvSpPr>
            <a:spLocks noChangeShapeType="1"/>
          </p:cNvSpPr>
          <p:nvPr/>
        </p:nvSpPr>
        <p:spPr bwMode="auto">
          <a:xfrm flipV="1">
            <a:off x="3363913" y="5127625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" name="Line 675"/>
          <p:cNvSpPr>
            <a:spLocks noChangeShapeType="1"/>
          </p:cNvSpPr>
          <p:nvPr/>
        </p:nvSpPr>
        <p:spPr bwMode="auto">
          <a:xfrm flipH="1">
            <a:off x="3325813" y="69564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" name="Rectangle 676"/>
          <p:cNvSpPr>
            <a:spLocks noChangeArrowheads="1"/>
          </p:cNvSpPr>
          <p:nvPr/>
        </p:nvSpPr>
        <p:spPr bwMode="auto">
          <a:xfrm>
            <a:off x="3059113" y="6880225"/>
            <a:ext cx="285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-60</a:t>
            </a:r>
            <a:endParaRPr lang="en-US" altLang="en-US"/>
          </a:p>
        </p:txBody>
      </p:sp>
      <p:sp>
        <p:nvSpPr>
          <p:cNvPr id="82" name="Line 677"/>
          <p:cNvSpPr>
            <a:spLocks noChangeShapeType="1"/>
          </p:cNvSpPr>
          <p:nvPr/>
        </p:nvSpPr>
        <p:spPr bwMode="auto">
          <a:xfrm flipH="1">
            <a:off x="3325813" y="66516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" name="Rectangle 678"/>
          <p:cNvSpPr>
            <a:spLocks noChangeArrowheads="1"/>
          </p:cNvSpPr>
          <p:nvPr/>
        </p:nvSpPr>
        <p:spPr bwMode="auto">
          <a:xfrm>
            <a:off x="3059113" y="6575425"/>
            <a:ext cx="285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-30</a:t>
            </a:r>
            <a:endParaRPr lang="en-US" altLang="en-US"/>
          </a:p>
        </p:txBody>
      </p:sp>
      <p:sp>
        <p:nvSpPr>
          <p:cNvPr id="84" name="Line 679"/>
          <p:cNvSpPr>
            <a:spLocks noChangeShapeType="1"/>
          </p:cNvSpPr>
          <p:nvPr/>
        </p:nvSpPr>
        <p:spPr bwMode="auto">
          <a:xfrm flipH="1">
            <a:off x="3325813" y="63468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" name="Rectangle 680"/>
          <p:cNvSpPr>
            <a:spLocks noChangeArrowheads="1"/>
          </p:cNvSpPr>
          <p:nvPr/>
        </p:nvSpPr>
        <p:spPr bwMode="auto">
          <a:xfrm>
            <a:off x="3192463" y="6270625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86" name="Line 681"/>
          <p:cNvSpPr>
            <a:spLocks noChangeShapeType="1"/>
          </p:cNvSpPr>
          <p:nvPr/>
        </p:nvSpPr>
        <p:spPr bwMode="auto">
          <a:xfrm flipH="1">
            <a:off x="3325813" y="60420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" name="Rectangle 682"/>
          <p:cNvSpPr>
            <a:spLocks noChangeArrowheads="1"/>
          </p:cNvSpPr>
          <p:nvPr/>
        </p:nvSpPr>
        <p:spPr bwMode="auto">
          <a:xfrm>
            <a:off x="3106738" y="5965825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30</a:t>
            </a:r>
            <a:endParaRPr lang="en-US" altLang="en-US"/>
          </a:p>
        </p:txBody>
      </p:sp>
      <p:sp>
        <p:nvSpPr>
          <p:cNvPr id="88" name="Line 683"/>
          <p:cNvSpPr>
            <a:spLocks noChangeShapeType="1"/>
          </p:cNvSpPr>
          <p:nvPr/>
        </p:nvSpPr>
        <p:spPr bwMode="auto">
          <a:xfrm flipH="1">
            <a:off x="3325813" y="57372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" name="Rectangle 684"/>
          <p:cNvSpPr>
            <a:spLocks noChangeArrowheads="1"/>
          </p:cNvSpPr>
          <p:nvPr/>
        </p:nvSpPr>
        <p:spPr bwMode="auto">
          <a:xfrm>
            <a:off x="3106738" y="5661025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en-US" altLang="en-US"/>
          </a:p>
        </p:txBody>
      </p:sp>
      <p:sp>
        <p:nvSpPr>
          <p:cNvPr id="90" name="Line 685"/>
          <p:cNvSpPr>
            <a:spLocks noChangeShapeType="1"/>
          </p:cNvSpPr>
          <p:nvPr/>
        </p:nvSpPr>
        <p:spPr bwMode="auto">
          <a:xfrm flipH="1">
            <a:off x="3325813" y="54324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" name="Rectangle 686"/>
          <p:cNvSpPr>
            <a:spLocks noChangeArrowheads="1"/>
          </p:cNvSpPr>
          <p:nvPr/>
        </p:nvSpPr>
        <p:spPr bwMode="auto">
          <a:xfrm>
            <a:off x="3106738" y="5356225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90</a:t>
            </a:r>
            <a:endParaRPr lang="en-US" altLang="en-US"/>
          </a:p>
        </p:txBody>
      </p:sp>
      <p:sp>
        <p:nvSpPr>
          <p:cNvPr id="92" name="Line 687"/>
          <p:cNvSpPr>
            <a:spLocks noChangeShapeType="1"/>
          </p:cNvSpPr>
          <p:nvPr/>
        </p:nvSpPr>
        <p:spPr bwMode="auto">
          <a:xfrm flipH="1">
            <a:off x="3325813" y="51276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" name="Rectangle 688"/>
          <p:cNvSpPr>
            <a:spLocks noChangeArrowheads="1"/>
          </p:cNvSpPr>
          <p:nvPr/>
        </p:nvSpPr>
        <p:spPr bwMode="auto">
          <a:xfrm>
            <a:off x="3021013" y="5051425"/>
            <a:ext cx="3238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120</a:t>
            </a:r>
            <a:endParaRPr lang="en-US" altLang="en-US"/>
          </a:p>
        </p:txBody>
      </p:sp>
      <p:sp>
        <p:nvSpPr>
          <p:cNvPr id="94" name="Rectangle 689"/>
          <p:cNvSpPr>
            <a:spLocks noChangeArrowheads="1"/>
          </p:cNvSpPr>
          <p:nvPr/>
        </p:nvSpPr>
        <p:spPr bwMode="auto">
          <a:xfrm>
            <a:off x="3373438" y="6670675"/>
            <a:ext cx="104775" cy="161925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5" name="Freeform 690"/>
          <p:cNvSpPr>
            <a:spLocks/>
          </p:cNvSpPr>
          <p:nvPr/>
        </p:nvSpPr>
        <p:spPr bwMode="auto">
          <a:xfrm>
            <a:off x="3363913" y="6670675"/>
            <a:ext cx="104775" cy="152400"/>
          </a:xfrm>
          <a:custGeom>
            <a:avLst/>
            <a:gdLst>
              <a:gd name="T0" fmla="*/ 0 w 11"/>
              <a:gd name="T1" fmla="*/ 0 h 16"/>
              <a:gd name="T2" fmla="*/ 2147483646 w 11"/>
              <a:gd name="T3" fmla="*/ 0 h 16"/>
              <a:gd name="T4" fmla="*/ 2147483646 w 11"/>
              <a:gd name="T5" fmla="*/ 2147483646 h 16"/>
              <a:gd name="T6" fmla="*/ 0 w 11"/>
              <a:gd name="T7" fmla="*/ 2147483646 h 1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" h="16">
                <a:moveTo>
                  <a:pt x="0" y="0"/>
                </a:moveTo>
                <a:lnTo>
                  <a:pt x="11" y="0"/>
                </a:lnTo>
                <a:lnTo>
                  <a:pt x="11" y="16"/>
                </a:lnTo>
                <a:lnTo>
                  <a:pt x="0" y="16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" name="Rectangle 691"/>
          <p:cNvSpPr>
            <a:spLocks noChangeArrowheads="1"/>
          </p:cNvSpPr>
          <p:nvPr/>
        </p:nvSpPr>
        <p:spPr bwMode="auto">
          <a:xfrm>
            <a:off x="3373438" y="6527800"/>
            <a:ext cx="133350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7" name="Freeform 692"/>
          <p:cNvSpPr>
            <a:spLocks/>
          </p:cNvSpPr>
          <p:nvPr/>
        </p:nvSpPr>
        <p:spPr bwMode="auto">
          <a:xfrm>
            <a:off x="3363913" y="6527800"/>
            <a:ext cx="133350" cy="142875"/>
          </a:xfrm>
          <a:custGeom>
            <a:avLst/>
            <a:gdLst>
              <a:gd name="T0" fmla="*/ 0 w 14"/>
              <a:gd name="T1" fmla="*/ 0 h 15"/>
              <a:gd name="T2" fmla="*/ 2147483646 w 14"/>
              <a:gd name="T3" fmla="*/ 0 h 15"/>
              <a:gd name="T4" fmla="*/ 2147483646 w 14"/>
              <a:gd name="T5" fmla="*/ 2147483646 h 15"/>
              <a:gd name="T6" fmla="*/ 0 w 14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" h="15">
                <a:moveTo>
                  <a:pt x="0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" name="Rectangle 693"/>
          <p:cNvSpPr>
            <a:spLocks noChangeArrowheads="1"/>
          </p:cNvSpPr>
          <p:nvPr/>
        </p:nvSpPr>
        <p:spPr bwMode="auto">
          <a:xfrm>
            <a:off x="3373438" y="6384925"/>
            <a:ext cx="619125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9" name="Freeform 694"/>
          <p:cNvSpPr>
            <a:spLocks/>
          </p:cNvSpPr>
          <p:nvPr/>
        </p:nvSpPr>
        <p:spPr bwMode="auto">
          <a:xfrm>
            <a:off x="3363913" y="6384925"/>
            <a:ext cx="619125" cy="142875"/>
          </a:xfrm>
          <a:custGeom>
            <a:avLst/>
            <a:gdLst>
              <a:gd name="T0" fmla="*/ 0 w 65"/>
              <a:gd name="T1" fmla="*/ 0 h 15"/>
              <a:gd name="T2" fmla="*/ 2147483646 w 65"/>
              <a:gd name="T3" fmla="*/ 0 h 15"/>
              <a:gd name="T4" fmla="*/ 2147483646 w 65"/>
              <a:gd name="T5" fmla="*/ 2147483646 h 15"/>
              <a:gd name="T6" fmla="*/ 0 w 65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5" h="15">
                <a:moveTo>
                  <a:pt x="0" y="0"/>
                </a:moveTo>
                <a:lnTo>
                  <a:pt x="65" y="0"/>
                </a:lnTo>
                <a:lnTo>
                  <a:pt x="65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" name="Rectangle 695"/>
          <p:cNvSpPr>
            <a:spLocks noChangeArrowheads="1"/>
          </p:cNvSpPr>
          <p:nvPr/>
        </p:nvSpPr>
        <p:spPr bwMode="auto">
          <a:xfrm>
            <a:off x="3373438" y="6242050"/>
            <a:ext cx="2019300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1" name="Freeform 696"/>
          <p:cNvSpPr>
            <a:spLocks/>
          </p:cNvSpPr>
          <p:nvPr/>
        </p:nvSpPr>
        <p:spPr bwMode="auto">
          <a:xfrm>
            <a:off x="3363913" y="6242050"/>
            <a:ext cx="2019300" cy="142875"/>
          </a:xfrm>
          <a:custGeom>
            <a:avLst/>
            <a:gdLst>
              <a:gd name="T0" fmla="*/ 0 w 212"/>
              <a:gd name="T1" fmla="*/ 0 h 15"/>
              <a:gd name="T2" fmla="*/ 2147483646 w 212"/>
              <a:gd name="T3" fmla="*/ 0 h 15"/>
              <a:gd name="T4" fmla="*/ 2147483646 w 212"/>
              <a:gd name="T5" fmla="*/ 2147483646 h 15"/>
              <a:gd name="T6" fmla="*/ 0 w 212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2" h="15">
                <a:moveTo>
                  <a:pt x="0" y="0"/>
                </a:moveTo>
                <a:lnTo>
                  <a:pt x="212" y="0"/>
                </a:lnTo>
                <a:lnTo>
                  <a:pt x="212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" name="Rectangle 697"/>
          <p:cNvSpPr>
            <a:spLocks noChangeArrowheads="1"/>
          </p:cNvSpPr>
          <p:nvPr/>
        </p:nvSpPr>
        <p:spPr bwMode="auto">
          <a:xfrm>
            <a:off x="3373438" y="6089650"/>
            <a:ext cx="1990725" cy="161925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3" name="Freeform 698"/>
          <p:cNvSpPr>
            <a:spLocks/>
          </p:cNvSpPr>
          <p:nvPr/>
        </p:nvSpPr>
        <p:spPr bwMode="auto">
          <a:xfrm>
            <a:off x="3363913" y="6089650"/>
            <a:ext cx="1990725" cy="152400"/>
          </a:xfrm>
          <a:custGeom>
            <a:avLst/>
            <a:gdLst>
              <a:gd name="T0" fmla="*/ 0 w 209"/>
              <a:gd name="T1" fmla="*/ 0 h 16"/>
              <a:gd name="T2" fmla="*/ 2147483646 w 209"/>
              <a:gd name="T3" fmla="*/ 0 h 16"/>
              <a:gd name="T4" fmla="*/ 2147483646 w 209"/>
              <a:gd name="T5" fmla="*/ 2147483646 h 16"/>
              <a:gd name="T6" fmla="*/ 0 w 209"/>
              <a:gd name="T7" fmla="*/ 2147483646 h 1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9" h="16">
                <a:moveTo>
                  <a:pt x="0" y="0"/>
                </a:moveTo>
                <a:lnTo>
                  <a:pt x="209" y="0"/>
                </a:lnTo>
                <a:lnTo>
                  <a:pt x="209" y="16"/>
                </a:lnTo>
                <a:lnTo>
                  <a:pt x="0" y="16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" name="Rectangle 699"/>
          <p:cNvSpPr>
            <a:spLocks noChangeArrowheads="1"/>
          </p:cNvSpPr>
          <p:nvPr/>
        </p:nvSpPr>
        <p:spPr bwMode="auto">
          <a:xfrm>
            <a:off x="3373438" y="5946775"/>
            <a:ext cx="2505075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5" name="Freeform 700"/>
          <p:cNvSpPr>
            <a:spLocks/>
          </p:cNvSpPr>
          <p:nvPr/>
        </p:nvSpPr>
        <p:spPr bwMode="auto">
          <a:xfrm>
            <a:off x="3363913" y="5946775"/>
            <a:ext cx="2505075" cy="142875"/>
          </a:xfrm>
          <a:custGeom>
            <a:avLst/>
            <a:gdLst>
              <a:gd name="T0" fmla="*/ 0 w 263"/>
              <a:gd name="T1" fmla="*/ 0 h 15"/>
              <a:gd name="T2" fmla="*/ 2147483646 w 263"/>
              <a:gd name="T3" fmla="*/ 0 h 15"/>
              <a:gd name="T4" fmla="*/ 2147483646 w 263"/>
              <a:gd name="T5" fmla="*/ 2147483646 h 15"/>
              <a:gd name="T6" fmla="*/ 0 w 263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3" h="15">
                <a:moveTo>
                  <a:pt x="0" y="0"/>
                </a:moveTo>
                <a:lnTo>
                  <a:pt x="263" y="0"/>
                </a:lnTo>
                <a:lnTo>
                  <a:pt x="263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" name="Rectangle 701"/>
          <p:cNvSpPr>
            <a:spLocks noChangeArrowheads="1"/>
          </p:cNvSpPr>
          <p:nvPr/>
        </p:nvSpPr>
        <p:spPr bwMode="auto">
          <a:xfrm>
            <a:off x="3373438" y="5803900"/>
            <a:ext cx="2466975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7" name="Freeform 702"/>
          <p:cNvSpPr>
            <a:spLocks/>
          </p:cNvSpPr>
          <p:nvPr/>
        </p:nvSpPr>
        <p:spPr bwMode="auto">
          <a:xfrm>
            <a:off x="3363913" y="5803900"/>
            <a:ext cx="2466975" cy="142875"/>
          </a:xfrm>
          <a:custGeom>
            <a:avLst/>
            <a:gdLst>
              <a:gd name="T0" fmla="*/ 0 w 259"/>
              <a:gd name="T1" fmla="*/ 0 h 15"/>
              <a:gd name="T2" fmla="*/ 2147483646 w 259"/>
              <a:gd name="T3" fmla="*/ 0 h 15"/>
              <a:gd name="T4" fmla="*/ 2147483646 w 259"/>
              <a:gd name="T5" fmla="*/ 2147483646 h 15"/>
              <a:gd name="T6" fmla="*/ 0 w 259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9" h="15">
                <a:moveTo>
                  <a:pt x="0" y="0"/>
                </a:moveTo>
                <a:lnTo>
                  <a:pt x="259" y="0"/>
                </a:lnTo>
                <a:lnTo>
                  <a:pt x="259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" name="Rectangle 703"/>
          <p:cNvSpPr>
            <a:spLocks noChangeArrowheads="1"/>
          </p:cNvSpPr>
          <p:nvPr/>
        </p:nvSpPr>
        <p:spPr bwMode="auto">
          <a:xfrm>
            <a:off x="3373438" y="5651500"/>
            <a:ext cx="1581150" cy="161925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9" name="Freeform 704"/>
          <p:cNvSpPr>
            <a:spLocks/>
          </p:cNvSpPr>
          <p:nvPr/>
        </p:nvSpPr>
        <p:spPr bwMode="auto">
          <a:xfrm>
            <a:off x="3363913" y="5651500"/>
            <a:ext cx="1581150" cy="152400"/>
          </a:xfrm>
          <a:custGeom>
            <a:avLst/>
            <a:gdLst>
              <a:gd name="T0" fmla="*/ 0 w 166"/>
              <a:gd name="T1" fmla="*/ 0 h 16"/>
              <a:gd name="T2" fmla="*/ 2147483646 w 166"/>
              <a:gd name="T3" fmla="*/ 0 h 16"/>
              <a:gd name="T4" fmla="*/ 2147483646 w 166"/>
              <a:gd name="T5" fmla="*/ 2147483646 h 16"/>
              <a:gd name="T6" fmla="*/ 0 w 166"/>
              <a:gd name="T7" fmla="*/ 2147483646 h 1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6" h="16">
                <a:moveTo>
                  <a:pt x="0" y="0"/>
                </a:moveTo>
                <a:lnTo>
                  <a:pt x="166" y="0"/>
                </a:lnTo>
                <a:lnTo>
                  <a:pt x="166" y="16"/>
                </a:lnTo>
                <a:lnTo>
                  <a:pt x="0" y="16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" name="Rectangle 705"/>
          <p:cNvSpPr>
            <a:spLocks noChangeArrowheads="1"/>
          </p:cNvSpPr>
          <p:nvPr/>
        </p:nvSpPr>
        <p:spPr bwMode="auto">
          <a:xfrm>
            <a:off x="3373438" y="5508625"/>
            <a:ext cx="857250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1" name="Freeform 706"/>
          <p:cNvSpPr>
            <a:spLocks/>
          </p:cNvSpPr>
          <p:nvPr/>
        </p:nvSpPr>
        <p:spPr bwMode="auto">
          <a:xfrm>
            <a:off x="3363913" y="5508625"/>
            <a:ext cx="857250" cy="142875"/>
          </a:xfrm>
          <a:custGeom>
            <a:avLst/>
            <a:gdLst>
              <a:gd name="T0" fmla="*/ 0 w 90"/>
              <a:gd name="T1" fmla="*/ 0 h 15"/>
              <a:gd name="T2" fmla="*/ 2147483646 w 90"/>
              <a:gd name="T3" fmla="*/ 0 h 15"/>
              <a:gd name="T4" fmla="*/ 2147483646 w 90"/>
              <a:gd name="T5" fmla="*/ 2147483646 h 15"/>
              <a:gd name="T6" fmla="*/ 0 w 90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0" h="15">
                <a:moveTo>
                  <a:pt x="0" y="0"/>
                </a:moveTo>
                <a:lnTo>
                  <a:pt x="90" y="0"/>
                </a:lnTo>
                <a:lnTo>
                  <a:pt x="90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" name="Rectangle 707"/>
          <p:cNvSpPr>
            <a:spLocks noChangeArrowheads="1"/>
          </p:cNvSpPr>
          <p:nvPr/>
        </p:nvSpPr>
        <p:spPr bwMode="auto">
          <a:xfrm>
            <a:off x="3373438" y="5365750"/>
            <a:ext cx="381000" cy="152400"/>
          </a:xfrm>
          <a:prstGeom prst="rect">
            <a:avLst/>
          </a:prstGeom>
          <a:solidFill>
            <a:srgbClr val="D600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3" name="Freeform 708"/>
          <p:cNvSpPr>
            <a:spLocks/>
          </p:cNvSpPr>
          <p:nvPr/>
        </p:nvSpPr>
        <p:spPr bwMode="auto">
          <a:xfrm>
            <a:off x="3363913" y="5365750"/>
            <a:ext cx="381000" cy="142875"/>
          </a:xfrm>
          <a:custGeom>
            <a:avLst/>
            <a:gdLst>
              <a:gd name="T0" fmla="*/ 0 w 40"/>
              <a:gd name="T1" fmla="*/ 0 h 15"/>
              <a:gd name="T2" fmla="*/ 2147483646 w 40"/>
              <a:gd name="T3" fmla="*/ 0 h 15"/>
              <a:gd name="T4" fmla="*/ 2147483646 w 40"/>
              <a:gd name="T5" fmla="*/ 2147483646 h 15"/>
              <a:gd name="T6" fmla="*/ 0 w 40"/>
              <a:gd name="T7" fmla="*/ 2147483646 h 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0" h="15">
                <a:moveTo>
                  <a:pt x="0" y="0"/>
                </a:moveTo>
                <a:lnTo>
                  <a:pt x="40" y="0"/>
                </a:lnTo>
                <a:lnTo>
                  <a:pt x="40" y="15"/>
                </a:lnTo>
                <a:lnTo>
                  <a:pt x="0" y="15"/>
                </a:lnTo>
              </a:path>
            </a:pathLst>
          </a:custGeom>
          <a:solidFill>
            <a:srgbClr val="D6009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" name="Freeform 709"/>
          <p:cNvSpPr>
            <a:spLocks/>
          </p:cNvSpPr>
          <p:nvPr/>
        </p:nvSpPr>
        <p:spPr bwMode="auto">
          <a:xfrm>
            <a:off x="3373438" y="5146675"/>
            <a:ext cx="2714625" cy="1809750"/>
          </a:xfrm>
          <a:custGeom>
            <a:avLst/>
            <a:gdLst>
              <a:gd name="T0" fmla="*/ 0 w 285"/>
              <a:gd name="T1" fmla="*/ 190 h 190"/>
              <a:gd name="T2" fmla="*/ 0 w 285"/>
              <a:gd name="T3" fmla="*/ 185 h 190"/>
              <a:gd name="T4" fmla="*/ 1 w 285"/>
              <a:gd name="T5" fmla="*/ 181 h 190"/>
              <a:gd name="T6" fmla="*/ 2 w 285"/>
              <a:gd name="T7" fmla="*/ 176 h 190"/>
              <a:gd name="T8" fmla="*/ 4 w 285"/>
              <a:gd name="T9" fmla="*/ 172 h 190"/>
              <a:gd name="T10" fmla="*/ 7 w 285"/>
              <a:gd name="T11" fmla="*/ 167 h 190"/>
              <a:gd name="T12" fmla="*/ 11 w 285"/>
              <a:gd name="T13" fmla="*/ 163 h 190"/>
              <a:gd name="T14" fmla="*/ 16 w 285"/>
              <a:gd name="T15" fmla="*/ 158 h 190"/>
              <a:gd name="T16" fmla="*/ 24 w 285"/>
              <a:gd name="T17" fmla="*/ 153 h 190"/>
              <a:gd name="T18" fmla="*/ 34 w 285"/>
              <a:gd name="T19" fmla="*/ 149 h 190"/>
              <a:gd name="T20" fmla="*/ 48 w 285"/>
              <a:gd name="T21" fmla="*/ 144 h 190"/>
              <a:gd name="T22" fmla="*/ 64 w 285"/>
              <a:gd name="T23" fmla="*/ 140 h 190"/>
              <a:gd name="T24" fmla="*/ 84 w 285"/>
              <a:gd name="T25" fmla="*/ 135 h 190"/>
              <a:gd name="T26" fmla="*/ 106 w 285"/>
              <a:gd name="T27" fmla="*/ 131 h 190"/>
              <a:gd name="T28" fmla="*/ 132 w 285"/>
              <a:gd name="T29" fmla="*/ 126 h 190"/>
              <a:gd name="T30" fmla="*/ 159 w 285"/>
              <a:gd name="T31" fmla="*/ 121 h 190"/>
              <a:gd name="T32" fmla="*/ 187 w 285"/>
              <a:gd name="T33" fmla="*/ 117 h 190"/>
              <a:gd name="T34" fmla="*/ 214 w 285"/>
              <a:gd name="T35" fmla="*/ 112 h 190"/>
              <a:gd name="T36" fmla="*/ 239 w 285"/>
              <a:gd name="T37" fmla="*/ 108 h 190"/>
              <a:gd name="T38" fmla="*/ 260 w 285"/>
              <a:gd name="T39" fmla="*/ 103 h 190"/>
              <a:gd name="T40" fmla="*/ 275 w 285"/>
              <a:gd name="T41" fmla="*/ 99 h 190"/>
              <a:gd name="T42" fmla="*/ 283 w 285"/>
              <a:gd name="T43" fmla="*/ 94 h 190"/>
              <a:gd name="T44" fmla="*/ 285 w 285"/>
              <a:gd name="T45" fmla="*/ 92 h 190"/>
              <a:gd name="T46" fmla="*/ 282 w 285"/>
              <a:gd name="T47" fmla="*/ 87 h 190"/>
              <a:gd name="T48" fmla="*/ 273 w 285"/>
              <a:gd name="T49" fmla="*/ 83 h 190"/>
              <a:gd name="T50" fmla="*/ 257 w 285"/>
              <a:gd name="T51" fmla="*/ 78 h 190"/>
              <a:gd name="T52" fmla="*/ 235 w 285"/>
              <a:gd name="T53" fmla="*/ 73 h 190"/>
              <a:gd name="T54" fmla="*/ 210 w 285"/>
              <a:gd name="T55" fmla="*/ 69 h 190"/>
              <a:gd name="T56" fmla="*/ 183 w 285"/>
              <a:gd name="T57" fmla="*/ 64 h 190"/>
              <a:gd name="T58" fmla="*/ 155 w 285"/>
              <a:gd name="T59" fmla="*/ 60 h 190"/>
              <a:gd name="T60" fmla="*/ 128 w 285"/>
              <a:gd name="T61" fmla="*/ 55 h 190"/>
              <a:gd name="T62" fmla="*/ 102 w 285"/>
              <a:gd name="T63" fmla="*/ 51 h 190"/>
              <a:gd name="T64" fmla="*/ 80 w 285"/>
              <a:gd name="T65" fmla="*/ 46 h 190"/>
              <a:gd name="T66" fmla="*/ 61 w 285"/>
              <a:gd name="T67" fmla="*/ 41 h 190"/>
              <a:gd name="T68" fmla="*/ 45 w 285"/>
              <a:gd name="T69" fmla="*/ 37 h 190"/>
              <a:gd name="T70" fmla="*/ 32 w 285"/>
              <a:gd name="T71" fmla="*/ 32 h 190"/>
              <a:gd name="T72" fmla="*/ 23 w 285"/>
              <a:gd name="T73" fmla="*/ 28 h 190"/>
              <a:gd name="T74" fmla="*/ 15 w 285"/>
              <a:gd name="T75" fmla="*/ 23 h 190"/>
              <a:gd name="T76" fmla="*/ 10 w 285"/>
              <a:gd name="T77" fmla="*/ 19 h 190"/>
              <a:gd name="T78" fmla="*/ 6 w 285"/>
              <a:gd name="T79" fmla="*/ 14 h 190"/>
              <a:gd name="T80" fmla="*/ 4 w 285"/>
              <a:gd name="T81" fmla="*/ 9 h 190"/>
              <a:gd name="T82" fmla="*/ 2 w 285"/>
              <a:gd name="T83" fmla="*/ 5 h 190"/>
              <a:gd name="T84" fmla="*/ 1 w 285"/>
              <a:gd name="T85" fmla="*/ 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5" h="190">
                <a:moveTo>
                  <a:pt x="0" y="190"/>
                </a:moveTo>
                <a:lnTo>
                  <a:pt x="0" y="185"/>
                </a:lnTo>
                <a:lnTo>
                  <a:pt x="1" y="181"/>
                </a:lnTo>
                <a:lnTo>
                  <a:pt x="2" y="176"/>
                </a:lnTo>
                <a:lnTo>
                  <a:pt x="4" y="172"/>
                </a:lnTo>
                <a:lnTo>
                  <a:pt x="7" y="167"/>
                </a:lnTo>
                <a:lnTo>
                  <a:pt x="11" y="163"/>
                </a:lnTo>
                <a:lnTo>
                  <a:pt x="16" y="158"/>
                </a:lnTo>
                <a:lnTo>
                  <a:pt x="24" y="153"/>
                </a:lnTo>
                <a:lnTo>
                  <a:pt x="34" y="149"/>
                </a:lnTo>
                <a:lnTo>
                  <a:pt x="48" y="144"/>
                </a:lnTo>
                <a:lnTo>
                  <a:pt x="64" y="140"/>
                </a:lnTo>
                <a:lnTo>
                  <a:pt x="84" y="135"/>
                </a:lnTo>
                <a:lnTo>
                  <a:pt x="106" y="131"/>
                </a:lnTo>
                <a:lnTo>
                  <a:pt x="132" y="126"/>
                </a:lnTo>
                <a:lnTo>
                  <a:pt x="159" y="121"/>
                </a:lnTo>
                <a:lnTo>
                  <a:pt x="187" y="117"/>
                </a:lnTo>
                <a:lnTo>
                  <a:pt x="214" y="112"/>
                </a:lnTo>
                <a:lnTo>
                  <a:pt x="239" y="108"/>
                </a:lnTo>
                <a:lnTo>
                  <a:pt x="260" y="103"/>
                </a:lnTo>
                <a:lnTo>
                  <a:pt x="275" y="99"/>
                </a:lnTo>
                <a:lnTo>
                  <a:pt x="283" y="94"/>
                </a:lnTo>
                <a:lnTo>
                  <a:pt x="285" y="92"/>
                </a:lnTo>
                <a:lnTo>
                  <a:pt x="282" y="87"/>
                </a:lnTo>
                <a:lnTo>
                  <a:pt x="273" y="83"/>
                </a:lnTo>
                <a:lnTo>
                  <a:pt x="257" y="78"/>
                </a:lnTo>
                <a:lnTo>
                  <a:pt x="235" y="73"/>
                </a:lnTo>
                <a:lnTo>
                  <a:pt x="210" y="69"/>
                </a:lnTo>
                <a:lnTo>
                  <a:pt x="183" y="64"/>
                </a:lnTo>
                <a:lnTo>
                  <a:pt x="155" y="60"/>
                </a:lnTo>
                <a:lnTo>
                  <a:pt x="128" y="55"/>
                </a:lnTo>
                <a:lnTo>
                  <a:pt x="102" y="51"/>
                </a:lnTo>
                <a:lnTo>
                  <a:pt x="80" y="46"/>
                </a:lnTo>
                <a:lnTo>
                  <a:pt x="61" y="41"/>
                </a:lnTo>
                <a:lnTo>
                  <a:pt x="45" y="37"/>
                </a:lnTo>
                <a:lnTo>
                  <a:pt x="32" y="32"/>
                </a:lnTo>
                <a:lnTo>
                  <a:pt x="23" y="28"/>
                </a:lnTo>
                <a:lnTo>
                  <a:pt x="15" y="23"/>
                </a:lnTo>
                <a:lnTo>
                  <a:pt x="10" y="19"/>
                </a:lnTo>
                <a:lnTo>
                  <a:pt x="6" y="14"/>
                </a:lnTo>
                <a:lnTo>
                  <a:pt x="4" y="9"/>
                </a:lnTo>
                <a:lnTo>
                  <a:pt x="2" y="5"/>
                </a:lnTo>
                <a:lnTo>
                  <a:pt x="1" y="0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" name="Freeform 710"/>
          <p:cNvSpPr>
            <a:spLocks/>
          </p:cNvSpPr>
          <p:nvPr/>
        </p:nvSpPr>
        <p:spPr bwMode="auto">
          <a:xfrm>
            <a:off x="3373438" y="5146675"/>
            <a:ext cx="2714625" cy="1809750"/>
          </a:xfrm>
          <a:custGeom>
            <a:avLst/>
            <a:gdLst>
              <a:gd name="T0" fmla="*/ 0 w 285"/>
              <a:gd name="T1" fmla="*/ 190 h 190"/>
              <a:gd name="T2" fmla="*/ 0 w 285"/>
              <a:gd name="T3" fmla="*/ 185 h 190"/>
              <a:gd name="T4" fmla="*/ 1 w 285"/>
              <a:gd name="T5" fmla="*/ 181 h 190"/>
              <a:gd name="T6" fmla="*/ 2 w 285"/>
              <a:gd name="T7" fmla="*/ 176 h 190"/>
              <a:gd name="T8" fmla="*/ 4 w 285"/>
              <a:gd name="T9" fmla="*/ 172 h 190"/>
              <a:gd name="T10" fmla="*/ 7 w 285"/>
              <a:gd name="T11" fmla="*/ 167 h 190"/>
              <a:gd name="T12" fmla="*/ 11 w 285"/>
              <a:gd name="T13" fmla="*/ 163 h 190"/>
              <a:gd name="T14" fmla="*/ 16 w 285"/>
              <a:gd name="T15" fmla="*/ 158 h 190"/>
              <a:gd name="T16" fmla="*/ 24 w 285"/>
              <a:gd name="T17" fmla="*/ 153 h 190"/>
              <a:gd name="T18" fmla="*/ 34 w 285"/>
              <a:gd name="T19" fmla="*/ 149 h 190"/>
              <a:gd name="T20" fmla="*/ 48 w 285"/>
              <a:gd name="T21" fmla="*/ 144 h 190"/>
              <a:gd name="T22" fmla="*/ 64 w 285"/>
              <a:gd name="T23" fmla="*/ 140 h 190"/>
              <a:gd name="T24" fmla="*/ 84 w 285"/>
              <a:gd name="T25" fmla="*/ 135 h 190"/>
              <a:gd name="T26" fmla="*/ 106 w 285"/>
              <a:gd name="T27" fmla="*/ 131 h 190"/>
              <a:gd name="T28" fmla="*/ 132 w 285"/>
              <a:gd name="T29" fmla="*/ 126 h 190"/>
              <a:gd name="T30" fmla="*/ 159 w 285"/>
              <a:gd name="T31" fmla="*/ 121 h 190"/>
              <a:gd name="T32" fmla="*/ 187 w 285"/>
              <a:gd name="T33" fmla="*/ 117 h 190"/>
              <a:gd name="T34" fmla="*/ 214 w 285"/>
              <a:gd name="T35" fmla="*/ 112 h 190"/>
              <a:gd name="T36" fmla="*/ 239 w 285"/>
              <a:gd name="T37" fmla="*/ 108 h 190"/>
              <a:gd name="T38" fmla="*/ 260 w 285"/>
              <a:gd name="T39" fmla="*/ 103 h 190"/>
              <a:gd name="T40" fmla="*/ 275 w 285"/>
              <a:gd name="T41" fmla="*/ 99 h 190"/>
              <a:gd name="T42" fmla="*/ 283 w 285"/>
              <a:gd name="T43" fmla="*/ 94 h 190"/>
              <a:gd name="T44" fmla="*/ 285 w 285"/>
              <a:gd name="T45" fmla="*/ 92 h 190"/>
              <a:gd name="T46" fmla="*/ 282 w 285"/>
              <a:gd name="T47" fmla="*/ 87 h 190"/>
              <a:gd name="T48" fmla="*/ 273 w 285"/>
              <a:gd name="T49" fmla="*/ 83 h 190"/>
              <a:gd name="T50" fmla="*/ 257 w 285"/>
              <a:gd name="T51" fmla="*/ 78 h 190"/>
              <a:gd name="T52" fmla="*/ 235 w 285"/>
              <a:gd name="T53" fmla="*/ 73 h 190"/>
              <a:gd name="T54" fmla="*/ 210 w 285"/>
              <a:gd name="T55" fmla="*/ 69 h 190"/>
              <a:gd name="T56" fmla="*/ 183 w 285"/>
              <a:gd name="T57" fmla="*/ 64 h 190"/>
              <a:gd name="T58" fmla="*/ 155 w 285"/>
              <a:gd name="T59" fmla="*/ 60 h 190"/>
              <a:gd name="T60" fmla="*/ 128 w 285"/>
              <a:gd name="T61" fmla="*/ 55 h 190"/>
              <a:gd name="T62" fmla="*/ 102 w 285"/>
              <a:gd name="T63" fmla="*/ 51 h 190"/>
              <a:gd name="T64" fmla="*/ 80 w 285"/>
              <a:gd name="T65" fmla="*/ 46 h 190"/>
              <a:gd name="T66" fmla="*/ 61 w 285"/>
              <a:gd name="T67" fmla="*/ 41 h 190"/>
              <a:gd name="T68" fmla="*/ 45 w 285"/>
              <a:gd name="T69" fmla="*/ 37 h 190"/>
              <a:gd name="T70" fmla="*/ 32 w 285"/>
              <a:gd name="T71" fmla="*/ 32 h 190"/>
              <a:gd name="T72" fmla="*/ 23 w 285"/>
              <a:gd name="T73" fmla="*/ 28 h 190"/>
              <a:gd name="T74" fmla="*/ 15 w 285"/>
              <a:gd name="T75" fmla="*/ 23 h 190"/>
              <a:gd name="T76" fmla="*/ 10 w 285"/>
              <a:gd name="T77" fmla="*/ 19 h 190"/>
              <a:gd name="T78" fmla="*/ 6 w 285"/>
              <a:gd name="T79" fmla="*/ 14 h 190"/>
              <a:gd name="T80" fmla="*/ 4 w 285"/>
              <a:gd name="T81" fmla="*/ 9 h 190"/>
              <a:gd name="T82" fmla="*/ 2 w 285"/>
              <a:gd name="T83" fmla="*/ 5 h 190"/>
              <a:gd name="T84" fmla="*/ 1 w 285"/>
              <a:gd name="T85" fmla="*/ 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5" h="190">
                <a:moveTo>
                  <a:pt x="0" y="190"/>
                </a:moveTo>
                <a:lnTo>
                  <a:pt x="0" y="185"/>
                </a:lnTo>
                <a:lnTo>
                  <a:pt x="1" y="181"/>
                </a:lnTo>
                <a:lnTo>
                  <a:pt x="2" y="176"/>
                </a:lnTo>
                <a:lnTo>
                  <a:pt x="4" y="172"/>
                </a:lnTo>
                <a:lnTo>
                  <a:pt x="7" y="167"/>
                </a:lnTo>
                <a:lnTo>
                  <a:pt x="11" y="163"/>
                </a:lnTo>
                <a:lnTo>
                  <a:pt x="16" y="158"/>
                </a:lnTo>
                <a:lnTo>
                  <a:pt x="24" y="153"/>
                </a:lnTo>
                <a:lnTo>
                  <a:pt x="34" y="149"/>
                </a:lnTo>
                <a:lnTo>
                  <a:pt x="48" y="144"/>
                </a:lnTo>
                <a:lnTo>
                  <a:pt x="64" y="140"/>
                </a:lnTo>
                <a:lnTo>
                  <a:pt x="84" y="135"/>
                </a:lnTo>
                <a:lnTo>
                  <a:pt x="106" y="131"/>
                </a:lnTo>
                <a:lnTo>
                  <a:pt x="132" y="126"/>
                </a:lnTo>
                <a:lnTo>
                  <a:pt x="159" y="121"/>
                </a:lnTo>
                <a:lnTo>
                  <a:pt x="187" y="117"/>
                </a:lnTo>
                <a:lnTo>
                  <a:pt x="214" y="112"/>
                </a:lnTo>
                <a:lnTo>
                  <a:pt x="239" y="108"/>
                </a:lnTo>
                <a:lnTo>
                  <a:pt x="260" y="103"/>
                </a:lnTo>
                <a:lnTo>
                  <a:pt x="275" y="99"/>
                </a:lnTo>
                <a:lnTo>
                  <a:pt x="283" y="94"/>
                </a:lnTo>
                <a:lnTo>
                  <a:pt x="285" y="92"/>
                </a:lnTo>
                <a:lnTo>
                  <a:pt x="282" y="87"/>
                </a:lnTo>
                <a:lnTo>
                  <a:pt x="273" y="83"/>
                </a:lnTo>
                <a:lnTo>
                  <a:pt x="257" y="78"/>
                </a:lnTo>
                <a:lnTo>
                  <a:pt x="235" y="73"/>
                </a:lnTo>
                <a:lnTo>
                  <a:pt x="210" y="69"/>
                </a:lnTo>
                <a:lnTo>
                  <a:pt x="183" y="64"/>
                </a:lnTo>
                <a:lnTo>
                  <a:pt x="155" y="60"/>
                </a:lnTo>
                <a:lnTo>
                  <a:pt x="128" y="55"/>
                </a:lnTo>
                <a:lnTo>
                  <a:pt x="102" y="51"/>
                </a:lnTo>
                <a:lnTo>
                  <a:pt x="80" y="46"/>
                </a:lnTo>
                <a:lnTo>
                  <a:pt x="61" y="41"/>
                </a:lnTo>
                <a:lnTo>
                  <a:pt x="45" y="37"/>
                </a:lnTo>
                <a:lnTo>
                  <a:pt x="32" y="32"/>
                </a:lnTo>
                <a:lnTo>
                  <a:pt x="23" y="28"/>
                </a:lnTo>
                <a:lnTo>
                  <a:pt x="15" y="23"/>
                </a:lnTo>
                <a:lnTo>
                  <a:pt x="10" y="19"/>
                </a:lnTo>
                <a:lnTo>
                  <a:pt x="6" y="14"/>
                </a:lnTo>
                <a:lnTo>
                  <a:pt x="4" y="9"/>
                </a:lnTo>
                <a:lnTo>
                  <a:pt x="2" y="5"/>
                </a:lnTo>
                <a:lnTo>
                  <a:pt x="1" y="0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" name="Line 711"/>
          <p:cNvSpPr>
            <a:spLocks noChangeShapeType="1"/>
          </p:cNvSpPr>
          <p:nvPr/>
        </p:nvSpPr>
        <p:spPr bwMode="auto">
          <a:xfrm flipV="1">
            <a:off x="3363913" y="5127625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" name="Line 712"/>
          <p:cNvSpPr>
            <a:spLocks noChangeShapeType="1"/>
          </p:cNvSpPr>
          <p:nvPr/>
        </p:nvSpPr>
        <p:spPr bwMode="auto">
          <a:xfrm>
            <a:off x="3363913" y="6956425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" name="Line 716"/>
          <p:cNvSpPr>
            <a:spLocks noChangeShapeType="1"/>
          </p:cNvSpPr>
          <p:nvPr/>
        </p:nvSpPr>
        <p:spPr bwMode="auto">
          <a:xfrm>
            <a:off x="3367088" y="9866313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" name="Line 717"/>
          <p:cNvSpPr>
            <a:spLocks noChangeShapeType="1"/>
          </p:cNvSpPr>
          <p:nvPr/>
        </p:nvSpPr>
        <p:spPr bwMode="auto">
          <a:xfrm>
            <a:off x="3367088" y="9866313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" name="Rectangle 718"/>
          <p:cNvSpPr>
            <a:spLocks noChangeArrowheads="1"/>
          </p:cNvSpPr>
          <p:nvPr/>
        </p:nvSpPr>
        <p:spPr bwMode="auto">
          <a:xfrm>
            <a:off x="3328988" y="9952038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121" name="Line 719"/>
          <p:cNvSpPr>
            <a:spLocks noChangeShapeType="1"/>
          </p:cNvSpPr>
          <p:nvPr/>
        </p:nvSpPr>
        <p:spPr bwMode="auto">
          <a:xfrm>
            <a:off x="4052888" y="9866313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" name="Rectangle 720"/>
          <p:cNvSpPr>
            <a:spLocks noChangeArrowheads="1"/>
          </p:cNvSpPr>
          <p:nvPr/>
        </p:nvSpPr>
        <p:spPr bwMode="auto">
          <a:xfrm>
            <a:off x="3967163" y="99520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20</a:t>
            </a:r>
            <a:endParaRPr lang="en-US" altLang="en-US"/>
          </a:p>
        </p:txBody>
      </p:sp>
      <p:sp>
        <p:nvSpPr>
          <p:cNvPr id="123" name="Line 721"/>
          <p:cNvSpPr>
            <a:spLocks noChangeShapeType="1"/>
          </p:cNvSpPr>
          <p:nvPr/>
        </p:nvSpPr>
        <p:spPr bwMode="auto">
          <a:xfrm>
            <a:off x="4738688" y="9866313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" name="Rectangle 722"/>
          <p:cNvSpPr>
            <a:spLocks noChangeArrowheads="1"/>
          </p:cNvSpPr>
          <p:nvPr/>
        </p:nvSpPr>
        <p:spPr bwMode="auto">
          <a:xfrm>
            <a:off x="4652963" y="99520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40</a:t>
            </a:r>
            <a:endParaRPr lang="en-US" altLang="en-US"/>
          </a:p>
        </p:txBody>
      </p:sp>
      <p:sp>
        <p:nvSpPr>
          <p:cNvPr id="125" name="Line 723"/>
          <p:cNvSpPr>
            <a:spLocks noChangeShapeType="1"/>
          </p:cNvSpPr>
          <p:nvPr/>
        </p:nvSpPr>
        <p:spPr bwMode="auto">
          <a:xfrm>
            <a:off x="5424488" y="9866313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6" name="Rectangle 724"/>
          <p:cNvSpPr>
            <a:spLocks noChangeArrowheads="1"/>
          </p:cNvSpPr>
          <p:nvPr/>
        </p:nvSpPr>
        <p:spPr bwMode="auto">
          <a:xfrm>
            <a:off x="5338763" y="99520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en-US" altLang="en-US"/>
          </a:p>
        </p:txBody>
      </p:sp>
      <p:sp>
        <p:nvSpPr>
          <p:cNvPr id="127" name="Line 725"/>
          <p:cNvSpPr>
            <a:spLocks noChangeShapeType="1"/>
          </p:cNvSpPr>
          <p:nvPr/>
        </p:nvSpPr>
        <p:spPr bwMode="auto">
          <a:xfrm>
            <a:off x="6110288" y="9866313"/>
            <a:ext cx="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" name="Rectangle 726"/>
          <p:cNvSpPr>
            <a:spLocks noChangeArrowheads="1"/>
          </p:cNvSpPr>
          <p:nvPr/>
        </p:nvSpPr>
        <p:spPr bwMode="auto">
          <a:xfrm>
            <a:off x="6024563" y="9952038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80</a:t>
            </a:r>
            <a:endParaRPr lang="en-US" altLang="en-US"/>
          </a:p>
        </p:txBody>
      </p:sp>
      <p:sp>
        <p:nvSpPr>
          <p:cNvPr id="129" name="Line 728"/>
          <p:cNvSpPr>
            <a:spLocks noChangeShapeType="1"/>
          </p:cNvSpPr>
          <p:nvPr/>
        </p:nvSpPr>
        <p:spPr bwMode="auto">
          <a:xfrm flipV="1">
            <a:off x="3367088" y="8037513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0" name="Line 730"/>
          <p:cNvSpPr>
            <a:spLocks noChangeShapeType="1"/>
          </p:cNvSpPr>
          <p:nvPr/>
        </p:nvSpPr>
        <p:spPr bwMode="auto">
          <a:xfrm flipH="1">
            <a:off x="3328988" y="98663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" name="Rectangle 731"/>
          <p:cNvSpPr>
            <a:spLocks noChangeArrowheads="1"/>
          </p:cNvSpPr>
          <p:nvPr/>
        </p:nvSpPr>
        <p:spPr bwMode="auto">
          <a:xfrm>
            <a:off x="3062288" y="9790113"/>
            <a:ext cx="285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-60</a:t>
            </a:r>
            <a:endParaRPr lang="en-US" altLang="en-US"/>
          </a:p>
        </p:txBody>
      </p:sp>
      <p:sp>
        <p:nvSpPr>
          <p:cNvPr id="132" name="Line 732"/>
          <p:cNvSpPr>
            <a:spLocks noChangeShapeType="1"/>
          </p:cNvSpPr>
          <p:nvPr/>
        </p:nvSpPr>
        <p:spPr bwMode="auto">
          <a:xfrm flipH="1">
            <a:off x="3328988" y="95615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" name="Rectangle 733"/>
          <p:cNvSpPr>
            <a:spLocks noChangeArrowheads="1"/>
          </p:cNvSpPr>
          <p:nvPr/>
        </p:nvSpPr>
        <p:spPr bwMode="auto">
          <a:xfrm>
            <a:off x="3062288" y="9485313"/>
            <a:ext cx="285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-30</a:t>
            </a:r>
            <a:endParaRPr lang="en-US" altLang="en-US"/>
          </a:p>
        </p:txBody>
      </p:sp>
      <p:sp>
        <p:nvSpPr>
          <p:cNvPr id="134" name="Line 734"/>
          <p:cNvSpPr>
            <a:spLocks noChangeShapeType="1"/>
          </p:cNvSpPr>
          <p:nvPr/>
        </p:nvSpPr>
        <p:spPr bwMode="auto">
          <a:xfrm flipH="1">
            <a:off x="3328988" y="92567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" name="Rectangle 735"/>
          <p:cNvSpPr>
            <a:spLocks noChangeArrowheads="1"/>
          </p:cNvSpPr>
          <p:nvPr/>
        </p:nvSpPr>
        <p:spPr bwMode="auto">
          <a:xfrm>
            <a:off x="3195638" y="9180513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136" name="Line 736"/>
          <p:cNvSpPr>
            <a:spLocks noChangeShapeType="1"/>
          </p:cNvSpPr>
          <p:nvPr/>
        </p:nvSpPr>
        <p:spPr bwMode="auto">
          <a:xfrm flipH="1">
            <a:off x="3328988" y="89519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" name="Rectangle 737"/>
          <p:cNvSpPr>
            <a:spLocks noChangeArrowheads="1"/>
          </p:cNvSpPr>
          <p:nvPr/>
        </p:nvSpPr>
        <p:spPr bwMode="auto">
          <a:xfrm>
            <a:off x="3109913" y="887571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30</a:t>
            </a:r>
            <a:endParaRPr lang="en-US" altLang="en-US"/>
          </a:p>
        </p:txBody>
      </p:sp>
      <p:sp>
        <p:nvSpPr>
          <p:cNvPr id="138" name="Line 738"/>
          <p:cNvSpPr>
            <a:spLocks noChangeShapeType="1"/>
          </p:cNvSpPr>
          <p:nvPr/>
        </p:nvSpPr>
        <p:spPr bwMode="auto">
          <a:xfrm flipH="1">
            <a:off x="3328988" y="86471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" name="Rectangle 739"/>
          <p:cNvSpPr>
            <a:spLocks noChangeArrowheads="1"/>
          </p:cNvSpPr>
          <p:nvPr/>
        </p:nvSpPr>
        <p:spPr bwMode="auto">
          <a:xfrm>
            <a:off x="3109913" y="857091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en-US" altLang="en-US"/>
          </a:p>
        </p:txBody>
      </p:sp>
      <p:sp>
        <p:nvSpPr>
          <p:cNvPr id="140" name="Line 740"/>
          <p:cNvSpPr>
            <a:spLocks noChangeShapeType="1"/>
          </p:cNvSpPr>
          <p:nvPr/>
        </p:nvSpPr>
        <p:spPr bwMode="auto">
          <a:xfrm flipH="1">
            <a:off x="3328988" y="83423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" name="Rectangle 741"/>
          <p:cNvSpPr>
            <a:spLocks noChangeArrowheads="1"/>
          </p:cNvSpPr>
          <p:nvPr/>
        </p:nvSpPr>
        <p:spPr bwMode="auto">
          <a:xfrm>
            <a:off x="3109913" y="8266113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90</a:t>
            </a:r>
            <a:endParaRPr lang="en-US" altLang="en-US"/>
          </a:p>
        </p:txBody>
      </p:sp>
      <p:sp>
        <p:nvSpPr>
          <p:cNvPr id="142" name="Line 742"/>
          <p:cNvSpPr>
            <a:spLocks noChangeShapeType="1"/>
          </p:cNvSpPr>
          <p:nvPr/>
        </p:nvSpPr>
        <p:spPr bwMode="auto">
          <a:xfrm flipH="1">
            <a:off x="3328988" y="8037513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" name="Rectangle 743"/>
          <p:cNvSpPr>
            <a:spLocks noChangeArrowheads="1"/>
          </p:cNvSpPr>
          <p:nvPr/>
        </p:nvSpPr>
        <p:spPr bwMode="auto">
          <a:xfrm>
            <a:off x="3024188" y="7961313"/>
            <a:ext cx="3238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120</a:t>
            </a:r>
            <a:endParaRPr lang="en-US" altLang="en-US"/>
          </a:p>
        </p:txBody>
      </p:sp>
      <p:sp>
        <p:nvSpPr>
          <p:cNvPr id="144" name="Rectangle 745"/>
          <p:cNvSpPr>
            <a:spLocks noChangeArrowheads="1"/>
          </p:cNvSpPr>
          <p:nvPr/>
        </p:nvSpPr>
        <p:spPr bwMode="auto">
          <a:xfrm>
            <a:off x="3376613" y="9513888"/>
            <a:ext cx="276225" cy="152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" name="Freeform 746"/>
          <p:cNvSpPr>
            <a:spLocks/>
          </p:cNvSpPr>
          <p:nvPr/>
        </p:nvSpPr>
        <p:spPr bwMode="auto">
          <a:xfrm>
            <a:off x="3367088" y="9513888"/>
            <a:ext cx="276225" cy="142875"/>
          </a:xfrm>
          <a:custGeom>
            <a:avLst/>
            <a:gdLst>
              <a:gd name="T0" fmla="*/ 0 w 29"/>
              <a:gd name="T1" fmla="*/ 0 h 15"/>
              <a:gd name="T2" fmla="*/ 29 w 29"/>
              <a:gd name="T3" fmla="*/ 0 h 15"/>
              <a:gd name="T4" fmla="*/ 29 w 29"/>
              <a:gd name="T5" fmla="*/ 15 h 15"/>
              <a:gd name="T6" fmla="*/ 0 w 29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15">
                <a:moveTo>
                  <a:pt x="0" y="0"/>
                </a:moveTo>
                <a:lnTo>
                  <a:pt x="29" y="0"/>
                </a:lnTo>
                <a:lnTo>
                  <a:pt x="29" y="15"/>
                </a:lnTo>
                <a:lnTo>
                  <a:pt x="0" y="15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" name="Rectangle 747"/>
          <p:cNvSpPr>
            <a:spLocks noChangeArrowheads="1"/>
          </p:cNvSpPr>
          <p:nvPr/>
        </p:nvSpPr>
        <p:spPr bwMode="auto">
          <a:xfrm>
            <a:off x="3376613" y="9380538"/>
            <a:ext cx="514350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" name="Freeform 748"/>
          <p:cNvSpPr>
            <a:spLocks/>
          </p:cNvSpPr>
          <p:nvPr/>
        </p:nvSpPr>
        <p:spPr bwMode="auto">
          <a:xfrm>
            <a:off x="3367088" y="9380538"/>
            <a:ext cx="514350" cy="133350"/>
          </a:xfrm>
          <a:custGeom>
            <a:avLst/>
            <a:gdLst>
              <a:gd name="T0" fmla="*/ 0 w 54"/>
              <a:gd name="T1" fmla="*/ 0 h 14"/>
              <a:gd name="T2" fmla="*/ 54 w 54"/>
              <a:gd name="T3" fmla="*/ 0 h 14"/>
              <a:gd name="T4" fmla="*/ 54 w 54"/>
              <a:gd name="T5" fmla="*/ 14 h 14"/>
              <a:gd name="T6" fmla="*/ 0 w 54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" h="14">
                <a:moveTo>
                  <a:pt x="0" y="0"/>
                </a:moveTo>
                <a:lnTo>
                  <a:pt x="54" y="0"/>
                </a:lnTo>
                <a:lnTo>
                  <a:pt x="54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" name="Rectangle 749"/>
          <p:cNvSpPr>
            <a:spLocks noChangeArrowheads="1"/>
          </p:cNvSpPr>
          <p:nvPr/>
        </p:nvSpPr>
        <p:spPr bwMode="auto">
          <a:xfrm>
            <a:off x="3376613" y="9247188"/>
            <a:ext cx="2266950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" name="Freeform 750"/>
          <p:cNvSpPr>
            <a:spLocks/>
          </p:cNvSpPr>
          <p:nvPr/>
        </p:nvSpPr>
        <p:spPr bwMode="auto">
          <a:xfrm>
            <a:off x="3367088" y="9247188"/>
            <a:ext cx="2266950" cy="133350"/>
          </a:xfrm>
          <a:custGeom>
            <a:avLst/>
            <a:gdLst>
              <a:gd name="T0" fmla="*/ 0 w 238"/>
              <a:gd name="T1" fmla="*/ 0 h 14"/>
              <a:gd name="T2" fmla="*/ 238 w 238"/>
              <a:gd name="T3" fmla="*/ 0 h 14"/>
              <a:gd name="T4" fmla="*/ 238 w 238"/>
              <a:gd name="T5" fmla="*/ 14 h 14"/>
              <a:gd name="T6" fmla="*/ 0 w 238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8" h="14">
                <a:moveTo>
                  <a:pt x="0" y="0"/>
                </a:moveTo>
                <a:lnTo>
                  <a:pt x="238" y="0"/>
                </a:lnTo>
                <a:lnTo>
                  <a:pt x="238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" name="Rectangle 751"/>
          <p:cNvSpPr>
            <a:spLocks noChangeArrowheads="1"/>
          </p:cNvSpPr>
          <p:nvPr/>
        </p:nvSpPr>
        <p:spPr bwMode="auto">
          <a:xfrm>
            <a:off x="3376613" y="9113838"/>
            <a:ext cx="1647825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" name="Freeform 752"/>
          <p:cNvSpPr>
            <a:spLocks/>
          </p:cNvSpPr>
          <p:nvPr/>
        </p:nvSpPr>
        <p:spPr bwMode="auto">
          <a:xfrm>
            <a:off x="3367088" y="9113838"/>
            <a:ext cx="1647825" cy="133350"/>
          </a:xfrm>
          <a:custGeom>
            <a:avLst/>
            <a:gdLst>
              <a:gd name="T0" fmla="*/ 0 w 173"/>
              <a:gd name="T1" fmla="*/ 0 h 14"/>
              <a:gd name="T2" fmla="*/ 173 w 173"/>
              <a:gd name="T3" fmla="*/ 0 h 14"/>
              <a:gd name="T4" fmla="*/ 173 w 173"/>
              <a:gd name="T5" fmla="*/ 14 h 14"/>
              <a:gd name="T6" fmla="*/ 0 w 173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3" h="14">
                <a:moveTo>
                  <a:pt x="0" y="0"/>
                </a:moveTo>
                <a:lnTo>
                  <a:pt x="173" y="0"/>
                </a:lnTo>
                <a:lnTo>
                  <a:pt x="173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" name="Rectangle 753"/>
          <p:cNvSpPr>
            <a:spLocks noChangeArrowheads="1"/>
          </p:cNvSpPr>
          <p:nvPr/>
        </p:nvSpPr>
        <p:spPr bwMode="auto">
          <a:xfrm>
            <a:off x="3376613" y="8970963"/>
            <a:ext cx="2638425" cy="152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" name="Freeform 754"/>
          <p:cNvSpPr>
            <a:spLocks/>
          </p:cNvSpPr>
          <p:nvPr/>
        </p:nvSpPr>
        <p:spPr bwMode="auto">
          <a:xfrm>
            <a:off x="3367088" y="8970963"/>
            <a:ext cx="2638425" cy="142875"/>
          </a:xfrm>
          <a:custGeom>
            <a:avLst/>
            <a:gdLst>
              <a:gd name="T0" fmla="*/ 0 w 277"/>
              <a:gd name="T1" fmla="*/ 0 h 15"/>
              <a:gd name="T2" fmla="*/ 277 w 277"/>
              <a:gd name="T3" fmla="*/ 0 h 15"/>
              <a:gd name="T4" fmla="*/ 277 w 277"/>
              <a:gd name="T5" fmla="*/ 15 h 15"/>
              <a:gd name="T6" fmla="*/ 0 w 277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7" h="15">
                <a:moveTo>
                  <a:pt x="0" y="0"/>
                </a:moveTo>
                <a:lnTo>
                  <a:pt x="277" y="0"/>
                </a:lnTo>
                <a:lnTo>
                  <a:pt x="277" y="15"/>
                </a:lnTo>
                <a:lnTo>
                  <a:pt x="0" y="15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" name="Rectangle 755"/>
          <p:cNvSpPr>
            <a:spLocks noChangeArrowheads="1"/>
          </p:cNvSpPr>
          <p:nvPr/>
        </p:nvSpPr>
        <p:spPr bwMode="auto">
          <a:xfrm>
            <a:off x="3376613" y="8837613"/>
            <a:ext cx="1990725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" name="Freeform 756"/>
          <p:cNvSpPr>
            <a:spLocks/>
          </p:cNvSpPr>
          <p:nvPr/>
        </p:nvSpPr>
        <p:spPr bwMode="auto">
          <a:xfrm>
            <a:off x="3367088" y="8837613"/>
            <a:ext cx="1990725" cy="133350"/>
          </a:xfrm>
          <a:custGeom>
            <a:avLst/>
            <a:gdLst>
              <a:gd name="T0" fmla="*/ 0 w 209"/>
              <a:gd name="T1" fmla="*/ 0 h 14"/>
              <a:gd name="T2" fmla="*/ 209 w 209"/>
              <a:gd name="T3" fmla="*/ 0 h 14"/>
              <a:gd name="T4" fmla="*/ 209 w 209"/>
              <a:gd name="T5" fmla="*/ 14 h 14"/>
              <a:gd name="T6" fmla="*/ 0 w 209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9" h="14">
                <a:moveTo>
                  <a:pt x="0" y="0"/>
                </a:moveTo>
                <a:lnTo>
                  <a:pt x="209" y="0"/>
                </a:lnTo>
                <a:lnTo>
                  <a:pt x="209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" name="Rectangle 757"/>
          <p:cNvSpPr>
            <a:spLocks noChangeArrowheads="1"/>
          </p:cNvSpPr>
          <p:nvPr/>
        </p:nvSpPr>
        <p:spPr bwMode="auto">
          <a:xfrm>
            <a:off x="3376613" y="8704263"/>
            <a:ext cx="1543050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" name="Freeform 758"/>
          <p:cNvSpPr>
            <a:spLocks/>
          </p:cNvSpPr>
          <p:nvPr/>
        </p:nvSpPr>
        <p:spPr bwMode="auto">
          <a:xfrm>
            <a:off x="3367088" y="8704263"/>
            <a:ext cx="1543050" cy="133350"/>
          </a:xfrm>
          <a:custGeom>
            <a:avLst/>
            <a:gdLst>
              <a:gd name="T0" fmla="*/ 0 w 162"/>
              <a:gd name="T1" fmla="*/ 0 h 14"/>
              <a:gd name="T2" fmla="*/ 162 w 162"/>
              <a:gd name="T3" fmla="*/ 0 h 14"/>
              <a:gd name="T4" fmla="*/ 162 w 162"/>
              <a:gd name="T5" fmla="*/ 14 h 14"/>
              <a:gd name="T6" fmla="*/ 0 w 162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2" h="14">
                <a:moveTo>
                  <a:pt x="0" y="0"/>
                </a:moveTo>
                <a:lnTo>
                  <a:pt x="162" y="0"/>
                </a:lnTo>
                <a:lnTo>
                  <a:pt x="162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" name="Rectangle 759"/>
          <p:cNvSpPr>
            <a:spLocks noChangeArrowheads="1"/>
          </p:cNvSpPr>
          <p:nvPr/>
        </p:nvSpPr>
        <p:spPr bwMode="auto">
          <a:xfrm>
            <a:off x="3376613" y="8570913"/>
            <a:ext cx="1371600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" name="Freeform 760"/>
          <p:cNvSpPr>
            <a:spLocks/>
          </p:cNvSpPr>
          <p:nvPr/>
        </p:nvSpPr>
        <p:spPr bwMode="auto">
          <a:xfrm>
            <a:off x="3367088" y="8570913"/>
            <a:ext cx="1371600" cy="133350"/>
          </a:xfrm>
          <a:custGeom>
            <a:avLst/>
            <a:gdLst>
              <a:gd name="T0" fmla="*/ 0 w 144"/>
              <a:gd name="T1" fmla="*/ 0 h 14"/>
              <a:gd name="T2" fmla="*/ 144 w 144"/>
              <a:gd name="T3" fmla="*/ 0 h 14"/>
              <a:gd name="T4" fmla="*/ 144 w 144"/>
              <a:gd name="T5" fmla="*/ 14 h 14"/>
              <a:gd name="T6" fmla="*/ 0 w 144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" h="14">
                <a:moveTo>
                  <a:pt x="0" y="0"/>
                </a:moveTo>
                <a:lnTo>
                  <a:pt x="144" y="0"/>
                </a:lnTo>
                <a:lnTo>
                  <a:pt x="144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" name="Rectangle 761"/>
          <p:cNvSpPr>
            <a:spLocks noChangeArrowheads="1"/>
          </p:cNvSpPr>
          <p:nvPr/>
        </p:nvSpPr>
        <p:spPr bwMode="auto">
          <a:xfrm>
            <a:off x="3376613" y="8437563"/>
            <a:ext cx="276225" cy="1428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" name="Freeform 762"/>
          <p:cNvSpPr>
            <a:spLocks/>
          </p:cNvSpPr>
          <p:nvPr/>
        </p:nvSpPr>
        <p:spPr bwMode="auto">
          <a:xfrm>
            <a:off x="3367088" y="8437563"/>
            <a:ext cx="276225" cy="133350"/>
          </a:xfrm>
          <a:custGeom>
            <a:avLst/>
            <a:gdLst>
              <a:gd name="T0" fmla="*/ 0 w 29"/>
              <a:gd name="T1" fmla="*/ 0 h 14"/>
              <a:gd name="T2" fmla="*/ 29 w 29"/>
              <a:gd name="T3" fmla="*/ 0 h 14"/>
              <a:gd name="T4" fmla="*/ 29 w 29"/>
              <a:gd name="T5" fmla="*/ 14 h 14"/>
              <a:gd name="T6" fmla="*/ 0 w 29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14">
                <a:moveTo>
                  <a:pt x="0" y="0"/>
                </a:moveTo>
                <a:lnTo>
                  <a:pt x="29" y="0"/>
                </a:lnTo>
                <a:lnTo>
                  <a:pt x="29" y="14"/>
                </a:lnTo>
                <a:lnTo>
                  <a:pt x="0" y="14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" name="Rectangle 763"/>
          <p:cNvSpPr>
            <a:spLocks noChangeArrowheads="1"/>
          </p:cNvSpPr>
          <p:nvPr/>
        </p:nvSpPr>
        <p:spPr bwMode="auto">
          <a:xfrm>
            <a:off x="3376613" y="8294688"/>
            <a:ext cx="133350" cy="152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" name="Freeform 764"/>
          <p:cNvSpPr>
            <a:spLocks/>
          </p:cNvSpPr>
          <p:nvPr/>
        </p:nvSpPr>
        <p:spPr bwMode="auto">
          <a:xfrm>
            <a:off x="3367088" y="8294688"/>
            <a:ext cx="133350" cy="142875"/>
          </a:xfrm>
          <a:custGeom>
            <a:avLst/>
            <a:gdLst>
              <a:gd name="T0" fmla="*/ 0 w 14"/>
              <a:gd name="T1" fmla="*/ 0 h 15"/>
              <a:gd name="T2" fmla="*/ 14 w 14"/>
              <a:gd name="T3" fmla="*/ 0 h 15"/>
              <a:gd name="T4" fmla="*/ 14 w 14"/>
              <a:gd name="T5" fmla="*/ 15 h 15"/>
              <a:gd name="T6" fmla="*/ 0 w 14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15">
                <a:moveTo>
                  <a:pt x="0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" name="Freeform 765"/>
          <p:cNvSpPr>
            <a:spLocks/>
          </p:cNvSpPr>
          <p:nvPr/>
        </p:nvSpPr>
        <p:spPr bwMode="auto">
          <a:xfrm>
            <a:off x="3367088" y="8056563"/>
            <a:ext cx="2619375" cy="1809750"/>
          </a:xfrm>
          <a:custGeom>
            <a:avLst/>
            <a:gdLst>
              <a:gd name="T0" fmla="*/ 2147483646 w 275"/>
              <a:gd name="T1" fmla="*/ 2147483646 h 190"/>
              <a:gd name="T2" fmla="*/ 2147483646 w 275"/>
              <a:gd name="T3" fmla="*/ 2147483646 h 190"/>
              <a:gd name="T4" fmla="*/ 2147483646 w 275"/>
              <a:gd name="T5" fmla="*/ 2147483646 h 190"/>
              <a:gd name="T6" fmla="*/ 2147483646 w 275"/>
              <a:gd name="T7" fmla="*/ 2147483646 h 190"/>
              <a:gd name="T8" fmla="*/ 2147483646 w 275"/>
              <a:gd name="T9" fmla="*/ 2147483646 h 190"/>
              <a:gd name="T10" fmla="*/ 2147483646 w 275"/>
              <a:gd name="T11" fmla="*/ 2147483646 h 190"/>
              <a:gd name="T12" fmla="*/ 2147483646 w 275"/>
              <a:gd name="T13" fmla="*/ 2147483646 h 190"/>
              <a:gd name="T14" fmla="*/ 2147483646 w 275"/>
              <a:gd name="T15" fmla="*/ 2147483646 h 190"/>
              <a:gd name="T16" fmla="*/ 2147483646 w 275"/>
              <a:gd name="T17" fmla="*/ 2147483646 h 190"/>
              <a:gd name="T18" fmla="*/ 2147483646 w 275"/>
              <a:gd name="T19" fmla="*/ 2147483646 h 190"/>
              <a:gd name="T20" fmla="*/ 2147483646 w 275"/>
              <a:gd name="T21" fmla="*/ 2147483646 h 190"/>
              <a:gd name="T22" fmla="*/ 2147483646 w 275"/>
              <a:gd name="T23" fmla="*/ 2147483646 h 190"/>
              <a:gd name="T24" fmla="*/ 2147483646 w 275"/>
              <a:gd name="T25" fmla="*/ 2147483646 h 190"/>
              <a:gd name="T26" fmla="*/ 2147483646 w 275"/>
              <a:gd name="T27" fmla="*/ 2147483646 h 190"/>
              <a:gd name="T28" fmla="*/ 2147483646 w 275"/>
              <a:gd name="T29" fmla="*/ 2147483646 h 190"/>
              <a:gd name="T30" fmla="*/ 2147483646 w 275"/>
              <a:gd name="T31" fmla="*/ 2147483646 h 190"/>
              <a:gd name="T32" fmla="*/ 2147483646 w 275"/>
              <a:gd name="T33" fmla="*/ 2147483646 h 190"/>
              <a:gd name="T34" fmla="*/ 2147483646 w 275"/>
              <a:gd name="T35" fmla="*/ 2147483646 h 190"/>
              <a:gd name="T36" fmla="*/ 2147483646 w 275"/>
              <a:gd name="T37" fmla="*/ 2147483646 h 190"/>
              <a:gd name="T38" fmla="*/ 2147483646 w 275"/>
              <a:gd name="T39" fmla="*/ 2147483646 h 190"/>
              <a:gd name="T40" fmla="*/ 2147483646 w 275"/>
              <a:gd name="T41" fmla="*/ 2147483646 h 190"/>
              <a:gd name="T42" fmla="*/ 2147483646 w 275"/>
              <a:gd name="T43" fmla="*/ 2147483646 h 190"/>
              <a:gd name="T44" fmla="*/ 2147483646 w 275"/>
              <a:gd name="T45" fmla="*/ 2147483646 h 190"/>
              <a:gd name="T46" fmla="*/ 2147483646 w 275"/>
              <a:gd name="T47" fmla="*/ 2147483646 h 190"/>
              <a:gd name="T48" fmla="*/ 2147483646 w 275"/>
              <a:gd name="T49" fmla="*/ 2147483646 h 190"/>
              <a:gd name="T50" fmla="*/ 2147483646 w 275"/>
              <a:gd name="T51" fmla="*/ 2147483646 h 190"/>
              <a:gd name="T52" fmla="*/ 2147483646 w 275"/>
              <a:gd name="T53" fmla="*/ 2147483646 h 190"/>
              <a:gd name="T54" fmla="*/ 2147483646 w 275"/>
              <a:gd name="T55" fmla="*/ 2147483646 h 190"/>
              <a:gd name="T56" fmla="*/ 2147483646 w 275"/>
              <a:gd name="T57" fmla="*/ 2147483646 h 190"/>
              <a:gd name="T58" fmla="*/ 2147483646 w 275"/>
              <a:gd name="T59" fmla="*/ 2147483646 h 190"/>
              <a:gd name="T60" fmla="*/ 2147483646 w 275"/>
              <a:gd name="T61" fmla="*/ 2147483646 h 190"/>
              <a:gd name="T62" fmla="*/ 2147483646 w 275"/>
              <a:gd name="T63" fmla="*/ 2147483646 h 190"/>
              <a:gd name="T64" fmla="*/ 2147483646 w 275"/>
              <a:gd name="T65" fmla="*/ 2147483646 h 190"/>
              <a:gd name="T66" fmla="*/ 2147483646 w 275"/>
              <a:gd name="T67" fmla="*/ 2147483646 h 190"/>
              <a:gd name="T68" fmla="*/ 2147483646 w 275"/>
              <a:gd name="T69" fmla="*/ 2147483646 h 190"/>
              <a:gd name="T70" fmla="*/ 2147483646 w 275"/>
              <a:gd name="T71" fmla="*/ 2147483646 h 190"/>
              <a:gd name="T72" fmla="*/ 2147483646 w 275"/>
              <a:gd name="T73" fmla="*/ 2147483646 h 190"/>
              <a:gd name="T74" fmla="*/ 2147483646 w 275"/>
              <a:gd name="T75" fmla="*/ 2147483646 h 190"/>
              <a:gd name="T76" fmla="*/ 2147483646 w 275"/>
              <a:gd name="T77" fmla="*/ 2147483646 h 190"/>
              <a:gd name="T78" fmla="*/ 2147483646 w 275"/>
              <a:gd name="T79" fmla="*/ 2147483646 h 190"/>
              <a:gd name="T80" fmla="*/ 2147483646 w 275"/>
              <a:gd name="T81" fmla="*/ 2147483646 h 190"/>
              <a:gd name="T82" fmla="*/ 2147483646 w 275"/>
              <a:gd name="T83" fmla="*/ 2147483646 h 190"/>
              <a:gd name="T84" fmla="*/ 0 w 275"/>
              <a:gd name="T85" fmla="*/ 0 h 19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75" h="190">
                <a:moveTo>
                  <a:pt x="1" y="190"/>
                </a:moveTo>
                <a:lnTo>
                  <a:pt x="2" y="185"/>
                </a:lnTo>
                <a:lnTo>
                  <a:pt x="4" y="181"/>
                </a:lnTo>
                <a:lnTo>
                  <a:pt x="6" y="176"/>
                </a:lnTo>
                <a:lnTo>
                  <a:pt x="10" y="172"/>
                </a:lnTo>
                <a:lnTo>
                  <a:pt x="15" y="167"/>
                </a:lnTo>
                <a:lnTo>
                  <a:pt x="23" y="163"/>
                </a:lnTo>
                <a:lnTo>
                  <a:pt x="32" y="158"/>
                </a:lnTo>
                <a:lnTo>
                  <a:pt x="45" y="153"/>
                </a:lnTo>
                <a:lnTo>
                  <a:pt x="61" y="149"/>
                </a:lnTo>
                <a:lnTo>
                  <a:pt x="80" y="144"/>
                </a:lnTo>
                <a:lnTo>
                  <a:pt x="103" y="140"/>
                </a:lnTo>
                <a:lnTo>
                  <a:pt x="128" y="135"/>
                </a:lnTo>
                <a:lnTo>
                  <a:pt x="156" y="131"/>
                </a:lnTo>
                <a:lnTo>
                  <a:pt x="183" y="126"/>
                </a:lnTo>
                <a:lnTo>
                  <a:pt x="210" y="121"/>
                </a:lnTo>
                <a:lnTo>
                  <a:pt x="234" y="117"/>
                </a:lnTo>
                <a:lnTo>
                  <a:pt x="254" y="112"/>
                </a:lnTo>
                <a:lnTo>
                  <a:pt x="268" y="108"/>
                </a:lnTo>
                <a:lnTo>
                  <a:pt x="275" y="103"/>
                </a:lnTo>
                <a:lnTo>
                  <a:pt x="275" y="101"/>
                </a:lnTo>
                <a:lnTo>
                  <a:pt x="271" y="96"/>
                </a:lnTo>
                <a:lnTo>
                  <a:pt x="259" y="92"/>
                </a:lnTo>
                <a:lnTo>
                  <a:pt x="241" y="87"/>
                </a:lnTo>
                <a:lnTo>
                  <a:pt x="218" y="83"/>
                </a:lnTo>
                <a:lnTo>
                  <a:pt x="192" y="78"/>
                </a:lnTo>
                <a:lnTo>
                  <a:pt x="164" y="73"/>
                </a:lnTo>
                <a:lnTo>
                  <a:pt x="136" y="69"/>
                </a:lnTo>
                <a:lnTo>
                  <a:pt x="110" y="64"/>
                </a:lnTo>
                <a:lnTo>
                  <a:pt x="87" y="60"/>
                </a:lnTo>
                <a:lnTo>
                  <a:pt x="66" y="55"/>
                </a:lnTo>
                <a:lnTo>
                  <a:pt x="49" y="51"/>
                </a:lnTo>
                <a:lnTo>
                  <a:pt x="36" y="46"/>
                </a:lnTo>
                <a:lnTo>
                  <a:pt x="25" y="41"/>
                </a:lnTo>
                <a:lnTo>
                  <a:pt x="17" y="37"/>
                </a:lnTo>
                <a:lnTo>
                  <a:pt x="11" y="32"/>
                </a:lnTo>
                <a:lnTo>
                  <a:pt x="7" y="28"/>
                </a:lnTo>
                <a:lnTo>
                  <a:pt x="5" y="23"/>
                </a:lnTo>
                <a:lnTo>
                  <a:pt x="3" y="19"/>
                </a:lnTo>
                <a:lnTo>
                  <a:pt x="2" y="14"/>
                </a:lnTo>
                <a:lnTo>
                  <a:pt x="1" y="9"/>
                </a:lnTo>
                <a:lnTo>
                  <a:pt x="1" y="5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" name="Freeform 766"/>
          <p:cNvSpPr>
            <a:spLocks/>
          </p:cNvSpPr>
          <p:nvPr/>
        </p:nvSpPr>
        <p:spPr bwMode="auto">
          <a:xfrm>
            <a:off x="3367088" y="8056563"/>
            <a:ext cx="2619375" cy="1809750"/>
          </a:xfrm>
          <a:custGeom>
            <a:avLst/>
            <a:gdLst>
              <a:gd name="T0" fmla="*/ 1 w 275"/>
              <a:gd name="T1" fmla="*/ 190 h 190"/>
              <a:gd name="T2" fmla="*/ 2 w 275"/>
              <a:gd name="T3" fmla="*/ 185 h 190"/>
              <a:gd name="T4" fmla="*/ 4 w 275"/>
              <a:gd name="T5" fmla="*/ 181 h 190"/>
              <a:gd name="T6" fmla="*/ 6 w 275"/>
              <a:gd name="T7" fmla="*/ 176 h 190"/>
              <a:gd name="T8" fmla="*/ 10 w 275"/>
              <a:gd name="T9" fmla="*/ 172 h 190"/>
              <a:gd name="T10" fmla="*/ 15 w 275"/>
              <a:gd name="T11" fmla="*/ 167 h 190"/>
              <a:gd name="T12" fmla="*/ 23 w 275"/>
              <a:gd name="T13" fmla="*/ 163 h 190"/>
              <a:gd name="T14" fmla="*/ 32 w 275"/>
              <a:gd name="T15" fmla="*/ 158 h 190"/>
              <a:gd name="T16" fmla="*/ 45 w 275"/>
              <a:gd name="T17" fmla="*/ 153 h 190"/>
              <a:gd name="T18" fmla="*/ 61 w 275"/>
              <a:gd name="T19" fmla="*/ 149 h 190"/>
              <a:gd name="T20" fmla="*/ 80 w 275"/>
              <a:gd name="T21" fmla="*/ 144 h 190"/>
              <a:gd name="T22" fmla="*/ 103 w 275"/>
              <a:gd name="T23" fmla="*/ 140 h 190"/>
              <a:gd name="T24" fmla="*/ 128 w 275"/>
              <a:gd name="T25" fmla="*/ 135 h 190"/>
              <a:gd name="T26" fmla="*/ 156 w 275"/>
              <a:gd name="T27" fmla="*/ 131 h 190"/>
              <a:gd name="T28" fmla="*/ 183 w 275"/>
              <a:gd name="T29" fmla="*/ 126 h 190"/>
              <a:gd name="T30" fmla="*/ 210 w 275"/>
              <a:gd name="T31" fmla="*/ 121 h 190"/>
              <a:gd name="T32" fmla="*/ 234 w 275"/>
              <a:gd name="T33" fmla="*/ 117 h 190"/>
              <a:gd name="T34" fmla="*/ 254 w 275"/>
              <a:gd name="T35" fmla="*/ 112 h 190"/>
              <a:gd name="T36" fmla="*/ 268 w 275"/>
              <a:gd name="T37" fmla="*/ 108 h 190"/>
              <a:gd name="T38" fmla="*/ 275 w 275"/>
              <a:gd name="T39" fmla="*/ 103 h 190"/>
              <a:gd name="T40" fmla="*/ 275 w 275"/>
              <a:gd name="T41" fmla="*/ 101 h 190"/>
              <a:gd name="T42" fmla="*/ 271 w 275"/>
              <a:gd name="T43" fmla="*/ 96 h 190"/>
              <a:gd name="T44" fmla="*/ 259 w 275"/>
              <a:gd name="T45" fmla="*/ 92 h 190"/>
              <a:gd name="T46" fmla="*/ 241 w 275"/>
              <a:gd name="T47" fmla="*/ 87 h 190"/>
              <a:gd name="T48" fmla="*/ 218 w 275"/>
              <a:gd name="T49" fmla="*/ 83 h 190"/>
              <a:gd name="T50" fmla="*/ 192 w 275"/>
              <a:gd name="T51" fmla="*/ 78 h 190"/>
              <a:gd name="T52" fmla="*/ 164 w 275"/>
              <a:gd name="T53" fmla="*/ 73 h 190"/>
              <a:gd name="T54" fmla="*/ 136 w 275"/>
              <a:gd name="T55" fmla="*/ 69 h 190"/>
              <a:gd name="T56" fmla="*/ 110 w 275"/>
              <a:gd name="T57" fmla="*/ 64 h 190"/>
              <a:gd name="T58" fmla="*/ 87 w 275"/>
              <a:gd name="T59" fmla="*/ 60 h 190"/>
              <a:gd name="T60" fmla="*/ 66 w 275"/>
              <a:gd name="T61" fmla="*/ 55 h 190"/>
              <a:gd name="T62" fmla="*/ 49 w 275"/>
              <a:gd name="T63" fmla="*/ 51 h 190"/>
              <a:gd name="T64" fmla="*/ 36 w 275"/>
              <a:gd name="T65" fmla="*/ 46 h 190"/>
              <a:gd name="T66" fmla="*/ 25 w 275"/>
              <a:gd name="T67" fmla="*/ 41 h 190"/>
              <a:gd name="T68" fmla="*/ 17 w 275"/>
              <a:gd name="T69" fmla="*/ 37 h 190"/>
              <a:gd name="T70" fmla="*/ 11 w 275"/>
              <a:gd name="T71" fmla="*/ 32 h 190"/>
              <a:gd name="T72" fmla="*/ 7 w 275"/>
              <a:gd name="T73" fmla="*/ 28 h 190"/>
              <a:gd name="T74" fmla="*/ 5 w 275"/>
              <a:gd name="T75" fmla="*/ 23 h 190"/>
              <a:gd name="T76" fmla="*/ 3 w 275"/>
              <a:gd name="T77" fmla="*/ 19 h 190"/>
              <a:gd name="T78" fmla="*/ 2 w 275"/>
              <a:gd name="T79" fmla="*/ 14 h 190"/>
              <a:gd name="T80" fmla="*/ 1 w 275"/>
              <a:gd name="T81" fmla="*/ 9 h 190"/>
              <a:gd name="T82" fmla="*/ 1 w 275"/>
              <a:gd name="T83" fmla="*/ 5 h 190"/>
              <a:gd name="T84" fmla="*/ 0 w 275"/>
              <a:gd name="T85" fmla="*/ 0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75" h="190">
                <a:moveTo>
                  <a:pt x="1" y="190"/>
                </a:moveTo>
                <a:lnTo>
                  <a:pt x="2" y="185"/>
                </a:lnTo>
                <a:lnTo>
                  <a:pt x="4" y="181"/>
                </a:lnTo>
                <a:lnTo>
                  <a:pt x="6" y="176"/>
                </a:lnTo>
                <a:lnTo>
                  <a:pt x="10" y="172"/>
                </a:lnTo>
                <a:lnTo>
                  <a:pt x="15" y="167"/>
                </a:lnTo>
                <a:lnTo>
                  <a:pt x="23" y="163"/>
                </a:lnTo>
                <a:lnTo>
                  <a:pt x="32" y="158"/>
                </a:lnTo>
                <a:lnTo>
                  <a:pt x="45" y="153"/>
                </a:lnTo>
                <a:lnTo>
                  <a:pt x="61" y="149"/>
                </a:lnTo>
                <a:lnTo>
                  <a:pt x="80" y="144"/>
                </a:lnTo>
                <a:lnTo>
                  <a:pt x="103" y="140"/>
                </a:lnTo>
                <a:lnTo>
                  <a:pt x="128" y="135"/>
                </a:lnTo>
                <a:lnTo>
                  <a:pt x="156" y="131"/>
                </a:lnTo>
                <a:lnTo>
                  <a:pt x="183" y="126"/>
                </a:lnTo>
                <a:lnTo>
                  <a:pt x="210" y="121"/>
                </a:lnTo>
                <a:lnTo>
                  <a:pt x="234" y="117"/>
                </a:lnTo>
                <a:lnTo>
                  <a:pt x="254" y="112"/>
                </a:lnTo>
                <a:lnTo>
                  <a:pt x="268" y="108"/>
                </a:lnTo>
                <a:lnTo>
                  <a:pt x="275" y="103"/>
                </a:lnTo>
                <a:lnTo>
                  <a:pt x="275" y="101"/>
                </a:lnTo>
                <a:lnTo>
                  <a:pt x="271" y="96"/>
                </a:lnTo>
                <a:lnTo>
                  <a:pt x="259" y="92"/>
                </a:lnTo>
                <a:lnTo>
                  <a:pt x="241" y="87"/>
                </a:lnTo>
                <a:lnTo>
                  <a:pt x="218" y="83"/>
                </a:lnTo>
                <a:lnTo>
                  <a:pt x="192" y="78"/>
                </a:lnTo>
                <a:lnTo>
                  <a:pt x="164" y="73"/>
                </a:lnTo>
                <a:lnTo>
                  <a:pt x="136" y="69"/>
                </a:lnTo>
                <a:lnTo>
                  <a:pt x="110" y="64"/>
                </a:lnTo>
                <a:lnTo>
                  <a:pt x="87" y="60"/>
                </a:lnTo>
                <a:lnTo>
                  <a:pt x="66" y="55"/>
                </a:lnTo>
                <a:lnTo>
                  <a:pt x="49" y="51"/>
                </a:lnTo>
                <a:lnTo>
                  <a:pt x="36" y="46"/>
                </a:lnTo>
                <a:lnTo>
                  <a:pt x="25" y="41"/>
                </a:lnTo>
                <a:lnTo>
                  <a:pt x="17" y="37"/>
                </a:lnTo>
                <a:lnTo>
                  <a:pt x="11" y="32"/>
                </a:lnTo>
                <a:lnTo>
                  <a:pt x="7" y="28"/>
                </a:lnTo>
                <a:lnTo>
                  <a:pt x="5" y="23"/>
                </a:lnTo>
                <a:lnTo>
                  <a:pt x="3" y="19"/>
                </a:lnTo>
                <a:lnTo>
                  <a:pt x="2" y="14"/>
                </a:lnTo>
                <a:lnTo>
                  <a:pt x="1" y="9"/>
                </a:lnTo>
                <a:lnTo>
                  <a:pt x="1" y="5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" name="Line 767"/>
          <p:cNvSpPr>
            <a:spLocks noChangeShapeType="1"/>
          </p:cNvSpPr>
          <p:nvPr/>
        </p:nvSpPr>
        <p:spPr bwMode="auto">
          <a:xfrm flipV="1">
            <a:off x="3367088" y="8037513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7" name="Line 768"/>
          <p:cNvSpPr>
            <a:spLocks noChangeShapeType="1"/>
          </p:cNvSpPr>
          <p:nvPr/>
        </p:nvSpPr>
        <p:spPr bwMode="auto">
          <a:xfrm>
            <a:off x="3367088" y="9866313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8" name="Rectangle 22"/>
          <p:cNvSpPr>
            <a:spLocks noChangeArrowheads="1"/>
          </p:cNvSpPr>
          <p:nvPr/>
        </p:nvSpPr>
        <p:spPr bwMode="auto">
          <a:xfrm rot="16200000">
            <a:off x="7675562" y="3086101"/>
            <a:ext cx="11969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Fear retrieval</a:t>
            </a:r>
            <a:endParaRPr lang="en-US" altLang="en-US" sz="1200" b="1" u="sng" dirty="0">
              <a:latin typeface="Arial" panose="020B0604020202020204" pitchFamily="34" charset="0"/>
            </a:endParaRPr>
          </a:p>
        </p:txBody>
      </p:sp>
      <p:sp>
        <p:nvSpPr>
          <p:cNvPr id="169" name="Rectangle 37"/>
          <p:cNvSpPr>
            <a:spLocks noChangeArrowheads="1"/>
          </p:cNvSpPr>
          <p:nvPr/>
        </p:nvSpPr>
        <p:spPr bwMode="auto">
          <a:xfrm>
            <a:off x="8829675" y="4367213"/>
            <a:ext cx="2714625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Number of mice</a:t>
            </a:r>
          </a:p>
        </p:txBody>
      </p:sp>
      <p:sp>
        <p:nvSpPr>
          <p:cNvPr id="170" name="Rectangle 22"/>
          <p:cNvSpPr>
            <a:spLocks noChangeArrowheads="1"/>
          </p:cNvSpPr>
          <p:nvPr/>
        </p:nvSpPr>
        <p:spPr bwMode="auto">
          <a:xfrm rot="16200000">
            <a:off x="2067719" y="5977731"/>
            <a:ext cx="150495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Extinction acquisition</a:t>
            </a:r>
            <a:endParaRPr lang="en-US" altLang="en-US" sz="1200" b="1" u="sng">
              <a:latin typeface="Arial" panose="020B0604020202020204" pitchFamily="34" charset="0"/>
            </a:endParaRPr>
          </a:p>
        </p:txBody>
      </p:sp>
      <p:sp>
        <p:nvSpPr>
          <p:cNvPr id="171" name="Rectangle 37"/>
          <p:cNvSpPr>
            <a:spLocks noChangeArrowheads="1"/>
          </p:cNvSpPr>
          <p:nvPr/>
        </p:nvSpPr>
        <p:spPr bwMode="auto">
          <a:xfrm>
            <a:off x="3394075" y="7321550"/>
            <a:ext cx="27146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Number of mice</a:t>
            </a:r>
          </a:p>
        </p:txBody>
      </p:sp>
      <p:sp>
        <p:nvSpPr>
          <p:cNvPr id="172" name="Rectangle 22"/>
          <p:cNvSpPr>
            <a:spLocks noChangeArrowheads="1"/>
          </p:cNvSpPr>
          <p:nvPr/>
        </p:nvSpPr>
        <p:spPr bwMode="auto">
          <a:xfrm rot="16200000">
            <a:off x="2220912" y="8878888"/>
            <a:ext cx="11969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Fear renewal</a:t>
            </a:r>
            <a:endParaRPr lang="en-US" altLang="en-US" sz="1200" b="1" u="sng">
              <a:latin typeface="Arial" panose="020B0604020202020204" pitchFamily="34" charset="0"/>
            </a:endParaRPr>
          </a:p>
        </p:txBody>
      </p:sp>
      <p:sp>
        <p:nvSpPr>
          <p:cNvPr id="173" name="Rectangle 37"/>
          <p:cNvSpPr>
            <a:spLocks noChangeArrowheads="1"/>
          </p:cNvSpPr>
          <p:nvPr/>
        </p:nvSpPr>
        <p:spPr bwMode="auto">
          <a:xfrm>
            <a:off x="3405188" y="10237788"/>
            <a:ext cx="27146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Number of mice</a:t>
            </a:r>
          </a:p>
        </p:txBody>
      </p:sp>
      <p:sp>
        <p:nvSpPr>
          <p:cNvPr id="174" name="Line 70"/>
          <p:cNvSpPr>
            <a:spLocks noChangeShapeType="1"/>
          </p:cNvSpPr>
          <p:nvPr/>
        </p:nvSpPr>
        <p:spPr bwMode="auto">
          <a:xfrm flipV="1">
            <a:off x="3351213" y="2232025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" name="Line 71"/>
          <p:cNvSpPr>
            <a:spLocks noChangeShapeType="1"/>
          </p:cNvSpPr>
          <p:nvPr/>
        </p:nvSpPr>
        <p:spPr bwMode="auto">
          <a:xfrm flipH="1">
            <a:off x="3313113" y="40608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" name="Rectangle 72"/>
          <p:cNvSpPr>
            <a:spLocks noChangeArrowheads="1"/>
          </p:cNvSpPr>
          <p:nvPr/>
        </p:nvSpPr>
        <p:spPr bwMode="auto">
          <a:xfrm>
            <a:off x="3179763" y="3984625"/>
            <a:ext cx="1524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/>
          </a:p>
        </p:txBody>
      </p:sp>
      <p:sp>
        <p:nvSpPr>
          <p:cNvPr id="177" name="Line 73"/>
          <p:cNvSpPr>
            <a:spLocks noChangeShapeType="1"/>
          </p:cNvSpPr>
          <p:nvPr/>
        </p:nvSpPr>
        <p:spPr bwMode="auto">
          <a:xfrm flipH="1">
            <a:off x="3313113" y="369887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" name="Rectangle 74"/>
          <p:cNvSpPr>
            <a:spLocks noChangeArrowheads="1"/>
          </p:cNvSpPr>
          <p:nvPr/>
        </p:nvSpPr>
        <p:spPr bwMode="auto">
          <a:xfrm>
            <a:off x="3094038" y="3622675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20</a:t>
            </a:r>
            <a:endParaRPr lang="en-US" altLang="en-US"/>
          </a:p>
        </p:txBody>
      </p:sp>
      <p:sp>
        <p:nvSpPr>
          <p:cNvPr id="179" name="Line 75"/>
          <p:cNvSpPr>
            <a:spLocks noChangeShapeType="1"/>
          </p:cNvSpPr>
          <p:nvPr/>
        </p:nvSpPr>
        <p:spPr bwMode="auto">
          <a:xfrm flipH="1">
            <a:off x="3313113" y="3327400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" name="Rectangle 76"/>
          <p:cNvSpPr>
            <a:spLocks noChangeArrowheads="1"/>
          </p:cNvSpPr>
          <p:nvPr/>
        </p:nvSpPr>
        <p:spPr bwMode="auto">
          <a:xfrm>
            <a:off x="3094038" y="3251200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40</a:t>
            </a:r>
            <a:endParaRPr lang="en-US" altLang="en-US"/>
          </a:p>
        </p:txBody>
      </p:sp>
      <p:sp>
        <p:nvSpPr>
          <p:cNvPr id="181" name="Line 77"/>
          <p:cNvSpPr>
            <a:spLocks noChangeShapeType="1"/>
          </p:cNvSpPr>
          <p:nvPr/>
        </p:nvSpPr>
        <p:spPr bwMode="auto">
          <a:xfrm flipH="1">
            <a:off x="3313113" y="2965450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" name="Rectangle 78"/>
          <p:cNvSpPr>
            <a:spLocks noChangeArrowheads="1"/>
          </p:cNvSpPr>
          <p:nvPr/>
        </p:nvSpPr>
        <p:spPr bwMode="auto">
          <a:xfrm>
            <a:off x="3094038" y="2889250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  <a:endParaRPr lang="en-US" altLang="en-US"/>
          </a:p>
        </p:txBody>
      </p:sp>
      <p:sp>
        <p:nvSpPr>
          <p:cNvPr id="183" name="Line 79"/>
          <p:cNvSpPr>
            <a:spLocks noChangeShapeType="1"/>
          </p:cNvSpPr>
          <p:nvPr/>
        </p:nvSpPr>
        <p:spPr bwMode="auto">
          <a:xfrm flipH="1">
            <a:off x="3313113" y="259397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" name="Rectangle 80"/>
          <p:cNvSpPr>
            <a:spLocks noChangeArrowheads="1"/>
          </p:cNvSpPr>
          <p:nvPr/>
        </p:nvSpPr>
        <p:spPr bwMode="auto">
          <a:xfrm>
            <a:off x="3094038" y="2517775"/>
            <a:ext cx="238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80</a:t>
            </a:r>
            <a:endParaRPr lang="en-US" altLang="en-US" dirty="0"/>
          </a:p>
        </p:txBody>
      </p:sp>
      <p:sp>
        <p:nvSpPr>
          <p:cNvPr id="185" name="Line 81"/>
          <p:cNvSpPr>
            <a:spLocks noChangeShapeType="1"/>
          </p:cNvSpPr>
          <p:nvPr/>
        </p:nvSpPr>
        <p:spPr bwMode="auto">
          <a:xfrm flipH="1">
            <a:off x="3313113" y="22320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" name="Rectangle 82"/>
          <p:cNvSpPr>
            <a:spLocks noChangeArrowheads="1"/>
          </p:cNvSpPr>
          <p:nvPr/>
        </p:nvSpPr>
        <p:spPr bwMode="auto">
          <a:xfrm>
            <a:off x="3008313" y="2155825"/>
            <a:ext cx="3238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100</a:t>
            </a:r>
            <a:endParaRPr lang="en-US" altLang="en-US"/>
          </a:p>
        </p:txBody>
      </p:sp>
      <p:sp>
        <p:nvSpPr>
          <p:cNvPr id="187" name="Line 84"/>
          <p:cNvSpPr>
            <a:spLocks noChangeShapeType="1"/>
          </p:cNvSpPr>
          <p:nvPr/>
        </p:nvSpPr>
        <p:spPr bwMode="auto">
          <a:xfrm>
            <a:off x="3351213" y="4060825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" name="Line 87"/>
          <p:cNvSpPr>
            <a:spLocks noChangeShapeType="1"/>
          </p:cNvSpPr>
          <p:nvPr/>
        </p:nvSpPr>
        <p:spPr bwMode="auto">
          <a:xfrm>
            <a:off x="3522663" y="3994150"/>
            <a:ext cx="0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9" name="Line 88"/>
          <p:cNvSpPr>
            <a:spLocks noChangeShapeType="1"/>
          </p:cNvSpPr>
          <p:nvPr/>
        </p:nvSpPr>
        <p:spPr bwMode="auto">
          <a:xfrm>
            <a:off x="3503613" y="3994150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" name="Rectangle 89"/>
          <p:cNvSpPr>
            <a:spLocks noChangeArrowheads="1"/>
          </p:cNvSpPr>
          <p:nvPr/>
        </p:nvSpPr>
        <p:spPr bwMode="auto">
          <a:xfrm>
            <a:off x="3379788" y="4003675"/>
            <a:ext cx="304800" cy="66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" name="Freeform 90"/>
          <p:cNvSpPr>
            <a:spLocks/>
          </p:cNvSpPr>
          <p:nvPr/>
        </p:nvSpPr>
        <p:spPr bwMode="auto">
          <a:xfrm>
            <a:off x="3379788" y="4003675"/>
            <a:ext cx="295275" cy="57150"/>
          </a:xfrm>
          <a:custGeom>
            <a:avLst/>
            <a:gdLst>
              <a:gd name="T0" fmla="*/ 0 w 31"/>
              <a:gd name="T1" fmla="*/ 6 h 6"/>
              <a:gd name="T2" fmla="*/ 0 w 31"/>
              <a:gd name="T3" fmla="*/ 0 h 6"/>
              <a:gd name="T4" fmla="*/ 31 w 31"/>
              <a:gd name="T5" fmla="*/ 0 h 6"/>
              <a:gd name="T6" fmla="*/ 31 w 31"/>
              <a:gd name="T7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6">
                <a:moveTo>
                  <a:pt x="0" y="6"/>
                </a:moveTo>
                <a:lnTo>
                  <a:pt x="0" y="0"/>
                </a:lnTo>
                <a:lnTo>
                  <a:pt x="31" y="0"/>
                </a:lnTo>
                <a:lnTo>
                  <a:pt x="31" y="6"/>
                </a:lnTo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" name="Line 91"/>
          <p:cNvSpPr>
            <a:spLocks noChangeShapeType="1"/>
          </p:cNvSpPr>
          <p:nvPr/>
        </p:nvSpPr>
        <p:spPr bwMode="auto">
          <a:xfrm>
            <a:off x="3865563" y="2679700"/>
            <a:ext cx="0" cy="19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" name="Line 92"/>
          <p:cNvSpPr>
            <a:spLocks noChangeShapeType="1"/>
          </p:cNvSpPr>
          <p:nvPr/>
        </p:nvSpPr>
        <p:spPr bwMode="auto">
          <a:xfrm>
            <a:off x="3846513" y="2679700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" name="Rectangle 93"/>
          <p:cNvSpPr>
            <a:spLocks noChangeArrowheads="1"/>
          </p:cNvSpPr>
          <p:nvPr/>
        </p:nvSpPr>
        <p:spPr bwMode="auto">
          <a:xfrm>
            <a:off x="3722688" y="2698750"/>
            <a:ext cx="304800" cy="1371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" name="Freeform 94"/>
          <p:cNvSpPr>
            <a:spLocks/>
          </p:cNvSpPr>
          <p:nvPr/>
        </p:nvSpPr>
        <p:spPr bwMode="auto">
          <a:xfrm>
            <a:off x="3722688" y="2698750"/>
            <a:ext cx="295275" cy="1362075"/>
          </a:xfrm>
          <a:custGeom>
            <a:avLst/>
            <a:gdLst>
              <a:gd name="T0" fmla="*/ 0 w 31"/>
              <a:gd name="T1" fmla="*/ 143 h 143"/>
              <a:gd name="T2" fmla="*/ 0 w 31"/>
              <a:gd name="T3" fmla="*/ 0 h 143"/>
              <a:gd name="T4" fmla="*/ 31 w 31"/>
              <a:gd name="T5" fmla="*/ 0 h 143"/>
              <a:gd name="T6" fmla="*/ 31 w 31"/>
              <a:gd name="T7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143">
                <a:moveTo>
                  <a:pt x="0" y="143"/>
                </a:moveTo>
                <a:lnTo>
                  <a:pt x="0" y="0"/>
                </a:lnTo>
                <a:lnTo>
                  <a:pt x="31" y="0"/>
                </a:lnTo>
                <a:lnTo>
                  <a:pt x="31" y="143"/>
                </a:lnTo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" name="Line 95"/>
          <p:cNvSpPr>
            <a:spLocks noChangeShapeType="1"/>
          </p:cNvSpPr>
          <p:nvPr/>
        </p:nvSpPr>
        <p:spPr bwMode="auto">
          <a:xfrm>
            <a:off x="4487863" y="2860675"/>
            <a:ext cx="0" cy="19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" name="Line 96"/>
          <p:cNvSpPr>
            <a:spLocks noChangeShapeType="1"/>
          </p:cNvSpPr>
          <p:nvPr/>
        </p:nvSpPr>
        <p:spPr bwMode="auto">
          <a:xfrm>
            <a:off x="4468813" y="286067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" name="Rectangle 97"/>
          <p:cNvSpPr>
            <a:spLocks noChangeArrowheads="1"/>
          </p:cNvSpPr>
          <p:nvPr/>
        </p:nvSpPr>
        <p:spPr bwMode="auto">
          <a:xfrm>
            <a:off x="4344988" y="2879725"/>
            <a:ext cx="304800" cy="11906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" name="Freeform 98"/>
          <p:cNvSpPr>
            <a:spLocks/>
          </p:cNvSpPr>
          <p:nvPr/>
        </p:nvSpPr>
        <p:spPr bwMode="auto">
          <a:xfrm>
            <a:off x="4344988" y="2879725"/>
            <a:ext cx="295275" cy="1181100"/>
          </a:xfrm>
          <a:custGeom>
            <a:avLst/>
            <a:gdLst>
              <a:gd name="T0" fmla="*/ 0 w 31"/>
              <a:gd name="T1" fmla="*/ 2147483646 h 124"/>
              <a:gd name="T2" fmla="*/ 0 w 31"/>
              <a:gd name="T3" fmla="*/ 0 h 124"/>
              <a:gd name="T4" fmla="*/ 2147483646 w 31"/>
              <a:gd name="T5" fmla="*/ 0 h 124"/>
              <a:gd name="T6" fmla="*/ 2147483646 w 31"/>
              <a:gd name="T7" fmla="*/ 2147483646 h 1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" h="124">
                <a:moveTo>
                  <a:pt x="0" y="124"/>
                </a:moveTo>
                <a:lnTo>
                  <a:pt x="0" y="0"/>
                </a:lnTo>
                <a:lnTo>
                  <a:pt x="31" y="0"/>
                </a:lnTo>
                <a:lnTo>
                  <a:pt x="31" y="124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" name="Line 99"/>
          <p:cNvSpPr>
            <a:spLocks noChangeShapeType="1"/>
          </p:cNvSpPr>
          <p:nvPr/>
        </p:nvSpPr>
        <p:spPr bwMode="auto">
          <a:xfrm>
            <a:off x="4830763" y="3460750"/>
            <a:ext cx="0" cy="19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" name="Line 100"/>
          <p:cNvSpPr>
            <a:spLocks noChangeShapeType="1"/>
          </p:cNvSpPr>
          <p:nvPr/>
        </p:nvSpPr>
        <p:spPr bwMode="auto">
          <a:xfrm>
            <a:off x="4811713" y="3460750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" name="Rectangle 101"/>
          <p:cNvSpPr>
            <a:spLocks noChangeArrowheads="1"/>
          </p:cNvSpPr>
          <p:nvPr/>
        </p:nvSpPr>
        <p:spPr bwMode="auto">
          <a:xfrm>
            <a:off x="4687888" y="3479800"/>
            <a:ext cx="304800" cy="5905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" name="Freeform 102"/>
          <p:cNvSpPr>
            <a:spLocks/>
          </p:cNvSpPr>
          <p:nvPr/>
        </p:nvSpPr>
        <p:spPr bwMode="auto">
          <a:xfrm>
            <a:off x="4687888" y="3479800"/>
            <a:ext cx="295275" cy="581025"/>
          </a:xfrm>
          <a:custGeom>
            <a:avLst/>
            <a:gdLst>
              <a:gd name="T0" fmla="*/ 0 w 31"/>
              <a:gd name="T1" fmla="*/ 2147483646 h 61"/>
              <a:gd name="T2" fmla="*/ 0 w 31"/>
              <a:gd name="T3" fmla="*/ 0 h 61"/>
              <a:gd name="T4" fmla="*/ 2147483646 w 31"/>
              <a:gd name="T5" fmla="*/ 0 h 61"/>
              <a:gd name="T6" fmla="*/ 2147483646 w 31"/>
              <a:gd name="T7" fmla="*/ 2147483646 h 6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" h="61">
                <a:moveTo>
                  <a:pt x="0" y="61"/>
                </a:moveTo>
                <a:lnTo>
                  <a:pt x="0" y="0"/>
                </a:lnTo>
                <a:lnTo>
                  <a:pt x="31" y="0"/>
                </a:lnTo>
                <a:lnTo>
                  <a:pt x="31" y="61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" name="Line 103"/>
          <p:cNvSpPr>
            <a:spLocks noChangeShapeType="1"/>
          </p:cNvSpPr>
          <p:nvPr/>
        </p:nvSpPr>
        <p:spPr bwMode="auto">
          <a:xfrm>
            <a:off x="5484813" y="3070225"/>
            <a:ext cx="0" cy="28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" name="Line 104"/>
          <p:cNvSpPr>
            <a:spLocks noChangeShapeType="1"/>
          </p:cNvSpPr>
          <p:nvPr/>
        </p:nvSpPr>
        <p:spPr bwMode="auto">
          <a:xfrm>
            <a:off x="5465763" y="30702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" name="Rectangle 105"/>
          <p:cNvSpPr>
            <a:spLocks noChangeArrowheads="1"/>
          </p:cNvSpPr>
          <p:nvPr/>
        </p:nvSpPr>
        <p:spPr bwMode="auto">
          <a:xfrm>
            <a:off x="5341938" y="3098800"/>
            <a:ext cx="304800" cy="9715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" name="Freeform 106"/>
          <p:cNvSpPr>
            <a:spLocks/>
          </p:cNvSpPr>
          <p:nvPr/>
        </p:nvSpPr>
        <p:spPr bwMode="auto">
          <a:xfrm>
            <a:off x="5341938" y="3098800"/>
            <a:ext cx="295275" cy="962025"/>
          </a:xfrm>
          <a:custGeom>
            <a:avLst/>
            <a:gdLst>
              <a:gd name="T0" fmla="*/ 0 w 31"/>
              <a:gd name="T1" fmla="*/ 2147483646 h 101"/>
              <a:gd name="T2" fmla="*/ 0 w 31"/>
              <a:gd name="T3" fmla="*/ 0 h 101"/>
              <a:gd name="T4" fmla="*/ 2147483646 w 31"/>
              <a:gd name="T5" fmla="*/ 0 h 101"/>
              <a:gd name="T6" fmla="*/ 2147483646 w 31"/>
              <a:gd name="T7" fmla="*/ 2147483646 h 10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" h="101">
                <a:moveTo>
                  <a:pt x="0" y="101"/>
                </a:moveTo>
                <a:lnTo>
                  <a:pt x="0" y="0"/>
                </a:lnTo>
                <a:lnTo>
                  <a:pt x="31" y="0"/>
                </a:lnTo>
                <a:lnTo>
                  <a:pt x="31" y="101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" name="Line 107"/>
          <p:cNvSpPr>
            <a:spLocks noChangeShapeType="1"/>
          </p:cNvSpPr>
          <p:nvPr/>
        </p:nvSpPr>
        <p:spPr bwMode="auto">
          <a:xfrm>
            <a:off x="5827713" y="2651125"/>
            <a:ext cx="0" cy="19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" name="Line 108"/>
          <p:cNvSpPr>
            <a:spLocks noChangeShapeType="1"/>
          </p:cNvSpPr>
          <p:nvPr/>
        </p:nvSpPr>
        <p:spPr bwMode="auto">
          <a:xfrm>
            <a:off x="5808663" y="265112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" name="Rectangle 109"/>
          <p:cNvSpPr>
            <a:spLocks noChangeArrowheads="1"/>
          </p:cNvSpPr>
          <p:nvPr/>
        </p:nvSpPr>
        <p:spPr bwMode="auto">
          <a:xfrm>
            <a:off x="5684838" y="2670175"/>
            <a:ext cx="304800" cy="14001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" name="Freeform 110"/>
          <p:cNvSpPr>
            <a:spLocks/>
          </p:cNvSpPr>
          <p:nvPr/>
        </p:nvSpPr>
        <p:spPr bwMode="auto">
          <a:xfrm>
            <a:off x="5684838" y="2670175"/>
            <a:ext cx="295275" cy="1390650"/>
          </a:xfrm>
          <a:custGeom>
            <a:avLst/>
            <a:gdLst>
              <a:gd name="T0" fmla="*/ 0 w 31"/>
              <a:gd name="T1" fmla="*/ 2147483646 h 146"/>
              <a:gd name="T2" fmla="*/ 0 w 31"/>
              <a:gd name="T3" fmla="*/ 0 h 146"/>
              <a:gd name="T4" fmla="*/ 2147483646 w 31"/>
              <a:gd name="T5" fmla="*/ 0 h 146"/>
              <a:gd name="T6" fmla="*/ 2147483646 w 31"/>
              <a:gd name="T7" fmla="*/ 2147483646 h 14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" h="146">
                <a:moveTo>
                  <a:pt x="0" y="146"/>
                </a:moveTo>
                <a:lnTo>
                  <a:pt x="0" y="0"/>
                </a:lnTo>
                <a:lnTo>
                  <a:pt x="31" y="0"/>
                </a:lnTo>
                <a:lnTo>
                  <a:pt x="31" y="146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" name="Line 111"/>
          <p:cNvSpPr>
            <a:spLocks noChangeShapeType="1"/>
          </p:cNvSpPr>
          <p:nvPr/>
        </p:nvSpPr>
        <p:spPr bwMode="auto">
          <a:xfrm>
            <a:off x="3351213" y="4060825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" name="Line 112"/>
          <p:cNvSpPr>
            <a:spLocks noChangeShapeType="1"/>
          </p:cNvSpPr>
          <p:nvPr/>
        </p:nvSpPr>
        <p:spPr bwMode="auto">
          <a:xfrm flipV="1">
            <a:off x="3351213" y="2232025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" name="Rectangle 25"/>
          <p:cNvSpPr>
            <a:spLocks noChangeArrowheads="1"/>
          </p:cNvSpPr>
          <p:nvPr/>
        </p:nvSpPr>
        <p:spPr bwMode="auto">
          <a:xfrm>
            <a:off x="3473450" y="4137025"/>
            <a:ext cx="1285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 1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15" name="Rectangle 27"/>
          <p:cNvSpPr>
            <a:spLocks noChangeArrowheads="1"/>
          </p:cNvSpPr>
          <p:nvPr/>
        </p:nvSpPr>
        <p:spPr bwMode="auto">
          <a:xfrm>
            <a:off x="3644900" y="4137025"/>
            <a:ext cx="3810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 3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16" name="Rectangle 31"/>
          <p:cNvSpPr>
            <a:spLocks noChangeArrowheads="1"/>
          </p:cNvSpPr>
          <p:nvPr/>
        </p:nvSpPr>
        <p:spPr bwMode="auto">
          <a:xfrm>
            <a:off x="4406900" y="4137025"/>
            <a:ext cx="1524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17" name="Rectangle 33"/>
          <p:cNvSpPr>
            <a:spLocks noChangeArrowheads="1"/>
          </p:cNvSpPr>
          <p:nvPr/>
        </p:nvSpPr>
        <p:spPr bwMode="auto">
          <a:xfrm>
            <a:off x="4713288" y="4137025"/>
            <a:ext cx="1698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18" name="Rectangle 37"/>
          <p:cNvSpPr>
            <a:spLocks noChangeArrowheads="1"/>
          </p:cNvSpPr>
          <p:nvPr/>
        </p:nvSpPr>
        <p:spPr bwMode="auto">
          <a:xfrm>
            <a:off x="5351463" y="4140200"/>
            <a:ext cx="2381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Ret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19" name="Rectangle 22"/>
          <p:cNvSpPr>
            <a:spLocks noChangeArrowheads="1"/>
          </p:cNvSpPr>
          <p:nvPr/>
        </p:nvSpPr>
        <p:spPr bwMode="auto">
          <a:xfrm rot="16200000">
            <a:off x="2218531" y="3117057"/>
            <a:ext cx="1196975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Percent freezing </a:t>
            </a:r>
            <a:endParaRPr lang="en-US" altLang="en-US" sz="1200" b="1" u="sng">
              <a:latin typeface="Arial" panose="020B0604020202020204" pitchFamily="34" charset="0"/>
            </a:endParaRPr>
          </a:p>
        </p:txBody>
      </p:sp>
      <p:sp>
        <p:nvSpPr>
          <p:cNvPr id="220" name="Rectangle 37"/>
          <p:cNvSpPr>
            <a:spLocks noChangeArrowheads="1"/>
          </p:cNvSpPr>
          <p:nvPr/>
        </p:nvSpPr>
        <p:spPr bwMode="auto">
          <a:xfrm>
            <a:off x="5686425" y="4144963"/>
            <a:ext cx="2809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Ren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21" name="Rectangle 37"/>
          <p:cNvSpPr>
            <a:spLocks noChangeArrowheads="1"/>
          </p:cNvSpPr>
          <p:nvPr/>
        </p:nvSpPr>
        <p:spPr bwMode="auto">
          <a:xfrm>
            <a:off x="3162300" y="4362450"/>
            <a:ext cx="10160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Con trial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22" name="Rectangle 37"/>
          <p:cNvSpPr>
            <a:spLocks noChangeArrowheads="1"/>
          </p:cNvSpPr>
          <p:nvPr/>
        </p:nvSpPr>
        <p:spPr bwMode="auto">
          <a:xfrm>
            <a:off x="4116388" y="4362450"/>
            <a:ext cx="1095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Ext trial-block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223" name="Rectangle 37"/>
          <p:cNvSpPr>
            <a:spLocks noChangeArrowheads="1"/>
          </p:cNvSpPr>
          <p:nvPr/>
        </p:nvSpPr>
        <p:spPr bwMode="auto">
          <a:xfrm>
            <a:off x="5313363" y="4362450"/>
            <a:ext cx="5937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Test</a:t>
            </a: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24" name="TextBox 5197"/>
          <p:cNvSpPr txBox="1">
            <a:spLocks noChangeArrowheads="1"/>
          </p:cNvSpPr>
          <p:nvPr/>
        </p:nvSpPr>
        <p:spPr bwMode="auto">
          <a:xfrm>
            <a:off x="4922838" y="2292350"/>
            <a:ext cx="369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dirty="0">
                <a:solidFill>
                  <a:srgbClr val="D020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②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4583113" y="2455863"/>
            <a:ext cx="3667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①</a:t>
            </a:r>
            <a:endParaRPr lang="en-US" sz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6121400" y="2522538"/>
            <a:ext cx="1843088" cy="1385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① Fear retrieval</a:t>
            </a:r>
          </a:p>
          <a:p>
            <a:pPr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200" dirty="0">
                <a:solidFill>
                  <a:srgbClr val="D020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② Extinction acquisition</a:t>
            </a:r>
          </a:p>
          <a:p>
            <a:pPr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③ Extinction retrieval</a:t>
            </a:r>
          </a:p>
          <a:p>
            <a:pPr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④ Fear renewal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5580063" y="2157413"/>
            <a:ext cx="36901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③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5899150" y="2012950"/>
            <a:ext cx="3651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④</a:t>
            </a:r>
          </a:p>
        </p:txBody>
      </p:sp>
      <p:cxnSp>
        <p:nvCxnSpPr>
          <p:cNvPr id="229" name="Straight Connector 5199"/>
          <p:cNvCxnSpPr/>
          <p:nvPr/>
        </p:nvCxnSpPr>
        <p:spPr>
          <a:xfrm>
            <a:off x="4349750" y="2593975"/>
            <a:ext cx="290513" cy="3175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4349750" y="2428875"/>
            <a:ext cx="639763" cy="3175"/>
          </a:xfrm>
          <a:prstGeom prst="line">
            <a:avLst/>
          </a:prstGeom>
          <a:ln w="19050">
            <a:solidFill>
              <a:srgbClr val="D020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>
            <a:off x="4351338" y="2289175"/>
            <a:ext cx="1235075" cy="317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/>
        </p:nvCxnSpPr>
        <p:spPr>
          <a:xfrm>
            <a:off x="5314950" y="2165350"/>
            <a:ext cx="639763" cy="1588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Box 252"/>
          <p:cNvSpPr txBox="1">
            <a:spLocks noChangeArrowheads="1"/>
          </p:cNvSpPr>
          <p:nvPr/>
        </p:nvSpPr>
        <p:spPr bwMode="auto">
          <a:xfrm>
            <a:off x="2638425" y="1824038"/>
            <a:ext cx="30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20661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153</Words>
  <Application>Microsoft Office PowerPoint</Application>
  <PresentationFormat>Custom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2017-08-07T21:48:02Z</dcterms:modified>
</cp:coreProperties>
</file>