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77" r:id="rId2"/>
  </p:sldIdLst>
  <p:sldSz cx="14630400" cy="11887200"/>
  <p:notesSz cx="9296400" cy="7010400"/>
  <p:defaultTextStyle>
    <a:defPPr>
      <a:defRPr lang="en-US"/>
    </a:defPPr>
    <a:lvl1pPr marL="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12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BE8C9E3-B819-4A7C-AA62-BACB6F2170C5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06C9F57-3288-42B3-A55B-6048EEB08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945429"/>
            <a:ext cx="12435840" cy="4138507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6243533"/>
            <a:ext cx="10972800" cy="2869987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9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1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632883"/>
            <a:ext cx="3154680" cy="100738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632883"/>
            <a:ext cx="9281160" cy="100738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963549"/>
            <a:ext cx="12618720" cy="4944744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955072"/>
            <a:ext cx="12618720" cy="2600324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2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5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632886"/>
            <a:ext cx="12618720" cy="2297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914016"/>
            <a:ext cx="6189344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342130"/>
            <a:ext cx="6189344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914016"/>
            <a:ext cx="6219826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342130"/>
            <a:ext cx="6219826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6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0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711539"/>
            <a:ext cx="7406640" cy="8447617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3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711539"/>
            <a:ext cx="7406640" cy="8447617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5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632886"/>
            <a:ext cx="12618720" cy="2297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164417"/>
            <a:ext cx="12618720" cy="7542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1017676"/>
            <a:ext cx="493776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7"/>
          <p:cNvSpPr>
            <a:spLocks noChangeArrowheads="1"/>
          </p:cNvSpPr>
          <p:nvPr/>
        </p:nvSpPr>
        <p:spPr bwMode="auto">
          <a:xfrm>
            <a:off x="6713538" y="294836"/>
            <a:ext cx="1060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Figure S2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7193" y="8263390"/>
            <a:ext cx="3963851" cy="3149509"/>
          </a:xfrm>
          <a:prstGeom prst="rect">
            <a:avLst/>
          </a:prstGeom>
        </p:spPr>
      </p:pic>
      <p:sp>
        <p:nvSpPr>
          <p:cNvPr id="59" name="Rectangle 37"/>
          <p:cNvSpPr>
            <a:spLocks noChangeArrowheads="1"/>
          </p:cNvSpPr>
          <p:nvPr/>
        </p:nvSpPr>
        <p:spPr bwMode="auto">
          <a:xfrm rot="16200000">
            <a:off x="1258872" y="5946588"/>
            <a:ext cx="15341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Fear retrieval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60" name="Rectangle 37"/>
          <p:cNvSpPr>
            <a:spLocks noChangeArrowheads="1"/>
          </p:cNvSpPr>
          <p:nvPr/>
        </p:nvSpPr>
        <p:spPr bwMode="auto">
          <a:xfrm rot="16200000">
            <a:off x="862616" y="9723048"/>
            <a:ext cx="232617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Extinction acquisition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61" name="Rectangle 37"/>
          <p:cNvSpPr>
            <a:spLocks noChangeArrowheads="1"/>
          </p:cNvSpPr>
          <p:nvPr/>
        </p:nvSpPr>
        <p:spPr bwMode="auto">
          <a:xfrm rot="16200000">
            <a:off x="5413277" y="9738039"/>
            <a:ext cx="232617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Extinction acquisition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62" name="Rectangle 37"/>
          <p:cNvSpPr>
            <a:spLocks noChangeArrowheads="1"/>
          </p:cNvSpPr>
          <p:nvPr/>
        </p:nvSpPr>
        <p:spPr bwMode="auto">
          <a:xfrm>
            <a:off x="3114576" y="11608998"/>
            <a:ext cx="232617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Extinction retrieval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63" name="Rectangle 37"/>
          <p:cNvSpPr>
            <a:spLocks noChangeArrowheads="1"/>
          </p:cNvSpPr>
          <p:nvPr/>
        </p:nvSpPr>
        <p:spPr bwMode="auto">
          <a:xfrm>
            <a:off x="7680227" y="11608999"/>
            <a:ext cx="232617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Extinction retrieval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64" name="TextBox 252"/>
          <p:cNvSpPr txBox="1">
            <a:spLocks noChangeArrowheads="1"/>
          </p:cNvSpPr>
          <p:nvPr/>
        </p:nvSpPr>
        <p:spPr bwMode="auto">
          <a:xfrm>
            <a:off x="6456469" y="8067465"/>
            <a:ext cx="3048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65" name="TextBox 252"/>
          <p:cNvSpPr txBox="1">
            <a:spLocks noChangeArrowheads="1"/>
          </p:cNvSpPr>
          <p:nvPr/>
        </p:nvSpPr>
        <p:spPr bwMode="auto">
          <a:xfrm>
            <a:off x="6423131" y="4247404"/>
            <a:ext cx="30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66" name="TextBox 252"/>
          <p:cNvSpPr txBox="1">
            <a:spLocks noChangeArrowheads="1"/>
          </p:cNvSpPr>
          <p:nvPr/>
        </p:nvSpPr>
        <p:spPr bwMode="auto">
          <a:xfrm>
            <a:off x="1846369" y="8078578"/>
            <a:ext cx="3048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67" name="TextBox 252"/>
          <p:cNvSpPr txBox="1">
            <a:spLocks noChangeArrowheads="1"/>
          </p:cNvSpPr>
          <p:nvPr/>
        </p:nvSpPr>
        <p:spPr bwMode="auto">
          <a:xfrm>
            <a:off x="1813031" y="4287091"/>
            <a:ext cx="30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68" name="TextBox 252"/>
          <p:cNvSpPr txBox="1">
            <a:spLocks noChangeArrowheads="1"/>
          </p:cNvSpPr>
          <p:nvPr/>
        </p:nvSpPr>
        <p:spPr bwMode="auto">
          <a:xfrm>
            <a:off x="1832081" y="498379"/>
            <a:ext cx="30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70" name="Rectangle 37"/>
          <p:cNvSpPr>
            <a:spLocks noChangeArrowheads="1"/>
          </p:cNvSpPr>
          <p:nvPr/>
        </p:nvSpPr>
        <p:spPr bwMode="auto">
          <a:xfrm rot="16200000">
            <a:off x="5838505" y="5975561"/>
            <a:ext cx="147623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Fear retrieval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" name="TextBox 252"/>
          <p:cNvSpPr txBox="1">
            <a:spLocks noChangeArrowheads="1"/>
          </p:cNvSpPr>
          <p:nvPr/>
        </p:nvSpPr>
        <p:spPr bwMode="auto">
          <a:xfrm>
            <a:off x="6363896" y="528542"/>
            <a:ext cx="30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73" name="Rectangle 37"/>
          <p:cNvSpPr>
            <a:spLocks noChangeArrowheads="1"/>
          </p:cNvSpPr>
          <p:nvPr/>
        </p:nvSpPr>
        <p:spPr bwMode="auto">
          <a:xfrm rot="16200000">
            <a:off x="1272955" y="2072424"/>
            <a:ext cx="15341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Fear retrieval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4" name="Rectangle 37"/>
          <p:cNvSpPr>
            <a:spLocks noChangeArrowheads="1"/>
          </p:cNvSpPr>
          <p:nvPr/>
        </p:nvSpPr>
        <p:spPr bwMode="auto">
          <a:xfrm rot="16200000">
            <a:off x="5867578" y="2101397"/>
            <a:ext cx="147623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Fear retrieval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5" name="Rectangle 37"/>
          <p:cNvSpPr>
            <a:spLocks noChangeArrowheads="1"/>
          </p:cNvSpPr>
          <p:nvPr/>
        </p:nvSpPr>
        <p:spPr bwMode="auto">
          <a:xfrm>
            <a:off x="3127945" y="7770709"/>
            <a:ext cx="232617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Extinction retrieval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6" name="Rectangle 37"/>
          <p:cNvSpPr>
            <a:spLocks noChangeArrowheads="1"/>
          </p:cNvSpPr>
          <p:nvPr/>
        </p:nvSpPr>
        <p:spPr bwMode="auto">
          <a:xfrm>
            <a:off x="7693596" y="7770710"/>
            <a:ext cx="232617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Extinction retrieval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7" name="Rectangle 37"/>
          <p:cNvSpPr>
            <a:spLocks noChangeArrowheads="1"/>
          </p:cNvSpPr>
          <p:nvPr/>
        </p:nvSpPr>
        <p:spPr bwMode="auto">
          <a:xfrm>
            <a:off x="3114576" y="3972595"/>
            <a:ext cx="232617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Extinction acquisition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8" name="Rectangle 37"/>
          <p:cNvSpPr>
            <a:spLocks noChangeArrowheads="1"/>
          </p:cNvSpPr>
          <p:nvPr/>
        </p:nvSpPr>
        <p:spPr bwMode="auto">
          <a:xfrm>
            <a:off x="7680227" y="3972596"/>
            <a:ext cx="232617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Extinction acquisition score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80" name="TextBox 6"/>
          <p:cNvSpPr txBox="1">
            <a:spLocks noChangeArrowheads="1"/>
          </p:cNvSpPr>
          <p:nvPr/>
        </p:nvSpPr>
        <p:spPr bwMode="auto">
          <a:xfrm>
            <a:off x="11053868" y="8549139"/>
            <a:ext cx="13890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S1 homozygote</a:t>
            </a:r>
          </a:p>
        </p:txBody>
      </p:sp>
      <p:sp>
        <p:nvSpPr>
          <p:cNvPr id="81" name="TextBox 6"/>
          <p:cNvSpPr txBox="1">
            <a:spLocks noChangeArrowheads="1"/>
          </p:cNvSpPr>
          <p:nvPr/>
        </p:nvSpPr>
        <p:spPr bwMode="auto">
          <a:xfrm>
            <a:off x="11072919" y="8766171"/>
            <a:ext cx="13700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B6 homozygote</a:t>
            </a:r>
          </a:p>
        </p:txBody>
      </p:sp>
      <p:sp>
        <p:nvSpPr>
          <p:cNvPr id="82" name="TextBox 6"/>
          <p:cNvSpPr txBox="1">
            <a:spLocks noChangeArrowheads="1"/>
          </p:cNvSpPr>
          <p:nvPr/>
        </p:nvSpPr>
        <p:spPr bwMode="auto">
          <a:xfrm>
            <a:off x="11066568" y="8979577"/>
            <a:ext cx="1604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Heterozygote</a:t>
            </a:r>
          </a:p>
        </p:txBody>
      </p:sp>
      <p:sp>
        <p:nvSpPr>
          <p:cNvPr id="83" name="Oval 82"/>
          <p:cNvSpPr/>
          <p:nvPr/>
        </p:nvSpPr>
        <p:spPr bwMode="auto">
          <a:xfrm>
            <a:off x="10957031" y="8636453"/>
            <a:ext cx="91440" cy="91440"/>
          </a:xfrm>
          <a:prstGeom prst="ellipse">
            <a:avLst/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Oval 83"/>
          <p:cNvSpPr/>
          <p:nvPr/>
        </p:nvSpPr>
        <p:spPr bwMode="auto">
          <a:xfrm>
            <a:off x="10964969" y="8866185"/>
            <a:ext cx="91440" cy="91440"/>
          </a:xfrm>
          <a:prstGeom prst="ellipse">
            <a:avLst/>
          </a:prstGeom>
          <a:solidFill>
            <a:srgbClr val="00206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Oval 84"/>
          <p:cNvSpPr/>
          <p:nvPr/>
        </p:nvSpPr>
        <p:spPr bwMode="auto">
          <a:xfrm>
            <a:off x="10961794" y="9076415"/>
            <a:ext cx="91440" cy="9144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6"/>
          <p:cNvSpPr txBox="1">
            <a:spLocks noChangeArrowheads="1"/>
          </p:cNvSpPr>
          <p:nvPr/>
        </p:nvSpPr>
        <p:spPr bwMode="auto">
          <a:xfrm>
            <a:off x="10888979" y="8295092"/>
            <a:ext cx="17825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rs13477224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marker</a:t>
            </a:r>
          </a:p>
        </p:txBody>
      </p:sp>
      <p:sp>
        <p:nvSpPr>
          <p:cNvPr id="87" name="TextBox 6"/>
          <p:cNvSpPr txBox="1">
            <a:spLocks noChangeArrowheads="1"/>
          </p:cNvSpPr>
          <p:nvPr/>
        </p:nvSpPr>
        <p:spPr bwMode="auto">
          <a:xfrm>
            <a:off x="11060219" y="4899339"/>
            <a:ext cx="13890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S1 homozygote</a:t>
            </a:r>
          </a:p>
        </p:txBody>
      </p:sp>
      <p:sp>
        <p:nvSpPr>
          <p:cNvPr id="88" name="TextBox 6"/>
          <p:cNvSpPr txBox="1">
            <a:spLocks noChangeArrowheads="1"/>
          </p:cNvSpPr>
          <p:nvPr/>
        </p:nvSpPr>
        <p:spPr bwMode="auto">
          <a:xfrm>
            <a:off x="11079270" y="5116371"/>
            <a:ext cx="13700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B6 homozygote</a:t>
            </a:r>
          </a:p>
        </p:txBody>
      </p:sp>
      <p:sp>
        <p:nvSpPr>
          <p:cNvPr id="89" name="TextBox 6"/>
          <p:cNvSpPr txBox="1">
            <a:spLocks noChangeArrowheads="1"/>
          </p:cNvSpPr>
          <p:nvPr/>
        </p:nvSpPr>
        <p:spPr bwMode="auto">
          <a:xfrm>
            <a:off x="11072919" y="5329777"/>
            <a:ext cx="1604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Heterozygote</a:t>
            </a:r>
          </a:p>
        </p:txBody>
      </p:sp>
      <p:sp>
        <p:nvSpPr>
          <p:cNvPr id="90" name="Oval 89"/>
          <p:cNvSpPr/>
          <p:nvPr/>
        </p:nvSpPr>
        <p:spPr bwMode="auto">
          <a:xfrm>
            <a:off x="10963382" y="4986653"/>
            <a:ext cx="91440" cy="91440"/>
          </a:xfrm>
          <a:prstGeom prst="ellipse">
            <a:avLst/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Oval 90"/>
          <p:cNvSpPr/>
          <p:nvPr/>
        </p:nvSpPr>
        <p:spPr bwMode="auto">
          <a:xfrm>
            <a:off x="10971320" y="5216385"/>
            <a:ext cx="91440" cy="91440"/>
          </a:xfrm>
          <a:prstGeom prst="ellipse">
            <a:avLst/>
          </a:prstGeom>
          <a:solidFill>
            <a:srgbClr val="00206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Oval 91"/>
          <p:cNvSpPr/>
          <p:nvPr/>
        </p:nvSpPr>
        <p:spPr bwMode="auto">
          <a:xfrm>
            <a:off x="10968145" y="5426615"/>
            <a:ext cx="91440" cy="9144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6"/>
          <p:cNvSpPr txBox="1">
            <a:spLocks noChangeArrowheads="1"/>
          </p:cNvSpPr>
          <p:nvPr/>
        </p:nvSpPr>
        <p:spPr bwMode="auto">
          <a:xfrm>
            <a:off x="10895330" y="4645292"/>
            <a:ext cx="17825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rs13477224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marker</a:t>
            </a:r>
          </a:p>
        </p:txBody>
      </p:sp>
      <p:sp>
        <p:nvSpPr>
          <p:cNvPr id="94" name="TextBox 6"/>
          <p:cNvSpPr txBox="1">
            <a:spLocks noChangeArrowheads="1"/>
          </p:cNvSpPr>
          <p:nvPr/>
        </p:nvSpPr>
        <p:spPr bwMode="auto">
          <a:xfrm>
            <a:off x="11066570" y="943729"/>
            <a:ext cx="13890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S1 homozygote</a:t>
            </a:r>
          </a:p>
        </p:txBody>
      </p:sp>
      <p:sp>
        <p:nvSpPr>
          <p:cNvPr id="95" name="TextBox 6"/>
          <p:cNvSpPr txBox="1">
            <a:spLocks noChangeArrowheads="1"/>
          </p:cNvSpPr>
          <p:nvPr/>
        </p:nvSpPr>
        <p:spPr bwMode="auto">
          <a:xfrm>
            <a:off x="11085621" y="1160761"/>
            <a:ext cx="13700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B6 homozygote</a:t>
            </a:r>
          </a:p>
        </p:txBody>
      </p:sp>
      <p:sp>
        <p:nvSpPr>
          <p:cNvPr id="96" name="TextBox 6"/>
          <p:cNvSpPr txBox="1">
            <a:spLocks noChangeArrowheads="1"/>
          </p:cNvSpPr>
          <p:nvPr/>
        </p:nvSpPr>
        <p:spPr bwMode="auto">
          <a:xfrm>
            <a:off x="11079270" y="1374167"/>
            <a:ext cx="1604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Heterozygote</a:t>
            </a:r>
          </a:p>
        </p:txBody>
      </p:sp>
      <p:sp>
        <p:nvSpPr>
          <p:cNvPr id="97" name="Oval 96"/>
          <p:cNvSpPr/>
          <p:nvPr/>
        </p:nvSpPr>
        <p:spPr bwMode="auto">
          <a:xfrm>
            <a:off x="10969733" y="1031043"/>
            <a:ext cx="91440" cy="91440"/>
          </a:xfrm>
          <a:prstGeom prst="ellipse">
            <a:avLst/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l 97"/>
          <p:cNvSpPr/>
          <p:nvPr/>
        </p:nvSpPr>
        <p:spPr bwMode="auto">
          <a:xfrm>
            <a:off x="10977671" y="1260775"/>
            <a:ext cx="91440" cy="91440"/>
          </a:xfrm>
          <a:prstGeom prst="ellipse">
            <a:avLst/>
          </a:prstGeom>
          <a:solidFill>
            <a:srgbClr val="00206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Oval 98"/>
          <p:cNvSpPr/>
          <p:nvPr/>
        </p:nvSpPr>
        <p:spPr bwMode="auto">
          <a:xfrm>
            <a:off x="10974496" y="1471005"/>
            <a:ext cx="91440" cy="9144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6"/>
          <p:cNvSpPr txBox="1">
            <a:spLocks noChangeArrowheads="1"/>
          </p:cNvSpPr>
          <p:nvPr/>
        </p:nvSpPr>
        <p:spPr bwMode="auto">
          <a:xfrm>
            <a:off x="10901681" y="689682"/>
            <a:ext cx="17825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5890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rs13477224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marker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4506" y="689681"/>
            <a:ext cx="3962312" cy="31782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2697" y="689681"/>
            <a:ext cx="3851234" cy="32093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" t="4037" r="12413" b="2841"/>
          <a:stretch/>
        </p:blipFill>
        <p:spPr>
          <a:xfrm>
            <a:off x="2280501" y="4467507"/>
            <a:ext cx="3888404" cy="3207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" t="4066" r="13910" b="2812"/>
          <a:stretch/>
        </p:blipFill>
        <p:spPr>
          <a:xfrm>
            <a:off x="6777662" y="4457785"/>
            <a:ext cx="3889068" cy="32536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55589" y="8302171"/>
            <a:ext cx="3885758" cy="312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77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6168</TotalTime>
  <Words>65</Words>
  <Application>Microsoft Office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Holmes, Andrew (NIH/NIAAA) [E]</dc:creator>
  <cp:lastModifiedBy>Gunduz Cinar, Ozge (NIH/NIAAA) [E]</cp:lastModifiedBy>
  <cp:revision>176</cp:revision>
  <cp:lastPrinted>2017-08-07T18:38:40Z</cp:lastPrinted>
  <dcterms:created xsi:type="dcterms:W3CDTF">2016-03-15T18:54:00Z</dcterms:created>
  <dcterms:modified xsi:type="dcterms:W3CDTF">2017-08-07T21:49:03Z</dcterms:modified>
</cp:coreProperties>
</file>