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handoutMasterIdLst>
    <p:handoutMasterId r:id="rId3"/>
  </p:handoutMasterIdLst>
  <p:sldIdLst>
    <p:sldId id="267" r:id="rId2"/>
  </p:sldIdLst>
  <p:sldSz cx="14630400" cy="11887200"/>
  <p:notesSz cx="9296400" cy="7010400"/>
  <p:defaultTextStyle>
    <a:defPPr>
      <a:defRPr lang="en-US"/>
    </a:defPPr>
    <a:lvl1pPr marL="0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1pPr>
    <a:lvl2pPr marL="592531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2pPr>
    <a:lvl3pPr marL="1185062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3pPr>
    <a:lvl4pPr marL="1777594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4pPr>
    <a:lvl5pPr marL="2370125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5pPr>
    <a:lvl6pPr marL="2962656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6pPr>
    <a:lvl7pPr marL="3555187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7pPr>
    <a:lvl8pPr marL="4147718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8pPr>
    <a:lvl9pPr marL="4740250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21212" autoAdjust="0"/>
    <p:restoredTop sz="94660"/>
  </p:normalViewPr>
  <p:slideViewPr>
    <p:cSldViewPr snapToGrid="0">
      <p:cViewPr varScale="1">
        <p:scale>
          <a:sx n="76" d="100"/>
          <a:sy n="76" d="100"/>
        </p:scale>
        <p:origin x="102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65809" y="0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BE8C9E3-B819-4A7C-AA62-BACB6F2170C5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65809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06C9F57-3288-42B3-A55B-6048EEB08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217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1945429"/>
            <a:ext cx="12435840" cy="4138507"/>
          </a:xfrm>
        </p:spPr>
        <p:txBody>
          <a:bodyPr anchor="b"/>
          <a:lstStyle>
            <a:lvl1pPr algn="ctr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6243533"/>
            <a:ext cx="10972800" cy="2869987"/>
          </a:xfrm>
        </p:spPr>
        <p:txBody>
          <a:bodyPr/>
          <a:lstStyle>
            <a:lvl1pPr marL="0" indent="0" algn="ctr">
              <a:buNone/>
              <a:defRPr sz="3840"/>
            </a:lvl1pPr>
            <a:lvl2pPr marL="731520" indent="0" algn="ctr">
              <a:buNone/>
              <a:defRPr sz="3200"/>
            </a:lvl2pPr>
            <a:lvl3pPr marL="1463040" indent="0" algn="ctr">
              <a:buNone/>
              <a:defRPr sz="2880"/>
            </a:lvl3pPr>
            <a:lvl4pPr marL="2194560" indent="0" algn="ctr">
              <a:buNone/>
              <a:defRPr sz="2560"/>
            </a:lvl4pPr>
            <a:lvl5pPr marL="2926080" indent="0" algn="ctr">
              <a:buNone/>
              <a:defRPr sz="2560"/>
            </a:lvl5pPr>
            <a:lvl6pPr marL="3657600" indent="0" algn="ctr">
              <a:buNone/>
              <a:defRPr sz="2560"/>
            </a:lvl6pPr>
            <a:lvl7pPr marL="4389120" indent="0" algn="ctr">
              <a:buNone/>
              <a:defRPr sz="2560"/>
            </a:lvl7pPr>
            <a:lvl8pPr marL="5120640" indent="0" algn="ctr">
              <a:buNone/>
              <a:defRPr sz="2560"/>
            </a:lvl8pPr>
            <a:lvl9pPr marL="5852160" indent="0" algn="ctr">
              <a:buNone/>
              <a:defRPr sz="25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598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514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469881" y="632883"/>
            <a:ext cx="3154680" cy="1007385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5841" y="632883"/>
            <a:ext cx="9281160" cy="1007385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0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648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8221" y="2963549"/>
            <a:ext cx="12618720" cy="4944744"/>
          </a:xfrm>
        </p:spPr>
        <p:txBody>
          <a:bodyPr anchor="b"/>
          <a:lstStyle>
            <a:lvl1pPr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8221" y="7955072"/>
            <a:ext cx="12618720" cy="2600324"/>
          </a:xfrm>
        </p:spPr>
        <p:txBody>
          <a:bodyPr/>
          <a:lstStyle>
            <a:lvl1pPr marL="0" indent="0">
              <a:buNone/>
              <a:defRPr sz="3840">
                <a:solidFill>
                  <a:schemeClr val="tx1"/>
                </a:solidFill>
              </a:defRPr>
            </a:lvl1pPr>
            <a:lvl2pPr marL="73152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2pPr>
            <a:lvl3pPr marL="1463040" indent="0">
              <a:buNone/>
              <a:defRPr sz="2880">
                <a:solidFill>
                  <a:schemeClr val="tx1">
                    <a:tint val="75000"/>
                  </a:schemeClr>
                </a:solidFill>
              </a:defRPr>
            </a:lvl3pPr>
            <a:lvl4pPr marL="219456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4pPr>
            <a:lvl5pPr marL="292608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5pPr>
            <a:lvl6pPr marL="365760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6pPr>
            <a:lvl7pPr marL="438912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7pPr>
            <a:lvl8pPr marL="512064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8pPr>
            <a:lvl9pPr marL="585216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226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5840" y="3164417"/>
            <a:ext cx="6217920" cy="75423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06640" y="3164417"/>
            <a:ext cx="6217920" cy="75423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055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746" y="632886"/>
            <a:ext cx="12618720" cy="229764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7747" y="2914016"/>
            <a:ext cx="6189344" cy="1428114"/>
          </a:xfrm>
        </p:spPr>
        <p:txBody>
          <a:bodyPr anchor="b"/>
          <a:lstStyle>
            <a:lvl1pPr marL="0" indent="0">
              <a:buNone/>
              <a:defRPr sz="3840" b="1"/>
            </a:lvl1pPr>
            <a:lvl2pPr marL="731520" indent="0">
              <a:buNone/>
              <a:defRPr sz="3200" b="1"/>
            </a:lvl2pPr>
            <a:lvl3pPr marL="1463040" indent="0">
              <a:buNone/>
              <a:defRPr sz="2880" b="1"/>
            </a:lvl3pPr>
            <a:lvl4pPr marL="2194560" indent="0">
              <a:buNone/>
              <a:defRPr sz="2560" b="1"/>
            </a:lvl4pPr>
            <a:lvl5pPr marL="2926080" indent="0">
              <a:buNone/>
              <a:defRPr sz="2560" b="1"/>
            </a:lvl5pPr>
            <a:lvl6pPr marL="3657600" indent="0">
              <a:buNone/>
              <a:defRPr sz="2560" b="1"/>
            </a:lvl6pPr>
            <a:lvl7pPr marL="4389120" indent="0">
              <a:buNone/>
              <a:defRPr sz="2560" b="1"/>
            </a:lvl7pPr>
            <a:lvl8pPr marL="5120640" indent="0">
              <a:buNone/>
              <a:defRPr sz="2560" b="1"/>
            </a:lvl8pPr>
            <a:lvl9pPr marL="5852160" indent="0">
              <a:buNone/>
              <a:defRPr sz="25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7747" y="4342130"/>
            <a:ext cx="6189344" cy="63866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06641" y="2914016"/>
            <a:ext cx="6219826" cy="1428114"/>
          </a:xfrm>
        </p:spPr>
        <p:txBody>
          <a:bodyPr anchor="b"/>
          <a:lstStyle>
            <a:lvl1pPr marL="0" indent="0">
              <a:buNone/>
              <a:defRPr sz="3840" b="1"/>
            </a:lvl1pPr>
            <a:lvl2pPr marL="731520" indent="0">
              <a:buNone/>
              <a:defRPr sz="3200" b="1"/>
            </a:lvl2pPr>
            <a:lvl3pPr marL="1463040" indent="0">
              <a:buNone/>
              <a:defRPr sz="2880" b="1"/>
            </a:lvl3pPr>
            <a:lvl4pPr marL="2194560" indent="0">
              <a:buNone/>
              <a:defRPr sz="2560" b="1"/>
            </a:lvl4pPr>
            <a:lvl5pPr marL="2926080" indent="0">
              <a:buNone/>
              <a:defRPr sz="2560" b="1"/>
            </a:lvl5pPr>
            <a:lvl6pPr marL="3657600" indent="0">
              <a:buNone/>
              <a:defRPr sz="2560" b="1"/>
            </a:lvl6pPr>
            <a:lvl7pPr marL="4389120" indent="0">
              <a:buNone/>
              <a:defRPr sz="2560" b="1"/>
            </a:lvl7pPr>
            <a:lvl8pPr marL="5120640" indent="0">
              <a:buNone/>
              <a:defRPr sz="2560" b="1"/>
            </a:lvl8pPr>
            <a:lvl9pPr marL="5852160" indent="0">
              <a:buNone/>
              <a:defRPr sz="25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06641" y="4342130"/>
            <a:ext cx="6219826" cy="63866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73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364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804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746" y="792480"/>
            <a:ext cx="4718685" cy="2773680"/>
          </a:xfrm>
        </p:spPr>
        <p:txBody>
          <a:bodyPr anchor="b"/>
          <a:lstStyle>
            <a:lvl1pPr>
              <a:defRPr sz="51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19826" y="1711539"/>
            <a:ext cx="7406640" cy="8447617"/>
          </a:xfrm>
        </p:spPr>
        <p:txBody>
          <a:bodyPr/>
          <a:lstStyle>
            <a:lvl1pPr>
              <a:defRPr sz="5120"/>
            </a:lvl1pPr>
            <a:lvl2pPr>
              <a:defRPr sz="4480"/>
            </a:lvl2pPr>
            <a:lvl3pPr>
              <a:defRPr sz="384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7746" y="3566160"/>
            <a:ext cx="4718685" cy="6606753"/>
          </a:xfrm>
        </p:spPr>
        <p:txBody>
          <a:bodyPr/>
          <a:lstStyle>
            <a:lvl1pPr marL="0" indent="0">
              <a:buNone/>
              <a:defRPr sz="2560"/>
            </a:lvl1pPr>
            <a:lvl2pPr marL="731520" indent="0">
              <a:buNone/>
              <a:defRPr sz="2240"/>
            </a:lvl2pPr>
            <a:lvl3pPr marL="1463040" indent="0">
              <a:buNone/>
              <a:defRPr sz="1920"/>
            </a:lvl3pPr>
            <a:lvl4pPr marL="2194560" indent="0">
              <a:buNone/>
              <a:defRPr sz="1600"/>
            </a:lvl4pPr>
            <a:lvl5pPr marL="2926080" indent="0">
              <a:buNone/>
              <a:defRPr sz="1600"/>
            </a:lvl5pPr>
            <a:lvl6pPr marL="3657600" indent="0">
              <a:buNone/>
              <a:defRPr sz="1600"/>
            </a:lvl6pPr>
            <a:lvl7pPr marL="4389120" indent="0">
              <a:buNone/>
              <a:defRPr sz="1600"/>
            </a:lvl7pPr>
            <a:lvl8pPr marL="5120640" indent="0">
              <a:buNone/>
              <a:defRPr sz="1600"/>
            </a:lvl8pPr>
            <a:lvl9pPr marL="585216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038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746" y="792480"/>
            <a:ext cx="4718685" cy="2773680"/>
          </a:xfrm>
        </p:spPr>
        <p:txBody>
          <a:bodyPr anchor="b"/>
          <a:lstStyle>
            <a:lvl1pPr>
              <a:defRPr sz="51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219826" y="1711539"/>
            <a:ext cx="7406640" cy="8447617"/>
          </a:xfrm>
        </p:spPr>
        <p:txBody>
          <a:bodyPr anchor="t"/>
          <a:lstStyle>
            <a:lvl1pPr marL="0" indent="0">
              <a:buNone/>
              <a:defRPr sz="5120"/>
            </a:lvl1pPr>
            <a:lvl2pPr marL="731520" indent="0">
              <a:buNone/>
              <a:defRPr sz="4480"/>
            </a:lvl2pPr>
            <a:lvl3pPr marL="1463040" indent="0">
              <a:buNone/>
              <a:defRPr sz="3840"/>
            </a:lvl3pPr>
            <a:lvl4pPr marL="2194560" indent="0">
              <a:buNone/>
              <a:defRPr sz="3200"/>
            </a:lvl4pPr>
            <a:lvl5pPr marL="2926080" indent="0">
              <a:buNone/>
              <a:defRPr sz="3200"/>
            </a:lvl5pPr>
            <a:lvl6pPr marL="3657600" indent="0">
              <a:buNone/>
              <a:defRPr sz="3200"/>
            </a:lvl6pPr>
            <a:lvl7pPr marL="4389120" indent="0">
              <a:buNone/>
              <a:defRPr sz="3200"/>
            </a:lvl7pPr>
            <a:lvl8pPr marL="5120640" indent="0">
              <a:buNone/>
              <a:defRPr sz="3200"/>
            </a:lvl8pPr>
            <a:lvl9pPr marL="5852160" indent="0">
              <a:buNone/>
              <a:defRPr sz="3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7746" y="3566160"/>
            <a:ext cx="4718685" cy="6606753"/>
          </a:xfrm>
        </p:spPr>
        <p:txBody>
          <a:bodyPr/>
          <a:lstStyle>
            <a:lvl1pPr marL="0" indent="0">
              <a:buNone/>
              <a:defRPr sz="2560"/>
            </a:lvl1pPr>
            <a:lvl2pPr marL="731520" indent="0">
              <a:buNone/>
              <a:defRPr sz="2240"/>
            </a:lvl2pPr>
            <a:lvl3pPr marL="1463040" indent="0">
              <a:buNone/>
              <a:defRPr sz="1920"/>
            </a:lvl3pPr>
            <a:lvl4pPr marL="2194560" indent="0">
              <a:buNone/>
              <a:defRPr sz="1600"/>
            </a:lvl4pPr>
            <a:lvl5pPr marL="2926080" indent="0">
              <a:buNone/>
              <a:defRPr sz="1600"/>
            </a:lvl5pPr>
            <a:lvl6pPr marL="3657600" indent="0">
              <a:buNone/>
              <a:defRPr sz="1600"/>
            </a:lvl6pPr>
            <a:lvl7pPr marL="4389120" indent="0">
              <a:buNone/>
              <a:defRPr sz="1600"/>
            </a:lvl7pPr>
            <a:lvl8pPr marL="5120640" indent="0">
              <a:buNone/>
              <a:defRPr sz="1600"/>
            </a:lvl8pPr>
            <a:lvl9pPr marL="585216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854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5840" y="632886"/>
            <a:ext cx="12618720" cy="22976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40" y="3164417"/>
            <a:ext cx="12618720" cy="75423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05840" y="11017676"/>
            <a:ext cx="3291840" cy="6328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9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6320" y="11017676"/>
            <a:ext cx="4937760" cy="6328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9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32720" y="11017676"/>
            <a:ext cx="3291840" cy="6328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12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463040" rtl="0" eaLnBrk="1" latinLnBrk="0" hangingPunct="1">
        <a:lnSpc>
          <a:spcPct val="90000"/>
        </a:lnSpc>
        <a:spcBef>
          <a:spcPct val="0"/>
        </a:spcBef>
        <a:buNone/>
        <a:defRPr sz="70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5760" indent="-365760" algn="l" defTabSz="146304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4480" kern="1200">
          <a:solidFill>
            <a:schemeClr val="tx1"/>
          </a:solidFill>
          <a:latin typeface="+mn-lt"/>
          <a:ea typeface="+mn-ea"/>
          <a:cs typeface="+mn-cs"/>
        </a:defRPr>
      </a:lvl1pPr>
      <a:lvl2pPr marL="109728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384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56032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4pPr>
      <a:lvl5pPr marL="329184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5pPr>
      <a:lvl6pPr marL="402336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6pPr>
      <a:lvl7pPr marL="475488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7pPr>
      <a:lvl8pPr marL="548640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8pPr>
      <a:lvl9pPr marL="621792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2pPr>
      <a:lvl3pPr marL="146304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3pPr>
      <a:lvl4pPr marL="219456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4pPr>
      <a:lvl5pPr marL="292608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5pPr>
      <a:lvl6pPr marL="365760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6pPr>
      <a:lvl7pPr marL="438912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7pPr>
      <a:lvl8pPr marL="512064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8pPr>
      <a:lvl9pPr marL="585216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7"/>
          <p:cNvSpPr>
            <a:spLocks noChangeArrowheads="1"/>
          </p:cNvSpPr>
          <p:nvPr/>
        </p:nvSpPr>
        <p:spPr bwMode="auto">
          <a:xfrm>
            <a:off x="6713538" y="744538"/>
            <a:ext cx="10604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Figure S5</a:t>
            </a:r>
            <a:endParaRPr lang="en-US" altLang="en-US" sz="1400" dirty="0">
              <a:latin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18" t="57130"/>
          <a:stretch/>
        </p:blipFill>
        <p:spPr>
          <a:xfrm>
            <a:off x="1068168" y="2553248"/>
            <a:ext cx="5999927" cy="646567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42" t="57098"/>
          <a:stretch/>
        </p:blipFill>
        <p:spPr>
          <a:xfrm>
            <a:off x="7357500" y="2541290"/>
            <a:ext cx="5996402" cy="6470565"/>
          </a:xfrm>
          <a:prstGeom prst="rect">
            <a:avLst/>
          </a:prstGeom>
        </p:spPr>
      </p:pic>
      <p:cxnSp>
        <p:nvCxnSpPr>
          <p:cNvPr id="33" name="Straight Connector 32"/>
          <p:cNvCxnSpPr/>
          <p:nvPr/>
        </p:nvCxnSpPr>
        <p:spPr bwMode="auto">
          <a:xfrm>
            <a:off x="1809070" y="669926"/>
            <a:ext cx="3937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252"/>
          <p:cNvSpPr txBox="1">
            <a:spLocks noChangeArrowheads="1"/>
          </p:cNvSpPr>
          <p:nvPr/>
        </p:nvSpPr>
        <p:spPr bwMode="auto">
          <a:xfrm>
            <a:off x="1146532" y="2555680"/>
            <a:ext cx="367710" cy="64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6" tIns="45717" rIns="91436" bIns="45717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dirty="0">
                <a:solidFill>
                  <a:schemeClr val="bg1"/>
                </a:solidFill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35" name="TextBox 252"/>
          <p:cNvSpPr txBox="1">
            <a:spLocks noChangeArrowheads="1"/>
          </p:cNvSpPr>
          <p:nvPr/>
        </p:nvSpPr>
        <p:spPr bwMode="auto">
          <a:xfrm>
            <a:off x="7418121" y="2581823"/>
            <a:ext cx="392821" cy="64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6" tIns="45717" rIns="91436" bIns="45717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dirty="0">
                <a:solidFill>
                  <a:schemeClr val="bg1"/>
                </a:solidFill>
                <a:latin typeface="Arial" panose="020B0604020202020204" pitchFamily="34" charset="0"/>
              </a:rPr>
              <a:t>b</a:t>
            </a:r>
          </a:p>
        </p:txBody>
      </p:sp>
      <p:sp>
        <p:nvSpPr>
          <p:cNvPr id="36" name="Rectangle 37"/>
          <p:cNvSpPr>
            <a:spLocks noChangeArrowheads="1"/>
          </p:cNvSpPr>
          <p:nvPr/>
        </p:nvSpPr>
        <p:spPr bwMode="auto">
          <a:xfrm>
            <a:off x="7372131" y="7772397"/>
            <a:ext cx="1037317" cy="123110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en-US" altLang="en-US" sz="2000" b="1" i="1" dirty="0">
                <a:solidFill>
                  <a:srgbClr val="00B05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000" b="1" i="1" dirty="0" err="1">
                <a:solidFill>
                  <a:schemeClr val="bg1"/>
                </a:solidFill>
                <a:latin typeface="Arial" panose="020B0604020202020204" pitchFamily="34" charset="0"/>
              </a:rPr>
              <a:t>Ubc</a:t>
            </a:r>
            <a:endParaRPr lang="en-US" altLang="en-US" sz="2000" b="1" i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en-US" altLang="en-US" sz="2000" b="1" i="1" dirty="0">
                <a:solidFill>
                  <a:srgbClr val="00B05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000" b="1" i="1" dirty="0" err="1">
                <a:solidFill>
                  <a:srgbClr val="00B050"/>
                </a:solidFill>
                <a:latin typeface="Arial" panose="020B0604020202020204" pitchFamily="34" charset="0"/>
              </a:rPr>
              <a:t>Ppib</a:t>
            </a:r>
            <a:endParaRPr lang="en-US" altLang="en-US" sz="2000" b="1" i="1" dirty="0">
              <a:solidFill>
                <a:srgbClr val="00B050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2000" b="1" i="1" dirty="0">
                <a:solidFill>
                  <a:srgbClr val="FF0000"/>
                </a:solidFill>
                <a:latin typeface="Arial" panose="020B0604020202020204" pitchFamily="34" charset="0"/>
              </a:rPr>
              <a:t> Polr2a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2000" b="1" dirty="0">
                <a:solidFill>
                  <a:srgbClr val="0070C0"/>
                </a:solidFill>
                <a:latin typeface="Arial" panose="020B0604020202020204" pitchFamily="34" charset="0"/>
              </a:rPr>
              <a:t> DAPI</a:t>
            </a:r>
          </a:p>
        </p:txBody>
      </p:sp>
      <p:sp>
        <p:nvSpPr>
          <p:cNvPr id="39" name="Rectangle 37"/>
          <p:cNvSpPr>
            <a:spLocks noChangeArrowheads="1"/>
          </p:cNvSpPr>
          <p:nvPr/>
        </p:nvSpPr>
        <p:spPr bwMode="auto">
          <a:xfrm>
            <a:off x="4285594" y="8192930"/>
            <a:ext cx="230320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</a:rPr>
              <a:t> 50 µm</a:t>
            </a:r>
          </a:p>
        </p:txBody>
      </p:sp>
      <p:sp>
        <p:nvSpPr>
          <p:cNvPr id="40" name="Rectangle 37"/>
          <p:cNvSpPr>
            <a:spLocks noChangeArrowheads="1"/>
          </p:cNvSpPr>
          <p:nvPr/>
        </p:nvSpPr>
        <p:spPr bwMode="auto">
          <a:xfrm>
            <a:off x="10555341" y="8191525"/>
            <a:ext cx="230320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</a:rPr>
              <a:t> 50 µm</a:t>
            </a:r>
          </a:p>
        </p:txBody>
      </p:sp>
      <p:sp>
        <p:nvSpPr>
          <p:cNvPr id="12" name="Rectangle 37"/>
          <p:cNvSpPr>
            <a:spLocks noChangeArrowheads="1"/>
          </p:cNvSpPr>
          <p:nvPr/>
        </p:nvSpPr>
        <p:spPr bwMode="auto">
          <a:xfrm>
            <a:off x="1131542" y="8695726"/>
            <a:ext cx="1037317" cy="3077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en-US" altLang="en-US" sz="2000" b="1" dirty="0">
                <a:solidFill>
                  <a:srgbClr val="0070C0"/>
                </a:solidFill>
                <a:latin typeface="Arial" panose="020B0604020202020204" pitchFamily="34" charset="0"/>
              </a:rPr>
              <a:t>DAPI</a:t>
            </a:r>
          </a:p>
        </p:txBody>
      </p:sp>
    </p:spTree>
    <p:extLst>
      <p:ext uri="{BB962C8B-B14F-4D97-AF65-F5344CB8AC3E}">
        <p14:creationId xmlns:p14="http://schemas.microsoft.com/office/powerpoint/2010/main" val="29339806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6168</TotalTime>
  <Words>19</Words>
  <Application>Microsoft Office PowerPoint</Application>
  <PresentationFormat>Custom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Holmes, Andrew (NIH/NIAAA) [E]</dc:creator>
  <cp:lastModifiedBy>Gunduz Cinar, Ozge (NIH/NIAAA) [E]</cp:lastModifiedBy>
  <cp:revision>176</cp:revision>
  <cp:lastPrinted>2017-08-07T18:38:40Z</cp:lastPrinted>
  <dcterms:created xsi:type="dcterms:W3CDTF">2016-03-15T18:54:00Z</dcterms:created>
  <dcterms:modified xsi:type="dcterms:W3CDTF">2017-08-07T21:51:00Z</dcterms:modified>
</cp:coreProperties>
</file>