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"/>
  </p:handoutMasterIdLst>
  <p:sldIdLst>
    <p:sldId id="276" r:id="rId2"/>
  </p:sldIdLst>
  <p:sldSz cx="14630400" cy="11887200"/>
  <p:notesSz cx="9296400" cy="7010400"/>
  <p:defaultTextStyle>
    <a:defPPr>
      <a:defRPr lang="en-US"/>
    </a:defPPr>
    <a:lvl1pPr marL="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1pPr>
    <a:lvl2pPr marL="592531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2pPr>
    <a:lvl3pPr marL="1185062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3pPr>
    <a:lvl4pPr marL="1777594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4pPr>
    <a:lvl5pPr marL="2370125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5pPr>
    <a:lvl6pPr marL="2962656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6pPr>
    <a:lvl7pPr marL="3555187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7pPr>
    <a:lvl8pPr marL="4147718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8pPr>
    <a:lvl9pPr marL="474025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121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BE8C9E3-B819-4A7C-AA62-BACB6F2170C5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06C9F57-3288-42B3-A55B-6048EEB08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1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945429"/>
            <a:ext cx="12435840" cy="4138507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6243533"/>
            <a:ext cx="10972800" cy="2869987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9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1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632883"/>
            <a:ext cx="3154680" cy="100738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1" y="632883"/>
            <a:ext cx="9281160" cy="100738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4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1" y="2963549"/>
            <a:ext cx="12618720" cy="4944744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1" y="7955072"/>
            <a:ext cx="12618720" cy="2600324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/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2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55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632886"/>
            <a:ext cx="12618720" cy="2297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7" y="2914016"/>
            <a:ext cx="6189344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7" y="4342130"/>
            <a:ext cx="6189344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2914016"/>
            <a:ext cx="6219826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4342130"/>
            <a:ext cx="6219826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6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0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711539"/>
            <a:ext cx="7406640" cy="8447617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3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711539"/>
            <a:ext cx="7406640" cy="8447617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5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632886"/>
            <a:ext cx="12618720" cy="2297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3164417"/>
            <a:ext cx="12618720" cy="7542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11017676"/>
            <a:ext cx="493776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6713538" y="744538"/>
            <a:ext cx="1060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Figure S7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28782" y="3754454"/>
            <a:ext cx="3291840" cy="32918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9200049" y="3754454"/>
            <a:ext cx="3291840" cy="32918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2259822" y="3754454"/>
            <a:ext cx="3291840" cy="3291840"/>
          </a:xfrm>
          <a:prstGeom prst="rect">
            <a:avLst/>
          </a:prstGeom>
        </p:spPr>
      </p:pic>
      <p:sp>
        <p:nvSpPr>
          <p:cNvPr id="17" name="Rectangle 37"/>
          <p:cNvSpPr>
            <a:spLocks noChangeArrowheads="1"/>
          </p:cNvSpPr>
          <p:nvPr/>
        </p:nvSpPr>
        <p:spPr bwMode="auto">
          <a:xfrm>
            <a:off x="5728782" y="6657146"/>
            <a:ext cx="612775" cy="3693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1200" b="1" dirty="0">
                <a:solidFill>
                  <a:srgbClr val="C00000"/>
                </a:solidFill>
                <a:latin typeface="Arial" panose="020B0604020202020204" pitchFamily="34" charset="0"/>
              </a:rPr>
              <a:t>TUNEL</a:t>
            </a:r>
            <a:endParaRPr lang="en-US" altLang="en-US" sz="12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1200" b="1" dirty="0">
                <a:solidFill>
                  <a:srgbClr val="0070C0"/>
                </a:solidFill>
                <a:latin typeface="Arial" panose="020B0604020202020204" pitchFamily="34" charset="0"/>
              </a:rPr>
              <a:t>DAPI</a:t>
            </a:r>
          </a:p>
        </p:txBody>
      </p:sp>
      <p:sp>
        <p:nvSpPr>
          <p:cNvPr id="18" name="Rectangle 37"/>
          <p:cNvSpPr>
            <a:spLocks noChangeArrowheads="1"/>
          </p:cNvSpPr>
          <p:nvPr/>
        </p:nvSpPr>
        <p:spPr bwMode="auto">
          <a:xfrm>
            <a:off x="9215039" y="6657146"/>
            <a:ext cx="612775" cy="3693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1200" b="1" dirty="0">
                <a:solidFill>
                  <a:srgbClr val="C00000"/>
                </a:solidFill>
                <a:latin typeface="Arial" panose="020B0604020202020204" pitchFamily="34" charset="0"/>
              </a:rPr>
              <a:t>TUNEL</a:t>
            </a:r>
            <a:endParaRPr lang="en-US" altLang="en-US" sz="12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1200" b="1" dirty="0">
                <a:solidFill>
                  <a:srgbClr val="0070C0"/>
                </a:solidFill>
                <a:latin typeface="Arial" panose="020B0604020202020204" pitchFamily="34" charset="0"/>
              </a:rPr>
              <a:t>DAPI</a:t>
            </a:r>
          </a:p>
        </p:txBody>
      </p:sp>
      <p:sp>
        <p:nvSpPr>
          <p:cNvPr id="19" name="Rectangle 37"/>
          <p:cNvSpPr>
            <a:spLocks noChangeArrowheads="1"/>
          </p:cNvSpPr>
          <p:nvPr/>
        </p:nvSpPr>
        <p:spPr bwMode="auto">
          <a:xfrm>
            <a:off x="2267884" y="6657146"/>
            <a:ext cx="612775" cy="3693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1200" b="1" dirty="0">
                <a:solidFill>
                  <a:srgbClr val="C00000"/>
                </a:solidFill>
                <a:latin typeface="Arial" panose="020B0604020202020204" pitchFamily="34" charset="0"/>
              </a:rPr>
              <a:t>TUNEL</a:t>
            </a:r>
            <a:endParaRPr lang="en-US" altLang="en-US" sz="12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1200" b="1" dirty="0">
                <a:solidFill>
                  <a:srgbClr val="0070C0"/>
                </a:solidFill>
                <a:latin typeface="Arial" panose="020B0604020202020204" pitchFamily="34" charset="0"/>
              </a:rPr>
              <a:t>DAPI</a:t>
            </a:r>
          </a:p>
        </p:txBody>
      </p:sp>
      <p:sp>
        <p:nvSpPr>
          <p:cNvPr id="20" name="Rectangle 37"/>
          <p:cNvSpPr>
            <a:spLocks noChangeArrowheads="1"/>
          </p:cNvSpPr>
          <p:nvPr/>
        </p:nvSpPr>
        <p:spPr bwMode="auto">
          <a:xfrm>
            <a:off x="8066359" y="6647878"/>
            <a:ext cx="872621" cy="3693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dirty="0">
                <a:solidFill>
                  <a:schemeClr val="bg1"/>
                </a:solidFill>
                <a:latin typeface="Arial" panose="020B0604020202020204" pitchFamily="34" charset="0"/>
              </a:rPr>
              <a:t>Positive reference</a:t>
            </a:r>
          </a:p>
        </p:txBody>
      </p:sp>
      <p:sp>
        <p:nvSpPr>
          <p:cNvPr id="23" name="Rectangle 37"/>
          <p:cNvSpPr>
            <a:spLocks noChangeArrowheads="1"/>
          </p:cNvSpPr>
          <p:nvPr/>
        </p:nvSpPr>
        <p:spPr bwMode="auto">
          <a:xfrm>
            <a:off x="11545082" y="6642632"/>
            <a:ext cx="872621" cy="3693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dirty="0">
                <a:solidFill>
                  <a:schemeClr val="bg1"/>
                </a:solidFill>
                <a:latin typeface="Arial" panose="020B0604020202020204" pitchFamily="34" charset="0"/>
              </a:rPr>
              <a:t>Negative reference</a:t>
            </a:r>
          </a:p>
        </p:txBody>
      </p:sp>
      <p:cxnSp>
        <p:nvCxnSpPr>
          <p:cNvPr id="24" name="Straight Arrow Connector 23"/>
          <p:cNvCxnSpPr/>
          <p:nvPr/>
        </p:nvCxnSpPr>
        <p:spPr bwMode="auto">
          <a:xfrm flipH="1" flipV="1">
            <a:off x="4472171" y="4712001"/>
            <a:ext cx="152400" cy="1920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37"/>
          <p:cNvSpPr>
            <a:spLocks noChangeArrowheads="1"/>
          </p:cNvSpPr>
          <p:nvPr/>
        </p:nvSpPr>
        <p:spPr bwMode="auto">
          <a:xfrm>
            <a:off x="4685351" y="4764502"/>
            <a:ext cx="510080" cy="3693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dirty="0">
                <a:solidFill>
                  <a:srgbClr val="FF0000"/>
                </a:solidFill>
                <a:latin typeface="Arial" panose="020B0604020202020204" pitchFamily="34" charset="0"/>
              </a:rPr>
              <a:t>Injector tract</a:t>
            </a:r>
          </a:p>
        </p:txBody>
      </p:sp>
      <p:sp>
        <p:nvSpPr>
          <p:cNvPr id="26" name="Rectangle 37"/>
          <p:cNvSpPr>
            <a:spLocks noChangeArrowheads="1"/>
          </p:cNvSpPr>
          <p:nvPr/>
        </p:nvSpPr>
        <p:spPr bwMode="auto">
          <a:xfrm>
            <a:off x="3510417" y="5509921"/>
            <a:ext cx="466618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>
                <a:solidFill>
                  <a:schemeClr val="bg1"/>
                </a:solidFill>
                <a:latin typeface="Arial" panose="020B0604020202020204" pitchFamily="34" charset="0"/>
              </a:rPr>
              <a:t>BLA</a:t>
            </a:r>
          </a:p>
        </p:txBody>
      </p:sp>
      <p:sp>
        <p:nvSpPr>
          <p:cNvPr id="27" name="Rectangle 37"/>
          <p:cNvSpPr>
            <a:spLocks noChangeArrowheads="1"/>
          </p:cNvSpPr>
          <p:nvPr/>
        </p:nvSpPr>
        <p:spPr bwMode="auto">
          <a:xfrm>
            <a:off x="10629100" y="5509921"/>
            <a:ext cx="466618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>
                <a:solidFill>
                  <a:schemeClr val="bg1"/>
                </a:solidFill>
                <a:latin typeface="Arial" panose="020B0604020202020204" pitchFamily="34" charset="0"/>
              </a:rPr>
              <a:t>BLA</a:t>
            </a:r>
          </a:p>
        </p:txBody>
      </p:sp>
      <p:sp>
        <p:nvSpPr>
          <p:cNvPr id="28" name="Rectangle 37"/>
          <p:cNvSpPr>
            <a:spLocks noChangeArrowheads="1"/>
          </p:cNvSpPr>
          <p:nvPr/>
        </p:nvSpPr>
        <p:spPr bwMode="auto">
          <a:xfrm>
            <a:off x="7008629" y="5509921"/>
            <a:ext cx="466618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200" b="1" dirty="0">
                <a:solidFill>
                  <a:schemeClr val="bg1"/>
                </a:solidFill>
                <a:latin typeface="Arial" panose="020B0604020202020204" pitchFamily="34" charset="0"/>
              </a:rPr>
              <a:t>BLA</a:t>
            </a:r>
          </a:p>
        </p:txBody>
      </p:sp>
    </p:spTree>
    <p:extLst>
      <p:ext uri="{BB962C8B-B14F-4D97-AF65-F5344CB8AC3E}">
        <p14:creationId xmlns:p14="http://schemas.microsoft.com/office/powerpoint/2010/main" val="118608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6168</TotalTime>
  <Words>23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Holmes, Andrew (NIH/NIAAA) [E]</dc:creator>
  <cp:lastModifiedBy>Gunduz Cinar, Ozge (NIH/NIAAA) [E]</cp:lastModifiedBy>
  <cp:revision>176</cp:revision>
  <cp:lastPrinted>2017-08-07T18:38:40Z</cp:lastPrinted>
  <dcterms:created xsi:type="dcterms:W3CDTF">2016-03-15T18:54:00Z</dcterms:created>
  <dcterms:modified xsi:type="dcterms:W3CDTF">2017-08-07T21:51:58Z</dcterms:modified>
</cp:coreProperties>
</file>