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64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S9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3982823" y="2093459"/>
            <a:ext cx="6521879" cy="7581035"/>
            <a:chOff x="380165" y="-1604762"/>
            <a:chExt cx="6521879" cy="7581035"/>
          </a:xfrm>
        </p:grpSpPr>
        <p:grpSp>
          <p:nvGrpSpPr>
            <p:cNvPr id="102" name="Group 101"/>
            <p:cNvGrpSpPr/>
            <p:nvPr/>
          </p:nvGrpSpPr>
          <p:grpSpPr>
            <a:xfrm>
              <a:off x="380165" y="-1604762"/>
              <a:ext cx="6521879" cy="7581035"/>
              <a:chOff x="380165" y="-1604762"/>
              <a:chExt cx="6521879" cy="7581035"/>
            </a:xfrm>
          </p:grpSpPr>
          <p:grpSp>
            <p:nvGrpSpPr>
              <p:cNvPr id="104" name="Group 103"/>
              <p:cNvGrpSpPr/>
              <p:nvPr/>
            </p:nvGrpSpPr>
            <p:grpSpPr>
              <a:xfrm>
                <a:off x="380165" y="-1604762"/>
                <a:ext cx="6521879" cy="7581035"/>
                <a:chOff x="380165" y="-1604762"/>
                <a:chExt cx="6521879" cy="7581035"/>
              </a:xfrm>
            </p:grpSpPr>
            <p:pic>
              <p:nvPicPr>
                <p:cNvPr id="106" name="Picture 105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0978"/>
                <a:stretch/>
              </p:blipFill>
              <p:spPr>
                <a:xfrm>
                  <a:off x="2117882" y="1300823"/>
                  <a:ext cx="2778270" cy="2171347"/>
                </a:xfrm>
                <a:prstGeom prst="rect">
                  <a:avLst/>
                </a:prstGeom>
              </p:spPr>
            </p:pic>
            <p:pic>
              <p:nvPicPr>
                <p:cNvPr id="107" name="Picture 106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360"/>
                <a:stretch/>
              </p:blipFill>
              <p:spPr>
                <a:xfrm>
                  <a:off x="2122640" y="3679413"/>
                  <a:ext cx="2793165" cy="2171070"/>
                </a:xfrm>
                <a:prstGeom prst="rect">
                  <a:avLst/>
                </a:prstGeom>
              </p:spPr>
            </p:pic>
            <p:grpSp>
              <p:nvGrpSpPr>
                <p:cNvPr id="108" name="Group 107"/>
                <p:cNvGrpSpPr/>
                <p:nvPr/>
              </p:nvGrpSpPr>
              <p:grpSpPr>
                <a:xfrm>
                  <a:off x="380165" y="-1604762"/>
                  <a:ext cx="6521879" cy="7581035"/>
                  <a:chOff x="385138" y="-1593745"/>
                  <a:chExt cx="6521879" cy="7581035"/>
                </a:xfrm>
              </p:grpSpPr>
              <p:grpSp>
                <p:nvGrpSpPr>
                  <p:cNvPr id="109" name="Group 108"/>
                  <p:cNvGrpSpPr/>
                  <p:nvPr/>
                </p:nvGrpSpPr>
                <p:grpSpPr>
                  <a:xfrm>
                    <a:off x="385138" y="-1593745"/>
                    <a:ext cx="6521879" cy="7581035"/>
                    <a:chOff x="385138" y="-1593745"/>
                    <a:chExt cx="6521879" cy="7581035"/>
                  </a:xfrm>
                </p:grpSpPr>
                <p:grpSp>
                  <p:nvGrpSpPr>
                    <p:cNvPr id="112" name="Group 111"/>
                    <p:cNvGrpSpPr/>
                    <p:nvPr/>
                  </p:nvGrpSpPr>
                  <p:grpSpPr>
                    <a:xfrm>
                      <a:off x="385138" y="-1593745"/>
                      <a:ext cx="6025525" cy="5127505"/>
                      <a:chOff x="144507" y="177304"/>
                      <a:chExt cx="6025525" cy="5127505"/>
                    </a:xfrm>
                  </p:grpSpPr>
                  <p:grpSp>
                    <p:nvGrpSpPr>
                      <p:cNvPr id="122" name="Group 121"/>
                      <p:cNvGrpSpPr/>
                      <p:nvPr/>
                    </p:nvGrpSpPr>
                    <p:grpSpPr>
                      <a:xfrm>
                        <a:off x="144507" y="177304"/>
                        <a:ext cx="6025525" cy="5127505"/>
                        <a:chOff x="1241787" y="485312"/>
                        <a:chExt cx="6025525" cy="5127505"/>
                      </a:xfrm>
                    </p:grpSpPr>
                    <p:grpSp>
                      <p:nvGrpSpPr>
                        <p:cNvPr id="124" name="Group 123"/>
                        <p:cNvGrpSpPr/>
                        <p:nvPr/>
                      </p:nvGrpSpPr>
                      <p:grpSpPr>
                        <a:xfrm>
                          <a:off x="1241787" y="485312"/>
                          <a:ext cx="6025525" cy="5127505"/>
                          <a:chOff x="1859625" y="-1252333"/>
                          <a:chExt cx="6025525" cy="5127505"/>
                        </a:xfrm>
                      </p:grpSpPr>
                      <p:sp>
                        <p:nvSpPr>
                          <p:cNvPr id="126" name="TextBox 125"/>
                          <p:cNvSpPr txBox="1"/>
                          <p:nvPr/>
                        </p:nvSpPr>
                        <p:spPr>
                          <a:xfrm rot="16200000">
                            <a:off x="4234190" y="-76595"/>
                            <a:ext cx="2659254" cy="30777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sz="1400" dirty="0"/>
                              <a:t>Beads with antibody flow through</a:t>
                            </a:r>
                          </a:p>
                        </p:txBody>
                      </p:sp>
                      <p:grpSp>
                        <p:nvGrpSpPr>
                          <p:cNvPr id="127" name="Group 126"/>
                          <p:cNvGrpSpPr/>
                          <p:nvPr/>
                        </p:nvGrpSpPr>
                        <p:grpSpPr>
                          <a:xfrm>
                            <a:off x="1859625" y="-494769"/>
                            <a:ext cx="6025525" cy="4369941"/>
                            <a:chOff x="1859625" y="-494769"/>
                            <a:chExt cx="6025525" cy="4369941"/>
                          </a:xfrm>
                        </p:grpSpPr>
                        <p:grpSp>
                          <p:nvGrpSpPr>
                            <p:cNvPr id="128" name="Group 127"/>
                            <p:cNvGrpSpPr/>
                            <p:nvPr/>
                          </p:nvGrpSpPr>
                          <p:grpSpPr>
                            <a:xfrm>
                              <a:off x="1859625" y="1388464"/>
                              <a:ext cx="5174394" cy="2486708"/>
                              <a:chOff x="360338" y="1388463"/>
                              <a:chExt cx="5174394" cy="2486708"/>
                            </a:xfrm>
                          </p:grpSpPr>
                          <p:sp>
                            <p:nvSpPr>
                              <p:cNvPr id="138" name="TextBox 137"/>
                              <p:cNvSpPr txBox="1"/>
                              <p:nvPr/>
                            </p:nvSpPr>
                            <p:spPr>
                              <a:xfrm>
                                <a:off x="360338" y="2157250"/>
                                <a:ext cx="1204753" cy="307777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en-US" sz="1400" dirty="0"/>
                                  <a:t>GR 95/90 </a:t>
                                </a:r>
                                <a:r>
                                  <a:rPr lang="en-US" sz="1400" dirty="0" err="1"/>
                                  <a:t>kDA</a:t>
                                </a:r>
                                <a:endParaRPr lang="en-US" sz="1400" dirty="0"/>
                              </a:p>
                            </p:txBody>
                          </p:sp>
                          <p:grpSp>
                            <p:nvGrpSpPr>
                              <p:cNvPr id="139" name="Group 138"/>
                              <p:cNvGrpSpPr/>
                              <p:nvPr/>
                            </p:nvGrpSpPr>
                            <p:grpSpPr>
                              <a:xfrm>
                                <a:off x="2094292" y="1388463"/>
                                <a:ext cx="3440440" cy="2486708"/>
                                <a:chOff x="1560892" y="1388463"/>
                                <a:chExt cx="3440440" cy="2486708"/>
                              </a:xfrm>
                            </p:grpSpPr>
                            <p:sp>
                              <p:nvSpPr>
                                <p:cNvPr id="140" name="TextBox 139"/>
                                <p:cNvSpPr txBox="1"/>
                                <p:nvPr/>
                              </p:nvSpPr>
                              <p:spPr>
                                <a:xfrm>
                                  <a:off x="1560892" y="1736124"/>
                                  <a:ext cx="420308" cy="2139047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250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150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100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75</a:t>
                                  </a:r>
                                </a:p>
                                <a:p>
                                  <a:endParaRPr lang="en-US" sz="500" dirty="0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50</a:t>
                                  </a:r>
                                </a:p>
                                <a:p>
                                  <a:endParaRPr lang="en-US" sz="600" dirty="0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37</a:t>
                                  </a:r>
                                </a:p>
                                <a:p>
                                  <a:endParaRPr lang="en-US" sz="300" dirty="0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25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20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15</a:t>
                                  </a:r>
                                </a:p>
                                <a:p>
                                  <a:r>
                                    <a:rPr lang="en-US" sz="1200" dirty="0">
                                      <a:solidFill>
                                        <a:srgbClr val="FF0000"/>
                                      </a:solidFill>
                                    </a:rPr>
                                    <a:t>10</a:t>
                                  </a:r>
                                  <a:endParaRPr lang="en-US" sz="1600" dirty="0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41" name="Right Brace 140"/>
                                <p:cNvSpPr/>
                                <p:nvPr/>
                              </p:nvSpPr>
                              <p:spPr>
                                <a:xfrm rot="16200000">
                                  <a:off x="2175731" y="1336183"/>
                                  <a:ext cx="228600" cy="366239"/>
                                </a:xfrm>
                                <a:prstGeom prst="rightBrace">
                                  <a:avLst/>
                                </a:prstGeom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42" name="Right Brace 141"/>
                                <p:cNvSpPr/>
                                <p:nvPr/>
                              </p:nvSpPr>
                              <p:spPr>
                                <a:xfrm rot="16200000">
                                  <a:off x="2594423" y="1362240"/>
                                  <a:ext cx="225806" cy="306450"/>
                                </a:xfrm>
                                <a:prstGeom prst="rightBrace">
                                  <a:avLst/>
                                </a:prstGeom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/>
                                </a:p>
                              </p:txBody>
                            </p:sp>
                            <p:sp>
                              <p:nvSpPr>
                                <p:cNvPr id="143" name="Right Brace 142"/>
                                <p:cNvSpPr/>
                                <p:nvPr/>
                              </p:nvSpPr>
                              <p:spPr>
                                <a:xfrm rot="16200000">
                                  <a:off x="3043591" y="1360396"/>
                                  <a:ext cx="254993" cy="311127"/>
                                </a:xfrm>
                                <a:prstGeom prst="rightBrace">
                                  <a:avLst/>
                                </a:prstGeom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/>
                                </a:p>
                              </p:txBody>
                            </p:sp>
                            <p:sp>
                              <p:nvSpPr>
                                <p:cNvPr id="144" name="TextBox 143"/>
                                <p:cNvSpPr txBox="1"/>
                                <p:nvPr/>
                              </p:nvSpPr>
                              <p:spPr>
                                <a:xfrm>
                                  <a:off x="4317918" y="2665432"/>
                                  <a:ext cx="676788" cy="307777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n-US" sz="1400" dirty="0"/>
                                    <a:t>IgG HC</a:t>
                                  </a:r>
                                </a:p>
                              </p:txBody>
                            </p:sp>
                            <p:sp>
                              <p:nvSpPr>
                                <p:cNvPr id="145" name="Rectangle 144"/>
                                <p:cNvSpPr/>
                                <p:nvPr/>
                              </p:nvSpPr>
                              <p:spPr>
                                <a:xfrm>
                                  <a:off x="4354905" y="3089223"/>
                                  <a:ext cx="646427" cy="307777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square">
                                  <a:spAutoFit/>
                                </a:bodyPr>
                                <a:lstStyle/>
                                <a:p>
                                  <a:r>
                                    <a:rPr lang="en-US" sz="1400" dirty="0"/>
                                    <a:t>IgG LC</a:t>
                                  </a:r>
                                </a:p>
                              </p:txBody>
                            </p:sp>
                            <p:cxnSp>
                              <p:nvCxnSpPr>
                                <p:cNvPr id="146" name="Straight Arrow Connector 145"/>
                                <p:cNvCxnSpPr/>
                                <p:nvPr/>
                              </p:nvCxnSpPr>
                              <p:spPr>
                                <a:xfrm flipH="1">
                                  <a:off x="4053580" y="2828731"/>
                                  <a:ext cx="304566" cy="0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solidFill>
                                    <a:srgbClr val="FF0000"/>
                                  </a:solidFill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</p:grpSp>
                        <p:cxnSp>
                          <p:nvCxnSpPr>
                            <p:cNvPr id="129" name="Straight Arrow Connector 128"/>
                            <p:cNvCxnSpPr/>
                            <p:nvPr/>
                          </p:nvCxnSpPr>
                          <p:spPr>
                            <a:xfrm flipH="1">
                              <a:off x="6086267" y="3292626"/>
                              <a:ext cx="304566" cy="0"/>
                            </a:xfrm>
                            <a:prstGeom prst="straightConnector1">
                              <a:avLst/>
                            </a:prstGeom>
                            <a:ln>
                              <a:solidFill>
                                <a:srgbClr val="FF0000"/>
                              </a:solidFill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0" name="TextBox 129"/>
                            <p:cNvSpPr txBox="1"/>
                            <p:nvPr/>
                          </p:nvSpPr>
                          <p:spPr>
                            <a:xfrm>
                              <a:off x="6543116" y="2009975"/>
                              <a:ext cx="1342034" cy="30777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sz="1400" dirty="0"/>
                                <a:t>GR 95/90 +PPID</a:t>
                              </a:r>
                            </a:p>
                          </p:txBody>
                        </p:sp>
                        <p:sp>
                          <p:nvSpPr>
                            <p:cNvPr id="131" name="Right Brace 130"/>
                            <p:cNvSpPr/>
                            <p:nvPr/>
                          </p:nvSpPr>
                          <p:spPr>
                            <a:xfrm rot="16200000">
                              <a:off x="5769433" y="1333689"/>
                              <a:ext cx="229377" cy="311389"/>
                            </a:xfrm>
                            <a:prstGeom prst="rightBrace">
                              <a:avLst>
                                <a:gd name="adj1" fmla="val 19107"/>
                                <a:gd name="adj2" fmla="val 50000"/>
                              </a:avLst>
                            </a:prstGeom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2" name="TextBox 131"/>
                            <p:cNvSpPr txBox="1"/>
                            <p:nvPr/>
                          </p:nvSpPr>
                          <p:spPr>
                            <a:xfrm rot="16200000">
                              <a:off x="4573129" y="1007768"/>
                              <a:ext cx="362600" cy="30777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sz="1400" dirty="0"/>
                                <a:t>IP </a:t>
                              </a:r>
                            </a:p>
                          </p:txBody>
                        </p:sp>
                        <p:sp>
                          <p:nvSpPr>
                            <p:cNvPr id="133" name="TextBox 132"/>
                            <p:cNvSpPr txBox="1"/>
                            <p:nvPr/>
                          </p:nvSpPr>
                          <p:spPr>
                            <a:xfrm>
                              <a:off x="4112795" y="819861"/>
                              <a:ext cx="400110" cy="521938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 wrap="none" rtlCol="0">
                              <a:spAutoFit/>
                            </a:bodyPr>
                            <a:lstStyle/>
                            <a:p>
                              <a:r>
                                <a:rPr lang="en-US" sz="1400" dirty="0"/>
                                <a:t>Input </a:t>
                              </a:r>
                            </a:p>
                          </p:txBody>
                        </p:sp>
                        <p:sp>
                          <p:nvSpPr>
                            <p:cNvPr id="134" name="TextBox 133"/>
                            <p:cNvSpPr txBox="1"/>
                            <p:nvPr/>
                          </p:nvSpPr>
                          <p:spPr>
                            <a:xfrm rot="16200000">
                              <a:off x="4276485" y="311592"/>
                              <a:ext cx="1849802" cy="30777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sz="1400" dirty="0"/>
                                <a:t>Unbound flow through</a:t>
                              </a:r>
                            </a:p>
                          </p:txBody>
                        </p:sp>
                        <p:sp>
                          <p:nvSpPr>
                            <p:cNvPr id="135" name="TextBox 134"/>
                            <p:cNvSpPr txBox="1"/>
                            <p:nvPr/>
                          </p:nvSpPr>
                          <p:spPr>
                            <a:xfrm rot="16200000">
                              <a:off x="4969347" y="300576"/>
                              <a:ext cx="1898468" cy="30777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sz="1400" dirty="0"/>
                                <a:t>Beads after denaturing </a:t>
                              </a:r>
                            </a:p>
                          </p:txBody>
                        </p:sp>
                        <p:sp>
                          <p:nvSpPr>
                            <p:cNvPr id="136" name="Right Brace 135"/>
                            <p:cNvSpPr/>
                            <p:nvPr/>
                          </p:nvSpPr>
                          <p:spPr>
                            <a:xfrm rot="16200000">
                              <a:off x="5486123" y="1446552"/>
                              <a:ext cx="179237" cy="99975"/>
                            </a:xfrm>
                            <a:prstGeom prst="rightBrace">
                              <a:avLst/>
                            </a:prstGeom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cxnSp>
                          <p:nvCxnSpPr>
                            <p:cNvPr id="137" name="Straight Arrow Connector 136"/>
                            <p:cNvCxnSpPr/>
                            <p:nvPr/>
                          </p:nvCxnSpPr>
                          <p:spPr>
                            <a:xfrm flipH="1">
                              <a:off x="5013152" y="2165462"/>
                              <a:ext cx="1554480" cy="0"/>
                            </a:xfrm>
                            <a:prstGeom prst="straightConnector1">
                              <a:avLst/>
                            </a:prstGeom>
                            <a:ln>
                              <a:solidFill>
                                <a:srgbClr val="FF0000"/>
                              </a:solidFill>
                              <a:tailEnd type="triangle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  <p:sp>
                      <p:nvSpPr>
                        <p:cNvPr id="125" name="TextBox 124"/>
                        <p:cNvSpPr txBox="1"/>
                        <p:nvPr/>
                      </p:nvSpPr>
                      <p:spPr>
                        <a:xfrm>
                          <a:off x="3273285" y="3279473"/>
                          <a:ext cx="2324675" cy="2616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1100" b="1" dirty="0"/>
                            <a:t>1    2     3    4    5     6      7     8    9    10</a:t>
                          </a:r>
                        </a:p>
                      </p:txBody>
                    </p:sp>
                  </p:grpSp>
                  <p:sp>
                    <p:nvSpPr>
                      <p:cNvPr id="123" name="TextBox 122"/>
                      <p:cNvSpPr txBox="1"/>
                      <p:nvPr/>
                    </p:nvSpPr>
                    <p:spPr>
                      <a:xfrm>
                        <a:off x="1873152" y="2870091"/>
                        <a:ext cx="425116" cy="2616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1100" b="1" dirty="0" err="1"/>
                          <a:t>kDA</a:t>
                        </a:r>
                        <a:endParaRPr lang="en-US" sz="1100" b="1" dirty="0"/>
                      </a:p>
                    </p:txBody>
                  </p:sp>
                </p:grpSp>
                <p:sp>
                  <p:nvSpPr>
                    <p:cNvPr id="113" name="TextBox 112"/>
                    <p:cNvSpPr txBox="1"/>
                    <p:nvPr/>
                  </p:nvSpPr>
                  <p:spPr>
                    <a:xfrm>
                      <a:off x="2030790" y="3725132"/>
                      <a:ext cx="475943" cy="226215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250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150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  <a:p>
                      <a:endParaRPr lang="en-US" sz="9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  <a:p>
                      <a:endParaRPr lang="en-US" sz="6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37</a:t>
                      </a:r>
                    </a:p>
                    <a:p>
                      <a:endParaRPr lang="en-US" sz="3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114" name="TextBox 113"/>
                    <p:cNvSpPr txBox="1"/>
                    <p:nvPr/>
                  </p:nvSpPr>
                  <p:spPr>
                    <a:xfrm>
                      <a:off x="5013412" y="4120267"/>
                      <a:ext cx="1893605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dirty="0"/>
                        <a:t>GR 95/90 +PPID</a:t>
                      </a:r>
                    </a:p>
                  </p:txBody>
                </p:sp>
                <p:cxnSp>
                  <p:nvCxnSpPr>
                    <p:cNvPr id="115" name="Straight Arrow Connector 114"/>
                    <p:cNvCxnSpPr/>
                    <p:nvPr/>
                  </p:nvCxnSpPr>
                  <p:spPr>
                    <a:xfrm>
                      <a:off x="1649427" y="4946698"/>
                      <a:ext cx="822960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6" name="TextBox 115"/>
                    <p:cNvSpPr txBox="1"/>
                    <p:nvPr/>
                  </p:nvSpPr>
                  <p:spPr>
                    <a:xfrm>
                      <a:off x="623436" y="4792809"/>
                      <a:ext cx="110967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dirty="0"/>
                        <a:t>PPID 40 </a:t>
                      </a:r>
                      <a:r>
                        <a:rPr lang="en-US" sz="1400" dirty="0" err="1"/>
                        <a:t>kDA</a:t>
                      </a:r>
                      <a:endParaRPr lang="en-US" sz="1400" dirty="0"/>
                    </a:p>
                  </p:txBody>
                </p:sp>
                <p:cxnSp>
                  <p:nvCxnSpPr>
                    <p:cNvPr id="117" name="Straight Arrow Connector 116"/>
                    <p:cNvCxnSpPr/>
                    <p:nvPr/>
                  </p:nvCxnSpPr>
                  <p:spPr>
                    <a:xfrm flipH="1">
                      <a:off x="3410514" y="4244117"/>
                      <a:ext cx="1645920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8" name="TextBox 117"/>
                    <p:cNvSpPr txBox="1"/>
                    <p:nvPr/>
                  </p:nvSpPr>
                  <p:spPr>
                    <a:xfrm>
                      <a:off x="4868508" y="4671204"/>
                      <a:ext cx="67678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400" dirty="0"/>
                        <a:t>IgG HC</a:t>
                      </a:r>
                    </a:p>
                  </p:txBody>
                </p:sp>
                <p:sp>
                  <p:nvSpPr>
                    <p:cNvPr id="119" name="Rectangle 118"/>
                    <p:cNvSpPr/>
                    <p:nvPr/>
                  </p:nvSpPr>
                  <p:spPr>
                    <a:xfrm>
                      <a:off x="4860076" y="5157524"/>
                      <a:ext cx="646427" cy="30777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1400" dirty="0"/>
                        <a:t>IgG LC</a:t>
                      </a:r>
                    </a:p>
                  </p:txBody>
                </p:sp>
                <p:cxnSp>
                  <p:nvCxnSpPr>
                    <p:cNvPr id="120" name="Straight Arrow Connector 119"/>
                    <p:cNvCxnSpPr/>
                    <p:nvPr/>
                  </p:nvCxnSpPr>
                  <p:spPr>
                    <a:xfrm flipH="1">
                      <a:off x="4618888" y="4827090"/>
                      <a:ext cx="304566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Arrow Connector 120"/>
                    <p:cNvCxnSpPr/>
                    <p:nvPr/>
                  </p:nvCxnSpPr>
                  <p:spPr>
                    <a:xfrm flipH="1">
                      <a:off x="4618888" y="5313024"/>
                      <a:ext cx="304566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1589891" y="1157098"/>
                    <a:ext cx="32733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1588291" y="3531567"/>
                    <a:ext cx="32733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</a:t>
                    </a:r>
                  </a:p>
                </p:txBody>
              </p:sp>
            </p:grpSp>
          </p:grpSp>
          <p:sp>
            <p:nvSpPr>
              <p:cNvPr id="105" name="TextBox 104"/>
              <p:cNvSpPr txBox="1"/>
              <p:nvPr/>
            </p:nvSpPr>
            <p:spPr>
              <a:xfrm>
                <a:off x="2336697" y="3551505"/>
                <a:ext cx="232467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1    2     3    4    5     6      7     8    9    10</a:t>
                </a:r>
              </a:p>
            </p:txBody>
          </p:sp>
        </p:grpSp>
        <p:cxnSp>
          <p:nvCxnSpPr>
            <p:cNvPr id="103" name="Straight Arrow Connector 102"/>
            <p:cNvCxnSpPr/>
            <p:nvPr/>
          </p:nvCxnSpPr>
          <p:spPr>
            <a:xfrm flipV="1">
              <a:off x="1583318" y="1965323"/>
              <a:ext cx="950608" cy="533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6438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80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2017-08-07T21:53:01Z</dcterms:modified>
</cp:coreProperties>
</file>