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27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4C82D-F8E4-4393-9D4C-AEBD8A9D00C5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64584-3969-4803-AAA5-51CFA1BC12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4817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4584-3969-4803-AAA5-51CFA1BC121A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9477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348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480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6712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4158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480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72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9634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969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09031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9512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951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2E1E0-8897-4BB6-BABC-75A594CB7A62}" type="datetimeFigureOut">
              <a:rPr lang="en-IE" smtClean="0"/>
              <a:t>05/09/2018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62FAA-FEDE-4F3B-A195-B4EA6B18D89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806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19" y="2861661"/>
            <a:ext cx="323165" cy="138499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IE" sz="900" dirty="0" smtClean="0"/>
              <a:t>Log2 protein intensity</a:t>
            </a:r>
            <a:endParaRPr lang="en-IE" sz="900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124744"/>
            <a:ext cx="784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600" dirty="0" smtClean="0"/>
              <a:t>Supplementary </a:t>
            </a:r>
            <a:r>
              <a:rPr lang="en-IE" sz="1600" smtClean="0"/>
              <a:t>Figure </a:t>
            </a:r>
            <a:r>
              <a:rPr lang="en-IE" sz="1600" smtClean="0"/>
              <a:t>1: </a:t>
            </a:r>
            <a:r>
              <a:rPr lang="en-IE" sz="1600" dirty="0" smtClean="0"/>
              <a:t>Profile plots represent the log 2 transformed protein intensity levels (y-axis) for each protein quantified in each sample (x-axis). Overlaying box plots represent the overall distribution and median protein expression for each of the 64 cases and 67 controls profiled in the PE study. </a:t>
            </a:r>
            <a:endParaRPr lang="en-IE" sz="1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6" t="30251" r="7761" b="34378"/>
          <a:stretch/>
        </p:blipFill>
        <p:spPr bwMode="auto">
          <a:xfrm>
            <a:off x="574684" y="2545235"/>
            <a:ext cx="8461812" cy="201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266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57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University College Dublin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Sabherwal</dc:creator>
  <cp:lastModifiedBy>Melanie Focking MSc ,PhD</cp:lastModifiedBy>
  <cp:revision>7</cp:revision>
  <dcterms:created xsi:type="dcterms:W3CDTF">2017-08-24T12:35:17Z</dcterms:created>
  <dcterms:modified xsi:type="dcterms:W3CDTF">2018-09-05T13:26:02Z</dcterms:modified>
</cp:coreProperties>
</file>