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9" r:id="rId3"/>
    <p:sldId id="267" r:id="rId4"/>
    <p:sldId id="275" r:id="rId5"/>
    <p:sldId id="276" r:id="rId6"/>
    <p:sldId id="277" r:id="rId7"/>
    <p:sldId id="278" r:id="rId8"/>
  </p:sldIdLst>
  <p:sldSz cx="109728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34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496"/>
    <a:srgbClr val="00FF00"/>
    <a:srgbClr val="B980F5"/>
    <a:srgbClr val="FFFF00"/>
    <a:srgbClr val="00FFFF"/>
    <a:srgbClr val="FFC415"/>
    <a:srgbClr val="E2630D"/>
    <a:srgbClr val="FF00FF"/>
    <a:srgbClr val="305482"/>
    <a:srgbClr val="B1B2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47"/>
    <p:restoredTop sz="99776" autoAdjust="0"/>
  </p:normalViewPr>
  <p:slideViewPr>
    <p:cSldViewPr snapToGrid="0" snapToObjects="1">
      <p:cViewPr varScale="1">
        <p:scale>
          <a:sx n="71" d="100"/>
          <a:sy n="71" d="100"/>
        </p:scale>
        <p:origin x="1848" y="184"/>
      </p:cViewPr>
      <p:guideLst>
        <p:guide orient="horz" pos="2880"/>
        <p:guide pos="345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2840569"/>
            <a:ext cx="9326880" cy="1960033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45920" y="5181600"/>
            <a:ext cx="768096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CN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BFBE0-332D-584C-B50E-A557CBBFF4B8}" type="datetimeFigureOut">
              <a:rPr lang="en-US" smtClean="0"/>
              <a:t>7/4/19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EF039-79A6-4E4E-9583-498ACAF51B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054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BFBE0-332D-584C-B50E-A557CBBFF4B8}" type="datetimeFigureOut">
              <a:rPr lang="en-US" smtClean="0"/>
              <a:t>7/4/19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EF039-79A6-4E4E-9583-498ACAF51B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585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55280" y="366186"/>
            <a:ext cx="2468880" cy="7802033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8640" y="366186"/>
            <a:ext cx="7223760" cy="7802033"/>
          </a:xfrm>
        </p:spPr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BFBE0-332D-584C-B50E-A557CBBFF4B8}" type="datetimeFigureOut">
              <a:rPr lang="en-US" smtClean="0"/>
              <a:t>7/4/19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EF039-79A6-4E4E-9583-498ACAF51B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885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BFBE0-332D-584C-B50E-A557CBBFF4B8}" type="datetimeFigureOut">
              <a:rPr lang="en-US" smtClean="0"/>
              <a:t>7/4/19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EF039-79A6-4E4E-9583-498ACAF51B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984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776" y="5875869"/>
            <a:ext cx="932688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776" y="3875618"/>
            <a:ext cx="932688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BFBE0-332D-584C-B50E-A557CBBFF4B8}" type="datetimeFigureOut">
              <a:rPr lang="en-US" smtClean="0"/>
              <a:t>7/4/19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EF039-79A6-4E4E-9583-498ACAF51B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692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8640" y="2133602"/>
            <a:ext cx="484632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77840" y="2133602"/>
            <a:ext cx="484632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BFBE0-332D-584C-B50E-A557CBBFF4B8}" type="datetimeFigureOut">
              <a:rPr lang="en-US" smtClean="0"/>
              <a:t>7/4/19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EF039-79A6-4E4E-9583-498ACAF51B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063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8640" y="2046817"/>
            <a:ext cx="4848226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" y="2899833"/>
            <a:ext cx="4848226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74031" y="2046817"/>
            <a:ext cx="4850130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74031" y="2899833"/>
            <a:ext cx="4850130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BFBE0-332D-584C-B50E-A557CBBFF4B8}" type="datetimeFigureOut">
              <a:rPr lang="en-US" smtClean="0"/>
              <a:t>7/4/19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EF039-79A6-4E4E-9583-498ACAF51B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694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BFBE0-332D-584C-B50E-A557CBBFF4B8}" type="datetimeFigureOut">
              <a:rPr lang="en-US" smtClean="0"/>
              <a:t>7/4/19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EF039-79A6-4E4E-9583-498ACAF51B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094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BFBE0-332D-584C-B50E-A557CBBFF4B8}" type="datetimeFigureOut">
              <a:rPr lang="en-US" smtClean="0"/>
              <a:t>7/4/19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EF039-79A6-4E4E-9583-498ACAF51B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036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" y="364067"/>
            <a:ext cx="3609976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0060" y="364069"/>
            <a:ext cx="6134100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" y="1913469"/>
            <a:ext cx="3609976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BFBE0-332D-584C-B50E-A557CBBFF4B8}" type="datetimeFigureOut">
              <a:rPr lang="en-US" smtClean="0"/>
              <a:t>7/4/19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EF039-79A6-4E4E-9583-498ACAF51B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212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0746" y="6400800"/>
            <a:ext cx="658368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50746" y="817033"/>
            <a:ext cx="658368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50746" y="7156451"/>
            <a:ext cx="658368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BFBE0-332D-584C-B50E-A557CBBFF4B8}" type="datetimeFigureOut">
              <a:rPr lang="en-US" smtClean="0"/>
              <a:t>7/4/19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EF039-79A6-4E4E-9583-498ACAF51B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001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8640" y="366184"/>
            <a:ext cx="987552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8640" y="2133602"/>
            <a:ext cx="987552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8640" y="8475136"/>
            <a:ext cx="256032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ABFBE0-332D-584C-B50E-A557CBBFF4B8}" type="datetimeFigureOut">
              <a:rPr lang="en-US" smtClean="0"/>
              <a:t>7/4/19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9040" y="8475136"/>
            <a:ext cx="347472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63840" y="8475136"/>
            <a:ext cx="256032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7EF039-79A6-4E4E-9583-498ACAF51B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451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18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5" Type="http://schemas.openxmlformats.org/officeDocument/2006/relationships/image" Target="../media/image22.png"/><Relationship Id="rId2" Type="http://schemas.openxmlformats.org/officeDocument/2006/relationships/video" Target="../media/media1.mp4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24" Type="http://schemas.openxmlformats.org/officeDocument/2006/relationships/image" Target="../media/image21.png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23" Type="http://schemas.openxmlformats.org/officeDocument/2006/relationships/image" Target="../media/image20.png"/><Relationship Id="rId10" Type="http://schemas.openxmlformats.org/officeDocument/2006/relationships/image" Target="../media/image7.png"/><Relationship Id="rId19" Type="http://schemas.openxmlformats.org/officeDocument/2006/relationships/image" Target="../media/image16.png"/><Relationship Id="rId4" Type="http://schemas.openxmlformats.org/officeDocument/2006/relationships/image" Target="../media/image1.png"/><Relationship Id="rId9" Type="http://schemas.openxmlformats.org/officeDocument/2006/relationships/image" Target="../media/image6.png"/><Relationship Id="rId14" Type="http://schemas.openxmlformats.org/officeDocument/2006/relationships/image" Target="../media/image11.png"/><Relationship Id="rId22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4.png"/><Relationship Id="rId4" Type="http://schemas.openxmlformats.org/officeDocument/2006/relationships/image" Target="../media/image23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26.png"/><Relationship Id="rId4" Type="http://schemas.openxmlformats.org/officeDocument/2006/relationships/image" Target="../media/image25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28.png"/><Relationship Id="rId4" Type="http://schemas.openxmlformats.org/officeDocument/2006/relationships/image" Target="../media/image27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30.png"/><Relationship Id="rId4" Type="http://schemas.openxmlformats.org/officeDocument/2006/relationships/image" Target="../media/image29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32.png"/><Relationship Id="rId4" Type="http://schemas.openxmlformats.org/officeDocument/2006/relationships/image" Target="../media/image31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Supplementary Video1: 3D illustration of SNP heritability estimates for white matter tracts.</a:t>
            </a:r>
          </a:p>
        </p:txBody>
      </p:sp>
    </p:spTree>
    <p:extLst>
      <p:ext uri="{BB962C8B-B14F-4D97-AF65-F5344CB8AC3E}">
        <p14:creationId xmlns:p14="http://schemas.microsoft.com/office/powerpoint/2010/main" val="1376535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38"/>
          <p:cNvSpPr>
            <a:spLocks noGrp="1"/>
          </p:cNvSpPr>
          <p:nvPr>
            <p:ph type="title"/>
          </p:nvPr>
        </p:nvSpPr>
        <p:spPr>
          <a:xfrm>
            <a:off x="548640" y="-506882"/>
            <a:ext cx="9875520" cy="1529408"/>
          </a:xfrm>
        </p:spPr>
        <p:txBody>
          <a:bodyPr>
            <a:noAutofit/>
          </a:bodyPr>
          <a:lstStyle/>
          <a:p>
            <a:r>
              <a:rPr lang="en-US" sz="4800" dirty="0"/>
              <a:t>ROI Annotation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3983738" y="8492144"/>
            <a:ext cx="3549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dirty="0"/>
              <a:t>Anatomical while matter tracts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-448251" y="576729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1290741" y="6879848"/>
            <a:ext cx="8434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ACR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497915" y="6881552"/>
            <a:ext cx="8434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ALIC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3707796" y="6881271"/>
            <a:ext cx="8434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BCC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4914970" y="6882975"/>
            <a:ext cx="8434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CGC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6082934" y="6879253"/>
            <a:ext cx="8434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CGH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7290108" y="6880957"/>
            <a:ext cx="8434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CST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8499989" y="6880676"/>
            <a:ext cx="8434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EC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9707163" y="6882380"/>
            <a:ext cx="8434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FX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1292742" y="7266174"/>
            <a:ext cx="8434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FXST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2499916" y="7267878"/>
            <a:ext cx="8434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GCC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3709797" y="7267597"/>
            <a:ext cx="8434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IFO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4916971" y="7269301"/>
            <a:ext cx="8434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PCR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6084935" y="7265579"/>
            <a:ext cx="8434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PLIC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7292109" y="7267283"/>
            <a:ext cx="8434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PTR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8501990" y="7267002"/>
            <a:ext cx="8434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RLIC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9709164" y="7268706"/>
            <a:ext cx="8434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SCC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294743" y="7660827"/>
            <a:ext cx="8434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SCR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2501917" y="7662531"/>
            <a:ext cx="8434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SFO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3711798" y="7662250"/>
            <a:ext cx="8434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SLF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4918972" y="7663954"/>
            <a:ext cx="8434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SS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6086936" y="7660232"/>
            <a:ext cx="8434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UNC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670" y="6971175"/>
            <a:ext cx="552642" cy="187175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2337" y="6970580"/>
            <a:ext cx="550030" cy="192871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98900" y="7358600"/>
            <a:ext cx="555928" cy="183734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72982" y="6960990"/>
            <a:ext cx="546639" cy="195023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83919" y="6959010"/>
            <a:ext cx="548640" cy="183175"/>
          </a:xfrm>
          <a:prstGeom prst="rect">
            <a:avLst/>
          </a:prstGeom>
        </p:spPr>
      </p:pic>
      <p:pic>
        <p:nvPicPr>
          <p:cNvPr id="125" name="Picture 1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79138" y="7361831"/>
            <a:ext cx="549034" cy="180503"/>
          </a:xfrm>
          <a:prstGeom prst="rect">
            <a:avLst/>
          </a:prstGeom>
        </p:spPr>
      </p:pic>
      <p:pic>
        <p:nvPicPr>
          <p:cNvPr id="127" name="Picture 1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86189" y="7371579"/>
            <a:ext cx="557158" cy="181552"/>
          </a:xfrm>
          <a:prstGeom prst="rect">
            <a:avLst/>
          </a:prstGeom>
        </p:spPr>
      </p:pic>
      <p:pic>
        <p:nvPicPr>
          <p:cNvPr id="133" name="Picture 13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78774" y="7362701"/>
            <a:ext cx="540847" cy="183453"/>
          </a:xfrm>
          <a:prstGeom prst="rect">
            <a:avLst/>
          </a:prstGeom>
        </p:spPr>
      </p:pic>
      <p:pic>
        <p:nvPicPr>
          <p:cNvPr id="136" name="Picture 13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70949" y="7343103"/>
            <a:ext cx="548640" cy="206964"/>
          </a:xfrm>
          <a:prstGeom prst="rect">
            <a:avLst/>
          </a:prstGeom>
        </p:spPr>
      </p:pic>
      <p:pic>
        <p:nvPicPr>
          <p:cNvPr id="138" name="Picture 13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98429" y="7361829"/>
            <a:ext cx="548640" cy="184325"/>
          </a:xfrm>
          <a:prstGeom prst="rect">
            <a:avLst/>
          </a:prstGeom>
        </p:spPr>
      </p:pic>
      <p:pic>
        <p:nvPicPr>
          <p:cNvPr id="144" name="Picture 14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183530" y="7752154"/>
            <a:ext cx="557158" cy="189076"/>
          </a:xfrm>
          <a:prstGeom prst="rect">
            <a:avLst/>
          </a:prstGeom>
        </p:spPr>
      </p:pic>
      <p:pic>
        <p:nvPicPr>
          <p:cNvPr id="150" name="Picture 14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559792" y="7735531"/>
            <a:ext cx="555712" cy="2064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83846" y="6960990"/>
            <a:ext cx="541411" cy="19848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406665" y="6960989"/>
            <a:ext cx="548061" cy="20246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566864" y="6971175"/>
            <a:ext cx="548640" cy="1883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397428" y="7749309"/>
            <a:ext cx="548061" cy="19269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196857" y="6959009"/>
            <a:ext cx="548639" cy="19393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566864" y="7355814"/>
            <a:ext cx="548640" cy="19520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75339" y="7735531"/>
            <a:ext cx="546118" cy="207741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57798" y="7365244"/>
            <a:ext cx="547934" cy="18070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48563" y="7711428"/>
            <a:ext cx="550228" cy="231844"/>
          </a:xfrm>
          <a:prstGeom prst="rect">
            <a:avLst/>
          </a:prstGeom>
        </p:spPr>
      </p:pic>
      <p:pic>
        <p:nvPicPr>
          <p:cNvPr id="45" name="RO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2686050" y="2536825"/>
            <a:ext cx="5600700" cy="406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876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99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4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38"/>
          <p:cNvSpPr>
            <a:spLocks noGrp="1"/>
          </p:cNvSpPr>
          <p:nvPr>
            <p:ph type="title"/>
          </p:nvPr>
        </p:nvSpPr>
        <p:spPr>
          <a:xfrm>
            <a:off x="294640" y="23517"/>
            <a:ext cx="9875520" cy="1529408"/>
          </a:xfrm>
        </p:spPr>
        <p:txBody>
          <a:bodyPr>
            <a:noAutofit/>
          </a:bodyPr>
          <a:lstStyle/>
          <a:p>
            <a:r>
              <a:rPr lang="en-US" sz="4800" dirty="0"/>
              <a:t>FA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396241" y="7966778"/>
            <a:ext cx="1022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TW" dirty="0"/>
              <a:t>SNP heritability estimates of FA for white matter tracts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BE1127-C881-1C43-83A4-341CA4EDD228}"/>
              </a:ext>
            </a:extLst>
          </p:cNvPr>
          <p:cNvPicPr>
            <a:picLocks/>
          </p:cNvPicPr>
          <p:nvPr/>
        </p:nvPicPr>
        <p:blipFill rotWithShape="1">
          <a:blip r:embed="rId4"/>
          <a:srcRect l="83693" r="7374"/>
          <a:stretch/>
        </p:blipFill>
        <p:spPr>
          <a:xfrm>
            <a:off x="9997329" y="2009281"/>
            <a:ext cx="653440" cy="5029200"/>
          </a:xfrm>
          <a:prstGeom prst="rect">
            <a:avLst/>
          </a:prstGeom>
        </p:spPr>
      </p:pic>
      <p:pic>
        <p:nvPicPr>
          <p:cNvPr id="2" name="FA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86050" y="2536825"/>
            <a:ext cx="5600700" cy="406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066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38"/>
          <p:cNvSpPr>
            <a:spLocks noGrp="1"/>
          </p:cNvSpPr>
          <p:nvPr>
            <p:ph type="title"/>
          </p:nvPr>
        </p:nvSpPr>
        <p:spPr>
          <a:xfrm>
            <a:off x="294640" y="23517"/>
            <a:ext cx="9875520" cy="1529408"/>
          </a:xfrm>
        </p:spPr>
        <p:txBody>
          <a:bodyPr>
            <a:noAutofit/>
          </a:bodyPr>
          <a:lstStyle/>
          <a:p>
            <a:r>
              <a:rPr lang="en-US" altLang="zh-CN" sz="4800" dirty="0"/>
              <a:t>AD</a:t>
            </a:r>
            <a:endParaRPr lang="en-US" sz="4800" dirty="0"/>
          </a:p>
        </p:txBody>
      </p:sp>
      <p:sp>
        <p:nvSpPr>
          <p:cNvPr id="85" name="TextBox 84"/>
          <p:cNvSpPr txBox="1"/>
          <p:nvPr/>
        </p:nvSpPr>
        <p:spPr>
          <a:xfrm>
            <a:off x="396241" y="7966778"/>
            <a:ext cx="1022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TW" dirty="0"/>
              <a:t>SNP heritability estimates of AD for white matter tracts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44147E-00E6-2045-A4B5-AA3CB91ACE3C}"/>
              </a:ext>
            </a:extLst>
          </p:cNvPr>
          <p:cNvPicPr>
            <a:picLocks/>
          </p:cNvPicPr>
          <p:nvPr/>
        </p:nvPicPr>
        <p:blipFill rotWithShape="1">
          <a:blip r:embed="rId4"/>
          <a:srcRect l="82566" r="6043"/>
          <a:stretch/>
        </p:blipFill>
        <p:spPr>
          <a:xfrm>
            <a:off x="9861792" y="1969562"/>
            <a:ext cx="833229" cy="5029200"/>
          </a:xfrm>
          <a:prstGeom prst="rect">
            <a:avLst/>
          </a:prstGeom>
        </p:spPr>
      </p:pic>
      <p:pic>
        <p:nvPicPr>
          <p:cNvPr id="2" name="AD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86050" y="2536825"/>
            <a:ext cx="5600700" cy="406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208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38"/>
          <p:cNvSpPr>
            <a:spLocks noGrp="1"/>
          </p:cNvSpPr>
          <p:nvPr>
            <p:ph type="title"/>
          </p:nvPr>
        </p:nvSpPr>
        <p:spPr>
          <a:xfrm>
            <a:off x="294640" y="23517"/>
            <a:ext cx="9875520" cy="1529408"/>
          </a:xfrm>
        </p:spPr>
        <p:txBody>
          <a:bodyPr>
            <a:noAutofit/>
          </a:bodyPr>
          <a:lstStyle/>
          <a:p>
            <a:r>
              <a:rPr lang="en-US" altLang="zh-CN" sz="4800" dirty="0"/>
              <a:t>RD</a:t>
            </a:r>
            <a:endParaRPr lang="en-US" sz="4800" dirty="0"/>
          </a:p>
        </p:txBody>
      </p:sp>
      <p:sp>
        <p:nvSpPr>
          <p:cNvPr id="85" name="TextBox 84"/>
          <p:cNvSpPr txBox="1"/>
          <p:nvPr/>
        </p:nvSpPr>
        <p:spPr>
          <a:xfrm>
            <a:off x="396241" y="7966778"/>
            <a:ext cx="1022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TW" dirty="0"/>
              <a:t>SNP heritability estimates of RD for white matter tracts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897F42-1305-0748-B0AB-ED1C570CB909}"/>
              </a:ext>
            </a:extLst>
          </p:cNvPr>
          <p:cNvPicPr>
            <a:picLocks/>
          </p:cNvPicPr>
          <p:nvPr/>
        </p:nvPicPr>
        <p:blipFill rotWithShape="1">
          <a:blip r:embed="rId4"/>
          <a:srcRect l="83159" r="6226"/>
          <a:stretch/>
        </p:blipFill>
        <p:spPr>
          <a:xfrm>
            <a:off x="9861499" y="2018158"/>
            <a:ext cx="776503" cy="5029200"/>
          </a:xfrm>
          <a:prstGeom prst="rect">
            <a:avLst/>
          </a:prstGeom>
        </p:spPr>
      </p:pic>
      <p:pic>
        <p:nvPicPr>
          <p:cNvPr id="2" name="RD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86050" y="2536825"/>
            <a:ext cx="5600700" cy="406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496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38"/>
          <p:cNvSpPr>
            <a:spLocks noGrp="1"/>
          </p:cNvSpPr>
          <p:nvPr>
            <p:ph type="title"/>
          </p:nvPr>
        </p:nvSpPr>
        <p:spPr>
          <a:xfrm>
            <a:off x="294640" y="23517"/>
            <a:ext cx="9875520" cy="1529408"/>
          </a:xfrm>
        </p:spPr>
        <p:txBody>
          <a:bodyPr>
            <a:noAutofit/>
          </a:bodyPr>
          <a:lstStyle/>
          <a:p>
            <a:r>
              <a:rPr lang="en-US" altLang="zh-CN" sz="4800" dirty="0"/>
              <a:t>MD</a:t>
            </a:r>
            <a:endParaRPr lang="en-US" sz="4800" dirty="0"/>
          </a:p>
        </p:txBody>
      </p:sp>
      <p:sp>
        <p:nvSpPr>
          <p:cNvPr id="85" name="TextBox 84"/>
          <p:cNvSpPr txBox="1"/>
          <p:nvPr/>
        </p:nvSpPr>
        <p:spPr>
          <a:xfrm>
            <a:off x="396241" y="7966778"/>
            <a:ext cx="1022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TW" dirty="0"/>
              <a:t>SNP heritability estimates of MD for white matter tracts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364D71-87CE-8C44-875A-DC2D4AC7283F}"/>
              </a:ext>
            </a:extLst>
          </p:cNvPr>
          <p:cNvPicPr>
            <a:picLocks/>
          </p:cNvPicPr>
          <p:nvPr/>
        </p:nvPicPr>
        <p:blipFill rotWithShape="1">
          <a:blip r:embed="rId4"/>
          <a:srcRect l="83393" r="7518"/>
          <a:stretch/>
        </p:blipFill>
        <p:spPr>
          <a:xfrm>
            <a:off x="9900807" y="2027527"/>
            <a:ext cx="664857" cy="5029200"/>
          </a:xfrm>
          <a:prstGeom prst="rect">
            <a:avLst/>
          </a:prstGeom>
        </p:spPr>
      </p:pic>
      <p:pic>
        <p:nvPicPr>
          <p:cNvPr id="2" name="MD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86050" y="2536825"/>
            <a:ext cx="5600700" cy="406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487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38"/>
          <p:cNvSpPr>
            <a:spLocks noGrp="1"/>
          </p:cNvSpPr>
          <p:nvPr>
            <p:ph type="title"/>
          </p:nvPr>
        </p:nvSpPr>
        <p:spPr>
          <a:xfrm>
            <a:off x="294640" y="23517"/>
            <a:ext cx="9875520" cy="1529408"/>
          </a:xfrm>
        </p:spPr>
        <p:txBody>
          <a:bodyPr>
            <a:noAutofit/>
          </a:bodyPr>
          <a:lstStyle/>
          <a:p>
            <a:r>
              <a:rPr lang="en-US" altLang="zh-CN" sz="4800" dirty="0"/>
              <a:t>MO</a:t>
            </a:r>
            <a:endParaRPr lang="en-US" sz="4800" dirty="0"/>
          </a:p>
        </p:txBody>
      </p:sp>
      <p:sp>
        <p:nvSpPr>
          <p:cNvPr id="85" name="TextBox 84"/>
          <p:cNvSpPr txBox="1"/>
          <p:nvPr/>
        </p:nvSpPr>
        <p:spPr>
          <a:xfrm>
            <a:off x="396241" y="7966778"/>
            <a:ext cx="1022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TW" dirty="0"/>
              <a:t>SNP heritability estimates of MO for white matter tracts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9FFE59-497C-0F41-914D-057B535FB0F8}"/>
              </a:ext>
            </a:extLst>
          </p:cNvPr>
          <p:cNvPicPr>
            <a:picLocks/>
          </p:cNvPicPr>
          <p:nvPr/>
        </p:nvPicPr>
        <p:blipFill rotWithShape="1">
          <a:blip r:embed="rId4"/>
          <a:srcRect l="83143" r="7736"/>
          <a:stretch/>
        </p:blipFill>
        <p:spPr>
          <a:xfrm>
            <a:off x="9904054" y="2021471"/>
            <a:ext cx="667248" cy="5029200"/>
          </a:xfrm>
          <a:prstGeom prst="rect">
            <a:avLst/>
          </a:prstGeom>
        </p:spPr>
      </p:pic>
      <p:pic>
        <p:nvPicPr>
          <p:cNvPr id="2" name="MO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86050" y="2536825"/>
            <a:ext cx="5600700" cy="406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721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2680</TotalTime>
  <Words>91</Words>
  <Application>Microsoft Macintosh PowerPoint</Application>
  <PresentationFormat>自訂</PresentationFormat>
  <Paragraphs>34</Paragraphs>
  <Slides>7</Slides>
  <Notes>0</Notes>
  <HiddenSlides>0</HiddenSlides>
  <MMClips>6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2" baseType="lpstr">
      <vt:lpstr>宋体</vt:lpstr>
      <vt:lpstr>新細明體</vt:lpstr>
      <vt:lpstr>Arial</vt:lpstr>
      <vt:lpstr>Calibri</vt:lpstr>
      <vt:lpstr>Office Theme</vt:lpstr>
      <vt:lpstr>Supplementary Video1: 3D illustration of SNP heritability estimates for white matter tracts.</vt:lpstr>
      <vt:lpstr>ROI Annotation</vt:lpstr>
      <vt:lpstr>FA</vt:lpstr>
      <vt:lpstr>AD</vt:lpstr>
      <vt:lpstr>RD</vt:lpstr>
      <vt:lpstr>MD</vt:lpstr>
      <vt:lpstr>MO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Jingwen Zhang</dc:creator>
  <cp:lastModifiedBy>Bingxin Zhao</cp:lastModifiedBy>
  <cp:revision>162</cp:revision>
  <dcterms:created xsi:type="dcterms:W3CDTF">2018-02-28T21:30:29Z</dcterms:created>
  <dcterms:modified xsi:type="dcterms:W3CDTF">2019-07-04T20:27:52Z</dcterms:modified>
</cp:coreProperties>
</file>