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91" r:id="rId2"/>
  </p:sldIdLst>
  <p:sldSz cx="64770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9432" autoAdjust="0"/>
    <p:restoredTop sz="97273" autoAdjust="0"/>
  </p:normalViewPr>
  <p:slideViewPr>
    <p:cSldViewPr snapToGrid="0" snapToObjects="1">
      <p:cViewPr>
        <p:scale>
          <a:sx n="161" d="100"/>
          <a:sy n="161" d="100"/>
        </p:scale>
        <p:origin x="-1056" y="3608"/>
      </p:cViewPr>
      <p:guideLst>
        <p:guide orient="horz" pos="278"/>
        <p:guide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4441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958975" y="685800"/>
            <a:ext cx="29400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535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3346028" y="2646040"/>
            <a:ext cx="2656583" cy="31309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74389" y="2646040"/>
            <a:ext cx="2656583" cy="3130972"/>
          </a:xfrm>
          <a:prstGeom prst="rect">
            <a:avLst/>
          </a:prstGeom>
        </p:spPr>
        <p:txBody>
          <a:bodyPr anchor="ctr"/>
          <a:lstStyle>
            <a:lvl1pPr marL="244928" indent="-244928" algn="l">
              <a:spcBef>
                <a:spcPts val="2400"/>
              </a:spcBef>
              <a:buSzPct val="75000"/>
              <a:buChar char="•"/>
              <a:defRPr sz="2000"/>
            </a:lvl1pPr>
            <a:lvl2pPr marL="587828" indent="-244928" algn="l">
              <a:spcBef>
                <a:spcPts val="2400"/>
              </a:spcBef>
              <a:buSzPct val="75000"/>
              <a:buChar char="•"/>
              <a:defRPr sz="2000"/>
            </a:lvl2pPr>
            <a:lvl3pPr marL="930728" indent="-244928" algn="l">
              <a:spcBef>
                <a:spcPts val="2400"/>
              </a:spcBef>
              <a:buSzPct val="75000"/>
              <a:buChar char="•"/>
              <a:defRPr sz="2000"/>
            </a:lvl3pPr>
            <a:lvl4pPr marL="1273628" indent="-244928" algn="l">
              <a:spcBef>
                <a:spcPts val="2400"/>
              </a:spcBef>
              <a:buSzPct val="75000"/>
              <a:buChar char="•"/>
              <a:defRPr sz="2000"/>
            </a:lvl4pPr>
            <a:lvl5pPr marL="1616528" indent="-244928" algn="l">
              <a:spcBef>
                <a:spcPts val="2400"/>
              </a:spcBef>
              <a:buSzPct val="75000"/>
              <a:buChar char="•"/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74389" y="1981894"/>
            <a:ext cx="5528222" cy="359271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3346028" y="388577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3349125" y="179213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74389" y="1792138"/>
            <a:ext cx="2656583" cy="39722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632519" y="4518297"/>
            <a:ext cx="5211962" cy="33000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632519" y="3175620"/>
            <a:ext cx="5211962" cy="93960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8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1349375"/>
            <a:ext cx="6477000" cy="48577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half" idx="1"/>
          </p:nvPr>
        </p:nvSpPr>
        <p:spPr>
          <a:xfrm>
            <a:off x="474389" y="2646040"/>
            <a:ext cx="5528222" cy="313097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70739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32519" y="2165325"/>
            <a:ext cx="5211962" cy="16445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 anchor="b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32519" y="3854152"/>
            <a:ext cx="5211962" cy="562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3103559" y="5957279"/>
            <a:ext cx="263556" cy="203003"/>
          </a:xfrm>
          <a:prstGeom prst="rect">
            <a:avLst/>
          </a:prstGeom>
          <a:ln w="3175">
            <a:miter lim="400000"/>
          </a:ln>
        </p:spPr>
        <p:txBody>
          <a:bodyPr wrap="none" lIns="25300" tIns="25300" rIns="25300" bIns="25300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ransition xmlns:p14="http://schemas.microsoft.com/office/powerpoint/2010/main" spd="med"/>
  <p:txStyles>
    <p:title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tif"/><Relationship Id="rId12" Type="http://schemas.openxmlformats.org/officeDocument/2006/relationships/image" Target="../media/image11.emf"/><Relationship Id="rId13" Type="http://schemas.openxmlformats.org/officeDocument/2006/relationships/image" Target="../media/image12.emf"/><Relationship Id="rId14" Type="http://schemas.openxmlformats.org/officeDocument/2006/relationships/image" Target="../media/image13.emf"/><Relationship Id="rId15" Type="http://schemas.openxmlformats.org/officeDocument/2006/relationships/image" Target="../media/image14.em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tif"/><Relationship Id="rId7" Type="http://schemas.openxmlformats.org/officeDocument/2006/relationships/image" Target="../media/image6.tiff"/><Relationship Id="rId8" Type="http://schemas.openxmlformats.org/officeDocument/2006/relationships/image" Target="../media/image7.tif"/><Relationship Id="rId9" Type="http://schemas.openxmlformats.org/officeDocument/2006/relationships/image" Target="../media/image8.tif"/><Relationship Id="rId10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/>
        </p:nvSpPr>
        <p:spPr>
          <a:xfrm>
            <a:off x="2559600" y="6166800"/>
            <a:ext cx="5432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/>
            <a:r>
              <a:rPr lang="el-GR" altLang="ja-JP" sz="700" dirty="0"/>
              <a:t>β</a:t>
            </a:r>
            <a:r>
              <a:rPr lang="en-US" sz="700" dirty="0" smtClean="0"/>
              <a:t>-</a:t>
            </a:r>
            <a:r>
              <a:rPr sz="700" dirty="0" smtClean="0"/>
              <a:t>actin</a:t>
            </a:r>
            <a:endParaRPr sz="700" dirty="0"/>
          </a:p>
        </p:txBody>
      </p:sp>
      <p:sp>
        <p:nvSpPr>
          <p:cNvPr id="471" name="Shape 471"/>
          <p:cNvSpPr/>
          <p:nvPr/>
        </p:nvSpPr>
        <p:spPr>
          <a:xfrm>
            <a:off x="2635200" y="5817600"/>
            <a:ext cx="479325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/>
            <a:r>
              <a:rPr sz="700" dirty="0"/>
              <a:t>OCLD</a:t>
            </a:r>
          </a:p>
        </p:txBody>
      </p:sp>
      <p:sp>
        <p:nvSpPr>
          <p:cNvPr id="472" name="Shape 472"/>
          <p:cNvSpPr/>
          <p:nvPr/>
        </p:nvSpPr>
        <p:spPr>
          <a:xfrm>
            <a:off x="2664000" y="5464800"/>
            <a:ext cx="446959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r"/>
            <a:r>
              <a:rPr sz="700" dirty="0" smtClean="0"/>
              <a:t>CLD</a:t>
            </a:r>
            <a:r>
              <a:rPr lang="en-US" sz="700" dirty="0" smtClean="0"/>
              <a:t>N</a:t>
            </a:r>
            <a:r>
              <a:rPr sz="700" dirty="0" smtClean="0"/>
              <a:t>5</a:t>
            </a:r>
            <a:endParaRPr sz="700" dirty="0"/>
          </a:p>
        </p:txBody>
      </p:sp>
      <p:sp>
        <p:nvSpPr>
          <p:cNvPr id="473" name="Shape 473"/>
          <p:cNvSpPr/>
          <p:nvPr/>
        </p:nvSpPr>
        <p:spPr>
          <a:xfrm rot="18900000">
            <a:off x="3239173" y="5037843"/>
            <a:ext cx="641652" cy="2336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algn="l"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Con</a:t>
            </a:r>
          </a:p>
        </p:txBody>
      </p:sp>
      <p:sp>
        <p:nvSpPr>
          <p:cNvPr id="474" name="Shape 474"/>
          <p:cNvSpPr/>
          <p:nvPr/>
        </p:nvSpPr>
        <p:spPr>
          <a:xfrm rot="18900000">
            <a:off x="3794082" y="5066477"/>
            <a:ext cx="560666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algn="l"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RS</a:t>
            </a:r>
          </a:p>
        </p:txBody>
      </p:sp>
      <p:pic>
        <p:nvPicPr>
          <p:cNvPr id="475" name="180620CLD5 RS21days Hip WB.bmp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3139568" y="5435674"/>
            <a:ext cx="1080414" cy="299304"/>
          </a:xfrm>
          <a:prstGeom prst="rect">
            <a:avLst/>
          </a:prstGeom>
          <a:ln w="3175" cap="flat">
            <a:solidFill>
              <a:srgbClr val="000000"/>
            </a:solidFill>
            <a:prstDash val="solid"/>
            <a:miter lim="400000"/>
          </a:ln>
          <a:effectLst/>
        </p:spPr>
      </p:pic>
      <p:pic>
        <p:nvPicPr>
          <p:cNvPr id="476" name="180620Occludin RS21days Hip WB.bmp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39568" y="5772815"/>
            <a:ext cx="1080414" cy="321204"/>
          </a:xfrm>
          <a:prstGeom prst="rect">
            <a:avLst/>
          </a:prstGeom>
          <a:ln w="3175" cap="flat">
            <a:solidFill>
              <a:srgbClr val="000000"/>
            </a:solidFill>
            <a:prstDash val="solid"/>
            <a:miter lim="400000"/>
          </a:ln>
          <a:effectLst/>
        </p:spPr>
      </p:pic>
      <p:pic>
        <p:nvPicPr>
          <p:cNvPr id="477" name="180615Actin RS21days Hip WB.bmp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139568" y="6132770"/>
            <a:ext cx="1080414" cy="277404"/>
          </a:xfrm>
          <a:prstGeom prst="rect">
            <a:avLst/>
          </a:prstGeom>
          <a:ln w="3175" cap="flat">
            <a:solidFill>
              <a:srgbClr val="000000"/>
            </a:solidFill>
            <a:prstDash val="solid"/>
            <a:miter lim="400000"/>
          </a:ln>
          <a:effectLst/>
        </p:spPr>
      </p:pic>
      <p:sp>
        <p:nvSpPr>
          <p:cNvPr id="478" name="Shape 478"/>
          <p:cNvSpPr/>
          <p:nvPr/>
        </p:nvSpPr>
        <p:spPr>
          <a:xfrm rot="16200000">
            <a:off x="1922456" y="3308400"/>
            <a:ext cx="1623849" cy="41639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CLDN5 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479" name="Shape 479"/>
          <p:cNvSpPr/>
          <p:nvPr/>
        </p:nvSpPr>
        <p:spPr>
          <a:xfrm>
            <a:off x="3468187" y="3866087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80" name="Shape 480"/>
          <p:cNvSpPr/>
          <p:nvPr/>
        </p:nvSpPr>
        <p:spPr>
          <a:xfrm>
            <a:off x="3975834" y="3849369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81" name="Shape 481"/>
          <p:cNvSpPr/>
          <p:nvPr/>
        </p:nvSpPr>
        <p:spPr>
          <a:xfrm rot="16200000">
            <a:off x="3839275" y="3312075"/>
            <a:ext cx="1644287" cy="41639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OCLD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 protein level</a:t>
            </a:r>
            <a:endParaRPr lang="en-US" altLang="ja-JP" sz="700" dirty="0"/>
          </a:p>
        </p:txBody>
      </p:sp>
      <p:sp>
        <p:nvSpPr>
          <p:cNvPr id="482" name="Shape 482"/>
          <p:cNvSpPr/>
          <p:nvPr/>
        </p:nvSpPr>
        <p:spPr>
          <a:xfrm>
            <a:off x="5381052" y="3840896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83" name="Shape 483"/>
          <p:cNvSpPr/>
          <p:nvPr/>
        </p:nvSpPr>
        <p:spPr>
          <a:xfrm>
            <a:off x="5878255" y="3817490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84" name="Shape 484"/>
          <p:cNvSpPr/>
          <p:nvPr/>
        </p:nvSpPr>
        <p:spPr>
          <a:xfrm>
            <a:off x="2636056" y="2415600"/>
            <a:ext cx="208790" cy="33585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225" tIns="28225" rIns="28225" bIns="28225" numCol="1" anchor="ctr">
            <a:sp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d</a:t>
            </a:r>
          </a:p>
        </p:txBody>
      </p:sp>
      <p:sp>
        <p:nvSpPr>
          <p:cNvPr id="485" name="Shape 485"/>
          <p:cNvSpPr/>
          <p:nvPr/>
        </p:nvSpPr>
        <p:spPr>
          <a:xfrm>
            <a:off x="4544423" y="2457752"/>
            <a:ext cx="197498" cy="2774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e</a:t>
            </a:r>
          </a:p>
        </p:txBody>
      </p:sp>
      <p:sp>
        <p:nvSpPr>
          <p:cNvPr id="486" name="Shape 486"/>
          <p:cNvSpPr/>
          <p:nvPr/>
        </p:nvSpPr>
        <p:spPr>
          <a:xfrm rot="16200000">
            <a:off x="1926135" y="1105501"/>
            <a:ext cx="1625363" cy="41639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Relative</a:t>
            </a:r>
            <a:r>
              <a:rPr lang="ja-JP" altLang="en-US" sz="700" dirty="0" smtClean="0"/>
              <a:t> </a:t>
            </a:r>
            <a:r>
              <a:rPr lang="en-US" sz="700" dirty="0" smtClean="0"/>
              <a:t>CLDN5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700" dirty="0" smtClean="0"/>
              <a:t> </a:t>
            </a:r>
            <a:r>
              <a:rPr sz="700" dirty="0" smtClean="0"/>
              <a:t>mRN</a:t>
            </a:r>
            <a:r>
              <a:rPr lang="en-US" sz="700" dirty="0" smtClean="0"/>
              <a:t>A level</a:t>
            </a:r>
            <a:endParaRPr sz="700" dirty="0"/>
          </a:p>
        </p:txBody>
      </p:sp>
      <p:sp>
        <p:nvSpPr>
          <p:cNvPr id="487" name="Shape 487"/>
          <p:cNvSpPr/>
          <p:nvPr/>
        </p:nvSpPr>
        <p:spPr>
          <a:xfrm rot="16200000">
            <a:off x="3832980" y="1112400"/>
            <a:ext cx="1643639" cy="41639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OCLD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 </a:t>
            </a:r>
            <a:r>
              <a:rPr lang="en-US" altLang="ja-JP" sz="700" dirty="0"/>
              <a:t>mRNA </a:t>
            </a:r>
            <a:r>
              <a:rPr lang="en-US" altLang="ja-JP" sz="700" dirty="0" smtClean="0"/>
              <a:t>level</a:t>
            </a:r>
            <a:endParaRPr lang="en-US" altLang="ja-JP" sz="700" dirty="0"/>
          </a:p>
        </p:txBody>
      </p:sp>
      <p:sp>
        <p:nvSpPr>
          <p:cNvPr id="488" name="Shape 488"/>
          <p:cNvSpPr/>
          <p:nvPr/>
        </p:nvSpPr>
        <p:spPr>
          <a:xfrm>
            <a:off x="2636056" y="136261"/>
            <a:ext cx="197499" cy="2774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b</a:t>
            </a:r>
          </a:p>
        </p:txBody>
      </p:sp>
      <p:sp>
        <p:nvSpPr>
          <p:cNvPr id="489" name="Shape 489"/>
          <p:cNvSpPr/>
          <p:nvPr/>
        </p:nvSpPr>
        <p:spPr>
          <a:xfrm>
            <a:off x="4544423" y="136261"/>
            <a:ext cx="197498" cy="2774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c</a:t>
            </a:r>
          </a:p>
        </p:txBody>
      </p:sp>
      <p:sp>
        <p:nvSpPr>
          <p:cNvPr id="490" name="Shape 490"/>
          <p:cNvSpPr/>
          <p:nvPr/>
        </p:nvSpPr>
        <p:spPr>
          <a:xfrm>
            <a:off x="3478218" y="1516988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91" name="Shape 491"/>
          <p:cNvSpPr/>
          <p:nvPr/>
        </p:nvSpPr>
        <p:spPr>
          <a:xfrm>
            <a:off x="3962459" y="1516988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92" name="Shape 492"/>
          <p:cNvSpPr/>
          <p:nvPr/>
        </p:nvSpPr>
        <p:spPr>
          <a:xfrm>
            <a:off x="5387740" y="1508085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93" name="Shape 493"/>
          <p:cNvSpPr/>
          <p:nvPr/>
        </p:nvSpPr>
        <p:spPr>
          <a:xfrm>
            <a:off x="5882012" y="1508085"/>
            <a:ext cx="126601" cy="1898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000" b="1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 </a:t>
            </a:r>
          </a:p>
        </p:txBody>
      </p:sp>
      <p:sp>
        <p:nvSpPr>
          <p:cNvPr id="494" name="Shape 494"/>
          <p:cNvSpPr/>
          <p:nvPr/>
        </p:nvSpPr>
        <p:spPr>
          <a:xfrm>
            <a:off x="2636056" y="5105835"/>
            <a:ext cx="197499" cy="2774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f</a:t>
            </a:r>
          </a:p>
        </p:txBody>
      </p:sp>
      <p:sp>
        <p:nvSpPr>
          <p:cNvPr id="507" name="Shape 507"/>
          <p:cNvSpPr/>
          <p:nvPr/>
        </p:nvSpPr>
        <p:spPr>
          <a:xfrm>
            <a:off x="1710408" y="4523502"/>
            <a:ext cx="414210" cy="1595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defTabSz="341058">
              <a:defRPr sz="700" b="1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521" name="Shape 521"/>
          <p:cNvSpPr/>
          <p:nvPr/>
        </p:nvSpPr>
        <p:spPr>
          <a:xfrm>
            <a:off x="3743292" y="7084582"/>
            <a:ext cx="2603910" cy="3300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00" tIns="25300" rIns="25300" bIns="25300" anchor="ctr">
            <a:sp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Supplementary figure </a:t>
            </a:r>
            <a:r>
              <a:rPr lang="en-US" dirty="0" smtClean="0"/>
              <a:t>2</a:t>
            </a:r>
            <a:endParaRPr dirty="0"/>
          </a:p>
        </p:txBody>
      </p:sp>
      <p:sp>
        <p:nvSpPr>
          <p:cNvPr id="514" name="Shape 514"/>
          <p:cNvSpPr/>
          <p:nvPr/>
        </p:nvSpPr>
        <p:spPr>
          <a:xfrm>
            <a:off x="43921" y="105782"/>
            <a:ext cx="241153" cy="3448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</a:t>
            </a:r>
          </a:p>
        </p:txBody>
      </p:sp>
      <p:grpSp>
        <p:nvGrpSpPr>
          <p:cNvPr id="15" name="図形グループ 14"/>
          <p:cNvGrpSpPr/>
          <p:nvPr/>
        </p:nvGrpSpPr>
        <p:grpSpPr>
          <a:xfrm>
            <a:off x="50470" y="290443"/>
            <a:ext cx="2207078" cy="3765447"/>
            <a:chOff x="220490" y="142519"/>
            <a:chExt cx="2207078" cy="3765447"/>
          </a:xfrm>
        </p:grpSpPr>
        <p:pic>
          <p:nvPicPr>
            <p:cNvPr id="10" name="図 9" descr="２MAX_rs36-1 v3z enhance.t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721" y="2185257"/>
              <a:ext cx="619956" cy="1722709"/>
            </a:xfrm>
            <a:prstGeom prst="rect">
              <a:avLst/>
            </a:prstGeom>
          </p:spPr>
        </p:pic>
        <p:pic>
          <p:nvPicPr>
            <p:cNvPr id="12" name="図 11" descr="２MAX_rs36-1 v3z enhance merge.ti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818" y="2185257"/>
              <a:ext cx="619956" cy="1722709"/>
            </a:xfrm>
            <a:prstGeom prst="rect">
              <a:avLst/>
            </a:prstGeom>
          </p:spPr>
        </p:pic>
        <p:sp>
          <p:nvSpPr>
            <p:cNvPr id="498" name="Shape 498"/>
            <p:cNvSpPr/>
            <p:nvPr/>
          </p:nvSpPr>
          <p:spPr>
            <a:xfrm>
              <a:off x="423816" y="159257"/>
              <a:ext cx="612225" cy="23601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3374" tIns="13374" rIns="13374" bIns="13374" numCol="1" anchor="ctr">
              <a:noAutofit/>
            </a:bodyPr>
            <a:lstStyle>
              <a:lvl1pPr defTabSz="341058">
                <a:defRPr sz="1000" b="1">
                  <a:solidFill>
                    <a:schemeClr val="accent5"/>
                  </a:solidFill>
                  <a:uFill>
                    <a:solidFill>
                      <a:srgbClr val="0000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700" dirty="0">
                  <a:solidFill>
                    <a:schemeClr val="accent6"/>
                  </a:solidFill>
                </a:rPr>
                <a:t>Lectin</a:t>
              </a:r>
            </a:p>
          </p:txBody>
        </p:sp>
        <p:sp>
          <p:nvSpPr>
            <p:cNvPr id="499" name="Shape 499"/>
            <p:cNvSpPr/>
            <p:nvPr/>
          </p:nvSpPr>
          <p:spPr>
            <a:xfrm>
              <a:off x="1157904" y="167264"/>
              <a:ext cx="533783" cy="23601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3374" tIns="13374" rIns="13374" bIns="13374" numCol="1" anchor="ctr">
              <a:noAutofit/>
            </a:bodyPr>
            <a:lstStyle>
              <a:lvl1pPr defTabSz="341058">
                <a:defRPr sz="1000" b="1">
                  <a:solidFill>
                    <a:schemeClr val="accent2"/>
                  </a:solidFill>
                  <a:uFill>
                    <a:solidFill>
                      <a:srgbClr val="0000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700" dirty="0"/>
                <a:t>OCLD</a:t>
              </a:r>
            </a:p>
          </p:txBody>
        </p:sp>
        <p:sp>
          <p:nvSpPr>
            <p:cNvPr id="500" name="Shape 500"/>
            <p:cNvSpPr/>
            <p:nvPr/>
          </p:nvSpPr>
          <p:spPr>
            <a:xfrm>
              <a:off x="1843067" y="142519"/>
              <a:ext cx="582707" cy="26652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3374" tIns="13374" rIns="13374" bIns="13374" numCol="1" anchor="ctr">
              <a:noAutofit/>
            </a:bodyPr>
            <a:lstStyle>
              <a:lvl1pPr defTabSz="341058">
                <a:defRPr sz="1000" b="1">
                  <a:uFill>
                    <a:solidFill>
                      <a:srgbClr val="0000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700" dirty="0"/>
                <a:t>merge</a:t>
              </a:r>
            </a:p>
          </p:txBody>
        </p:sp>
        <p:sp>
          <p:nvSpPr>
            <p:cNvPr id="501" name="Shape 501"/>
            <p:cNvSpPr/>
            <p:nvPr/>
          </p:nvSpPr>
          <p:spPr>
            <a:xfrm rot="16200000">
              <a:off x="-82020" y="1134863"/>
              <a:ext cx="840723" cy="2357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3374" tIns="13374" rIns="13374" bIns="13374" numCol="1" anchor="ctr">
              <a:noAutofit/>
            </a:bodyPr>
            <a:lstStyle>
              <a:lvl1pPr defTabSz="341058">
                <a:defRPr sz="1000" b="1">
                  <a:uFill>
                    <a:solidFill>
                      <a:srgbClr val="0000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700" dirty="0"/>
                <a:t>21 d Con</a:t>
              </a:r>
            </a:p>
          </p:txBody>
        </p:sp>
        <p:sp>
          <p:nvSpPr>
            <p:cNvPr id="506" name="Shape 506"/>
            <p:cNvSpPr/>
            <p:nvPr/>
          </p:nvSpPr>
          <p:spPr>
            <a:xfrm rot="16200000">
              <a:off x="-33998" y="2917202"/>
              <a:ext cx="744678" cy="23570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3374" tIns="13374" rIns="13374" bIns="13374" numCol="1" anchor="ctr">
              <a:noAutofit/>
            </a:bodyPr>
            <a:lstStyle>
              <a:lvl1pPr defTabSz="341058">
                <a:defRPr sz="1000" b="1">
                  <a:uFill>
                    <a:solidFill>
                      <a:srgbClr val="000000"/>
                    </a:solidFill>
                  </a:u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700" dirty="0"/>
                <a:t>21 d RS</a:t>
              </a:r>
            </a:p>
          </p:txBody>
        </p:sp>
        <p:sp>
          <p:nvSpPr>
            <p:cNvPr id="508" name="Shape 508"/>
            <p:cNvSpPr/>
            <p:nvPr/>
          </p:nvSpPr>
          <p:spPr>
            <a:xfrm flipV="1">
              <a:off x="2134075" y="3819912"/>
              <a:ext cx="266681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/>
              </a:pPr>
              <a:endParaRPr/>
            </a:p>
          </p:txBody>
        </p:sp>
        <p:sp>
          <p:nvSpPr>
            <p:cNvPr id="510" name="Shape 510"/>
            <p:cNvSpPr/>
            <p:nvPr/>
          </p:nvSpPr>
          <p:spPr>
            <a:xfrm flipH="1">
              <a:off x="1398423" y="3157151"/>
              <a:ext cx="70225" cy="138353"/>
            </a:xfrm>
            <a:prstGeom prst="line">
              <a:avLst/>
            </a:prstGeom>
            <a:noFill/>
            <a:ln w="12700" cap="flat">
              <a:solidFill>
                <a:schemeClr val="accent3">
                  <a:satOff val="18648"/>
                  <a:lumOff val="597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/>
              </a:pPr>
              <a:endParaRPr/>
            </a:p>
          </p:txBody>
        </p:sp>
        <p:sp>
          <p:nvSpPr>
            <p:cNvPr id="513" name="Shape 513"/>
            <p:cNvSpPr/>
            <p:nvPr/>
          </p:nvSpPr>
          <p:spPr>
            <a:xfrm flipH="1">
              <a:off x="1491744" y="2485706"/>
              <a:ext cx="128846" cy="86437"/>
            </a:xfrm>
            <a:prstGeom prst="line">
              <a:avLst/>
            </a:prstGeom>
            <a:noFill/>
            <a:ln w="12700" cap="flat">
              <a:solidFill>
                <a:schemeClr val="accent3">
                  <a:satOff val="18648"/>
                  <a:lumOff val="597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457200">
                <a:defRPr sz="1200"/>
              </a:pPr>
              <a:endParaRPr/>
            </a:p>
          </p:txBody>
        </p:sp>
        <p:pic>
          <p:nvPicPr>
            <p:cNvPr id="7" name="図 6" descr="２MAX_con41-1 v5z enhance merge.tif (green).tif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644" y="384547"/>
              <a:ext cx="619956" cy="1722709"/>
            </a:xfrm>
            <a:prstGeom prst="rect">
              <a:avLst/>
            </a:prstGeom>
          </p:spPr>
        </p:pic>
        <p:pic>
          <p:nvPicPr>
            <p:cNvPr id="8" name="図 7" descr="２MAX_con41-1 v5z enhance merge.tif (red).tif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932" y="384547"/>
              <a:ext cx="619956" cy="1722709"/>
            </a:xfrm>
            <a:prstGeom prst="rect">
              <a:avLst/>
            </a:prstGeom>
          </p:spPr>
        </p:pic>
        <p:pic>
          <p:nvPicPr>
            <p:cNvPr id="9" name="図 8" descr="２MAX_con41-1 v5z enhance merge.tif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12" y="384547"/>
              <a:ext cx="619956" cy="1722709"/>
            </a:xfrm>
            <a:prstGeom prst="rect">
              <a:avLst/>
            </a:prstGeom>
          </p:spPr>
        </p:pic>
        <p:pic>
          <p:nvPicPr>
            <p:cNvPr id="11" name="図 10" descr="２MAX_rs36-1 v3z.oib - C=1 merge cut.bmp (red).tif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278" y="2183700"/>
              <a:ext cx="619956" cy="1722709"/>
            </a:xfrm>
            <a:prstGeom prst="rect">
              <a:avLst/>
            </a:prstGeom>
          </p:spPr>
        </p:pic>
      </p:grpSp>
      <p:pic>
        <p:nvPicPr>
          <p:cNvPr id="3" name="図 2" descr="CLD5 21d hp PCR rev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18" y="424800"/>
            <a:ext cx="1080000" cy="1823607"/>
          </a:xfrm>
          <a:prstGeom prst="rect">
            <a:avLst/>
          </a:prstGeom>
        </p:spPr>
      </p:pic>
      <p:pic>
        <p:nvPicPr>
          <p:cNvPr id="4" name="図 3" descr="OCLD 21d hp PCR rev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52" y="424800"/>
            <a:ext cx="1080000" cy="1823607"/>
          </a:xfrm>
          <a:prstGeom prst="rect">
            <a:avLst/>
          </a:prstGeom>
        </p:spPr>
      </p:pic>
      <p:pic>
        <p:nvPicPr>
          <p:cNvPr id="5" name="図 4" descr="CLD5 21d hp WB rev.pd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91" y="2560515"/>
            <a:ext cx="1080000" cy="1917931"/>
          </a:xfrm>
          <a:prstGeom prst="rect">
            <a:avLst/>
          </a:prstGeom>
        </p:spPr>
      </p:pic>
      <p:pic>
        <p:nvPicPr>
          <p:cNvPr id="6" name="図 5" descr="OCLD 21d hp WB rev.pd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52" y="2636797"/>
            <a:ext cx="1080000" cy="182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7597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5012</TotalTime>
  <Words>56</Words>
  <Application>Microsoft Macintosh PowerPoint</Application>
  <PresentationFormat>ユーザー設定</PresentationFormat>
  <Paragraphs>33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White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matsuno</cp:lastModifiedBy>
  <cp:revision>439</cp:revision>
  <dcterms:modified xsi:type="dcterms:W3CDTF">2022-04-22T06:10:11Z</dcterms:modified>
</cp:coreProperties>
</file>