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78" r:id="rId2"/>
  </p:sldIdLst>
  <p:sldSz cx="9144000" cy="6858000" type="screen4x3"/>
  <p:notesSz cx="6797675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342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C4A77B-6283-4730-BC35-91550FBFC96C}" type="datetimeFigureOut">
              <a:rPr lang="en-US" smtClean="0"/>
              <a:t>1/29/2020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AC3CCF-6B98-4EF6-BB44-125CA4232D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64086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FC37AB-B8FC-470D-B252-BE2130B17F5D}" type="datetimeFigureOut">
              <a:rPr lang="en-US" smtClean="0"/>
              <a:t>1/29/2020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B9785C-D423-45BB-A6D4-2A9574A32B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714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5C8761-A422-401C-934F-DBB434D69F50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96F16-8245-4CC6-B49A-CA3E3A4638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80F586-8630-49BB-8DF2-F3F42D033278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D1C440-DEBD-496C-BFDD-5CC6DA0A71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8D108B-CC42-4EC1-97B6-602A037E04CE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B7E995-D04A-458D-A2B8-EB0DD53F0C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17BCEF-2346-4706-A4EB-A6E714A2D318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F4B1D9-8E9A-4794-8D91-0428B30440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283F5-7672-4CA6-B4C5-02C42780DFD5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6EE5E1-2B6E-4C7F-8984-CAA8CECAAF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667B2-222A-4613-B5FD-AFF51622079D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345384-5FD2-4804-B082-19F88AF998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8AFD0A-1B8D-4B43-B27D-834DEA511307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CF406C-30C0-4708-A53A-6DA1084107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16F876-A80F-4237-96C7-029811984924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0E952-FD0B-4713-8FC1-C76196ECD0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3996F7-9BFF-4EF4-97A2-72E097AE9F9C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FBF5A2-3AF0-401F-AAAE-86AFA84729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71CE55-6C7D-4145-8460-9AD6D3679E1A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36B242-A357-4C6A-8CF1-B3F5C74775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93D18F-C672-499C-8F87-19232F6E6709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AC726E-0186-4A77-97B7-F45801C04D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DE5559E7-C590-4B48-8F91-8FF7791530FB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8AC322C4-652A-466C-B9B6-4BC3DA0999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-123" charset="-128"/>
          <a:cs typeface="ＭＳ Ｐゴシック" pitchFamily="-123" charset="-128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-123" charset="0"/>
        <a:buChar char="•"/>
        <a:defRPr sz="3200" kern="1200">
          <a:solidFill>
            <a:schemeClr val="tx1"/>
          </a:solidFill>
          <a:latin typeface="+mn-lt"/>
          <a:ea typeface="ＭＳ Ｐゴシック" pitchFamily="-123" charset="-128"/>
          <a:cs typeface="ＭＳ Ｐゴシック" pitchFamily="-123" charset="-128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-123" charset="0"/>
        <a:buChar char="–"/>
        <a:defRPr sz="2800" kern="1200">
          <a:solidFill>
            <a:schemeClr val="tx1"/>
          </a:solidFill>
          <a:latin typeface="+mn-lt"/>
          <a:ea typeface="ＭＳ Ｐゴシック" pitchFamily="-123" charset="-128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-123" charset="0"/>
        <a:buChar char="•"/>
        <a:defRPr sz="2400" kern="1200">
          <a:solidFill>
            <a:schemeClr val="tx1"/>
          </a:solidFill>
          <a:latin typeface="+mn-lt"/>
          <a:ea typeface="ＭＳ Ｐゴシック" pitchFamily="-123" charset="-128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-123" charset="0"/>
        <a:buChar char="–"/>
        <a:defRPr sz="2000" kern="1200">
          <a:solidFill>
            <a:schemeClr val="tx1"/>
          </a:solidFill>
          <a:latin typeface="+mn-lt"/>
          <a:ea typeface="ＭＳ Ｐゴシック" pitchFamily="-123" charset="-128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-123" charset="0"/>
        <a:buChar char="»"/>
        <a:defRPr sz="2000" kern="1200">
          <a:solidFill>
            <a:schemeClr val="tx1"/>
          </a:solidFill>
          <a:latin typeface="+mn-lt"/>
          <a:ea typeface="ＭＳ Ｐゴシック" pitchFamily="-123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8130" y="0"/>
            <a:ext cx="12539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dirty="0"/>
              <a:t>Figure S</a:t>
            </a:r>
            <a:r>
              <a:rPr lang="en-US" altLang="zh-TW" dirty="0"/>
              <a:t>4</a:t>
            </a:r>
            <a:endParaRPr lang="en-US" altLang="zh-HK" dirty="0"/>
          </a:p>
        </p:txBody>
      </p:sp>
      <p:sp>
        <p:nvSpPr>
          <p:cNvPr id="3" name="TextBox 2"/>
          <p:cNvSpPr txBox="1"/>
          <p:nvPr/>
        </p:nvSpPr>
        <p:spPr>
          <a:xfrm>
            <a:off x="142673" y="620688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HK" dirty="0"/>
              <a:t>a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40713" y="334770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HK" dirty="0"/>
              <a:t>b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989784" y="62068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HK" dirty="0"/>
              <a:t>c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987824" y="334770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HK" dirty="0"/>
              <a:t>d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732790" y="620688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HK" dirty="0"/>
              <a:t>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67" y="1011984"/>
            <a:ext cx="2685789" cy="205473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67" y="3848745"/>
            <a:ext cx="2738781" cy="210053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0299" y="1159200"/>
            <a:ext cx="2538894" cy="187234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3513" y="4027480"/>
            <a:ext cx="2538894" cy="187234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067944" y="908720"/>
            <a:ext cx="761747" cy="3196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477" dirty="0"/>
              <a:t>MCF-7</a:t>
            </a:r>
            <a:endParaRPr lang="zh-HK" altLang="en-US" sz="1477" dirty="0"/>
          </a:p>
        </p:txBody>
      </p:sp>
      <p:sp>
        <p:nvSpPr>
          <p:cNvPr id="13" name="TextBox 12"/>
          <p:cNvSpPr txBox="1"/>
          <p:nvPr/>
        </p:nvSpPr>
        <p:spPr>
          <a:xfrm>
            <a:off x="4204021" y="3781806"/>
            <a:ext cx="710451" cy="3196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HK" sz="1477" dirty="0"/>
              <a:t>ZR-75</a:t>
            </a:r>
            <a:endParaRPr lang="zh-HK" altLang="en-US" sz="1477" dirty="0"/>
          </a:p>
        </p:txBody>
      </p:sp>
      <p:grpSp>
        <p:nvGrpSpPr>
          <p:cNvPr id="14" name="Group 13"/>
          <p:cNvGrpSpPr/>
          <p:nvPr/>
        </p:nvGrpSpPr>
        <p:grpSpPr>
          <a:xfrm>
            <a:off x="5746244" y="908720"/>
            <a:ext cx="3384328" cy="2031459"/>
            <a:chOff x="5624555" y="941910"/>
            <a:chExt cx="4095720" cy="2539244"/>
          </a:xfrm>
        </p:grpSpPr>
        <p:grpSp>
          <p:nvGrpSpPr>
            <p:cNvPr id="15" name="Group 14"/>
            <p:cNvGrpSpPr/>
            <p:nvPr/>
          </p:nvGrpSpPr>
          <p:grpSpPr>
            <a:xfrm>
              <a:off x="5624555" y="1307083"/>
              <a:ext cx="4095720" cy="2174071"/>
              <a:chOff x="5701365" y="954093"/>
              <a:chExt cx="4095720" cy="2174071"/>
            </a:xfrm>
          </p:grpSpPr>
          <p:pic>
            <p:nvPicPr>
              <p:cNvPr id="20" name="Picture 19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4949" t="27040" r="33365" b="61760"/>
              <a:stretch/>
            </p:blipFill>
            <p:spPr>
              <a:xfrm>
                <a:off x="6438857" y="1775308"/>
                <a:ext cx="2463069" cy="1352856"/>
              </a:xfrm>
              <a:prstGeom prst="rect">
                <a:avLst/>
              </a:prstGeom>
            </p:spPr>
          </p:pic>
          <p:sp>
            <p:nvSpPr>
              <p:cNvPr id="21" name="TextBox 20"/>
              <p:cNvSpPr txBox="1"/>
              <p:nvPr/>
            </p:nvSpPr>
            <p:spPr>
              <a:xfrm>
                <a:off x="5837640" y="2152537"/>
                <a:ext cx="720112" cy="34623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/>
                  <a:t>eIF4E</a:t>
                </a:r>
              </a:p>
            </p:txBody>
          </p:sp>
          <p:sp>
            <p:nvSpPr>
              <p:cNvPr id="22" name="TextBox 21"/>
              <p:cNvSpPr txBox="1"/>
              <p:nvPr/>
            </p:nvSpPr>
            <p:spPr>
              <a:xfrm>
                <a:off x="5701365" y="2451134"/>
                <a:ext cx="865609" cy="34623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/>
                  <a:t>FOXM1</a:t>
                </a: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5722676" y="2755128"/>
                <a:ext cx="823783" cy="34623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/>
                  <a:t>Tubulin</a:t>
                </a:r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8897540" y="1830708"/>
                <a:ext cx="811290" cy="34623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/>
                  <a:t>66 </a:t>
                </a:r>
                <a:r>
                  <a:rPr lang="en-US" sz="1200" dirty="0" err="1"/>
                  <a:t>kDa</a:t>
                </a:r>
                <a:endParaRPr lang="en-US" sz="1200" dirty="0"/>
              </a:p>
            </p:txBody>
          </p:sp>
          <p:sp>
            <p:nvSpPr>
              <p:cNvPr id="25" name="TextBox 24"/>
              <p:cNvSpPr txBox="1"/>
              <p:nvPr/>
            </p:nvSpPr>
            <p:spPr>
              <a:xfrm>
                <a:off x="8897540" y="2137947"/>
                <a:ext cx="811290" cy="34623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/>
                  <a:t>25 </a:t>
                </a:r>
                <a:r>
                  <a:rPr lang="en-US" sz="1200" dirty="0" err="1"/>
                  <a:t>kDa</a:t>
                </a:r>
                <a:endParaRPr lang="en-US" sz="1200" dirty="0"/>
              </a:p>
            </p:txBody>
          </p:sp>
          <p:sp>
            <p:nvSpPr>
              <p:cNvPr id="26" name="TextBox 25"/>
              <p:cNvSpPr txBox="1"/>
              <p:nvPr/>
            </p:nvSpPr>
            <p:spPr>
              <a:xfrm>
                <a:off x="8896790" y="2752428"/>
                <a:ext cx="811290" cy="34623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/>
                  <a:t>55 </a:t>
                </a:r>
                <a:r>
                  <a:rPr lang="en-US" sz="1200" dirty="0" err="1"/>
                  <a:t>kDa</a:t>
                </a:r>
                <a:endParaRPr lang="en-US" sz="1200" dirty="0"/>
              </a:p>
            </p:txBody>
          </p:sp>
          <p:sp>
            <p:nvSpPr>
              <p:cNvPr id="27" name="TextBox 26"/>
              <p:cNvSpPr txBox="1"/>
              <p:nvPr/>
            </p:nvSpPr>
            <p:spPr>
              <a:xfrm>
                <a:off x="8896789" y="2462605"/>
                <a:ext cx="900296" cy="34623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/>
                  <a:t>110 </a:t>
                </a:r>
                <a:r>
                  <a:rPr lang="en-US" sz="1200" dirty="0" err="1"/>
                  <a:t>kDa</a:t>
                </a:r>
                <a:endParaRPr lang="en-US" sz="1200" dirty="0"/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5961074" y="1861487"/>
                <a:ext cx="578496" cy="34623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/>
                  <a:t>ER</a:t>
                </a:r>
                <a:r>
                  <a:rPr lang="el-GR" sz="1200" dirty="0">
                    <a:latin typeface="Minion Pro Med" panose="02040503050201020203" pitchFamily="18" charset="0"/>
                  </a:rPr>
                  <a:t>α</a:t>
                </a:r>
                <a:endParaRPr lang="en-US" sz="1200" dirty="0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6448293" y="1573282"/>
                <a:ext cx="295263" cy="38470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HK" sz="1400" dirty="0"/>
                  <a:t>-</a:t>
                </a:r>
                <a:endParaRPr lang="zh-HK" altLang="en-US" sz="1400" dirty="0"/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 rot="16200000">
                <a:off x="6500959" y="1444625"/>
                <a:ext cx="667630" cy="33522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HK" sz="1200" dirty="0" err="1"/>
                  <a:t>siCtrl</a:t>
                </a:r>
                <a:endParaRPr lang="zh-HK" altLang="en-US" sz="1200" dirty="0"/>
              </a:p>
            </p:txBody>
          </p:sp>
          <p:sp>
            <p:nvSpPr>
              <p:cNvPr id="31" name="TextBox 30"/>
              <p:cNvSpPr txBox="1"/>
              <p:nvPr/>
            </p:nvSpPr>
            <p:spPr>
              <a:xfrm rot="16200000">
                <a:off x="6638524" y="1291536"/>
                <a:ext cx="986218" cy="33522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HK" sz="1200" dirty="0"/>
                  <a:t>siRNA#1</a:t>
                </a:r>
                <a:endParaRPr lang="zh-HK" altLang="en-US" sz="1200" dirty="0"/>
              </a:p>
            </p:txBody>
          </p:sp>
          <p:sp>
            <p:nvSpPr>
              <p:cNvPr id="32" name="TextBox 31"/>
              <p:cNvSpPr txBox="1"/>
              <p:nvPr/>
            </p:nvSpPr>
            <p:spPr>
              <a:xfrm rot="16200000">
                <a:off x="6932720" y="1292073"/>
                <a:ext cx="986218" cy="33522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HK" sz="1200" dirty="0"/>
                  <a:t>siRNA#2</a:t>
                </a:r>
                <a:endParaRPr lang="zh-HK" altLang="en-US" sz="1200" dirty="0"/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>
                <a:off x="7725937" y="1561334"/>
                <a:ext cx="295263" cy="38470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HK" sz="1400" dirty="0"/>
                  <a:t>-</a:t>
                </a:r>
                <a:endParaRPr lang="zh-HK" altLang="en-US" sz="1400" dirty="0"/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 rot="16200000">
                <a:off x="7754084" y="1449191"/>
                <a:ext cx="667630" cy="33522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HK" sz="1200" dirty="0" err="1"/>
                  <a:t>siCtrl</a:t>
                </a:r>
                <a:endParaRPr lang="zh-HK" altLang="en-US" sz="1200" dirty="0"/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 rot="16200000">
                <a:off x="7869918" y="1279589"/>
                <a:ext cx="986218" cy="33522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HK" sz="1200" dirty="0"/>
                  <a:t>siRNA#1</a:t>
                </a:r>
                <a:endParaRPr lang="zh-HK" altLang="en-US" sz="1200" dirty="0"/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 rot="16200000">
                <a:off x="8153245" y="1280127"/>
                <a:ext cx="986218" cy="33522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HK" sz="1200" dirty="0"/>
                  <a:t>siRNA#2</a:t>
                </a:r>
                <a:endParaRPr lang="zh-HK" altLang="en-US" sz="1200" dirty="0"/>
              </a:p>
            </p:txBody>
          </p:sp>
        </p:grpSp>
        <p:cxnSp>
          <p:nvCxnSpPr>
            <p:cNvPr id="16" name="Straight Connector 15"/>
            <p:cNvCxnSpPr/>
            <p:nvPr/>
          </p:nvCxnSpPr>
          <p:spPr>
            <a:xfrm>
              <a:off x="6373985" y="1293101"/>
              <a:ext cx="1057448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7718160" y="1291530"/>
              <a:ext cx="1057448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18" name="TextBox 17"/>
            <p:cNvSpPr txBox="1"/>
            <p:nvPr/>
          </p:nvSpPr>
          <p:spPr>
            <a:xfrm>
              <a:off x="6527604" y="941910"/>
              <a:ext cx="791890" cy="34623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200" dirty="0"/>
                <a:t>MCF-7</a:t>
              </a:r>
              <a:endParaRPr lang="zh-HK" altLang="en-US" sz="1200" dirty="0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7884806" y="944351"/>
              <a:ext cx="739512" cy="34623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200" dirty="0"/>
                <a:t>ZR-75</a:t>
              </a:r>
              <a:endParaRPr lang="zh-HK" altLang="en-US" sz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293412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8406</TotalTime>
  <Words>32</Words>
  <Application>Microsoft Office PowerPoint</Application>
  <PresentationFormat>On-screen Show (4:3)</PresentationFormat>
  <Paragraphs>26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ＭＳ Ｐゴシック</vt:lpstr>
      <vt:lpstr>Arial</vt:lpstr>
      <vt:lpstr>Calibri</vt:lpstr>
      <vt:lpstr>Minion Pro Med</vt:lpstr>
      <vt:lpstr>Office Theme</vt:lpstr>
      <vt:lpstr>PowerPoint Presentation</vt:lpstr>
    </vt:vector>
  </TitlesOfParts>
  <Company>The University of Hong Kong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 Tsoi Ho</dc:creator>
  <cp:lastModifiedBy>Windows User</cp:lastModifiedBy>
  <cp:revision>100</cp:revision>
  <cp:lastPrinted>2019-05-24T08:26:42Z</cp:lastPrinted>
  <dcterms:created xsi:type="dcterms:W3CDTF">2017-10-03T01:31:32Z</dcterms:created>
  <dcterms:modified xsi:type="dcterms:W3CDTF">2020-01-29T02:58:46Z</dcterms:modified>
</cp:coreProperties>
</file>