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9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130" y="0"/>
            <a:ext cx="1253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dirty="0"/>
              <a:t>Figure S</a:t>
            </a:r>
            <a:r>
              <a:rPr lang="en-US" altLang="zh-TW" dirty="0"/>
              <a:t>5</a:t>
            </a:r>
            <a:endParaRPr lang="en-US" altLang="zh-HK" dirty="0"/>
          </a:p>
        </p:txBody>
      </p:sp>
      <p:sp>
        <p:nvSpPr>
          <p:cNvPr id="3" name="TextBox 2"/>
          <p:cNvSpPr txBox="1"/>
          <p:nvPr/>
        </p:nvSpPr>
        <p:spPr>
          <a:xfrm>
            <a:off x="142673" y="6206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40713" y="33477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989784" y="6206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987824" y="33477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d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32790" y="6206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0" y="3717032"/>
            <a:ext cx="2731311" cy="20041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41" y="990020"/>
            <a:ext cx="2820231" cy="19763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01" y="1002547"/>
            <a:ext cx="2626907" cy="19318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0686"/>
          <a:stretch/>
        </p:blipFill>
        <p:spPr>
          <a:xfrm>
            <a:off x="3041337" y="3768933"/>
            <a:ext cx="2361264" cy="190593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026277" y="764704"/>
            <a:ext cx="761747" cy="31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77" dirty="0"/>
              <a:t>MCF-7</a:t>
            </a:r>
            <a:endParaRPr lang="zh-HK" altLang="en-US" sz="1477" dirty="0"/>
          </a:p>
        </p:txBody>
      </p:sp>
      <p:sp>
        <p:nvSpPr>
          <p:cNvPr id="13" name="TextBox 12"/>
          <p:cNvSpPr txBox="1"/>
          <p:nvPr/>
        </p:nvSpPr>
        <p:spPr>
          <a:xfrm>
            <a:off x="4067944" y="3534610"/>
            <a:ext cx="710451" cy="31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HK" sz="1477" dirty="0"/>
              <a:t>ZR-75</a:t>
            </a:r>
            <a:endParaRPr lang="zh-HK" altLang="en-US" sz="1477" dirty="0"/>
          </a:p>
        </p:txBody>
      </p:sp>
      <p:grpSp>
        <p:nvGrpSpPr>
          <p:cNvPr id="36" name="Group 35"/>
          <p:cNvGrpSpPr/>
          <p:nvPr/>
        </p:nvGrpSpPr>
        <p:grpSpPr>
          <a:xfrm>
            <a:off x="5794429" y="648618"/>
            <a:ext cx="3274725" cy="2186811"/>
            <a:chOff x="5493157" y="4315270"/>
            <a:chExt cx="3274725" cy="2186811"/>
          </a:xfrm>
        </p:grpSpPr>
        <p:grpSp>
          <p:nvGrpSpPr>
            <p:cNvPr id="37" name="Group 36"/>
            <p:cNvGrpSpPr/>
            <p:nvPr/>
          </p:nvGrpSpPr>
          <p:grpSpPr>
            <a:xfrm>
              <a:off x="5493157" y="4622616"/>
              <a:ext cx="3274725" cy="1879465"/>
              <a:chOff x="546806" y="4339489"/>
              <a:chExt cx="4366810" cy="2008291"/>
            </a:xfrm>
          </p:grpSpPr>
          <p:pic>
            <p:nvPicPr>
              <p:cNvPr id="42" name="Picture 41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068" t="32640" r="45247" b="57280"/>
              <a:stretch/>
            </p:blipFill>
            <p:spPr>
              <a:xfrm>
                <a:off x="1359849" y="5098804"/>
                <a:ext cx="2733638" cy="1248976"/>
              </a:xfrm>
              <a:prstGeom prst="rect">
                <a:avLst/>
              </a:prstGeom>
            </p:spPr>
          </p:pic>
          <p:sp>
            <p:nvSpPr>
              <p:cNvPr id="43" name="TextBox 42"/>
              <p:cNvSpPr txBox="1"/>
              <p:nvPr/>
            </p:nvSpPr>
            <p:spPr>
              <a:xfrm>
                <a:off x="690147" y="5412708"/>
                <a:ext cx="793472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eIF4E</a:t>
                </a: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553870" y="5105468"/>
                <a:ext cx="953791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FOXM1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546806" y="6006201"/>
                <a:ext cx="907704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Tubulin</a:t>
                </a: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3937983" y="5708787"/>
                <a:ext cx="893938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66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3922351" y="5408934"/>
                <a:ext cx="893938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25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3937237" y="5972483"/>
                <a:ext cx="893938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55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921604" y="5121812"/>
                <a:ext cx="992012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110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813580" y="5719948"/>
                <a:ext cx="637429" cy="2959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ER</a:t>
                </a:r>
                <a:r>
                  <a:rPr lang="el-GR" sz="1200" dirty="0">
                    <a:latin typeface="Minion Pro Med" panose="02040503050201020203" pitchFamily="18" charset="0"/>
                  </a:rPr>
                  <a:t>α</a:t>
                </a:r>
                <a:endParaRPr lang="en-US" sz="1200" dirty="0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436131" y="4875165"/>
                <a:ext cx="325342" cy="3288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400" dirty="0"/>
                  <a:t>-</a:t>
                </a:r>
                <a:endParaRPr lang="zh-HK" altLang="en-US" sz="1400" dirty="0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6200000">
                <a:off x="1537248" y="4729429"/>
                <a:ext cx="570731" cy="369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 err="1"/>
                  <a:t>siCtrl</a:t>
                </a:r>
                <a:endParaRPr lang="zh-HK" altLang="en-US" sz="1200" dirty="0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6200000">
                <a:off x="1697932" y="4576341"/>
                <a:ext cx="843080" cy="369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siRNA#1</a:t>
                </a:r>
                <a:endParaRPr lang="zh-HK" altLang="en-US" sz="12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 rot="16200000">
                <a:off x="1992128" y="4576878"/>
                <a:ext cx="843080" cy="369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siRNA#2</a:t>
                </a:r>
                <a:endParaRPr lang="zh-HK" altLang="en-US" sz="1200" dirty="0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2765328" y="4863215"/>
                <a:ext cx="325342" cy="3288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400" dirty="0"/>
                  <a:t>-</a:t>
                </a:r>
                <a:endParaRPr lang="zh-HK" altLang="en-US" sz="1400" dirty="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 rot="16200000">
                <a:off x="2866441" y="4717484"/>
                <a:ext cx="570732" cy="369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 err="1"/>
                  <a:t>siCtrl</a:t>
                </a:r>
                <a:endParaRPr lang="zh-HK" altLang="en-US" sz="12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 rot="16200000">
                <a:off x="3027128" y="4583588"/>
                <a:ext cx="843080" cy="369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siRNA#1</a:t>
                </a:r>
                <a:endParaRPr lang="zh-HK" altLang="en-US" sz="1200" dirty="0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 rot="16200000">
                <a:off x="3321324" y="4584123"/>
                <a:ext cx="843080" cy="3693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siRNA#2</a:t>
                </a:r>
                <a:endParaRPr lang="zh-HK" altLang="en-US" sz="1200" dirty="0"/>
              </a:p>
            </p:txBody>
          </p:sp>
        </p:grpSp>
        <p:cxnSp>
          <p:nvCxnSpPr>
            <p:cNvPr id="38" name="Straight Connector 37"/>
            <p:cNvCxnSpPr/>
            <p:nvPr/>
          </p:nvCxnSpPr>
          <p:spPr>
            <a:xfrm>
              <a:off x="6069912" y="4598673"/>
              <a:ext cx="851387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7152152" y="4597422"/>
              <a:ext cx="851387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6205974" y="4315270"/>
              <a:ext cx="6543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200" dirty="0"/>
                <a:t>MCF-7</a:t>
              </a:r>
              <a:endParaRPr lang="zh-HK" altLang="en-US" sz="12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298704" y="4317213"/>
              <a:ext cx="6110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200" dirty="0"/>
                <a:t>ZR-75</a:t>
              </a:r>
              <a:endParaRPr lang="zh-HK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65579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8406</TotalTime>
  <Words>32</Words>
  <Application>Microsoft Office PowerPoint</Application>
  <PresentationFormat>On-screen Show (4:3)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Minion Pro Med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101</cp:revision>
  <cp:lastPrinted>2019-05-24T08:26:42Z</cp:lastPrinted>
  <dcterms:created xsi:type="dcterms:W3CDTF">2017-10-03T01:31:32Z</dcterms:created>
  <dcterms:modified xsi:type="dcterms:W3CDTF">2020-01-29T02:58:59Z</dcterms:modified>
</cp:coreProperties>
</file>