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8" r:id="rId2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34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C4A77B-6283-4730-BC35-91550FBFC96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AC3CCF-6B98-4EF6-BB44-125CA4232D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4086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FC37AB-B8FC-470D-B252-BE2130B17F5D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B9785C-D423-45BB-A6D4-2A9574A32B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714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B9785C-D423-45BB-A6D4-2A9574A32BD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9449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C8761-A422-401C-934F-DBB434D69F50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96F16-8245-4CC6-B49A-CA3E3A4638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80F586-8630-49BB-8DF2-F3F42D033278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1C440-DEBD-496C-BFDD-5CC6DA0A71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D108B-CC42-4EC1-97B6-602A037E04CE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7E995-D04A-458D-A2B8-EB0DD53F0C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7BCEF-2346-4706-A4EB-A6E714A2D318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4B1D9-8E9A-4794-8D91-0428B30440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283F5-7672-4CA6-B4C5-02C42780DFD5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EE5E1-2B6E-4C7F-8984-CAA8CECAAF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667B2-222A-4613-B5FD-AFF51622079D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45384-5FD2-4804-B082-19F88AF998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AFD0A-1B8D-4B43-B27D-834DEA511307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F406C-30C0-4708-A53A-6DA1084107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6F876-A80F-4237-96C7-029811984924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0E952-FD0B-4713-8FC1-C76196ECD0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996F7-9BFF-4EF4-97A2-72E097AE9F9C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BF5A2-3AF0-401F-AAAE-86AFA84729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1CE55-6C7D-4145-8460-9AD6D3679E1A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6B242-A357-4C6A-8CF1-B3F5C74775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3D18F-C672-499C-8F87-19232F6E6709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C726E-0186-4A77-97B7-F45801C04D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DE5559E7-C590-4B48-8F91-8FF7791530FB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AC322C4-652A-466C-B9B6-4BC3DA0999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123" charset="-128"/>
          <a:cs typeface="ＭＳ Ｐゴシック" pitchFamily="-123" charset="-128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-123" charset="0"/>
        <a:buChar char="•"/>
        <a:defRPr sz="3200" kern="1200">
          <a:solidFill>
            <a:schemeClr val="tx1"/>
          </a:solidFill>
          <a:latin typeface="+mn-lt"/>
          <a:ea typeface="ＭＳ Ｐゴシック" pitchFamily="-123" charset="-128"/>
          <a:cs typeface="ＭＳ Ｐゴシック" pitchFamily="-123" charset="-128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-123" charset="0"/>
        <a:buChar char="–"/>
        <a:defRPr sz="28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•"/>
        <a:defRPr sz="24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–"/>
        <a:defRPr sz="20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»"/>
        <a:defRPr sz="20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303409"/>
            <a:ext cx="2856313" cy="212559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340768"/>
            <a:ext cx="2843599" cy="209705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6470" y="1364396"/>
            <a:ext cx="2574197" cy="2319183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44712" y="46365"/>
            <a:ext cx="1184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zh-HK" dirty="0"/>
              <a:t>Figure S</a:t>
            </a:r>
            <a:r>
              <a:rPr lang="en-US" altLang="zh-TW" dirty="0"/>
              <a:t>6</a:t>
            </a:r>
            <a:endParaRPr lang="en-GB" altLang="zh-HK" dirty="0"/>
          </a:p>
        </p:txBody>
      </p:sp>
      <p:grpSp>
        <p:nvGrpSpPr>
          <p:cNvPr id="14" name="Group 13"/>
          <p:cNvGrpSpPr/>
          <p:nvPr/>
        </p:nvGrpSpPr>
        <p:grpSpPr>
          <a:xfrm>
            <a:off x="179512" y="3641223"/>
            <a:ext cx="3011423" cy="2133011"/>
            <a:chOff x="3821722" y="1917368"/>
            <a:chExt cx="3011423" cy="2133011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00" t="8626" r="50946" b="11199"/>
            <a:stretch/>
          </p:blipFill>
          <p:spPr>
            <a:xfrm>
              <a:off x="4665785" y="2799850"/>
              <a:ext cx="1381321" cy="1250529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3821722" y="3716216"/>
              <a:ext cx="76469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Tubulin</a:t>
              </a:r>
              <a:endParaRPr lang="zh-HK" altLang="en-US" sz="1400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833446" y="3399696"/>
              <a:ext cx="80182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FOXM1</a:t>
              </a:r>
              <a:endParaRPr lang="zh-HK" altLang="en-US" sz="1400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138245" y="3083176"/>
              <a:ext cx="5373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ER</a:t>
              </a:r>
              <a:r>
                <a:rPr lang="el-GR" altLang="zh-HK" sz="1400" dirty="0">
                  <a:latin typeface="Minion Pro Med" panose="02040503050201020203" pitchFamily="18" charset="0"/>
                </a:rPr>
                <a:t>α</a:t>
              </a:r>
              <a:endParaRPr lang="zh-HK" altLang="en-US" sz="1400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997570" y="2778379"/>
              <a:ext cx="6623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eIF4E</a:t>
              </a:r>
              <a:endParaRPr lang="zh-HK" altLang="en-US" sz="1400" dirty="0"/>
            </a:p>
          </p:txBody>
        </p:sp>
        <p:sp>
          <p:nvSpPr>
            <p:cNvPr id="25" name="TextBox 24"/>
            <p:cNvSpPr txBox="1"/>
            <p:nvPr/>
          </p:nvSpPr>
          <p:spPr>
            <a:xfrm rot="16200000">
              <a:off x="4609964" y="2374197"/>
              <a:ext cx="59343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 err="1"/>
                <a:t>siCtrl</a:t>
              </a:r>
              <a:endParaRPr lang="zh-HK" altLang="en-US" sz="1400" dirty="0"/>
            </a:p>
          </p:txBody>
        </p:sp>
        <p:sp>
          <p:nvSpPr>
            <p:cNvPr id="26" name="TextBox 25"/>
            <p:cNvSpPr txBox="1"/>
            <p:nvPr/>
          </p:nvSpPr>
          <p:spPr>
            <a:xfrm rot="16200000">
              <a:off x="4882112" y="2210076"/>
              <a:ext cx="89319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siRNA#1</a:t>
              </a:r>
              <a:endParaRPr lang="zh-HK" altLang="en-US" sz="1400" dirty="0"/>
            </a:p>
          </p:txBody>
        </p:sp>
        <p:sp>
          <p:nvSpPr>
            <p:cNvPr id="27" name="TextBox 26"/>
            <p:cNvSpPr txBox="1"/>
            <p:nvPr/>
          </p:nvSpPr>
          <p:spPr>
            <a:xfrm rot="16200000">
              <a:off x="5327587" y="2210077"/>
              <a:ext cx="89319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siRNA#2</a:t>
              </a:r>
              <a:endParaRPr lang="zh-HK" altLang="en-US" sz="1400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6081016" y="3104295"/>
              <a:ext cx="75212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66 </a:t>
              </a:r>
              <a:r>
                <a:rPr lang="en-US" sz="1400" dirty="0" err="1"/>
                <a:t>kDa</a:t>
              </a:r>
              <a:endParaRPr lang="en-US" sz="1400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081016" y="2799278"/>
              <a:ext cx="75212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25 </a:t>
              </a:r>
              <a:r>
                <a:rPr lang="en-US" sz="1400" dirty="0" err="1"/>
                <a:t>kDa</a:t>
              </a:r>
              <a:endParaRPr lang="en-US" sz="1400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6080364" y="3737781"/>
              <a:ext cx="75212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55 </a:t>
              </a:r>
              <a:r>
                <a:rPr lang="en-US" sz="1400" dirty="0" err="1"/>
                <a:t>kDa</a:t>
              </a:r>
              <a:endParaRPr lang="en-US" sz="1400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963134" y="3424836"/>
              <a:ext cx="83817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110 </a:t>
              </a:r>
              <a:r>
                <a:rPr lang="en-US" sz="1400" dirty="0" err="1"/>
                <a:t>kDa</a:t>
              </a:r>
              <a:endParaRPr lang="en-US" sz="1400" dirty="0"/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3203848" y="3636421"/>
            <a:ext cx="2935780" cy="2141780"/>
            <a:chOff x="3876671" y="1249157"/>
            <a:chExt cx="2935780" cy="2141780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80" t="8360" r="51733" b="11274"/>
            <a:stretch/>
          </p:blipFill>
          <p:spPr>
            <a:xfrm>
              <a:off x="4666942" y="2157710"/>
              <a:ext cx="1370621" cy="1217860"/>
            </a:xfrm>
            <a:prstGeom prst="rect">
              <a:avLst/>
            </a:prstGeom>
          </p:spPr>
        </p:pic>
        <p:sp>
          <p:nvSpPr>
            <p:cNvPr id="41" name="TextBox 40"/>
            <p:cNvSpPr txBox="1"/>
            <p:nvPr/>
          </p:nvSpPr>
          <p:spPr>
            <a:xfrm>
              <a:off x="3925844" y="3083160"/>
              <a:ext cx="76469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Tubulin</a:t>
              </a:r>
              <a:endParaRPr lang="zh-HK" altLang="en-US" sz="1400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876671" y="2766640"/>
              <a:ext cx="80182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FOXM1</a:t>
              </a:r>
              <a:endParaRPr lang="zh-HK" altLang="en-US" sz="1400" dirty="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4168513" y="2143087"/>
              <a:ext cx="5373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ER</a:t>
              </a:r>
              <a:r>
                <a:rPr lang="el-GR" altLang="zh-HK" sz="1400" dirty="0">
                  <a:latin typeface="Minion Pro Med" panose="02040503050201020203" pitchFamily="18" charset="0"/>
                </a:rPr>
                <a:t>α</a:t>
              </a:r>
              <a:endParaRPr lang="zh-HK" altLang="en-US" sz="1400" dirty="0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052796" y="2438397"/>
              <a:ext cx="6623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eIF4E</a:t>
              </a:r>
              <a:endParaRPr lang="zh-HK" altLang="en-US" sz="1400" dirty="0"/>
            </a:p>
          </p:txBody>
        </p:sp>
        <p:sp>
          <p:nvSpPr>
            <p:cNvPr id="45" name="TextBox 44"/>
            <p:cNvSpPr txBox="1"/>
            <p:nvPr/>
          </p:nvSpPr>
          <p:spPr>
            <a:xfrm rot="16200000">
              <a:off x="4609964" y="1705986"/>
              <a:ext cx="59343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 err="1"/>
                <a:t>siCtrl</a:t>
              </a:r>
              <a:endParaRPr lang="zh-HK" altLang="en-US" sz="1400" dirty="0"/>
            </a:p>
          </p:txBody>
        </p:sp>
        <p:sp>
          <p:nvSpPr>
            <p:cNvPr id="46" name="TextBox 45"/>
            <p:cNvSpPr txBox="1"/>
            <p:nvPr/>
          </p:nvSpPr>
          <p:spPr>
            <a:xfrm rot="16200000">
              <a:off x="4882112" y="1541865"/>
              <a:ext cx="89319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siRNA#1</a:t>
              </a:r>
              <a:endParaRPr lang="zh-HK" altLang="en-US" sz="1400" dirty="0"/>
            </a:p>
          </p:txBody>
        </p:sp>
        <p:sp>
          <p:nvSpPr>
            <p:cNvPr id="47" name="TextBox 46"/>
            <p:cNvSpPr txBox="1"/>
            <p:nvPr/>
          </p:nvSpPr>
          <p:spPr>
            <a:xfrm rot="16200000">
              <a:off x="5327587" y="1541866"/>
              <a:ext cx="89319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siRNA#2</a:t>
              </a:r>
              <a:endParaRPr lang="zh-HK" altLang="en-US" sz="1400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6053990" y="2136646"/>
              <a:ext cx="75212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66 </a:t>
              </a:r>
              <a:r>
                <a:rPr lang="en-US" sz="1400" dirty="0" err="1"/>
                <a:t>kDa</a:t>
              </a:r>
              <a:endParaRPr lang="en-US" sz="1400" dirty="0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6060322" y="2437726"/>
              <a:ext cx="75212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25 </a:t>
              </a:r>
              <a:r>
                <a:rPr lang="en-US" sz="1400" dirty="0" err="1"/>
                <a:t>kDa</a:t>
              </a:r>
              <a:endParaRPr lang="en-US" sz="1400" dirty="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6059670" y="3071431"/>
              <a:ext cx="75212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55 </a:t>
              </a:r>
              <a:r>
                <a:rPr lang="en-US" sz="1400" dirty="0" err="1"/>
                <a:t>kDa</a:t>
              </a:r>
              <a:endParaRPr lang="en-US" sz="1400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5942440" y="2758486"/>
              <a:ext cx="83817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110 </a:t>
              </a:r>
              <a:r>
                <a:rPr lang="en-US" sz="1400" dirty="0" err="1"/>
                <a:t>kDa</a:t>
              </a:r>
              <a:endParaRPr lang="en-US" sz="1400" dirty="0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228184" y="3646578"/>
            <a:ext cx="2859430" cy="2190242"/>
            <a:chOff x="3616717" y="1050485"/>
            <a:chExt cx="2859430" cy="2190242"/>
          </a:xfrm>
        </p:grpSpPr>
        <p:pic>
          <p:nvPicPr>
            <p:cNvPr id="60" name="Picture 59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03" t="9062" r="51467" b="9382"/>
            <a:stretch/>
          </p:blipFill>
          <p:spPr>
            <a:xfrm>
              <a:off x="4372708" y="1934309"/>
              <a:ext cx="1333787" cy="1247800"/>
            </a:xfrm>
            <a:prstGeom prst="rect">
              <a:avLst/>
            </a:prstGeom>
          </p:spPr>
        </p:pic>
        <p:sp>
          <p:nvSpPr>
            <p:cNvPr id="61" name="TextBox 60"/>
            <p:cNvSpPr txBox="1"/>
            <p:nvPr/>
          </p:nvSpPr>
          <p:spPr>
            <a:xfrm>
              <a:off x="3627295" y="2897827"/>
              <a:ext cx="76469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Tubulin</a:t>
              </a:r>
              <a:endParaRPr lang="zh-HK" altLang="en-US" sz="1400" dirty="0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3616717" y="1936537"/>
              <a:ext cx="80182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FOXM1</a:t>
              </a:r>
              <a:endParaRPr lang="zh-HK" altLang="en-US" sz="1400" dirty="0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3908559" y="2602519"/>
              <a:ext cx="5373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ER</a:t>
              </a:r>
              <a:r>
                <a:rPr lang="el-GR" altLang="zh-HK" sz="1400" dirty="0">
                  <a:latin typeface="Minion Pro Med" panose="02040503050201020203" pitchFamily="18" charset="0"/>
                </a:rPr>
                <a:t>α</a:t>
              </a:r>
              <a:endParaRPr lang="zh-HK" altLang="en-US" sz="1400" dirty="0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3792842" y="2288233"/>
              <a:ext cx="6623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eIF4E</a:t>
              </a:r>
              <a:endParaRPr lang="zh-HK" altLang="en-US" sz="1400" dirty="0"/>
            </a:p>
          </p:txBody>
        </p:sp>
        <p:sp>
          <p:nvSpPr>
            <p:cNvPr id="65" name="TextBox 64"/>
            <p:cNvSpPr txBox="1"/>
            <p:nvPr/>
          </p:nvSpPr>
          <p:spPr>
            <a:xfrm rot="16200000">
              <a:off x="4257315" y="1507314"/>
              <a:ext cx="59343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 err="1"/>
                <a:t>siCtrl</a:t>
              </a:r>
              <a:endParaRPr lang="zh-HK" altLang="en-US" sz="1400" dirty="0"/>
            </a:p>
          </p:txBody>
        </p:sp>
        <p:sp>
          <p:nvSpPr>
            <p:cNvPr id="66" name="TextBox 65"/>
            <p:cNvSpPr txBox="1"/>
            <p:nvPr/>
          </p:nvSpPr>
          <p:spPr>
            <a:xfrm rot="16200000">
              <a:off x="4494294" y="1343193"/>
              <a:ext cx="89319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siRNA#1</a:t>
              </a:r>
              <a:endParaRPr lang="zh-HK" altLang="en-US" sz="1400" dirty="0"/>
            </a:p>
          </p:txBody>
        </p:sp>
        <p:sp>
          <p:nvSpPr>
            <p:cNvPr id="67" name="TextBox 66"/>
            <p:cNvSpPr txBox="1"/>
            <p:nvPr/>
          </p:nvSpPr>
          <p:spPr>
            <a:xfrm rot="16200000">
              <a:off x="4939769" y="1343194"/>
              <a:ext cx="89319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400" dirty="0"/>
                <a:t>siRNA#2</a:t>
              </a:r>
              <a:endParaRPr lang="zh-HK" altLang="en-US" sz="1400" dirty="0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5717686" y="2586023"/>
              <a:ext cx="75212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66 </a:t>
              </a:r>
              <a:r>
                <a:rPr lang="en-US" sz="1400" dirty="0" err="1"/>
                <a:t>kDa</a:t>
              </a:r>
              <a:endParaRPr lang="en-US" sz="1400" dirty="0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5724018" y="2254061"/>
              <a:ext cx="75212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25 </a:t>
              </a:r>
              <a:r>
                <a:rPr lang="en-US" sz="1400" dirty="0" err="1"/>
                <a:t>kDa</a:t>
              </a:r>
              <a:endParaRPr lang="en-US" sz="1400" dirty="0"/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5723366" y="2868316"/>
              <a:ext cx="752129" cy="3724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55 </a:t>
              </a:r>
              <a:r>
                <a:rPr lang="en-US" sz="1400" dirty="0" err="1"/>
                <a:t>kDa</a:t>
              </a:r>
              <a:endParaRPr lang="en-US" sz="1400" dirty="0"/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5628438" y="1930052"/>
              <a:ext cx="83817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110 </a:t>
              </a:r>
              <a:r>
                <a:rPr lang="en-US" sz="1400" dirty="0" err="1"/>
                <a:t>kDa</a:t>
              </a:r>
              <a:endParaRPr lang="en-US" sz="1400" dirty="0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251520" y="83671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a</a:t>
            </a:r>
            <a:endParaRPr lang="en-US" dirty="0"/>
          </a:p>
        </p:txBody>
      </p:sp>
      <p:sp>
        <p:nvSpPr>
          <p:cNvPr id="48" name="TextBox 47"/>
          <p:cNvSpPr txBox="1"/>
          <p:nvPr/>
        </p:nvSpPr>
        <p:spPr>
          <a:xfrm>
            <a:off x="3153326" y="83671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c</a:t>
            </a:r>
            <a:endParaRPr lang="en-US" dirty="0"/>
          </a:p>
        </p:txBody>
      </p:sp>
      <p:sp>
        <p:nvSpPr>
          <p:cNvPr id="49" name="TextBox 48"/>
          <p:cNvSpPr txBox="1"/>
          <p:nvPr/>
        </p:nvSpPr>
        <p:spPr>
          <a:xfrm>
            <a:off x="6105654" y="83671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e</a:t>
            </a:r>
            <a:endParaRPr lang="en-US" dirty="0"/>
          </a:p>
        </p:txBody>
      </p:sp>
      <p:sp>
        <p:nvSpPr>
          <p:cNvPr id="50" name="TextBox 49"/>
          <p:cNvSpPr txBox="1"/>
          <p:nvPr/>
        </p:nvSpPr>
        <p:spPr>
          <a:xfrm>
            <a:off x="251520" y="363573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b</a:t>
            </a:r>
            <a:endParaRPr lang="en-US" dirty="0"/>
          </a:p>
        </p:txBody>
      </p:sp>
      <p:sp>
        <p:nvSpPr>
          <p:cNvPr id="51" name="TextBox 50"/>
          <p:cNvSpPr txBox="1"/>
          <p:nvPr/>
        </p:nvSpPr>
        <p:spPr>
          <a:xfrm>
            <a:off x="3153326" y="363573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d</a:t>
            </a:r>
            <a:endParaRPr lang="en-US" dirty="0"/>
          </a:p>
        </p:txBody>
      </p:sp>
      <p:sp>
        <p:nvSpPr>
          <p:cNvPr id="52" name="TextBox 51"/>
          <p:cNvSpPr txBox="1"/>
          <p:nvPr/>
        </p:nvSpPr>
        <p:spPr>
          <a:xfrm>
            <a:off x="6105654" y="363573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75378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8407</TotalTime>
  <Words>58</Words>
  <Application>Microsoft Office PowerPoint</Application>
  <PresentationFormat>On-screen Show (4:3)</PresentationFormat>
  <Paragraphs>41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ＭＳ Ｐゴシック</vt:lpstr>
      <vt:lpstr>Arial</vt:lpstr>
      <vt:lpstr>Calibri</vt:lpstr>
      <vt:lpstr>Minion Pro Med</vt:lpstr>
      <vt:lpstr>Office Theme</vt:lpstr>
      <vt:lpstr>PowerPoint Presentation</vt:lpstr>
    </vt:vector>
  </TitlesOfParts>
  <Company>The University of Hong Kong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 Tsoi Ho</dc:creator>
  <cp:lastModifiedBy>Windows User</cp:lastModifiedBy>
  <cp:revision>102</cp:revision>
  <cp:lastPrinted>2019-05-24T08:26:42Z</cp:lastPrinted>
  <dcterms:created xsi:type="dcterms:W3CDTF">2017-10-03T01:31:32Z</dcterms:created>
  <dcterms:modified xsi:type="dcterms:W3CDTF">2020-01-29T02:59:15Z</dcterms:modified>
</cp:coreProperties>
</file>