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4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75" y="1398124"/>
            <a:ext cx="3005295" cy="21403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383" y="1439806"/>
            <a:ext cx="2843599" cy="20970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753" y="1456919"/>
            <a:ext cx="2558364" cy="2304919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107504" y="3680120"/>
            <a:ext cx="2865055" cy="2133010"/>
            <a:chOff x="5335601" y="1917369"/>
            <a:chExt cx="2865055" cy="213301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455" t="8626" r="3997" b="11199"/>
            <a:stretch/>
          </p:blipFill>
          <p:spPr>
            <a:xfrm>
              <a:off x="6089466" y="2799850"/>
              <a:ext cx="1378134" cy="125052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5357330" y="3727367"/>
              <a:ext cx="7646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Tubulin</a:t>
              </a:r>
              <a:endParaRPr lang="zh-HK" altLang="en-US" sz="14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335601" y="3399696"/>
              <a:ext cx="8018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FOXM1</a:t>
              </a:r>
              <a:endParaRPr lang="zh-HK" altLang="en-US" sz="14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595796" y="3083176"/>
              <a:ext cx="5373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ER</a:t>
              </a:r>
              <a:r>
                <a:rPr lang="el-GR" altLang="zh-HK" sz="1400" dirty="0">
                  <a:latin typeface="Minion Pro Med" panose="02040503050201020203" pitchFamily="18" charset="0"/>
                </a:rPr>
                <a:t>α</a:t>
              </a:r>
              <a:endParaRPr lang="zh-HK" altLang="en-US" sz="14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466272" y="2778379"/>
              <a:ext cx="6623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eIF4E</a:t>
              </a:r>
              <a:endParaRPr lang="zh-HK" altLang="en-US" sz="1400" dirty="0"/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6028454" y="2374198"/>
              <a:ext cx="5934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 err="1"/>
                <a:t>siCtrl</a:t>
              </a:r>
              <a:endParaRPr lang="zh-HK" altLang="en-US" sz="14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446907" y="3104295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66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46907" y="2799278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25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446255" y="3737781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362478" y="3424836"/>
              <a:ext cx="8381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110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25" name="TextBox 24"/>
            <p:cNvSpPr txBox="1"/>
            <p:nvPr/>
          </p:nvSpPr>
          <p:spPr>
            <a:xfrm rot="16200000">
              <a:off x="6312324" y="2210077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siRNA#1</a:t>
              </a:r>
              <a:endParaRPr lang="zh-HK" altLang="en-US" sz="1400" dirty="0"/>
            </a:p>
          </p:txBody>
        </p:sp>
        <p:sp>
          <p:nvSpPr>
            <p:cNvPr id="26" name="TextBox 25"/>
            <p:cNvSpPr txBox="1"/>
            <p:nvPr/>
          </p:nvSpPr>
          <p:spPr>
            <a:xfrm rot="16200000">
              <a:off x="6757799" y="2210078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siRNA#2</a:t>
              </a:r>
              <a:endParaRPr lang="zh-HK" altLang="en-US" sz="1400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096666" y="3681961"/>
            <a:ext cx="2930576" cy="2141779"/>
            <a:chOff x="5304670" y="1249158"/>
            <a:chExt cx="2930576" cy="2141779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146" t="8360" r="5988" b="11274"/>
            <a:stretch/>
          </p:blipFill>
          <p:spPr>
            <a:xfrm>
              <a:off x="6096758" y="2157710"/>
              <a:ext cx="1382565" cy="1217860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5353843" y="3083160"/>
              <a:ext cx="7646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Tubulin</a:t>
              </a:r>
              <a:endParaRPr lang="zh-HK" altLang="en-US" sz="1400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304670" y="2766640"/>
              <a:ext cx="8018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FOXM1</a:t>
              </a:r>
              <a:endParaRPr lang="zh-HK" altLang="en-US" sz="14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596512" y="2143087"/>
              <a:ext cx="5373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ER</a:t>
              </a:r>
              <a:r>
                <a:rPr lang="el-GR" altLang="zh-HK" sz="1400" dirty="0">
                  <a:latin typeface="Minion Pro Med" panose="02040503050201020203" pitchFamily="18" charset="0"/>
                </a:rPr>
                <a:t>α</a:t>
              </a:r>
              <a:endParaRPr lang="zh-HK" altLang="en-US" sz="14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480795" y="2438397"/>
              <a:ext cx="6623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eIF4E</a:t>
              </a:r>
              <a:endParaRPr lang="zh-HK" altLang="en-US" sz="1400" dirty="0"/>
            </a:p>
          </p:txBody>
        </p:sp>
        <p:sp>
          <p:nvSpPr>
            <p:cNvPr id="36" name="TextBox 35"/>
            <p:cNvSpPr txBox="1"/>
            <p:nvPr/>
          </p:nvSpPr>
          <p:spPr>
            <a:xfrm rot="16200000">
              <a:off x="6028454" y="1705987"/>
              <a:ext cx="5934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 err="1"/>
                <a:t>siCtrl</a:t>
              </a:r>
              <a:endParaRPr lang="zh-HK" altLang="en-US" sz="1400" dirty="0"/>
            </a:p>
          </p:txBody>
        </p:sp>
        <p:sp>
          <p:nvSpPr>
            <p:cNvPr id="41" name="TextBox 40"/>
            <p:cNvSpPr txBox="1"/>
            <p:nvPr/>
          </p:nvSpPr>
          <p:spPr>
            <a:xfrm rot="16200000">
              <a:off x="6312324" y="1541866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siRNA#1</a:t>
              </a:r>
              <a:endParaRPr lang="zh-HK" altLang="en-US" sz="1400" dirty="0"/>
            </a:p>
          </p:txBody>
        </p:sp>
        <p:sp>
          <p:nvSpPr>
            <p:cNvPr id="42" name="TextBox 41"/>
            <p:cNvSpPr txBox="1"/>
            <p:nvPr/>
          </p:nvSpPr>
          <p:spPr>
            <a:xfrm rot="16200000">
              <a:off x="6757799" y="1541867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siRNA#2</a:t>
              </a:r>
              <a:endParaRPr lang="zh-HK" altLang="en-US" sz="14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476785" y="2125495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66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7483117" y="2426575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25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482465" y="3060280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7387537" y="2747335"/>
              <a:ext cx="8381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110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082843" y="3679553"/>
            <a:ext cx="2799313" cy="2193227"/>
            <a:chOff x="5025149" y="1050486"/>
            <a:chExt cx="2799313" cy="2193227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376" t="9062" r="3325" b="9382"/>
            <a:stretch/>
          </p:blipFill>
          <p:spPr>
            <a:xfrm>
              <a:off x="5730770" y="1934308"/>
              <a:ext cx="1361692" cy="1309405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5058029" y="2908978"/>
              <a:ext cx="7646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Tubulin</a:t>
              </a:r>
              <a:endParaRPr lang="zh-HK" altLang="en-US" sz="1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025149" y="1958839"/>
              <a:ext cx="8018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FOXM1</a:t>
              </a:r>
              <a:endParaRPr lang="zh-HK" altLang="en-US" sz="1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5272387" y="2613670"/>
              <a:ext cx="5373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ER</a:t>
              </a:r>
              <a:r>
                <a:rPr lang="el-GR" altLang="zh-HK" sz="1400" dirty="0">
                  <a:latin typeface="Minion Pro Med" panose="02040503050201020203" pitchFamily="18" charset="0"/>
                </a:rPr>
                <a:t>α</a:t>
              </a:r>
              <a:endParaRPr lang="zh-HK" altLang="en-US" sz="1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156670" y="2299384"/>
              <a:ext cx="6623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eIF4E</a:t>
              </a:r>
              <a:endParaRPr lang="zh-HK" altLang="en-US" sz="1400" dirty="0"/>
            </a:p>
          </p:txBody>
        </p:sp>
        <p:sp>
          <p:nvSpPr>
            <p:cNvPr id="56" name="TextBox 55"/>
            <p:cNvSpPr txBox="1"/>
            <p:nvPr/>
          </p:nvSpPr>
          <p:spPr>
            <a:xfrm rot="16200000">
              <a:off x="5640636" y="1507315"/>
              <a:ext cx="5934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 err="1"/>
                <a:t>siCtrl</a:t>
              </a:r>
              <a:endParaRPr lang="zh-HK" altLang="en-US" sz="1400" dirty="0"/>
            </a:p>
          </p:txBody>
        </p:sp>
        <p:sp>
          <p:nvSpPr>
            <p:cNvPr id="61" name="TextBox 60"/>
            <p:cNvSpPr txBox="1"/>
            <p:nvPr/>
          </p:nvSpPr>
          <p:spPr>
            <a:xfrm rot="16200000">
              <a:off x="5924506" y="1343194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siRNA#1</a:t>
              </a:r>
              <a:endParaRPr lang="zh-HK" altLang="en-US" sz="1400" dirty="0"/>
            </a:p>
          </p:txBody>
        </p:sp>
        <p:sp>
          <p:nvSpPr>
            <p:cNvPr id="62" name="TextBox 61"/>
            <p:cNvSpPr txBox="1"/>
            <p:nvPr/>
          </p:nvSpPr>
          <p:spPr>
            <a:xfrm rot="16200000">
              <a:off x="6369981" y="1343195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siRNA#2</a:t>
              </a:r>
              <a:endParaRPr lang="zh-HK" altLang="en-US" sz="14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7066001" y="2586023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66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7072333" y="2254061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25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071681" y="2922935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976753" y="1930052"/>
              <a:ext cx="8381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110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251520" y="83671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a</a:t>
            </a:r>
            <a:endParaRPr 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3153326" y="8367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c</a:t>
            </a:r>
            <a:endParaRPr lang="en-US" dirty="0"/>
          </a:p>
        </p:txBody>
      </p:sp>
      <p:sp>
        <p:nvSpPr>
          <p:cNvPr id="55" name="TextBox 54"/>
          <p:cNvSpPr txBox="1"/>
          <p:nvPr/>
        </p:nvSpPr>
        <p:spPr>
          <a:xfrm>
            <a:off x="6105654" y="83671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e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251520" y="363573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b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3153326" y="363573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d</a:t>
            </a:r>
            <a:endParaRPr lang="en-US" dirty="0"/>
          </a:p>
        </p:txBody>
      </p:sp>
      <p:sp>
        <p:nvSpPr>
          <p:cNvPr id="59" name="TextBox 58"/>
          <p:cNvSpPr txBox="1"/>
          <p:nvPr/>
        </p:nvSpPr>
        <p:spPr>
          <a:xfrm>
            <a:off x="6105654" y="363573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f</a:t>
            </a:r>
            <a:endParaRPr lang="en-US" dirty="0"/>
          </a:p>
        </p:txBody>
      </p:sp>
      <p:sp>
        <p:nvSpPr>
          <p:cNvPr id="67" name="TextBox 66"/>
          <p:cNvSpPr txBox="1"/>
          <p:nvPr/>
        </p:nvSpPr>
        <p:spPr>
          <a:xfrm>
            <a:off x="44712" y="46365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HK" dirty="0"/>
              <a:t>Figure S</a:t>
            </a:r>
            <a:r>
              <a:rPr lang="en-US" altLang="zh-TW" dirty="0"/>
              <a:t>7</a:t>
            </a:r>
            <a:endParaRPr lang="en-GB" altLang="zh-HK" dirty="0"/>
          </a:p>
        </p:txBody>
      </p:sp>
    </p:spTree>
    <p:extLst>
      <p:ext uri="{BB962C8B-B14F-4D97-AF65-F5344CB8AC3E}">
        <p14:creationId xmlns:p14="http://schemas.microsoft.com/office/powerpoint/2010/main" val="578274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8407</TotalTime>
  <Words>57</Words>
  <Application>Microsoft Office PowerPoint</Application>
  <PresentationFormat>On-screen Show (4:3)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Minion Pro Med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103</cp:revision>
  <cp:lastPrinted>2019-05-24T08:26:42Z</cp:lastPrinted>
  <dcterms:created xsi:type="dcterms:W3CDTF">2017-10-03T01:31:32Z</dcterms:created>
  <dcterms:modified xsi:type="dcterms:W3CDTF">2020-01-29T02:59:29Z</dcterms:modified>
</cp:coreProperties>
</file>