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1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4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4A77B-6283-4730-BC35-91550FBFC96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C3CCF-6B98-4EF6-BB44-125CA4232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08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C37AB-B8FC-470D-B252-BE2130B17F5D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9785C-D423-45BB-A6D4-2A9574A32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14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8761-A422-401C-934F-DBB434D69F50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6F16-8245-4CC6-B49A-CA3E3A4638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F586-8630-49BB-8DF2-F3F42D03327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C440-DEBD-496C-BFDD-5CC6DA0A7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108B-CC42-4EC1-97B6-602A037E04CE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E995-D04A-458D-A2B8-EB0DD53F0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BCEF-2346-4706-A4EB-A6E714A2D31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B1D9-8E9A-4794-8D91-0428B3044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83F5-7672-4CA6-B4C5-02C42780DFD5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EE5E1-2B6E-4C7F-8984-CAA8CECAA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67B2-222A-4613-B5FD-AFF51622079D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5384-5FD2-4804-B082-19F88AF99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D0A-1B8D-4B43-B27D-834DEA511307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406C-30C0-4708-A53A-6DA108410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F876-A80F-4237-96C7-029811984924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952-FD0B-4713-8FC1-C76196ECD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96F7-9BFF-4EF4-97A2-72E097AE9F9C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BF5A2-3AF0-401F-AAAE-86AFA8472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CE55-6C7D-4145-8460-9AD6D3679E1A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B242-A357-4C6A-8CF1-B3F5C7477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D18F-C672-499C-8F87-19232F6E6709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726E-0186-4A77-97B7-F45801C04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5559E7-C590-4B48-8F91-8FF7791530FB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C322C4-652A-466C-B9B6-4BC3DA099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3">
            <a:extLst>
              <a:ext uri="{FF2B5EF4-FFF2-40B4-BE49-F238E27FC236}">
                <a16:creationId xmlns:a16="http://schemas.microsoft.com/office/drawing/2014/main" id="{178BF54B-5185-4F63-BED1-E3F03E844E52}"/>
              </a:ext>
            </a:extLst>
          </p:cNvPr>
          <p:cNvSpPr txBox="1"/>
          <p:nvPr/>
        </p:nvSpPr>
        <p:spPr>
          <a:xfrm>
            <a:off x="44712" y="46365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HK" dirty="0"/>
              <a:t>Figure S</a:t>
            </a:r>
            <a:r>
              <a:rPr lang="en-US" altLang="zh-TW" dirty="0"/>
              <a:t>8</a:t>
            </a:r>
            <a:endParaRPr lang="en-GB" altLang="zh-HK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E3355531-984E-41E9-9BF6-365F0A9478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38"/>
          <a:stretch/>
        </p:blipFill>
        <p:spPr>
          <a:xfrm>
            <a:off x="1749276" y="3812765"/>
            <a:ext cx="3163889" cy="2064507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5FB5E757-7420-46A4-91F9-CDCD302992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50"/>
          <a:stretch/>
        </p:blipFill>
        <p:spPr>
          <a:xfrm>
            <a:off x="1749275" y="1436502"/>
            <a:ext cx="3163889" cy="1873920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A5C95107-AA67-41C6-85B2-5EBADDF1DAA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69"/>
          <a:stretch/>
        </p:blipFill>
        <p:spPr>
          <a:xfrm>
            <a:off x="4699646" y="3740758"/>
            <a:ext cx="3163889" cy="2082996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3DC437B9-B2D7-4E78-B02F-E52CE5831B4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75"/>
          <a:stretch/>
        </p:blipFill>
        <p:spPr>
          <a:xfrm>
            <a:off x="4671519" y="1436501"/>
            <a:ext cx="3163889" cy="18489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71454" y="1145219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 smtClean="0"/>
              <a:t>MCF-7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970679" y="359674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 smtClean="0"/>
              <a:t>MCF-7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990005" y="1147650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 smtClean="0"/>
              <a:t>ZR-75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989230" y="3599173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 smtClean="0"/>
              <a:t>ZR-75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619672" y="7962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a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521478" y="79626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b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619672" y="338071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c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521478" y="338071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663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8407</TotalTime>
  <Words>11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Calibri</vt:lpstr>
      <vt:lpstr>Office Theme</vt:lpstr>
      <vt:lpstr>PowerPoint Presentation</vt:lpstr>
    </vt:vector>
  </TitlesOfParts>
  <Company>The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Tsoi Ho</dc:creator>
  <cp:lastModifiedBy>Windows User</cp:lastModifiedBy>
  <cp:revision>104</cp:revision>
  <cp:lastPrinted>2019-05-24T08:26:42Z</cp:lastPrinted>
  <dcterms:created xsi:type="dcterms:W3CDTF">2017-10-03T01:31:32Z</dcterms:created>
  <dcterms:modified xsi:type="dcterms:W3CDTF">2020-01-29T02:59:42Z</dcterms:modified>
</cp:coreProperties>
</file>