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82" r:id="rId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34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C4A77B-6283-4730-BC35-91550FBFC96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C3CCF-6B98-4EF6-BB44-125CA4232D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086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C37AB-B8FC-470D-B252-BE2130B17F5D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9785C-D423-45BB-A6D4-2A9574A32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714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C8761-A422-401C-934F-DBB434D69F50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96F16-8245-4CC6-B49A-CA3E3A4638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0F586-8630-49BB-8DF2-F3F42D03327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1C440-DEBD-496C-BFDD-5CC6DA0A71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D108B-CC42-4EC1-97B6-602A037E04CE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7E995-D04A-458D-A2B8-EB0DD53F0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7BCEF-2346-4706-A4EB-A6E714A2D31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4B1D9-8E9A-4794-8D91-0428B3044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283F5-7672-4CA6-B4C5-02C42780DFD5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EE5E1-2B6E-4C7F-8984-CAA8CECAAF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667B2-222A-4613-B5FD-AFF51622079D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45384-5FD2-4804-B082-19F88AF99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AFD0A-1B8D-4B43-B27D-834DEA511307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F406C-30C0-4708-A53A-6DA1084107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6F876-A80F-4237-96C7-029811984924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0E952-FD0B-4713-8FC1-C76196ECD0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996F7-9BFF-4EF4-97A2-72E097AE9F9C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BF5A2-3AF0-401F-AAAE-86AFA8472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CE55-6C7D-4145-8460-9AD6D3679E1A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6B242-A357-4C6A-8CF1-B3F5C74775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D18F-C672-499C-8F87-19232F6E6709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C726E-0186-4A77-97B7-F45801C04D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E5559E7-C590-4B48-8F91-8FF7791530FB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AC322C4-652A-466C-B9B6-4BC3DA0999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23" charset="-128"/>
          <a:cs typeface="ＭＳ Ｐゴシック" pitchFamily="-123" charset="-128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3200" kern="1200">
          <a:solidFill>
            <a:schemeClr val="tx1"/>
          </a:solidFill>
          <a:latin typeface="+mn-lt"/>
          <a:ea typeface="ＭＳ Ｐゴシック" pitchFamily="-123" charset="-128"/>
          <a:cs typeface="ＭＳ Ｐゴシック" pitchFamily="-123" charset="-128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8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24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»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943ACAD0-B857-4776-814B-58685A449B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151" y="1052736"/>
            <a:ext cx="3016849" cy="2194798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BE7EEE5F-FC07-4E18-ADC6-5003189CB1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809" y="1078226"/>
            <a:ext cx="3020840" cy="2194798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E04101BF-1607-493E-8C78-E258AC72544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489" y="3509631"/>
            <a:ext cx="3043091" cy="2272495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83CEF17D-ECE7-4F6C-A97B-2A4EA22C307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967" y="3307642"/>
            <a:ext cx="3359931" cy="2509102"/>
          </a:xfrm>
          <a:prstGeom prst="rect">
            <a:avLst/>
          </a:prstGeom>
        </p:spPr>
      </p:pic>
      <p:sp>
        <p:nvSpPr>
          <p:cNvPr id="6" name="TextBox 13">
            <a:extLst>
              <a:ext uri="{FF2B5EF4-FFF2-40B4-BE49-F238E27FC236}">
                <a16:creationId xmlns:a16="http://schemas.microsoft.com/office/drawing/2014/main" id="{57D2B8F6-2EC7-4F95-AD61-13A70F6B4614}"/>
              </a:ext>
            </a:extLst>
          </p:cNvPr>
          <p:cNvSpPr txBox="1"/>
          <p:nvPr/>
        </p:nvSpPr>
        <p:spPr>
          <a:xfrm>
            <a:off x="44712" y="46365"/>
            <a:ext cx="1184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altLang="zh-HK" dirty="0"/>
              <a:t>Figure S</a:t>
            </a:r>
            <a:r>
              <a:rPr lang="en-US" altLang="zh-TW" dirty="0"/>
              <a:t>9</a:t>
            </a:r>
            <a:endParaRPr lang="en-GB" altLang="zh-HK" dirty="0"/>
          </a:p>
        </p:txBody>
      </p:sp>
    </p:spTree>
    <p:extLst>
      <p:ext uri="{BB962C8B-B14F-4D97-AF65-F5344CB8AC3E}">
        <p14:creationId xmlns:p14="http://schemas.microsoft.com/office/powerpoint/2010/main" val="17699547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8407</TotalTime>
  <Words>3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ＭＳ Ｐゴシック</vt:lpstr>
      <vt:lpstr>Arial</vt:lpstr>
      <vt:lpstr>Calibri</vt:lpstr>
      <vt:lpstr>Office Theme</vt:lpstr>
      <vt:lpstr>PowerPoint Presentation</vt:lpstr>
    </vt:vector>
  </TitlesOfParts>
  <Company>The University of Hong Kong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 Tsoi Ho</dc:creator>
  <cp:lastModifiedBy>Windows User</cp:lastModifiedBy>
  <cp:revision>105</cp:revision>
  <cp:lastPrinted>2019-05-24T08:26:42Z</cp:lastPrinted>
  <dcterms:created xsi:type="dcterms:W3CDTF">2017-10-03T01:31:32Z</dcterms:created>
  <dcterms:modified xsi:type="dcterms:W3CDTF">2020-01-29T02:59:55Z</dcterms:modified>
</cp:coreProperties>
</file>