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"/>
  </p:notesMasterIdLst>
  <p:handoutMasterIdLst>
    <p:handoutMasterId r:id="rId4"/>
  </p:handoutMasterIdLst>
  <p:sldIdLst>
    <p:sldId id="275" r:id="rId2"/>
  </p:sldIdLst>
  <p:sldSz cx="9144000" cy="6858000" type="screen4x3"/>
  <p:notesSz cx="6797675" cy="9928225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-123" charset="0"/>
        <a:ea typeface="ＭＳ Ｐゴシック" pitchFamily="-123" charset="-128"/>
        <a:cs typeface="ＭＳ Ｐゴシック" pitchFamily="-123" charset="-128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-123" charset="0"/>
        <a:ea typeface="ＭＳ Ｐゴシック" pitchFamily="-123" charset="-128"/>
        <a:cs typeface="ＭＳ Ｐゴシック" pitchFamily="-123" charset="-128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-123" charset="0"/>
        <a:ea typeface="ＭＳ Ｐゴシック" pitchFamily="-123" charset="-128"/>
        <a:cs typeface="ＭＳ Ｐゴシック" pitchFamily="-123" charset="-128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-123" charset="0"/>
        <a:ea typeface="ＭＳ Ｐゴシック" pitchFamily="-123" charset="-128"/>
        <a:cs typeface="ＭＳ Ｐゴシック" pitchFamily="-123" charset="-128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-123" charset="0"/>
        <a:ea typeface="ＭＳ Ｐゴシック" pitchFamily="-123" charset="-128"/>
        <a:cs typeface="ＭＳ Ｐゴシック" pitchFamily="-123" charset="-128"/>
      </a:defRPr>
    </a:lvl5pPr>
    <a:lvl6pPr marL="2286000" algn="l" defTabSz="457200" rtl="0" eaLnBrk="1" latinLnBrk="0" hangingPunct="1">
      <a:defRPr kern="1200">
        <a:solidFill>
          <a:schemeClr val="tx1"/>
        </a:solidFill>
        <a:latin typeface="Arial" pitchFamily="-123" charset="0"/>
        <a:ea typeface="ＭＳ Ｐゴシック" pitchFamily="-123" charset="-128"/>
        <a:cs typeface="ＭＳ Ｐゴシック" pitchFamily="-123" charset="-128"/>
      </a:defRPr>
    </a:lvl6pPr>
    <a:lvl7pPr marL="2743200" algn="l" defTabSz="457200" rtl="0" eaLnBrk="1" latinLnBrk="0" hangingPunct="1">
      <a:defRPr kern="1200">
        <a:solidFill>
          <a:schemeClr val="tx1"/>
        </a:solidFill>
        <a:latin typeface="Arial" pitchFamily="-123" charset="0"/>
        <a:ea typeface="ＭＳ Ｐゴシック" pitchFamily="-123" charset="-128"/>
        <a:cs typeface="ＭＳ Ｐゴシック" pitchFamily="-123" charset="-128"/>
      </a:defRPr>
    </a:lvl7pPr>
    <a:lvl8pPr marL="3200400" algn="l" defTabSz="457200" rtl="0" eaLnBrk="1" latinLnBrk="0" hangingPunct="1">
      <a:defRPr kern="1200">
        <a:solidFill>
          <a:schemeClr val="tx1"/>
        </a:solidFill>
        <a:latin typeface="Arial" pitchFamily="-123" charset="0"/>
        <a:ea typeface="ＭＳ Ｐゴシック" pitchFamily="-123" charset="-128"/>
        <a:cs typeface="ＭＳ Ｐゴシック" pitchFamily="-123" charset="-128"/>
      </a:defRPr>
    </a:lvl8pPr>
    <a:lvl9pPr marL="3657600" algn="l" defTabSz="457200" rtl="0" eaLnBrk="1" latinLnBrk="0" hangingPunct="1">
      <a:defRPr kern="1200">
        <a:solidFill>
          <a:schemeClr val="tx1"/>
        </a:solidFill>
        <a:latin typeface="Arial" pitchFamily="-123" charset="0"/>
        <a:ea typeface="ＭＳ Ｐゴシック" pitchFamily="-123" charset="-128"/>
        <a:cs typeface="ＭＳ Ｐゴシック" pitchFamily="-123" charset="-128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76" d="100"/>
          <a:sy n="76" d="100"/>
        </p:scale>
        <p:origin x="342" y="84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notesMaster" Target="notesMasters/notesMaster1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handoutMaster" Target="handoutMasters/handout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6400" cy="49847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49688" y="0"/>
            <a:ext cx="2946400" cy="49847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DC4A77B-6283-4730-BC35-91550FBFC96C}" type="datetimeFigureOut">
              <a:rPr lang="en-US" smtClean="0"/>
              <a:t>1/29/2020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429750"/>
            <a:ext cx="2946400" cy="49847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49688" y="9429750"/>
            <a:ext cx="2946400" cy="49847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DAC3CCF-6B98-4EF6-BB44-125CA4232D6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36408615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6400" cy="49847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49688" y="0"/>
            <a:ext cx="2946400" cy="49847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CFC37AB-B8FC-470D-B252-BE2130B17F5D}" type="datetimeFigureOut">
              <a:rPr lang="en-US" smtClean="0"/>
              <a:t>1/29/2020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65225" y="1241425"/>
            <a:ext cx="4467225" cy="33496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79450" y="4778375"/>
            <a:ext cx="5438775" cy="3908425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429750"/>
            <a:ext cx="2946400" cy="49847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49688" y="9429750"/>
            <a:ext cx="2946400" cy="49847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9B9785C-D423-45BB-A6D4-2A9574A32BD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2571484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55C8761-A422-401C-934F-DBB434D69F50}" type="datetimeFigureOut">
              <a:rPr lang="en-US"/>
              <a:pPr>
                <a:defRPr/>
              </a:pPr>
              <a:t>1/29/2020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2496F16-8245-4CC6-B49A-CA3E3A463809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F80F586-8630-49BB-8DF2-F3F42D033278}" type="datetimeFigureOut">
              <a:rPr lang="en-US"/>
              <a:pPr>
                <a:defRPr/>
              </a:pPr>
              <a:t>1/29/2020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BD1C440-DEBD-496C-BFDD-5CC6DA0A7128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48D108B-CC42-4EC1-97B6-602A037E04CE}" type="datetimeFigureOut">
              <a:rPr lang="en-US"/>
              <a:pPr>
                <a:defRPr/>
              </a:pPr>
              <a:t>1/29/2020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4B7E995-D04A-458D-A2B8-EB0DD53F0C21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E17BCEF-2346-4706-A4EB-A6E714A2D318}" type="datetimeFigureOut">
              <a:rPr lang="en-US"/>
              <a:pPr>
                <a:defRPr/>
              </a:pPr>
              <a:t>1/29/2020</a:t>
            </a:fld>
            <a:endParaRPr 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1F4B1D9-8E9A-4794-8D91-0428B304400E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FC283F5-7672-4CA6-B4C5-02C42780DFD5}" type="datetimeFigureOut">
              <a:rPr lang="en-US"/>
              <a:pPr>
                <a:defRPr/>
              </a:pPr>
              <a:t>1/29/2020</a:t>
            </a:fld>
            <a:endParaRPr lang="en-US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F6EE5E1-2B6E-4C7F-8984-CAA8CECAAF4C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01667B2-222A-4613-B5FD-AFF51622079D}" type="datetimeFigureOut">
              <a:rPr lang="en-US"/>
              <a:pPr>
                <a:defRPr/>
              </a:pPr>
              <a:t>1/29/2020</a:t>
            </a:fld>
            <a:endParaRPr lang="en-US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3345384-5FD2-4804-B082-19F88AF99884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08AFD0A-1B8D-4B43-B27D-834DEA511307}" type="datetimeFigureOut">
              <a:rPr lang="en-US"/>
              <a:pPr>
                <a:defRPr/>
              </a:pPr>
              <a:t>1/29/2020</a:t>
            </a:fld>
            <a:endParaRPr lang="en-US"/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9CF406C-30C0-4708-A53A-6DA1084107D0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216F876-A80F-4237-96C7-029811984924}" type="datetimeFigureOut">
              <a:rPr lang="en-US"/>
              <a:pPr>
                <a:defRPr/>
              </a:pPr>
              <a:t>1/29/2020</a:t>
            </a:fld>
            <a:endParaRPr 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3B0E952-FD0B-4713-8FC1-C76196ECD0A4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F3996F7-9BFF-4EF4-97A2-72E097AE9F9C}" type="datetimeFigureOut">
              <a:rPr lang="en-US"/>
              <a:pPr>
                <a:defRPr/>
              </a:pPr>
              <a:t>1/29/2020</a:t>
            </a:fld>
            <a:endParaRPr 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9FBF5A2-3AF0-401F-AAAE-86AFA8472969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471CE55-6C7D-4145-8460-9AD6D3679E1A}" type="datetimeFigureOut">
              <a:rPr lang="en-US"/>
              <a:pPr>
                <a:defRPr/>
              </a:pPr>
              <a:t>1/29/2020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F36B242-A357-4C6A-8CF1-B3F5C74775C6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493D18F-C672-499C-8F87-19232F6E6709}" type="datetimeFigureOut">
              <a:rPr lang="en-US"/>
              <a:pPr>
                <a:defRPr/>
              </a:pPr>
              <a:t>1/29/2020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FAC726E-0186-4A77-97B7-F45801C04DE4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/>
              <a:t>Click to edit Master title style</a:t>
            </a:r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</a:lstStyle>
          <a:p>
            <a:pPr>
              <a:defRPr/>
            </a:pPr>
            <a:fld id="{DE5559E7-C590-4B48-8F91-8FF7791530FB}" type="datetimeFigureOut">
              <a:rPr lang="en-US"/>
              <a:pPr>
                <a:defRPr/>
              </a:pPr>
              <a:t>1/29/2020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</a:lstStyle>
          <a:p>
            <a:pPr>
              <a:defRPr/>
            </a:pPr>
            <a:fld id="{8AC322C4-652A-466C-B9B6-4BC3DA099977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9" r:id="rId1"/>
    <p:sldLayoutId id="2147483658" r:id="rId2"/>
    <p:sldLayoutId id="2147483657" r:id="rId3"/>
    <p:sldLayoutId id="2147483656" r:id="rId4"/>
    <p:sldLayoutId id="2147483655" r:id="rId5"/>
    <p:sldLayoutId id="2147483654" r:id="rId6"/>
    <p:sldLayoutId id="2147483653" r:id="rId7"/>
    <p:sldLayoutId id="2147483652" r:id="rId8"/>
    <p:sldLayoutId id="2147483651" r:id="rId9"/>
    <p:sldLayoutId id="2147483650" r:id="rId10"/>
    <p:sldLayoutId id="2147483649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ＭＳ Ｐゴシック" pitchFamily="-123" charset="-128"/>
          <a:cs typeface="ＭＳ Ｐゴシック" pitchFamily="-123" charset="-128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-123" charset="0"/>
          <a:ea typeface="ＭＳ Ｐゴシック" pitchFamily="-123" charset="-128"/>
          <a:cs typeface="ＭＳ Ｐゴシック" pitchFamily="-123" charset="-128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-123" charset="0"/>
          <a:ea typeface="ＭＳ Ｐゴシック" pitchFamily="-123" charset="-128"/>
          <a:cs typeface="ＭＳ Ｐゴシック" pitchFamily="-123" charset="-128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-123" charset="0"/>
          <a:ea typeface="ＭＳ Ｐゴシック" pitchFamily="-123" charset="-128"/>
          <a:cs typeface="ＭＳ Ｐゴシック" pitchFamily="-123" charset="-128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-123" charset="0"/>
          <a:ea typeface="ＭＳ Ｐゴシック" pitchFamily="-123" charset="-128"/>
          <a:cs typeface="ＭＳ Ｐゴシック" pitchFamily="-123" charset="-128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-123" charset="0"/>
          <a:ea typeface="ＭＳ Ｐゴシック" pitchFamily="-123" charset="-128"/>
          <a:cs typeface="ＭＳ Ｐゴシック" pitchFamily="-123" charset="-128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-123" charset="0"/>
          <a:ea typeface="ＭＳ Ｐゴシック" pitchFamily="-123" charset="-128"/>
          <a:cs typeface="ＭＳ Ｐゴシック" pitchFamily="-123" charset="-128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-123" charset="0"/>
          <a:ea typeface="ＭＳ Ｐゴシック" pitchFamily="-123" charset="-128"/>
          <a:cs typeface="ＭＳ Ｐゴシック" pitchFamily="-123" charset="-128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-123" charset="0"/>
          <a:ea typeface="ＭＳ Ｐゴシック" pitchFamily="-123" charset="-128"/>
          <a:cs typeface="ＭＳ Ｐゴシック" pitchFamily="-123" charset="-128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Font typeface="Arial" pitchFamily="-123" charset="0"/>
        <a:buChar char="•"/>
        <a:defRPr sz="3200" kern="1200">
          <a:solidFill>
            <a:schemeClr val="tx1"/>
          </a:solidFill>
          <a:latin typeface="+mn-lt"/>
          <a:ea typeface="ＭＳ Ｐゴシック" pitchFamily="-123" charset="-128"/>
          <a:cs typeface="ＭＳ Ｐゴシック" pitchFamily="-123" charset="-128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Font typeface="Arial" pitchFamily="-123" charset="0"/>
        <a:buChar char="–"/>
        <a:defRPr sz="2800" kern="1200">
          <a:solidFill>
            <a:schemeClr val="tx1"/>
          </a:solidFill>
          <a:latin typeface="+mn-lt"/>
          <a:ea typeface="ＭＳ Ｐゴシック" pitchFamily="-123" charset="-128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Font typeface="Arial" pitchFamily="-123" charset="0"/>
        <a:buChar char="•"/>
        <a:defRPr sz="2400" kern="1200">
          <a:solidFill>
            <a:schemeClr val="tx1"/>
          </a:solidFill>
          <a:latin typeface="+mn-lt"/>
          <a:ea typeface="ＭＳ Ｐゴシック" pitchFamily="-123" charset="-128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Font typeface="Arial" pitchFamily="-123" charset="0"/>
        <a:buChar char="–"/>
        <a:defRPr sz="2000" kern="1200">
          <a:solidFill>
            <a:schemeClr val="tx1"/>
          </a:solidFill>
          <a:latin typeface="+mn-lt"/>
          <a:ea typeface="ＭＳ Ｐゴシック" pitchFamily="-123" charset="-128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Font typeface="Arial" pitchFamily="-123" charset="0"/>
        <a:buChar char="»"/>
        <a:defRPr sz="2000" kern="1200">
          <a:solidFill>
            <a:schemeClr val="tx1"/>
          </a:solidFill>
          <a:latin typeface="+mn-lt"/>
          <a:ea typeface="ＭＳ Ｐゴシック" pitchFamily="-123" charset="-128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.jpeg"/><Relationship Id="rId4" Type="http://schemas.openxmlformats.org/officeDocument/2006/relationships/image" Target="../media/image3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3" name="Group 12"/>
          <p:cNvGrpSpPr/>
          <p:nvPr/>
        </p:nvGrpSpPr>
        <p:grpSpPr>
          <a:xfrm>
            <a:off x="1064429" y="1136014"/>
            <a:ext cx="3312368" cy="1615534"/>
            <a:chOff x="2771800" y="430064"/>
            <a:chExt cx="3851920" cy="1794029"/>
          </a:xfrm>
        </p:grpSpPr>
        <p:pic>
          <p:nvPicPr>
            <p:cNvPr id="2" name="Picture 1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771800" y="1268760"/>
              <a:ext cx="3851920" cy="955333"/>
            </a:xfrm>
            <a:prstGeom prst="rect">
              <a:avLst/>
            </a:prstGeom>
          </p:spPr>
        </p:pic>
        <p:sp>
          <p:nvSpPr>
            <p:cNvPr id="4" name="TextBox 3"/>
            <p:cNvSpPr txBox="1"/>
            <p:nvPr/>
          </p:nvSpPr>
          <p:spPr>
            <a:xfrm>
              <a:off x="2915816" y="906572"/>
              <a:ext cx="800219" cy="33855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HK" sz="1600" dirty="0"/>
                <a:t>DMSO</a:t>
              </a:r>
              <a:endParaRPr lang="en-US" sz="1600" dirty="0"/>
            </a:p>
          </p:txBody>
        </p:sp>
        <p:sp>
          <p:nvSpPr>
            <p:cNvPr id="5" name="TextBox 4"/>
            <p:cNvSpPr txBox="1"/>
            <p:nvPr/>
          </p:nvSpPr>
          <p:spPr>
            <a:xfrm>
              <a:off x="3874497" y="904806"/>
              <a:ext cx="684803" cy="33855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HK" sz="1600" dirty="0" err="1"/>
                <a:t>MNKi</a:t>
              </a:r>
              <a:endParaRPr lang="en-US" sz="1600" dirty="0"/>
            </a:p>
          </p:txBody>
        </p:sp>
        <p:sp>
          <p:nvSpPr>
            <p:cNvPr id="6" name="TextBox 5"/>
            <p:cNvSpPr txBox="1"/>
            <p:nvPr/>
          </p:nvSpPr>
          <p:spPr>
            <a:xfrm>
              <a:off x="4795416" y="910486"/>
              <a:ext cx="800219" cy="33855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HK" sz="1600" dirty="0"/>
                <a:t>DMSO</a:t>
              </a:r>
              <a:endParaRPr lang="en-US" sz="1600" dirty="0"/>
            </a:p>
          </p:txBody>
        </p:sp>
        <p:sp>
          <p:nvSpPr>
            <p:cNvPr id="7" name="TextBox 6"/>
            <p:cNvSpPr txBox="1"/>
            <p:nvPr/>
          </p:nvSpPr>
          <p:spPr>
            <a:xfrm>
              <a:off x="5754097" y="908720"/>
              <a:ext cx="684803" cy="33855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HK" sz="1600" dirty="0" err="1"/>
                <a:t>MNKi</a:t>
              </a:r>
              <a:endParaRPr lang="en-US" sz="1600" dirty="0"/>
            </a:p>
          </p:txBody>
        </p:sp>
        <p:cxnSp>
          <p:nvCxnSpPr>
            <p:cNvPr id="9" name="Straight Connector 8"/>
            <p:cNvCxnSpPr/>
            <p:nvPr/>
          </p:nvCxnSpPr>
          <p:spPr>
            <a:xfrm>
              <a:off x="2915816" y="836712"/>
              <a:ext cx="1643484" cy="0"/>
            </a:xfrm>
            <a:prstGeom prst="line">
              <a:avLst/>
            </a:prstGeom>
          </p:spPr>
          <p:style>
            <a:lnRef idx="2">
              <a:schemeClr val="dk1"/>
            </a:lnRef>
            <a:fillRef idx="0">
              <a:schemeClr val="dk1"/>
            </a:fillRef>
            <a:effectRef idx="1">
              <a:schemeClr val="dk1"/>
            </a:effectRef>
            <a:fontRef idx="minor">
              <a:schemeClr val="tx1"/>
            </a:fontRef>
          </p:style>
        </p:cxnSp>
        <p:cxnSp>
          <p:nvCxnSpPr>
            <p:cNvPr id="10" name="Straight Connector 9"/>
            <p:cNvCxnSpPr/>
            <p:nvPr/>
          </p:nvCxnSpPr>
          <p:spPr>
            <a:xfrm>
              <a:off x="4800724" y="836712"/>
              <a:ext cx="1643484" cy="0"/>
            </a:xfrm>
            <a:prstGeom prst="line">
              <a:avLst/>
            </a:prstGeom>
          </p:spPr>
          <p:style>
            <a:lnRef idx="2">
              <a:schemeClr val="dk1"/>
            </a:lnRef>
            <a:fillRef idx="0">
              <a:schemeClr val="dk1"/>
            </a:fillRef>
            <a:effectRef idx="1">
              <a:schemeClr val="dk1"/>
            </a:effectRef>
            <a:fontRef idx="minor">
              <a:schemeClr val="tx1"/>
            </a:fontRef>
          </p:style>
        </p:cxnSp>
        <p:sp>
          <p:nvSpPr>
            <p:cNvPr id="11" name="TextBox 10"/>
            <p:cNvSpPr txBox="1"/>
            <p:nvPr/>
          </p:nvSpPr>
          <p:spPr>
            <a:xfrm>
              <a:off x="3419872" y="431830"/>
              <a:ext cx="686406" cy="33855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HK" sz="1600" dirty="0"/>
                <a:t>EtOH</a:t>
              </a:r>
              <a:endParaRPr lang="en-US" sz="1600" dirty="0"/>
            </a:p>
          </p:txBody>
        </p:sp>
        <p:sp>
          <p:nvSpPr>
            <p:cNvPr id="12" name="TextBox 11"/>
            <p:cNvSpPr txBox="1"/>
            <p:nvPr/>
          </p:nvSpPr>
          <p:spPr>
            <a:xfrm>
              <a:off x="5292080" y="430064"/>
              <a:ext cx="602216" cy="33855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HK" sz="1600" dirty="0"/>
                <a:t>TAM</a:t>
              </a:r>
              <a:endParaRPr lang="en-US" sz="1600" dirty="0"/>
            </a:p>
          </p:txBody>
        </p:sp>
      </p:grpSp>
      <p:sp>
        <p:nvSpPr>
          <p:cNvPr id="14" name="TextBox 13"/>
          <p:cNvSpPr txBox="1"/>
          <p:nvPr/>
        </p:nvSpPr>
        <p:spPr>
          <a:xfrm>
            <a:off x="44712" y="46365"/>
            <a:ext cx="131318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altLang="zh-HK" dirty="0"/>
              <a:t>Figure S</a:t>
            </a:r>
            <a:r>
              <a:rPr lang="en-US" altLang="zh-TW" dirty="0"/>
              <a:t>10</a:t>
            </a:r>
            <a:endParaRPr lang="en-GB" altLang="zh-HK" dirty="0"/>
          </a:p>
        </p:txBody>
      </p:sp>
      <p:sp>
        <p:nvSpPr>
          <p:cNvPr id="16" name="TextBox 15"/>
          <p:cNvSpPr txBox="1"/>
          <p:nvPr/>
        </p:nvSpPr>
        <p:spPr>
          <a:xfrm>
            <a:off x="586444" y="951347"/>
            <a:ext cx="28480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HK" dirty="0"/>
              <a:t>a</a:t>
            </a:r>
            <a:endParaRPr lang="en-US" dirty="0"/>
          </a:p>
        </p:txBody>
      </p:sp>
      <p:sp>
        <p:nvSpPr>
          <p:cNvPr id="17" name="TextBox 16"/>
          <p:cNvSpPr txBox="1"/>
          <p:nvPr/>
        </p:nvSpPr>
        <p:spPr>
          <a:xfrm>
            <a:off x="590061" y="3419708"/>
            <a:ext cx="31290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HK" dirty="0"/>
              <a:t>b</a:t>
            </a:r>
            <a:endParaRPr lang="en-US" dirty="0"/>
          </a:p>
        </p:txBody>
      </p:sp>
      <p:grpSp>
        <p:nvGrpSpPr>
          <p:cNvPr id="8" name="Group 7"/>
          <p:cNvGrpSpPr/>
          <p:nvPr/>
        </p:nvGrpSpPr>
        <p:grpSpPr>
          <a:xfrm>
            <a:off x="1102623" y="3613666"/>
            <a:ext cx="3403934" cy="2479630"/>
            <a:chOff x="2626996" y="3414948"/>
            <a:chExt cx="3961228" cy="2894372"/>
          </a:xfrm>
        </p:grpSpPr>
        <p:pic>
          <p:nvPicPr>
            <p:cNvPr id="15" name="Picture 14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626996" y="3414948"/>
              <a:ext cx="3961228" cy="2894372"/>
            </a:xfrm>
            <a:prstGeom prst="rect">
              <a:avLst/>
            </a:prstGeom>
          </p:spPr>
        </p:pic>
        <p:grpSp>
          <p:nvGrpSpPr>
            <p:cNvPr id="3" name="Group 2"/>
            <p:cNvGrpSpPr/>
            <p:nvPr/>
          </p:nvGrpSpPr>
          <p:grpSpPr>
            <a:xfrm>
              <a:off x="4050232" y="4537247"/>
              <a:ext cx="1744234" cy="369332"/>
              <a:chOff x="4050232" y="4537247"/>
              <a:chExt cx="1744234" cy="369332"/>
            </a:xfrm>
          </p:grpSpPr>
          <p:sp>
            <p:nvSpPr>
              <p:cNvPr id="18" name="TextBox 17"/>
              <p:cNvSpPr txBox="1"/>
              <p:nvPr/>
            </p:nvSpPr>
            <p:spPr>
              <a:xfrm>
                <a:off x="4050232" y="4537247"/>
                <a:ext cx="364202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HK" dirty="0"/>
                  <a:t>**</a:t>
                </a:r>
                <a:endParaRPr lang="en-US" dirty="0"/>
              </a:p>
            </p:txBody>
          </p:sp>
          <p:sp>
            <p:nvSpPr>
              <p:cNvPr id="19" name="TextBox 18"/>
              <p:cNvSpPr txBox="1"/>
              <p:nvPr/>
            </p:nvSpPr>
            <p:spPr>
              <a:xfrm>
                <a:off x="5520032" y="4537247"/>
                <a:ext cx="274434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HK" dirty="0"/>
                  <a:t>*</a:t>
                </a:r>
                <a:endParaRPr lang="en-US" dirty="0"/>
              </a:p>
            </p:txBody>
          </p:sp>
        </p:grpSp>
      </p:grpSp>
      <p:sp>
        <p:nvSpPr>
          <p:cNvPr id="20" name="TextBox 19"/>
          <p:cNvSpPr txBox="1"/>
          <p:nvPr/>
        </p:nvSpPr>
        <p:spPr>
          <a:xfrm>
            <a:off x="4664829" y="919117"/>
            <a:ext cx="28480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HK" dirty="0"/>
              <a:t>c</a:t>
            </a:r>
            <a:endParaRPr lang="en-US" dirty="0"/>
          </a:p>
        </p:txBody>
      </p:sp>
      <p:pic>
        <p:nvPicPr>
          <p:cNvPr id="26" name="Picture 2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06191" y="764704"/>
            <a:ext cx="3395630" cy="2457111"/>
          </a:xfrm>
          <a:prstGeom prst="rect">
            <a:avLst/>
          </a:prstGeom>
        </p:spPr>
      </p:pic>
      <p:grpSp>
        <p:nvGrpSpPr>
          <p:cNvPr id="22" name="Group 21"/>
          <p:cNvGrpSpPr/>
          <p:nvPr/>
        </p:nvGrpSpPr>
        <p:grpSpPr>
          <a:xfrm>
            <a:off x="5138269" y="3532366"/>
            <a:ext cx="3538187" cy="2632938"/>
            <a:chOff x="5133148" y="1166101"/>
            <a:chExt cx="3398010" cy="2458834"/>
          </a:xfrm>
        </p:grpSpPr>
        <p:pic>
          <p:nvPicPr>
            <p:cNvPr id="23" name="Picture 22"/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133148" y="1166101"/>
              <a:ext cx="3398010" cy="2458834"/>
            </a:xfrm>
            <a:prstGeom prst="rect">
              <a:avLst/>
            </a:prstGeom>
          </p:spPr>
        </p:pic>
        <p:sp>
          <p:nvSpPr>
            <p:cNvPr id="24" name="TextBox 23"/>
            <p:cNvSpPr txBox="1"/>
            <p:nvPr/>
          </p:nvSpPr>
          <p:spPr>
            <a:xfrm>
              <a:off x="6372200" y="1952074"/>
              <a:ext cx="227325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HK" dirty="0"/>
                <a:t>*</a:t>
              </a:r>
              <a:endParaRPr lang="en-US" dirty="0"/>
            </a:p>
          </p:txBody>
        </p:sp>
        <p:sp>
          <p:nvSpPr>
            <p:cNvPr id="25" name="TextBox 24"/>
            <p:cNvSpPr txBox="1"/>
            <p:nvPr/>
          </p:nvSpPr>
          <p:spPr>
            <a:xfrm>
              <a:off x="7599893" y="2060848"/>
              <a:ext cx="227325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HK" dirty="0"/>
                <a:t>*</a:t>
              </a:r>
              <a:endParaRPr lang="en-US" dirty="0"/>
            </a:p>
          </p:txBody>
        </p:sp>
      </p:grpSp>
      <p:sp>
        <p:nvSpPr>
          <p:cNvPr id="27" name="TextBox 26"/>
          <p:cNvSpPr txBox="1"/>
          <p:nvPr/>
        </p:nvSpPr>
        <p:spPr>
          <a:xfrm>
            <a:off x="4716016" y="3429000"/>
            <a:ext cx="28480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HK" dirty="0" smtClean="0"/>
              <a:t>d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92534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8407</TotalTime>
  <Words>17</Words>
  <Application>Microsoft Office PowerPoint</Application>
  <PresentationFormat>On-screen Show (4:3)</PresentationFormat>
  <Paragraphs>15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ＭＳ Ｐゴシック</vt:lpstr>
      <vt:lpstr>Arial</vt:lpstr>
      <vt:lpstr>Calibri</vt:lpstr>
      <vt:lpstr>Office Theme</vt:lpstr>
      <vt:lpstr>PowerPoint Presentation</vt:lpstr>
    </vt:vector>
  </TitlesOfParts>
  <Company>The University of Hong Kong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Dr Tsoi Ho</dc:creator>
  <cp:lastModifiedBy>Windows User</cp:lastModifiedBy>
  <cp:revision>106</cp:revision>
  <cp:lastPrinted>2019-05-24T08:26:42Z</cp:lastPrinted>
  <dcterms:created xsi:type="dcterms:W3CDTF">2017-10-03T01:31:32Z</dcterms:created>
  <dcterms:modified xsi:type="dcterms:W3CDTF">2020-01-29T03:00:09Z</dcterms:modified>
</cp:coreProperties>
</file>