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12" y="46365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</a:t>
            </a:r>
            <a:r>
              <a:rPr lang="en-GB" altLang="zh-HK" dirty="0" smtClean="0"/>
              <a:t>S1</a:t>
            </a:r>
            <a:r>
              <a:rPr lang="en-US" altLang="zh-HK" dirty="0"/>
              <a:t>2</a:t>
            </a:r>
            <a:endParaRPr lang="en-GB" altLang="zh-HK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4859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76056" y="30596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307883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908991" y="794421"/>
            <a:ext cx="3719225" cy="1842491"/>
            <a:chOff x="5123373" y="4581128"/>
            <a:chExt cx="3977891" cy="216687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9784" y="5127625"/>
              <a:ext cx="3013031" cy="75372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9784" y="5933907"/>
              <a:ext cx="3013031" cy="770071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16200000">
              <a:off x="5189793" y="5373159"/>
              <a:ext cx="860040" cy="32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MCF-7</a:t>
              </a:r>
              <a:endParaRPr lang="en-US" sz="1400" dirty="0"/>
            </a:p>
          </p:txBody>
        </p:sp>
        <p:sp>
          <p:nvSpPr>
            <p:cNvPr id="11" name="TextBox 10"/>
            <p:cNvSpPr txBox="1"/>
            <p:nvPr/>
          </p:nvSpPr>
          <p:spPr>
            <a:xfrm rot="16200000">
              <a:off x="5226060" y="6182617"/>
              <a:ext cx="801598" cy="32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ZR-75</a:t>
              </a:r>
              <a:endParaRPr lang="en-US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4687331" y="5797538"/>
              <a:ext cx="1201266" cy="32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28202" y="4803902"/>
              <a:ext cx="271233" cy="3981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/>
                <a:t>-</a:t>
              </a:r>
              <a:endParaRPr lang="en-US" sz="16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41914" y="4845278"/>
              <a:ext cx="571268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 err="1"/>
                <a:t>siCtrl</a:t>
              </a:r>
              <a:endParaRPr lang="en-US" sz="12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020272" y="4849415"/>
              <a:ext cx="1065040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siFOXM1#1</a:t>
              </a:r>
              <a:endParaRPr lang="en-US" sz="12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36224" y="4841575"/>
              <a:ext cx="1065040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siFOXM1#2</a:t>
              </a:r>
              <a:endParaRPr lang="en-US" sz="12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884186" y="4585265"/>
              <a:ext cx="533344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TAM</a:t>
              </a:r>
              <a:endParaRPr lang="en-US" sz="16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550844" y="4597169"/>
              <a:ext cx="533344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TAM</a:t>
              </a:r>
              <a:endParaRPr lang="en-US" sz="16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388152" y="4581128"/>
              <a:ext cx="533344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TAM</a:t>
              </a:r>
              <a:endParaRPr lang="en-US" sz="16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054810" y="4593033"/>
              <a:ext cx="533344" cy="3257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200" dirty="0"/>
                <a:t>TAM</a:t>
              </a:r>
              <a:endParaRPr lang="en-US" sz="1600" dirty="0"/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59" y="3768939"/>
            <a:ext cx="2420311" cy="182030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38" y="3768939"/>
            <a:ext cx="2420311" cy="1820301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5460038" y="620688"/>
            <a:ext cx="2712362" cy="1952846"/>
            <a:chOff x="5450003" y="260648"/>
            <a:chExt cx="3110788" cy="216145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4272" y="885040"/>
              <a:ext cx="2425796" cy="72679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1121" y="1661705"/>
              <a:ext cx="2425796" cy="745245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 rot="16200000">
              <a:off x="5553643" y="1058948"/>
              <a:ext cx="809409" cy="352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MCF-7</a:t>
              </a:r>
              <a:endParaRPr lang="en-US" sz="1400" dirty="0"/>
            </a:p>
          </p:txBody>
        </p:sp>
        <p:sp>
          <p:nvSpPr>
            <p:cNvPr id="27" name="TextBox 26"/>
            <p:cNvSpPr txBox="1"/>
            <p:nvPr/>
          </p:nvSpPr>
          <p:spPr>
            <a:xfrm rot="16200000">
              <a:off x="5588189" y="1868406"/>
              <a:ext cx="754408" cy="352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ZR-75</a:t>
              </a:r>
              <a:endParaRPr lang="en-US" sz="14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83074" y="544168"/>
              <a:ext cx="279816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-</a:t>
              </a:r>
              <a:endParaRPr lang="en-US" sz="14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953632" y="576251"/>
              <a:ext cx="829518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DMSO</a:t>
              </a:r>
              <a:endParaRPr lang="en-US" sz="14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845258" y="570607"/>
              <a:ext cx="715533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 err="1"/>
                <a:t>MNKi</a:t>
              </a:r>
              <a:endParaRPr lang="en-US" sz="1400" dirty="0"/>
            </a:p>
          </p:txBody>
        </p:sp>
        <p:sp>
          <p:nvSpPr>
            <p:cNvPr id="31" name="TextBox 30"/>
            <p:cNvSpPr txBox="1"/>
            <p:nvPr/>
          </p:nvSpPr>
          <p:spPr>
            <a:xfrm rot="16200000">
              <a:off x="5061224" y="1483326"/>
              <a:ext cx="1130546" cy="352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188260" y="266292"/>
              <a:ext cx="630376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TAM</a:t>
              </a:r>
              <a:endParaRPr lang="en-US" sz="14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006927" y="266292"/>
              <a:ext cx="630376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TAM</a:t>
              </a:r>
              <a:endParaRPr lang="en-US" sz="14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877581" y="260648"/>
              <a:ext cx="630376" cy="3406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TAM</a:t>
              </a:r>
              <a:endParaRPr lang="en-US" sz="1400" dirty="0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991998" y="5393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grpSp>
        <p:nvGrpSpPr>
          <p:cNvPr id="67" name="Group 66"/>
          <p:cNvGrpSpPr/>
          <p:nvPr/>
        </p:nvGrpSpPr>
        <p:grpSpPr>
          <a:xfrm>
            <a:off x="5304946" y="3101079"/>
            <a:ext cx="3731550" cy="2632177"/>
            <a:chOff x="751312" y="4201343"/>
            <a:chExt cx="3731550" cy="2632177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781" y="5589240"/>
              <a:ext cx="2386332" cy="1244280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751312" y="5837972"/>
              <a:ext cx="8210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p-eIF4E</a:t>
              </a:r>
              <a:endParaRPr lang="en-US" sz="14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891019" y="6164094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</a:t>
              </a:r>
              <a:endParaRPr lang="en-US" sz="14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96440" y="6491536"/>
              <a:ext cx="764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Tubulin</a:t>
              </a:r>
              <a:endParaRPr lang="en-US" sz="1400" dirty="0"/>
            </a:p>
          </p:txBody>
        </p:sp>
        <p:sp>
          <p:nvSpPr>
            <p:cNvPr id="41" name="TextBox 40"/>
            <p:cNvSpPr txBox="1"/>
            <p:nvPr/>
          </p:nvSpPr>
          <p:spPr>
            <a:xfrm rot="16200000">
              <a:off x="1270345" y="5115691"/>
              <a:ext cx="8226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Ctrl O/E</a:t>
              </a:r>
              <a:endParaRPr lang="en-US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 rot="16200000">
              <a:off x="1435239" y="5218060"/>
              <a:ext cx="102143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sp>
          <p:nvSpPr>
            <p:cNvPr id="43" name="TextBox 42"/>
            <p:cNvSpPr txBox="1"/>
            <p:nvPr/>
          </p:nvSpPr>
          <p:spPr>
            <a:xfrm rot="16200000">
              <a:off x="1801785" y="5117670"/>
              <a:ext cx="8226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Ctrl O/E</a:t>
              </a:r>
              <a:endParaRPr lang="en-US" sz="1400" dirty="0"/>
            </a:p>
          </p:txBody>
        </p:sp>
        <p:sp>
          <p:nvSpPr>
            <p:cNvPr id="44" name="TextBox 43"/>
            <p:cNvSpPr txBox="1"/>
            <p:nvPr/>
          </p:nvSpPr>
          <p:spPr>
            <a:xfrm rot="16200000">
              <a:off x="1966678" y="5220039"/>
              <a:ext cx="102143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sp>
          <p:nvSpPr>
            <p:cNvPr id="45" name="TextBox 44"/>
            <p:cNvSpPr txBox="1"/>
            <p:nvPr/>
          </p:nvSpPr>
          <p:spPr>
            <a:xfrm rot="16200000">
              <a:off x="2374999" y="5115691"/>
              <a:ext cx="8226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Ctrl O/E</a:t>
              </a:r>
              <a:endParaRPr lang="en-US" sz="1400" dirty="0"/>
            </a:p>
          </p:txBody>
        </p:sp>
        <p:sp>
          <p:nvSpPr>
            <p:cNvPr id="46" name="TextBox 45"/>
            <p:cNvSpPr txBox="1"/>
            <p:nvPr/>
          </p:nvSpPr>
          <p:spPr>
            <a:xfrm rot="16200000">
              <a:off x="2539892" y="5218060"/>
              <a:ext cx="102143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sp>
          <p:nvSpPr>
            <p:cNvPr id="47" name="TextBox 46"/>
            <p:cNvSpPr txBox="1"/>
            <p:nvPr/>
          </p:nvSpPr>
          <p:spPr>
            <a:xfrm rot="16200000">
              <a:off x="2895025" y="5115691"/>
              <a:ext cx="8226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Ctrl O/E</a:t>
              </a:r>
              <a:endParaRPr lang="en-US" sz="1400" dirty="0"/>
            </a:p>
          </p:txBody>
        </p:sp>
        <p:sp>
          <p:nvSpPr>
            <p:cNvPr id="48" name="TextBox 47"/>
            <p:cNvSpPr txBox="1"/>
            <p:nvPr/>
          </p:nvSpPr>
          <p:spPr>
            <a:xfrm rot="16200000">
              <a:off x="3059918" y="5218060"/>
              <a:ext cx="102143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eIF4E O/E</a:t>
              </a:r>
              <a:endParaRPr lang="en-US" sz="1400" dirty="0"/>
            </a:p>
          </p:txBody>
        </p:sp>
        <p:cxnSp>
          <p:nvCxnSpPr>
            <p:cNvPr id="49" name="Straight Connector 48"/>
            <p:cNvCxnSpPr/>
            <p:nvPr/>
          </p:nvCxnSpPr>
          <p:spPr>
            <a:xfrm>
              <a:off x="1591383" y="4798131"/>
              <a:ext cx="420295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2093769" y="4798131"/>
              <a:ext cx="420295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2689828" y="4798131"/>
              <a:ext cx="420295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3204063" y="4798131"/>
              <a:ext cx="420295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1403172" y="4470689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DMSO</a:t>
              </a:r>
              <a:endParaRPr lang="en-US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030929" y="4470689"/>
              <a:ext cx="6238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 err="1"/>
                <a:t>MNKi</a:t>
              </a:r>
              <a:endParaRPr lang="en-US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585583" y="4470689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DMSO</a:t>
              </a:r>
              <a:endParaRPr lang="en-US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165704" y="4470689"/>
              <a:ext cx="6238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 err="1"/>
                <a:t>MNKi</a:t>
              </a:r>
              <a:endParaRPr lang="en-US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724408" y="5808793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25 </a:t>
              </a:r>
              <a:r>
                <a:rPr lang="en-HK" sz="1400" dirty="0" err="1"/>
                <a:t>kDa</a:t>
              </a:r>
              <a:endParaRPr lang="en-US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730733" y="6180004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25 </a:t>
              </a:r>
              <a:r>
                <a:rPr lang="en-HK" sz="1400" dirty="0" err="1"/>
                <a:t>kDa</a:t>
              </a:r>
              <a:endParaRPr lang="en-US" sz="1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730732" y="6490348"/>
              <a:ext cx="75212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55 </a:t>
              </a:r>
              <a:r>
                <a:rPr lang="en-HK" sz="1400" dirty="0" err="1"/>
                <a:t>kDa</a:t>
              </a:r>
              <a:endParaRPr lang="en-US" sz="1400" dirty="0"/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1610634" y="4462358"/>
              <a:ext cx="903430" cy="833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2732466" y="4472281"/>
              <a:ext cx="903430" cy="833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1763688" y="4201343"/>
              <a:ext cx="73129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MCF-7</a:t>
              </a:r>
              <a:endParaRPr lang="en-US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810283" y="4201343"/>
              <a:ext cx="6815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400" dirty="0"/>
                <a:t>ZR-75</a:t>
              </a:r>
              <a:endParaRPr 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6099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8408</TotalTime>
  <Words>60</Words>
  <Application>Microsoft Office PowerPoint</Application>
  <PresentationFormat>On-screen Show (4:3)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108</cp:revision>
  <cp:lastPrinted>2019-05-24T08:26:42Z</cp:lastPrinted>
  <dcterms:created xsi:type="dcterms:W3CDTF">2017-10-03T01:31:32Z</dcterms:created>
  <dcterms:modified xsi:type="dcterms:W3CDTF">2020-01-29T03:00:31Z</dcterms:modified>
</cp:coreProperties>
</file>