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3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>
            <a:extLst>
              <a:ext uri="{FF2B5EF4-FFF2-40B4-BE49-F238E27FC236}">
                <a16:creationId xmlns:a16="http://schemas.microsoft.com/office/drawing/2014/main" id="{E8615BF4-3826-4DA0-893D-FCEEC9FE79B7}"/>
              </a:ext>
            </a:extLst>
          </p:cNvPr>
          <p:cNvGrpSpPr/>
          <p:nvPr/>
        </p:nvGrpSpPr>
        <p:grpSpPr>
          <a:xfrm>
            <a:off x="2828022" y="764704"/>
            <a:ext cx="4856459" cy="2160240"/>
            <a:chOff x="687268" y="510997"/>
            <a:chExt cx="7727478" cy="2674571"/>
          </a:xfrm>
        </p:grpSpPr>
        <p:pic>
          <p:nvPicPr>
            <p:cNvPr id="3" name="Picture 27">
              <a:extLst>
                <a:ext uri="{FF2B5EF4-FFF2-40B4-BE49-F238E27FC236}">
                  <a16:creationId xmlns:a16="http://schemas.microsoft.com/office/drawing/2014/main" id="{2C09C3D2-3BB6-4CEC-8117-DCEED49C90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r="15127"/>
            <a:stretch/>
          </p:blipFill>
          <p:spPr>
            <a:xfrm>
              <a:off x="687268" y="510997"/>
              <a:ext cx="7727478" cy="2457143"/>
            </a:xfrm>
            <a:prstGeom prst="rect">
              <a:avLst/>
            </a:prstGeom>
          </p:spPr>
        </p:pic>
        <p:pic>
          <p:nvPicPr>
            <p:cNvPr id="4" name="Picture 28">
              <a:extLst>
                <a:ext uri="{FF2B5EF4-FFF2-40B4-BE49-F238E27FC236}">
                  <a16:creationId xmlns:a16="http://schemas.microsoft.com/office/drawing/2014/main" id="{2D128C3F-EC42-4DA1-B46A-1B9478D88A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141861" y="1990463"/>
              <a:ext cx="209993" cy="2180218"/>
            </a:xfrm>
            <a:prstGeom prst="rect">
              <a:avLst/>
            </a:prstGeom>
          </p:spPr>
        </p:pic>
      </p:grpSp>
      <p:graphicFrame>
        <p:nvGraphicFramePr>
          <p:cNvPr id="5" name="Table 29">
            <a:extLst>
              <a:ext uri="{FF2B5EF4-FFF2-40B4-BE49-F238E27FC236}">
                <a16:creationId xmlns:a16="http://schemas.microsoft.com/office/drawing/2014/main" id="{DD9B1EC4-79E6-4663-B350-4FB1CA9A9E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156292"/>
              </p:ext>
            </p:extLst>
          </p:nvPr>
        </p:nvGraphicFramePr>
        <p:xfrm>
          <a:off x="2843808" y="3255218"/>
          <a:ext cx="3996897" cy="22370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0166">
                  <a:extLst>
                    <a:ext uri="{9D8B030D-6E8A-4147-A177-3AD203B41FA5}">
                      <a16:colId xmlns:a16="http://schemas.microsoft.com/office/drawing/2014/main" val="2103086965"/>
                    </a:ext>
                  </a:extLst>
                </a:gridCol>
                <a:gridCol w="3256731">
                  <a:extLst>
                    <a:ext uri="{9D8B030D-6E8A-4147-A177-3AD203B41FA5}">
                      <a16:colId xmlns:a16="http://schemas.microsoft.com/office/drawing/2014/main" val="3633576662"/>
                    </a:ext>
                  </a:extLst>
                </a:gridCol>
              </a:tblGrid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P</a:t>
                      </a:r>
                      <a:r>
                        <a:rPr lang="en-US" sz="1100" b="1" u="none" strike="noStrike" baseline="0" dirty="0">
                          <a:effectLst/>
                        </a:rPr>
                        <a:t> value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Enriched pathways in eIF4E overexpressing cells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32539375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1.19E-13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Ribosome 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48002062"/>
                  </a:ext>
                </a:extLst>
              </a:tr>
              <a:tr h="391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1.40E-13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Spliceosome 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58271975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4.41E-13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RNA transport - Homo sapiens (human)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95812464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1.36E-12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Estrogen signaling pathway 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48607553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3.83E-12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Cell cycle (G2/M)- Homo sapiens (human)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72404953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9.44E-12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Huntington disease 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6351035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9.65E-12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FOXM1 </a:t>
                      </a:r>
                      <a:r>
                        <a:rPr lang="en-US" sz="1100" u="none" strike="noStrike" dirty="0" smtClean="0">
                          <a:effectLst/>
                        </a:rPr>
                        <a:t>signaling</a:t>
                      </a:r>
                      <a:r>
                        <a:rPr lang="en-US" sz="1100" u="none" strike="noStrike" baseline="0" dirty="0" smtClean="0">
                          <a:effectLst/>
                        </a:rPr>
                        <a:t> pathway</a:t>
                      </a:r>
                      <a:r>
                        <a:rPr lang="en-US" sz="1100" u="none" strike="noStrike" dirty="0" smtClean="0">
                          <a:effectLst/>
                        </a:rPr>
                        <a:t> </a:t>
                      </a:r>
                      <a:r>
                        <a:rPr lang="en-US" sz="1100" u="none" strike="noStrike" dirty="0">
                          <a:effectLst/>
                        </a:rPr>
                        <a:t>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6886889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2.41E-11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Pathways in cancer 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51563823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5.82E-11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mRNA surveillance pathway 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12892826"/>
                  </a:ext>
                </a:extLst>
              </a:tr>
              <a:tr h="2059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6.57E-11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Thermogenesis - Homo sapiens (human)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35364550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BCDF4D5E-6799-401D-8B24-AA3B9B6B8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6512" y="9522"/>
            <a:ext cx="16573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GB" altLang="zh-HK" dirty="0"/>
              <a:t>Figure S</a:t>
            </a:r>
            <a:r>
              <a:rPr lang="en-US" altLang="zh-TW" dirty="0"/>
              <a:t>1</a:t>
            </a:r>
            <a:endParaRPr lang="en-GB" altLang="zh-HK" dirty="0"/>
          </a:p>
        </p:txBody>
      </p:sp>
      <p:sp>
        <p:nvSpPr>
          <p:cNvPr id="7" name="TextBox 31">
            <a:extLst>
              <a:ext uri="{FF2B5EF4-FFF2-40B4-BE49-F238E27FC236}">
                <a16:creationId xmlns:a16="http://schemas.microsoft.com/office/drawing/2014/main" id="{9152231E-28BC-494C-9A10-AD29E9903D75}"/>
              </a:ext>
            </a:extLst>
          </p:cNvPr>
          <p:cNvSpPr txBox="1"/>
          <p:nvPr/>
        </p:nvSpPr>
        <p:spPr>
          <a:xfrm>
            <a:off x="2411760" y="3233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8" name="TextBox 32">
            <a:extLst>
              <a:ext uri="{FF2B5EF4-FFF2-40B4-BE49-F238E27FC236}">
                <a16:creationId xmlns:a16="http://schemas.microsoft.com/office/drawing/2014/main" id="{416C1460-0F5B-4CF3-B9BE-F975298CB8CD}"/>
              </a:ext>
            </a:extLst>
          </p:cNvPr>
          <p:cNvSpPr txBox="1"/>
          <p:nvPr/>
        </p:nvSpPr>
        <p:spPr>
          <a:xfrm>
            <a:off x="2409800" y="294037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16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8405</TotalTime>
  <Words>106</Words>
  <Application>Microsoft Office PowerPoint</Application>
  <PresentationFormat>On-screen Show (4:3)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Calibri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97</cp:revision>
  <cp:lastPrinted>2019-05-24T08:26:42Z</cp:lastPrinted>
  <dcterms:created xsi:type="dcterms:W3CDTF">2017-10-03T01:31:32Z</dcterms:created>
  <dcterms:modified xsi:type="dcterms:W3CDTF">2020-01-29T02:57:36Z</dcterms:modified>
</cp:coreProperties>
</file>