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77" r:id="rId2"/>
  </p:sldIdLst>
  <p:sldSz cx="9144000" cy="6858000" type="screen4x3"/>
  <p:notesSz cx="6797675" cy="9928225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pitchFamily="-123" charset="0"/>
        <a:ea typeface="ＭＳ Ｐゴシック" pitchFamily="-123" charset="-128"/>
        <a:cs typeface="ＭＳ Ｐゴシック" pitchFamily="-123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6" d="100"/>
          <a:sy n="76" d="100"/>
        </p:scale>
        <p:origin x="342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C4A77B-6283-4730-BC35-91550FBFC96C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DAC3CCF-6B98-4EF6-BB44-125CA4232D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64086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FC37AB-B8FC-470D-B252-BE2130B17F5D}" type="datetimeFigureOut">
              <a:rPr lang="en-US" smtClean="0"/>
              <a:t>1/29/2020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5225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78375"/>
            <a:ext cx="5438775" cy="39084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B9785C-D423-45BB-A6D4-2A9574A32B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57148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C8761-A422-401C-934F-DBB434D69F50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96F16-8245-4CC6-B49A-CA3E3A4638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80F586-8630-49BB-8DF2-F3F42D03327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1C440-DEBD-496C-BFDD-5CC6DA0A71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D108B-CC42-4EC1-97B6-602A037E04CE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B7E995-D04A-458D-A2B8-EB0DD53F0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7BCEF-2346-4706-A4EB-A6E714A2D318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F4B1D9-8E9A-4794-8D91-0428B304400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283F5-7672-4CA6-B4C5-02C42780DFD5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EE5E1-2B6E-4C7F-8984-CAA8CECAAF4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1667B2-222A-4613-B5FD-AFF51622079D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5384-5FD2-4804-B082-19F88AF998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8AFD0A-1B8D-4B43-B27D-834DEA511307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F406C-30C0-4708-A53A-6DA1084107D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16F876-A80F-4237-96C7-029811984924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B0E952-FD0B-4713-8FC1-C76196ECD0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996F7-9BFF-4EF4-97A2-72E097AE9F9C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BF5A2-3AF0-401F-AAAE-86AFA84729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1CE55-6C7D-4145-8460-9AD6D3679E1A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6B242-A357-4C6A-8CF1-B3F5C74775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93D18F-C672-499C-8F87-19232F6E6709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AC726E-0186-4A77-97B7-F45801C04DE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DE5559E7-C590-4B48-8F91-8FF7791530FB}" type="datetimeFigureOut">
              <a:rPr lang="en-US"/>
              <a:pPr>
                <a:defRPr/>
              </a:pPr>
              <a:t>1/29/2020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8AC322C4-652A-466C-B9B6-4BC3DA09997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ＭＳ Ｐゴシック" pitchFamily="-123" charset="-128"/>
          <a:cs typeface="ＭＳ Ｐゴシック" pitchFamily="-123" charset="-128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-123" charset="0"/>
          <a:ea typeface="ＭＳ Ｐゴシック" pitchFamily="-123" charset="-128"/>
          <a:cs typeface="ＭＳ Ｐゴシック" pitchFamily="-123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3200" kern="1200">
          <a:solidFill>
            <a:schemeClr val="tx1"/>
          </a:solidFill>
          <a:latin typeface="+mn-lt"/>
          <a:ea typeface="ＭＳ Ｐゴシック" pitchFamily="-123" charset="-128"/>
          <a:cs typeface="ＭＳ Ｐゴシック" pitchFamily="-123" charset="-128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8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•"/>
        <a:defRPr sz="24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–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pitchFamily="-123" charset="0"/>
        <a:buChar char="»"/>
        <a:defRPr sz="2000" kern="1200">
          <a:solidFill>
            <a:schemeClr val="tx1"/>
          </a:solidFill>
          <a:latin typeface="+mn-lt"/>
          <a:ea typeface="ＭＳ Ｐゴシック" pitchFamily="-123" charset="-128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-8130" y="0"/>
            <a:ext cx="12539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HK" dirty="0"/>
              <a:t>Figure S</a:t>
            </a:r>
            <a:r>
              <a:rPr lang="en-US" altLang="zh-TW" dirty="0"/>
              <a:t>3</a:t>
            </a:r>
            <a:endParaRPr lang="en-US" altLang="zh-HK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41" y="1073319"/>
            <a:ext cx="2815500" cy="208744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041" y="3764632"/>
            <a:ext cx="2903106" cy="205983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2489" y="1112285"/>
            <a:ext cx="2427623" cy="21696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274" y="3789040"/>
            <a:ext cx="2668870" cy="198610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170293" y="949121"/>
            <a:ext cx="761747" cy="31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1477" dirty="0"/>
              <a:t>MCF-7</a:t>
            </a:r>
            <a:endParaRPr lang="zh-HK" altLang="en-US" sz="1477" dirty="0"/>
          </a:p>
        </p:txBody>
      </p:sp>
      <p:sp>
        <p:nvSpPr>
          <p:cNvPr id="8" name="TextBox 7"/>
          <p:cNvSpPr txBox="1"/>
          <p:nvPr/>
        </p:nvSpPr>
        <p:spPr>
          <a:xfrm>
            <a:off x="4233736" y="3613417"/>
            <a:ext cx="710451" cy="3196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HK" sz="1477" dirty="0"/>
              <a:t>ZR-75</a:t>
            </a:r>
            <a:endParaRPr lang="zh-HK" altLang="en-US" sz="1477" dirty="0"/>
          </a:p>
        </p:txBody>
      </p:sp>
      <p:grpSp>
        <p:nvGrpSpPr>
          <p:cNvPr id="9" name="Group 8"/>
          <p:cNvGrpSpPr/>
          <p:nvPr/>
        </p:nvGrpSpPr>
        <p:grpSpPr>
          <a:xfrm>
            <a:off x="5800142" y="933669"/>
            <a:ext cx="3259633" cy="2029858"/>
            <a:chOff x="738235" y="973699"/>
            <a:chExt cx="4048563" cy="2548043"/>
          </a:xfrm>
        </p:grpSpPr>
        <p:grpSp>
          <p:nvGrpSpPr>
            <p:cNvPr id="10" name="Group 9"/>
            <p:cNvGrpSpPr/>
            <p:nvPr/>
          </p:nvGrpSpPr>
          <p:grpSpPr>
            <a:xfrm>
              <a:off x="738235" y="1343389"/>
              <a:ext cx="4048563" cy="2178353"/>
              <a:chOff x="802081" y="311387"/>
              <a:chExt cx="4048563" cy="2178353"/>
            </a:xfrm>
          </p:grpSpPr>
          <p:sp>
            <p:nvSpPr>
              <p:cNvPr id="15" name="TextBox 14"/>
              <p:cNvSpPr txBox="1"/>
              <p:nvPr/>
            </p:nvSpPr>
            <p:spPr>
              <a:xfrm>
                <a:off x="945422" y="1257009"/>
                <a:ext cx="739051" cy="3477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eIF4E</a:t>
                </a:r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809144" y="1823679"/>
                <a:ext cx="888375" cy="3477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FOXM1</a:t>
                </a:r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802081" y="2114521"/>
                <a:ext cx="845449" cy="3477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Tubulin</a:t>
                </a:r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3927419" y="1530248"/>
                <a:ext cx="832627" cy="3477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66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3927419" y="1203986"/>
                <a:ext cx="832627" cy="3477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25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3926672" y="2142028"/>
                <a:ext cx="832627" cy="3477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55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3926670" y="1860917"/>
                <a:ext cx="923974" cy="3477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110 </a:t>
                </a:r>
                <a:r>
                  <a:rPr lang="en-US" sz="1200" dirty="0" err="1"/>
                  <a:t>kDa</a:t>
                </a:r>
                <a:endParaRPr lang="en-US" sz="1200" dirty="0"/>
              </a:p>
            </p:txBody>
          </p:sp>
          <p:pic>
            <p:nvPicPr>
              <p:cNvPr id="22" name="Picture 21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3469" t="32253" r="45649" b="57455"/>
              <a:stretch/>
            </p:blipFill>
            <p:spPr>
              <a:xfrm>
                <a:off x="1602563" y="1211680"/>
                <a:ext cx="2441743" cy="1267365"/>
              </a:xfrm>
              <a:prstGeom prst="rect">
                <a:avLst/>
              </a:prstGeom>
            </p:spPr>
          </p:pic>
          <p:sp>
            <p:nvSpPr>
              <p:cNvPr id="23" name="TextBox 22"/>
              <p:cNvSpPr txBox="1"/>
              <p:nvPr/>
            </p:nvSpPr>
            <p:spPr>
              <a:xfrm>
                <a:off x="1068853" y="1537404"/>
                <a:ext cx="593710" cy="34771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200" dirty="0"/>
                  <a:t>ER</a:t>
                </a:r>
                <a:r>
                  <a:rPr lang="el-GR" sz="1200" dirty="0">
                    <a:latin typeface="Minion Pro Med" panose="02040503050201020203" pitchFamily="18" charset="0"/>
                  </a:rPr>
                  <a:t>α</a:t>
                </a:r>
                <a:endParaRPr lang="en-US" sz="1200" dirty="0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1539883" y="932675"/>
                <a:ext cx="303028" cy="3863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400" dirty="0"/>
                  <a:t>-</a:t>
                </a:r>
                <a:endParaRPr lang="zh-HK" altLang="en-US" sz="1400" dirty="0"/>
              </a:p>
            </p:txBody>
          </p:sp>
          <p:sp>
            <p:nvSpPr>
              <p:cNvPr id="25" name="TextBox 24"/>
              <p:cNvSpPr txBox="1"/>
              <p:nvPr/>
            </p:nvSpPr>
            <p:spPr>
              <a:xfrm rot="16200000">
                <a:off x="1591129" y="799608"/>
                <a:ext cx="670472" cy="3440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 err="1"/>
                  <a:t>siCtrl</a:t>
                </a:r>
                <a:endParaRPr lang="zh-HK" altLang="en-US" sz="1200" dirty="0"/>
              </a:p>
            </p:txBody>
          </p:sp>
          <p:sp>
            <p:nvSpPr>
              <p:cNvPr id="26" name="TextBox 25"/>
              <p:cNvSpPr txBox="1"/>
              <p:nvPr/>
            </p:nvSpPr>
            <p:spPr>
              <a:xfrm rot="16200000">
                <a:off x="1728012" y="646522"/>
                <a:ext cx="990416" cy="3440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siRNA#1</a:t>
                </a:r>
                <a:endParaRPr lang="zh-HK" altLang="en-US" sz="1200" dirty="0"/>
              </a:p>
            </p:txBody>
          </p:sp>
          <p:sp>
            <p:nvSpPr>
              <p:cNvPr id="27" name="TextBox 26"/>
              <p:cNvSpPr txBox="1"/>
              <p:nvPr/>
            </p:nvSpPr>
            <p:spPr>
              <a:xfrm rot="16200000">
                <a:off x="2022211" y="647059"/>
                <a:ext cx="990416" cy="3440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siRNA#2</a:t>
                </a:r>
                <a:endParaRPr lang="zh-HK" altLang="en-US" sz="1200" dirty="0"/>
              </a:p>
            </p:txBody>
          </p:sp>
          <p:sp>
            <p:nvSpPr>
              <p:cNvPr id="28" name="TextBox 27"/>
              <p:cNvSpPr txBox="1"/>
              <p:nvPr/>
            </p:nvSpPr>
            <p:spPr>
              <a:xfrm>
                <a:off x="2869079" y="920728"/>
                <a:ext cx="303028" cy="38634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400" dirty="0"/>
                  <a:t>-</a:t>
                </a:r>
                <a:endParaRPr lang="zh-HK" altLang="en-US" sz="1400" dirty="0"/>
              </a:p>
            </p:txBody>
          </p:sp>
          <p:sp>
            <p:nvSpPr>
              <p:cNvPr id="29" name="TextBox 28"/>
              <p:cNvSpPr txBox="1"/>
              <p:nvPr/>
            </p:nvSpPr>
            <p:spPr>
              <a:xfrm rot="16200000">
                <a:off x="2920327" y="787662"/>
                <a:ext cx="670472" cy="3440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 err="1"/>
                  <a:t>siCtrl</a:t>
                </a:r>
                <a:endParaRPr lang="zh-HK" altLang="en-US" sz="1200" dirty="0"/>
              </a:p>
            </p:txBody>
          </p:sp>
          <p:sp>
            <p:nvSpPr>
              <p:cNvPr id="30" name="TextBox 29"/>
              <p:cNvSpPr txBox="1"/>
              <p:nvPr/>
            </p:nvSpPr>
            <p:spPr>
              <a:xfrm rot="16200000">
                <a:off x="3057212" y="634574"/>
                <a:ext cx="990416" cy="3440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siRNA#1</a:t>
                </a:r>
                <a:endParaRPr lang="zh-HK" altLang="en-US" sz="1200" dirty="0"/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 rot="16200000">
                <a:off x="3351405" y="635113"/>
                <a:ext cx="990416" cy="34404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HK" sz="1200" dirty="0"/>
                  <a:t>siRNA#2</a:t>
                </a:r>
                <a:endParaRPr lang="zh-HK" altLang="en-US" sz="1200" dirty="0"/>
              </a:p>
            </p:txBody>
          </p:sp>
        </p:grpSp>
        <p:cxnSp>
          <p:nvCxnSpPr>
            <p:cNvPr id="11" name="Straight Connector 10"/>
            <p:cNvCxnSpPr/>
            <p:nvPr/>
          </p:nvCxnSpPr>
          <p:spPr>
            <a:xfrm>
              <a:off x="1476037" y="1329451"/>
              <a:ext cx="105744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2820212" y="1327881"/>
              <a:ext cx="1057448" cy="0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  <p:sp>
          <p:nvSpPr>
            <p:cNvPr id="13" name="TextBox 12"/>
            <p:cNvSpPr txBox="1"/>
            <p:nvPr/>
          </p:nvSpPr>
          <p:spPr>
            <a:xfrm>
              <a:off x="1645030" y="973699"/>
              <a:ext cx="812717" cy="3477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200" dirty="0"/>
                <a:t>MCF-7</a:t>
              </a:r>
              <a:endParaRPr lang="zh-HK" altLang="en-US" sz="1200" dirty="0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002234" y="976138"/>
              <a:ext cx="758961" cy="34771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HK" sz="1200" dirty="0"/>
                <a:t>ZR-75</a:t>
              </a:r>
              <a:endParaRPr lang="zh-HK" altLang="en-US" sz="1200" dirty="0"/>
            </a:p>
          </p:txBody>
        </p:sp>
      </p:grpSp>
      <p:sp>
        <p:nvSpPr>
          <p:cNvPr id="32" name="TextBox 31"/>
          <p:cNvSpPr txBox="1"/>
          <p:nvPr/>
        </p:nvSpPr>
        <p:spPr>
          <a:xfrm>
            <a:off x="142673" y="62068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a</a:t>
            </a:r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140713" y="33477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b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2989784" y="620688"/>
            <a:ext cx="300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c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2987824" y="3347700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d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5732790" y="620688"/>
            <a:ext cx="312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HK" dirty="0"/>
              <a:t>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9667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8406</TotalTime>
  <Words>32</Words>
  <Application>Microsoft Office PowerPoint</Application>
  <PresentationFormat>On-screen Show (4:3)</PresentationFormat>
  <Paragraphs>26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ＭＳ Ｐゴシック</vt:lpstr>
      <vt:lpstr>Arial</vt:lpstr>
      <vt:lpstr>Calibri</vt:lpstr>
      <vt:lpstr>Minion Pro Med</vt:lpstr>
      <vt:lpstr>Office Theme</vt:lpstr>
      <vt:lpstr>PowerPoint Presentation</vt:lpstr>
    </vt:vector>
  </TitlesOfParts>
  <Company>The University of Hong Kong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 Tsoi Ho</dc:creator>
  <cp:lastModifiedBy>Windows User</cp:lastModifiedBy>
  <cp:revision>99</cp:revision>
  <cp:lastPrinted>2019-05-24T08:26:42Z</cp:lastPrinted>
  <dcterms:created xsi:type="dcterms:W3CDTF">2017-10-03T01:31:32Z</dcterms:created>
  <dcterms:modified xsi:type="dcterms:W3CDTF">2020-01-29T02:58:30Z</dcterms:modified>
</cp:coreProperties>
</file>