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</p:sldIdLst>
  <p:sldSz cx="6858000" cy="9144000" type="screen4x3"/>
  <p:notesSz cx="6886575" cy="100171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66CC"/>
    <a:srgbClr val="00CC00"/>
    <a:srgbClr val="FF3399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9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rivastava Kirtiman" userId="3a11dbff-4250-4987-b0fd-bdb4aec8e4f4" providerId="ADAL" clId="{DEE5BF1C-57D8-491E-881F-1CA54F45D2E5}"/>
    <pc:docChg chg="delSld">
      <pc:chgData name="Srivastava Kirtiman" userId="3a11dbff-4250-4987-b0fd-bdb4aec8e4f4" providerId="ADAL" clId="{DEE5BF1C-57D8-491E-881F-1CA54F45D2E5}" dt="2023-09-26T05:39:39.206" v="0" actId="47"/>
      <pc:docMkLst>
        <pc:docMk/>
      </pc:docMkLst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1259959854" sldId="256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2763233914" sldId="261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1039223786" sldId="262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848410283" sldId="263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427346780" sldId="266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2148471778" sldId="267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2926218724" sldId="270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1877115284" sldId="271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2543658035" sldId="272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1539398957" sldId="273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237047004" sldId="274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392886559" sldId="275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404787500" sldId="276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1135332824" sldId="277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655190538" sldId="279"/>
        </pc:sldMkLst>
      </pc:sldChg>
      <pc:sldChg chg="del">
        <pc:chgData name="Srivastava Kirtiman" userId="3a11dbff-4250-4987-b0fd-bdb4aec8e4f4" providerId="ADAL" clId="{DEE5BF1C-57D8-491E-881F-1CA54F45D2E5}" dt="2023-09-26T05:39:39.206" v="0" actId="47"/>
        <pc:sldMkLst>
          <pc:docMk/>
          <pc:sldMk cId="3594146164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32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39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4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45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2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64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43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582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0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856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8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53500-18EA-4924-9C64-6B988527CE3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9153D-DE71-4D11-9A60-B75D77B7B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0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81BCC8D-F787-40CE-A20E-EB27A630D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520665"/>
              </p:ext>
            </p:extLst>
          </p:nvPr>
        </p:nvGraphicFramePr>
        <p:xfrm>
          <a:off x="689105" y="665402"/>
          <a:ext cx="5856661" cy="168131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1414722">
                  <a:extLst>
                    <a:ext uri="{9D8B030D-6E8A-4147-A177-3AD203B41FA5}">
                      <a16:colId xmlns:a16="http://schemas.microsoft.com/office/drawing/2014/main" val="4186163487"/>
                    </a:ext>
                  </a:extLst>
                </a:gridCol>
                <a:gridCol w="2144788">
                  <a:extLst>
                    <a:ext uri="{9D8B030D-6E8A-4147-A177-3AD203B41FA5}">
                      <a16:colId xmlns:a16="http://schemas.microsoft.com/office/drawing/2014/main" val="2468562528"/>
                    </a:ext>
                  </a:extLst>
                </a:gridCol>
                <a:gridCol w="2297151">
                  <a:extLst>
                    <a:ext uri="{9D8B030D-6E8A-4147-A177-3AD203B41FA5}">
                      <a16:colId xmlns:a16="http://schemas.microsoft.com/office/drawing/2014/main" val="3963073034"/>
                    </a:ext>
                  </a:extLst>
                </a:gridCol>
              </a:tblGrid>
              <a:tr h="33626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Primers for qPCR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Forward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Reverse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437230"/>
                  </a:ext>
                </a:extLst>
              </a:tr>
              <a:tr h="33626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S100PBP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GAGAAGGGAGAAAGAGGGAG</a:t>
                      </a:r>
                      <a:endParaRPr lang="en-GB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GGTAGTTTGAAGAGGTCAGGAG</a:t>
                      </a:r>
                      <a:endParaRPr lang="en-GB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470741"/>
                  </a:ext>
                </a:extLst>
              </a:tr>
              <a:tr h="33626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RPLP0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kern="1200" cap="all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tctacaaccctgaagtgcttgat</a:t>
                      </a:r>
                      <a:endParaRPr lang="en-GB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cap="all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Caatctgcagacagacactgg</a:t>
                      </a:r>
                      <a:endParaRPr lang="en-GB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79317"/>
                  </a:ext>
                </a:extLst>
              </a:tr>
              <a:tr h="33626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TP53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ACATGACGGAGGTTGTGAG</a:t>
                      </a:r>
                      <a:endParaRPr lang="en-GB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9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TGATGATGGTGAGGATGGG</a:t>
                      </a:r>
                      <a:endParaRPr lang="en-GB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836030"/>
                  </a:ext>
                </a:extLst>
              </a:tr>
              <a:tr h="336262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RhoB</a:t>
                      </a:r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ACATTGAGGTGGACGGCAAG</a:t>
                      </a:r>
                      <a:endParaRPr lang="en-GB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TGGGCACATTGGGACAGAAG</a:t>
                      </a:r>
                      <a:endParaRPr lang="en-GB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42105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F359C75-F165-4E28-B790-539755B7EF42}"/>
              </a:ext>
            </a:extLst>
          </p:cNvPr>
          <p:cNvSpPr txBox="1"/>
          <p:nvPr/>
        </p:nvSpPr>
        <p:spPr>
          <a:xfrm>
            <a:off x="66100" y="22033"/>
            <a:ext cx="2284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Supplementary table 2</a:t>
            </a:r>
          </a:p>
        </p:txBody>
      </p:sp>
    </p:spTree>
    <p:extLst>
      <p:ext uri="{BB962C8B-B14F-4D97-AF65-F5344CB8AC3E}">
        <p14:creationId xmlns:p14="http://schemas.microsoft.com/office/powerpoint/2010/main" val="4165875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13439</TotalTime>
  <Words>20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Queen Mary University of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Kirtiman Srivastava</dc:creator>
  <cp:lastModifiedBy>Srivastava Kirtiman</cp:lastModifiedBy>
  <cp:revision>224</cp:revision>
  <cp:lastPrinted>2020-11-17T09:46:46Z</cp:lastPrinted>
  <dcterms:created xsi:type="dcterms:W3CDTF">2019-12-09T13:40:55Z</dcterms:created>
  <dcterms:modified xsi:type="dcterms:W3CDTF">2023-09-26T05:39:42Z</dcterms:modified>
</cp:coreProperties>
</file>