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90" r:id="rId2"/>
    <p:sldId id="297" r:id="rId3"/>
    <p:sldId id="285" r:id="rId4"/>
    <p:sldId id="298" r:id="rId5"/>
    <p:sldId id="296" r:id="rId6"/>
    <p:sldId id="299" r:id="rId7"/>
    <p:sldId id="281" r:id="rId8"/>
    <p:sldId id="300" r:id="rId9"/>
    <p:sldId id="288" r:id="rId10"/>
    <p:sldId id="301" r:id="rId11"/>
    <p:sldId id="294" r:id="rId12"/>
    <p:sldId id="302" r:id="rId13"/>
    <p:sldId id="289" r:id="rId14"/>
    <p:sldId id="303" r:id="rId15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8B4C05-C188-FB65-71F1-C8A894649325}" name="Ayesha Shafi" initials="AS" userId="S::AShafi@ad.hjf.org::75ef1296-0a29-4795-a39c-cc19b40d46a0" providerId="AD"/>
  <p188:author id="{6FC19706-6E1C-8D60-9CF5-3037C33A189D}" name="Sumaira Sardar" initials="SS" userId="S::ssardar@ad.hjf.org::854f87f7-e871-4a7f-8150-aaf581b19f32" providerId="AD"/>
  <p188:author id="{0A745B22-54A3-679E-5BBD-51ACB6FA926A}" name="christopher.mcnair@jefferson.edu" initials="ch" userId="S::urn:spo:guest#christopher.mcnair@jefferson.edu::" providerId="AD"/>
  <p188:author id="{AA74D64D-22D5-A679-C2E8-E7E774DF9DD5}" name="Shafi, Ayesha (NIH/NCI) [V]" initials="AS" userId="S::shafia2@nih.gov::d893c42d-3cbd-41a6-8683-f0d81b04d1ed" providerId="AD"/>
  <p188:author id="{C08CF98E-6A8C-B15C-DB58-635EF7BDF996}" name="Ayesha Shafi" initials="AS" userId="S::ashafi@ad.hjf.org::75ef1296-0a29-4795-a39c-cc19b40d46a0" providerId="AD"/>
  <p188:author id="{6A1D5AD3-CE83-4285-7847-0FBEE650BE06}" name="Sumaira Sardar" initials="SS" userId="S::SSardar@ad.hjf.org::854f87f7-e871-4a7f-8150-aaf581b19f3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009051"/>
    <a:srgbClr val="009193"/>
    <a:srgbClr val="D883FF"/>
    <a:srgbClr val="945200"/>
    <a:srgbClr val="942093"/>
    <a:srgbClr val="FF9300"/>
    <a:srgbClr val="73FB79"/>
    <a:srgbClr val="76D6FF"/>
    <a:srgbClr val="FF8A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292398-0AA5-BC44-B8E0-161AF5593652}" v="55" dt="2024-07-24T20:30:41.2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/>
    <p:restoredTop sz="94698"/>
  </p:normalViewPr>
  <p:slideViewPr>
    <p:cSldViewPr snapToGrid="0">
      <p:cViewPr varScale="1">
        <p:scale>
          <a:sx n="146" d="100"/>
          <a:sy n="146" d="100"/>
        </p:scale>
        <p:origin x="3112" y="19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yesha Shafi" userId="75ef1296-0a29-4795-a39c-cc19b40d46a0" providerId="ADAL" clId="{79D60116-889D-F440-B53E-D96E17482379}"/>
    <pc:docChg chg="delSld">
      <pc:chgData name="Ayesha Shafi" userId="75ef1296-0a29-4795-a39c-cc19b40d46a0" providerId="ADAL" clId="{79D60116-889D-F440-B53E-D96E17482379}" dt="2024-05-07T16:40:56.793" v="6" actId="2696"/>
      <pc:docMkLst>
        <pc:docMk/>
      </pc:docMkLst>
      <pc:sldChg chg="del">
        <pc:chgData name="Ayesha Shafi" userId="75ef1296-0a29-4795-a39c-cc19b40d46a0" providerId="ADAL" clId="{79D60116-889D-F440-B53E-D96E17482379}" dt="2024-05-07T16:40:56.301" v="1" actId="2696"/>
        <pc:sldMkLst>
          <pc:docMk/>
          <pc:sldMk cId="3944001905" sldId="279"/>
        </pc:sldMkLst>
      </pc:sldChg>
      <pc:sldChg chg="del">
        <pc:chgData name="Ayesha Shafi" userId="75ef1296-0a29-4795-a39c-cc19b40d46a0" providerId="ADAL" clId="{79D60116-889D-F440-B53E-D96E17482379}" dt="2024-05-07T16:40:56.524" v="3" actId="2696"/>
        <pc:sldMkLst>
          <pc:docMk/>
          <pc:sldMk cId="2070843427" sldId="282"/>
        </pc:sldMkLst>
      </pc:sldChg>
      <pc:sldChg chg="del">
        <pc:chgData name="Ayesha Shafi" userId="75ef1296-0a29-4795-a39c-cc19b40d46a0" providerId="ADAL" clId="{79D60116-889D-F440-B53E-D96E17482379}" dt="2024-05-07T16:40:56.793" v="6" actId="2696"/>
        <pc:sldMkLst>
          <pc:docMk/>
          <pc:sldMk cId="753740634" sldId="283"/>
        </pc:sldMkLst>
      </pc:sldChg>
      <pc:sldChg chg="del">
        <pc:chgData name="Ayesha Shafi" userId="75ef1296-0a29-4795-a39c-cc19b40d46a0" providerId="ADAL" clId="{79D60116-889D-F440-B53E-D96E17482379}" dt="2024-05-07T16:40:56.650" v="4" actId="2696"/>
        <pc:sldMkLst>
          <pc:docMk/>
          <pc:sldMk cId="3473794980" sldId="284"/>
        </pc:sldMkLst>
      </pc:sldChg>
      <pc:sldChg chg="del">
        <pc:chgData name="Ayesha Shafi" userId="75ef1296-0a29-4795-a39c-cc19b40d46a0" providerId="ADAL" clId="{79D60116-889D-F440-B53E-D96E17482379}" dt="2024-05-07T16:40:56.223" v="0" actId="2696"/>
        <pc:sldMkLst>
          <pc:docMk/>
          <pc:sldMk cId="439461544" sldId="291"/>
        </pc:sldMkLst>
      </pc:sldChg>
      <pc:sldChg chg="del">
        <pc:chgData name="Ayesha Shafi" userId="75ef1296-0a29-4795-a39c-cc19b40d46a0" providerId="ADAL" clId="{79D60116-889D-F440-B53E-D96E17482379}" dt="2024-05-07T16:40:56.705" v="5" actId="2696"/>
        <pc:sldMkLst>
          <pc:docMk/>
          <pc:sldMk cId="1123414266" sldId="292"/>
        </pc:sldMkLst>
      </pc:sldChg>
      <pc:sldChg chg="del">
        <pc:chgData name="Ayesha Shafi" userId="75ef1296-0a29-4795-a39c-cc19b40d46a0" providerId="ADAL" clId="{79D60116-889D-F440-B53E-D96E17482379}" dt="2024-05-07T16:40:56.385" v="2" actId="2696"/>
        <pc:sldMkLst>
          <pc:docMk/>
          <pc:sldMk cId="1143254531" sldId="297"/>
        </pc:sldMkLst>
      </pc:sldChg>
    </pc:docChg>
  </pc:docChgLst>
  <pc:docChgLst>
    <pc:chgData name="Ayesha Shafi" userId="75ef1296-0a29-4795-a39c-cc19b40d46a0" providerId="ADAL" clId="{F05E27EB-4930-634F-B16E-F81CA8724A4A}"/>
    <pc:docChg chg="custSel addSld delSld modSld">
      <pc:chgData name="Ayesha Shafi" userId="75ef1296-0a29-4795-a39c-cc19b40d46a0" providerId="ADAL" clId="{F05E27EB-4930-634F-B16E-F81CA8724A4A}" dt="2024-05-07T16:13:37.653" v="164" actId="14100"/>
      <pc:docMkLst>
        <pc:docMk/>
      </pc:docMkLst>
      <pc:sldChg chg="delSp mod">
        <pc:chgData name="Ayesha Shafi" userId="75ef1296-0a29-4795-a39c-cc19b40d46a0" providerId="ADAL" clId="{F05E27EB-4930-634F-B16E-F81CA8724A4A}" dt="2024-05-06T22:08:47.854" v="5" actId="478"/>
        <pc:sldMkLst>
          <pc:docMk/>
          <pc:sldMk cId="3944001905" sldId="279"/>
        </pc:sldMkLst>
        <pc:spChg chg="del">
          <ac:chgData name="Ayesha Shafi" userId="75ef1296-0a29-4795-a39c-cc19b40d46a0" providerId="ADAL" clId="{F05E27EB-4930-634F-B16E-F81CA8724A4A}" dt="2024-05-06T22:08:44.916" v="4" actId="478"/>
          <ac:spMkLst>
            <pc:docMk/>
            <pc:sldMk cId="3944001905" sldId="279"/>
            <ac:spMk id="104" creationId="{5725A4E6-DA59-DB49-B344-F882F19B14B6}"/>
          </ac:spMkLst>
        </pc:spChg>
        <pc:graphicFrameChg chg="del">
          <ac:chgData name="Ayesha Shafi" userId="75ef1296-0a29-4795-a39c-cc19b40d46a0" providerId="ADAL" clId="{F05E27EB-4930-634F-B16E-F81CA8724A4A}" dt="2024-05-06T22:08:47.854" v="5" actId="478"/>
          <ac:graphicFrameMkLst>
            <pc:docMk/>
            <pc:sldMk cId="3944001905" sldId="279"/>
            <ac:graphicFrameMk id="147" creationId="{AB002FBD-36FA-8A08-C906-656FCECC14A9}"/>
          </ac:graphicFrameMkLst>
        </pc:graphicFrameChg>
      </pc:sldChg>
      <pc:sldChg chg="delSp add mod">
        <pc:chgData name="Ayesha Shafi" userId="75ef1296-0a29-4795-a39c-cc19b40d46a0" providerId="ADAL" clId="{F05E27EB-4930-634F-B16E-F81CA8724A4A}" dt="2024-05-06T22:10:27.118" v="34" actId="478"/>
        <pc:sldMkLst>
          <pc:docMk/>
          <pc:sldMk cId="2055145903" sldId="281"/>
        </pc:sldMkLst>
        <pc:spChg chg="del">
          <ac:chgData name="Ayesha Shafi" userId="75ef1296-0a29-4795-a39c-cc19b40d46a0" providerId="ADAL" clId="{F05E27EB-4930-634F-B16E-F81CA8724A4A}" dt="2024-05-06T22:10:27.118" v="34" actId="478"/>
          <ac:spMkLst>
            <pc:docMk/>
            <pc:sldMk cId="2055145903" sldId="281"/>
            <ac:spMk id="32" creationId="{DEE3959E-AF5A-FB4F-A3E8-8CFB7F99F6D1}"/>
          </ac:spMkLst>
        </pc:spChg>
      </pc:sldChg>
      <pc:sldChg chg="del">
        <pc:chgData name="Ayesha Shafi" userId="75ef1296-0a29-4795-a39c-cc19b40d46a0" providerId="ADAL" clId="{F05E27EB-4930-634F-B16E-F81CA8724A4A}" dt="2024-05-06T22:09:27.971" v="15" actId="2696"/>
        <pc:sldMkLst>
          <pc:docMk/>
          <pc:sldMk cId="2985455850" sldId="281"/>
        </pc:sldMkLst>
      </pc:sldChg>
      <pc:sldChg chg="addSp delSp modSp mod">
        <pc:chgData name="Ayesha Shafi" userId="75ef1296-0a29-4795-a39c-cc19b40d46a0" providerId="ADAL" clId="{F05E27EB-4930-634F-B16E-F81CA8724A4A}" dt="2024-05-06T22:10:54.358" v="56" actId="1035"/>
        <pc:sldMkLst>
          <pc:docMk/>
          <pc:sldMk cId="2070843427" sldId="282"/>
        </pc:sldMkLst>
        <pc:spChg chg="del">
          <ac:chgData name="Ayesha Shafi" userId="75ef1296-0a29-4795-a39c-cc19b40d46a0" providerId="ADAL" clId="{F05E27EB-4930-634F-B16E-F81CA8724A4A}" dt="2024-05-06T22:09:20.142" v="12" actId="478"/>
          <ac:spMkLst>
            <pc:docMk/>
            <pc:sldMk cId="2070843427" sldId="282"/>
            <ac:spMk id="4" creationId="{0293EA32-A75B-DD48-AB9D-1086E2F40D49}"/>
          </ac:spMkLst>
        </pc:spChg>
        <pc:spChg chg="add del mod">
          <ac:chgData name="Ayesha Shafi" userId="75ef1296-0a29-4795-a39c-cc19b40d46a0" providerId="ADAL" clId="{F05E27EB-4930-634F-B16E-F81CA8724A4A}" dt="2024-05-06T22:09:21.883" v="13" actId="478"/>
          <ac:spMkLst>
            <pc:docMk/>
            <pc:sldMk cId="2070843427" sldId="282"/>
            <ac:spMk id="12" creationId="{72C374D3-3A68-FEB7-AE53-04607ED2766B}"/>
          </ac:spMkLst>
        </pc:spChg>
        <pc:spChg chg="mod">
          <ac:chgData name="Ayesha Shafi" userId="75ef1296-0a29-4795-a39c-cc19b40d46a0" providerId="ADAL" clId="{F05E27EB-4930-634F-B16E-F81CA8724A4A}" dt="2024-05-06T22:10:54.358" v="56" actId="1035"/>
          <ac:spMkLst>
            <pc:docMk/>
            <pc:sldMk cId="2070843427" sldId="282"/>
            <ac:spMk id="34" creationId="{EF87A3B0-936B-FA54-8087-ABB2CCE9785A}"/>
          </ac:spMkLst>
        </pc:spChg>
        <pc:spChg chg="mod">
          <ac:chgData name="Ayesha Shafi" userId="75ef1296-0a29-4795-a39c-cc19b40d46a0" providerId="ADAL" clId="{F05E27EB-4930-634F-B16E-F81CA8724A4A}" dt="2024-05-06T22:10:54.358" v="56" actId="1035"/>
          <ac:spMkLst>
            <pc:docMk/>
            <pc:sldMk cId="2070843427" sldId="282"/>
            <ac:spMk id="38" creationId="{40988941-DD83-290F-035D-5EB1B619D898}"/>
          </ac:spMkLst>
        </pc:spChg>
        <pc:spChg chg="mod">
          <ac:chgData name="Ayesha Shafi" userId="75ef1296-0a29-4795-a39c-cc19b40d46a0" providerId="ADAL" clId="{F05E27EB-4930-634F-B16E-F81CA8724A4A}" dt="2024-05-06T22:10:54.358" v="56" actId="1035"/>
          <ac:spMkLst>
            <pc:docMk/>
            <pc:sldMk cId="2070843427" sldId="282"/>
            <ac:spMk id="39" creationId="{B1FF3A78-F2DD-036A-737E-94E784E9216D}"/>
          </ac:spMkLst>
        </pc:spChg>
        <pc:spChg chg="mod">
          <ac:chgData name="Ayesha Shafi" userId="75ef1296-0a29-4795-a39c-cc19b40d46a0" providerId="ADAL" clId="{F05E27EB-4930-634F-B16E-F81CA8724A4A}" dt="2024-05-06T22:10:54.358" v="56" actId="1035"/>
          <ac:spMkLst>
            <pc:docMk/>
            <pc:sldMk cId="2070843427" sldId="282"/>
            <ac:spMk id="40" creationId="{0AD7F851-4FC4-8901-8804-B91F2FFA6F65}"/>
          </ac:spMkLst>
        </pc:spChg>
        <pc:spChg chg="mod">
          <ac:chgData name="Ayesha Shafi" userId="75ef1296-0a29-4795-a39c-cc19b40d46a0" providerId="ADAL" clId="{F05E27EB-4930-634F-B16E-F81CA8724A4A}" dt="2024-05-06T22:10:54.358" v="56" actId="1035"/>
          <ac:spMkLst>
            <pc:docMk/>
            <pc:sldMk cId="2070843427" sldId="282"/>
            <ac:spMk id="44" creationId="{24B25C7B-04D9-AF76-F07E-55066B37E893}"/>
          </ac:spMkLst>
        </pc:spChg>
        <pc:spChg chg="mod">
          <ac:chgData name="Ayesha Shafi" userId="75ef1296-0a29-4795-a39c-cc19b40d46a0" providerId="ADAL" clId="{F05E27EB-4930-634F-B16E-F81CA8724A4A}" dt="2024-05-06T22:10:54.358" v="56" actId="1035"/>
          <ac:spMkLst>
            <pc:docMk/>
            <pc:sldMk cId="2070843427" sldId="282"/>
            <ac:spMk id="45" creationId="{DC800A6E-A255-F7C4-5C7A-8AE67580720C}"/>
          </ac:spMkLst>
        </pc:spChg>
        <pc:spChg chg="mod">
          <ac:chgData name="Ayesha Shafi" userId="75ef1296-0a29-4795-a39c-cc19b40d46a0" providerId="ADAL" clId="{F05E27EB-4930-634F-B16E-F81CA8724A4A}" dt="2024-05-06T22:10:54.358" v="56" actId="1035"/>
          <ac:spMkLst>
            <pc:docMk/>
            <pc:sldMk cId="2070843427" sldId="282"/>
            <ac:spMk id="58" creationId="{1390A91C-4ABD-CE07-8F65-9162744C6E01}"/>
          </ac:spMkLst>
        </pc:spChg>
        <pc:spChg chg="mod">
          <ac:chgData name="Ayesha Shafi" userId="75ef1296-0a29-4795-a39c-cc19b40d46a0" providerId="ADAL" clId="{F05E27EB-4930-634F-B16E-F81CA8724A4A}" dt="2024-05-06T22:10:54.358" v="56" actId="1035"/>
          <ac:spMkLst>
            <pc:docMk/>
            <pc:sldMk cId="2070843427" sldId="282"/>
            <ac:spMk id="59" creationId="{98E2E962-F956-2513-F47A-581325F911FE}"/>
          </ac:spMkLst>
        </pc:spChg>
        <pc:spChg chg="mod">
          <ac:chgData name="Ayesha Shafi" userId="75ef1296-0a29-4795-a39c-cc19b40d46a0" providerId="ADAL" clId="{F05E27EB-4930-634F-B16E-F81CA8724A4A}" dt="2024-05-06T22:10:54.358" v="56" actId="1035"/>
          <ac:spMkLst>
            <pc:docMk/>
            <pc:sldMk cId="2070843427" sldId="282"/>
            <ac:spMk id="60" creationId="{EC108BDC-F6F8-3FD0-E332-014D95F12662}"/>
          </ac:spMkLst>
        </pc:spChg>
        <pc:spChg chg="mod">
          <ac:chgData name="Ayesha Shafi" userId="75ef1296-0a29-4795-a39c-cc19b40d46a0" providerId="ADAL" clId="{F05E27EB-4930-634F-B16E-F81CA8724A4A}" dt="2024-05-06T22:10:54.358" v="56" actId="1035"/>
          <ac:spMkLst>
            <pc:docMk/>
            <pc:sldMk cId="2070843427" sldId="282"/>
            <ac:spMk id="73" creationId="{D33047B1-2B0D-E39B-0052-9A4E6B0800E6}"/>
          </ac:spMkLst>
        </pc:spChg>
        <pc:spChg chg="mod">
          <ac:chgData name="Ayesha Shafi" userId="75ef1296-0a29-4795-a39c-cc19b40d46a0" providerId="ADAL" clId="{F05E27EB-4930-634F-B16E-F81CA8724A4A}" dt="2024-05-06T22:10:54.358" v="56" actId="1035"/>
          <ac:spMkLst>
            <pc:docMk/>
            <pc:sldMk cId="2070843427" sldId="282"/>
            <ac:spMk id="74" creationId="{F307C65E-3ACF-CF80-8637-2C7B70A53830}"/>
          </ac:spMkLst>
        </pc:spChg>
        <pc:spChg chg="mod">
          <ac:chgData name="Ayesha Shafi" userId="75ef1296-0a29-4795-a39c-cc19b40d46a0" providerId="ADAL" clId="{F05E27EB-4930-634F-B16E-F81CA8724A4A}" dt="2024-05-06T22:10:54.358" v="56" actId="1035"/>
          <ac:spMkLst>
            <pc:docMk/>
            <pc:sldMk cId="2070843427" sldId="282"/>
            <ac:spMk id="75" creationId="{067EDC73-6823-0960-A1DD-C6B4029D674F}"/>
          </ac:spMkLst>
        </pc:spChg>
        <pc:spChg chg="mod">
          <ac:chgData name="Ayesha Shafi" userId="75ef1296-0a29-4795-a39c-cc19b40d46a0" providerId="ADAL" clId="{F05E27EB-4930-634F-B16E-F81CA8724A4A}" dt="2024-05-06T22:10:54.358" v="56" actId="1035"/>
          <ac:spMkLst>
            <pc:docMk/>
            <pc:sldMk cId="2070843427" sldId="282"/>
            <ac:spMk id="78" creationId="{AD68DE96-A370-DB9D-D1D3-01A55D70E00C}"/>
          </ac:spMkLst>
        </pc:spChg>
        <pc:spChg chg="mod">
          <ac:chgData name="Ayesha Shafi" userId="75ef1296-0a29-4795-a39c-cc19b40d46a0" providerId="ADAL" clId="{F05E27EB-4930-634F-B16E-F81CA8724A4A}" dt="2024-05-06T22:10:54.358" v="56" actId="1035"/>
          <ac:spMkLst>
            <pc:docMk/>
            <pc:sldMk cId="2070843427" sldId="282"/>
            <ac:spMk id="80" creationId="{D93B792C-0AA5-713D-DD5B-3086C6C2A347}"/>
          </ac:spMkLst>
        </pc:spChg>
        <pc:spChg chg="mod">
          <ac:chgData name="Ayesha Shafi" userId="75ef1296-0a29-4795-a39c-cc19b40d46a0" providerId="ADAL" clId="{F05E27EB-4930-634F-B16E-F81CA8724A4A}" dt="2024-05-06T22:10:54.358" v="56" actId="1035"/>
          <ac:spMkLst>
            <pc:docMk/>
            <pc:sldMk cId="2070843427" sldId="282"/>
            <ac:spMk id="81" creationId="{0D5099C2-5307-75E5-EA62-682B0253EB66}"/>
          </ac:spMkLst>
        </pc:spChg>
        <pc:spChg chg="mod">
          <ac:chgData name="Ayesha Shafi" userId="75ef1296-0a29-4795-a39c-cc19b40d46a0" providerId="ADAL" clId="{F05E27EB-4930-634F-B16E-F81CA8724A4A}" dt="2024-05-06T22:10:54.358" v="56" actId="1035"/>
          <ac:spMkLst>
            <pc:docMk/>
            <pc:sldMk cId="2070843427" sldId="282"/>
            <ac:spMk id="107" creationId="{C086B9FD-B0DC-1C3F-D607-7FBC4C1D9F1C}"/>
          </ac:spMkLst>
        </pc:spChg>
        <pc:grpChg chg="mod">
          <ac:chgData name="Ayesha Shafi" userId="75ef1296-0a29-4795-a39c-cc19b40d46a0" providerId="ADAL" clId="{F05E27EB-4930-634F-B16E-F81CA8724A4A}" dt="2024-05-06T22:10:54.358" v="56" actId="1035"/>
          <ac:grpSpMkLst>
            <pc:docMk/>
            <pc:sldMk cId="2070843427" sldId="282"/>
            <ac:grpSpMk id="7" creationId="{09B79B16-6E6D-D5B6-4ED2-545A0201DAA2}"/>
          </ac:grpSpMkLst>
        </pc:grpChg>
        <pc:grpChg chg="mod">
          <ac:chgData name="Ayesha Shafi" userId="75ef1296-0a29-4795-a39c-cc19b40d46a0" providerId="ADAL" clId="{F05E27EB-4930-634F-B16E-F81CA8724A4A}" dt="2024-05-06T22:10:54.358" v="56" actId="1035"/>
          <ac:grpSpMkLst>
            <pc:docMk/>
            <pc:sldMk cId="2070843427" sldId="282"/>
            <ac:grpSpMk id="22" creationId="{7621D515-B449-EC3E-6684-77567FB0AF3C}"/>
          </ac:grpSpMkLst>
        </pc:grpChg>
        <pc:grpChg chg="mod">
          <ac:chgData name="Ayesha Shafi" userId="75ef1296-0a29-4795-a39c-cc19b40d46a0" providerId="ADAL" clId="{F05E27EB-4930-634F-B16E-F81CA8724A4A}" dt="2024-05-06T22:10:54.358" v="56" actId="1035"/>
          <ac:grpSpMkLst>
            <pc:docMk/>
            <pc:sldMk cId="2070843427" sldId="282"/>
            <ac:grpSpMk id="83" creationId="{B426567B-D318-CA04-C213-0240CEA5C580}"/>
          </ac:grpSpMkLst>
        </pc:grpChg>
        <pc:grpChg chg="mod">
          <ac:chgData name="Ayesha Shafi" userId="75ef1296-0a29-4795-a39c-cc19b40d46a0" providerId="ADAL" clId="{F05E27EB-4930-634F-B16E-F81CA8724A4A}" dt="2024-05-06T22:10:54.358" v="56" actId="1035"/>
          <ac:grpSpMkLst>
            <pc:docMk/>
            <pc:sldMk cId="2070843427" sldId="282"/>
            <ac:grpSpMk id="100" creationId="{4226A6B6-57EB-7E0D-18CD-D3D32CA6FDA0}"/>
          </ac:grpSpMkLst>
        </pc:grpChg>
        <pc:graphicFrameChg chg="del">
          <ac:chgData name="Ayesha Shafi" userId="75ef1296-0a29-4795-a39c-cc19b40d46a0" providerId="ADAL" clId="{F05E27EB-4930-634F-B16E-F81CA8724A4A}" dt="2024-05-06T22:09:23.775" v="14" actId="478"/>
          <ac:graphicFrameMkLst>
            <pc:docMk/>
            <pc:sldMk cId="2070843427" sldId="282"/>
            <ac:graphicFrameMk id="108" creationId="{EDD52877-0450-C8BC-258C-C56C124C527E}"/>
          </ac:graphicFrameMkLst>
        </pc:graphicFrameChg>
        <pc:picChg chg="mod">
          <ac:chgData name="Ayesha Shafi" userId="75ef1296-0a29-4795-a39c-cc19b40d46a0" providerId="ADAL" clId="{F05E27EB-4930-634F-B16E-F81CA8724A4A}" dt="2024-05-06T22:10:54.358" v="56" actId="1035"/>
          <ac:picMkLst>
            <pc:docMk/>
            <pc:sldMk cId="2070843427" sldId="282"/>
            <ac:picMk id="10" creationId="{9EE6D637-5489-4F2B-4413-011873B11A4E}"/>
          </ac:picMkLst>
        </pc:picChg>
        <pc:picChg chg="mod">
          <ac:chgData name="Ayesha Shafi" userId="75ef1296-0a29-4795-a39c-cc19b40d46a0" providerId="ADAL" clId="{F05E27EB-4930-634F-B16E-F81CA8724A4A}" dt="2024-05-06T22:10:54.358" v="56" actId="1035"/>
          <ac:picMkLst>
            <pc:docMk/>
            <pc:sldMk cId="2070843427" sldId="282"/>
            <ac:picMk id="11" creationId="{2A4E775F-3243-A478-EE0A-0F5EE41DF901}"/>
          </ac:picMkLst>
        </pc:picChg>
        <pc:picChg chg="mod">
          <ac:chgData name="Ayesha Shafi" userId="75ef1296-0a29-4795-a39c-cc19b40d46a0" providerId="ADAL" clId="{F05E27EB-4930-634F-B16E-F81CA8724A4A}" dt="2024-05-06T22:10:54.358" v="56" actId="1035"/>
          <ac:picMkLst>
            <pc:docMk/>
            <pc:sldMk cId="2070843427" sldId="282"/>
            <ac:picMk id="13" creationId="{AB081436-3C98-E1C8-405F-0BE30C584898}"/>
          </ac:picMkLst>
        </pc:picChg>
        <pc:picChg chg="mod">
          <ac:chgData name="Ayesha Shafi" userId="75ef1296-0a29-4795-a39c-cc19b40d46a0" providerId="ADAL" clId="{F05E27EB-4930-634F-B16E-F81CA8724A4A}" dt="2024-05-06T22:10:54.358" v="56" actId="1035"/>
          <ac:picMkLst>
            <pc:docMk/>
            <pc:sldMk cId="2070843427" sldId="282"/>
            <ac:picMk id="14" creationId="{460A343E-79BD-0EBE-DE32-8603192B00A5}"/>
          </ac:picMkLst>
        </pc:picChg>
        <pc:picChg chg="mod">
          <ac:chgData name="Ayesha Shafi" userId="75ef1296-0a29-4795-a39c-cc19b40d46a0" providerId="ADAL" clId="{F05E27EB-4930-634F-B16E-F81CA8724A4A}" dt="2024-05-06T22:10:54.358" v="56" actId="1035"/>
          <ac:picMkLst>
            <pc:docMk/>
            <pc:sldMk cId="2070843427" sldId="282"/>
            <ac:picMk id="106" creationId="{389596E2-4E99-4B91-4B35-29F636E6AF66}"/>
          </ac:picMkLst>
        </pc:picChg>
        <pc:picChg chg="mod">
          <ac:chgData name="Ayesha Shafi" userId="75ef1296-0a29-4795-a39c-cc19b40d46a0" providerId="ADAL" clId="{F05E27EB-4930-634F-B16E-F81CA8724A4A}" dt="2024-05-06T22:10:54.358" v="56" actId="1035"/>
          <ac:picMkLst>
            <pc:docMk/>
            <pc:sldMk cId="2070843427" sldId="282"/>
            <ac:picMk id="109" creationId="{C723FBF8-28D8-DAF4-3EA0-B2E4BCC31BC7}"/>
          </ac:picMkLst>
        </pc:picChg>
        <pc:picChg chg="mod">
          <ac:chgData name="Ayesha Shafi" userId="75ef1296-0a29-4795-a39c-cc19b40d46a0" providerId="ADAL" clId="{F05E27EB-4930-634F-B16E-F81CA8724A4A}" dt="2024-05-06T22:10:54.358" v="56" actId="1035"/>
          <ac:picMkLst>
            <pc:docMk/>
            <pc:sldMk cId="2070843427" sldId="282"/>
            <ac:picMk id="111" creationId="{6034DEEB-A911-2E58-0BE3-62A52F3B6425}"/>
          </ac:picMkLst>
        </pc:picChg>
      </pc:sldChg>
      <pc:sldChg chg="addSp delSp modSp mod">
        <pc:chgData name="Ayesha Shafi" userId="75ef1296-0a29-4795-a39c-cc19b40d46a0" providerId="ADAL" clId="{F05E27EB-4930-634F-B16E-F81CA8724A4A}" dt="2024-05-07T15:58:17.339" v="144" actId="1076"/>
        <pc:sldMkLst>
          <pc:docMk/>
          <pc:sldMk cId="753740634" sldId="283"/>
        </pc:sldMkLst>
        <pc:spChg chg="del">
          <ac:chgData name="Ayesha Shafi" userId="75ef1296-0a29-4795-a39c-cc19b40d46a0" providerId="ADAL" clId="{F05E27EB-4930-634F-B16E-F81CA8724A4A}" dt="2024-05-06T22:10:02.356" v="23" actId="478"/>
          <ac:spMkLst>
            <pc:docMk/>
            <pc:sldMk cId="753740634" sldId="283"/>
            <ac:spMk id="2" creationId="{BCEE7D99-0139-0B41-8AA5-A5DD4DDD165E}"/>
          </ac:spMkLst>
        </pc:spChg>
        <pc:spChg chg="mod">
          <ac:chgData name="Ayesha Shafi" userId="75ef1296-0a29-4795-a39c-cc19b40d46a0" providerId="ADAL" clId="{F05E27EB-4930-634F-B16E-F81CA8724A4A}" dt="2024-05-07T15:56:07.653" v="102" actId="1038"/>
          <ac:spMkLst>
            <pc:docMk/>
            <pc:sldMk cId="753740634" sldId="283"/>
            <ac:spMk id="6" creationId="{62CF620C-7958-EEEB-5588-3F5E8065799B}"/>
          </ac:spMkLst>
        </pc:spChg>
        <pc:spChg chg="mod">
          <ac:chgData name="Ayesha Shafi" userId="75ef1296-0a29-4795-a39c-cc19b40d46a0" providerId="ADAL" clId="{F05E27EB-4930-634F-B16E-F81CA8724A4A}" dt="2024-05-07T15:56:20.178" v="104" actId="554"/>
          <ac:spMkLst>
            <pc:docMk/>
            <pc:sldMk cId="753740634" sldId="283"/>
            <ac:spMk id="7" creationId="{108A3DC4-78EC-76FB-AEA9-1DADE4F75B54}"/>
          </ac:spMkLst>
        </pc:spChg>
        <pc:spChg chg="mod">
          <ac:chgData name="Ayesha Shafi" userId="75ef1296-0a29-4795-a39c-cc19b40d46a0" providerId="ADAL" clId="{F05E27EB-4930-634F-B16E-F81CA8724A4A}" dt="2024-05-07T15:56:20.178" v="104" actId="554"/>
          <ac:spMkLst>
            <pc:docMk/>
            <pc:sldMk cId="753740634" sldId="283"/>
            <ac:spMk id="8" creationId="{6E060A28-479E-9DFB-A147-D040B5D7B9C8}"/>
          </ac:spMkLst>
        </pc:spChg>
        <pc:spChg chg="mod">
          <ac:chgData name="Ayesha Shafi" userId="75ef1296-0a29-4795-a39c-cc19b40d46a0" providerId="ADAL" clId="{F05E27EB-4930-634F-B16E-F81CA8724A4A}" dt="2024-05-07T15:58:11.606" v="142" actId="1035"/>
          <ac:spMkLst>
            <pc:docMk/>
            <pc:sldMk cId="753740634" sldId="283"/>
            <ac:spMk id="9" creationId="{0CBED83B-BC41-1FFD-FE27-55ACD1FCC830}"/>
          </ac:spMkLst>
        </pc:spChg>
        <pc:spChg chg="mod">
          <ac:chgData name="Ayesha Shafi" userId="75ef1296-0a29-4795-a39c-cc19b40d46a0" providerId="ADAL" clId="{F05E27EB-4930-634F-B16E-F81CA8724A4A}" dt="2024-05-07T15:56:32.249" v="106" actId="554"/>
          <ac:spMkLst>
            <pc:docMk/>
            <pc:sldMk cId="753740634" sldId="283"/>
            <ac:spMk id="11" creationId="{C7585C78-F81A-4DDF-703D-2692CB1A8ED0}"/>
          </ac:spMkLst>
        </pc:spChg>
        <pc:spChg chg="mod">
          <ac:chgData name="Ayesha Shafi" userId="75ef1296-0a29-4795-a39c-cc19b40d46a0" providerId="ADAL" clId="{F05E27EB-4930-634F-B16E-F81CA8724A4A}" dt="2024-05-07T15:56:32.249" v="106" actId="554"/>
          <ac:spMkLst>
            <pc:docMk/>
            <pc:sldMk cId="753740634" sldId="283"/>
            <ac:spMk id="12" creationId="{F4B227A6-BD09-B99E-4806-93FDE13225ED}"/>
          </ac:spMkLst>
        </pc:spChg>
        <pc:spChg chg="mod">
          <ac:chgData name="Ayesha Shafi" userId="75ef1296-0a29-4795-a39c-cc19b40d46a0" providerId="ADAL" clId="{F05E27EB-4930-634F-B16E-F81CA8724A4A}" dt="2024-05-07T15:58:11.606" v="142" actId="1035"/>
          <ac:spMkLst>
            <pc:docMk/>
            <pc:sldMk cId="753740634" sldId="283"/>
            <ac:spMk id="13" creationId="{62616D72-694E-0AF7-8381-FD375A7134E0}"/>
          </ac:spMkLst>
        </pc:spChg>
        <pc:spChg chg="mod">
          <ac:chgData name="Ayesha Shafi" userId="75ef1296-0a29-4795-a39c-cc19b40d46a0" providerId="ADAL" clId="{F05E27EB-4930-634F-B16E-F81CA8724A4A}" dt="2024-05-07T15:58:11.606" v="142" actId="1035"/>
          <ac:spMkLst>
            <pc:docMk/>
            <pc:sldMk cId="753740634" sldId="283"/>
            <ac:spMk id="14" creationId="{A8825689-DF37-20A7-D43C-E3BE7402ADF4}"/>
          </ac:spMkLst>
        </pc:spChg>
        <pc:spChg chg="mod">
          <ac:chgData name="Ayesha Shafi" userId="75ef1296-0a29-4795-a39c-cc19b40d46a0" providerId="ADAL" clId="{F05E27EB-4930-634F-B16E-F81CA8724A4A}" dt="2024-05-07T15:56:07.653" v="102" actId="1038"/>
          <ac:spMkLst>
            <pc:docMk/>
            <pc:sldMk cId="753740634" sldId="283"/>
            <ac:spMk id="19" creationId="{2E43FE50-9F58-5E26-5603-998A6FFB2A52}"/>
          </ac:spMkLst>
        </pc:spChg>
        <pc:spChg chg="mod">
          <ac:chgData name="Ayesha Shafi" userId="75ef1296-0a29-4795-a39c-cc19b40d46a0" providerId="ADAL" clId="{F05E27EB-4930-634F-B16E-F81CA8724A4A}" dt="2024-05-07T15:56:07.653" v="102" actId="1038"/>
          <ac:spMkLst>
            <pc:docMk/>
            <pc:sldMk cId="753740634" sldId="283"/>
            <ac:spMk id="20" creationId="{E409C8EB-3B2B-5C81-76D6-DF616CF29B50}"/>
          </ac:spMkLst>
        </pc:spChg>
        <pc:spChg chg="mod">
          <ac:chgData name="Ayesha Shafi" userId="75ef1296-0a29-4795-a39c-cc19b40d46a0" providerId="ADAL" clId="{F05E27EB-4930-634F-B16E-F81CA8724A4A}" dt="2024-05-07T15:56:07.653" v="102" actId="1038"/>
          <ac:spMkLst>
            <pc:docMk/>
            <pc:sldMk cId="753740634" sldId="283"/>
            <ac:spMk id="24" creationId="{896F0E52-C1A1-DB78-CB50-3B4A3F6DFF4F}"/>
          </ac:spMkLst>
        </pc:spChg>
        <pc:spChg chg="mod">
          <ac:chgData name="Ayesha Shafi" userId="75ef1296-0a29-4795-a39c-cc19b40d46a0" providerId="ADAL" clId="{F05E27EB-4930-634F-B16E-F81CA8724A4A}" dt="2024-05-07T15:56:07.653" v="102" actId="1038"/>
          <ac:spMkLst>
            <pc:docMk/>
            <pc:sldMk cId="753740634" sldId="283"/>
            <ac:spMk id="29" creationId="{ACBCB0F6-EEA2-B67F-DA6F-7B277B98D04C}"/>
          </ac:spMkLst>
        </pc:spChg>
        <pc:spChg chg="mod">
          <ac:chgData name="Ayesha Shafi" userId="75ef1296-0a29-4795-a39c-cc19b40d46a0" providerId="ADAL" clId="{F05E27EB-4930-634F-B16E-F81CA8724A4A}" dt="2024-05-07T15:56:07.653" v="102" actId="1038"/>
          <ac:spMkLst>
            <pc:docMk/>
            <pc:sldMk cId="753740634" sldId="283"/>
            <ac:spMk id="30" creationId="{4B8FAEE4-F70E-9CBD-A68C-CD4588250A85}"/>
          </ac:spMkLst>
        </pc:spChg>
        <pc:spChg chg="mod">
          <ac:chgData name="Ayesha Shafi" userId="75ef1296-0a29-4795-a39c-cc19b40d46a0" providerId="ADAL" clId="{F05E27EB-4930-634F-B16E-F81CA8724A4A}" dt="2024-05-07T15:56:07.653" v="102" actId="1038"/>
          <ac:spMkLst>
            <pc:docMk/>
            <pc:sldMk cId="753740634" sldId="283"/>
            <ac:spMk id="31" creationId="{20FB2EDB-1213-AE2F-45C7-2A089D8E9BBE}"/>
          </ac:spMkLst>
        </pc:spChg>
        <pc:spChg chg="mod">
          <ac:chgData name="Ayesha Shafi" userId="75ef1296-0a29-4795-a39c-cc19b40d46a0" providerId="ADAL" clId="{F05E27EB-4930-634F-B16E-F81CA8724A4A}" dt="2024-05-07T15:56:07.653" v="102" actId="1038"/>
          <ac:spMkLst>
            <pc:docMk/>
            <pc:sldMk cId="753740634" sldId="283"/>
            <ac:spMk id="32" creationId="{49ADDC46-9F68-BD56-7947-326388E2810B}"/>
          </ac:spMkLst>
        </pc:spChg>
        <pc:spChg chg="mod">
          <ac:chgData name="Ayesha Shafi" userId="75ef1296-0a29-4795-a39c-cc19b40d46a0" providerId="ADAL" clId="{F05E27EB-4930-634F-B16E-F81CA8724A4A}" dt="2024-05-07T15:56:07.653" v="102" actId="1038"/>
          <ac:spMkLst>
            <pc:docMk/>
            <pc:sldMk cId="753740634" sldId="283"/>
            <ac:spMk id="33" creationId="{F651B102-4CA0-1737-5CBD-7156F3F33FC8}"/>
          </ac:spMkLst>
        </pc:spChg>
        <pc:spChg chg="mod">
          <ac:chgData name="Ayesha Shafi" userId="75ef1296-0a29-4795-a39c-cc19b40d46a0" providerId="ADAL" clId="{F05E27EB-4930-634F-B16E-F81CA8724A4A}" dt="2024-05-07T15:56:07.653" v="102" actId="1038"/>
          <ac:spMkLst>
            <pc:docMk/>
            <pc:sldMk cId="753740634" sldId="283"/>
            <ac:spMk id="34" creationId="{0FA3C129-2BFB-1792-3F07-2EBE06033001}"/>
          </ac:spMkLst>
        </pc:spChg>
        <pc:spChg chg="mod">
          <ac:chgData name="Ayesha Shafi" userId="75ef1296-0a29-4795-a39c-cc19b40d46a0" providerId="ADAL" clId="{F05E27EB-4930-634F-B16E-F81CA8724A4A}" dt="2024-05-07T15:56:07.653" v="102" actId="1038"/>
          <ac:spMkLst>
            <pc:docMk/>
            <pc:sldMk cId="753740634" sldId="283"/>
            <ac:spMk id="35" creationId="{AA49AF9F-1185-6EB5-4507-37896E95BC57}"/>
          </ac:spMkLst>
        </pc:spChg>
        <pc:grpChg chg="mod">
          <ac:chgData name="Ayesha Shafi" userId="75ef1296-0a29-4795-a39c-cc19b40d46a0" providerId="ADAL" clId="{F05E27EB-4930-634F-B16E-F81CA8724A4A}" dt="2024-05-07T15:56:07.653" v="102" actId="1038"/>
          <ac:grpSpMkLst>
            <pc:docMk/>
            <pc:sldMk cId="753740634" sldId="283"/>
            <ac:grpSpMk id="10" creationId="{6037144D-E379-FA5E-FDF6-77E5F42C004B}"/>
          </ac:grpSpMkLst>
        </pc:grpChg>
        <pc:grpChg chg="mod">
          <ac:chgData name="Ayesha Shafi" userId="75ef1296-0a29-4795-a39c-cc19b40d46a0" providerId="ADAL" clId="{F05E27EB-4930-634F-B16E-F81CA8724A4A}" dt="2024-05-07T15:56:07.653" v="102" actId="1038"/>
          <ac:grpSpMkLst>
            <pc:docMk/>
            <pc:sldMk cId="753740634" sldId="283"/>
            <ac:grpSpMk id="17" creationId="{E97A722A-956B-475D-0931-C1179AA35BB6}"/>
          </ac:grpSpMkLst>
        </pc:grpChg>
        <pc:grpChg chg="mod">
          <ac:chgData name="Ayesha Shafi" userId="75ef1296-0a29-4795-a39c-cc19b40d46a0" providerId="ADAL" clId="{F05E27EB-4930-634F-B16E-F81CA8724A4A}" dt="2024-05-07T15:56:07.653" v="102" actId="1038"/>
          <ac:grpSpMkLst>
            <pc:docMk/>
            <pc:sldMk cId="753740634" sldId="283"/>
            <ac:grpSpMk id="37" creationId="{0F5D7122-E7B4-9374-B3C8-2DB6C46A96DC}"/>
          </ac:grpSpMkLst>
        </pc:grpChg>
        <pc:grpChg chg="mod">
          <ac:chgData name="Ayesha Shafi" userId="75ef1296-0a29-4795-a39c-cc19b40d46a0" providerId="ADAL" clId="{F05E27EB-4930-634F-B16E-F81CA8724A4A}" dt="2024-05-07T15:56:07.653" v="102" actId="1038"/>
          <ac:grpSpMkLst>
            <pc:docMk/>
            <pc:sldMk cId="753740634" sldId="283"/>
            <ac:grpSpMk id="42" creationId="{4B598E94-E119-473E-F627-D672D8B5B12F}"/>
          </ac:grpSpMkLst>
        </pc:grpChg>
        <pc:grpChg chg="mod">
          <ac:chgData name="Ayesha Shafi" userId="75ef1296-0a29-4795-a39c-cc19b40d46a0" providerId="ADAL" clId="{F05E27EB-4930-634F-B16E-F81CA8724A4A}" dt="2024-05-07T15:56:07.653" v="102" actId="1038"/>
          <ac:grpSpMkLst>
            <pc:docMk/>
            <pc:sldMk cId="753740634" sldId="283"/>
            <ac:grpSpMk id="45" creationId="{1E3698DA-031F-1D1D-9E43-FE1CD55F6FDE}"/>
          </ac:grpSpMkLst>
        </pc:grpChg>
        <pc:grpChg chg="mod">
          <ac:chgData name="Ayesha Shafi" userId="75ef1296-0a29-4795-a39c-cc19b40d46a0" providerId="ADAL" clId="{F05E27EB-4930-634F-B16E-F81CA8724A4A}" dt="2024-05-07T15:56:07.653" v="102" actId="1038"/>
          <ac:grpSpMkLst>
            <pc:docMk/>
            <pc:sldMk cId="753740634" sldId="283"/>
            <ac:grpSpMk id="48" creationId="{14357EF6-4DA9-8113-2247-99C34624305E}"/>
          </ac:grpSpMkLst>
        </pc:grpChg>
        <pc:grpChg chg="mod">
          <ac:chgData name="Ayesha Shafi" userId="75ef1296-0a29-4795-a39c-cc19b40d46a0" providerId="ADAL" clId="{F05E27EB-4930-634F-B16E-F81CA8724A4A}" dt="2024-05-07T15:56:07.653" v="102" actId="1038"/>
          <ac:grpSpMkLst>
            <pc:docMk/>
            <pc:sldMk cId="753740634" sldId="283"/>
            <ac:grpSpMk id="49" creationId="{378AD8F6-5467-ACD9-8415-66F2F04F0C22}"/>
          </ac:grpSpMkLst>
        </pc:grpChg>
        <pc:graphicFrameChg chg="del">
          <ac:chgData name="Ayesha Shafi" userId="75ef1296-0a29-4795-a39c-cc19b40d46a0" providerId="ADAL" clId="{F05E27EB-4930-634F-B16E-F81CA8724A4A}" dt="2024-05-06T22:10:04.001" v="24" actId="478"/>
          <ac:graphicFrameMkLst>
            <pc:docMk/>
            <pc:sldMk cId="753740634" sldId="283"/>
            <ac:graphicFrameMk id="36" creationId="{30300226-76BF-B92B-2899-D080F0528811}"/>
          </ac:graphicFrameMkLst>
        </pc:graphicFrameChg>
        <pc:graphicFrameChg chg="del">
          <ac:chgData name="Ayesha Shafi" userId="75ef1296-0a29-4795-a39c-cc19b40d46a0" providerId="ADAL" clId="{F05E27EB-4930-634F-B16E-F81CA8724A4A}" dt="2024-05-06T22:10:04.001" v="24" actId="478"/>
          <ac:graphicFrameMkLst>
            <pc:docMk/>
            <pc:sldMk cId="753740634" sldId="283"/>
            <ac:graphicFrameMk id="39" creationId="{5ED5300E-08DC-70B8-A25A-466A9C0CD8DD}"/>
          </ac:graphicFrameMkLst>
        </pc:graphicFrameChg>
        <pc:picChg chg="add mod">
          <ac:chgData name="Ayesha Shafi" userId="75ef1296-0a29-4795-a39c-cc19b40d46a0" providerId="ADAL" clId="{F05E27EB-4930-634F-B16E-F81CA8724A4A}" dt="2024-05-07T15:55:44.706" v="69" actId="1076"/>
          <ac:picMkLst>
            <pc:docMk/>
            <pc:sldMk cId="753740634" sldId="283"/>
            <ac:picMk id="2" creationId="{B148DFE8-C6E7-AAE7-8D57-8D5E7307EC62}"/>
          </ac:picMkLst>
        </pc:picChg>
        <pc:picChg chg="mod">
          <ac:chgData name="Ayesha Shafi" userId="75ef1296-0a29-4795-a39c-cc19b40d46a0" providerId="ADAL" clId="{F05E27EB-4930-634F-B16E-F81CA8724A4A}" dt="2024-05-07T15:56:07.653" v="102" actId="1038"/>
          <ac:picMkLst>
            <pc:docMk/>
            <pc:sldMk cId="753740634" sldId="283"/>
            <ac:picMk id="3" creationId="{6CC956FE-D1D5-0325-EC64-999ED1A5CC59}"/>
          </ac:picMkLst>
        </pc:picChg>
        <pc:picChg chg="del">
          <ac:chgData name="Ayesha Shafi" userId="75ef1296-0a29-4795-a39c-cc19b40d46a0" providerId="ADAL" clId="{F05E27EB-4930-634F-B16E-F81CA8724A4A}" dt="2024-05-07T15:55:21.961" v="61" actId="478"/>
          <ac:picMkLst>
            <pc:docMk/>
            <pc:sldMk cId="753740634" sldId="283"/>
            <ac:picMk id="15" creationId="{A56C780F-DAA0-F08A-1B48-7A48ED54309E}"/>
          </ac:picMkLst>
        </pc:picChg>
        <pc:picChg chg="mod">
          <ac:chgData name="Ayesha Shafi" userId="75ef1296-0a29-4795-a39c-cc19b40d46a0" providerId="ADAL" clId="{F05E27EB-4930-634F-B16E-F81CA8724A4A}" dt="2024-05-07T15:56:07.653" v="102" actId="1038"/>
          <ac:picMkLst>
            <pc:docMk/>
            <pc:sldMk cId="753740634" sldId="283"/>
            <ac:picMk id="21" creationId="{99BCFC53-92FF-DA41-F020-59436FAFDC10}"/>
          </ac:picMkLst>
        </pc:picChg>
        <pc:picChg chg="mod">
          <ac:chgData name="Ayesha Shafi" userId="75ef1296-0a29-4795-a39c-cc19b40d46a0" providerId="ADAL" clId="{F05E27EB-4930-634F-B16E-F81CA8724A4A}" dt="2024-05-07T15:58:17.339" v="144" actId="1076"/>
          <ac:picMkLst>
            <pc:docMk/>
            <pc:sldMk cId="753740634" sldId="283"/>
            <ac:picMk id="22" creationId="{A65973A1-057D-4B53-3945-32A14B899208}"/>
          </ac:picMkLst>
        </pc:picChg>
        <pc:picChg chg="mod">
          <ac:chgData name="Ayesha Shafi" userId="75ef1296-0a29-4795-a39c-cc19b40d46a0" providerId="ADAL" clId="{F05E27EB-4930-634F-B16E-F81CA8724A4A}" dt="2024-05-07T15:56:07.653" v="102" actId="1038"/>
          <ac:picMkLst>
            <pc:docMk/>
            <pc:sldMk cId="753740634" sldId="283"/>
            <ac:picMk id="27" creationId="{5A588077-954B-52A3-CEEE-95CB9D0EBB5B}"/>
          </ac:picMkLst>
        </pc:picChg>
        <pc:picChg chg="mod">
          <ac:chgData name="Ayesha Shafi" userId="75ef1296-0a29-4795-a39c-cc19b40d46a0" providerId="ADAL" clId="{F05E27EB-4930-634F-B16E-F81CA8724A4A}" dt="2024-05-07T15:56:07.653" v="102" actId="1038"/>
          <ac:picMkLst>
            <pc:docMk/>
            <pc:sldMk cId="753740634" sldId="283"/>
            <ac:picMk id="28" creationId="{05D58803-ABB0-CEB8-D9A8-AD7A03EF0D5B}"/>
          </ac:picMkLst>
        </pc:picChg>
        <pc:picChg chg="mod">
          <ac:chgData name="Ayesha Shafi" userId="75ef1296-0a29-4795-a39c-cc19b40d46a0" providerId="ADAL" clId="{F05E27EB-4930-634F-B16E-F81CA8724A4A}" dt="2024-05-07T15:56:07.653" v="102" actId="1038"/>
          <ac:picMkLst>
            <pc:docMk/>
            <pc:sldMk cId="753740634" sldId="283"/>
            <ac:picMk id="43" creationId="{A957B722-A4B4-8B7A-B6F8-D00C353DD989}"/>
          </ac:picMkLst>
        </pc:picChg>
        <pc:picChg chg="mod">
          <ac:chgData name="Ayesha Shafi" userId="75ef1296-0a29-4795-a39c-cc19b40d46a0" providerId="ADAL" clId="{F05E27EB-4930-634F-B16E-F81CA8724A4A}" dt="2024-05-07T15:56:07.653" v="102" actId="1038"/>
          <ac:picMkLst>
            <pc:docMk/>
            <pc:sldMk cId="753740634" sldId="283"/>
            <ac:picMk id="44" creationId="{57673D52-F231-24AC-D19C-3E514CC7A2C5}"/>
          </ac:picMkLst>
        </pc:picChg>
        <pc:picChg chg="mod">
          <ac:chgData name="Ayesha Shafi" userId="75ef1296-0a29-4795-a39c-cc19b40d46a0" providerId="ADAL" clId="{F05E27EB-4930-634F-B16E-F81CA8724A4A}" dt="2024-05-07T15:56:07.653" v="102" actId="1038"/>
          <ac:picMkLst>
            <pc:docMk/>
            <pc:sldMk cId="753740634" sldId="283"/>
            <ac:picMk id="47" creationId="{780068FA-2C52-B4B6-6AC2-B56459CCA973}"/>
          </ac:picMkLst>
        </pc:picChg>
      </pc:sldChg>
      <pc:sldChg chg="delSp mod">
        <pc:chgData name="Ayesha Shafi" userId="75ef1296-0a29-4795-a39c-cc19b40d46a0" providerId="ADAL" clId="{F05E27EB-4930-634F-B16E-F81CA8724A4A}" dt="2024-05-06T22:09:37.416" v="17" actId="478"/>
        <pc:sldMkLst>
          <pc:docMk/>
          <pc:sldMk cId="3473794980" sldId="284"/>
        </pc:sldMkLst>
        <pc:spChg chg="del">
          <ac:chgData name="Ayesha Shafi" userId="75ef1296-0a29-4795-a39c-cc19b40d46a0" providerId="ADAL" clId="{F05E27EB-4930-634F-B16E-F81CA8724A4A}" dt="2024-05-06T22:09:37.416" v="17" actId="478"/>
          <ac:spMkLst>
            <pc:docMk/>
            <pc:sldMk cId="3473794980" sldId="284"/>
            <ac:spMk id="29" creationId="{A94AA2EE-96A3-5E45-BB08-70265DD30255}"/>
          </ac:spMkLst>
        </pc:spChg>
      </pc:sldChg>
      <pc:sldChg chg="del">
        <pc:chgData name="Ayesha Shafi" userId="75ef1296-0a29-4795-a39c-cc19b40d46a0" providerId="ADAL" clId="{F05E27EB-4930-634F-B16E-F81CA8724A4A}" dt="2024-05-06T22:08:51.529" v="6" actId="2696"/>
        <pc:sldMkLst>
          <pc:docMk/>
          <pc:sldMk cId="188511459" sldId="285"/>
        </pc:sldMkLst>
      </pc:sldChg>
      <pc:sldChg chg="delSp modSp add mod">
        <pc:chgData name="Ayesha Shafi" userId="75ef1296-0a29-4795-a39c-cc19b40d46a0" providerId="ADAL" clId="{F05E27EB-4930-634F-B16E-F81CA8724A4A}" dt="2024-05-06T22:10:12.108" v="27" actId="478"/>
        <pc:sldMkLst>
          <pc:docMk/>
          <pc:sldMk cId="3345874410" sldId="285"/>
        </pc:sldMkLst>
        <pc:spChg chg="del mod">
          <ac:chgData name="Ayesha Shafi" userId="75ef1296-0a29-4795-a39c-cc19b40d46a0" providerId="ADAL" clId="{F05E27EB-4930-634F-B16E-F81CA8724A4A}" dt="2024-05-06T22:10:12.108" v="27" actId="478"/>
          <ac:spMkLst>
            <pc:docMk/>
            <pc:sldMk cId="3345874410" sldId="285"/>
            <ac:spMk id="104" creationId="{5725A4E6-DA59-DB49-B344-F882F19B14B6}"/>
          </ac:spMkLst>
        </pc:spChg>
      </pc:sldChg>
      <pc:sldChg chg="delSp add mod">
        <pc:chgData name="Ayesha Shafi" userId="75ef1296-0a29-4795-a39c-cc19b40d46a0" providerId="ADAL" clId="{F05E27EB-4930-634F-B16E-F81CA8724A4A}" dt="2024-05-06T22:10:30.760" v="35" actId="478"/>
        <pc:sldMkLst>
          <pc:docMk/>
          <pc:sldMk cId="166837422" sldId="288"/>
        </pc:sldMkLst>
        <pc:spChg chg="del">
          <ac:chgData name="Ayesha Shafi" userId="75ef1296-0a29-4795-a39c-cc19b40d46a0" providerId="ADAL" clId="{F05E27EB-4930-634F-B16E-F81CA8724A4A}" dt="2024-05-06T22:10:30.760" v="35" actId="478"/>
          <ac:spMkLst>
            <pc:docMk/>
            <pc:sldMk cId="166837422" sldId="288"/>
            <ac:spMk id="29" creationId="{A94AA2EE-96A3-5E45-BB08-70265DD30255}"/>
          </ac:spMkLst>
        </pc:spChg>
      </pc:sldChg>
      <pc:sldChg chg="del">
        <pc:chgData name="Ayesha Shafi" userId="75ef1296-0a29-4795-a39c-cc19b40d46a0" providerId="ADAL" clId="{F05E27EB-4930-634F-B16E-F81CA8724A4A}" dt="2024-05-06T22:09:40.996" v="18" actId="2696"/>
        <pc:sldMkLst>
          <pc:docMk/>
          <pc:sldMk cId="2581014132" sldId="288"/>
        </pc:sldMkLst>
      </pc:sldChg>
      <pc:sldChg chg="delSp mod">
        <pc:chgData name="Ayesha Shafi" userId="75ef1296-0a29-4795-a39c-cc19b40d46a0" providerId="ADAL" clId="{F05E27EB-4930-634F-B16E-F81CA8724A4A}" dt="2024-05-06T22:10:38.488" v="38" actId="478"/>
        <pc:sldMkLst>
          <pc:docMk/>
          <pc:sldMk cId="248805120" sldId="289"/>
        </pc:sldMkLst>
        <pc:spChg chg="del">
          <ac:chgData name="Ayesha Shafi" userId="75ef1296-0a29-4795-a39c-cc19b40d46a0" providerId="ADAL" clId="{F05E27EB-4930-634F-B16E-F81CA8724A4A}" dt="2024-05-06T22:10:38.488" v="38" actId="478"/>
          <ac:spMkLst>
            <pc:docMk/>
            <pc:sldMk cId="248805120" sldId="289"/>
            <ac:spMk id="2" creationId="{BCEE7D99-0139-0B41-8AA5-A5DD4DDD165E}"/>
          </ac:spMkLst>
        </pc:spChg>
      </pc:sldChg>
      <pc:sldChg chg="del">
        <pc:chgData name="Ayesha Shafi" userId="75ef1296-0a29-4795-a39c-cc19b40d46a0" providerId="ADAL" clId="{F05E27EB-4930-634F-B16E-F81CA8724A4A}" dt="2024-05-06T22:08:37.099" v="2" actId="2696"/>
        <pc:sldMkLst>
          <pc:docMk/>
          <pc:sldMk cId="602518901" sldId="290"/>
        </pc:sldMkLst>
      </pc:sldChg>
      <pc:sldChg chg="delSp modSp add mod">
        <pc:chgData name="Ayesha Shafi" userId="75ef1296-0a29-4795-a39c-cc19b40d46a0" providerId="ADAL" clId="{F05E27EB-4930-634F-B16E-F81CA8724A4A}" dt="2024-05-07T15:58:32.230" v="146" actId="554"/>
        <pc:sldMkLst>
          <pc:docMk/>
          <pc:sldMk cId="3569889343" sldId="290"/>
        </pc:sldMkLst>
        <pc:spChg chg="mod">
          <ac:chgData name="Ayesha Shafi" userId="75ef1296-0a29-4795-a39c-cc19b40d46a0" providerId="ADAL" clId="{F05E27EB-4930-634F-B16E-F81CA8724A4A}" dt="2024-05-07T15:58:26.487" v="145" actId="552"/>
          <ac:spMkLst>
            <pc:docMk/>
            <pc:sldMk cId="3569889343" sldId="290"/>
            <ac:spMk id="6" creationId="{2113793E-BFE8-46DE-8CA4-3AD150EBE526}"/>
          </ac:spMkLst>
        </pc:spChg>
        <pc:spChg chg="mod">
          <ac:chgData name="Ayesha Shafi" userId="75ef1296-0a29-4795-a39c-cc19b40d46a0" providerId="ADAL" clId="{F05E27EB-4930-634F-B16E-F81CA8724A4A}" dt="2024-05-07T15:58:26.487" v="145" actId="552"/>
          <ac:spMkLst>
            <pc:docMk/>
            <pc:sldMk cId="3569889343" sldId="290"/>
            <ac:spMk id="8" creationId="{1893C86A-AAB6-64F3-1719-1A31604490C0}"/>
          </ac:spMkLst>
        </pc:spChg>
        <pc:spChg chg="mod">
          <ac:chgData name="Ayesha Shafi" userId="75ef1296-0a29-4795-a39c-cc19b40d46a0" providerId="ADAL" clId="{F05E27EB-4930-634F-B16E-F81CA8724A4A}" dt="2024-05-07T15:58:32.230" v="146" actId="554"/>
          <ac:spMkLst>
            <pc:docMk/>
            <pc:sldMk cId="3569889343" sldId="290"/>
            <ac:spMk id="31" creationId="{284016DF-B533-B1D5-013F-AE32BA611F7B}"/>
          </ac:spMkLst>
        </pc:spChg>
        <pc:spChg chg="mod">
          <ac:chgData name="Ayesha Shafi" userId="75ef1296-0a29-4795-a39c-cc19b40d46a0" providerId="ADAL" clId="{F05E27EB-4930-634F-B16E-F81CA8724A4A}" dt="2024-05-07T15:58:32.230" v="146" actId="554"/>
          <ac:spMkLst>
            <pc:docMk/>
            <pc:sldMk cId="3569889343" sldId="290"/>
            <ac:spMk id="32" creationId="{3A4E91D2-19DB-E0C3-32F9-363345CC92C1}"/>
          </ac:spMkLst>
        </pc:spChg>
        <pc:spChg chg="del">
          <ac:chgData name="Ayesha Shafi" userId="75ef1296-0a29-4795-a39c-cc19b40d46a0" providerId="ADAL" clId="{F05E27EB-4930-634F-B16E-F81CA8724A4A}" dt="2024-05-06T22:10:08.240" v="25" actId="478"/>
          <ac:spMkLst>
            <pc:docMk/>
            <pc:sldMk cId="3569889343" sldId="290"/>
            <ac:spMk id="104" creationId="{5725A4E6-DA59-DB49-B344-F882F19B14B6}"/>
          </ac:spMkLst>
        </pc:spChg>
      </pc:sldChg>
      <pc:sldChg chg="addSp delSp modSp mod">
        <pc:chgData name="Ayesha Shafi" userId="75ef1296-0a29-4795-a39c-cc19b40d46a0" providerId="ADAL" clId="{F05E27EB-4930-634F-B16E-F81CA8724A4A}" dt="2024-05-07T16:13:37.653" v="164" actId="14100"/>
        <pc:sldMkLst>
          <pc:docMk/>
          <pc:sldMk cId="439461544" sldId="291"/>
        </pc:sldMkLst>
        <pc:spChg chg="mod">
          <ac:chgData name="Ayesha Shafi" userId="75ef1296-0a29-4795-a39c-cc19b40d46a0" providerId="ADAL" clId="{F05E27EB-4930-634F-B16E-F81CA8724A4A}" dt="2024-05-07T15:38:37.156" v="59" actId="2085"/>
          <ac:spMkLst>
            <pc:docMk/>
            <pc:sldMk cId="439461544" sldId="291"/>
            <ac:spMk id="3" creationId="{CC9A01D5-CA65-3348-4F6E-F9E66B415354}"/>
          </ac:spMkLst>
        </pc:spChg>
        <pc:spChg chg="mod">
          <ac:chgData name="Ayesha Shafi" userId="75ef1296-0a29-4795-a39c-cc19b40d46a0" providerId="ADAL" clId="{F05E27EB-4930-634F-B16E-F81CA8724A4A}" dt="2024-05-07T15:38:37.156" v="59" actId="2085"/>
          <ac:spMkLst>
            <pc:docMk/>
            <pc:sldMk cId="439461544" sldId="291"/>
            <ac:spMk id="4" creationId="{6367DC19-2733-B3A4-D573-4BDE3780F63E}"/>
          </ac:spMkLst>
        </pc:spChg>
        <pc:spChg chg="mod">
          <ac:chgData name="Ayesha Shafi" userId="75ef1296-0a29-4795-a39c-cc19b40d46a0" providerId="ADAL" clId="{F05E27EB-4930-634F-B16E-F81CA8724A4A}" dt="2024-05-07T15:56:41.739" v="107" actId="552"/>
          <ac:spMkLst>
            <pc:docMk/>
            <pc:sldMk cId="439461544" sldId="291"/>
            <ac:spMk id="8" creationId="{EE9CF714-17EC-97CC-D7E1-EECF0959B458}"/>
          </ac:spMkLst>
        </pc:spChg>
        <pc:spChg chg="mod">
          <ac:chgData name="Ayesha Shafi" userId="75ef1296-0a29-4795-a39c-cc19b40d46a0" providerId="ADAL" clId="{F05E27EB-4930-634F-B16E-F81CA8724A4A}" dt="2024-05-07T15:56:47.096" v="108" actId="554"/>
          <ac:spMkLst>
            <pc:docMk/>
            <pc:sldMk cId="439461544" sldId="291"/>
            <ac:spMk id="9" creationId="{371C9460-FFAC-4C58-9373-3CD296EE7028}"/>
          </ac:spMkLst>
        </pc:spChg>
        <pc:spChg chg="mod">
          <ac:chgData name="Ayesha Shafi" userId="75ef1296-0a29-4795-a39c-cc19b40d46a0" providerId="ADAL" clId="{F05E27EB-4930-634F-B16E-F81CA8724A4A}" dt="2024-05-07T15:56:47.096" v="108" actId="554"/>
          <ac:spMkLst>
            <pc:docMk/>
            <pc:sldMk cId="439461544" sldId="291"/>
            <ac:spMk id="10" creationId="{5AB76A39-72DA-D949-7F53-97B5AFDD24AC}"/>
          </ac:spMkLst>
        </pc:spChg>
        <pc:spChg chg="mod">
          <ac:chgData name="Ayesha Shafi" userId="75ef1296-0a29-4795-a39c-cc19b40d46a0" providerId="ADAL" clId="{F05E27EB-4930-634F-B16E-F81CA8724A4A}" dt="2024-05-07T15:38:37.156" v="59" actId="2085"/>
          <ac:spMkLst>
            <pc:docMk/>
            <pc:sldMk cId="439461544" sldId="291"/>
            <ac:spMk id="12" creationId="{01C8896C-A301-E043-E3BE-47C5C2CBB6EF}"/>
          </ac:spMkLst>
        </pc:spChg>
        <pc:spChg chg="mod">
          <ac:chgData name="Ayesha Shafi" userId="75ef1296-0a29-4795-a39c-cc19b40d46a0" providerId="ADAL" clId="{F05E27EB-4930-634F-B16E-F81CA8724A4A}" dt="2024-05-07T15:56:41.739" v="107" actId="552"/>
          <ac:spMkLst>
            <pc:docMk/>
            <pc:sldMk cId="439461544" sldId="291"/>
            <ac:spMk id="13" creationId="{22993EED-D4E6-B230-CAF0-E5BE0140A373}"/>
          </ac:spMkLst>
        </pc:spChg>
        <pc:spChg chg="mod">
          <ac:chgData name="Ayesha Shafi" userId="75ef1296-0a29-4795-a39c-cc19b40d46a0" providerId="ADAL" clId="{F05E27EB-4930-634F-B16E-F81CA8724A4A}" dt="2024-05-07T15:38:37.156" v="59" actId="2085"/>
          <ac:spMkLst>
            <pc:docMk/>
            <pc:sldMk cId="439461544" sldId="291"/>
            <ac:spMk id="25" creationId="{C11E3DF0-DA2C-759C-C96A-9EBE1105936B}"/>
          </ac:spMkLst>
        </pc:spChg>
        <pc:spChg chg="mod">
          <ac:chgData name="Ayesha Shafi" userId="75ef1296-0a29-4795-a39c-cc19b40d46a0" providerId="ADAL" clId="{F05E27EB-4930-634F-B16E-F81CA8724A4A}" dt="2024-05-07T16:12:21.218" v="154"/>
          <ac:spMkLst>
            <pc:docMk/>
            <pc:sldMk cId="439461544" sldId="291"/>
            <ac:spMk id="30" creationId="{347BEFBE-444A-2553-CC1E-74683CBACEA1}"/>
          </ac:spMkLst>
        </pc:spChg>
        <pc:spChg chg="mod">
          <ac:chgData name="Ayesha Shafi" userId="75ef1296-0a29-4795-a39c-cc19b40d46a0" providerId="ADAL" clId="{F05E27EB-4930-634F-B16E-F81CA8724A4A}" dt="2024-05-07T16:12:21.218" v="154"/>
          <ac:spMkLst>
            <pc:docMk/>
            <pc:sldMk cId="439461544" sldId="291"/>
            <ac:spMk id="31" creationId="{FF699158-F50E-9E23-8267-15FC4F9E27D1}"/>
          </ac:spMkLst>
        </pc:spChg>
        <pc:spChg chg="mod">
          <ac:chgData name="Ayesha Shafi" userId="75ef1296-0a29-4795-a39c-cc19b40d46a0" providerId="ADAL" clId="{F05E27EB-4930-634F-B16E-F81CA8724A4A}" dt="2024-05-07T16:12:21.218" v="154"/>
          <ac:spMkLst>
            <pc:docMk/>
            <pc:sldMk cId="439461544" sldId="291"/>
            <ac:spMk id="32" creationId="{F8B0A46F-FF2D-8E77-7BB7-7C6F623E0142}"/>
          </ac:spMkLst>
        </pc:spChg>
        <pc:spChg chg="mod">
          <ac:chgData name="Ayesha Shafi" userId="75ef1296-0a29-4795-a39c-cc19b40d46a0" providerId="ADAL" clId="{F05E27EB-4930-634F-B16E-F81CA8724A4A}" dt="2024-05-07T16:12:21.218" v="154"/>
          <ac:spMkLst>
            <pc:docMk/>
            <pc:sldMk cId="439461544" sldId="291"/>
            <ac:spMk id="36" creationId="{F90C189F-904C-4419-694D-AA9569EEA1A6}"/>
          </ac:spMkLst>
        </pc:spChg>
        <pc:spChg chg="mod">
          <ac:chgData name="Ayesha Shafi" userId="75ef1296-0a29-4795-a39c-cc19b40d46a0" providerId="ADAL" clId="{F05E27EB-4930-634F-B16E-F81CA8724A4A}" dt="2024-05-07T16:12:21.218" v="154"/>
          <ac:spMkLst>
            <pc:docMk/>
            <pc:sldMk cId="439461544" sldId="291"/>
            <ac:spMk id="37" creationId="{5A713850-FFC7-8092-028C-54A6E1312F5B}"/>
          </ac:spMkLst>
        </pc:spChg>
        <pc:spChg chg="mod">
          <ac:chgData name="Ayesha Shafi" userId="75ef1296-0a29-4795-a39c-cc19b40d46a0" providerId="ADAL" clId="{F05E27EB-4930-634F-B16E-F81CA8724A4A}" dt="2024-05-07T16:12:21.218" v="154"/>
          <ac:spMkLst>
            <pc:docMk/>
            <pc:sldMk cId="439461544" sldId="291"/>
            <ac:spMk id="38" creationId="{79D11782-6780-55F6-FA4E-BB9E50853C6D}"/>
          </ac:spMkLst>
        </pc:spChg>
        <pc:spChg chg="mod">
          <ac:chgData name="Ayesha Shafi" userId="75ef1296-0a29-4795-a39c-cc19b40d46a0" providerId="ADAL" clId="{F05E27EB-4930-634F-B16E-F81CA8724A4A}" dt="2024-05-07T16:12:21.218" v="154"/>
          <ac:spMkLst>
            <pc:docMk/>
            <pc:sldMk cId="439461544" sldId="291"/>
            <ac:spMk id="39" creationId="{4B4481C5-F861-4DF9-B269-E78A08BA9C8E}"/>
          </ac:spMkLst>
        </pc:spChg>
        <pc:spChg chg="mod">
          <ac:chgData name="Ayesha Shafi" userId="75ef1296-0a29-4795-a39c-cc19b40d46a0" providerId="ADAL" clId="{F05E27EB-4930-634F-B16E-F81CA8724A4A}" dt="2024-05-07T16:12:21.218" v="154"/>
          <ac:spMkLst>
            <pc:docMk/>
            <pc:sldMk cId="439461544" sldId="291"/>
            <ac:spMk id="40" creationId="{BA592781-5756-EB69-1384-2219EBCCC49F}"/>
          </ac:spMkLst>
        </pc:spChg>
        <pc:spChg chg="mod">
          <ac:chgData name="Ayesha Shafi" userId="75ef1296-0a29-4795-a39c-cc19b40d46a0" providerId="ADAL" clId="{F05E27EB-4930-634F-B16E-F81CA8724A4A}" dt="2024-05-07T16:12:21.218" v="154"/>
          <ac:spMkLst>
            <pc:docMk/>
            <pc:sldMk cId="439461544" sldId="291"/>
            <ac:spMk id="41" creationId="{FE4F4369-6BBA-40CE-11C8-43702B46F8A9}"/>
          </ac:spMkLst>
        </pc:spChg>
        <pc:spChg chg="mod">
          <ac:chgData name="Ayesha Shafi" userId="75ef1296-0a29-4795-a39c-cc19b40d46a0" providerId="ADAL" clId="{F05E27EB-4930-634F-B16E-F81CA8724A4A}" dt="2024-05-07T16:12:21.218" v="154"/>
          <ac:spMkLst>
            <pc:docMk/>
            <pc:sldMk cId="439461544" sldId="291"/>
            <ac:spMk id="42" creationId="{57D27BEA-F56B-6380-477C-411DFDE40D6E}"/>
          </ac:spMkLst>
        </pc:spChg>
        <pc:spChg chg="mod">
          <ac:chgData name="Ayesha Shafi" userId="75ef1296-0a29-4795-a39c-cc19b40d46a0" providerId="ADAL" clId="{F05E27EB-4930-634F-B16E-F81CA8724A4A}" dt="2024-05-07T16:12:21.218" v="154"/>
          <ac:spMkLst>
            <pc:docMk/>
            <pc:sldMk cId="439461544" sldId="291"/>
            <ac:spMk id="43" creationId="{11965B45-35BD-36BA-5395-6428DA358DE6}"/>
          </ac:spMkLst>
        </pc:spChg>
        <pc:spChg chg="mod">
          <ac:chgData name="Ayesha Shafi" userId="75ef1296-0a29-4795-a39c-cc19b40d46a0" providerId="ADAL" clId="{F05E27EB-4930-634F-B16E-F81CA8724A4A}" dt="2024-05-07T16:12:21.218" v="154"/>
          <ac:spMkLst>
            <pc:docMk/>
            <pc:sldMk cId="439461544" sldId="291"/>
            <ac:spMk id="44" creationId="{72884178-9C65-F95A-54B5-87952BE2329C}"/>
          </ac:spMkLst>
        </pc:spChg>
        <pc:spChg chg="mod">
          <ac:chgData name="Ayesha Shafi" userId="75ef1296-0a29-4795-a39c-cc19b40d46a0" providerId="ADAL" clId="{F05E27EB-4930-634F-B16E-F81CA8724A4A}" dt="2024-05-07T16:12:21.218" v="154"/>
          <ac:spMkLst>
            <pc:docMk/>
            <pc:sldMk cId="439461544" sldId="291"/>
            <ac:spMk id="45" creationId="{19517A50-F105-D723-B94B-2F2FAA8535F2}"/>
          </ac:spMkLst>
        </pc:spChg>
        <pc:spChg chg="mod">
          <ac:chgData name="Ayesha Shafi" userId="75ef1296-0a29-4795-a39c-cc19b40d46a0" providerId="ADAL" clId="{F05E27EB-4930-634F-B16E-F81CA8724A4A}" dt="2024-05-07T16:12:21.218" v="154"/>
          <ac:spMkLst>
            <pc:docMk/>
            <pc:sldMk cId="439461544" sldId="291"/>
            <ac:spMk id="46" creationId="{4A5A78BE-0EAB-AFDC-8E84-75D945E06BBD}"/>
          </ac:spMkLst>
        </pc:spChg>
        <pc:spChg chg="mod">
          <ac:chgData name="Ayesha Shafi" userId="75ef1296-0a29-4795-a39c-cc19b40d46a0" providerId="ADAL" clId="{F05E27EB-4930-634F-B16E-F81CA8724A4A}" dt="2024-05-07T16:12:21.218" v="154"/>
          <ac:spMkLst>
            <pc:docMk/>
            <pc:sldMk cId="439461544" sldId="291"/>
            <ac:spMk id="47" creationId="{DA5EB5F9-5AF2-0576-24CC-6962EE764959}"/>
          </ac:spMkLst>
        </pc:spChg>
        <pc:spChg chg="mod">
          <ac:chgData name="Ayesha Shafi" userId="75ef1296-0a29-4795-a39c-cc19b40d46a0" providerId="ADAL" clId="{F05E27EB-4930-634F-B16E-F81CA8724A4A}" dt="2024-05-07T16:12:21.218" v="154"/>
          <ac:spMkLst>
            <pc:docMk/>
            <pc:sldMk cId="439461544" sldId="291"/>
            <ac:spMk id="48" creationId="{5181C49D-FB4B-D0E9-90E6-2FB955FEC950}"/>
          </ac:spMkLst>
        </pc:spChg>
        <pc:spChg chg="mod">
          <ac:chgData name="Ayesha Shafi" userId="75ef1296-0a29-4795-a39c-cc19b40d46a0" providerId="ADAL" clId="{F05E27EB-4930-634F-B16E-F81CA8724A4A}" dt="2024-05-07T16:12:21.218" v="154"/>
          <ac:spMkLst>
            <pc:docMk/>
            <pc:sldMk cId="439461544" sldId="291"/>
            <ac:spMk id="50" creationId="{69EAEC42-CAA2-2C3A-80A3-E64C79442D9B}"/>
          </ac:spMkLst>
        </pc:spChg>
        <pc:spChg chg="mod">
          <ac:chgData name="Ayesha Shafi" userId="75ef1296-0a29-4795-a39c-cc19b40d46a0" providerId="ADAL" clId="{F05E27EB-4930-634F-B16E-F81CA8724A4A}" dt="2024-05-07T16:12:21.218" v="154"/>
          <ac:spMkLst>
            <pc:docMk/>
            <pc:sldMk cId="439461544" sldId="291"/>
            <ac:spMk id="51" creationId="{37D029AA-D420-86D0-111C-5E5D9D0B6657}"/>
          </ac:spMkLst>
        </pc:spChg>
        <pc:spChg chg="mod">
          <ac:chgData name="Ayesha Shafi" userId="75ef1296-0a29-4795-a39c-cc19b40d46a0" providerId="ADAL" clId="{F05E27EB-4930-634F-B16E-F81CA8724A4A}" dt="2024-05-07T16:12:21.218" v="154"/>
          <ac:spMkLst>
            <pc:docMk/>
            <pc:sldMk cId="439461544" sldId="291"/>
            <ac:spMk id="52" creationId="{D9854651-E0B4-9F2E-11AA-62C8CB900A40}"/>
          </ac:spMkLst>
        </pc:spChg>
        <pc:spChg chg="mod">
          <ac:chgData name="Ayesha Shafi" userId="75ef1296-0a29-4795-a39c-cc19b40d46a0" providerId="ADAL" clId="{F05E27EB-4930-634F-B16E-F81CA8724A4A}" dt="2024-05-07T16:12:21.218" v="154"/>
          <ac:spMkLst>
            <pc:docMk/>
            <pc:sldMk cId="439461544" sldId="291"/>
            <ac:spMk id="53" creationId="{4F774EF7-1749-45D8-3CB9-D08B7D3D0055}"/>
          </ac:spMkLst>
        </pc:spChg>
        <pc:spChg chg="mod">
          <ac:chgData name="Ayesha Shafi" userId="75ef1296-0a29-4795-a39c-cc19b40d46a0" providerId="ADAL" clId="{F05E27EB-4930-634F-B16E-F81CA8724A4A}" dt="2024-05-07T16:12:21.218" v="154"/>
          <ac:spMkLst>
            <pc:docMk/>
            <pc:sldMk cId="439461544" sldId="291"/>
            <ac:spMk id="54" creationId="{5E8D07B4-566D-B8D9-CD8A-9DA9C4EFEAE0}"/>
          </ac:spMkLst>
        </pc:spChg>
        <pc:spChg chg="del">
          <ac:chgData name="Ayesha Shafi" userId="75ef1296-0a29-4795-a39c-cc19b40d46a0" providerId="ADAL" clId="{F05E27EB-4930-634F-B16E-F81CA8724A4A}" dt="2024-05-06T22:08:32.409" v="1" actId="478"/>
          <ac:spMkLst>
            <pc:docMk/>
            <pc:sldMk cId="439461544" sldId="291"/>
            <ac:spMk id="104" creationId="{5725A4E6-DA59-DB49-B344-F882F19B14B6}"/>
          </ac:spMkLst>
        </pc:spChg>
        <pc:grpChg chg="add del mod">
          <ac:chgData name="Ayesha Shafi" userId="75ef1296-0a29-4795-a39c-cc19b40d46a0" providerId="ADAL" clId="{F05E27EB-4930-634F-B16E-F81CA8724A4A}" dt="2024-05-07T16:12:23.378" v="155"/>
          <ac:grpSpMkLst>
            <pc:docMk/>
            <pc:sldMk cId="439461544" sldId="291"/>
            <ac:grpSpMk id="11" creationId="{B28EEA39-2155-9AD9-E924-1A59AD571BB8}"/>
          </ac:grpSpMkLst>
        </pc:grpChg>
        <pc:graphicFrameChg chg="mod">
          <ac:chgData name="Ayesha Shafi" userId="75ef1296-0a29-4795-a39c-cc19b40d46a0" providerId="ADAL" clId="{F05E27EB-4930-634F-B16E-F81CA8724A4A}" dt="2024-05-07T16:12:21.218" v="154"/>
          <ac:graphicFrameMkLst>
            <pc:docMk/>
            <pc:sldMk cId="439461544" sldId="291"/>
            <ac:graphicFrameMk id="18" creationId="{04C0F8CD-FE91-831E-3C4F-4DBA78386DD9}"/>
          </ac:graphicFrameMkLst>
        </pc:graphicFrameChg>
        <pc:graphicFrameChg chg="mod">
          <ac:chgData name="Ayesha Shafi" userId="75ef1296-0a29-4795-a39c-cc19b40d46a0" providerId="ADAL" clId="{F05E27EB-4930-634F-B16E-F81CA8724A4A}" dt="2024-05-07T16:12:21.218" v="154"/>
          <ac:graphicFrameMkLst>
            <pc:docMk/>
            <pc:sldMk cId="439461544" sldId="291"/>
            <ac:graphicFrameMk id="20" creationId="{2C7C62A5-3DD7-A51F-B939-C9F7073ABD53}"/>
          </ac:graphicFrameMkLst>
        </pc:graphicFrameChg>
        <pc:graphicFrameChg chg="mod">
          <ac:chgData name="Ayesha Shafi" userId="75ef1296-0a29-4795-a39c-cc19b40d46a0" providerId="ADAL" clId="{F05E27EB-4930-634F-B16E-F81CA8724A4A}" dt="2024-05-07T16:12:21.218" v="154"/>
          <ac:graphicFrameMkLst>
            <pc:docMk/>
            <pc:sldMk cId="439461544" sldId="291"/>
            <ac:graphicFrameMk id="21" creationId="{65355AF9-BA2E-0001-2B98-000236003AAE}"/>
          </ac:graphicFrameMkLst>
        </pc:graphicFrameChg>
        <pc:graphicFrameChg chg="mod">
          <ac:chgData name="Ayesha Shafi" userId="75ef1296-0a29-4795-a39c-cc19b40d46a0" providerId="ADAL" clId="{F05E27EB-4930-634F-B16E-F81CA8724A4A}" dt="2024-05-07T16:12:21.218" v="154"/>
          <ac:graphicFrameMkLst>
            <pc:docMk/>
            <pc:sldMk cId="439461544" sldId="291"/>
            <ac:graphicFrameMk id="33" creationId="{37EAB1EF-054F-40FF-D0FF-74D8A21799C7}"/>
          </ac:graphicFrameMkLst>
        </pc:graphicFrameChg>
        <pc:graphicFrameChg chg="mod">
          <ac:chgData name="Ayesha Shafi" userId="75ef1296-0a29-4795-a39c-cc19b40d46a0" providerId="ADAL" clId="{F05E27EB-4930-634F-B16E-F81CA8724A4A}" dt="2024-05-07T16:12:21.218" v="154"/>
          <ac:graphicFrameMkLst>
            <pc:docMk/>
            <pc:sldMk cId="439461544" sldId="291"/>
            <ac:graphicFrameMk id="34" creationId="{3E191BE6-3F3D-EC58-36BE-0E70BDD7AB65}"/>
          </ac:graphicFrameMkLst>
        </pc:graphicFrameChg>
        <pc:graphicFrameChg chg="mod">
          <ac:chgData name="Ayesha Shafi" userId="75ef1296-0a29-4795-a39c-cc19b40d46a0" providerId="ADAL" clId="{F05E27EB-4930-634F-B16E-F81CA8724A4A}" dt="2024-05-07T16:12:21.218" v="154"/>
          <ac:graphicFrameMkLst>
            <pc:docMk/>
            <pc:sldMk cId="439461544" sldId="291"/>
            <ac:graphicFrameMk id="35" creationId="{180DD105-3D34-7863-4D50-E1BCBF011171}"/>
          </ac:graphicFrameMkLst>
        </pc:graphicFrameChg>
        <pc:picChg chg="del mod">
          <ac:chgData name="Ayesha Shafi" userId="75ef1296-0a29-4795-a39c-cc19b40d46a0" providerId="ADAL" clId="{F05E27EB-4930-634F-B16E-F81CA8724A4A}" dt="2024-05-07T16:12:20.155" v="147" actId="478"/>
          <ac:picMkLst>
            <pc:docMk/>
            <pc:sldMk cId="439461544" sldId="291"/>
            <ac:picMk id="6" creationId="{F57AED7E-60B5-D6BB-EA27-D79657E73320}"/>
          </ac:picMkLst>
        </pc:picChg>
        <pc:picChg chg="mod">
          <ac:chgData name="Ayesha Shafi" userId="75ef1296-0a29-4795-a39c-cc19b40d46a0" providerId="ADAL" clId="{F05E27EB-4930-634F-B16E-F81CA8724A4A}" dt="2024-05-07T15:38:33.706" v="58" actId="2085"/>
          <ac:picMkLst>
            <pc:docMk/>
            <pc:sldMk cId="439461544" sldId="291"/>
            <ac:picMk id="7" creationId="{99964888-D3DC-0DBE-EA69-20F334C464C9}"/>
          </ac:picMkLst>
        </pc:picChg>
        <pc:picChg chg="mod">
          <ac:chgData name="Ayesha Shafi" userId="75ef1296-0a29-4795-a39c-cc19b40d46a0" providerId="ADAL" clId="{F05E27EB-4930-634F-B16E-F81CA8724A4A}" dt="2024-05-07T15:38:33.706" v="58" actId="2085"/>
          <ac:picMkLst>
            <pc:docMk/>
            <pc:sldMk cId="439461544" sldId="291"/>
            <ac:picMk id="15" creationId="{977CE322-11B6-8B7D-9746-5E0CED012967}"/>
          </ac:picMkLst>
        </pc:picChg>
        <pc:picChg chg="mod">
          <ac:chgData name="Ayesha Shafi" userId="75ef1296-0a29-4795-a39c-cc19b40d46a0" providerId="ADAL" clId="{F05E27EB-4930-634F-B16E-F81CA8724A4A}" dt="2024-05-07T15:38:37.156" v="59" actId="2085"/>
          <ac:picMkLst>
            <pc:docMk/>
            <pc:sldMk cId="439461544" sldId="291"/>
            <ac:picMk id="17" creationId="{463DEAAC-1870-3B67-34E6-51C85D479DC2}"/>
          </ac:picMkLst>
        </pc:picChg>
        <pc:picChg chg="mod">
          <ac:chgData name="Ayesha Shafi" userId="75ef1296-0a29-4795-a39c-cc19b40d46a0" providerId="ADAL" clId="{F05E27EB-4930-634F-B16E-F81CA8724A4A}" dt="2024-05-07T16:12:21.218" v="154"/>
          <ac:picMkLst>
            <pc:docMk/>
            <pc:sldMk cId="439461544" sldId="291"/>
            <ac:picMk id="26" creationId="{FE9F000F-C80F-6EC6-F96A-DA18B98F2948}"/>
          </ac:picMkLst>
        </pc:picChg>
        <pc:picChg chg="add del mod">
          <ac:chgData name="Ayesha Shafi" userId="75ef1296-0a29-4795-a39c-cc19b40d46a0" providerId="ADAL" clId="{F05E27EB-4930-634F-B16E-F81CA8724A4A}" dt="2024-05-07T16:12:39.931" v="159" actId="478"/>
          <ac:picMkLst>
            <pc:docMk/>
            <pc:sldMk cId="439461544" sldId="291"/>
            <ac:picMk id="55" creationId="{E48FDC1B-68A7-75DE-8D41-A8962E0C164C}"/>
          </ac:picMkLst>
        </pc:picChg>
        <pc:picChg chg="add mod">
          <ac:chgData name="Ayesha Shafi" userId="75ef1296-0a29-4795-a39c-cc19b40d46a0" providerId="ADAL" clId="{F05E27EB-4930-634F-B16E-F81CA8724A4A}" dt="2024-05-07T16:13:37.653" v="164" actId="14100"/>
          <ac:picMkLst>
            <pc:docMk/>
            <pc:sldMk cId="439461544" sldId="291"/>
            <ac:picMk id="56" creationId="{3730EB27-2826-8059-1724-58E6316991F8}"/>
          </ac:picMkLst>
        </pc:picChg>
      </pc:sldChg>
      <pc:sldChg chg="delSp mod">
        <pc:chgData name="Ayesha Shafi" userId="75ef1296-0a29-4795-a39c-cc19b40d46a0" providerId="ADAL" clId="{F05E27EB-4930-634F-B16E-F81CA8724A4A}" dt="2024-05-06T22:09:46.416" v="20" actId="478"/>
        <pc:sldMkLst>
          <pc:docMk/>
          <pc:sldMk cId="1123414266" sldId="292"/>
        </pc:sldMkLst>
        <pc:spChg chg="del">
          <ac:chgData name="Ayesha Shafi" userId="75ef1296-0a29-4795-a39c-cc19b40d46a0" providerId="ADAL" clId="{F05E27EB-4930-634F-B16E-F81CA8724A4A}" dt="2024-05-06T22:09:43.772" v="19" actId="478"/>
          <ac:spMkLst>
            <pc:docMk/>
            <pc:sldMk cId="1123414266" sldId="292"/>
            <ac:spMk id="26" creationId="{BC4BCA10-5C34-6111-672C-77C60E92A845}"/>
          </ac:spMkLst>
        </pc:spChg>
        <pc:spChg chg="del">
          <ac:chgData name="Ayesha Shafi" userId="75ef1296-0a29-4795-a39c-cc19b40d46a0" providerId="ADAL" clId="{F05E27EB-4930-634F-B16E-F81CA8724A4A}" dt="2024-05-06T22:09:46.416" v="20" actId="478"/>
          <ac:spMkLst>
            <pc:docMk/>
            <pc:sldMk cId="1123414266" sldId="292"/>
            <ac:spMk id="29" creationId="{A94AA2EE-96A3-5E45-BB08-70265DD30255}"/>
          </ac:spMkLst>
        </pc:spChg>
      </pc:sldChg>
      <pc:sldChg chg="del">
        <pc:chgData name="Ayesha Shafi" userId="75ef1296-0a29-4795-a39c-cc19b40d46a0" providerId="ADAL" clId="{F05E27EB-4930-634F-B16E-F81CA8724A4A}" dt="2024-05-06T22:09:59.467" v="22" actId="2696"/>
        <pc:sldMkLst>
          <pc:docMk/>
          <pc:sldMk cId="789585089" sldId="294"/>
        </pc:sldMkLst>
      </pc:sldChg>
      <pc:sldChg chg="delSp add mod">
        <pc:chgData name="Ayesha Shafi" userId="75ef1296-0a29-4795-a39c-cc19b40d46a0" providerId="ADAL" clId="{F05E27EB-4930-634F-B16E-F81CA8724A4A}" dt="2024-05-06T22:10:35.205" v="37" actId="478"/>
        <pc:sldMkLst>
          <pc:docMk/>
          <pc:sldMk cId="1632364463" sldId="294"/>
        </pc:sldMkLst>
        <pc:spChg chg="del">
          <ac:chgData name="Ayesha Shafi" userId="75ef1296-0a29-4795-a39c-cc19b40d46a0" providerId="ADAL" clId="{F05E27EB-4930-634F-B16E-F81CA8724A4A}" dt="2024-05-06T22:10:35.205" v="37" actId="478"/>
          <ac:spMkLst>
            <pc:docMk/>
            <pc:sldMk cId="1632364463" sldId="294"/>
            <ac:spMk id="29" creationId="{A94AA2EE-96A3-5E45-BB08-70265DD30255}"/>
          </ac:spMkLst>
        </pc:spChg>
      </pc:sldChg>
      <pc:sldChg chg="delSp modSp add mod">
        <pc:chgData name="Ayesha Shafi" userId="75ef1296-0a29-4795-a39c-cc19b40d46a0" providerId="ADAL" clId="{F05E27EB-4930-634F-B16E-F81CA8724A4A}" dt="2024-05-06T22:10:21.851" v="33" actId="1035"/>
        <pc:sldMkLst>
          <pc:docMk/>
          <pc:sldMk cId="2394042359" sldId="296"/>
        </pc:sldMkLst>
        <pc:spChg chg="mod">
          <ac:chgData name="Ayesha Shafi" userId="75ef1296-0a29-4795-a39c-cc19b40d46a0" providerId="ADAL" clId="{F05E27EB-4930-634F-B16E-F81CA8724A4A}" dt="2024-05-06T22:10:21.851" v="33" actId="1035"/>
          <ac:spMkLst>
            <pc:docMk/>
            <pc:sldMk cId="2394042359" sldId="296"/>
            <ac:spMk id="3" creationId="{985267CB-888C-F493-FAD6-4E46ED6A191F}"/>
          </ac:spMkLst>
        </pc:spChg>
        <pc:spChg chg="mod">
          <ac:chgData name="Ayesha Shafi" userId="75ef1296-0a29-4795-a39c-cc19b40d46a0" providerId="ADAL" clId="{F05E27EB-4930-634F-B16E-F81CA8724A4A}" dt="2024-05-06T22:10:21.851" v="33" actId="1035"/>
          <ac:spMkLst>
            <pc:docMk/>
            <pc:sldMk cId="2394042359" sldId="296"/>
            <ac:spMk id="4" creationId="{14817CF3-740C-2A8C-13B5-22FC5DCBD1A5}"/>
          </ac:spMkLst>
        </pc:spChg>
        <pc:spChg chg="del">
          <ac:chgData name="Ayesha Shafi" userId="75ef1296-0a29-4795-a39c-cc19b40d46a0" providerId="ADAL" clId="{F05E27EB-4930-634F-B16E-F81CA8724A4A}" dt="2024-05-06T22:10:17.537" v="28" actId="478"/>
          <ac:spMkLst>
            <pc:docMk/>
            <pc:sldMk cId="2394042359" sldId="296"/>
            <ac:spMk id="29" creationId="{A94AA2EE-96A3-5E45-BB08-70265DD30255}"/>
          </ac:spMkLst>
        </pc:spChg>
        <pc:spChg chg="mod">
          <ac:chgData name="Ayesha Shafi" userId="75ef1296-0a29-4795-a39c-cc19b40d46a0" providerId="ADAL" clId="{F05E27EB-4930-634F-B16E-F81CA8724A4A}" dt="2024-05-06T22:10:21.851" v="33" actId="1035"/>
          <ac:spMkLst>
            <pc:docMk/>
            <pc:sldMk cId="2394042359" sldId="296"/>
            <ac:spMk id="32" creationId="{C90FD0A3-8CD2-7A4C-BED8-7CA2A9402413}"/>
          </ac:spMkLst>
        </pc:spChg>
        <pc:spChg chg="mod">
          <ac:chgData name="Ayesha Shafi" userId="75ef1296-0a29-4795-a39c-cc19b40d46a0" providerId="ADAL" clId="{F05E27EB-4930-634F-B16E-F81CA8724A4A}" dt="2024-05-06T22:10:21.851" v="33" actId="1035"/>
          <ac:spMkLst>
            <pc:docMk/>
            <pc:sldMk cId="2394042359" sldId="296"/>
            <ac:spMk id="47" creationId="{6E5C98E9-59CA-FACB-5EA3-014A1A7B75A4}"/>
          </ac:spMkLst>
        </pc:spChg>
        <pc:spChg chg="mod">
          <ac:chgData name="Ayesha Shafi" userId="75ef1296-0a29-4795-a39c-cc19b40d46a0" providerId="ADAL" clId="{F05E27EB-4930-634F-B16E-F81CA8724A4A}" dt="2024-05-06T22:10:21.851" v="33" actId="1035"/>
          <ac:spMkLst>
            <pc:docMk/>
            <pc:sldMk cId="2394042359" sldId="296"/>
            <ac:spMk id="103" creationId="{A69E273A-0A8A-9B35-51F5-6A11FC7ECBB5}"/>
          </ac:spMkLst>
        </pc:spChg>
        <pc:grpChg chg="mod">
          <ac:chgData name="Ayesha Shafi" userId="75ef1296-0a29-4795-a39c-cc19b40d46a0" providerId="ADAL" clId="{F05E27EB-4930-634F-B16E-F81CA8724A4A}" dt="2024-05-06T22:10:21.851" v="33" actId="1035"/>
          <ac:grpSpMkLst>
            <pc:docMk/>
            <pc:sldMk cId="2394042359" sldId="296"/>
            <ac:grpSpMk id="54" creationId="{D24BBE79-952A-B97E-2275-AD224ACFFA0B}"/>
          </ac:grpSpMkLst>
        </pc:grpChg>
        <pc:grpChg chg="mod">
          <ac:chgData name="Ayesha Shafi" userId="75ef1296-0a29-4795-a39c-cc19b40d46a0" providerId="ADAL" clId="{F05E27EB-4930-634F-B16E-F81CA8724A4A}" dt="2024-05-06T22:10:21.851" v="33" actId="1035"/>
          <ac:grpSpMkLst>
            <pc:docMk/>
            <pc:sldMk cId="2394042359" sldId="296"/>
            <ac:grpSpMk id="56" creationId="{77518CD6-80BC-567C-4857-ADEE615D4998}"/>
          </ac:grpSpMkLst>
        </pc:grpChg>
        <pc:grpChg chg="mod">
          <ac:chgData name="Ayesha Shafi" userId="75ef1296-0a29-4795-a39c-cc19b40d46a0" providerId="ADAL" clId="{F05E27EB-4930-634F-B16E-F81CA8724A4A}" dt="2024-05-06T22:10:21.851" v="33" actId="1035"/>
          <ac:grpSpMkLst>
            <pc:docMk/>
            <pc:sldMk cId="2394042359" sldId="296"/>
            <ac:grpSpMk id="98" creationId="{A45482DE-C904-B327-5E28-7B6F33DAF354}"/>
          </ac:grpSpMkLst>
        </pc:grpChg>
        <pc:grpChg chg="mod">
          <ac:chgData name="Ayesha Shafi" userId="75ef1296-0a29-4795-a39c-cc19b40d46a0" providerId="ADAL" clId="{F05E27EB-4930-634F-B16E-F81CA8724A4A}" dt="2024-05-06T22:10:21.851" v="33" actId="1035"/>
          <ac:grpSpMkLst>
            <pc:docMk/>
            <pc:sldMk cId="2394042359" sldId="296"/>
            <ac:grpSpMk id="139" creationId="{59DF75B6-9528-512A-471A-2AAC42DBCBA9}"/>
          </ac:grpSpMkLst>
        </pc:grpChg>
        <pc:grpChg chg="mod">
          <ac:chgData name="Ayesha Shafi" userId="75ef1296-0a29-4795-a39c-cc19b40d46a0" providerId="ADAL" clId="{F05E27EB-4930-634F-B16E-F81CA8724A4A}" dt="2024-05-06T22:10:21.851" v="33" actId="1035"/>
          <ac:grpSpMkLst>
            <pc:docMk/>
            <pc:sldMk cId="2394042359" sldId="296"/>
            <ac:grpSpMk id="140" creationId="{CD4E4F09-4B51-AC46-08F7-333550393953}"/>
          </ac:grpSpMkLst>
        </pc:grpChg>
        <pc:grpChg chg="mod">
          <ac:chgData name="Ayesha Shafi" userId="75ef1296-0a29-4795-a39c-cc19b40d46a0" providerId="ADAL" clId="{F05E27EB-4930-634F-B16E-F81CA8724A4A}" dt="2024-05-06T22:10:21.851" v="33" actId="1035"/>
          <ac:grpSpMkLst>
            <pc:docMk/>
            <pc:sldMk cId="2394042359" sldId="296"/>
            <ac:grpSpMk id="148" creationId="{F586BE50-99AF-95B9-FE64-32CBEE05D880}"/>
          </ac:grpSpMkLst>
        </pc:grpChg>
        <pc:graphicFrameChg chg="del">
          <ac:chgData name="Ayesha Shafi" userId="75ef1296-0a29-4795-a39c-cc19b40d46a0" providerId="ADAL" clId="{F05E27EB-4930-634F-B16E-F81CA8724A4A}" dt="2024-05-06T22:10:17.537" v="28" actId="478"/>
          <ac:graphicFrameMkLst>
            <pc:docMk/>
            <pc:sldMk cId="2394042359" sldId="296"/>
            <ac:graphicFrameMk id="81" creationId="{87E43C42-5BE2-302E-DD98-DDA05C3EE1C1}"/>
          </ac:graphicFrameMkLst>
        </pc:graphicFrameChg>
        <pc:graphicFrameChg chg="del">
          <ac:chgData name="Ayesha Shafi" userId="75ef1296-0a29-4795-a39c-cc19b40d46a0" providerId="ADAL" clId="{F05E27EB-4930-634F-B16E-F81CA8724A4A}" dt="2024-05-06T22:10:17.537" v="28" actId="478"/>
          <ac:graphicFrameMkLst>
            <pc:docMk/>
            <pc:sldMk cId="2394042359" sldId="296"/>
            <ac:graphicFrameMk id="102" creationId="{5C74EA77-BD56-1232-72C5-37EFE7FE04AC}"/>
          </ac:graphicFrameMkLst>
        </pc:graphicFrameChg>
        <pc:graphicFrameChg chg="del">
          <ac:chgData name="Ayesha Shafi" userId="75ef1296-0a29-4795-a39c-cc19b40d46a0" providerId="ADAL" clId="{F05E27EB-4930-634F-B16E-F81CA8724A4A}" dt="2024-05-06T22:10:17.537" v="28" actId="478"/>
          <ac:graphicFrameMkLst>
            <pc:docMk/>
            <pc:sldMk cId="2394042359" sldId="296"/>
            <ac:graphicFrameMk id="119" creationId="{983FA82D-EB43-D644-B415-37C3555ACD92}"/>
          </ac:graphicFrameMkLst>
        </pc:graphicFrameChg>
        <pc:graphicFrameChg chg="del">
          <ac:chgData name="Ayesha Shafi" userId="75ef1296-0a29-4795-a39c-cc19b40d46a0" providerId="ADAL" clId="{F05E27EB-4930-634F-B16E-F81CA8724A4A}" dt="2024-05-06T22:10:17.537" v="28" actId="478"/>
          <ac:graphicFrameMkLst>
            <pc:docMk/>
            <pc:sldMk cId="2394042359" sldId="296"/>
            <ac:graphicFrameMk id="143" creationId="{31A6A61A-3463-2C4C-0A4F-17BA8CE05CD0}"/>
          </ac:graphicFrameMkLst>
        </pc:graphicFrameChg>
        <pc:picChg chg="mod">
          <ac:chgData name="Ayesha Shafi" userId="75ef1296-0a29-4795-a39c-cc19b40d46a0" providerId="ADAL" clId="{F05E27EB-4930-634F-B16E-F81CA8724A4A}" dt="2024-05-06T22:10:21.851" v="33" actId="1035"/>
          <ac:picMkLst>
            <pc:docMk/>
            <pc:sldMk cId="2394042359" sldId="296"/>
            <ac:picMk id="2" creationId="{FCCBF69A-6DB3-0091-FE16-5E0B1CA37C0B}"/>
          </ac:picMkLst>
        </pc:picChg>
        <pc:picChg chg="mod">
          <ac:chgData name="Ayesha Shafi" userId="75ef1296-0a29-4795-a39c-cc19b40d46a0" providerId="ADAL" clId="{F05E27EB-4930-634F-B16E-F81CA8724A4A}" dt="2024-05-06T22:10:21.851" v="33" actId="1035"/>
          <ac:picMkLst>
            <pc:docMk/>
            <pc:sldMk cId="2394042359" sldId="296"/>
            <ac:picMk id="5" creationId="{43585620-CA47-9927-5B64-5CC873B5F477}"/>
          </ac:picMkLst>
        </pc:picChg>
        <pc:picChg chg="mod">
          <ac:chgData name="Ayesha Shafi" userId="75ef1296-0a29-4795-a39c-cc19b40d46a0" providerId="ADAL" clId="{F05E27EB-4930-634F-B16E-F81CA8724A4A}" dt="2024-05-06T22:10:21.851" v="33" actId="1035"/>
          <ac:picMkLst>
            <pc:docMk/>
            <pc:sldMk cId="2394042359" sldId="296"/>
            <ac:picMk id="6" creationId="{1059995B-D949-3947-F03B-B4D6DD1CD466}"/>
          </ac:picMkLst>
        </pc:picChg>
        <pc:picChg chg="mod">
          <ac:chgData name="Ayesha Shafi" userId="75ef1296-0a29-4795-a39c-cc19b40d46a0" providerId="ADAL" clId="{F05E27EB-4930-634F-B16E-F81CA8724A4A}" dt="2024-05-06T22:10:21.851" v="33" actId="1035"/>
          <ac:picMkLst>
            <pc:docMk/>
            <pc:sldMk cId="2394042359" sldId="296"/>
            <ac:picMk id="7" creationId="{A19C6760-C6CE-F837-2F27-35951A3D917C}"/>
          </ac:picMkLst>
        </pc:picChg>
        <pc:picChg chg="mod">
          <ac:chgData name="Ayesha Shafi" userId="75ef1296-0a29-4795-a39c-cc19b40d46a0" providerId="ADAL" clId="{F05E27EB-4930-634F-B16E-F81CA8724A4A}" dt="2024-05-06T22:10:21.851" v="33" actId="1035"/>
          <ac:picMkLst>
            <pc:docMk/>
            <pc:sldMk cId="2394042359" sldId="296"/>
            <ac:picMk id="10" creationId="{863675A9-5B63-459C-EB7C-2E88ABCF37BF}"/>
          </ac:picMkLst>
        </pc:picChg>
        <pc:picChg chg="mod">
          <ac:chgData name="Ayesha Shafi" userId="75ef1296-0a29-4795-a39c-cc19b40d46a0" providerId="ADAL" clId="{F05E27EB-4930-634F-B16E-F81CA8724A4A}" dt="2024-05-06T22:10:21.851" v="33" actId="1035"/>
          <ac:picMkLst>
            <pc:docMk/>
            <pc:sldMk cId="2394042359" sldId="296"/>
            <ac:picMk id="13" creationId="{2E73A264-169E-0F8E-7094-842BCBBF1A25}"/>
          </ac:picMkLst>
        </pc:picChg>
        <pc:picChg chg="mod">
          <ac:chgData name="Ayesha Shafi" userId="75ef1296-0a29-4795-a39c-cc19b40d46a0" providerId="ADAL" clId="{F05E27EB-4930-634F-B16E-F81CA8724A4A}" dt="2024-05-06T22:10:21.851" v="33" actId="1035"/>
          <ac:picMkLst>
            <pc:docMk/>
            <pc:sldMk cId="2394042359" sldId="296"/>
            <ac:picMk id="14" creationId="{DE27F6B1-728B-F4E6-DFD6-E5E0476F3C5E}"/>
          </ac:picMkLst>
        </pc:picChg>
        <pc:picChg chg="mod">
          <ac:chgData name="Ayesha Shafi" userId="75ef1296-0a29-4795-a39c-cc19b40d46a0" providerId="ADAL" clId="{F05E27EB-4930-634F-B16E-F81CA8724A4A}" dt="2024-05-06T22:10:21.851" v="33" actId="1035"/>
          <ac:picMkLst>
            <pc:docMk/>
            <pc:sldMk cId="2394042359" sldId="296"/>
            <ac:picMk id="15" creationId="{1F0A4B3B-8239-D06E-2FF8-847036C84497}"/>
          </ac:picMkLst>
        </pc:picChg>
        <pc:picChg chg="mod">
          <ac:chgData name="Ayesha Shafi" userId="75ef1296-0a29-4795-a39c-cc19b40d46a0" providerId="ADAL" clId="{F05E27EB-4930-634F-B16E-F81CA8724A4A}" dt="2024-05-06T22:10:21.851" v="33" actId="1035"/>
          <ac:picMkLst>
            <pc:docMk/>
            <pc:sldMk cId="2394042359" sldId="296"/>
            <ac:picMk id="17" creationId="{A8710EEB-540C-4ECE-680E-B92BFCC526E5}"/>
          </ac:picMkLst>
        </pc:picChg>
        <pc:picChg chg="mod">
          <ac:chgData name="Ayesha Shafi" userId="75ef1296-0a29-4795-a39c-cc19b40d46a0" providerId="ADAL" clId="{F05E27EB-4930-634F-B16E-F81CA8724A4A}" dt="2024-05-06T22:10:21.851" v="33" actId="1035"/>
          <ac:picMkLst>
            <pc:docMk/>
            <pc:sldMk cId="2394042359" sldId="296"/>
            <ac:picMk id="19" creationId="{73EFDC84-17A6-258F-EA4D-A9321C8539CA}"/>
          </ac:picMkLst>
        </pc:picChg>
        <pc:picChg chg="mod">
          <ac:chgData name="Ayesha Shafi" userId="75ef1296-0a29-4795-a39c-cc19b40d46a0" providerId="ADAL" clId="{F05E27EB-4930-634F-B16E-F81CA8724A4A}" dt="2024-05-06T22:10:21.851" v="33" actId="1035"/>
          <ac:picMkLst>
            <pc:docMk/>
            <pc:sldMk cId="2394042359" sldId="296"/>
            <ac:picMk id="20" creationId="{B7EF0A8E-E4D9-CF2A-EBC7-7508878133C0}"/>
          </ac:picMkLst>
        </pc:picChg>
        <pc:picChg chg="mod">
          <ac:chgData name="Ayesha Shafi" userId="75ef1296-0a29-4795-a39c-cc19b40d46a0" providerId="ADAL" clId="{F05E27EB-4930-634F-B16E-F81CA8724A4A}" dt="2024-05-06T22:10:21.851" v="33" actId="1035"/>
          <ac:picMkLst>
            <pc:docMk/>
            <pc:sldMk cId="2394042359" sldId="296"/>
            <ac:picMk id="22" creationId="{1B8292E2-EEAF-2E75-412B-A2A14A568B09}"/>
          </ac:picMkLst>
        </pc:picChg>
        <pc:picChg chg="mod">
          <ac:chgData name="Ayesha Shafi" userId="75ef1296-0a29-4795-a39c-cc19b40d46a0" providerId="ADAL" clId="{F05E27EB-4930-634F-B16E-F81CA8724A4A}" dt="2024-05-06T22:10:21.851" v="33" actId="1035"/>
          <ac:picMkLst>
            <pc:docMk/>
            <pc:sldMk cId="2394042359" sldId="296"/>
            <ac:picMk id="24" creationId="{332E02F9-98A0-0422-2CF8-D8AA575F890C}"/>
          </ac:picMkLst>
        </pc:picChg>
        <pc:picChg chg="mod">
          <ac:chgData name="Ayesha Shafi" userId="75ef1296-0a29-4795-a39c-cc19b40d46a0" providerId="ADAL" clId="{F05E27EB-4930-634F-B16E-F81CA8724A4A}" dt="2024-05-06T22:10:21.851" v="33" actId="1035"/>
          <ac:picMkLst>
            <pc:docMk/>
            <pc:sldMk cId="2394042359" sldId="296"/>
            <ac:picMk id="25" creationId="{97388DF8-3C37-F5CB-C8C3-CB063F50FEA2}"/>
          </ac:picMkLst>
        </pc:picChg>
        <pc:picChg chg="mod">
          <ac:chgData name="Ayesha Shafi" userId="75ef1296-0a29-4795-a39c-cc19b40d46a0" providerId="ADAL" clId="{F05E27EB-4930-634F-B16E-F81CA8724A4A}" dt="2024-05-06T22:10:21.851" v="33" actId="1035"/>
          <ac:picMkLst>
            <pc:docMk/>
            <pc:sldMk cId="2394042359" sldId="296"/>
            <ac:picMk id="26" creationId="{978094EC-6E62-15C9-050D-8AA4D016C391}"/>
          </ac:picMkLst>
        </pc:picChg>
        <pc:picChg chg="mod">
          <ac:chgData name="Ayesha Shafi" userId="75ef1296-0a29-4795-a39c-cc19b40d46a0" providerId="ADAL" clId="{F05E27EB-4930-634F-B16E-F81CA8724A4A}" dt="2024-05-06T22:10:21.851" v="33" actId="1035"/>
          <ac:picMkLst>
            <pc:docMk/>
            <pc:sldMk cId="2394042359" sldId="296"/>
            <ac:picMk id="27" creationId="{00A3E23F-9B5F-0381-BCC1-09445D80A390}"/>
          </ac:picMkLst>
        </pc:picChg>
        <pc:picChg chg="mod">
          <ac:chgData name="Ayesha Shafi" userId="75ef1296-0a29-4795-a39c-cc19b40d46a0" providerId="ADAL" clId="{F05E27EB-4930-634F-B16E-F81CA8724A4A}" dt="2024-05-06T22:10:21.851" v="33" actId="1035"/>
          <ac:picMkLst>
            <pc:docMk/>
            <pc:sldMk cId="2394042359" sldId="296"/>
            <ac:picMk id="28" creationId="{5F41EE46-61F3-9C60-53D8-3ED94EFEB933}"/>
          </ac:picMkLst>
        </pc:picChg>
        <pc:picChg chg="mod">
          <ac:chgData name="Ayesha Shafi" userId="75ef1296-0a29-4795-a39c-cc19b40d46a0" providerId="ADAL" clId="{F05E27EB-4930-634F-B16E-F81CA8724A4A}" dt="2024-05-06T22:10:21.851" v="33" actId="1035"/>
          <ac:picMkLst>
            <pc:docMk/>
            <pc:sldMk cId="2394042359" sldId="296"/>
            <ac:picMk id="30" creationId="{D11944C3-1B4E-1200-249E-7DE909603F00}"/>
          </ac:picMkLst>
        </pc:picChg>
      </pc:sldChg>
      <pc:sldChg chg="del">
        <pc:chgData name="Ayesha Shafi" userId="75ef1296-0a29-4795-a39c-cc19b40d46a0" providerId="ADAL" clId="{F05E27EB-4930-634F-B16E-F81CA8724A4A}" dt="2024-05-06T22:09:11.302" v="10" actId="2696"/>
        <pc:sldMkLst>
          <pc:docMk/>
          <pc:sldMk cId="2840252055" sldId="296"/>
        </pc:sldMkLst>
      </pc:sldChg>
      <pc:sldChg chg="delSp modSp mod">
        <pc:chgData name="Ayesha Shafi" userId="75ef1296-0a29-4795-a39c-cc19b40d46a0" providerId="ADAL" clId="{F05E27EB-4930-634F-B16E-F81CA8724A4A}" dt="2024-05-07T15:57:45.007" v="136" actId="554"/>
        <pc:sldMkLst>
          <pc:docMk/>
          <pc:sldMk cId="1143254531" sldId="297"/>
        </pc:sldMkLst>
        <pc:spChg chg="mod">
          <ac:chgData name="Ayesha Shafi" userId="75ef1296-0a29-4795-a39c-cc19b40d46a0" providerId="ADAL" clId="{F05E27EB-4930-634F-B16E-F81CA8724A4A}" dt="2024-05-07T15:57:00.793" v="117" actId="1038"/>
          <ac:spMkLst>
            <pc:docMk/>
            <pc:sldMk cId="1143254531" sldId="297"/>
            <ac:spMk id="13" creationId="{612EE1A1-E4EF-1DF2-27A6-9F8189F02BD4}"/>
          </ac:spMkLst>
        </pc:spChg>
        <pc:spChg chg="del">
          <ac:chgData name="Ayesha Shafi" userId="75ef1296-0a29-4795-a39c-cc19b40d46a0" providerId="ADAL" clId="{F05E27EB-4930-634F-B16E-F81CA8724A4A}" dt="2024-05-06T22:09:05.356" v="8" actId="478"/>
          <ac:spMkLst>
            <pc:docMk/>
            <pc:sldMk cId="1143254531" sldId="297"/>
            <ac:spMk id="29" creationId="{A94AA2EE-96A3-5E45-BB08-70265DD30255}"/>
          </ac:spMkLst>
        </pc:spChg>
        <pc:spChg chg="mod">
          <ac:chgData name="Ayesha Shafi" userId="75ef1296-0a29-4795-a39c-cc19b40d46a0" providerId="ADAL" clId="{F05E27EB-4930-634F-B16E-F81CA8724A4A}" dt="2024-05-07T15:57:00.793" v="117" actId="1038"/>
          <ac:spMkLst>
            <pc:docMk/>
            <pc:sldMk cId="1143254531" sldId="297"/>
            <ac:spMk id="48" creationId="{1136EAAC-5D8F-EE10-5229-1617C09114A1}"/>
          </ac:spMkLst>
        </pc:spChg>
        <pc:spChg chg="mod">
          <ac:chgData name="Ayesha Shafi" userId="75ef1296-0a29-4795-a39c-cc19b40d46a0" providerId="ADAL" clId="{F05E27EB-4930-634F-B16E-F81CA8724A4A}" dt="2024-05-07T15:57:45.007" v="136" actId="554"/>
          <ac:spMkLst>
            <pc:docMk/>
            <pc:sldMk cId="1143254531" sldId="297"/>
            <ac:spMk id="50" creationId="{C14CC66C-FF85-6EAA-D87D-A6A4C9CA7273}"/>
          </ac:spMkLst>
        </pc:spChg>
        <pc:spChg chg="mod">
          <ac:chgData name="Ayesha Shafi" userId="75ef1296-0a29-4795-a39c-cc19b40d46a0" providerId="ADAL" clId="{F05E27EB-4930-634F-B16E-F81CA8724A4A}" dt="2024-05-07T15:57:45.007" v="136" actId="554"/>
          <ac:spMkLst>
            <pc:docMk/>
            <pc:sldMk cId="1143254531" sldId="297"/>
            <ac:spMk id="84" creationId="{12B6D0B7-EED3-D8A3-7364-C7A44B237B25}"/>
          </ac:spMkLst>
        </pc:spChg>
        <pc:spChg chg="mod">
          <ac:chgData name="Ayesha Shafi" userId="75ef1296-0a29-4795-a39c-cc19b40d46a0" providerId="ADAL" clId="{F05E27EB-4930-634F-B16E-F81CA8724A4A}" dt="2024-05-06T22:10:47.941" v="47" actId="1035"/>
          <ac:spMkLst>
            <pc:docMk/>
            <pc:sldMk cId="1143254531" sldId="297"/>
            <ac:spMk id="94" creationId="{AB3D27E0-F42B-C7A4-9B09-BDF9E9B3E7F3}"/>
          </ac:spMkLst>
        </pc:spChg>
        <pc:spChg chg="mod">
          <ac:chgData name="Ayesha Shafi" userId="75ef1296-0a29-4795-a39c-cc19b40d46a0" providerId="ADAL" clId="{F05E27EB-4930-634F-B16E-F81CA8724A4A}" dt="2024-05-06T22:10:47.941" v="47" actId="1035"/>
          <ac:spMkLst>
            <pc:docMk/>
            <pc:sldMk cId="1143254531" sldId="297"/>
            <ac:spMk id="95" creationId="{F63A8DEA-80CB-7B8C-2E0D-857DA3358793}"/>
          </ac:spMkLst>
        </pc:spChg>
        <pc:spChg chg="mod">
          <ac:chgData name="Ayesha Shafi" userId="75ef1296-0a29-4795-a39c-cc19b40d46a0" providerId="ADAL" clId="{F05E27EB-4930-634F-B16E-F81CA8724A4A}" dt="2024-05-06T22:10:47.941" v="47" actId="1035"/>
          <ac:spMkLst>
            <pc:docMk/>
            <pc:sldMk cId="1143254531" sldId="297"/>
            <ac:spMk id="97" creationId="{421DCC82-1A12-E699-F741-44EB697249E8}"/>
          </ac:spMkLst>
        </pc:spChg>
        <pc:spChg chg="mod">
          <ac:chgData name="Ayesha Shafi" userId="75ef1296-0a29-4795-a39c-cc19b40d46a0" providerId="ADAL" clId="{F05E27EB-4930-634F-B16E-F81CA8724A4A}" dt="2024-05-06T22:10:47.941" v="47" actId="1035"/>
          <ac:spMkLst>
            <pc:docMk/>
            <pc:sldMk cId="1143254531" sldId="297"/>
            <ac:spMk id="222" creationId="{D8D7F03C-4F33-553D-A9A5-F8221AB3266B}"/>
          </ac:spMkLst>
        </pc:spChg>
        <pc:grpChg chg="mod">
          <ac:chgData name="Ayesha Shafi" userId="75ef1296-0a29-4795-a39c-cc19b40d46a0" providerId="ADAL" clId="{F05E27EB-4930-634F-B16E-F81CA8724A4A}" dt="2024-05-06T22:10:47.941" v="47" actId="1035"/>
          <ac:grpSpMkLst>
            <pc:docMk/>
            <pc:sldMk cId="1143254531" sldId="297"/>
            <ac:grpSpMk id="15" creationId="{DBF92179-6752-FD67-DC49-058AD510172A}"/>
          </ac:grpSpMkLst>
        </pc:grpChg>
        <pc:grpChg chg="mod">
          <ac:chgData name="Ayesha Shafi" userId="75ef1296-0a29-4795-a39c-cc19b40d46a0" providerId="ADAL" clId="{F05E27EB-4930-634F-B16E-F81CA8724A4A}" dt="2024-05-06T22:10:47.941" v="47" actId="1035"/>
          <ac:grpSpMkLst>
            <pc:docMk/>
            <pc:sldMk cId="1143254531" sldId="297"/>
            <ac:grpSpMk id="23" creationId="{514FB2E0-5408-8BEB-0A01-B3142005B0DD}"/>
          </ac:grpSpMkLst>
        </pc:grpChg>
        <pc:grpChg chg="mod">
          <ac:chgData name="Ayesha Shafi" userId="75ef1296-0a29-4795-a39c-cc19b40d46a0" providerId="ADAL" clId="{F05E27EB-4930-634F-B16E-F81CA8724A4A}" dt="2024-05-06T22:10:47.941" v="47" actId="1035"/>
          <ac:grpSpMkLst>
            <pc:docMk/>
            <pc:sldMk cId="1143254531" sldId="297"/>
            <ac:grpSpMk id="44" creationId="{0FF20374-52B9-3341-10E0-BA7A5190669F}"/>
          </ac:grpSpMkLst>
        </pc:grpChg>
        <pc:grpChg chg="mod">
          <ac:chgData name="Ayesha Shafi" userId="75ef1296-0a29-4795-a39c-cc19b40d46a0" providerId="ADAL" clId="{F05E27EB-4930-634F-B16E-F81CA8724A4A}" dt="2024-05-06T22:10:47.941" v="47" actId="1035"/>
          <ac:grpSpMkLst>
            <pc:docMk/>
            <pc:sldMk cId="1143254531" sldId="297"/>
            <ac:grpSpMk id="62" creationId="{A0602020-26FD-976C-FB21-8C78AF6218CF}"/>
          </ac:grpSpMkLst>
        </pc:grpChg>
        <pc:grpChg chg="mod">
          <ac:chgData name="Ayesha Shafi" userId="75ef1296-0a29-4795-a39c-cc19b40d46a0" providerId="ADAL" clId="{F05E27EB-4930-634F-B16E-F81CA8724A4A}" dt="2024-05-06T22:10:47.941" v="47" actId="1035"/>
          <ac:grpSpMkLst>
            <pc:docMk/>
            <pc:sldMk cId="1143254531" sldId="297"/>
            <ac:grpSpMk id="93" creationId="{C5CDBA2B-98BF-4801-203E-825211B6167C}"/>
          </ac:grpSpMkLst>
        </pc:grpChg>
        <pc:grpChg chg="mod">
          <ac:chgData name="Ayesha Shafi" userId="75ef1296-0a29-4795-a39c-cc19b40d46a0" providerId="ADAL" clId="{F05E27EB-4930-634F-B16E-F81CA8724A4A}" dt="2024-05-06T22:10:47.941" v="47" actId="1035"/>
          <ac:grpSpMkLst>
            <pc:docMk/>
            <pc:sldMk cId="1143254531" sldId="297"/>
            <ac:grpSpMk id="118" creationId="{7B73F117-8B72-A19B-6C2F-E84F23EA022E}"/>
          </ac:grpSpMkLst>
        </pc:grpChg>
        <pc:grpChg chg="mod">
          <ac:chgData name="Ayesha Shafi" userId="75ef1296-0a29-4795-a39c-cc19b40d46a0" providerId="ADAL" clId="{F05E27EB-4930-634F-B16E-F81CA8724A4A}" dt="2024-05-06T22:10:47.941" v="47" actId="1035"/>
          <ac:grpSpMkLst>
            <pc:docMk/>
            <pc:sldMk cId="1143254531" sldId="297"/>
            <ac:grpSpMk id="163" creationId="{CDA5516E-7231-571E-6E1E-DADE961CC788}"/>
          </ac:grpSpMkLst>
        </pc:grpChg>
        <pc:grpChg chg="mod">
          <ac:chgData name="Ayesha Shafi" userId="75ef1296-0a29-4795-a39c-cc19b40d46a0" providerId="ADAL" clId="{F05E27EB-4930-634F-B16E-F81CA8724A4A}" dt="2024-05-06T22:10:47.941" v="47" actId="1035"/>
          <ac:grpSpMkLst>
            <pc:docMk/>
            <pc:sldMk cId="1143254531" sldId="297"/>
            <ac:grpSpMk id="168" creationId="{DF7E8D0F-8960-6DF9-70F5-CDB671E329A0}"/>
          </ac:grpSpMkLst>
        </pc:grpChg>
        <pc:grpChg chg="mod">
          <ac:chgData name="Ayesha Shafi" userId="75ef1296-0a29-4795-a39c-cc19b40d46a0" providerId="ADAL" clId="{F05E27EB-4930-634F-B16E-F81CA8724A4A}" dt="2024-05-06T22:10:47.941" v="47" actId="1035"/>
          <ac:grpSpMkLst>
            <pc:docMk/>
            <pc:sldMk cId="1143254531" sldId="297"/>
            <ac:grpSpMk id="172" creationId="{3370EBD7-C886-8761-9CE3-71B5FB7B0010}"/>
          </ac:grpSpMkLst>
        </pc:grpChg>
        <pc:grpChg chg="mod">
          <ac:chgData name="Ayesha Shafi" userId="75ef1296-0a29-4795-a39c-cc19b40d46a0" providerId="ADAL" clId="{F05E27EB-4930-634F-B16E-F81CA8724A4A}" dt="2024-05-06T22:10:47.941" v="47" actId="1035"/>
          <ac:grpSpMkLst>
            <pc:docMk/>
            <pc:sldMk cId="1143254531" sldId="297"/>
            <ac:grpSpMk id="176" creationId="{4FDC48B7-CAE8-3EDE-F856-634DF06F40C8}"/>
          </ac:grpSpMkLst>
        </pc:grpChg>
        <pc:grpChg chg="mod">
          <ac:chgData name="Ayesha Shafi" userId="75ef1296-0a29-4795-a39c-cc19b40d46a0" providerId="ADAL" clId="{F05E27EB-4930-634F-B16E-F81CA8724A4A}" dt="2024-05-06T22:10:47.941" v="47" actId="1035"/>
          <ac:grpSpMkLst>
            <pc:docMk/>
            <pc:sldMk cId="1143254531" sldId="297"/>
            <ac:grpSpMk id="186" creationId="{69C29AAB-E713-71CD-210B-714F2B18CAA1}"/>
          </ac:grpSpMkLst>
        </pc:grpChg>
        <pc:grpChg chg="mod">
          <ac:chgData name="Ayesha Shafi" userId="75ef1296-0a29-4795-a39c-cc19b40d46a0" providerId="ADAL" clId="{F05E27EB-4930-634F-B16E-F81CA8724A4A}" dt="2024-05-06T22:10:47.941" v="47" actId="1035"/>
          <ac:grpSpMkLst>
            <pc:docMk/>
            <pc:sldMk cId="1143254531" sldId="297"/>
            <ac:grpSpMk id="196" creationId="{303FBA5B-336B-89AB-6763-B9C61E895DCB}"/>
          </ac:grpSpMkLst>
        </pc:grpChg>
        <pc:graphicFrameChg chg="del">
          <ac:chgData name="Ayesha Shafi" userId="75ef1296-0a29-4795-a39c-cc19b40d46a0" providerId="ADAL" clId="{F05E27EB-4930-634F-B16E-F81CA8724A4A}" dt="2024-05-06T22:09:07.329" v="9" actId="478"/>
          <ac:graphicFrameMkLst>
            <pc:docMk/>
            <pc:sldMk cId="1143254531" sldId="297"/>
            <ac:graphicFrameMk id="32" creationId="{62D10A27-B2CB-E142-AC31-C57DFA9D3898}"/>
          </ac:graphicFrameMkLst>
        </pc:graphicFrameChg>
        <pc:graphicFrameChg chg="del">
          <ac:chgData name="Ayesha Shafi" userId="75ef1296-0a29-4795-a39c-cc19b40d46a0" providerId="ADAL" clId="{F05E27EB-4930-634F-B16E-F81CA8724A4A}" dt="2024-05-06T22:09:07.329" v="9" actId="478"/>
          <ac:graphicFrameMkLst>
            <pc:docMk/>
            <pc:sldMk cId="1143254531" sldId="297"/>
            <ac:graphicFrameMk id="83" creationId="{E9A44577-94C2-4153-C36B-E9E17FF59F97}"/>
          </ac:graphicFrameMkLst>
        </pc:graphicFrameChg>
        <pc:graphicFrameChg chg="mod">
          <ac:chgData name="Ayesha Shafi" userId="75ef1296-0a29-4795-a39c-cc19b40d46a0" providerId="ADAL" clId="{F05E27EB-4930-634F-B16E-F81CA8724A4A}" dt="2024-05-06T22:10:47.941" v="47" actId="1035"/>
          <ac:graphicFrameMkLst>
            <pc:docMk/>
            <pc:sldMk cId="1143254531" sldId="297"/>
            <ac:graphicFrameMk id="228" creationId="{BCC7BA56-0BB0-2EBE-ED05-4A9F4C0A979A}"/>
          </ac:graphicFrameMkLst>
        </pc:graphicFrameChg>
        <pc:graphicFrameChg chg="mod">
          <ac:chgData name="Ayesha Shafi" userId="75ef1296-0a29-4795-a39c-cc19b40d46a0" providerId="ADAL" clId="{F05E27EB-4930-634F-B16E-F81CA8724A4A}" dt="2024-05-06T22:10:47.941" v="47" actId="1035"/>
          <ac:graphicFrameMkLst>
            <pc:docMk/>
            <pc:sldMk cId="1143254531" sldId="297"/>
            <ac:graphicFrameMk id="229" creationId="{628611BA-0AA3-D14F-17BC-C49B30B86A6C}"/>
          </ac:graphicFrameMkLst>
        </pc:graphicFrameChg>
        <pc:graphicFrameChg chg="mod">
          <ac:chgData name="Ayesha Shafi" userId="75ef1296-0a29-4795-a39c-cc19b40d46a0" providerId="ADAL" clId="{F05E27EB-4930-634F-B16E-F81CA8724A4A}" dt="2024-05-06T22:10:47.941" v="47" actId="1035"/>
          <ac:graphicFrameMkLst>
            <pc:docMk/>
            <pc:sldMk cId="1143254531" sldId="297"/>
            <ac:graphicFrameMk id="230" creationId="{4E10CD50-97FE-12DE-816B-76D5CBE2F16F}"/>
          </ac:graphicFrameMkLst>
        </pc:graphicFrameChg>
        <pc:picChg chg="mod">
          <ac:chgData name="Ayesha Shafi" userId="75ef1296-0a29-4795-a39c-cc19b40d46a0" providerId="ADAL" clId="{F05E27EB-4930-634F-B16E-F81CA8724A4A}" dt="2024-05-07T15:57:24.952" v="134" actId="1036"/>
          <ac:picMkLst>
            <pc:docMk/>
            <pc:sldMk cId="1143254531" sldId="297"/>
            <ac:picMk id="46" creationId="{1992319A-3473-776D-FCB4-722D3DFC287E}"/>
          </ac:picMkLst>
        </pc:picChg>
        <pc:picChg chg="mod">
          <ac:chgData name="Ayesha Shafi" userId="75ef1296-0a29-4795-a39c-cc19b40d46a0" providerId="ADAL" clId="{F05E27EB-4930-634F-B16E-F81CA8724A4A}" dt="2024-05-06T22:10:47.941" v="47" actId="1035"/>
          <ac:picMkLst>
            <pc:docMk/>
            <pc:sldMk cId="1143254531" sldId="297"/>
            <ac:picMk id="47" creationId="{FDABA7DB-EBE4-7E74-76DE-5DA3E50728A0}"/>
          </ac:picMkLst>
        </pc:picChg>
        <pc:picChg chg="mod">
          <ac:chgData name="Ayesha Shafi" userId="75ef1296-0a29-4795-a39c-cc19b40d46a0" providerId="ADAL" clId="{F05E27EB-4930-634F-B16E-F81CA8724A4A}" dt="2024-05-07T15:57:24.952" v="134" actId="1036"/>
          <ac:picMkLst>
            <pc:docMk/>
            <pc:sldMk cId="1143254531" sldId="297"/>
            <ac:picMk id="51" creationId="{A01A5178-5451-B336-6396-8E700AAB8A70}"/>
          </ac:picMkLst>
        </pc:picChg>
        <pc:picChg chg="mod">
          <ac:chgData name="Ayesha Shafi" userId="75ef1296-0a29-4795-a39c-cc19b40d46a0" providerId="ADAL" clId="{F05E27EB-4930-634F-B16E-F81CA8724A4A}" dt="2024-05-07T15:57:24.952" v="134" actId="1036"/>
          <ac:picMkLst>
            <pc:docMk/>
            <pc:sldMk cId="1143254531" sldId="297"/>
            <ac:picMk id="52" creationId="{6AC83360-590D-F41C-5854-455BA2799294}"/>
          </ac:picMkLst>
        </pc:picChg>
        <pc:picChg chg="mod">
          <ac:chgData name="Ayesha Shafi" userId="75ef1296-0a29-4795-a39c-cc19b40d46a0" providerId="ADAL" clId="{F05E27EB-4930-634F-B16E-F81CA8724A4A}" dt="2024-05-07T15:57:24.952" v="134" actId="1036"/>
          <ac:picMkLst>
            <pc:docMk/>
            <pc:sldMk cId="1143254531" sldId="297"/>
            <ac:picMk id="53" creationId="{0ED29175-C8CB-3818-4D49-F8C23FB0417C}"/>
          </ac:picMkLst>
        </pc:picChg>
        <pc:picChg chg="mod">
          <ac:chgData name="Ayesha Shafi" userId="75ef1296-0a29-4795-a39c-cc19b40d46a0" providerId="ADAL" clId="{F05E27EB-4930-634F-B16E-F81CA8724A4A}" dt="2024-05-07T15:57:24.952" v="134" actId="1036"/>
          <ac:picMkLst>
            <pc:docMk/>
            <pc:sldMk cId="1143254531" sldId="297"/>
            <ac:picMk id="71" creationId="{EC4558A6-86E1-1A05-3094-44C45A4497DA}"/>
          </ac:picMkLst>
        </pc:picChg>
        <pc:picChg chg="mod">
          <ac:chgData name="Ayesha Shafi" userId="75ef1296-0a29-4795-a39c-cc19b40d46a0" providerId="ADAL" clId="{F05E27EB-4930-634F-B16E-F81CA8724A4A}" dt="2024-05-07T15:57:24.952" v="134" actId="1036"/>
          <ac:picMkLst>
            <pc:docMk/>
            <pc:sldMk cId="1143254531" sldId="297"/>
            <ac:picMk id="73" creationId="{0695B17D-D69D-9692-19C6-C376DCB50E6F}"/>
          </ac:picMkLst>
        </pc:picChg>
        <pc:picChg chg="mod">
          <ac:chgData name="Ayesha Shafi" userId="75ef1296-0a29-4795-a39c-cc19b40d46a0" providerId="ADAL" clId="{F05E27EB-4930-634F-B16E-F81CA8724A4A}" dt="2024-05-07T15:57:24.952" v="134" actId="1036"/>
          <ac:picMkLst>
            <pc:docMk/>
            <pc:sldMk cId="1143254531" sldId="297"/>
            <ac:picMk id="74" creationId="{F4FC1746-DA3E-5732-9A1F-9E5CDF1695B7}"/>
          </ac:picMkLst>
        </pc:picChg>
        <pc:picChg chg="mod">
          <ac:chgData name="Ayesha Shafi" userId="75ef1296-0a29-4795-a39c-cc19b40d46a0" providerId="ADAL" clId="{F05E27EB-4930-634F-B16E-F81CA8724A4A}" dt="2024-05-07T15:57:24.952" v="134" actId="1036"/>
          <ac:picMkLst>
            <pc:docMk/>
            <pc:sldMk cId="1143254531" sldId="297"/>
            <ac:picMk id="75" creationId="{7F09C09D-E7B6-DB5F-D275-B2F1C07C6AFE}"/>
          </ac:picMkLst>
        </pc:picChg>
        <pc:picChg chg="mod">
          <ac:chgData name="Ayesha Shafi" userId="75ef1296-0a29-4795-a39c-cc19b40d46a0" providerId="ADAL" clId="{F05E27EB-4930-634F-B16E-F81CA8724A4A}" dt="2024-05-07T15:57:24.952" v="134" actId="1036"/>
          <ac:picMkLst>
            <pc:docMk/>
            <pc:sldMk cId="1143254531" sldId="297"/>
            <ac:picMk id="76" creationId="{4FDBEF81-6D63-6666-0521-CE45B111C943}"/>
          </ac:picMkLst>
        </pc:picChg>
        <pc:picChg chg="mod">
          <ac:chgData name="Ayesha Shafi" userId="75ef1296-0a29-4795-a39c-cc19b40d46a0" providerId="ADAL" clId="{F05E27EB-4930-634F-B16E-F81CA8724A4A}" dt="2024-05-06T22:10:47.941" v="47" actId="1035"/>
          <ac:picMkLst>
            <pc:docMk/>
            <pc:sldMk cId="1143254531" sldId="297"/>
            <ac:picMk id="77" creationId="{0A346159-44FA-0CD4-5385-215D5F894BEF}"/>
          </ac:picMkLst>
        </pc:picChg>
        <pc:picChg chg="mod">
          <ac:chgData name="Ayesha Shafi" userId="75ef1296-0a29-4795-a39c-cc19b40d46a0" providerId="ADAL" clId="{F05E27EB-4930-634F-B16E-F81CA8724A4A}" dt="2024-05-06T22:10:47.941" v="47" actId="1035"/>
          <ac:picMkLst>
            <pc:docMk/>
            <pc:sldMk cId="1143254531" sldId="297"/>
            <ac:picMk id="78" creationId="{B81B2AE2-E26E-208C-C0D6-B23E2D0C1BF2}"/>
          </ac:picMkLst>
        </pc:picChg>
        <pc:picChg chg="mod">
          <ac:chgData name="Ayesha Shafi" userId="75ef1296-0a29-4795-a39c-cc19b40d46a0" providerId="ADAL" clId="{F05E27EB-4930-634F-B16E-F81CA8724A4A}" dt="2024-05-06T22:10:47.941" v="47" actId="1035"/>
          <ac:picMkLst>
            <pc:docMk/>
            <pc:sldMk cId="1143254531" sldId="297"/>
            <ac:picMk id="79" creationId="{58CDC8CD-4A88-6BDB-C89B-038BF0D35678}"/>
          </ac:picMkLst>
        </pc:picChg>
        <pc:picChg chg="mod">
          <ac:chgData name="Ayesha Shafi" userId="75ef1296-0a29-4795-a39c-cc19b40d46a0" providerId="ADAL" clId="{F05E27EB-4930-634F-B16E-F81CA8724A4A}" dt="2024-05-06T22:10:47.941" v="47" actId="1035"/>
          <ac:picMkLst>
            <pc:docMk/>
            <pc:sldMk cId="1143254531" sldId="297"/>
            <ac:picMk id="80" creationId="{61EA02B6-F874-1A72-BC22-186521CF2607}"/>
          </ac:picMkLst>
        </pc:picChg>
        <pc:picChg chg="mod">
          <ac:chgData name="Ayesha Shafi" userId="75ef1296-0a29-4795-a39c-cc19b40d46a0" providerId="ADAL" clId="{F05E27EB-4930-634F-B16E-F81CA8724A4A}" dt="2024-05-06T22:10:47.941" v="47" actId="1035"/>
          <ac:picMkLst>
            <pc:docMk/>
            <pc:sldMk cId="1143254531" sldId="297"/>
            <ac:picMk id="81" creationId="{686927E2-2416-50A8-ED28-8A3AD6C63ECE}"/>
          </ac:picMkLst>
        </pc:picChg>
        <pc:picChg chg="mod">
          <ac:chgData name="Ayesha Shafi" userId="75ef1296-0a29-4795-a39c-cc19b40d46a0" providerId="ADAL" clId="{F05E27EB-4930-634F-B16E-F81CA8724A4A}" dt="2024-05-06T22:10:47.941" v="47" actId="1035"/>
          <ac:picMkLst>
            <pc:docMk/>
            <pc:sldMk cId="1143254531" sldId="297"/>
            <ac:picMk id="85" creationId="{40628D17-B69A-A61C-EC23-29FFCF9D7BD9}"/>
          </ac:picMkLst>
        </pc:picChg>
      </pc:sldChg>
      <pc:sldChg chg="del">
        <pc:chgData name="Ayesha Shafi" userId="75ef1296-0a29-4795-a39c-cc19b40d46a0" providerId="ADAL" clId="{F05E27EB-4930-634F-B16E-F81CA8724A4A}" dt="2024-05-06T22:08:30.075" v="0" actId="2696"/>
        <pc:sldMkLst>
          <pc:docMk/>
          <pc:sldMk cId="3330988146" sldId="298"/>
        </pc:sldMkLst>
      </pc:sldChg>
    </pc:docChg>
  </pc:docChgLst>
  <pc:docChgLst>
    <pc:chgData name="Ayesha Shafi" userId="75ef1296-0a29-4795-a39c-cc19b40d46a0" providerId="ADAL" clId="{43BD2CEF-BF40-3E4E-8E73-D75E3D5E1E51}"/>
    <pc:docChg chg="modSld">
      <pc:chgData name="Ayesha Shafi" userId="75ef1296-0a29-4795-a39c-cc19b40d46a0" providerId="ADAL" clId="{43BD2CEF-BF40-3E4E-8E73-D75E3D5E1E51}" dt="2024-05-06T21:53:04.460" v="28" actId="20577"/>
      <pc:docMkLst>
        <pc:docMk/>
      </pc:docMkLst>
      <pc:sldChg chg="modSp mod">
        <pc:chgData name="Ayesha Shafi" userId="75ef1296-0a29-4795-a39c-cc19b40d46a0" providerId="ADAL" clId="{43BD2CEF-BF40-3E4E-8E73-D75E3D5E1E51}" dt="2024-05-06T21:53:04.460" v="28" actId="20577"/>
        <pc:sldMkLst>
          <pc:docMk/>
          <pc:sldMk cId="3330988146" sldId="298"/>
        </pc:sldMkLst>
        <pc:spChg chg="mod">
          <ac:chgData name="Ayesha Shafi" userId="75ef1296-0a29-4795-a39c-cc19b40d46a0" providerId="ADAL" clId="{43BD2CEF-BF40-3E4E-8E73-D75E3D5E1E51}" dt="2024-05-06T21:53:04.460" v="28" actId="20577"/>
          <ac:spMkLst>
            <pc:docMk/>
            <pc:sldMk cId="3330988146" sldId="298"/>
            <ac:spMk id="4" creationId="{EB3B360A-ACDA-A923-ED28-03168BD9C0BE}"/>
          </ac:spMkLst>
        </pc:spChg>
      </pc:sldChg>
    </pc:docChg>
  </pc:docChgLst>
  <pc:docChgLst>
    <pc:chgData name="Ayesha Shafi" userId="75ef1296-0a29-4795-a39c-cc19b40d46a0" providerId="ADAL" clId="{D9779868-A9FA-C044-87EC-2F6970CBA284}"/>
    <pc:docChg chg="undo custSel addSld modSld">
      <pc:chgData name="Ayesha Shafi" userId="75ef1296-0a29-4795-a39c-cc19b40d46a0" providerId="ADAL" clId="{D9779868-A9FA-C044-87EC-2F6970CBA284}" dt="2024-05-31T12:18:56.227" v="117" actId="571"/>
      <pc:docMkLst>
        <pc:docMk/>
      </pc:docMkLst>
      <pc:sldChg chg="addSp delSp modSp mod">
        <pc:chgData name="Ayesha Shafi" userId="75ef1296-0a29-4795-a39c-cc19b40d46a0" providerId="ADAL" clId="{D9779868-A9FA-C044-87EC-2F6970CBA284}" dt="2024-05-31T12:16:19.336" v="63" actId="21"/>
        <pc:sldMkLst>
          <pc:docMk/>
          <pc:sldMk cId="2055145903" sldId="281"/>
        </pc:sldMkLst>
        <pc:spChg chg="add mod">
          <ac:chgData name="Ayesha Shafi" userId="75ef1296-0a29-4795-a39c-cc19b40d46a0" providerId="ADAL" clId="{D9779868-A9FA-C044-87EC-2F6970CBA284}" dt="2024-05-31T12:13:49.338" v="26" actId="20577"/>
          <ac:spMkLst>
            <pc:docMk/>
            <pc:sldMk cId="2055145903" sldId="281"/>
            <ac:spMk id="21" creationId="{72406A42-6B69-D052-6CA3-E41DBBA3DFAA}"/>
          </ac:spMkLst>
        </pc:spChg>
        <pc:spChg chg="del">
          <ac:chgData name="Ayesha Shafi" userId="75ef1296-0a29-4795-a39c-cc19b40d46a0" providerId="ADAL" clId="{D9779868-A9FA-C044-87EC-2F6970CBA284}" dt="2024-05-31T12:16:19.336" v="63" actId="21"/>
          <ac:spMkLst>
            <pc:docMk/>
            <pc:sldMk cId="2055145903" sldId="281"/>
            <ac:spMk id="42" creationId="{B08048DA-1BA7-AB4E-80CE-56A742DD2C15}"/>
          </ac:spMkLst>
        </pc:spChg>
      </pc:sldChg>
      <pc:sldChg chg="addSp delSp modSp mod">
        <pc:chgData name="Ayesha Shafi" userId="75ef1296-0a29-4795-a39c-cc19b40d46a0" providerId="ADAL" clId="{D9779868-A9FA-C044-87EC-2F6970CBA284}" dt="2024-05-31T12:14:31.927" v="38" actId="21"/>
        <pc:sldMkLst>
          <pc:docMk/>
          <pc:sldMk cId="3345874410" sldId="285"/>
        </pc:sldMkLst>
        <pc:spChg chg="add mod">
          <ac:chgData name="Ayesha Shafi" userId="75ef1296-0a29-4795-a39c-cc19b40d46a0" providerId="ADAL" clId="{D9779868-A9FA-C044-87EC-2F6970CBA284}" dt="2024-05-31T12:13:40.379" v="20" actId="20577"/>
          <ac:spMkLst>
            <pc:docMk/>
            <pc:sldMk cId="3345874410" sldId="285"/>
            <ac:spMk id="4" creationId="{6CE1A271-B98A-DEA1-AD76-B229F8B945B1}"/>
          </ac:spMkLst>
        </pc:spChg>
        <pc:spChg chg="del">
          <ac:chgData name="Ayesha Shafi" userId="75ef1296-0a29-4795-a39c-cc19b40d46a0" providerId="ADAL" clId="{D9779868-A9FA-C044-87EC-2F6970CBA284}" dt="2024-05-31T12:14:31.927" v="38" actId="21"/>
          <ac:spMkLst>
            <pc:docMk/>
            <pc:sldMk cId="3345874410" sldId="285"/>
            <ac:spMk id="7" creationId="{7B52ACB4-E7AF-34B8-C7BE-806DADFC7F7B}"/>
          </ac:spMkLst>
        </pc:spChg>
      </pc:sldChg>
      <pc:sldChg chg="addSp delSp modSp mod">
        <pc:chgData name="Ayesha Shafi" userId="75ef1296-0a29-4795-a39c-cc19b40d46a0" providerId="ADAL" clId="{D9779868-A9FA-C044-87EC-2F6970CBA284}" dt="2024-05-31T12:16:49.196" v="77" actId="21"/>
        <pc:sldMkLst>
          <pc:docMk/>
          <pc:sldMk cId="166837422" sldId="288"/>
        </pc:sldMkLst>
        <pc:spChg chg="add mod">
          <ac:chgData name="Ayesha Shafi" userId="75ef1296-0a29-4795-a39c-cc19b40d46a0" providerId="ADAL" clId="{D9779868-A9FA-C044-87EC-2F6970CBA284}" dt="2024-05-31T12:13:56.009" v="29" actId="20577"/>
          <ac:spMkLst>
            <pc:docMk/>
            <pc:sldMk cId="166837422" sldId="288"/>
            <ac:spMk id="3" creationId="{D2EB7DE2-653F-378C-8F1E-09EFDEA5F3B3}"/>
          </ac:spMkLst>
        </pc:spChg>
        <pc:spChg chg="del">
          <ac:chgData name="Ayesha Shafi" userId="75ef1296-0a29-4795-a39c-cc19b40d46a0" providerId="ADAL" clId="{D9779868-A9FA-C044-87EC-2F6970CBA284}" dt="2024-05-31T12:16:49.196" v="77" actId="21"/>
          <ac:spMkLst>
            <pc:docMk/>
            <pc:sldMk cId="166837422" sldId="288"/>
            <ac:spMk id="42" creationId="{77227DE9-352C-2545-8487-3405C380A908}"/>
          </ac:spMkLst>
        </pc:spChg>
      </pc:sldChg>
      <pc:sldChg chg="addSp delSp modSp mod">
        <pc:chgData name="Ayesha Shafi" userId="75ef1296-0a29-4795-a39c-cc19b40d46a0" providerId="ADAL" clId="{D9779868-A9FA-C044-87EC-2F6970CBA284}" dt="2024-05-31T12:17:46.480" v="104" actId="21"/>
        <pc:sldMkLst>
          <pc:docMk/>
          <pc:sldMk cId="248805120" sldId="289"/>
        </pc:sldMkLst>
        <pc:spChg chg="add mod">
          <ac:chgData name="Ayesha Shafi" userId="75ef1296-0a29-4795-a39c-cc19b40d46a0" providerId="ADAL" clId="{D9779868-A9FA-C044-87EC-2F6970CBA284}" dt="2024-05-31T12:14:14.665" v="35" actId="20577"/>
          <ac:spMkLst>
            <pc:docMk/>
            <pc:sldMk cId="248805120" sldId="289"/>
            <ac:spMk id="2" creationId="{E1E01FA5-A81D-B7AB-C700-2D842A3FAEAF}"/>
          </ac:spMkLst>
        </pc:spChg>
        <pc:spChg chg="add del">
          <ac:chgData name="Ayesha Shafi" userId="75ef1296-0a29-4795-a39c-cc19b40d46a0" providerId="ADAL" clId="{D9779868-A9FA-C044-87EC-2F6970CBA284}" dt="2024-05-31T12:17:46.480" v="104" actId="21"/>
          <ac:spMkLst>
            <pc:docMk/>
            <pc:sldMk cId="248805120" sldId="289"/>
            <ac:spMk id="40" creationId="{9D787294-E22B-484B-A3EC-C74839EC74BF}"/>
          </ac:spMkLst>
        </pc:spChg>
      </pc:sldChg>
      <pc:sldChg chg="addSp delSp modSp mod">
        <pc:chgData name="Ayesha Shafi" userId="75ef1296-0a29-4795-a39c-cc19b40d46a0" providerId="ADAL" clId="{D9779868-A9FA-C044-87EC-2F6970CBA284}" dt="2024-05-31T12:13:32.155" v="17" actId="478"/>
        <pc:sldMkLst>
          <pc:docMk/>
          <pc:sldMk cId="3569889343" sldId="290"/>
        </pc:sldMkLst>
        <pc:spChg chg="add mod">
          <ac:chgData name="Ayesha Shafi" userId="75ef1296-0a29-4795-a39c-cc19b40d46a0" providerId="ADAL" clId="{D9779868-A9FA-C044-87EC-2F6970CBA284}" dt="2024-05-31T12:13:04.136" v="6" actId="14100"/>
          <ac:spMkLst>
            <pc:docMk/>
            <pc:sldMk cId="3569889343" sldId="290"/>
            <ac:spMk id="2" creationId="{98B0CBFD-F2AD-8FAB-B95C-01939B0FBB0E}"/>
          </ac:spMkLst>
        </pc:spChg>
        <pc:spChg chg="del">
          <ac:chgData name="Ayesha Shafi" userId="75ef1296-0a29-4795-a39c-cc19b40d46a0" providerId="ADAL" clId="{D9779868-A9FA-C044-87EC-2F6970CBA284}" dt="2024-05-31T12:13:32.155" v="17" actId="478"/>
          <ac:spMkLst>
            <pc:docMk/>
            <pc:sldMk cId="3569889343" sldId="290"/>
            <ac:spMk id="49" creationId="{3D4270B6-ECD1-8241-8CCA-6EA46B2C1887}"/>
          </ac:spMkLst>
        </pc:spChg>
      </pc:sldChg>
      <pc:sldChg chg="addSp delSp modSp mod">
        <pc:chgData name="Ayesha Shafi" userId="75ef1296-0a29-4795-a39c-cc19b40d46a0" providerId="ADAL" clId="{D9779868-A9FA-C044-87EC-2F6970CBA284}" dt="2024-05-31T12:17:16.728" v="89" actId="21"/>
        <pc:sldMkLst>
          <pc:docMk/>
          <pc:sldMk cId="1632364463" sldId="294"/>
        </pc:sldMkLst>
        <pc:spChg chg="add mod">
          <ac:chgData name="Ayesha Shafi" userId="75ef1296-0a29-4795-a39c-cc19b40d46a0" providerId="ADAL" clId="{D9779868-A9FA-C044-87EC-2F6970CBA284}" dt="2024-05-31T12:14:00.066" v="32" actId="20577"/>
          <ac:spMkLst>
            <pc:docMk/>
            <pc:sldMk cId="1632364463" sldId="294"/>
            <ac:spMk id="3" creationId="{B497373F-83A8-3099-DABB-D3080B51E7F7}"/>
          </ac:spMkLst>
        </pc:spChg>
        <pc:spChg chg="del">
          <ac:chgData name="Ayesha Shafi" userId="75ef1296-0a29-4795-a39c-cc19b40d46a0" providerId="ADAL" clId="{D9779868-A9FA-C044-87EC-2F6970CBA284}" dt="2024-05-31T12:17:16.728" v="89" actId="21"/>
          <ac:spMkLst>
            <pc:docMk/>
            <pc:sldMk cId="1632364463" sldId="294"/>
            <ac:spMk id="42" creationId="{77227DE9-352C-2545-8487-3405C380A908}"/>
          </ac:spMkLst>
        </pc:spChg>
      </pc:sldChg>
      <pc:sldChg chg="addSp delSp modSp mod">
        <pc:chgData name="Ayesha Shafi" userId="75ef1296-0a29-4795-a39c-cc19b40d46a0" providerId="ADAL" clId="{D9779868-A9FA-C044-87EC-2F6970CBA284}" dt="2024-05-31T12:15:52.469" v="50" actId="21"/>
        <pc:sldMkLst>
          <pc:docMk/>
          <pc:sldMk cId="2394042359" sldId="296"/>
        </pc:sldMkLst>
        <pc:spChg chg="add mod">
          <ac:chgData name="Ayesha Shafi" userId="75ef1296-0a29-4795-a39c-cc19b40d46a0" providerId="ADAL" clId="{D9779868-A9FA-C044-87EC-2F6970CBA284}" dt="2024-05-31T12:13:45.002" v="23" actId="20577"/>
          <ac:spMkLst>
            <pc:docMk/>
            <pc:sldMk cId="2394042359" sldId="296"/>
            <ac:spMk id="23" creationId="{4AE8F907-62E8-0F43-A7B0-71F88D4F7DD4}"/>
          </ac:spMkLst>
        </pc:spChg>
        <pc:spChg chg="del">
          <ac:chgData name="Ayesha Shafi" userId="75ef1296-0a29-4795-a39c-cc19b40d46a0" providerId="ADAL" clId="{D9779868-A9FA-C044-87EC-2F6970CBA284}" dt="2024-05-31T12:15:52.469" v="50" actId="21"/>
          <ac:spMkLst>
            <pc:docMk/>
            <pc:sldMk cId="2394042359" sldId="296"/>
            <ac:spMk id="42" creationId="{77227DE9-352C-2545-8487-3405C380A908}"/>
          </ac:spMkLst>
        </pc:spChg>
      </pc:sldChg>
      <pc:sldChg chg="delSp modSp add mod">
        <pc:chgData name="Ayesha Shafi" userId="75ef1296-0a29-4795-a39c-cc19b40d46a0" providerId="ADAL" clId="{D9779868-A9FA-C044-87EC-2F6970CBA284}" dt="2024-05-31T12:13:26.665" v="16" actId="403"/>
        <pc:sldMkLst>
          <pc:docMk/>
          <pc:sldMk cId="3262089307" sldId="297"/>
        </pc:sldMkLst>
        <pc:spChg chg="del">
          <ac:chgData name="Ayesha Shafi" userId="75ef1296-0a29-4795-a39c-cc19b40d46a0" providerId="ADAL" clId="{D9779868-A9FA-C044-87EC-2F6970CBA284}" dt="2024-05-31T12:13:17.621" v="8" actId="478"/>
          <ac:spMkLst>
            <pc:docMk/>
            <pc:sldMk cId="3262089307" sldId="297"/>
            <ac:spMk id="2" creationId="{98B0CBFD-F2AD-8FAB-B95C-01939B0FBB0E}"/>
          </ac:spMkLst>
        </pc:spChg>
        <pc:spChg chg="del">
          <ac:chgData name="Ayesha Shafi" userId="75ef1296-0a29-4795-a39c-cc19b40d46a0" providerId="ADAL" clId="{D9779868-A9FA-C044-87EC-2F6970CBA284}" dt="2024-05-31T12:13:17.621" v="8" actId="478"/>
          <ac:spMkLst>
            <pc:docMk/>
            <pc:sldMk cId="3262089307" sldId="297"/>
            <ac:spMk id="6" creationId="{2113793E-BFE8-46DE-8CA4-3AD150EBE526}"/>
          </ac:spMkLst>
        </pc:spChg>
        <pc:spChg chg="del">
          <ac:chgData name="Ayesha Shafi" userId="75ef1296-0a29-4795-a39c-cc19b40d46a0" providerId="ADAL" clId="{D9779868-A9FA-C044-87EC-2F6970CBA284}" dt="2024-05-31T12:13:17.621" v="8" actId="478"/>
          <ac:spMkLst>
            <pc:docMk/>
            <pc:sldMk cId="3262089307" sldId="297"/>
            <ac:spMk id="8" creationId="{1893C86A-AAB6-64F3-1719-1A31604490C0}"/>
          </ac:spMkLst>
        </pc:spChg>
        <pc:spChg chg="del">
          <ac:chgData name="Ayesha Shafi" userId="75ef1296-0a29-4795-a39c-cc19b40d46a0" providerId="ADAL" clId="{D9779868-A9FA-C044-87EC-2F6970CBA284}" dt="2024-05-31T12:13:17.621" v="8" actId="478"/>
          <ac:spMkLst>
            <pc:docMk/>
            <pc:sldMk cId="3262089307" sldId="297"/>
            <ac:spMk id="31" creationId="{284016DF-B533-B1D5-013F-AE32BA611F7B}"/>
          </ac:spMkLst>
        </pc:spChg>
        <pc:spChg chg="del">
          <ac:chgData name="Ayesha Shafi" userId="75ef1296-0a29-4795-a39c-cc19b40d46a0" providerId="ADAL" clId="{D9779868-A9FA-C044-87EC-2F6970CBA284}" dt="2024-05-31T12:13:17.621" v="8" actId="478"/>
          <ac:spMkLst>
            <pc:docMk/>
            <pc:sldMk cId="3262089307" sldId="297"/>
            <ac:spMk id="32" creationId="{3A4E91D2-19DB-E0C3-32F9-363345CC92C1}"/>
          </ac:spMkLst>
        </pc:spChg>
        <pc:spChg chg="mod">
          <ac:chgData name="Ayesha Shafi" userId="75ef1296-0a29-4795-a39c-cc19b40d46a0" providerId="ADAL" clId="{D9779868-A9FA-C044-87EC-2F6970CBA284}" dt="2024-05-31T12:13:26.665" v="16" actId="403"/>
          <ac:spMkLst>
            <pc:docMk/>
            <pc:sldMk cId="3262089307" sldId="297"/>
            <ac:spMk id="49" creationId="{3D4270B6-ECD1-8241-8CCA-6EA46B2C1887}"/>
          </ac:spMkLst>
        </pc:spChg>
        <pc:grpChg chg="del">
          <ac:chgData name="Ayesha Shafi" userId="75ef1296-0a29-4795-a39c-cc19b40d46a0" providerId="ADAL" clId="{D9779868-A9FA-C044-87EC-2F6970CBA284}" dt="2024-05-31T12:13:17.621" v="8" actId="478"/>
          <ac:grpSpMkLst>
            <pc:docMk/>
            <pc:sldMk cId="3262089307" sldId="297"/>
            <ac:grpSpMk id="30" creationId="{3EA69EEC-219C-0889-0F50-617A31DA2773}"/>
          </ac:grpSpMkLst>
        </pc:grpChg>
        <pc:picChg chg="del">
          <ac:chgData name="Ayesha Shafi" userId="75ef1296-0a29-4795-a39c-cc19b40d46a0" providerId="ADAL" clId="{D9779868-A9FA-C044-87EC-2F6970CBA284}" dt="2024-05-31T12:13:17.621" v="8" actId="478"/>
          <ac:picMkLst>
            <pc:docMk/>
            <pc:sldMk cId="3262089307" sldId="297"/>
            <ac:picMk id="4" creationId="{2664B1BC-D03E-B95E-E977-76A81D040623}"/>
          </ac:picMkLst>
        </pc:picChg>
        <pc:picChg chg="del">
          <ac:chgData name="Ayesha Shafi" userId="75ef1296-0a29-4795-a39c-cc19b40d46a0" providerId="ADAL" clId="{D9779868-A9FA-C044-87EC-2F6970CBA284}" dt="2024-05-31T12:13:17.621" v="8" actId="478"/>
          <ac:picMkLst>
            <pc:docMk/>
            <pc:sldMk cId="3262089307" sldId="297"/>
            <ac:picMk id="5" creationId="{2176AA88-F940-7120-EE70-7EB194D7368D}"/>
          </ac:picMkLst>
        </pc:picChg>
        <pc:picChg chg="del">
          <ac:chgData name="Ayesha Shafi" userId="75ef1296-0a29-4795-a39c-cc19b40d46a0" providerId="ADAL" clId="{D9779868-A9FA-C044-87EC-2F6970CBA284}" dt="2024-05-31T12:13:17.621" v="8" actId="478"/>
          <ac:picMkLst>
            <pc:docMk/>
            <pc:sldMk cId="3262089307" sldId="297"/>
            <ac:picMk id="7" creationId="{DE1E76AF-3022-6759-DA09-1D7DFAECD082}"/>
          </ac:picMkLst>
        </pc:picChg>
      </pc:sldChg>
      <pc:sldChg chg="addSp delSp modSp add mod">
        <pc:chgData name="Ayesha Shafi" userId="75ef1296-0a29-4795-a39c-cc19b40d46a0" providerId="ADAL" clId="{D9779868-A9FA-C044-87EC-2F6970CBA284}" dt="2024-05-31T12:14:51.845" v="47" actId="1076"/>
        <pc:sldMkLst>
          <pc:docMk/>
          <pc:sldMk cId="1487576262" sldId="298"/>
        </pc:sldMkLst>
        <pc:spChg chg="add mod">
          <ac:chgData name="Ayesha Shafi" userId="75ef1296-0a29-4795-a39c-cc19b40d46a0" providerId="ADAL" clId="{D9779868-A9FA-C044-87EC-2F6970CBA284}" dt="2024-05-31T12:14:51.845" v="47" actId="1076"/>
          <ac:spMkLst>
            <pc:docMk/>
            <pc:sldMk cId="1487576262" sldId="298"/>
            <ac:spMk id="2" creationId="{DCB18B08-6D36-14D4-6C86-07ACF48C1788}"/>
          </ac:spMkLst>
        </pc:spChg>
        <pc:spChg chg="del">
          <ac:chgData name="Ayesha Shafi" userId="75ef1296-0a29-4795-a39c-cc19b40d46a0" providerId="ADAL" clId="{D9779868-A9FA-C044-87EC-2F6970CBA284}" dt="2024-05-31T12:14:27.393" v="37" actId="478"/>
          <ac:spMkLst>
            <pc:docMk/>
            <pc:sldMk cId="1487576262" sldId="298"/>
            <ac:spMk id="49" creationId="{3D4270B6-ECD1-8241-8CCA-6EA46B2C1887}"/>
          </ac:spMkLst>
        </pc:spChg>
      </pc:sldChg>
      <pc:sldChg chg="addSp delSp modSp add mod">
        <pc:chgData name="Ayesha Shafi" userId="75ef1296-0a29-4795-a39c-cc19b40d46a0" providerId="ADAL" clId="{D9779868-A9FA-C044-87EC-2F6970CBA284}" dt="2024-05-31T12:16:07.135" v="60" actId="403"/>
        <pc:sldMkLst>
          <pc:docMk/>
          <pc:sldMk cId="3550885024" sldId="299"/>
        </pc:sldMkLst>
        <pc:spChg chg="del">
          <ac:chgData name="Ayesha Shafi" userId="75ef1296-0a29-4795-a39c-cc19b40d46a0" providerId="ADAL" clId="{D9779868-A9FA-C044-87EC-2F6970CBA284}" dt="2024-05-31T12:15:48.406" v="49" actId="478"/>
          <ac:spMkLst>
            <pc:docMk/>
            <pc:sldMk cId="3550885024" sldId="299"/>
            <ac:spMk id="2" creationId="{DCB18B08-6D36-14D4-6C86-07ACF48C1788}"/>
          </ac:spMkLst>
        </pc:spChg>
        <pc:spChg chg="add mod">
          <ac:chgData name="Ayesha Shafi" userId="75ef1296-0a29-4795-a39c-cc19b40d46a0" providerId="ADAL" clId="{D9779868-A9FA-C044-87EC-2F6970CBA284}" dt="2024-05-31T12:16:07.135" v="60" actId="403"/>
          <ac:spMkLst>
            <pc:docMk/>
            <pc:sldMk cId="3550885024" sldId="299"/>
            <ac:spMk id="3" creationId="{D8DB61AF-B850-957F-1E1E-203C07B71C1E}"/>
          </ac:spMkLst>
        </pc:spChg>
      </pc:sldChg>
      <pc:sldChg chg="addSp delSp modSp add mod">
        <pc:chgData name="Ayesha Shafi" userId="75ef1296-0a29-4795-a39c-cc19b40d46a0" providerId="ADAL" clId="{D9779868-A9FA-C044-87EC-2F6970CBA284}" dt="2024-05-31T12:16:32.669" v="74" actId="1076"/>
        <pc:sldMkLst>
          <pc:docMk/>
          <pc:sldMk cId="1578627868" sldId="300"/>
        </pc:sldMkLst>
        <pc:spChg chg="add mod">
          <ac:chgData name="Ayesha Shafi" userId="75ef1296-0a29-4795-a39c-cc19b40d46a0" providerId="ADAL" clId="{D9779868-A9FA-C044-87EC-2F6970CBA284}" dt="2024-05-31T12:16:32.669" v="74" actId="1076"/>
          <ac:spMkLst>
            <pc:docMk/>
            <pc:sldMk cId="1578627868" sldId="300"/>
            <ac:spMk id="2" creationId="{3F6FB348-7ABC-E395-EB65-F755261A2EE7}"/>
          </ac:spMkLst>
        </pc:spChg>
        <pc:spChg chg="del">
          <ac:chgData name="Ayesha Shafi" userId="75ef1296-0a29-4795-a39c-cc19b40d46a0" providerId="ADAL" clId="{D9779868-A9FA-C044-87EC-2F6970CBA284}" dt="2024-05-31T12:16:15.757" v="62" actId="478"/>
          <ac:spMkLst>
            <pc:docMk/>
            <pc:sldMk cId="1578627868" sldId="300"/>
            <ac:spMk id="3" creationId="{D8DB61AF-B850-957F-1E1E-203C07B71C1E}"/>
          </ac:spMkLst>
        </pc:spChg>
      </pc:sldChg>
      <pc:sldChg chg="addSp delSp modSp add mod">
        <pc:chgData name="Ayesha Shafi" userId="75ef1296-0a29-4795-a39c-cc19b40d46a0" providerId="ADAL" clId="{D9779868-A9FA-C044-87EC-2F6970CBA284}" dt="2024-05-31T12:17:06.876" v="87" actId="14100"/>
        <pc:sldMkLst>
          <pc:docMk/>
          <pc:sldMk cId="3739756366" sldId="301"/>
        </pc:sldMkLst>
        <pc:spChg chg="del">
          <ac:chgData name="Ayesha Shafi" userId="75ef1296-0a29-4795-a39c-cc19b40d46a0" providerId="ADAL" clId="{D9779868-A9FA-C044-87EC-2F6970CBA284}" dt="2024-05-31T12:16:44.538" v="76" actId="478"/>
          <ac:spMkLst>
            <pc:docMk/>
            <pc:sldMk cId="3739756366" sldId="301"/>
            <ac:spMk id="2" creationId="{3F6FB348-7ABC-E395-EB65-F755261A2EE7}"/>
          </ac:spMkLst>
        </pc:spChg>
        <pc:spChg chg="add mod">
          <ac:chgData name="Ayesha Shafi" userId="75ef1296-0a29-4795-a39c-cc19b40d46a0" providerId="ADAL" clId="{D9779868-A9FA-C044-87EC-2F6970CBA284}" dt="2024-05-31T12:17:06.876" v="87" actId="14100"/>
          <ac:spMkLst>
            <pc:docMk/>
            <pc:sldMk cId="3739756366" sldId="301"/>
            <ac:spMk id="3" creationId="{B3241018-BEB5-B494-E42D-21C247B92704}"/>
          </ac:spMkLst>
        </pc:spChg>
      </pc:sldChg>
      <pc:sldChg chg="addSp delSp modSp add mod">
        <pc:chgData name="Ayesha Shafi" userId="75ef1296-0a29-4795-a39c-cc19b40d46a0" providerId="ADAL" clId="{D9779868-A9FA-C044-87EC-2F6970CBA284}" dt="2024-05-31T12:17:33.032" v="100" actId="1076"/>
        <pc:sldMkLst>
          <pc:docMk/>
          <pc:sldMk cId="2229260194" sldId="302"/>
        </pc:sldMkLst>
        <pc:spChg chg="add mod">
          <ac:chgData name="Ayesha Shafi" userId="75ef1296-0a29-4795-a39c-cc19b40d46a0" providerId="ADAL" clId="{D9779868-A9FA-C044-87EC-2F6970CBA284}" dt="2024-05-31T12:17:33.032" v="100" actId="1076"/>
          <ac:spMkLst>
            <pc:docMk/>
            <pc:sldMk cId="2229260194" sldId="302"/>
            <ac:spMk id="2" creationId="{AF3A5FA4-09B3-084A-67E4-6C4585EE38FA}"/>
          </ac:spMkLst>
        </pc:spChg>
        <pc:spChg chg="del">
          <ac:chgData name="Ayesha Shafi" userId="75ef1296-0a29-4795-a39c-cc19b40d46a0" providerId="ADAL" clId="{D9779868-A9FA-C044-87EC-2F6970CBA284}" dt="2024-05-31T12:17:18.729" v="90" actId="478"/>
          <ac:spMkLst>
            <pc:docMk/>
            <pc:sldMk cId="2229260194" sldId="302"/>
            <ac:spMk id="3" creationId="{B3241018-BEB5-B494-E42D-21C247B92704}"/>
          </ac:spMkLst>
        </pc:spChg>
      </pc:sldChg>
      <pc:sldChg chg="addSp delSp modSp add mod">
        <pc:chgData name="Ayesha Shafi" userId="75ef1296-0a29-4795-a39c-cc19b40d46a0" providerId="ADAL" clId="{D9779868-A9FA-C044-87EC-2F6970CBA284}" dt="2024-05-31T12:18:56.227" v="117" actId="571"/>
        <pc:sldMkLst>
          <pc:docMk/>
          <pc:sldMk cId="3449974686" sldId="303"/>
        </pc:sldMkLst>
        <pc:spChg chg="del">
          <ac:chgData name="Ayesha Shafi" userId="75ef1296-0a29-4795-a39c-cc19b40d46a0" providerId="ADAL" clId="{D9779868-A9FA-C044-87EC-2F6970CBA284}" dt="2024-05-31T12:17:49.324" v="105" actId="478"/>
          <ac:spMkLst>
            <pc:docMk/>
            <pc:sldMk cId="3449974686" sldId="303"/>
            <ac:spMk id="2" creationId="{AF3A5FA4-09B3-084A-67E4-6C4585EE38FA}"/>
          </ac:spMkLst>
        </pc:spChg>
        <pc:spChg chg="add mod">
          <ac:chgData name="Ayesha Shafi" userId="75ef1296-0a29-4795-a39c-cc19b40d46a0" providerId="ADAL" clId="{D9779868-A9FA-C044-87EC-2F6970CBA284}" dt="2024-05-31T12:18:53.069" v="115" actId="14100"/>
          <ac:spMkLst>
            <pc:docMk/>
            <pc:sldMk cId="3449974686" sldId="303"/>
            <ac:spMk id="3" creationId="{37708A84-0A0A-C56E-9634-A605E63F22FE}"/>
          </ac:spMkLst>
        </pc:spChg>
        <pc:spChg chg="add mod">
          <ac:chgData name="Ayesha Shafi" userId="75ef1296-0a29-4795-a39c-cc19b40d46a0" providerId="ADAL" clId="{D9779868-A9FA-C044-87EC-2F6970CBA284}" dt="2024-05-31T12:18:56.227" v="117" actId="571"/>
          <ac:spMkLst>
            <pc:docMk/>
            <pc:sldMk cId="3449974686" sldId="303"/>
            <ac:spMk id="4" creationId="{BBCC47EC-4334-9D7D-7749-DD60AB411632}"/>
          </ac:spMkLst>
        </pc:spChg>
      </pc:sldChg>
    </pc:docChg>
  </pc:docChgLst>
  <pc:docChgLst>
    <pc:chgData name="Ayesha Shafi" userId="75ef1296-0a29-4795-a39c-cc19b40d46a0" providerId="ADAL" clId="{DF292398-0AA5-BC44-B8E0-161AF5593652}"/>
    <pc:docChg chg="undo redo custSel modSld">
      <pc:chgData name="Ayesha Shafi" userId="75ef1296-0a29-4795-a39c-cc19b40d46a0" providerId="ADAL" clId="{DF292398-0AA5-BC44-B8E0-161AF5593652}" dt="2024-08-02T20:26:50.880" v="464" actId="20577"/>
      <pc:docMkLst>
        <pc:docMk/>
      </pc:docMkLst>
      <pc:sldChg chg="modSp mod">
        <pc:chgData name="Ayesha Shafi" userId="75ef1296-0a29-4795-a39c-cc19b40d46a0" providerId="ADAL" clId="{DF292398-0AA5-BC44-B8E0-161AF5593652}" dt="2024-07-24T20:35:30.861" v="398" actId="1037"/>
        <pc:sldMkLst>
          <pc:docMk/>
          <pc:sldMk cId="2055145903" sldId="281"/>
        </pc:sldMkLst>
        <pc:spChg chg="mod">
          <ac:chgData name="Ayesha Shafi" userId="75ef1296-0a29-4795-a39c-cc19b40d46a0" providerId="ADAL" clId="{DF292398-0AA5-BC44-B8E0-161AF5593652}" dt="2024-07-24T20:35:30.861" v="398" actId="1037"/>
          <ac:spMkLst>
            <pc:docMk/>
            <pc:sldMk cId="2055145903" sldId="281"/>
            <ac:spMk id="4" creationId="{CB0B4417-3255-6DB8-D788-1D5B85DA0461}"/>
          </ac:spMkLst>
        </pc:spChg>
        <pc:spChg chg="mod">
          <ac:chgData name="Ayesha Shafi" userId="75ef1296-0a29-4795-a39c-cc19b40d46a0" providerId="ADAL" clId="{DF292398-0AA5-BC44-B8E0-161AF5593652}" dt="2024-07-24T20:35:09.194" v="374" actId="14100"/>
          <ac:spMkLst>
            <pc:docMk/>
            <pc:sldMk cId="2055145903" sldId="281"/>
            <ac:spMk id="8" creationId="{15C61583-4841-1441-A864-DCB7D9B1696B}"/>
          </ac:spMkLst>
        </pc:spChg>
        <pc:spChg chg="mod">
          <ac:chgData name="Ayesha Shafi" userId="75ef1296-0a29-4795-a39c-cc19b40d46a0" providerId="ADAL" clId="{DF292398-0AA5-BC44-B8E0-161AF5593652}" dt="2024-07-24T20:35:17.965" v="391" actId="1036"/>
          <ac:spMkLst>
            <pc:docMk/>
            <pc:sldMk cId="2055145903" sldId="281"/>
            <ac:spMk id="9" creationId="{5FAA36F2-7866-EDF4-2FA8-53199A7B26C9}"/>
          </ac:spMkLst>
        </pc:spChg>
        <pc:spChg chg="mod">
          <ac:chgData name="Ayesha Shafi" userId="75ef1296-0a29-4795-a39c-cc19b40d46a0" providerId="ADAL" clId="{DF292398-0AA5-BC44-B8E0-161AF5593652}" dt="2024-07-24T20:35:17.965" v="391" actId="1036"/>
          <ac:spMkLst>
            <pc:docMk/>
            <pc:sldMk cId="2055145903" sldId="281"/>
            <ac:spMk id="10" creationId="{72C08A0C-CF3D-38AE-8F3E-63E214381DE1}"/>
          </ac:spMkLst>
        </pc:spChg>
        <pc:grpChg chg="mod">
          <ac:chgData name="Ayesha Shafi" userId="75ef1296-0a29-4795-a39c-cc19b40d46a0" providerId="ADAL" clId="{DF292398-0AA5-BC44-B8E0-161AF5593652}" dt="2024-07-24T20:35:13.901" v="384" actId="1036"/>
          <ac:grpSpMkLst>
            <pc:docMk/>
            <pc:sldMk cId="2055145903" sldId="281"/>
            <ac:grpSpMk id="20" creationId="{8FBC01A4-7DC4-83BA-49D9-F9E2A9FD1D6C}"/>
          </ac:grpSpMkLst>
        </pc:grpChg>
        <pc:picChg chg="mod">
          <ac:chgData name="Ayesha Shafi" userId="75ef1296-0a29-4795-a39c-cc19b40d46a0" providerId="ADAL" clId="{DF292398-0AA5-BC44-B8E0-161AF5593652}" dt="2024-07-24T20:34:30.567" v="319" actId="14100"/>
          <ac:picMkLst>
            <pc:docMk/>
            <pc:sldMk cId="2055145903" sldId="281"/>
            <ac:picMk id="11" creationId="{5B50A5DE-B6B2-E874-E609-00B5A195BD05}"/>
          </ac:picMkLst>
        </pc:picChg>
        <pc:picChg chg="mod">
          <ac:chgData name="Ayesha Shafi" userId="75ef1296-0a29-4795-a39c-cc19b40d46a0" providerId="ADAL" clId="{DF292398-0AA5-BC44-B8E0-161AF5593652}" dt="2024-07-24T20:34:34.368" v="320" actId="14100"/>
          <ac:picMkLst>
            <pc:docMk/>
            <pc:sldMk cId="2055145903" sldId="281"/>
            <ac:picMk id="36" creationId="{2F01E4D7-09A6-4E47-5F87-F59DAB5EFC9B}"/>
          </ac:picMkLst>
        </pc:picChg>
        <pc:picChg chg="mod">
          <ac:chgData name="Ayesha Shafi" userId="75ef1296-0a29-4795-a39c-cc19b40d46a0" providerId="ADAL" clId="{DF292398-0AA5-BC44-B8E0-161AF5593652}" dt="2024-07-24T20:34:36.869" v="321" actId="1076"/>
          <ac:picMkLst>
            <pc:docMk/>
            <pc:sldMk cId="2055145903" sldId="281"/>
            <ac:picMk id="37" creationId="{B3E059D9-4DE4-29B1-F665-E424230FA47D}"/>
          </ac:picMkLst>
        </pc:picChg>
      </pc:sldChg>
      <pc:sldChg chg="modSp mod">
        <pc:chgData name="Ayesha Shafi" userId="75ef1296-0a29-4795-a39c-cc19b40d46a0" providerId="ADAL" clId="{DF292398-0AA5-BC44-B8E0-161AF5593652}" dt="2024-07-24T20:31:32.148" v="118" actId="1037"/>
        <pc:sldMkLst>
          <pc:docMk/>
          <pc:sldMk cId="3345874410" sldId="285"/>
        </pc:sldMkLst>
        <pc:spChg chg="mod">
          <ac:chgData name="Ayesha Shafi" userId="75ef1296-0a29-4795-a39c-cc19b40d46a0" providerId="ADAL" clId="{DF292398-0AA5-BC44-B8E0-161AF5593652}" dt="2024-07-24T20:30:41.199" v="87" actId="1036"/>
          <ac:spMkLst>
            <pc:docMk/>
            <pc:sldMk cId="3345874410" sldId="285"/>
            <ac:spMk id="2" creationId="{A6D00647-414C-CE66-6DF0-A3673AB24E2A}"/>
          </ac:spMkLst>
        </pc:spChg>
        <pc:spChg chg="mod">
          <ac:chgData name="Ayesha Shafi" userId="75ef1296-0a29-4795-a39c-cc19b40d46a0" providerId="ADAL" clId="{DF292398-0AA5-BC44-B8E0-161AF5593652}" dt="2024-07-24T20:30:41.199" v="87" actId="1036"/>
          <ac:spMkLst>
            <pc:docMk/>
            <pc:sldMk cId="3345874410" sldId="285"/>
            <ac:spMk id="3" creationId="{3D1E18C3-6EF3-9C0A-309B-55A3551C79A4}"/>
          </ac:spMkLst>
        </pc:spChg>
        <pc:spChg chg="mod">
          <ac:chgData name="Ayesha Shafi" userId="75ef1296-0a29-4795-a39c-cc19b40d46a0" providerId="ADAL" clId="{DF292398-0AA5-BC44-B8E0-161AF5593652}" dt="2024-07-24T20:30:41.199" v="87" actId="1036"/>
          <ac:spMkLst>
            <pc:docMk/>
            <pc:sldMk cId="3345874410" sldId="285"/>
            <ac:spMk id="12" creationId="{0B52A37B-7DF9-2BC8-39F6-8F7F8EB72734}"/>
          </ac:spMkLst>
        </pc:spChg>
        <pc:spChg chg="mod">
          <ac:chgData name="Ayesha Shafi" userId="75ef1296-0a29-4795-a39c-cc19b40d46a0" providerId="ADAL" clId="{DF292398-0AA5-BC44-B8E0-161AF5593652}" dt="2024-07-24T20:31:22.756" v="112" actId="554"/>
          <ac:spMkLst>
            <pc:docMk/>
            <pc:sldMk cId="3345874410" sldId="285"/>
            <ac:spMk id="49" creationId="{B32D3F6D-9766-2FD5-6CC8-B7C1412ECD50}"/>
          </ac:spMkLst>
        </pc:spChg>
        <pc:spChg chg="mod">
          <ac:chgData name="Ayesha Shafi" userId="75ef1296-0a29-4795-a39c-cc19b40d46a0" providerId="ADAL" clId="{DF292398-0AA5-BC44-B8E0-161AF5593652}" dt="2024-07-24T20:31:22.756" v="112" actId="554"/>
          <ac:spMkLst>
            <pc:docMk/>
            <pc:sldMk cId="3345874410" sldId="285"/>
            <ac:spMk id="53" creationId="{1BA90671-107F-B8B2-9F9E-AB4B2852C470}"/>
          </ac:spMkLst>
        </pc:spChg>
        <pc:grpChg chg="mod">
          <ac:chgData name="Ayesha Shafi" userId="75ef1296-0a29-4795-a39c-cc19b40d46a0" providerId="ADAL" clId="{DF292398-0AA5-BC44-B8E0-161AF5593652}" dt="2024-07-24T20:30:41.199" v="87" actId="1036"/>
          <ac:grpSpMkLst>
            <pc:docMk/>
            <pc:sldMk cId="3345874410" sldId="285"/>
            <ac:grpSpMk id="29" creationId="{7C5F7E6C-A072-D1BF-E023-B421D368129D}"/>
          </ac:grpSpMkLst>
        </pc:grpChg>
        <pc:grpChg chg="mod">
          <ac:chgData name="Ayesha Shafi" userId="75ef1296-0a29-4795-a39c-cc19b40d46a0" providerId="ADAL" clId="{DF292398-0AA5-BC44-B8E0-161AF5593652}" dt="2024-07-24T20:30:41.199" v="87" actId="1036"/>
          <ac:grpSpMkLst>
            <pc:docMk/>
            <pc:sldMk cId="3345874410" sldId="285"/>
            <ac:grpSpMk id="30" creationId="{87B49151-1687-E2DB-672B-9DBEE585EAD9}"/>
          </ac:grpSpMkLst>
        </pc:grpChg>
        <pc:grpChg chg="mod">
          <ac:chgData name="Ayesha Shafi" userId="75ef1296-0a29-4795-a39c-cc19b40d46a0" providerId="ADAL" clId="{DF292398-0AA5-BC44-B8E0-161AF5593652}" dt="2024-07-24T20:30:41.199" v="87" actId="1036"/>
          <ac:grpSpMkLst>
            <pc:docMk/>
            <pc:sldMk cId="3345874410" sldId="285"/>
            <ac:grpSpMk id="31" creationId="{BBCBB90A-75B4-E39A-9CFE-26E70CCA698E}"/>
          </ac:grpSpMkLst>
        </pc:grpChg>
        <pc:picChg chg="mod">
          <ac:chgData name="Ayesha Shafi" userId="75ef1296-0a29-4795-a39c-cc19b40d46a0" providerId="ADAL" clId="{DF292398-0AA5-BC44-B8E0-161AF5593652}" dt="2024-07-24T20:30:41.199" v="87" actId="1036"/>
          <ac:picMkLst>
            <pc:docMk/>
            <pc:sldMk cId="3345874410" sldId="285"/>
            <ac:picMk id="11" creationId="{B77D13E7-6E78-2E2A-8B84-48F4442FBB06}"/>
          </ac:picMkLst>
        </pc:picChg>
        <pc:picChg chg="mod">
          <ac:chgData name="Ayesha Shafi" userId="75ef1296-0a29-4795-a39c-cc19b40d46a0" providerId="ADAL" clId="{DF292398-0AA5-BC44-B8E0-161AF5593652}" dt="2024-07-24T20:30:41.199" v="87" actId="1036"/>
          <ac:picMkLst>
            <pc:docMk/>
            <pc:sldMk cId="3345874410" sldId="285"/>
            <ac:picMk id="32" creationId="{A198BDD0-8CF0-A0E4-DC91-7451FFC5F0BB}"/>
          </ac:picMkLst>
        </pc:picChg>
        <pc:picChg chg="mod">
          <ac:chgData name="Ayesha Shafi" userId="75ef1296-0a29-4795-a39c-cc19b40d46a0" providerId="ADAL" clId="{DF292398-0AA5-BC44-B8E0-161AF5593652}" dt="2024-07-24T20:30:41.199" v="87" actId="1036"/>
          <ac:picMkLst>
            <pc:docMk/>
            <pc:sldMk cId="3345874410" sldId="285"/>
            <ac:picMk id="33" creationId="{50BEF1E3-3BA2-6D56-2380-07805695450F}"/>
          </ac:picMkLst>
        </pc:picChg>
        <pc:picChg chg="mod">
          <ac:chgData name="Ayesha Shafi" userId="75ef1296-0a29-4795-a39c-cc19b40d46a0" providerId="ADAL" clId="{DF292398-0AA5-BC44-B8E0-161AF5593652}" dt="2024-07-24T20:30:41.199" v="87" actId="1036"/>
          <ac:picMkLst>
            <pc:docMk/>
            <pc:sldMk cId="3345874410" sldId="285"/>
            <ac:picMk id="34" creationId="{80C77013-C918-5D71-8FDC-966A79461AE9}"/>
          </ac:picMkLst>
        </pc:picChg>
        <pc:picChg chg="mod">
          <ac:chgData name="Ayesha Shafi" userId="75ef1296-0a29-4795-a39c-cc19b40d46a0" providerId="ADAL" clId="{DF292398-0AA5-BC44-B8E0-161AF5593652}" dt="2024-07-24T20:30:41.199" v="87" actId="1036"/>
          <ac:picMkLst>
            <pc:docMk/>
            <pc:sldMk cId="3345874410" sldId="285"/>
            <ac:picMk id="35" creationId="{2BA76745-32EE-941B-DD67-3B13F79F23D0}"/>
          </ac:picMkLst>
        </pc:picChg>
        <pc:picChg chg="mod">
          <ac:chgData name="Ayesha Shafi" userId="75ef1296-0a29-4795-a39c-cc19b40d46a0" providerId="ADAL" clId="{DF292398-0AA5-BC44-B8E0-161AF5593652}" dt="2024-07-24T20:30:41.199" v="87" actId="1036"/>
          <ac:picMkLst>
            <pc:docMk/>
            <pc:sldMk cId="3345874410" sldId="285"/>
            <ac:picMk id="36" creationId="{88D58C0A-2748-C5BC-BAAD-487A8DF861A4}"/>
          </ac:picMkLst>
        </pc:picChg>
        <pc:picChg chg="mod">
          <ac:chgData name="Ayesha Shafi" userId="75ef1296-0a29-4795-a39c-cc19b40d46a0" providerId="ADAL" clId="{DF292398-0AA5-BC44-B8E0-161AF5593652}" dt="2024-07-24T20:30:41.199" v="87" actId="1036"/>
          <ac:picMkLst>
            <pc:docMk/>
            <pc:sldMk cId="3345874410" sldId="285"/>
            <ac:picMk id="37" creationId="{B516AA2D-63B3-8E06-D2A5-E24600D62554}"/>
          </ac:picMkLst>
        </pc:picChg>
        <pc:picChg chg="mod">
          <ac:chgData name="Ayesha Shafi" userId="75ef1296-0a29-4795-a39c-cc19b40d46a0" providerId="ADAL" clId="{DF292398-0AA5-BC44-B8E0-161AF5593652}" dt="2024-07-24T20:30:41.199" v="87" actId="1036"/>
          <ac:picMkLst>
            <pc:docMk/>
            <pc:sldMk cId="3345874410" sldId="285"/>
            <ac:picMk id="38" creationId="{7A009E66-F49E-863C-D14A-5F3A4296EC43}"/>
          </ac:picMkLst>
        </pc:picChg>
        <pc:picChg chg="mod">
          <ac:chgData name="Ayesha Shafi" userId="75ef1296-0a29-4795-a39c-cc19b40d46a0" providerId="ADAL" clId="{DF292398-0AA5-BC44-B8E0-161AF5593652}" dt="2024-07-24T20:30:41.199" v="87" actId="1036"/>
          <ac:picMkLst>
            <pc:docMk/>
            <pc:sldMk cId="3345874410" sldId="285"/>
            <ac:picMk id="39" creationId="{EF220714-D8EA-7389-E2E2-665266A064E3}"/>
          </ac:picMkLst>
        </pc:picChg>
        <pc:picChg chg="mod">
          <ac:chgData name="Ayesha Shafi" userId="75ef1296-0a29-4795-a39c-cc19b40d46a0" providerId="ADAL" clId="{DF292398-0AA5-BC44-B8E0-161AF5593652}" dt="2024-07-24T20:30:41.199" v="87" actId="1036"/>
          <ac:picMkLst>
            <pc:docMk/>
            <pc:sldMk cId="3345874410" sldId="285"/>
            <ac:picMk id="40" creationId="{B8CC4406-8C70-8BCD-78E1-2F7661CBE15C}"/>
          </ac:picMkLst>
        </pc:picChg>
        <pc:picChg chg="mod">
          <ac:chgData name="Ayesha Shafi" userId="75ef1296-0a29-4795-a39c-cc19b40d46a0" providerId="ADAL" clId="{DF292398-0AA5-BC44-B8E0-161AF5593652}" dt="2024-07-24T20:30:41.199" v="87" actId="1036"/>
          <ac:picMkLst>
            <pc:docMk/>
            <pc:sldMk cId="3345874410" sldId="285"/>
            <ac:picMk id="41" creationId="{2EA44D21-C9A0-48C0-CB2E-5DB525DCFC12}"/>
          </ac:picMkLst>
        </pc:picChg>
        <pc:picChg chg="mod">
          <ac:chgData name="Ayesha Shafi" userId="75ef1296-0a29-4795-a39c-cc19b40d46a0" providerId="ADAL" clId="{DF292398-0AA5-BC44-B8E0-161AF5593652}" dt="2024-07-24T20:30:41.199" v="87" actId="1036"/>
          <ac:picMkLst>
            <pc:docMk/>
            <pc:sldMk cId="3345874410" sldId="285"/>
            <ac:picMk id="42" creationId="{132DFA09-53E2-7ABD-81BF-52C29D914567}"/>
          </ac:picMkLst>
        </pc:picChg>
        <pc:picChg chg="mod">
          <ac:chgData name="Ayesha Shafi" userId="75ef1296-0a29-4795-a39c-cc19b40d46a0" providerId="ADAL" clId="{DF292398-0AA5-BC44-B8E0-161AF5593652}" dt="2024-07-24T20:30:41.199" v="87" actId="1036"/>
          <ac:picMkLst>
            <pc:docMk/>
            <pc:sldMk cId="3345874410" sldId="285"/>
            <ac:picMk id="43" creationId="{3E112313-73C1-F56B-2A0F-F939C11F84AE}"/>
          </ac:picMkLst>
        </pc:picChg>
        <pc:picChg chg="mod">
          <ac:chgData name="Ayesha Shafi" userId="75ef1296-0a29-4795-a39c-cc19b40d46a0" providerId="ADAL" clId="{DF292398-0AA5-BC44-B8E0-161AF5593652}" dt="2024-07-24T20:30:41.199" v="87" actId="1036"/>
          <ac:picMkLst>
            <pc:docMk/>
            <pc:sldMk cId="3345874410" sldId="285"/>
            <ac:picMk id="44" creationId="{A816AC9D-9125-4720-1BD8-7D4E409BA39D}"/>
          </ac:picMkLst>
        </pc:picChg>
        <pc:picChg chg="mod">
          <ac:chgData name="Ayesha Shafi" userId="75ef1296-0a29-4795-a39c-cc19b40d46a0" providerId="ADAL" clId="{DF292398-0AA5-BC44-B8E0-161AF5593652}" dt="2024-07-24T20:30:41.199" v="87" actId="1036"/>
          <ac:picMkLst>
            <pc:docMk/>
            <pc:sldMk cId="3345874410" sldId="285"/>
            <ac:picMk id="45" creationId="{117C7C5D-7924-B6AF-5C27-5A84DAAF89B5}"/>
          </ac:picMkLst>
        </pc:picChg>
        <pc:picChg chg="mod">
          <ac:chgData name="Ayesha Shafi" userId="75ef1296-0a29-4795-a39c-cc19b40d46a0" providerId="ADAL" clId="{DF292398-0AA5-BC44-B8E0-161AF5593652}" dt="2024-07-24T20:30:41.199" v="87" actId="1036"/>
          <ac:picMkLst>
            <pc:docMk/>
            <pc:sldMk cId="3345874410" sldId="285"/>
            <ac:picMk id="47" creationId="{23C61CCF-0C5F-856A-6CD0-6246D8FEFB9E}"/>
          </ac:picMkLst>
        </pc:picChg>
        <pc:picChg chg="mod">
          <ac:chgData name="Ayesha Shafi" userId="75ef1296-0a29-4795-a39c-cc19b40d46a0" providerId="ADAL" clId="{DF292398-0AA5-BC44-B8E0-161AF5593652}" dt="2024-07-24T20:30:41.199" v="87" actId="1036"/>
          <ac:picMkLst>
            <pc:docMk/>
            <pc:sldMk cId="3345874410" sldId="285"/>
            <ac:picMk id="48" creationId="{48E7C2FC-2ED4-02A3-9B7D-0EB12FAAE016}"/>
          </ac:picMkLst>
        </pc:picChg>
        <pc:picChg chg="mod">
          <ac:chgData name="Ayesha Shafi" userId="75ef1296-0a29-4795-a39c-cc19b40d46a0" providerId="ADAL" clId="{DF292398-0AA5-BC44-B8E0-161AF5593652}" dt="2024-07-24T20:31:24.989" v="113" actId="1076"/>
          <ac:picMkLst>
            <pc:docMk/>
            <pc:sldMk cId="3345874410" sldId="285"/>
            <ac:picMk id="51" creationId="{0C93C732-FE6F-6FE3-4540-C134117D4872}"/>
          </ac:picMkLst>
        </pc:picChg>
        <pc:picChg chg="mod">
          <ac:chgData name="Ayesha Shafi" userId="75ef1296-0a29-4795-a39c-cc19b40d46a0" providerId="ADAL" clId="{DF292398-0AA5-BC44-B8E0-161AF5593652}" dt="2024-07-24T20:31:27.057" v="114" actId="1076"/>
          <ac:picMkLst>
            <pc:docMk/>
            <pc:sldMk cId="3345874410" sldId="285"/>
            <ac:picMk id="52" creationId="{DD72BBA4-468E-A1C8-22BF-1F709F07F569}"/>
          </ac:picMkLst>
        </pc:picChg>
        <pc:picChg chg="mod">
          <ac:chgData name="Ayesha Shafi" userId="75ef1296-0a29-4795-a39c-cc19b40d46a0" providerId="ADAL" clId="{DF292398-0AA5-BC44-B8E0-161AF5593652}" dt="2024-07-24T20:31:32.148" v="118" actId="1037"/>
          <ac:picMkLst>
            <pc:docMk/>
            <pc:sldMk cId="3345874410" sldId="285"/>
            <ac:picMk id="56" creationId="{173F8149-C358-31E4-A08E-37FEA24E5806}"/>
          </ac:picMkLst>
        </pc:picChg>
        <pc:picChg chg="mod">
          <ac:chgData name="Ayesha Shafi" userId="75ef1296-0a29-4795-a39c-cc19b40d46a0" providerId="ADAL" clId="{DF292398-0AA5-BC44-B8E0-161AF5593652}" dt="2024-07-24T20:31:02.634" v="105" actId="14100"/>
          <ac:picMkLst>
            <pc:docMk/>
            <pc:sldMk cId="3345874410" sldId="285"/>
            <ac:picMk id="57" creationId="{FD000567-42FA-1AA8-A84D-6E5EA6C68783}"/>
          </ac:picMkLst>
        </pc:picChg>
      </pc:sldChg>
      <pc:sldChg chg="modSp mod">
        <pc:chgData name="Ayesha Shafi" userId="75ef1296-0a29-4795-a39c-cc19b40d46a0" providerId="ADAL" clId="{DF292398-0AA5-BC44-B8E0-161AF5593652}" dt="2024-07-24T20:36:46.332" v="448" actId="1076"/>
        <pc:sldMkLst>
          <pc:docMk/>
          <pc:sldMk cId="166837422" sldId="288"/>
        </pc:sldMkLst>
        <pc:spChg chg="mod">
          <ac:chgData name="Ayesha Shafi" userId="75ef1296-0a29-4795-a39c-cc19b40d46a0" providerId="ADAL" clId="{DF292398-0AA5-BC44-B8E0-161AF5593652}" dt="2024-07-24T20:35:55.069" v="433" actId="1035"/>
          <ac:spMkLst>
            <pc:docMk/>
            <pc:sldMk cId="166837422" sldId="288"/>
            <ac:spMk id="2" creationId="{69797CF3-06DD-4156-561A-4EF7D08B1B52}"/>
          </ac:spMkLst>
        </pc:spChg>
        <pc:spChg chg="mod">
          <ac:chgData name="Ayesha Shafi" userId="75ef1296-0a29-4795-a39c-cc19b40d46a0" providerId="ADAL" clId="{DF292398-0AA5-BC44-B8E0-161AF5593652}" dt="2024-07-24T20:35:44.683" v="400" actId="403"/>
          <ac:spMkLst>
            <pc:docMk/>
            <pc:sldMk cId="166837422" sldId="288"/>
            <ac:spMk id="79" creationId="{D93C0DF1-6F67-5A1E-001F-E4D3267F853F}"/>
          </ac:spMkLst>
        </pc:spChg>
        <pc:spChg chg="mod">
          <ac:chgData name="Ayesha Shafi" userId="75ef1296-0a29-4795-a39c-cc19b40d46a0" providerId="ADAL" clId="{DF292398-0AA5-BC44-B8E0-161AF5593652}" dt="2024-07-24T20:36:46.332" v="448" actId="1076"/>
          <ac:spMkLst>
            <pc:docMk/>
            <pc:sldMk cId="166837422" sldId="288"/>
            <ac:spMk id="85" creationId="{61AB1770-F1CD-EDBD-995B-7640D44B1B13}"/>
          </ac:spMkLst>
        </pc:spChg>
        <pc:spChg chg="mod">
          <ac:chgData name="Ayesha Shafi" userId="75ef1296-0a29-4795-a39c-cc19b40d46a0" providerId="ADAL" clId="{DF292398-0AA5-BC44-B8E0-161AF5593652}" dt="2024-07-24T20:35:44.683" v="400" actId="403"/>
          <ac:spMkLst>
            <pc:docMk/>
            <pc:sldMk cId="166837422" sldId="288"/>
            <ac:spMk id="89" creationId="{1246F5DA-21E8-1624-035D-0E541FBEE145}"/>
          </ac:spMkLst>
        </pc:spChg>
        <pc:spChg chg="mod">
          <ac:chgData name="Ayesha Shafi" userId="75ef1296-0a29-4795-a39c-cc19b40d46a0" providerId="ADAL" clId="{DF292398-0AA5-BC44-B8E0-161AF5593652}" dt="2024-07-24T20:35:44.683" v="400" actId="403"/>
          <ac:spMkLst>
            <pc:docMk/>
            <pc:sldMk cId="166837422" sldId="288"/>
            <ac:spMk id="99" creationId="{DB1D5A75-8A67-8314-0349-FF43BB4BFA4E}"/>
          </ac:spMkLst>
        </pc:spChg>
        <pc:spChg chg="mod">
          <ac:chgData name="Ayesha Shafi" userId="75ef1296-0a29-4795-a39c-cc19b40d46a0" providerId="ADAL" clId="{DF292398-0AA5-BC44-B8E0-161AF5593652}" dt="2024-07-24T20:35:44.683" v="400" actId="403"/>
          <ac:spMkLst>
            <pc:docMk/>
            <pc:sldMk cId="166837422" sldId="288"/>
            <ac:spMk id="105" creationId="{7C74D485-9C4A-94D3-CAAC-513EFE527F6F}"/>
          </ac:spMkLst>
        </pc:spChg>
        <pc:spChg chg="mod">
          <ac:chgData name="Ayesha Shafi" userId="75ef1296-0a29-4795-a39c-cc19b40d46a0" providerId="ADAL" clId="{DF292398-0AA5-BC44-B8E0-161AF5593652}" dt="2024-07-24T20:36:29.330" v="441" actId="1076"/>
          <ac:spMkLst>
            <pc:docMk/>
            <pc:sldMk cId="166837422" sldId="288"/>
            <ac:spMk id="106" creationId="{E2FCC1AF-3BB7-7F7C-1DB7-0E03887C76C9}"/>
          </ac:spMkLst>
        </pc:spChg>
        <pc:spChg chg="mod">
          <ac:chgData name="Ayesha Shafi" userId="75ef1296-0a29-4795-a39c-cc19b40d46a0" providerId="ADAL" clId="{DF292398-0AA5-BC44-B8E0-161AF5593652}" dt="2024-07-24T20:35:44.683" v="400" actId="403"/>
          <ac:spMkLst>
            <pc:docMk/>
            <pc:sldMk cId="166837422" sldId="288"/>
            <ac:spMk id="107" creationId="{D7B842E2-78F0-3FFA-8385-2BE894328FD8}"/>
          </ac:spMkLst>
        </pc:spChg>
        <pc:spChg chg="mod">
          <ac:chgData name="Ayesha Shafi" userId="75ef1296-0a29-4795-a39c-cc19b40d46a0" providerId="ADAL" clId="{DF292398-0AA5-BC44-B8E0-161AF5593652}" dt="2024-07-24T20:35:44.683" v="400" actId="403"/>
          <ac:spMkLst>
            <pc:docMk/>
            <pc:sldMk cId="166837422" sldId="288"/>
            <ac:spMk id="108" creationId="{5E873991-7912-006E-B50F-D1796385D9F3}"/>
          </ac:spMkLst>
        </pc:spChg>
        <pc:spChg chg="mod">
          <ac:chgData name="Ayesha Shafi" userId="75ef1296-0a29-4795-a39c-cc19b40d46a0" providerId="ADAL" clId="{DF292398-0AA5-BC44-B8E0-161AF5593652}" dt="2024-07-24T20:35:44.683" v="400" actId="403"/>
          <ac:spMkLst>
            <pc:docMk/>
            <pc:sldMk cId="166837422" sldId="288"/>
            <ac:spMk id="109" creationId="{763DF4F4-BAA1-218C-415C-2B0619B36D47}"/>
          </ac:spMkLst>
        </pc:spChg>
        <pc:spChg chg="mod">
          <ac:chgData name="Ayesha Shafi" userId="75ef1296-0a29-4795-a39c-cc19b40d46a0" providerId="ADAL" clId="{DF292398-0AA5-BC44-B8E0-161AF5593652}" dt="2024-07-24T20:36:25.329" v="440" actId="1076"/>
          <ac:spMkLst>
            <pc:docMk/>
            <pc:sldMk cId="166837422" sldId="288"/>
            <ac:spMk id="110" creationId="{FDDADC54-88BB-49C2-4343-5BC837E4C82C}"/>
          </ac:spMkLst>
        </pc:spChg>
        <pc:spChg chg="mod">
          <ac:chgData name="Ayesha Shafi" userId="75ef1296-0a29-4795-a39c-cc19b40d46a0" providerId="ADAL" clId="{DF292398-0AA5-BC44-B8E0-161AF5593652}" dt="2024-07-24T20:35:44.683" v="400" actId="403"/>
          <ac:spMkLst>
            <pc:docMk/>
            <pc:sldMk cId="166837422" sldId="288"/>
            <ac:spMk id="112" creationId="{F9A3C952-38D3-C58F-6FE6-11F66B7E448D}"/>
          </ac:spMkLst>
        </pc:spChg>
        <pc:spChg chg="mod">
          <ac:chgData name="Ayesha Shafi" userId="75ef1296-0a29-4795-a39c-cc19b40d46a0" providerId="ADAL" clId="{DF292398-0AA5-BC44-B8E0-161AF5593652}" dt="2024-07-24T20:35:44.683" v="400" actId="403"/>
          <ac:spMkLst>
            <pc:docMk/>
            <pc:sldMk cId="166837422" sldId="288"/>
            <ac:spMk id="113" creationId="{2C200F73-F491-13FE-F60D-FB514D05C73F}"/>
          </ac:spMkLst>
        </pc:spChg>
        <pc:spChg chg="mod">
          <ac:chgData name="Ayesha Shafi" userId="75ef1296-0a29-4795-a39c-cc19b40d46a0" providerId="ADAL" clId="{DF292398-0AA5-BC44-B8E0-161AF5593652}" dt="2024-07-24T20:35:44.683" v="400" actId="403"/>
          <ac:spMkLst>
            <pc:docMk/>
            <pc:sldMk cId="166837422" sldId="288"/>
            <ac:spMk id="114" creationId="{8D7C30E1-0F87-BABE-BCD0-96E4A7B26701}"/>
          </ac:spMkLst>
        </pc:spChg>
        <pc:spChg chg="mod">
          <ac:chgData name="Ayesha Shafi" userId="75ef1296-0a29-4795-a39c-cc19b40d46a0" providerId="ADAL" clId="{DF292398-0AA5-BC44-B8E0-161AF5593652}" dt="2024-07-24T20:36:35.099" v="443" actId="1038"/>
          <ac:spMkLst>
            <pc:docMk/>
            <pc:sldMk cId="166837422" sldId="288"/>
            <ac:spMk id="115" creationId="{24F3B31B-9C54-2F70-BD36-0546096D0393}"/>
          </ac:spMkLst>
        </pc:spChg>
        <pc:spChg chg="mod">
          <ac:chgData name="Ayesha Shafi" userId="75ef1296-0a29-4795-a39c-cc19b40d46a0" providerId="ADAL" clId="{DF292398-0AA5-BC44-B8E0-161AF5593652}" dt="2024-07-24T20:35:44.683" v="400" actId="403"/>
          <ac:spMkLst>
            <pc:docMk/>
            <pc:sldMk cId="166837422" sldId="288"/>
            <ac:spMk id="116" creationId="{B01D7B0E-EB15-7C20-9416-A8FFED55478E}"/>
          </ac:spMkLst>
        </pc:spChg>
        <pc:spChg chg="mod">
          <ac:chgData name="Ayesha Shafi" userId="75ef1296-0a29-4795-a39c-cc19b40d46a0" providerId="ADAL" clId="{DF292398-0AA5-BC44-B8E0-161AF5593652}" dt="2024-07-24T20:35:44.683" v="400" actId="403"/>
          <ac:spMkLst>
            <pc:docMk/>
            <pc:sldMk cId="166837422" sldId="288"/>
            <ac:spMk id="118" creationId="{72053364-E8E8-46D6-65C7-2EBC2B430E76}"/>
          </ac:spMkLst>
        </pc:spChg>
        <pc:spChg chg="mod">
          <ac:chgData name="Ayesha Shafi" userId="75ef1296-0a29-4795-a39c-cc19b40d46a0" providerId="ADAL" clId="{DF292398-0AA5-BC44-B8E0-161AF5593652}" dt="2024-07-24T20:35:44.683" v="400" actId="403"/>
          <ac:spMkLst>
            <pc:docMk/>
            <pc:sldMk cId="166837422" sldId="288"/>
            <ac:spMk id="120" creationId="{4B119C4D-D480-C587-F25C-AD0EF5CB61FC}"/>
          </ac:spMkLst>
        </pc:spChg>
        <pc:spChg chg="mod">
          <ac:chgData name="Ayesha Shafi" userId="75ef1296-0a29-4795-a39c-cc19b40d46a0" providerId="ADAL" clId="{DF292398-0AA5-BC44-B8E0-161AF5593652}" dt="2024-07-24T20:35:44.683" v="400" actId="403"/>
          <ac:spMkLst>
            <pc:docMk/>
            <pc:sldMk cId="166837422" sldId="288"/>
            <ac:spMk id="122" creationId="{903508B5-4AAA-F321-C627-8C394362D3C9}"/>
          </ac:spMkLst>
        </pc:spChg>
        <pc:spChg chg="mod">
          <ac:chgData name="Ayesha Shafi" userId="75ef1296-0a29-4795-a39c-cc19b40d46a0" providerId="ADAL" clId="{DF292398-0AA5-BC44-B8E0-161AF5593652}" dt="2024-07-24T20:35:44.683" v="400" actId="403"/>
          <ac:spMkLst>
            <pc:docMk/>
            <pc:sldMk cId="166837422" sldId="288"/>
            <ac:spMk id="124" creationId="{7D6EA1A3-9828-34BC-BDCD-31DF646441D8}"/>
          </ac:spMkLst>
        </pc:spChg>
        <pc:spChg chg="mod">
          <ac:chgData name="Ayesha Shafi" userId="75ef1296-0a29-4795-a39c-cc19b40d46a0" providerId="ADAL" clId="{DF292398-0AA5-BC44-B8E0-161AF5593652}" dt="2024-07-24T20:35:44.683" v="400" actId="403"/>
          <ac:spMkLst>
            <pc:docMk/>
            <pc:sldMk cId="166837422" sldId="288"/>
            <ac:spMk id="131" creationId="{495DDFD8-AB20-04DE-63CA-2A6758AE1239}"/>
          </ac:spMkLst>
        </pc:spChg>
        <pc:spChg chg="mod">
          <ac:chgData name="Ayesha Shafi" userId="75ef1296-0a29-4795-a39c-cc19b40d46a0" providerId="ADAL" clId="{DF292398-0AA5-BC44-B8E0-161AF5593652}" dt="2024-07-24T20:35:44.683" v="400" actId="403"/>
          <ac:spMkLst>
            <pc:docMk/>
            <pc:sldMk cId="166837422" sldId="288"/>
            <ac:spMk id="158" creationId="{AB53CC43-748D-8C38-D580-851C230D09E0}"/>
          </ac:spMkLst>
        </pc:spChg>
        <pc:spChg chg="mod">
          <ac:chgData name="Ayesha Shafi" userId="75ef1296-0a29-4795-a39c-cc19b40d46a0" providerId="ADAL" clId="{DF292398-0AA5-BC44-B8E0-161AF5593652}" dt="2024-07-24T20:35:44.683" v="400" actId="403"/>
          <ac:spMkLst>
            <pc:docMk/>
            <pc:sldMk cId="166837422" sldId="288"/>
            <ac:spMk id="159" creationId="{A934EB78-0116-465B-2E83-9CDC1E2B5D35}"/>
          </ac:spMkLst>
        </pc:spChg>
        <pc:grpChg chg="mod">
          <ac:chgData name="Ayesha Shafi" userId="75ef1296-0a29-4795-a39c-cc19b40d46a0" providerId="ADAL" clId="{DF292398-0AA5-BC44-B8E0-161AF5593652}" dt="2024-07-24T20:35:42.456" v="399" actId="14100"/>
          <ac:grpSpMkLst>
            <pc:docMk/>
            <pc:sldMk cId="166837422" sldId="288"/>
            <ac:grpSpMk id="160" creationId="{372C7892-27CD-8CC9-02D8-0DCB3BF8F7BB}"/>
          </ac:grpSpMkLst>
        </pc:grpChg>
        <pc:picChg chg="mod">
          <ac:chgData name="Ayesha Shafi" userId="75ef1296-0a29-4795-a39c-cc19b40d46a0" providerId="ADAL" clId="{DF292398-0AA5-BC44-B8E0-161AF5593652}" dt="2024-07-24T20:35:58.089" v="434" actId="14100"/>
          <ac:picMkLst>
            <pc:docMk/>
            <pc:sldMk cId="166837422" sldId="288"/>
            <ac:picMk id="8" creationId="{1E8BCBF1-0DFF-556C-3E51-B6F430EEFE6B}"/>
          </ac:picMkLst>
        </pc:picChg>
        <pc:picChg chg="mod">
          <ac:chgData name="Ayesha Shafi" userId="75ef1296-0a29-4795-a39c-cc19b40d46a0" providerId="ADAL" clId="{DF292398-0AA5-BC44-B8E0-161AF5593652}" dt="2024-07-24T20:36:01.654" v="437" actId="1038"/>
          <ac:picMkLst>
            <pc:docMk/>
            <pc:sldMk cId="166837422" sldId="288"/>
            <ac:picMk id="10" creationId="{1CBD481E-4D1B-A4E5-FF87-8F6C0A887B0C}"/>
          </ac:picMkLst>
        </pc:picChg>
      </pc:sldChg>
      <pc:sldChg chg="modSp mod">
        <pc:chgData name="Ayesha Shafi" userId="75ef1296-0a29-4795-a39c-cc19b40d46a0" providerId="ADAL" clId="{DF292398-0AA5-BC44-B8E0-161AF5593652}" dt="2024-07-24T20:37:12.340" v="463" actId="1076"/>
        <pc:sldMkLst>
          <pc:docMk/>
          <pc:sldMk cId="248805120" sldId="289"/>
        </pc:sldMkLst>
        <pc:spChg chg="mod">
          <ac:chgData name="Ayesha Shafi" userId="75ef1296-0a29-4795-a39c-cc19b40d46a0" providerId="ADAL" clId="{DF292398-0AA5-BC44-B8E0-161AF5593652}" dt="2024-07-24T20:37:03.936" v="459" actId="1035"/>
          <ac:spMkLst>
            <pc:docMk/>
            <pc:sldMk cId="248805120" sldId="289"/>
            <ac:spMk id="43" creationId="{7C7B53C8-4AAC-470A-11E6-A78DA134D33D}"/>
          </ac:spMkLst>
        </pc:spChg>
        <pc:grpChg chg="mod">
          <ac:chgData name="Ayesha Shafi" userId="75ef1296-0a29-4795-a39c-cc19b40d46a0" providerId="ADAL" clId="{DF292398-0AA5-BC44-B8E0-161AF5593652}" dt="2024-07-24T20:37:12.340" v="463" actId="1076"/>
          <ac:grpSpMkLst>
            <pc:docMk/>
            <pc:sldMk cId="248805120" sldId="289"/>
            <ac:grpSpMk id="10" creationId="{7A9134FB-546D-E672-5B9D-951826372BB9}"/>
          </ac:grpSpMkLst>
        </pc:grpChg>
        <pc:picChg chg="mod">
          <ac:chgData name="Ayesha Shafi" userId="75ef1296-0a29-4795-a39c-cc19b40d46a0" providerId="ADAL" clId="{DF292398-0AA5-BC44-B8E0-161AF5593652}" dt="2024-07-24T20:37:08.539" v="461" actId="1076"/>
          <ac:picMkLst>
            <pc:docMk/>
            <pc:sldMk cId="248805120" sldId="289"/>
            <ac:picMk id="51" creationId="{693E5779-0D89-EE57-FCC2-E423FBE54662}"/>
          </ac:picMkLst>
        </pc:picChg>
      </pc:sldChg>
      <pc:sldChg chg="modSp mod">
        <pc:chgData name="Ayesha Shafi" userId="75ef1296-0a29-4795-a39c-cc19b40d46a0" providerId="ADAL" clId="{DF292398-0AA5-BC44-B8E0-161AF5593652}" dt="2024-07-24T20:29:48.383" v="2" actId="14100"/>
        <pc:sldMkLst>
          <pc:docMk/>
          <pc:sldMk cId="3569889343" sldId="290"/>
        </pc:sldMkLst>
        <pc:picChg chg="mod">
          <ac:chgData name="Ayesha Shafi" userId="75ef1296-0a29-4795-a39c-cc19b40d46a0" providerId="ADAL" clId="{DF292398-0AA5-BC44-B8E0-161AF5593652}" dt="2024-07-24T20:29:48.383" v="2" actId="14100"/>
          <ac:picMkLst>
            <pc:docMk/>
            <pc:sldMk cId="3569889343" sldId="290"/>
            <ac:picMk id="5" creationId="{2176AA88-F940-7120-EE70-7EB194D7368D}"/>
          </ac:picMkLst>
        </pc:picChg>
      </pc:sldChg>
      <pc:sldChg chg="modSp mod">
        <pc:chgData name="Ayesha Shafi" userId="75ef1296-0a29-4795-a39c-cc19b40d46a0" providerId="ADAL" clId="{DF292398-0AA5-BC44-B8E0-161AF5593652}" dt="2024-07-24T20:33:27.005" v="247" actId="1035"/>
        <pc:sldMkLst>
          <pc:docMk/>
          <pc:sldMk cId="2394042359" sldId="296"/>
        </pc:sldMkLst>
        <pc:spChg chg="mod">
          <ac:chgData name="Ayesha Shafi" userId="75ef1296-0a29-4795-a39c-cc19b40d46a0" providerId="ADAL" clId="{DF292398-0AA5-BC44-B8E0-161AF5593652}" dt="2024-07-24T20:31:44.090" v="120" actId="403"/>
          <ac:spMkLst>
            <pc:docMk/>
            <pc:sldMk cId="2394042359" sldId="296"/>
            <ac:spMk id="9" creationId="{C2FC33D7-F016-0878-0E9B-EDB306AD3AE0}"/>
          </ac:spMkLst>
        </pc:spChg>
        <pc:spChg chg="mod">
          <ac:chgData name="Ayesha Shafi" userId="75ef1296-0a29-4795-a39c-cc19b40d46a0" providerId="ADAL" clId="{DF292398-0AA5-BC44-B8E0-161AF5593652}" dt="2024-07-24T20:31:44.090" v="120" actId="403"/>
          <ac:spMkLst>
            <pc:docMk/>
            <pc:sldMk cId="2394042359" sldId="296"/>
            <ac:spMk id="11" creationId="{7F4CC819-D809-9891-9353-D86BF900E625}"/>
          </ac:spMkLst>
        </pc:spChg>
        <pc:spChg chg="mod">
          <ac:chgData name="Ayesha Shafi" userId="75ef1296-0a29-4795-a39c-cc19b40d46a0" providerId="ADAL" clId="{DF292398-0AA5-BC44-B8E0-161AF5593652}" dt="2024-07-24T20:32:19.429" v="163" actId="1037"/>
          <ac:spMkLst>
            <pc:docMk/>
            <pc:sldMk cId="2394042359" sldId="296"/>
            <ac:spMk id="12" creationId="{1FBD6A1B-56D7-31A2-A49F-1594A4083E1D}"/>
          </ac:spMkLst>
        </pc:spChg>
        <pc:spChg chg="mod">
          <ac:chgData name="Ayesha Shafi" userId="75ef1296-0a29-4795-a39c-cc19b40d46a0" providerId="ADAL" clId="{DF292398-0AA5-BC44-B8E0-161AF5593652}" dt="2024-07-24T20:31:52.792" v="132" actId="1037"/>
          <ac:spMkLst>
            <pc:docMk/>
            <pc:sldMk cId="2394042359" sldId="296"/>
            <ac:spMk id="16" creationId="{8D0B4C0B-BD61-7390-506F-8E21465FEDF6}"/>
          </ac:spMkLst>
        </pc:spChg>
        <pc:spChg chg="mod">
          <ac:chgData name="Ayesha Shafi" userId="75ef1296-0a29-4795-a39c-cc19b40d46a0" providerId="ADAL" clId="{DF292398-0AA5-BC44-B8E0-161AF5593652}" dt="2024-07-24T20:31:44.090" v="120" actId="403"/>
          <ac:spMkLst>
            <pc:docMk/>
            <pc:sldMk cId="2394042359" sldId="296"/>
            <ac:spMk id="21" creationId="{10CE6B32-E2E6-1774-0CB2-730B5002E260}"/>
          </ac:spMkLst>
        </pc:spChg>
        <pc:spChg chg="mod">
          <ac:chgData name="Ayesha Shafi" userId="75ef1296-0a29-4795-a39c-cc19b40d46a0" providerId="ADAL" clId="{DF292398-0AA5-BC44-B8E0-161AF5593652}" dt="2024-07-24T20:31:44.090" v="120" actId="403"/>
          <ac:spMkLst>
            <pc:docMk/>
            <pc:sldMk cId="2394042359" sldId="296"/>
            <ac:spMk id="33" creationId="{9EDEA0A0-0F91-D936-5539-D3FDA166DADA}"/>
          </ac:spMkLst>
        </pc:spChg>
        <pc:spChg chg="mod">
          <ac:chgData name="Ayesha Shafi" userId="75ef1296-0a29-4795-a39c-cc19b40d46a0" providerId="ADAL" clId="{DF292398-0AA5-BC44-B8E0-161AF5593652}" dt="2024-07-24T20:32:08.984" v="144" actId="1038"/>
          <ac:spMkLst>
            <pc:docMk/>
            <pc:sldMk cId="2394042359" sldId="296"/>
            <ac:spMk id="34" creationId="{2305C92B-8E52-324A-8DF4-44823BA907CA}"/>
          </ac:spMkLst>
        </pc:spChg>
        <pc:spChg chg="mod">
          <ac:chgData name="Ayesha Shafi" userId="75ef1296-0a29-4795-a39c-cc19b40d46a0" providerId="ADAL" clId="{DF292398-0AA5-BC44-B8E0-161AF5593652}" dt="2024-07-24T20:32:16.551" v="158" actId="1038"/>
          <ac:spMkLst>
            <pc:docMk/>
            <pc:sldMk cId="2394042359" sldId="296"/>
            <ac:spMk id="35" creationId="{F1E9C3FE-55D8-5DE0-6E36-3D144D30E69C}"/>
          </ac:spMkLst>
        </pc:spChg>
        <pc:spChg chg="mod">
          <ac:chgData name="Ayesha Shafi" userId="75ef1296-0a29-4795-a39c-cc19b40d46a0" providerId="ADAL" clId="{DF292398-0AA5-BC44-B8E0-161AF5593652}" dt="2024-07-24T20:31:44.090" v="120" actId="403"/>
          <ac:spMkLst>
            <pc:docMk/>
            <pc:sldMk cId="2394042359" sldId="296"/>
            <ac:spMk id="41" creationId="{B20AD248-6291-D2FC-1D63-69EF0C88445C}"/>
          </ac:spMkLst>
        </pc:spChg>
        <pc:spChg chg="mod">
          <ac:chgData name="Ayesha Shafi" userId="75ef1296-0a29-4795-a39c-cc19b40d46a0" providerId="ADAL" clId="{DF292398-0AA5-BC44-B8E0-161AF5593652}" dt="2024-07-24T20:31:44.090" v="120" actId="403"/>
          <ac:spMkLst>
            <pc:docMk/>
            <pc:sldMk cId="2394042359" sldId="296"/>
            <ac:spMk id="44" creationId="{CD70E953-A786-75E8-E285-F8E077371C2B}"/>
          </ac:spMkLst>
        </pc:spChg>
        <pc:spChg chg="mod">
          <ac:chgData name="Ayesha Shafi" userId="75ef1296-0a29-4795-a39c-cc19b40d46a0" providerId="ADAL" clId="{DF292398-0AA5-BC44-B8E0-161AF5593652}" dt="2024-07-24T20:32:31.623" v="179" actId="1035"/>
          <ac:spMkLst>
            <pc:docMk/>
            <pc:sldMk cId="2394042359" sldId="296"/>
            <ac:spMk id="45" creationId="{6B1A964D-EA3F-29DA-E6CD-4C4E83ACBE9B}"/>
          </ac:spMkLst>
        </pc:spChg>
        <pc:spChg chg="mod">
          <ac:chgData name="Ayesha Shafi" userId="75ef1296-0a29-4795-a39c-cc19b40d46a0" providerId="ADAL" clId="{DF292398-0AA5-BC44-B8E0-161AF5593652}" dt="2024-07-24T20:32:31.623" v="179" actId="1035"/>
          <ac:spMkLst>
            <pc:docMk/>
            <pc:sldMk cId="2394042359" sldId="296"/>
            <ac:spMk id="46" creationId="{34B13C94-8F63-0820-168E-5E23C6FCC6FB}"/>
          </ac:spMkLst>
        </pc:spChg>
        <pc:spChg chg="mod">
          <ac:chgData name="Ayesha Shafi" userId="75ef1296-0a29-4795-a39c-cc19b40d46a0" providerId="ADAL" clId="{DF292398-0AA5-BC44-B8E0-161AF5593652}" dt="2024-07-24T20:32:12.895" v="152" actId="1035"/>
          <ac:spMkLst>
            <pc:docMk/>
            <pc:sldMk cId="2394042359" sldId="296"/>
            <ac:spMk id="52" creationId="{7663AF15-528A-3A76-7C70-C339EBE3988F}"/>
          </ac:spMkLst>
        </pc:spChg>
        <pc:spChg chg="mod">
          <ac:chgData name="Ayesha Shafi" userId="75ef1296-0a29-4795-a39c-cc19b40d46a0" providerId="ADAL" clId="{DF292398-0AA5-BC44-B8E0-161AF5593652}" dt="2024-07-24T20:32:31.623" v="179" actId="1035"/>
          <ac:spMkLst>
            <pc:docMk/>
            <pc:sldMk cId="2394042359" sldId="296"/>
            <ac:spMk id="53" creationId="{2CBC9CCD-F943-B9BC-87D7-8DBA3F97B595}"/>
          </ac:spMkLst>
        </pc:spChg>
        <pc:spChg chg="mod">
          <ac:chgData name="Ayesha Shafi" userId="75ef1296-0a29-4795-a39c-cc19b40d46a0" providerId="ADAL" clId="{DF292398-0AA5-BC44-B8E0-161AF5593652}" dt="2024-07-24T20:32:24.044" v="170" actId="1035"/>
          <ac:spMkLst>
            <pc:docMk/>
            <pc:sldMk cId="2394042359" sldId="296"/>
            <ac:spMk id="58" creationId="{3D9E003D-BFFE-1FD1-1F8E-54414605D89A}"/>
          </ac:spMkLst>
        </pc:spChg>
        <pc:spChg chg="mod">
          <ac:chgData name="Ayesha Shafi" userId="75ef1296-0a29-4795-a39c-cc19b40d46a0" providerId="ADAL" clId="{DF292398-0AA5-BC44-B8E0-161AF5593652}" dt="2024-07-24T20:32:28.167" v="175" actId="1035"/>
          <ac:spMkLst>
            <pc:docMk/>
            <pc:sldMk cId="2394042359" sldId="296"/>
            <ac:spMk id="59" creationId="{EFB4CE6B-E95B-33A2-1031-50EC261D0206}"/>
          </ac:spMkLst>
        </pc:spChg>
        <pc:spChg chg="mod">
          <ac:chgData name="Ayesha Shafi" userId="75ef1296-0a29-4795-a39c-cc19b40d46a0" providerId="ADAL" clId="{DF292398-0AA5-BC44-B8E0-161AF5593652}" dt="2024-07-24T20:31:44.090" v="120" actId="403"/>
          <ac:spMkLst>
            <pc:docMk/>
            <pc:sldMk cId="2394042359" sldId="296"/>
            <ac:spMk id="63" creationId="{B9FB6C59-14CD-108F-4065-B27375B61D7A}"/>
          </ac:spMkLst>
        </pc:spChg>
        <pc:spChg chg="mod">
          <ac:chgData name="Ayesha Shafi" userId="75ef1296-0a29-4795-a39c-cc19b40d46a0" providerId="ADAL" clId="{DF292398-0AA5-BC44-B8E0-161AF5593652}" dt="2024-07-24T20:31:44.090" v="120" actId="403"/>
          <ac:spMkLst>
            <pc:docMk/>
            <pc:sldMk cId="2394042359" sldId="296"/>
            <ac:spMk id="64" creationId="{EF4A5823-15D9-A9FA-03ED-5C43E147207D}"/>
          </ac:spMkLst>
        </pc:spChg>
        <pc:spChg chg="mod">
          <ac:chgData name="Ayesha Shafi" userId="75ef1296-0a29-4795-a39c-cc19b40d46a0" providerId="ADAL" clId="{DF292398-0AA5-BC44-B8E0-161AF5593652}" dt="2024-07-24T20:32:28.167" v="175" actId="1035"/>
          <ac:spMkLst>
            <pc:docMk/>
            <pc:sldMk cId="2394042359" sldId="296"/>
            <ac:spMk id="65" creationId="{7E43CB1D-6B08-BC7B-BB0D-4271EF473152}"/>
          </ac:spMkLst>
        </pc:spChg>
        <pc:spChg chg="mod">
          <ac:chgData name="Ayesha Shafi" userId="75ef1296-0a29-4795-a39c-cc19b40d46a0" providerId="ADAL" clId="{DF292398-0AA5-BC44-B8E0-161AF5593652}" dt="2024-07-24T20:32:28.167" v="175" actId="1035"/>
          <ac:spMkLst>
            <pc:docMk/>
            <pc:sldMk cId="2394042359" sldId="296"/>
            <ac:spMk id="66" creationId="{C80D1C67-844C-4E9E-E0BA-B5D853DA11A5}"/>
          </ac:spMkLst>
        </pc:spChg>
        <pc:spChg chg="mod">
          <ac:chgData name="Ayesha Shafi" userId="75ef1296-0a29-4795-a39c-cc19b40d46a0" providerId="ADAL" clId="{DF292398-0AA5-BC44-B8E0-161AF5593652}" dt="2024-07-24T20:31:44.090" v="120" actId="403"/>
          <ac:spMkLst>
            <pc:docMk/>
            <pc:sldMk cId="2394042359" sldId="296"/>
            <ac:spMk id="67" creationId="{9F55DF0C-F05E-AF1C-9823-8553D5E8FD28}"/>
          </ac:spMkLst>
        </pc:spChg>
        <pc:spChg chg="mod">
          <ac:chgData name="Ayesha Shafi" userId="75ef1296-0a29-4795-a39c-cc19b40d46a0" providerId="ADAL" clId="{DF292398-0AA5-BC44-B8E0-161AF5593652}" dt="2024-07-24T20:31:44.090" v="120" actId="403"/>
          <ac:spMkLst>
            <pc:docMk/>
            <pc:sldMk cId="2394042359" sldId="296"/>
            <ac:spMk id="68" creationId="{8E9C8AAE-57FA-C9BB-9262-9C6BF5F50F67}"/>
          </ac:spMkLst>
        </pc:spChg>
        <pc:spChg chg="mod">
          <ac:chgData name="Ayesha Shafi" userId="75ef1296-0a29-4795-a39c-cc19b40d46a0" providerId="ADAL" clId="{DF292398-0AA5-BC44-B8E0-161AF5593652}" dt="2024-07-24T20:31:44.090" v="120" actId="403"/>
          <ac:spMkLst>
            <pc:docMk/>
            <pc:sldMk cId="2394042359" sldId="296"/>
            <ac:spMk id="69" creationId="{373C6567-309E-5F0D-3DFE-3D3399A359FC}"/>
          </ac:spMkLst>
        </pc:spChg>
        <pc:spChg chg="mod">
          <ac:chgData name="Ayesha Shafi" userId="75ef1296-0a29-4795-a39c-cc19b40d46a0" providerId="ADAL" clId="{DF292398-0AA5-BC44-B8E0-161AF5593652}" dt="2024-07-24T20:31:44.090" v="120" actId="403"/>
          <ac:spMkLst>
            <pc:docMk/>
            <pc:sldMk cId="2394042359" sldId="296"/>
            <ac:spMk id="70" creationId="{EA25C445-47D5-32CF-AB4D-CC89AA8EBC77}"/>
          </ac:spMkLst>
        </pc:spChg>
        <pc:spChg chg="mod">
          <ac:chgData name="Ayesha Shafi" userId="75ef1296-0a29-4795-a39c-cc19b40d46a0" providerId="ADAL" clId="{DF292398-0AA5-BC44-B8E0-161AF5593652}" dt="2024-07-24T20:31:44.090" v="120" actId="403"/>
          <ac:spMkLst>
            <pc:docMk/>
            <pc:sldMk cId="2394042359" sldId="296"/>
            <ac:spMk id="71" creationId="{620222C5-34A8-FF0A-E3D8-34F99C185456}"/>
          </ac:spMkLst>
        </pc:spChg>
        <pc:spChg chg="mod">
          <ac:chgData name="Ayesha Shafi" userId="75ef1296-0a29-4795-a39c-cc19b40d46a0" providerId="ADAL" clId="{DF292398-0AA5-BC44-B8E0-161AF5593652}" dt="2024-07-24T20:31:44.090" v="120" actId="403"/>
          <ac:spMkLst>
            <pc:docMk/>
            <pc:sldMk cId="2394042359" sldId="296"/>
            <ac:spMk id="72" creationId="{6710137A-15C1-448A-93D6-D747C9A5FBE2}"/>
          </ac:spMkLst>
        </pc:spChg>
        <pc:spChg chg="mod">
          <ac:chgData name="Ayesha Shafi" userId="75ef1296-0a29-4795-a39c-cc19b40d46a0" providerId="ADAL" clId="{DF292398-0AA5-BC44-B8E0-161AF5593652}" dt="2024-07-24T20:32:06.384" v="141" actId="1037"/>
          <ac:spMkLst>
            <pc:docMk/>
            <pc:sldMk cId="2394042359" sldId="296"/>
            <ac:spMk id="73" creationId="{E5584E8D-8FBA-FE57-DB66-26B2D08AF5C8}"/>
          </ac:spMkLst>
        </pc:spChg>
        <pc:spChg chg="mod">
          <ac:chgData name="Ayesha Shafi" userId="75ef1296-0a29-4795-a39c-cc19b40d46a0" providerId="ADAL" clId="{DF292398-0AA5-BC44-B8E0-161AF5593652}" dt="2024-07-24T20:31:55.627" v="135" actId="1037"/>
          <ac:spMkLst>
            <pc:docMk/>
            <pc:sldMk cId="2394042359" sldId="296"/>
            <ac:spMk id="74" creationId="{9B0AA05D-3061-D5D0-33E9-635BA6600260}"/>
          </ac:spMkLst>
        </pc:spChg>
        <pc:spChg chg="mod">
          <ac:chgData name="Ayesha Shafi" userId="75ef1296-0a29-4795-a39c-cc19b40d46a0" providerId="ADAL" clId="{DF292398-0AA5-BC44-B8E0-161AF5593652}" dt="2024-07-24T20:33:27.005" v="247" actId="1035"/>
          <ac:spMkLst>
            <pc:docMk/>
            <pc:sldMk cId="2394042359" sldId="296"/>
            <ac:spMk id="113" creationId="{18592610-69F2-D58E-718C-687B5BAF55CF}"/>
          </ac:spMkLst>
        </pc:spChg>
        <pc:spChg chg="mod">
          <ac:chgData name="Ayesha Shafi" userId="75ef1296-0a29-4795-a39c-cc19b40d46a0" providerId="ADAL" clId="{DF292398-0AA5-BC44-B8E0-161AF5593652}" dt="2024-07-24T20:33:27.005" v="247" actId="1035"/>
          <ac:spMkLst>
            <pc:docMk/>
            <pc:sldMk cId="2394042359" sldId="296"/>
            <ac:spMk id="114" creationId="{AFC6561F-4D9D-AEBC-6416-1A0B2018F485}"/>
          </ac:spMkLst>
        </pc:spChg>
        <pc:grpChg chg="mod">
          <ac:chgData name="Ayesha Shafi" userId="75ef1296-0a29-4795-a39c-cc19b40d46a0" providerId="ADAL" clId="{DF292398-0AA5-BC44-B8E0-161AF5593652}" dt="2024-07-24T20:32:45.207" v="193" actId="1036"/>
          <ac:grpSpMkLst>
            <pc:docMk/>
            <pc:sldMk cId="2394042359" sldId="296"/>
            <ac:grpSpMk id="98" creationId="{A45482DE-C904-B327-5E28-7B6F33DAF354}"/>
          </ac:grpSpMkLst>
        </pc:grpChg>
        <pc:grpChg chg="mod">
          <ac:chgData name="Ayesha Shafi" userId="75ef1296-0a29-4795-a39c-cc19b40d46a0" providerId="ADAL" clId="{DF292398-0AA5-BC44-B8E0-161AF5593652}" dt="2024-07-24T20:33:20.733" v="235" actId="1036"/>
          <ac:grpSpMkLst>
            <pc:docMk/>
            <pc:sldMk cId="2394042359" sldId="296"/>
            <ac:grpSpMk id="140" creationId="{CD4E4F09-4B51-AC46-08F7-333550393953}"/>
          </ac:grpSpMkLst>
        </pc:grpChg>
        <pc:picChg chg="mod">
          <ac:chgData name="Ayesha Shafi" userId="75ef1296-0a29-4795-a39c-cc19b40d46a0" providerId="ADAL" clId="{DF292398-0AA5-BC44-B8E0-161AF5593652}" dt="2024-07-24T20:33:27.005" v="247" actId="1035"/>
          <ac:picMkLst>
            <pc:docMk/>
            <pc:sldMk cId="2394042359" sldId="296"/>
            <ac:picMk id="106" creationId="{FE60604C-9FE5-2236-1D41-4F8C7B18B9C3}"/>
          </ac:picMkLst>
        </pc:picChg>
      </pc:sldChg>
      <pc:sldChg chg="modSp mod">
        <pc:chgData name="Ayesha Shafi" userId="75ef1296-0a29-4795-a39c-cc19b40d46a0" providerId="ADAL" clId="{DF292398-0AA5-BC44-B8E0-161AF5593652}" dt="2024-08-02T20:26:50.880" v="464" actId="20577"/>
        <pc:sldMkLst>
          <pc:docMk/>
          <pc:sldMk cId="3739756366" sldId="301"/>
        </pc:sldMkLst>
        <pc:spChg chg="mod">
          <ac:chgData name="Ayesha Shafi" userId="75ef1296-0a29-4795-a39c-cc19b40d46a0" providerId="ADAL" clId="{DF292398-0AA5-BC44-B8E0-161AF5593652}" dt="2024-08-02T20:26:50.880" v="464" actId="20577"/>
          <ac:spMkLst>
            <pc:docMk/>
            <pc:sldMk cId="3739756366" sldId="301"/>
            <ac:spMk id="3" creationId="{B3241018-BEB5-B494-E42D-21C247B92704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henryjacksonfoundation-my.sharepoint.com/personal/ashafi_ad_hjf_org/Documents/CBP%20p300%20Project/RNA-Seq/Ayesha%20Edits/RNA-Seq%20DDR%20Genes%20from%20shP300%20and%20shCBP%20-%200929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henryjacksonfoundation-my.sharepoint.com/personal/ashafi_ad_hjf_org/Documents/CBP%20p300%20Project/RNA-Seq/Ayesha%20Edits/RNA-Seq%20DDR%20Genes%20from%20shP300%20and%20shCBP%20-%2009292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henryjacksonfoundation-my.sharepoint.com/personal/ashafi_ad_hjf_org/Documents/CBP%20p300%20Project/RNA-Seq/Ayesha%20Edits/RNA-Seq%20DDR%20Genes%20from%20shP300%20and%20shCBP%20-%2009292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henryjacksonfoundation-my.sharepoint.com/personal/ashafi_ad_hjf_org/Documents/CBP%20p300%20Project/RNA-Seq/Ayesha%20Edits/RNA-Seq%20DDR%20Genes%20from%20shP300%20and%20shCBP%20-%2009292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henryjacksonfoundation-my.sharepoint.com/personal/ashafi_ad_hjf_org/Documents/CBP%20p300%20Project/RNA-Seq/Ayesha%20Edits/RNA-Seq%20DDR%20Genes%20from%20shP300%20and%20shCBP%20-%20092922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tx1"/>
            </a:solidFill>
            <a:ln w="19050">
              <a:solidFill>
                <a:srgbClr val="FF0000"/>
              </a:solidFill>
            </a:ln>
          </c:spPr>
          <c:dPt>
            <c:idx val="0"/>
            <c:bubble3D val="0"/>
            <c:spPr>
              <a:solidFill>
                <a:srgbClr val="FF7E79"/>
              </a:solidFill>
              <a:ln w="1905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0DD-6046-B3F5-EDEFD1E3241B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0DD-6046-B3F5-EDEFD1E3241B}"/>
              </c:ext>
            </c:extLst>
          </c:dPt>
          <c:val>
            <c:numRef>
              <c:f>'Pie Charts for DDR genes (CCS)'!$B$3:$C$3</c:f>
              <c:numCache>
                <c:formatCode>General</c:formatCode>
                <c:ptCount val="2"/>
                <c:pt idx="0">
                  <c:v>10.199999999999999</c:v>
                </c:pt>
                <c:pt idx="1">
                  <c:v>89.8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0DD-6046-B3F5-EDEFD1E324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rgbClr val="FF9300"/>
            </a:solidFill>
            <a:ln>
              <a:solidFill>
                <a:srgbClr val="A45F00"/>
              </a:solidFill>
            </a:ln>
          </c:spPr>
          <c:dPt>
            <c:idx val="0"/>
            <c:bubble3D val="0"/>
            <c:spPr>
              <a:solidFill>
                <a:srgbClr val="FF9300"/>
              </a:solidFill>
              <a:ln w="19050">
                <a:solidFill>
                  <a:srgbClr val="A45F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4FE-4F47-AB90-C1D6CEBA4E2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rgbClr val="A45F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4FE-4F47-AB90-C1D6CEBA4E29}"/>
              </c:ext>
            </c:extLst>
          </c:dPt>
          <c:val>
            <c:numRef>
              <c:f>'Pie Charts for DDR genes (CCS)'!$B$6:$C$6</c:f>
              <c:numCache>
                <c:formatCode>General</c:formatCode>
                <c:ptCount val="2"/>
                <c:pt idx="0">
                  <c:v>4.7</c:v>
                </c:pt>
                <c:pt idx="1">
                  <c:v>95.3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4FE-4F47-AB90-C1D6CEBA4E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bg1">
                <a:lumMod val="85000"/>
              </a:schemeClr>
            </a:solidFill>
            <a:ln>
              <a:solidFill>
                <a:srgbClr val="00B050"/>
              </a:solidFill>
            </a:ln>
          </c:spPr>
          <c:dPt>
            <c:idx val="0"/>
            <c:bubble3D val="0"/>
            <c:spPr>
              <a:solidFill>
                <a:srgbClr val="8EFA00"/>
              </a:solidFill>
              <a:ln w="19050">
                <a:solidFill>
                  <a:srgbClr val="00B05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A01-634F-B763-9F131BDE40E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rgbClr val="00B05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A01-634F-B763-9F131BDE40E9}"/>
              </c:ext>
            </c:extLst>
          </c:dPt>
          <c:val>
            <c:numRef>
              <c:f>'Pie Charts for DDR genes (CCS)'!$B$9:$C$9</c:f>
              <c:numCache>
                <c:formatCode>General</c:formatCode>
                <c:ptCount val="2"/>
                <c:pt idx="0">
                  <c:v>8.5</c:v>
                </c:pt>
                <c:pt idx="1">
                  <c:v>91.5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A01-634F-B763-9F131BDE40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solidFill>
                <a:srgbClr val="7030A0"/>
              </a:solidFill>
            </a:ln>
          </c:spPr>
          <c:dPt>
            <c:idx val="0"/>
            <c:bubble3D val="0"/>
            <c:spPr>
              <a:solidFill>
                <a:srgbClr val="D883FF"/>
              </a:solidFill>
              <a:ln w="19050">
                <a:solidFill>
                  <a:srgbClr val="7030A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F3F-8F4A-B369-817CB90E78E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rgbClr val="7030A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F3F-8F4A-B369-817CB90E78E9}"/>
              </c:ext>
            </c:extLst>
          </c:dPt>
          <c:val>
            <c:numRef>
              <c:f>'Pie Charts for DDR genes (CCS)'!$B$12:$C$12</c:f>
              <c:numCache>
                <c:formatCode>General</c:formatCode>
                <c:ptCount val="2"/>
                <c:pt idx="0">
                  <c:v>9.4</c:v>
                </c:pt>
                <c:pt idx="1">
                  <c:v>90.6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F3F-8F4A-B369-817CB90E78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bg1">
                <a:lumMod val="85000"/>
              </a:schemeClr>
            </a:solidFill>
            <a:ln>
              <a:solidFill>
                <a:srgbClr val="0070C0"/>
              </a:solidFill>
            </a:ln>
          </c:spPr>
          <c:dPt>
            <c:idx val="0"/>
            <c:bubble3D val="0"/>
            <c:spPr>
              <a:solidFill>
                <a:srgbClr val="00FD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7F-C84E-96A9-2DCE9F9D5C5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E7F-C84E-96A9-2DCE9F9D5C58}"/>
              </c:ext>
            </c:extLst>
          </c:dPt>
          <c:val>
            <c:numRef>
              <c:f>'Pie Charts for DDR genes (CCS)'!$B$15:$C$15</c:f>
              <c:numCache>
                <c:formatCode>General</c:formatCode>
                <c:ptCount val="2"/>
                <c:pt idx="0">
                  <c:v>4</c:v>
                </c:pt>
                <c:pt idx="1">
                  <c:v>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E7F-C84E-96A9-2DCE9F9D5C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F395C5-3683-6640-9DDC-7258C18133A8}" type="datetimeFigureOut">
              <a:rPr lang="en-US" smtClean="0"/>
              <a:pPr/>
              <a:t>8/2/24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FA88E-5D7A-9143-801A-ADDD77D7D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65F5AE-B2DF-A046-B514-68C2BEAE4336}" type="datetimeFigureOut">
              <a:rPr lang="en-US" smtClean="0"/>
              <a:pPr/>
              <a:t>8/2/24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6197EA-6E8B-5247-9729-4A9721B2FE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354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197EA-6E8B-5247-9729-4A9721B2FEA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8663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B) 22Rv1 – SS.47</a:t>
            </a:r>
          </a:p>
          <a:p>
            <a:r>
              <a:rPr lang="en-US"/>
              <a:t>B) C4-2 – SS.48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197EA-6E8B-5247-9729-4A9721B2FEA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6470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197EA-6E8B-5247-9729-4A9721B2FEA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2864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197EA-6E8B-5247-9729-4A9721B2FEA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413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197EA-6E8B-5247-9729-4A9721B2FEA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508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D) 22Rv1 – AS.573 (</a:t>
            </a:r>
            <a:r>
              <a:rPr lang="en-US" err="1"/>
              <a:t>Olap</a:t>
            </a:r>
            <a:r>
              <a:rPr lang="en-US"/>
              <a:t> and </a:t>
            </a:r>
            <a:r>
              <a:rPr lang="en-US" err="1"/>
              <a:t>Doxo</a:t>
            </a:r>
            <a:r>
              <a:rPr lang="en-US"/>
              <a:t>), AS.579 (Cis)</a:t>
            </a:r>
            <a:r>
              <a:rPr lang="en-US" b="0" i="0">
                <a:solidFill>
                  <a:srgbClr val="000000"/>
                </a:solidFill>
                <a:effectLst/>
                <a:latin typeface="Times" pitchFamily="2" charset="0"/>
              </a:rPr>
              <a:t>, AS.597 (IR)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197EA-6E8B-5247-9729-4A9721B2FEA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196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197EA-6E8B-5247-9729-4A9721B2FEA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4496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197EA-6E8B-5247-9729-4A9721B2FEA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287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197EA-6E8B-5247-9729-4A9721B2FEA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7592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C. SC33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197EA-6E8B-5247-9729-4A9721B2FEA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5725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197EA-6E8B-5247-9729-4A9721B2FEA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0590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197EA-6E8B-5247-9729-4A9721B2FEA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618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9F80-46A2-4942-801F-682FE36ED135}" type="datetimeFigureOut">
              <a:rPr lang="en-US" smtClean="0"/>
              <a:pPr/>
              <a:t>8/2/24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A1FE5-8351-214D-B45F-B3642B98B0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185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25C29F80-46A2-4942-801F-682FE36ED135}" type="datetimeFigureOut">
              <a:rPr lang="en-US" smtClean="0"/>
              <a:pPr/>
              <a:t>8/2/24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A20A1FE5-8351-214D-B45F-B3642B98B0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011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25C29F80-46A2-4942-801F-682FE36ED135}" type="datetimeFigureOut">
              <a:rPr lang="en-US" smtClean="0"/>
              <a:pPr/>
              <a:t>8/2/24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A20A1FE5-8351-214D-B45F-B3642B98B0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328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25C29F80-46A2-4942-801F-682FE36ED135}" type="datetimeFigureOut">
              <a:rPr lang="en-US" smtClean="0"/>
              <a:pPr/>
              <a:t>8/2/24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17636" y="8168218"/>
            <a:ext cx="1600200" cy="486833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A20A1FE5-8351-214D-B45F-B3642B98B0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800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9F80-46A2-4942-801F-682FE36ED135}" type="datetimeFigureOut">
              <a:rPr lang="en-US" smtClean="0"/>
              <a:pPr/>
              <a:t>8/2/24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A1FE5-8351-214D-B45F-B3642B98B0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252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9F80-46A2-4942-801F-682FE36ED135}" type="datetimeFigureOut">
              <a:rPr lang="en-US" smtClean="0"/>
              <a:pPr/>
              <a:t>8/2/24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A1FE5-8351-214D-B45F-B3642B98B0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340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9F80-46A2-4942-801F-682FE36ED135}" type="datetimeFigureOut">
              <a:rPr lang="en-US" smtClean="0"/>
              <a:pPr/>
              <a:t>8/2/24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A1FE5-8351-214D-B45F-B3642B98B0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718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25C29F80-46A2-4942-801F-682FE36ED135}" type="datetimeFigureOut">
              <a:rPr lang="en-US" smtClean="0"/>
              <a:pPr/>
              <a:t>8/2/24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A1FE5-8351-214D-B45F-B3642B98B0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4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25C29F80-46A2-4942-801F-682FE36ED135}" type="datetimeFigureOut">
              <a:rPr lang="en-US" smtClean="0"/>
              <a:pPr/>
              <a:t>8/2/24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A1FE5-8351-214D-B45F-B3642B98B0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485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25C29F80-46A2-4942-801F-682FE36ED135}" type="datetimeFigureOut">
              <a:rPr lang="en-US" smtClean="0"/>
              <a:pPr/>
              <a:t>8/2/24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A20A1FE5-8351-214D-B45F-B3642B98B0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328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25C29F80-46A2-4942-801F-682FE36ED135}" type="datetimeFigureOut">
              <a:rPr lang="en-US" smtClean="0"/>
              <a:pPr/>
              <a:t>8/2/24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A20A1FE5-8351-214D-B45F-B3642B98B0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75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29F80-46A2-4942-801F-682FE36ED135}" type="datetimeFigureOut">
              <a:rPr lang="en-US" smtClean="0"/>
              <a:pPr/>
              <a:t>8/2/24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A1FE5-8351-214D-B45F-B3642B98B0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528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image" Target="../media/image63.emf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emf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png"/><Relationship Id="rId18" Type="http://schemas.openxmlformats.org/officeDocument/2006/relationships/image" Target="../media/image23.emf"/><Relationship Id="rId3" Type="http://schemas.openxmlformats.org/officeDocument/2006/relationships/image" Target="../media/image8.emf"/><Relationship Id="rId7" Type="http://schemas.openxmlformats.org/officeDocument/2006/relationships/image" Target="../media/image12.jpeg"/><Relationship Id="rId12" Type="http://schemas.openxmlformats.org/officeDocument/2006/relationships/image" Target="../media/image17.png"/><Relationship Id="rId17" Type="http://schemas.openxmlformats.org/officeDocument/2006/relationships/image" Target="../media/image22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1.emf"/><Relationship Id="rId20" Type="http://schemas.openxmlformats.org/officeDocument/2006/relationships/image" Target="../media/image2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emf"/><Relationship Id="rId10" Type="http://schemas.openxmlformats.org/officeDocument/2006/relationships/image" Target="../media/image15.png"/><Relationship Id="rId19" Type="http://schemas.openxmlformats.org/officeDocument/2006/relationships/image" Target="../media/image24.emf"/><Relationship Id="rId4" Type="http://schemas.openxmlformats.org/officeDocument/2006/relationships/image" Target="../media/image9.png"/><Relationship Id="rId9" Type="http://schemas.openxmlformats.org/officeDocument/2006/relationships/image" Target="../media/image14.jpeg"/><Relationship Id="rId1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26" Type="http://schemas.openxmlformats.org/officeDocument/2006/relationships/image" Target="../media/image49.png"/><Relationship Id="rId3" Type="http://schemas.openxmlformats.org/officeDocument/2006/relationships/image" Target="../media/image26.png"/><Relationship Id="rId21" Type="http://schemas.openxmlformats.org/officeDocument/2006/relationships/image" Target="../media/image4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emf"/><Relationship Id="rId25" Type="http://schemas.openxmlformats.org/officeDocument/2006/relationships/image" Target="../media/image48.emf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24" Type="http://schemas.openxmlformats.org/officeDocument/2006/relationships/image" Target="../media/image47.emf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23" Type="http://schemas.openxmlformats.org/officeDocument/2006/relationships/image" Target="../media/image46.png"/><Relationship Id="rId10" Type="http://schemas.openxmlformats.org/officeDocument/2006/relationships/image" Target="../media/image33.emf"/><Relationship Id="rId19" Type="http://schemas.openxmlformats.org/officeDocument/2006/relationships/image" Target="../media/image42.png"/><Relationship Id="rId4" Type="http://schemas.openxmlformats.org/officeDocument/2006/relationships/image" Target="../media/image27.emf"/><Relationship Id="rId9" Type="http://schemas.openxmlformats.org/officeDocument/2006/relationships/image" Target="../media/image32.png"/><Relationship Id="rId14" Type="http://schemas.openxmlformats.org/officeDocument/2006/relationships/image" Target="../media/image37.png"/><Relationship Id="rId22" Type="http://schemas.openxmlformats.org/officeDocument/2006/relationships/image" Target="../media/image45.png"/><Relationship Id="rId27" Type="http://schemas.openxmlformats.org/officeDocument/2006/relationships/image" Target="../media/image50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emf"/><Relationship Id="rId5" Type="http://schemas.openxmlformats.org/officeDocument/2006/relationships/image" Target="../media/image53.emf"/><Relationship Id="rId4" Type="http://schemas.openxmlformats.org/officeDocument/2006/relationships/image" Target="../media/image52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image" Target="../media/image58.emf"/><Relationship Id="rId7" Type="http://schemas.openxmlformats.org/officeDocument/2006/relationships/chart" Target="../charts/chart4.xml"/><Relationship Id="rId12" Type="http://schemas.openxmlformats.org/officeDocument/2006/relationships/image" Target="../media/image62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11" Type="http://schemas.openxmlformats.org/officeDocument/2006/relationships/image" Target="../media/image61.tiff"/><Relationship Id="rId5" Type="http://schemas.openxmlformats.org/officeDocument/2006/relationships/chart" Target="../charts/chart2.xml"/><Relationship Id="rId10" Type="http://schemas.openxmlformats.org/officeDocument/2006/relationships/image" Target="../media/image60.tiff"/><Relationship Id="rId4" Type="http://schemas.openxmlformats.org/officeDocument/2006/relationships/chart" Target="../charts/chart1.xml"/><Relationship Id="rId9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E1E76AF-3022-6759-DA09-1D7DFAECD0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69" y="4791998"/>
            <a:ext cx="6858000" cy="199505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76AA88-F940-7120-EE70-7EB194D736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9553" y="2444486"/>
            <a:ext cx="2695391" cy="2507276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893C86A-AAB6-64F3-1719-1A31604490C0}"/>
              </a:ext>
            </a:extLst>
          </p:cNvPr>
          <p:cNvSpPr txBox="1"/>
          <p:nvPr/>
        </p:nvSpPr>
        <p:spPr>
          <a:xfrm>
            <a:off x="35473" y="4712513"/>
            <a:ext cx="4470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solidFill>
                  <a:srgbClr val="1D1C1D"/>
                </a:solidFill>
              </a:rPr>
              <a:t>D.</a:t>
            </a: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13793E-BFE8-46DE-8CA4-3AD150EBE526}"/>
              </a:ext>
            </a:extLst>
          </p:cNvPr>
          <p:cNvSpPr/>
          <p:nvPr/>
        </p:nvSpPr>
        <p:spPr>
          <a:xfrm>
            <a:off x="35473" y="707536"/>
            <a:ext cx="4542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1D1C1D"/>
                </a:solidFill>
              </a:rPr>
              <a:t>A. </a:t>
            </a:r>
            <a:endParaRPr lang="en-US" sz="1600" b="1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EA69EEC-219C-0889-0F50-617A31DA2773}"/>
              </a:ext>
            </a:extLst>
          </p:cNvPr>
          <p:cNvGrpSpPr/>
          <p:nvPr/>
        </p:nvGrpSpPr>
        <p:grpSpPr>
          <a:xfrm>
            <a:off x="222082" y="718870"/>
            <a:ext cx="6188479" cy="1505542"/>
            <a:chOff x="222082" y="718870"/>
            <a:chExt cx="6188479" cy="150554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E4C44E9-8A20-B4C1-15B1-7B62D62B4E80}"/>
                </a:ext>
              </a:extLst>
            </p:cNvPr>
            <p:cNvGrpSpPr/>
            <p:nvPr/>
          </p:nvGrpSpPr>
          <p:grpSpPr>
            <a:xfrm>
              <a:off x="327110" y="718870"/>
              <a:ext cx="6012851" cy="900445"/>
              <a:chOff x="3603446" y="5008520"/>
              <a:chExt cx="6012851" cy="900445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25C9337E-2DE6-0D7A-252B-C24A91A6BAA8}"/>
                  </a:ext>
                </a:extLst>
              </p:cNvPr>
              <p:cNvGrpSpPr/>
              <p:nvPr/>
            </p:nvGrpSpPr>
            <p:grpSpPr>
              <a:xfrm>
                <a:off x="3603446" y="5008520"/>
                <a:ext cx="6012851" cy="490759"/>
                <a:chOff x="3603446" y="5008520"/>
                <a:chExt cx="6012851" cy="490759"/>
              </a:xfrm>
            </p:grpSpPr>
            <p:pic>
              <p:nvPicPr>
                <p:cNvPr id="16" name="Picture 15" descr="crosscancerhistogram.pdf">
                  <a:extLst>
                    <a:ext uri="{FF2B5EF4-FFF2-40B4-BE49-F238E27FC236}">
                      <a16:creationId xmlns:a16="http://schemas.microsoft.com/office/drawing/2014/main" id="{3950C90E-E1ED-3EE4-1473-05D719ADCDF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l="16544" t="92850" r="55420"/>
                <a:stretch>
                  <a:fillRect/>
                </a:stretch>
              </p:blipFill>
              <p:spPr>
                <a:xfrm>
                  <a:off x="6365999" y="5245208"/>
                  <a:ext cx="1645920" cy="254071"/>
                </a:xfrm>
                <a:prstGeom prst="rect">
                  <a:avLst/>
                </a:prstGeom>
              </p:spPr>
            </p:pic>
            <p:pic>
              <p:nvPicPr>
                <p:cNvPr id="17" name="Picture 16" descr="crosscancerhistogram.pdf">
                  <a:extLst>
                    <a:ext uri="{FF2B5EF4-FFF2-40B4-BE49-F238E27FC236}">
                      <a16:creationId xmlns:a16="http://schemas.microsoft.com/office/drawing/2014/main" id="{45105B6F-7FC1-5CB7-FB8D-B041030515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l="42464" t="92850" r="29766"/>
                <a:stretch>
                  <a:fillRect/>
                </a:stretch>
              </p:blipFill>
              <p:spPr>
                <a:xfrm>
                  <a:off x="7818391" y="5238998"/>
                  <a:ext cx="1645920" cy="256506"/>
                </a:xfrm>
                <a:prstGeom prst="rect">
                  <a:avLst/>
                </a:prstGeom>
              </p:spPr>
            </p:pic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A371BEBD-5E61-8375-B43E-93B3901D5F3A}"/>
                    </a:ext>
                  </a:extLst>
                </p:cNvPr>
                <p:cNvSpPr/>
                <p:nvPr/>
              </p:nvSpPr>
              <p:spPr>
                <a:xfrm>
                  <a:off x="3603446" y="5008520"/>
                  <a:ext cx="6012851" cy="27699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200">
                      <a:latin typeface="Arial"/>
                      <a:cs typeface="Arial"/>
                    </a:rPr>
                    <a:t>Gene Alteration Frequencies in </a:t>
                  </a:r>
                  <a:r>
                    <a:rPr lang="en-US" sz="1200" err="1">
                      <a:latin typeface="Arial"/>
                      <a:cs typeface="Arial"/>
                    </a:rPr>
                    <a:t>PCa</a:t>
                  </a:r>
                  <a:endParaRPr lang="en-US" sz="1200">
                    <a:latin typeface="Arial"/>
                    <a:cs typeface="Arial"/>
                  </a:endParaRPr>
                </a:p>
              </p:txBody>
            </p:sp>
          </p:grp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E7257194-FF23-3140-77EB-61E590412FA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6025" t="86658" r="66076"/>
              <a:stretch/>
            </p:blipFill>
            <p:spPr>
              <a:xfrm>
                <a:off x="6609872" y="5462184"/>
                <a:ext cx="1463040" cy="212095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4825B11E-43A5-42BC-F2A2-53207DBAEA0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35143" t="88988" r="44705" b="-2803"/>
              <a:stretch/>
            </p:blipFill>
            <p:spPr>
              <a:xfrm>
                <a:off x="6681695" y="5689354"/>
                <a:ext cx="1647161" cy="219611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0154DFF3-5726-DC25-6D28-154C510D502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56829" t="90181" r="25672" b="-3612"/>
              <a:stretch/>
            </p:blipFill>
            <p:spPr>
              <a:xfrm>
                <a:off x="8110973" y="5537913"/>
                <a:ext cx="1430345" cy="213512"/>
              </a:xfrm>
              <a:prstGeom prst="rect">
                <a:avLst/>
              </a:prstGeom>
            </p:spPr>
          </p:pic>
        </p:grp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3CFED7AE-9FB5-4FA9-8AAC-760AE0C57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2082" y="1044618"/>
              <a:ext cx="2989517" cy="486446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0B162879-2CD5-1403-EE0A-3C4B47FE878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22082" y="1715705"/>
              <a:ext cx="6188479" cy="508707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55D676F-60AB-0C3D-A148-41D8004A41E5}"/>
                </a:ext>
              </a:extLst>
            </p:cNvPr>
            <p:cNvSpPr txBox="1"/>
            <p:nvPr/>
          </p:nvSpPr>
          <p:spPr>
            <a:xfrm>
              <a:off x="1031095" y="922589"/>
              <a:ext cx="1931439" cy="2075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700">
                  <a:latin typeface="Arial"/>
                  <a:cs typeface="Arial"/>
                </a:rPr>
                <a:t>(TCGA, Firehose legacy)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C39926B-A8EE-943C-446E-3DB48E9CD231}"/>
                </a:ext>
              </a:extLst>
            </p:cNvPr>
            <p:cNvSpPr txBox="1"/>
            <p:nvPr/>
          </p:nvSpPr>
          <p:spPr>
            <a:xfrm>
              <a:off x="1031095" y="1587184"/>
              <a:ext cx="351096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700">
                  <a:latin typeface="Arial"/>
                  <a:cs typeface="Arial"/>
                </a:rPr>
                <a:t>Metastatic Prostate Adenocarcinoma (SU2C/PCF Dream Team, PNAS 2019)</a:t>
              </a:r>
            </a:p>
            <a:p>
              <a:endParaRPr lang="en-US" sz="700">
                <a:latin typeface="Arial"/>
                <a:cs typeface="Arial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284016DF-B533-B1D5-013F-AE32BA611F7B}"/>
              </a:ext>
            </a:extLst>
          </p:cNvPr>
          <p:cNvSpPr/>
          <p:nvPr/>
        </p:nvSpPr>
        <p:spPr>
          <a:xfrm>
            <a:off x="35473" y="2302014"/>
            <a:ext cx="4542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solidFill>
                  <a:srgbClr val="1D1C1D"/>
                </a:solidFill>
              </a:rPr>
              <a:t>B. </a:t>
            </a:r>
            <a:endParaRPr lang="en-US" sz="1600" b="1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A4E91D2-19DB-E0C3-32F9-363345CC92C1}"/>
              </a:ext>
            </a:extLst>
          </p:cNvPr>
          <p:cNvSpPr/>
          <p:nvPr/>
        </p:nvSpPr>
        <p:spPr>
          <a:xfrm>
            <a:off x="3665479" y="2302014"/>
            <a:ext cx="4542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1D1C1D"/>
                </a:solidFill>
              </a:rPr>
              <a:t>C. </a:t>
            </a:r>
            <a:endParaRPr lang="en-US" sz="1600" b="1" dirty="0"/>
          </a:p>
        </p:txBody>
      </p:sp>
      <p:pic>
        <p:nvPicPr>
          <p:cNvPr id="4" name="Picture 3" descr="A group of pie charts with numbers&#10;&#10;Description automatically generated">
            <a:extLst>
              <a:ext uri="{FF2B5EF4-FFF2-40B4-BE49-F238E27FC236}">
                <a16:creationId xmlns:a16="http://schemas.microsoft.com/office/drawing/2014/main" id="{2664B1BC-D03E-B95E-E977-76A81D0406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602" y="2641943"/>
            <a:ext cx="3775822" cy="1929981"/>
          </a:xfrm>
          <a:prstGeom prst="rect">
            <a:avLst/>
          </a:prstGeom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8B0CBFD-F2AD-8FAB-B95C-01939B0FBB0E}"/>
              </a:ext>
            </a:extLst>
          </p:cNvPr>
          <p:cNvSpPr txBox="1"/>
          <p:nvPr/>
        </p:nvSpPr>
        <p:spPr>
          <a:xfrm>
            <a:off x="7716" y="10701"/>
            <a:ext cx="1683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 Figure 1</a:t>
            </a:r>
          </a:p>
        </p:txBody>
      </p:sp>
    </p:spTree>
    <p:extLst>
      <p:ext uri="{BB962C8B-B14F-4D97-AF65-F5344CB8AC3E}">
        <p14:creationId xmlns:p14="http://schemas.microsoft.com/office/powerpoint/2010/main" val="3569889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B3241018-BEB5-B494-E42D-21C247B92704}"/>
              </a:ext>
            </a:extLst>
          </p:cNvPr>
          <p:cNvSpPr txBox="1">
            <a:spLocks/>
          </p:cNvSpPr>
          <p:nvPr/>
        </p:nvSpPr>
        <p:spPr>
          <a:xfrm>
            <a:off x="0" y="3007232"/>
            <a:ext cx="6858000" cy="13453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just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Supp Figure 5. CBP/p300 inhibition impacts double-strand DNA break repair. </a:t>
            </a:r>
            <a:r>
              <a:rPr lang="en-US" sz="1400" b="1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Schematic describing the comparison of RNA-Seq data sets. Briefly, transcriptions with p&lt;0.001 and fold change (FC) &gt; 2.0 were identified and then organized into specific DDR pathways.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Validation of HR gene targets in CRPC cells with increasing time of CCS1477 treatment. n=3, *p&lt;0.05, **p&lt;0.01, &amp; ***p&lt;0.001.</a:t>
            </a:r>
          </a:p>
        </p:txBody>
      </p:sp>
    </p:spTree>
    <p:extLst>
      <p:ext uri="{BB962C8B-B14F-4D97-AF65-F5344CB8AC3E}">
        <p14:creationId xmlns:p14="http://schemas.microsoft.com/office/powerpoint/2010/main" val="3739756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797CF3-06DD-4156-561A-4EF7D08B1B52}"/>
              </a:ext>
            </a:extLst>
          </p:cNvPr>
          <p:cNvSpPr/>
          <p:nvPr/>
        </p:nvSpPr>
        <p:spPr>
          <a:xfrm>
            <a:off x="43548" y="487470"/>
            <a:ext cx="4032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solidFill>
                  <a:srgbClr val="1D1C1D"/>
                </a:solidFill>
              </a:rPr>
              <a:t>A. </a:t>
            </a:r>
            <a:endParaRPr lang="en-US" sz="1600" b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A990F3-CC44-AF1E-F13D-EC94F3F885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64" y="605179"/>
            <a:ext cx="2288974" cy="14103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2ABF95-84F8-16A4-2F9B-F2325C7438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464" y="2031474"/>
            <a:ext cx="2288974" cy="1410378"/>
          </a:xfrm>
          <a:prstGeom prst="rect">
            <a:avLst/>
          </a:prstGeom>
        </p:spPr>
      </p:pic>
      <p:sp>
        <p:nvSpPr>
          <p:cNvPr id="6146" name="Rectangle 6145">
            <a:extLst>
              <a:ext uri="{FF2B5EF4-FFF2-40B4-BE49-F238E27FC236}">
                <a16:creationId xmlns:a16="http://schemas.microsoft.com/office/drawing/2014/main" id="{49CAD979-0A1A-462B-2AC8-EB2EB106DF31}"/>
              </a:ext>
            </a:extLst>
          </p:cNvPr>
          <p:cNvSpPr/>
          <p:nvPr/>
        </p:nvSpPr>
        <p:spPr>
          <a:xfrm>
            <a:off x="2637591" y="487470"/>
            <a:ext cx="4032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solidFill>
                  <a:srgbClr val="1D1C1D"/>
                </a:solidFill>
              </a:rPr>
              <a:t>B. </a:t>
            </a:r>
            <a:endParaRPr lang="en-US" sz="1600" b="1"/>
          </a:p>
        </p:txBody>
      </p:sp>
      <p:grpSp>
        <p:nvGrpSpPr>
          <p:cNvPr id="6147" name="Group 6146">
            <a:extLst>
              <a:ext uri="{FF2B5EF4-FFF2-40B4-BE49-F238E27FC236}">
                <a16:creationId xmlns:a16="http://schemas.microsoft.com/office/drawing/2014/main" id="{CCAC507E-A33B-19A2-092D-F87DA3AD3558}"/>
              </a:ext>
            </a:extLst>
          </p:cNvPr>
          <p:cNvGrpSpPr/>
          <p:nvPr/>
        </p:nvGrpSpPr>
        <p:grpSpPr>
          <a:xfrm>
            <a:off x="3038574" y="208016"/>
            <a:ext cx="1806716" cy="2163571"/>
            <a:chOff x="582400" y="4523383"/>
            <a:chExt cx="1806716" cy="2163571"/>
          </a:xfrm>
        </p:grpSpPr>
        <p:sp>
          <p:nvSpPr>
            <p:cNvPr id="6148" name="TextBox 6147">
              <a:extLst>
                <a:ext uri="{FF2B5EF4-FFF2-40B4-BE49-F238E27FC236}">
                  <a16:creationId xmlns:a16="http://schemas.microsoft.com/office/drawing/2014/main" id="{F565BA70-A54E-C3F4-813E-9211CCA7C4CB}"/>
                </a:ext>
              </a:extLst>
            </p:cNvPr>
            <p:cNvSpPr txBox="1"/>
            <p:nvPr/>
          </p:nvSpPr>
          <p:spPr>
            <a:xfrm>
              <a:off x="1594379" y="5473119"/>
              <a:ext cx="65968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>
                  <a:latin typeface="Arial" panose="020B0604020202020204" pitchFamily="34" charset="0"/>
                  <a:cs typeface="Arial" panose="020B0604020202020204" pitchFamily="34" charset="0"/>
                </a:rPr>
                <a:t>CBP</a:t>
              </a:r>
            </a:p>
          </p:txBody>
        </p:sp>
        <p:sp>
          <p:nvSpPr>
            <p:cNvPr id="6149" name="TextBox 6148">
              <a:extLst>
                <a:ext uri="{FF2B5EF4-FFF2-40B4-BE49-F238E27FC236}">
                  <a16:creationId xmlns:a16="http://schemas.microsoft.com/office/drawing/2014/main" id="{767FAD7A-8BD2-4D70-91A0-D31AF4480456}"/>
                </a:ext>
              </a:extLst>
            </p:cNvPr>
            <p:cNvSpPr txBox="1"/>
            <p:nvPr/>
          </p:nvSpPr>
          <p:spPr>
            <a:xfrm>
              <a:off x="1594379" y="5854814"/>
              <a:ext cx="46163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>
                  <a:latin typeface="Arial" panose="020B0604020202020204" pitchFamily="34" charset="0"/>
                  <a:cs typeface="Arial" panose="020B0604020202020204" pitchFamily="34" charset="0"/>
                </a:rPr>
                <a:t>AR</a:t>
              </a:r>
            </a:p>
          </p:txBody>
        </p:sp>
        <p:sp>
          <p:nvSpPr>
            <p:cNvPr id="6150" name="TextBox 6149">
              <a:extLst>
                <a:ext uri="{FF2B5EF4-FFF2-40B4-BE49-F238E27FC236}">
                  <a16:creationId xmlns:a16="http://schemas.microsoft.com/office/drawing/2014/main" id="{B52136C9-2158-7A58-0015-9132DA6A7654}"/>
                </a:ext>
              </a:extLst>
            </p:cNvPr>
            <p:cNvSpPr txBox="1"/>
            <p:nvPr/>
          </p:nvSpPr>
          <p:spPr>
            <a:xfrm>
              <a:off x="1594379" y="6236510"/>
              <a:ext cx="79473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grpSp>
          <p:nvGrpSpPr>
            <p:cNvPr id="6151" name="Group 6150">
              <a:extLst>
                <a:ext uri="{FF2B5EF4-FFF2-40B4-BE49-F238E27FC236}">
                  <a16:creationId xmlns:a16="http://schemas.microsoft.com/office/drawing/2014/main" id="{A253FF67-9283-837E-A88B-462BE5096D9E}"/>
                </a:ext>
              </a:extLst>
            </p:cNvPr>
            <p:cNvGrpSpPr/>
            <p:nvPr/>
          </p:nvGrpSpPr>
          <p:grpSpPr>
            <a:xfrm>
              <a:off x="735567" y="4523383"/>
              <a:ext cx="1124000" cy="1043091"/>
              <a:chOff x="3332622" y="217530"/>
              <a:chExt cx="2102707" cy="1598587"/>
            </a:xfrm>
          </p:grpSpPr>
          <p:sp>
            <p:nvSpPr>
              <p:cNvPr id="6159" name="TextBox 6158">
                <a:extLst>
                  <a:ext uri="{FF2B5EF4-FFF2-40B4-BE49-F238E27FC236}">
                    <a16:creationId xmlns:a16="http://schemas.microsoft.com/office/drawing/2014/main" id="{476BE930-9D50-D53E-B0F5-1938F7423692}"/>
                  </a:ext>
                </a:extLst>
              </p:cNvPr>
              <p:cNvSpPr txBox="1"/>
              <p:nvPr/>
            </p:nvSpPr>
            <p:spPr>
              <a:xfrm rot="18503866">
                <a:off x="2940906" y="1007880"/>
                <a:ext cx="1157681" cy="3742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b="1" err="1">
                    <a:latin typeface="Arial" panose="020B0604020202020204" pitchFamily="34" charset="0"/>
                    <a:cs typeface="Arial" panose="020B0604020202020204" pitchFamily="34" charset="0"/>
                  </a:rPr>
                  <a:t>Veh</a:t>
                </a:r>
                <a:endParaRPr lang="en-US"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60" name="TextBox 6159">
                <a:extLst>
                  <a:ext uri="{FF2B5EF4-FFF2-40B4-BE49-F238E27FC236}">
                    <a16:creationId xmlns:a16="http://schemas.microsoft.com/office/drawing/2014/main" id="{061DA7BB-7FE1-36D2-F16A-45FBC6080A71}"/>
                  </a:ext>
                </a:extLst>
              </p:cNvPr>
              <p:cNvSpPr txBox="1"/>
              <p:nvPr/>
            </p:nvSpPr>
            <p:spPr>
              <a:xfrm rot="18456813">
                <a:off x="3258882" y="1004329"/>
                <a:ext cx="1157681" cy="3742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b="1">
                    <a:latin typeface="Arial" panose="020B0604020202020204" pitchFamily="34" charset="0"/>
                    <a:cs typeface="Arial" panose="020B0604020202020204" pitchFamily="34" charset="0"/>
                  </a:rPr>
                  <a:t>CCS1477</a:t>
                </a:r>
                <a:endParaRPr lang="en-US"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79" name="TextBox 6178">
                <a:extLst>
                  <a:ext uri="{FF2B5EF4-FFF2-40B4-BE49-F238E27FC236}">
                    <a16:creationId xmlns:a16="http://schemas.microsoft.com/office/drawing/2014/main" id="{47381FCC-B24A-ADAF-F5BF-4BB6780A6DC1}"/>
                  </a:ext>
                </a:extLst>
              </p:cNvPr>
              <p:cNvSpPr txBox="1"/>
              <p:nvPr/>
            </p:nvSpPr>
            <p:spPr>
              <a:xfrm rot="18456813">
                <a:off x="3576859" y="1004329"/>
                <a:ext cx="1157681" cy="3742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b="1">
                    <a:latin typeface="Arial" panose="020B0604020202020204" pitchFamily="34" charset="0"/>
                    <a:cs typeface="Arial" panose="020B0604020202020204" pitchFamily="34" charset="0"/>
                  </a:rPr>
                  <a:t>DOXO</a:t>
                </a:r>
                <a:endParaRPr lang="en-US"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80" name="TextBox 6179">
                <a:extLst>
                  <a:ext uri="{FF2B5EF4-FFF2-40B4-BE49-F238E27FC236}">
                    <a16:creationId xmlns:a16="http://schemas.microsoft.com/office/drawing/2014/main" id="{2083BE1B-EEB6-7B28-769F-BBA62124505F}"/>
                  </a:ext>
                </a:extLst>
              </p:cNvPr>
              <p:cNvSpPr txBox="1"/>
              <p:nvPr/>
            </p:nvSpPr>
            <p:spPr>
              <a:xfrm rot="18456813">
                <a:off x="3894833" y="1004329"/>
                <a:ext cx="1157681" cy="3742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b="1">
                    <a:latin typeface="Arial" panose="020B0604020202020204" pitchFamily="34" charset="0"/>
                    <a:cs typeface="Arial" panose="020B0604020202020204" pitchFamily="34" charset="0"/>
                  </a:rPr>
                  <a:t>IR</a:t>
                </a:r>
                <a:endParaRPr lang="en-US"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81" name="TextBox 6180">
                <a:extLst>
                  <a:ext uri="{FF2B5EF4-FFF2-40B4-BE49-F238E27FC236}">
                    <a16:creationId xmlns:a16="http://schemas.microsoft.com/office/drawing/2014/main" id="{F2974118-91C1-64D7-E9EB-A5663B12F360}"/>
                  </a:ext>
                </a:extLst>
              </p:cNvPr>
              <p:cNvSpPr txBox="1"/>
              <p:nvPr/>
            </p:nvSpPr>
            <p:spPr>
              <a:xfrm rot="18456813">
                <a:off x="4089692" y="829699"/>
                <a:ext cx="1598587" cy="3742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b="1">
                    <a:latin typeface="Arial" panose="020B0604020202020204" pitchFamily="34" charset="0"/>
                    <a:cs typeface="Arial" panose="020B0604020202020204" pitchFamily="34" charset="0"/>
                  </a:rPr>
                  <a:t>DOXO + CCS1477</a:t>
                </a:r>
                <a:endParaRPr lang="en-US"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82" name="TextBox 6181">
                <a:extLst>
                  <a:ext uri="{FF2B5EF4-FFF2-40B4-BE49-F238E27FC236}">
                    <a16:creationId xmlns:a16="http://schemas.microsoft.com/office/drawing/2014/main" id="{920CD1BB-FF52-CBFB-80D7-229FEDA09BD0}"/>
                  </a:ext>
                </a:extLst>
              </p:cNvPr>
              <p:cNvSpPr txBox="1"/>
              <p:nvPr/>
            </p:nvSpPr>
            <p:spPr>
              <a:xfrm rot="18456813">
                <a:off x="4483358" y="856988"/>
                <a:ext cx="1529691" cy="3742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b="1">
                    <a:latin typeface="Arial" panose="020B0604020202020204" pitchFamily="34" charset="0"/>
                    <a:cs typeface="Arial" panose="020B0604020202020204" pitchFamily="34" charset="0"/>
                  </a:rPr>
                  <a:t>IR + CCS1477</a:t>
                </a:r>
                <a:endParaRPr lang="en-US"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152" name="TextBox 6151">
              <a:extLst>
                <a:ext uri="{FF2B5EF4-FFF2-40B4-BE49-F238E27FC236}">
                  <a16:creationId xmlns:a16="http://schemas.microsoft.com/office/drawing/2014/main" id="{0DEB7083-7123-1988-6864-4E27A228F873}"/>
                </a:ext>
              </a:extLst>
            </p:cNvPr>
            <p:cNvSpPr txBox="1"/>
            <p:nvPr/>
          </p:nvSpPr>
          <p:spPr>
            <a:xfrm>
              <a:off x="1594379" y="5663966"/>
              <a:ext cx="6605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>
                  <a:latin typeface="Arial" panose="020B0604020202020204" pitchFamily="34" charset="0"/>
                  <a:cs typeface="Arial" panose="020B0604020202020204" pitchFamily="34" charset="0"/>
                </a:rPr>
                <a:t>p300</a:t>
              </a:r>
            </a:p>
          </p:txBody>
        </p:sp>
        <p:sp>
          <p:nvSpPr>
            <p:cNvPr id="6153" name="TextBox 6152">
              <a:extLst>
                <a:ext uri="{FF2B5EF4-FFF2-40B4-BE49-F238E27FC236}">
                  <a16:creationId xmlns:a16="http://schemas.microsoft.com/office/drawing/2014/main" id="{72E8C2E9-36C6-2595-2905-B830AE4733C0}"/>
                </a:ext>
              </a:extLst>
            </p:cNvPr>
            <p:cNvSpPr txBox="1"/>
            <p:nvPr/>
          </p:nvSpPr>
          <p:spPr>
            <a:xfrm>
              <a:off x="1594379" y="6045663"/>
              <a:ext cx="65968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>
                  <a:latin typeface="Arial" panose="020B0604020202020204" pitchFamily="34" charset="0"/>
                  <a:cs typeface="Arial" panose="020B0604020202020204" pitchFamily="34" charset="0"/>
                </a:rPr>
                <a:t>c-MYC</a:t>
              </a:r>
            </a:p>
          </p:txBody>
        </p:sp>
        <p:pic>
          <p:nvPicPr>
            <p:cNvPr id="6154" name="Picture 6153">
              <a:extLst>
                <a:ext uri="{FF2B5EF4-FFF2-40B4-BE49-F238E27FC236}">
                  <a16:creationId xmlns:a16="http://schemas.microsoft.com/office/drawing/2014/main" id="{48AB80CC-1111-A89D-DBF5-B563235CCE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7366" t="5506" r="4027" b="57682"/>
            <a:stretch/>
          </p:blipFill>
          <p:spPr>
            <a:xfrm>
              <a:off x="582400" y="5676413"/>
              <a:ext cx="1029510" cy="17476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6155" name="Picture 6154">
              <a:extLst>
                <a:ext uri="{FF2B5EF4-FFF2-40B4-BE49-F238E27FC236}">
                  <a16:creationId xmlns:a16="http://schemas.microsoft.com/office/drawing/2014/main" id="{44B9624D-1C7F-49E2-4F8C-05D591166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2400" y="6249697"/>
              <a:ext cx="1029510" cy="16755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6156" name="Picture 6155">
              <a:extLst>
                <a:ext uri="{FF2B5EF4-FFF2-40B4-BE49-F238E27FC236}">
                  <a16:creationId xmlns:a16="http://schemas.microsoft.com/office/drawing/2014/main" id="{DAA53C4A-326F-B861-E380-387E647F7C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45098" r="4623"/>
            <a:stretch/>
          </p:blipFill>
          <p:spPr>
            <a:xfrm>
              <a:off x="582400" y="5476478"/>
              <a:ext cx="1029510" cy="17402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6157" name="Picture 6156">
              <a:extLst>
                <a:ext uri="{FF2B5EF4-FFF2-40B4-BE49-F238E27FC236}">
                  <a16:creationId xmlns:a16="http://schemas.microsoft.com/office/drawing/2014/main" id="{651386F7-370F-D386-E3BE-477383AC8C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5233" t="39233"/>
            <a:stretch/>
          </p:blipFill>
          <p:spPr>
            <a:xfrm>
              <a:off x="582400" y="6082693"/>
              <a:ext cx="1029510" cy="14109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6158" name="TextBox 6157">
              <a:extLst>
                <a:ext uri="{FF2B5EF4-FFF2-40B4-BE49-F238E27FC236}">
                  <a16:creationId xmlns:a16="http://schemas.microsoft.com/office/drawing/2014/main" id="{C053C392-1965-BD18-EF60-2B9661C0468B}"/>
                </a:ext>
              </a:extLst>
            </p:cNvPr>
            <p:cNvSpPr txBox="1"/>
            <p:nvPr/>
          </p:nvSpPr>
          <p:spPr>
            <a:xfrm>
              <a:off x="755080" y="6425344"/>
              <a:ext cx="71803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22Rv1</a:t>
              </a:r>
            </a:p>
          </p:txBody>
        </p:sp>
      </p:grpSp>
      <p:sp>
        <p:nvSpPr>
          <p:cNvPr id="6183" name="TextBox 6182">
            <a:extLst>
              <a:ext uri="{FF2B5EF4-FFF2-40B4-BE49-F238E27FC236}">
                <a16:creationId xmlns:a16="http://schemas.microsoft.com/office/drawing/2014/main" id="{65030B3C-800A-39A5-2E95-918C65BF253C}"/>
              </a:ext>
            </a:extLst>
          </p:cNvPr>
          <p:cNvSpPr txBox="1"/>
          <p:nvPr/>
        </p:nvSpPr>
        <p:spPr>
          <a:xfrm>
            <a:off x="5852539" y="1105635"/>
            <a:ext cx="5366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CBP</a:t>
            </a:r>
          </a:p>
        </p:txBody>
      </p:sp>
      <p:sp>
        <p:nvSpPr>
          <p:cNvPr id="6184" name="TextBox 6183">
            <a:extLst>
              <a:ext uri="{FF2B5EF4-FFF2-40B4-BE49-F238E27FC236}">
                <a16:creationId xmlns:a16="http://schemas.microsoft.com/office/drawing/2014/main" id="{84666D85-5F0D-E824-BE7E-DA28D2AE6999}"/>
              </a:ext>
            </a:extLst>
          </p:cNvPr>
          <p:cNvSpPr txBox="1"/>
          <p:nvPr/>
        </p:nvSpPr>
        <p:spPr>
          <a:xfrm>
            <a:off x="5852539" y="1538044"/>
            <a:ext cx="5366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</a:p>
        </p:txBody>
      </p:sp>
      <p:sp>
        <p:nvSpPr>
          <p:cNvPr id="6185" name="TextBox 6184">
            <a:extLst>
              <a:ext uri="{FF2B5EF4-FFF2-40B4-BE49-F238E27FC236}">
                <a16:creationId xmlns:a16="http://schemas.microsoft.com/office/drawing/2014/main" id="{B20ECFD8-E4B6-1C9F-880C-A6A8236F443A}"/>
              </a:ext>
            </a:extLst>
          </p:cNvPr>
          <p:cNvSpPr txBox="1"/>
          <p:nvPr/>
        </p:nvSpPr>
        <p:spPr>
          <a:xfrm>
            <a:off x="5852539" y="1970454"/>
            <a:ext cx="7487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</p:txBody>
      </p:sp>
      <p:grpSp>
        <p:nvGrpSpPr>
          <p:cNvPr id="6186" name="Group 6185">
            <a:extLst>
              <a:ext uri="{FF2B5EF4-FFF2-40B4-BE49-F238E27FC236}">
                <a16:creationId xmlns:a16="http://schemas.microsoft.com/office/drawing/2014/main" id="{C337905A-1A0D-EA45-EB4D-AF95DB44E881}"/>
              </a:ext>
            </a:extLst>
          </p:cNvPr>
          <p:cNvGrpSpPr/>
          <p:nvPr/>
        </p:nvGrpSpPr>
        <p:grpSpPr>
          <a:xfrm>
            <a:off x="4870440" y="202799"/>
            <a:ext cx="1188010" cy="988523"/>
            <a:chOff x="3358776" y="451676"/>
            <a:chExt cx="1911820" cy="1337286"/>
          </a:xfrm>
        </p:grpSpPr>
        <p:sp>
          <p:nvSpPr>
            <p:cNvPr id="6187" name="TextBox 6186">
              <a:extLst>
                <a:ext uri="{FF2B5EF4-FFF2-40B4-BE49-F238E27FC236}">
                  <a16:creationId xmlns:a16="http://schemas.microsoft.com/office/drawing/2014/main" id="{82D2C222-D26C-C50C-7BC0-23EEDFBB360B}"/>
                </a:ext>
              </a:extLst>
            </p:cNvPr>
            <p:cNvSpPr txBox="1"/>
            <p:nvPr/>
          </p:nvSpPr>
          <p:spPr>
            <a:xfrm rot="18503866">
              <a:off x="2940906" y="1034034"/>
              <a:ext cx="1157681" cy="321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err="1">
                  <a:latin typeface="Arial" panose="020B0604020202020204" pitchFamily="34" charset="0"/>
                  <a:cs typeface="Arial" panose="020B0604020202020204" pitchFamily="34" charset="0"/>
                </a:rPr>
                <a:t>Veh</a:t>
              </a:r>
              <a:endParaRPr lang="en-US"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88" name="TextBox 6187">
              <a:extLst>
                <a:ext uri="{FF2B5EF4-FFF2-40B4-BE49-F238E27FC236}">
                  <a16:creationId xmlns:a16="http://schemas.microsoft.com/office/drawing/2014/main" id="{6853DB85-E53C-48AC-1A00-1727F6AB2CCB}"/>
                </a:ext>
              </a:extLst>
            </p:cNvPr>
            <p:cNvSpPr txBox="1"/>
            <p:nvPr/>
          </p:nvSpPr>
          <p:spPr>
            <a:xfrm rot="18456813">
              <a:off x="3258882" y="1030482"/>
              <a:ext cx="1157681" cy="321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>
                  <a:latin typeface="Arial" panose="020B0604020202020204" pitchFamily="34" charset="0"/>
                  <a:cs typeface="Arial" panose="020B0604020202020204" pitchFamily="34" charset="0"/>
                </a:rPr>
                <a:t>CCS1477</a:t>
              </a:r>
              <a:endParaRPr lang="en-US"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89" name="TextBox 6188">
              <a:extLst>
                <a:ext uri="{FF2B5EF4-FFF2-40B4-BE49-F238E27FC236}">
                  <a16:creationId xmlns:a16="http://schemas.microsoft.com/office/drawing/2014/main" id="{008B0588-9C60-841E-E672-A20D1BFF9398}"/>
                </a:ext>
              </a:extLst>
            </p:cNvPr>
            <p:cNvSpPr txBox="1"/>
            <p:nvPr/>
          </p:nvSpPr>
          <p:spPr>
            <a:xfrm rot="18456813">
              <a:off x="3576859" y="1030482"/>
              <a:ext cx="1157681" cy="321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>
                  <a:latin typeface="Arial" panose="020B0604020202020204" pitchFamily="34" charset="0"/>
                  <a:cs typeface="Arial" panose="020B0604020202020204" pitchFamily="34" charset="0"/>
                </a:rPr>
                <a:t>DOXO</a:t>
              </a:r>
              <a:endParaRPr lang="en-US"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90" name="TextBox 6189">
              <a:extLst>
                <a:ext uri="{FF2B5EF4-FFF2-40B4-BE49-F238E27FC236}">
                  <a16:creationId xmlns:a16="http://schemas.microsoft.com/office/drawing/2014/main" id="{AB409D98-EFB9-CE8B-AFB4-46353F7715D2}"/>
                </a:ext>
              </a:extLst>
            </p:cNvPr>
            <p:cNvSpPr txBox="1"/>
            <p:nvPr/>
          </p:nvSpPr>
          <p:spPr>
            <a:xfrm rot="18456813">
              <a:off x="3894835" y="1030482"/>
              <a:ext cx="1157681" cy="321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>
                  <a:latin typeface="Arial" panose="020B0604020202020204" pitchFamily="34" charset="0"/>
                  <a:cs typeface="Arial" panose="020B0604020202020204" pitchFamily="34" charset="0"/>
                </a:rPr>
                <a:t>IR</a:t>
              </a:r>
              <a:endParaRPr lang="en-US"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91" name="TextBox 6190">
              <a:extLst>
                <a:ext uri="{FF2B5EF4-FFF2-40B4-BE49-F238E27FC236}">
                  <a16:creationId xmlns:a16="http://schemas.microsoft.com/office/drawing/2014/main" id="{5770C908-C826-75B7-AA26-4B527B4B9337}"/>
                </a:ext>
              </a:extLst>
            </p:cNvPr>
            <p:cNvSpPr txBox="1"/>
            <p:nvPr/>
          </p:nvSpPr>
          <p:spPr>
            <a:xfrm rot="18456813">
              <a:off x="4123006" y="959348"/>
              <a:ext cx="1337286" cy="321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>
                  <a:latin typeface="Arial" panose="020B0604020202020204" pitchFamily="34" charset="0"/>
                  <a:cs typeface="Arial" panose="020B0604020202020204" pitchFamily="34" charset="0"/>
                </a:rPr>
                <a:t>DOXO + CCS1477</a:t>
              </a:r>
              <a:endParaRPr lang="en-US"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92" name="TextBox 6191">
              <a:extLst>
                <a:ext uri="{FF2B5EF4-FFF2-40B4-BE49-F238E27FC236}">
                  <a16:creationId xmlns:a16="http://schemas.microsoft.com/office/drawing/2014/main" id="{815BA717-5827-3151-913C-5C69803194B3}"/>
                </a:ext>
              </a:extLst>
            </p:cNvPr>
            <p:cNvSpPr txBox="1"/>
            <p:nvPr/>
          </p:nvSpPr>
          <p:spPr>
            <a:xfrm rot="18456813">
              <a:off x="4530785" y="1030483"/>
              <a:ext cx="1157681" cy="321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>
                  <a:latin typeface="Arial" panose="020B0604020202020204" pitchFamily="34" charset="0"/>
                  <a:cs typeface="Arial" panose="020B0604020202020204" pitchFamily="34" charset="0"/>
                </a:rPr>
                <a:t>IR + CCS1477</a:t>
              </a:r>
              <a:endParaRPr lang="en-US"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193" name="TextBox 6192">
            <a:extLst>
              <a:ext uri="{FF2B5EF4-FFF2-40B4-BE49-F238E27FC236}">
                <a16:creationId xmlns:a16="http://schemas.microsoft.com/office/drawing/2014/main" id="{6AE367CF-4F1B-D60D-F658-58909E3F6336}"/>
              </a:ext>
            </a:extLst>
          </p:cNvPr>
          <p:cNvSpPr txBox="1"/>
          <p:nvPr/>
        </p:nvSpPr>
        <p:spPr>
          <a:xfrm>
            <a:off x="5852539" y="1321839"/>
            <a:ext cx="5366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p300</a:t>
            </a:r>
          </a:p>
        </p:txBody>
      </p:sp>
      <p:sp>
        <p:nvSpPr>
          <p:cNvPr id="6194" name="TextBox 6193">
            <a:extLst>
              <a:ext uri="{FF2B5EF4-FFF2-40B4-BE49-F238E27FC236}">
                <a16:creationId xmlns:a16="http://schemas.microsoft.com/office/drawing/2014/main" id="{67509EAA-FFB7-6CBA-7681-57ED368FD023}"/>
              </a:ext>
            </a:extLst>
          </p:cNvPr>
          <p:cNvSpPr txBox="1"/>
          <p:nvPr/>
        </p:nvSpPr>
        <p:spPr>
          <a:xfrm>
            <a:off x="5852539" y="1754248"/>
            <a:ext cx="5366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c-MYC</a:t>
            </a:r>
          </a:p>
        </p:txBody>
      </p:sp>
      <p:sp>
        <p:nvSpPr>
          <p:cNvPr id="6195" name="TextBox 6194">
            <a:extLst>
              <a:ext uri="{FF2B5EF4-FFF2-40B4-BE49-F238E27FC236}">
                <a16:creationId xmlns:a16="http://schemas.microsoft.com/office/drawing/2014/main" id="{87357D73-5735-9954-7E62-1F458F408E58}"/>
              </a:ext>
            </a:extLst>
          </p:cNvPr>
          <p:cNvSpPr txBox="1"/>
          <p:nvPr/>
        </p:nvSpPr>
        <p:spPr>
          <a:xfrm>
            <a:off x="5065759" y="2152979"/>
            <a:ext cx="5997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>
                <a:latin typeface="Arial" panose="020B0604020202020204" pitchFamily="34" charset="0"/>
                <a:cs typeface="Arial" panose="020B0604020202020204" pitchFamily="34" charset="0"/>
              </a:rPr>
              <a:t>C4-2</a:t>
            </a:r>
          </a:p>
        </p:txBody>
      </p:sp>
      <p:pic>
        <p:nvPicPr>
          <p:cNvPr id="6196" name="Picture 6195">
            <a:extLst>
              <a:ext uri="{FF2B5EF4-FFF2-40B4-BE49-F238E27FC236}">
                <a16:creationId xmlns:a16="http://schemas.microsoft.com/office/drawing/2014/main" id="{C6698C92-5869-0D7E-9FC9-DF82F80648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84433" y="1989758"/>
            <a:ext cx="1185002" cy="16322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6197" name="Picture 6196">
            <a:extLst>
              <a:ext uri="{FF2B5EF4-FFF2-40B4-BE49-F238E27FC236}">
                <a16:creationId xmlns:a16="http://schemas.microsoft.com/office/drawing/2014/main" id="{A619F5F2-8017-466B-F204-9835433E109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294" t="31992" b="17001"/>
          <a:stretch/>
        </p:blipFill>
        <p:spPr>
          <a:xfrm>
            <a:off x="4684433" y="1327562"/>
            <a:ext cx="1185002" cy="16274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6198" name="Picture 6197">
            <a:extLst>
              <a:ext uri="{FF2B5EF4-FFF2-40B4-BE49-F238E27FC236}">
                <a16:creationId xmlns:a16="http://schemas.microsoft.com/office/drawing/2014/main" id="{76336BFC-971B-0857-8F02-7BBDF0A78E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84433" y="1110089"/>
            <a:ext cx="1196460" cy="18002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6199" name="Picture 6198">
            <a:extLst>
              <a:ext uri="{FF2B5EF4-FFF2-40B4-BE49-F238E27FC236}">
                <a16:creationId xmlns:a16="http://schemas.microsoft.com/office/drawing/2014/main" id="{4C294020-2EA2-521D-226A-7F0758BCB81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84433" y="1760807"/>
            <a:ext cx="1171381" cy="16616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6200" name="Picture 6199">
            <a:extLst>
              <a:ext uri="{FF2B5EF4-FFF2-40B4-BE49-F238E27FC236}">
                <a16:creationId xmlns:a16="http://schemas.microsoft.com/office/drawing/2014/main" id="{69CECE69-58EC-060C-FAE3-CEFCED276A7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84433" y="1523791"/>
            <a:ext cx="1185770" cy="179907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6201" name="Picture 6200">
            <a:extLst>
              <a:ext uri="{FF2B5EF4-FFF2-40B4-BE49-F238E27FC236}">
                <a16:creationId xmlns:a16="http://schemas.microsoft.com/office/drawing/2014/main" id="{F53E3D95-8F5C-EE6E-BAB6-B2E09EE7E00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38574" y="1571849"/>
            <a:ext cx="1022636" cy="1575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97373F-83A8-3099-DABB-D3080B51E7F7}"/>
              </a:ext>
            </a:extLst>
          </p:cNvPr>
          <p:cNvSpPr txBox="1"/>
          <p:nvPr/>
        </p:nvSpPr>
        <p:spPr>
          <a:xfrm>
            <a:off x="7716" y="10701"/>
            <a:ext cx="1683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 Figure 6</a:t>
            </a:r>
          </a:p>
        </p:txBody>
      </p:sp>
    </p:spTree>
    <p:extLst>
      <p:ext uri="{BB962C8B-B14F-4D97-AF65-F5344CB8AC3E}">
        <p14:creationId xmlns:p14="http://schemas.microsoft.com/office/powerpoint/2010/main" val="1632364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AF3A5FA4-09B3-084A-67E4-6C4585EE38FA}"/>
              </a:ext>
            </a:extLst>
          </p:cNvPr>
          <p:cNvSpPr txBox="1">
            <a:spLocks/>
          </p:cNvSpPr>
          <p:nvPr/>
        </p:nvSpPr>
        <p:spPr>
          <a:xfrm>
            <a:off x="0" y="3287826"/>
            <a:ext cx="6858000" cy="10887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just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Supp Figure 6. CBP/p300 inhibition and knockdown decreases HR efficiency. A.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Validation of HR gene targets in CRPC cells with increasing time of CCS1477.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22Rv1 &amp; C4-2 cells were treated with with CBP/p300 inhibitor with or without genotoxic insult of 5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IR or 10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Doxorubicin treatment for 24 hours. Changes in HR factors protein expression were analyzed. n=3, *p&lt;0.05, **p&lt;0.01, &amp; ***p&lt;0.001.</a:t>
            </a:r>
          </a:p>
        </p:txBody>
      </p:sp>
    </p:spTree>
    <p:extLst>
      <p:ext uri="{BB962C8B-B14F-4D97-AF65-F5344CB8AC3E}">
        <p14:creationId xmlns:p14="http://schemas.microsoft.com/office/powerpoint/2010/main" val="2229260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7C7B53C8-4AAC-470A-11E6-A78DA134D33D}"/>
              </a:ext>
            </a:extLst>
          </p:cNvPr>
          <p:cNvSpPr/>
          <p:nvPr/>
        </p:nvSpPr>
        <p:spPr>
          <a:xfrm>
            <a:off x="6235" y="680816"/>
            <a:ext cx="4879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1D1C1D"/>
                </a:solidFill>
              </a:rPr>
              <a:t>A. </a:t>
            </a:r>
            <a:endParaRPr lang="en-US" sz="1600" b="1" dirty="0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52AE6BDC-870E-4213-1935-AA644B328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141" y="2922429"/>
            <a:ext cx="2911461" cy="282919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69F3D8B9-9920-7A5D-D15A-E18BBDC76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3948" y="2944800"/>
            <a:ext cx="2911461" cy="2774986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693E5779-0D89-EE57-FCC2-E423FBE546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619" y="731061"/>
            <a:ext cx="2025929" cy="723546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FFFBA7D2-C9CC-0430-7094-98D9010054E6}"/>
              </a:ext>
            </a:extLst>
          </p:cNvPr>
          <p:cNvSpPr/>
          <p:nvPr/>
        </p:nvSpPr>
        <p:spPr>
          <a:xfrm>
            <a:off x="-1889" y="2817349"/>
            <a:ext cx="4879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>
                <a:solidFill>
                  <a:srgbClr val="1D1C1D"/>
                </a:solidFill>
              </a:rPr>
              <a:t>B. </a:t>
            </a:r>
            <a:endParaRPr lang="en-US" sz="1600" b="1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A9134FB-546D-E672-5B9D-951826372BB9}"/>
              </a:ext>
            </a:extLst>
          </p:cNvPr>
          <p:cNvGrpSpPr/>
          <p:nvPr/>
        </p:nvGrpSpPr>
        <p:grpSpPr>
          <a:xfrm>
            <a:off x="250206" y="1461033"/>
            <a:ext cx="2911460" cy="1415282"/>
            <a:chOff x="292339" y="1494746"/>
            <a:chExt cx="2343512" cy="1079304"/>
          </a:xfrm>
        </p:grpSpPr>
        <p:pic>
          <p:nvPicPr>
            <p:cNvPr id="7" name="Picture 6" descr="A diagram of a group of groups&#10;&#10;Description automatically generated">
              <a:extLst>
                <a:ext uri="{FF2B5EF4-FFF2-40B4-BE49-F238E27FC236}">
                  <a16:creationId xmlns:a16="http://schemas.microsoft.com/office/drawing/2014/main" id="{225FE6A1-CA4C-3999-3AB4-44F4E03B1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2339" y="1496162"/>
              <a:ext cx="1135812" cy="1076465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" name="Picture 8" descr="A graph with lines and numbers&#10;&#10;Description automatically generated">
              <a:extLst>
                <a:ext uri="{FF2B5EF4-FFF2-40B4-BE49-F238E27FC236}">
                  <a16:creationId xmlns:a16="http://schemas.microsoft.com/office/drawing/2014/main" id="{1B29A200-1A51-3575-4251-100C84CA82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500038" y="1494746"/>
              <a:ext cx="1135813" cy="1079304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1E01FA5-A81D-B7AB-C700-2D842A3FAEAF}"/>
              </a:ext>
            </a:extLst>
          </p:cNvPr>
          <p:cNvSpPr txBox="1"/>
          <p:nvPr/>
        </p:nvSpPr>
        <p:spPr>
          <a:xfrm>
            <a:off x="7716" y="10701"/>
            <a:ext cx="1683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 Figure 7</a:t>
            </a:r>
          </a:p>
        </p:txBody>
      </p:sp>
    </p:spTree>
    <p:extLst>
      <p:ext uri="{BB962C8B-B14F-4D97-AF65-F5344CB8AC3E}">
        <p14:creationId xmlns:p14="http://schemas.microsoft.com/office/powerpoint/2010/main" val="248805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37708A84-0A0A-C56E-9634-A605E63F22FE}"/>
              </a:ext>
            </a:extLst>
          </p:cNvPr>
          <p:cNvSpPr txBox="1">
            <a:spLocks/>
          </p:cNvSpPr>
          <p:nvPr/>
        </p:nvSpPr>
        <p:spPr>
          <a:xfrm>
            <a:off x="0" y="2843784"/>
            <a:ext cx="6858000" cy="1536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just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Supp Figure 7. CBP/p300 inhibition mediates HR repair and impacts patient outcome. A.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HR expression in 22Rv1 xenografts with CCS1477 (20mg/mL). Tissue harvested, RNA isolated, and analyzed for HR gene expression.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Correlation of HR genes (RAD50, ATM, RAD51, RAD54L) with CBP and EP300 mRNA expression in patient cohorts. </a:t>
            </a:r>
          </a:p>
        </p:txBody>
      </p:sp>
    </p:spTree>
    <p:extLst>
      <p:ext uri="{BB962C8B-B14F-4D97-AF65-F5344CB8AC3E}">
        <p14:creationId xmlns:p14="http://schemas.microsoft.com/office/powerpoint/2010/main" val="3449974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3">
            <a:extLst>
              <a:ext uri="{FF2B5EF4-FFF2-40B4-BE49-F238E27FC236}">
                <a16:creationId xmlns:a16="http://schemas.microsoft.com/office/drawing/2014/main" id="{3D4270B6-ECD1-8241-8CCA-6EA46B2C1887}"/>
              </a:ext>
            </a:extLst>
          </p:cNvPr>
          <p:cNvSpPr txBox="1">
            <a:spLocks/>
          </p:cNvSpPr>
          <p:nvPr/>
        </p:nvSpPr>
        <p:spPr>
          <a:xfrm>
            <a:off x="27065" y="3430622"/>
            <a:ext cx="6803870" cy="2028346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just"/>
            <a:r>
              <a:rPr lang="en-US" sz="1400" b="1"/>
              <a:t>Supplementary Figure 1. Altered CBP/p300 expression correlates with aggressive disease. A. </a:t>
            </a:r>
            <a:r>
              <a:rPr lang="en-US" sz="1400"/>
              <a:t>Frequency of AR, CBP, and p300 alterations in primary </a:t>
            </a:r>
            <a:r>
              <a:rPr lang="en-US" sz="1400" err="1"/>
              <a:t>PCa</a:t>
            </a:r>
            <a:r>
              <a:rPr lang="en-US" sz="1400"/>
              <a:t>. </a:t>
            </a:r>
            <a:r>
              <a:rPr lang="en-US" sz="1400" b="1"/>
              <a:t>B-C. </a:t>
            </a:r>
            <a:r>
              <a:rPr lang="en-US" sz="1400"/>
              <a:t>Correlation of CBP and p300 mRNA expression in metastatic </a:t>
            </a:r>
            <a:r>
              <a:rPr lang="en-US" sz="1400" err="1"/>
              <a:t>PCa</a:t>
            </a:r>
            <a:r>
              <a:rPr lang="en-US" sz="1400"/>
              <a:t> patient tumors from the </a:t>
            </a:r>
            <a:r>
              <a:rPr lang="it-IT" sz="1400"/>
              <a:t>Prostate Adenocarcinoma (MSK/DFCI, Nature Genetics 2018</a:t>
            </a:r>
            <a:r>
              <a:rPr lang="it-IT" sz="1400" b="1"/>
              <a:t> </a:t>
            </a:r>
            <a:r>
              <a:rPr lang="it-IT" sz="1400"/>
              <a:t>and</a:t>
            </a:r>
            <a:r>
              <a:rPr lang="it-IT" sz="1400" b="1"/>
              <a:t> </a:t>
            </a:r>
            <a:r>
              <a:rPr lang="it-IT" sz="1400" err="1"/>
              <a:t>Metastatic</a:t>
            </a:r>
            <a:r>
              <a:rPr lang="it-IT" sz="1400"/>
              <a:t> Prostate Cancer (SU2C/PCF Dream Team, Cell 2015)</a:t>
            </a:r>
            <a:r>
              <a:rPr lang="it-IT" sz="1400" b="1"/>
              <a:t> </a:t>
            </a:r>
            <a:r>
              <a:rPr lang="en-US" sz="1400"/>
              <a:t>data sets from </a:t>
            </a:r>
            <a:r>
              <a:rPr lang="en-US" sz="1400" err="1"/>
              <a:t>cBioportal</a:t>
            </a:r>
            <a:r>
              <a:rPr lang="en-US" sz="1400"/>
              <a:t>. Hormone sensitive </a:t>
            </a:r>
            <a:r>
              <a:rPr lang="en-US" sz="1400" err="1"/>
              <a:t>PCa</a:t>
            </a:r>
            <a:r>
              <a:rPr lang="en-US" sz="1400"/>
              <a:t> total alterations AR n= 167, CBP n=26, and p300 n=11, and castration-resistant </a:t>
            </a:r>
            <a:r>
              <a:rPr lang="en-US" sz="1400" err="1"/>
              <a:t>PCa</a:t>
            </a:r>
            <a:r>
              <a:rPr lang="en-US" sz="1400"/>
              <a:t> AR n=94, CBP n=8, and p300 n=2. </a:t>
            </a:r>
            <a:r>
              <a:rPr lang="en-US" sz="1400" b="1"/>
              <a:t>D. </a:t>
            </a:r>
            <a:r>
              <a:rPr lang="en-US" sz="1400" err="1"/>
              <a:t>cBioportal</a:t>
            </a:r>
            <a:r>
              <a:rPr lang="en-US" sz="1400"/>
              <a:t> analyses for overall survival from the Prostate Adenocarcinoma (MSK, Clin Cancer Res. 2022) data set.</a:t>
            </a:r>
            <a:endParaRPr lang="en-US" sz="1400" b="1"/>
          </a:p>
        </p:txBody>
      </p:sp>
    </p:spTree>
    <p:extLst>
      <p:ext uri="{BB962C8B-B14F-4D97-AF65-F5344CB8AC3E}">
        <p14:creationId xmlns:p14="http://schemas.microsoft.com/office/powerpoint/2010/main" val="3262089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6D00647-414C-CE66-6DF0-A3673AB24E2A}"/>
              </a:ext>
            </a:extLst>
          </p:cNvPr>
          <p:cNvSpPr/>
          <p:nvPr/>
        </p:nvSpPr>
        <p:spPr>
          <a:xfrm>
            <a:off x="-49466" y="6137795"/>
            <a:ext cx="4053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1600" b="1">
                <a:solidFill>
                  <a:srgbClr val="1D1C1D"/>
                </a:solidFill>
              </a:rPr>
              <a:t>D.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1E18C3-6EF3-9C0A-309B-55A3551C79A4}"/>
              </a:ext>
            </a:extLst>
          </p:cNvPr>
          <p:cNvSpPr/>
          <p:nvPr/>
        </p:nvSpPr>
        <p:spPr>
          <a:xfrm>
            <a:off x="-49466" y="3059792"/>
            <a:ext cx="4542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solidFill>
                  <a:srgbClr val="1D1C1D"/>
                </a:solidFill>
              </a:rPr>
              <a:t>C. </a:t>
            </a:r>
            <a:endParaRPr lang="en-US" sz="1600" b="1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77D13E7-6E78-2E2A-8B84-48F4442FBB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731" y="3165083"/>
            <a:ext cx="6320538" cy="300535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B52A37B-7DF9-2BC8-39F6-8F7F8EB72734}"/>
              </a:ext>
            </a:extLst>
          </p:cNvPr>
          <p:cNvSpPr/>
          <p:nvPr/>
        </p:nvSpPr>
        <p:spPr>
          <a:xfrm>
            <a:off x="2236355" y="6137795"/>
            <a:ext cx="4542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1D1C1D"/>
                </a:solidFill>
              </a:rPr>
              <a:t>E. </a:t>
            </a:r>
            <a:endParaRPr lang="en-US" sz="1600" b="1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C5F7E6C-A072-D1BF-E023-B421D368129D}"/>
              </a:ext>
            </a:extLst>
          </p:cNvPr>
          <p:cNvGrpSpPr/>
          <p:nvPr/>
        </p:nvGrpSpPr>
        <p:grpSpPr>
          <a:xfrm>
            <a:off x="2472735" y="6299050"/>
            <a:ext cx="4093981" cy="2587818"/>
            <a:chOff x="255592" y="6079876"/>
            <a:chExt cx="3755620" cy="2312345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7B49151-1687-E2DB-672B-9DBEE585EAD9}"/>
                </a:ext>
              </a:extLst>
            </p:cNvPr>
            <p:cNvGrpSpPr/>
            <p:nvPr/>
          </p:nvGrpSpPr>
          <p:grpSpPr>
            <a:xfrm>
              <a:off x="255592" y="6079876"/>
              <a:ext cx="3755620" cy="2312345"/>
              <a:chOff x="7906582" y="3194785"/>
              <a:chExt cx="3152423" cy="1907217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B516AA2D-63B3-8E06-D2A5-E24600D6255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r="10834"/>
              <a:stretch/>
            </p:blipFill>
            <p:spPr>
              <a:xfrm>
                <a:off x="7906582" y="3405389"/>
                <a:ext cx="3152423" cy="1696613"/>
              </a:xfrm>
              <a:prstGeom prst="rect">
                <a:avLst/>
              </a:prstGeom>
            </p:spPr>
          </p:pic>
          <p:pic>
            <p:nvPicPr>
              <p:cNvPr id="38" name="Picture 2">
                <a:extLst>
                  <a:ext uri="{FF2B5EF4-FFF2-40B4-BE49-F238E27FC236}">
                    <a16:creationId xmlns:a16="http://schemas.microsoft.com/office/drawing/2014/main" id="{7A009E66-F49E-863C-D14A-5F3A4296EC4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18" t="64749" r="49554" b="1793"/>
              <a:stretch/>
            </p:blipFill>
            <p:spPr bwMode="auto">
              <a:xfrm>
                <a:off x="10040168" y="3482863"/>
                <a:ext cx="642687" cy="8280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9" name="Picture 2">
                <a:extLst>
                  <a:ext uri="{FF2B5EF4-FFF2-40B4-BE49-F238E27FC236}">
                    <a16:creationId xmlns:a16="http://schemas.microsoft.com/office/drawing/2014/main" id="{EF220714-D8EA-7389-E2E2-665266A064E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768" t="51441" b="11659"/>
              <a:stretch/>
            </p:blipFill>
            <p:spPr bwMode="auto">
              <a:xfrm>
                <a:off x="8757144" y="3482863"/>
                <a:ext cx="603036" cy="8280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" name="Picture 4">
                <a:extLst>
                  <a:ext uri="{FF2B5EF4-FFF2-40B4-BE49-F238E27FC236}">
                    <a16:creationId xmlns:a16="http://schemas.microsoft.com/office/drawing/2014/main" id="{B8CC4406-8C70-8BCD-78E1-2F7661CBE15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665" t="55072" r="13214" b="11263"/>
              <a:stretch/>
            </p:blipFill>
            <p:spPr bwMode="auto">
              <a:xfrm>
                <a:off x="9383480" y="3484775"/>
                <a:ext cx="642686" cy="8280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2EA44D21-C9A0-48C0-CB2E-5DB525DCFC1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3988" t="39868" r="14230" b="48204"/>
              <a:stretch/>
            </p:blipFill>
            <p:spPr>
              <a:xfrm>
                <a:off x="8034266" y="3194785"/>
                <a:ext cx="2891366" cy="202358"/>
              </a:xfrm>
              <a:prstGeom prst="rect">
                <a:avLst/>
              </a:prstGeom>
            </p:spPr>
          </p:pic>
          <p:pic>
            <p:nvPicPr>
              <p:cNvPr id="42" name="Picture 7">
                <a:extLst>
                  <a:ext uri="{FF2B5EF4-FFF2-40B4-BE49-F238E27FC236}">
                    <a16:creationId xmlns:a16="http://schemas.microsoft.com/office/drawing/2014/main" id="{132DFA09-53E2-7ABD-81BF-52C29D91456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436" b="30514"/>
              <a:stretch/>
            </p:blipFill>
            <p:spPr bwMode="auto">
              <a:xfrm>
                <a:off x="9373704" y="3639274"/>
                <a:ext cx="666464" cy="78841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3" name="Picture 9">
                <a:extLst>
                  <a:ext uri="{FF2B5EF4-FFF2-40B4-BE49-F238E27FC236}">
                    <a16:creationId xmlns:a16="http://schemas.microsoft.com/office/drawing/2014/main" id="{3E112313-73C1-F56B-2A0F-F939C11F84A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1738" r="52613" b="-673"/>
              <a:stretch/>
            </p:blipFill>
            <p:spPr bwMode="auto">
              <a:xfrm>
                <a:off x="10074450" y="3825382"/>
                <a:ext cx="614707" cy="100382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4" name="Picture 10">
                <a:extLst>
                  <a:ext uri="{FF2B5EF4-FFF2-40B4-BE49-F238E27FC236}">
                    <a16:creationId xmlns:a16="http://schemas.microsoft.com/office/drawing/2014/main" id="{A816AC9D-9125-4720-1BD8-7D4E409BA39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3457" b="16761"/>
              <a:stretch/>
            </p:blipFill>
            <p:spPr bwMode="auto">
              <a:xfrm>
                <a:off x="9380006" y="3825382"/>
                <a:ext cx="666464" cy="9708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5" name="Picture 9">
                <a:extLst>
                  <a:ext uri="{FF2B5EF4-FFF2-40B4-BE49-F238E27FC236}">
                    <a16:creationId xmlns:a16="http://schemas.microsoft.com/office/drawing/2014/main" id="{117C7C5D-7924-B6AF-5C27-5A84DAAF89B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3070" t="31065" r="-457"/>
              <a:stretch/>
            </p:blipFill>
            <p:spPr bwMode="auto">
              <a:xfrm>
                <a:off x="8751309" y="3822087"/>
                <a:ext cx="614707" cy="100382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BBCBB90A-75B4-E39A-9CFE-26E70CCA698E}"/>
                </a:ext>
              </a:extLst>
            </p:cNvPr>
            <p:cNvGrpSpPr/>
            <p:nvPr/>
          </p:nvGrpSpPr>
          <p:grpSpPr>
            <a:xfrm>
              <a:off x="476890" y="6425136"/>
              <a:ext cx="3075634" cy="523718"/>
              <a:chOff x="476890" y="6425136"/>
              <a:chExt cx="3075634" cy="523718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A198BDD0-8CF0-A0E4-DC91-7451FFC5F0B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rcRect l="59540" t="50000" r="22358" b="42223"/>
              <a:stretch/>
            </p:blipFill>
            <p:spPr>
              <a:xfrm>
                <a:off x="492414" y="6850495"/>
                <a:ext cx="732327" cy="98359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50BEF1E3-3BA2-6D56-2380-07805695450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l="1674" t="27951" r="80153" b="65764"/>
              <a:stretch/>
            </p:blipFill>
            <p:spPr>
              <a:xfrm>
                <a:off x="481630" y="6624228"/>
                <a:ext cx="723093" cy="9144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80C77013-C918-5D71-8FDC-966A79461AE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l="60436" t="21894" r="20913" b="66845"/>
              <a:stretch/>
            </p:blipFill>
            <p:spPr>
              <a:xfrm>
                <a:off x="476890" y="6425136"/>
                <a:ext cx="747851" cy="130588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2BA76745-32EE-941B-DD67-3B13F79F23D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567" t="47970" r="30021" b="25013"/>
              <a:stretch/>
            </p:blipFill>
            <p:spPr bwMode="auto">
              <a:xfrm>
                <a:off x="1268903" y="6618783"/>
                <a:ext cx="718423" cy="8900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Picture 4">
                <a:extLst>
                  <a:ext uri="{FF2B5EF4-FFF2-40B4-BE49-F238E27FC236}">
                    <a16:creationId xmlns:a16="http://schemas.microsoft.com/office/drawing/2014/main" id="{88D58C0A-2748-C5BC-BAAD-487A8DF861A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59" t="15844" r="2500" b="12644"/>
              <a:stretch/>
            </p:blipFill>
            <p:spPr bwMode="auto">
              <a:xfrm>
                <a:off x="2819432" y="6618925"/>
                <a:ext cx="733092" cy="9558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47" name="Picture 46">
            <a:extLst>
              <a:ext uri="{FF2B5EF4-FFF2-40B4-BE49-F238E27FC236}">
                <a16:creationId xmlns:a16="http://schemas.microsoft.com/office/drawing/2014/main" id="{23C61CCF-0C5F-856A-6CD0-6246D8FEFB9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5873" y="7476439"/>
            <a:ext cx="1821440" cy="139210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48E7C2FC-2ED4-02A3-9B7D-0EB12FAAE01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42190" y="6202446"/>
            <a:ext cx="2007021" cy="1473687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B32D3F6D-9766-2FD5-6CC8-B7C1412ECD50}"/>
              </a:ext>
            </a:extLst>
          </p:cNvPr>
          <p:cNvSpPr/>
          <p:nvPr/>
        </p:nvSpPr>
        <p:spPr>
          <a:xfrm>
            <a:off x="2724552" y="445545"/>
            <a:ext cx="4542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1D1C1D"/>
                </a:solidFill>
              </a:rPr>
              <a:t>B. </a:t>
            </a:r>
            <a:endParaRPr lang="en-US" sz="1600" b="1" dirty="0"/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0C93C732-FE6F-6FE3-4540-C134117D487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016437" y="474391"/>
            <a:ext cx="2156269" cy="1332526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DD72BBA4-468E-A1C8-22BF-1F709F07F56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004322" y="1791959"/>
            <a:ext cx="2180497" cy="1324451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1BA90671-107F-B8B2-9F9E-AB4B2852C470}"/>
              </a:ext>
            </a:extLst>
          </p:cNvPr>
          <p:cNvSpPr/>
          <p:nvPr/>
        </p:nvSpPr>
        <p:spPr>
          <a:xfrm>
            <a:off x="-49466" y="445545"/>
            <a:ext cx="4542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solidFill>
                  <a:srgbClr val="1D1C1D"/>
                </a:solidFill>
              </a:rPr>
              <a:t>A. </a:t>
            </a:r>
            <a:endParaRPr lang="en-US" sz="1600" b="1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173F8149-C358-31E4-A08E-37FEA24E580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29746" y="1820981"/>
            <a:ext cx="2412829" cy="1344102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FD000567-42FA-1AA8-A84D-6E5EA6C6878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24300" y="514423"/>
            <a:ext cx="2406273" cy="13572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E1A271-B98A-DEA1-AD76-B229F8B945B1}"/>
              </a:ext>
            </a:extLst>
          </p:cNvPr>
          <p:cNvSpPr txBox="1"/>
          <p:nvPr/>
        </p:nvSpPr>
        <p:spPr>
          <a:xfrm>
            <a:off x="7716" y="10701"/>
            <a:ext cx="1683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 Figure 2</a:t>
            </a:r>
          </a:p>
        </p:txBody>
      </p:sp>
    </p:spTree>
    <p:extLst>
      <p:ext uri="{BB962C8B-B14F-4D97-AF65-F5344CB8AC3E}">
        <p14:creationId xmlns:p14="http://schemas.microsoft.com/office/powerpoint/2010/main" val="3345874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DCB18B08-6D36-14D4-6C86-07ACF48C1788}"/>
              </a:ext>
            </a:extLst>
          </p:cNvPr>
          <p:cNvSpPr txBox="1">
            <a:spLocks/>
          </p:cNvSpPr>
          <p:nvPr/>
        </p:nvSpPr>
        <p:spPr>
          <a:xfrm>
            <a:off x="0" y="3139340"/>
            <a:ext cx="6823920" cy="118927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just"/>
            <a:r>
              <a:rPr lang="en-US" sz="1400" b="1" dirty="0"/>
              <a:t>Supplementary Figure 2. CCS1477 sensitizes CRPC cells to AR-dependent DNA repair. A-B. </a:t>
            </a:r>
            <a:r>
              <a:rPr lang="en-US" sz="1400" dirty="0"/>
              <a:t>22Rv1 and C4-2 cells treated with CBP/p300 inhibitor (CCS1477) for increasing time (4-72 hours). </a:t>
            </a:r>
            <a:r>
              <a:rPr lang="en-US" sz="1400" b="1" dirty="0"/>
              <a:t>A.</a:t>
            </a:r>
            <a:r>
              <a:rPr lang="en-US" sz="1400" dirty="0"/>
              <a:t> Cells were harvested and analyzed for cell cycle analyses with flow cytometry. </a:t>
            </a:r>
            <a:r>
              <a:rPr lang="en-US" sz="1400" b="1" dirty="0"/>
              <a:t>B.</a:t>
            </a:r>
            <a:r>
              <a:rPr lang="en-US" sz="1400" dirty="0"/>
              <a:t> Cells were harvested, RNA isolated, and qPCR analyses of key target genes. </a:t>
            </a:r>
            <a:r>
              <a:rPr lang="en-US" sz="1400" b="1" dirty="0"/>
              <a:t>B.</a:t>
            </a:r>
            <a:r>
              <a:rPr lang="en-US" sz="1400" dirty="0"/>
              <a:t> Cells were harvested and analyzed for cell cycle analyses with flow cytometry </a:t>
            </a:r>
            <a:r>
              <a:rPr lang="en-US" sz="1400" b="1" dirty="0"/>
              <a:t>C. </a:t>
            </a:r>
            <a:r>
              <a:rPr lang="en-US" sz="1400" dirty="0"/>
              <a:t>22Rv1 (top) and C4-2 (bottom) cells were treated with increasing dosages of indicated DDR agents (IR, cisplatin, </a:t>
            </a:r>
            <a:r>
              <a:rPr lang="en-US" sz="1400" dirty="0" err="1"/>
              <a:t>olaparib</a:t>
            </a:r>
            <a:r>
              <a:rPr lang="en-US" sz="1400" dirty="0"/>
              <a:t>, or doxorubicin) with or without CCS1477, and drug sensitivity assays were performed on Day 5 using </a:t>
            </a:r>
            <a:r>
              <a:rPr lang="en-US" sz="1400" dirty="0" err="1"/>
              <a:t>Picogreen</a:t>
            </a:r>
            <a:r>
              <a:rPr lang="en-US" sz="1400" dirty="0"/>
              <a:t>. Combination Index (CI) analyses were performed for conditions performed above. </a:t>
            </a:r>
            <a:r>
              <a:rPr lang="en-US" sz="1400" b="1" dirty="0"/>
              <a:t>D. </a:t>
            </a:r>
            <a:r>
              <a:rPr lang="en-US" sz="1400" dirty="0"/>
              <a:t>22Rv1 (top) and C4-2 (bottom) cells were treated with or without CCS1477 (250 </a:t>
            </a:r>
            <a:r>
              <a:rPr lang="en-US" sz="1400" dirty="0" err="1"/>
              <a:t>nM</a:t>
            </a:r>
            <a:r>
              <a:rPr lang="en-US" sz="1400" dirty="0"/>
              <a:t>) and IR (5 </a:t>
            </a:r>
            <a:r>
              <a:rPr lang="en-US" sz="1400" dirty="0" err="1"/>
              <a:t>Gy</a:t>
            </a:r>
            <a:r>
              <a:rPr lang="en-US" sz="1400" dirty="0"/>
              <a:t>) at Day 0. Cells were harvested for growth assays analyses on Days 0, 3, and 5 using </a:t>
            </a:r>
            <a:r>
              <a:rPr lang="en-US" sz="1400" dirty="0" err="1"/>
              <a:t>Picogreen</a:t>
            </a:r>
            <a:r>
              <a:rPr lang="en-US" sz="1400" dirty="0"/>
              <a:t>. </a:t>
            </a:r>
            <a:r>
              <a:rPr lang="en-US" sz="1400" b="1" dirty="0"/>
              <a:t>E. </a:t>
            </a:r>
            <a:r>
              <a:rPr lang="en-US" sz="1400" dirty="0"/>
              <a:t>WB analyses of AR, CBP, p300, c-MYC, and Vinculin in response to IR, cisplatin, </a:t>
            </a:r>
            <a:r>
              <a:rPr lang="en-US" sz="1400" dirty="0" err="1"/>
              <a:t>olaparib</a:t>
            </a:r>
            <a:r>
              <a:rPr lang="en-US" sz="1400" dirty="0"/>
              <a:t>, and doxorubicin in 22Rv1 and C4-2 cells. n=3, *p&lt;0.05, **p&lt;0.01, &amp; ***p&lt;0.001.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487576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roup 147">
            <a:extLst>
              <a:ext uri="{FF2B5EF4-FFF2-40B4-BE49-F238E27FC236}">
                <a16:creationId xmlns:a16="http://schemas.microsoft.com/office/drawing/2014/main" id="{F586BE50-99AF-95B9-FE64-32CBEE05D880}"/>
              </a:ext>
            </a:extLst>
          </p:cNvPr>
          <p:cNvGrpSpPr/>
          <p:nvPr/>
        </p:nvGrpSpPr>
        <p:grpSpPr>
          <a:xfrm>
            <a:off x="2317285" y="2899105"/>
            <a:ext cx="1856749" cy="2443544"/>
            <a:chOff x="2317285" y="2795709"/>
            <a:chExt cx="1856749" cy="2443544"/>
          </a:xfrm>
        </p:grpSpPr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DB1795BA-41C7-DA4E-6833-0D479C3156F8}"/>
                </a:ext>
              </a:extLst>
            </p:cNvPr>
            <p:cNvGrpSpPr/>
            <p:nvPr/>
          </p:nvGrpSpPr>
          <p:grpSpPr>
            <a:xfrm>
              <a:off x="3584325" y="5002537"/>
              <a:ext cx="589709" cy="236716"/>
              <a:chOff x="3591767" y="7137146"/>
              <a:chExt cx="589709" cy="236716"/>
            </a:xfrm>
          </p:grpSpPr>
          <p:grpSp>
            <p:nvGrpSpPr>
              <p:cNvPr id="134" name="Group 133">
                <a:extLst>
                  <a:ext uri="{FF2B5EF4-FFF2-40B4-BE49-F238E27FC236}">
                    <a16:creationId xmlns:a16="http://schemas.microsoft.com/office/drawing/2014/main" id="{1CCDE412-0C51-4333-60EA-60C9AE932664}"/>
                  </a:ext>
                </a:extLst>
              </p:cNvPr>
              <p:cNvGrpSpPr/>
              <p:nvPr/>
            </p:nvGrpSpPr>
            <p:grpSpPr>
              <a:xfrm>
                <a:off x="3591767" y="7158827"/>
                <a:ext cx="589709" cy="215035"/>
                <a:chOff x="4241241" y="7819818"/>
                <a:chExt cx="589709" cy="215035"/>
              </a:xfrm>
            </p:grpSpPr>
            <p:sp>
              <p:nvSpPr>
                <p:cNvPr id="136" name="TextBox 135">
                  <a:extLst>
                    <a:ext uri="{FF2B5EF4-FFF2-40B4-BE49-F238E27FC236}">
                      <a16:creationId xmlns:a16="http://schemas.microsoft.com/office/drawing/2014/main" id="{92242016-CAE7-61FA-6DA0-C68203DC6431}"/>
                    </a:ext>
                  </a:extLst>
                </p:cNvPr>
                <p:cNvSpPr txBox="1"/>
                <p:nvPr/>
              </p:nvSpPr>
              <p:spPr>
                <a:xfrm>
                  <a:off x="4255826" y="7865576"/>
                  <a:ext cx="529180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500">
                      <a:latin typeface="Arial" panose="020B0604020202020204" pitchFamily="34" charset="0"/>
                      <a:cs typeface="Arial" panose="020B0604020202020204" pitchFamily="34" charset="0"/>
                    </a:rPr>
                    <a:t>p-value</a:t>
                  </a:r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E2FCFD7E-4DB4-A880-F3B1-4CBF57CD766D}"/>
                    </a:ext>
                  </a:extLst>
                </p:cNvPr>
                <p:cNvSpPr txBox="1"/>
                <p:nvPr/>
              </p:nvSpPr>
              <p:spPr>
                <a:xfrm>
                  <a:off x="4241241" y="7819818"/>
                  <a:ext cx="356267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00">
                      <a:latin typeface="Arial" panose="020B0604020202020204" pitchFamily="34" charset="0"/>
                      <a:cs typeface="Arial" panose="020B0604020202020204" pitchFamily="34" charset="0"/>
                    </a:rPr>
                    <a:t>5x10</a:t>
                  </a:r>
                  <a:r>
                    <a:rPr lang="en-US" sz="400" baseline="30000">
                      <a:latin typeface="Arial" panose="020B0604020202020204" pitchFamily="34" charset="0"/>
                      <a:cs typeface="Arial" panose="020B0604020202020204" pitchFamily="34" charset="0"/>
                    </a:rPr>
                    <a:t>-4</a:t>
                  </a:r>
                  <a:endParaRPr lang="en-US" sz="5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2E32450A-A14A-B3C4-DFDE-B37D0B13ABAA}"/>
                    </a:ext>
                  </a:extLst>
                </p:cNvPr>
                <p:cNvSpPr txBox="1"/>
                <p:nvPr/>
              </p:nvSpPr>
              <p:spPr>
                <a:xfrm>
                  <a:off x="4474683" y="7819818"/>
                  <a:ext cx="356267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00">
                      <a:latin typeface="Arial" panose="020B0604020202020204" pitchFamily="34" charset="0"/>
                      <a:cs typeface="Arial" panose="020B0604020202020204" pitchFamily="34" charset="0"/>
                    </a:rPr>
                    <a:t>1x10</a:t>
                  </a:r>
                  <a:r>
                    <a:rPr lang="en-US" sz="400" baseline="30000">
                      <a:latin typeface="Arial" panose="020B0604020202020204" pitchFamily="34" charset="0"/>
                      <a:cs typeface="Arial" panose="020B0604020202020204" pitchFamily="34" charset="0"/>
                    </a:rPr>
                    <a:t>-10</a:t>
                  </a:r>
                  <a:endParaRPr lang="en-US" sz="5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135" name="Picture 134">
                <a:extLst>
                  <a:ext uri="{FF2B5EF4-FFF2-40B4-BE49-F238E27FC236}">
                    <a16:creationId xmlns:a16="http://schemas.microsoft.com/office/drawing/2014/main" id="{E85A0431-F6CD-F73A-D335-EE1A9FD5D2F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1635" t="9088" r="1587" b="7742"/>
              <a:stretch/>
            </p:blipFill>
            <p:spPr>
              <a:xfrm rot="10800000">
                <a:off x="3760232" y="7137146"/>
                <a:ext cx="240910" cy="60166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p:grpSp>
        <p:pic>
          <p:nvPicPr>
            <p:cNvPr id="145" name="Picture 144">
              <a:extLst>
                <a:ext uri="{FF2B5EF4-FFF2-40B4-BE49-F238E27FC236}">
                  <a16:creationId xmlns:a16="http://schemas.microsoft.com/office/drawing/2014/main" id="{A95A4A6D-197E-B4E6-57BD-96C3F64B89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17285" y="3043585"/>
              <a:ext cx="1684645" cy="1934840"/>
            </a:xfrm>
            <a:prstGeom prst="rect">
              <a:avLst/>
            </a:prstGeom>
          </p:spPr>
        </p:pic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07C2B621-66F2-FB82-B50B-9D4D552BCF2E}"/>
                </a:ext>
              </a:extLst>
            </p:cNvPr>
            <p:cNvSpPr txBox="1"/>
            <p:nvPr/>
          </p:nvSpPr>
          <p:spPr>
            <a:xfrm>
              <a:off x="2800297" y="2795709"/>
              <a:ext cx="11975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/>
                <a:t>Hallmarks GSEA</a:t>
              </a: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072D9C74-A569-009F-E080-8424610AA4A0}"/>
                </a:ext>
              </a:extLst>
            </p:cNvPr>
            <p:cNvSpPr txBox="1"/>
            <p:nvPr/>
          </p:nvSpPr>
          <p:spPr>
            <a:xfrm>
              <a:off x="3653694" y="2962447"/>
              <a:ext cx="43241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>
                  <a:solidFill>
                    <a:srgbClr val="FF0000"/>
                  </a:solidFill>
                </a:rPr>
                <a:t>AR</a:t>
              </a: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C90FD0A3-8CD2-7A4C-BED8-7CA2A9402413}"/>
              </a:ext>
            </a:extLst>
          </p:cNvPr>
          <p:cNvSpPr/>
          <p:nvPr/>
        </p:nvSpPr>
        <p:spPr>
          <a:xfrm>
            <a:off x="1798807" y="514476"/>
            <a:ext cx="4032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solidFill>
                  <a:srgbClr val="1D1C1D"/>
                </a:solidFill>
              </a:rPr>
              <a:t>B. </a:t>
            </a:r>
            <a:endParaRPr lang="en-US" sz="1600" b="1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A69E273A-0A8A-9B35-51F5-6A11FC7ECBB5}"/>
              </a:ext>
            </a:extLst>
          </p:cNvPr>
          <p:cNvSpPr/>
          <p:nvPr/>
        </p:nvSpPr>
        <p:spPr>
          <a:xfrm>
            <a:off x="-36576" y="3274877"/>
            <a:ext cx="4032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solidFill>
                  <a:srgbClr val="1D1C1D"/>
                </a:solidFill>
              </a:rPr>
              <a:t>C. </a:t>
            </a:r>
            <a:endParaRPr lang="en-US" sz="1600" b="1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CCBF69A-6DB3-0091-FE16-5E0B1CA37C0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2161" r="4998" b="73837"/>
          <a:stretch/>
        </p:blipFill>
        <p:spPr>
          <a:xfrm>
            <a:off x="103141" y="709650"/>
            <a:ext cx="1784441" cy="8741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3585620-CA47-9927-5B64-5CC873B5F47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1454" t="12475" r="13120" b="73629"/>
          <a:stretch/>
        </p:blipFill>
        <p:spPr>
          <a:xfrm>
            <a:off x="103141" y="1612651"/>
            <a:ext cx="1631813" cy="8613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9C6760-C6CE-F837-2F27-35951A3D917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77" t="12787" r="11599" b="73741"/>
          <a:stretch/>
        </p:blipFill>
        <p:spPr>
          <a:xfrm>
            <a:off x="166259" y="2503455"/>
            <a:ext cx="1631812" cy="833086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D24BBE79-952A-B97E-2275-AD224ACFFA0B}"/>
              </a:ext>
            </a:extLst>
          </p:cNvPr>
          <p:cNvGrpSpPr/>
          <p:nvPr/>
        </p:nvGrpSpPr>
        <p:grpSpPr>
          <a:xfrm>
            <a:off x="1891396" y="796582"/>
            <a:ext cx="1856772" cy="1950709"/>
            <a:chOff x="2815132" y="626928"/>
            <a:chExt cx="1856772" cy="1950709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E176899C-21FB-2E87-F1C1-A07D96777122}"/>
                </a:ext>
              </a:extLst>
            </p:cNvPr>
            <p:cNvGrpSpPr/>
            <p:nvPr/>
          </p:nvGrpSpPr>
          <p:grpSpPr>
            <a:xfrm>
              <a:off x="2815132" y="626928"/>
              <a:ext cx="1856772" cy="1950709"/>
              <a:chOff x="2815132" y="626928"/>
              <a:chExt cx="1856772" cy="1950709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77AB7AB6-2A7B-2BDF-65D1-751620DCBE46}"/>
                  </a:ext>
                </a:extLst>
              </p:cNvPr>
              <p:cNvGrpSpPr/>
              <p:nvPr/>
            </p:nvGrpSpPr>
            <p:grpSpPr>
              <a:xfrm>
                <a:off x="2815132" y="626928"/>
                <a:ext cx="1769681" cy="1271965"/>
                <a:chOff x="3576358" y="903599"/>
                <a:chExt cx="1769681" cy="1271965"/>
              </a:xfrm>
            </p:grpSpPr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C2FC33D7-F016-0878-0E9B-EDB306AD3AE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71203" y="1261164"/>
                  <a:ext cx="914400" cy="914400"/>
                </a:xfrm>
                <a:prstGeom prst="ellipse">
                  <a:avLst/>
                </a:prstGeom>
                <a:noFill/>
                <a:ln w="25400">
                  <a:solidFill>
                    <a:srgbClr val="C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7F4CC819-D809-9891-9353-D86BF900E625}"/>
                    </a:ext>
                  </a:extLst>
                </p:cNvPr>
                <p:cNvSpPr txBox="1"/>
                <p:nvPr/>
              </p:nvSpPr>
              <p:spPr>
                <a:xfrm>
                  <a:off x="3616949" y="1180315"/>
                  <a:ext cx="39594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000" b="1">
                      <a:solidFill>
                        <a:srgbClr val="C00000"/>
                      </a:solidFill>
                    </a:rPr>
                    <a:t>AR</a:t>
                  </a:r>
                </a:p>
              </p:txBody>
            </p:sp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FBD6A1B-56D7-31A2-A49F-1594A4083E1D}"/>
                    </a:ext>
                  </a:extLst>
                </p:cNvPr>
                <p:cNvSpPr txBox="1"/>
                <p:nvPr/>
              </p:nvSpPr>
              <p:spPr>
                <a:xfrm>
                  <a:off x="3770685" y="1610591"/>
                  <a:ext cx="44179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700" dirty="0"/>
                    <a:t>16846</a:t>
                  </a:r>
                </a:p>
              </p:txBody>
            </p:sp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8D0B4C0B-BD61-7390-506F-8E21465FEDF6}"/>
                    </a:ext>
                  </a:extLst>
                </p:cNvPr>
                <p:cNvSpPr txBox="1"/>
                <p:nvPr/>
              </p:nvSpPr>
              <p:spPr>
                <a:xfrm>
                  <a:off x="3576358" y="903599"/>
                  <a:ext cx="1769681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100" i="1" dirty="0"/>
                    <a:t>Vehicle</a:t>
                  </a:r>
                  <a:r>
                    <a:rPr lang="en-US" sz="1100" dirty="0"/>
                    <a:t> Binding Overlap</a:t>
                  </a:r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23E149F5-6B0F-59EC-07EB-17FB0D6A2780}"/>
                  </a:ext>
                </a:extLst>
              </p:cNvPr>
              <p:cNvGrpSpPr/>
              <p:nvPr/>
            </p:nvGrpSpPr>
            <p:grpSpPr>
              <a:xfrm>
                <a:off x="3476515" y="903644"/>
                <a:ext cx="1195389" cy="995249"/>
                <a:chOff x="3754369" y="1190392"/>
                <a:chExt cx="1195389" cy="995249"/>
              </a:xfrm>
            </p:grpSpPr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10CE6B32-E2E6-1774-0CB2-730B5002E26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71203" y="1271241"/>
                  <a:ext cx="914400" cy="914400"/>
                </a:xfrm>
                <a:prstGeom prst="ellipse">
                  <a:avLst/>
                </a:prstGeom>
                <a:noFill/>
                <a:ln w="25400">
                  <a:solidFill>
                    <a:srgbClr val="0432FF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9EDEA0A0-0F91-D936-5539-D3FDA166DADA}"/>
                    </a:ext>
                  </a:extLst>
                </p:cNvPr>
                <p:cNvSpPr txBox="1"/>
                <p:nvPr/>
              </p:nvSpPr>
              <p:spPr>
                <a:xfrm>
                  <a:off x="4494670" y="1190392"/>
                  <a:ext cx="455088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000" b="1">
                      <a:solidFill>
                        <a:srgbClr val="0432FF"/>
                      </a:solidFill>
                    </a:rPr>
                    <a:t>CBP</a:t>
                  </a: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2305C92B-8E52-324A-8DF4-44823BA907CA}"/>
                    </a:ext>
                  </a:extLst>
                </p:cNvPr>
                <p:cNvSpPr txBox="1"/>
                <p:nvPr/>
              </p:nvSpPr>
              <p:spPr>
                <a:xfrm>
                  <a:off x="3754369" y="1461516"/>
                  <a:ext cx="44179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700" dirty="0"/>
                    <a:t>11184</a:t>
                  </a: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F1E9C3FE-55D8-5DE0-6E36-3D144D30E69C}"/>
                    </a:ext>
                  </a:extLst>
                </p:cNvPr>
                <p:cNvSpPr txBox="1"/>
                <p:nvPr/>
              </p:nvSpPr>
              <p:spPr>
                <a:xfrm>
                  <a:off x="4236346" y="1607755"/>
                  <a:ext cx="44179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700" dirty="0"/>
                    <a:t>20955</a:t>
                  </a:r>
                </a:p>
              </p:txBody>
            </p:sp>
          </p:grp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31D532D3-7C45-BDC1-7142-4829D6EA3AEE}"/>
                  </a:ext>
                </a:extLst>
              </p:cNvPr>
              <p:cNvGrpSpPr/>
              <p:nvPr/>
            </p:nvGrpSpPr>
            <p:grpSpPr>
              <a:xfrm>
                <a:off x="3251663" y="1400980"/>
                <a:ext cx="914400" cy="1176657"/>
                <a:chOff x="3771203" y="1132453"/>
                <a:chExt cx="914400" cy="1176657"/>
              </a:xfrm>
            </p:grpSpPr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B20AD248-6291-D2FC-1D63-69EF0C88445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71203" y="1132453"/>
                  <a:ext cx="914400" cy="914400"/>
                </a:xfrm>
                <a:prstGeom prst="ellipse">
                  <a:avLst/>
                </a:prstGeom>
                <a:noFill/>
                <a:ln w="25400">
                  <a:solidFill>
                    <a:srgbClr val="00905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CD70E953-A786-75E8-E285-F8E077371C2B}"/>
                    </a:ext>
                  </a:extLst>
                </p:cNvPr>
                <p:cNvSpPr txBox="1"/>
                <p:nvPr/>
              </p:nvSpPr>
              <p:spPr>
                <a:xfrm>
                  <a:off x="3944774" y="2062889"/>
                  <a:ext cx="567258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000" b="1">
                      <a:solidFill>
                        <a:srgbClr val="009051"/>
                      </a:solidFill>
                    </a:rPr>
                    <a:t>p300</a:t>
                  </a:r>
                </a:p>
              </p:txBody>
            </p:sp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6B1A964D-EA3F-29DA-E6CD-4C4E83ACBE9B}"/>
                    </a:ext>
                  </a:extLst>
                </p:cNvPr>
                <p:cNvSpPr txBox="1"/>
                <p:nvPr/>
              </p:nvSpPr>
              <p:spPr>
                <a:xfrm>
                  <a:off x="3782322" y="1385860"/>
                  <a:ext cx="39594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700"/>
                    <a:t>19</a:t>
                  </a:r>
                </a:p>
              </p:txBody>
            </p:sp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34B13C94-8F63-0820-168E-5E23C6FCC6FB}"/>
                    </a:ext>
                  </a:extLst>
                </p:cNvPr>
                <p:cNvSpPr txBox="1"/>
                <p:nvPr/>
              </p:nvSpPr>
              <p:spPr>
                <a:xfrm>
                  <a:off x="4012889" y="1761765"/>
                  <a:ext cx="39594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700" dirty="0"/>
                    <a:t>59</a:t>
                  </a:r>
                </a:p>
              </p:txBody>
            </p:sp>
          </p:grpSp>
        </p:grp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663AF15-528A-3A76-7C70-C339EBE3988F}"/>
                </a:ext>
              </a:extLst>
            </p:cNvPr>
            <p:cNvSpPr txBox="1"/>
            <p:nvPr/>
          </p:nvSpPr>
          <p:spPr>
            <a:xfrm>
              <a:off x="3504468" y="1495081"/>
              <a:ext cx="39594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/>
                <a:t>2928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CBC9CCD-F943-B9BC-87D7-8DBA3F97B595}"/>
                </a:ext>
              </a:extLst>
            </p:cNvPr>
            <p:cNvSpPr txBox="1"/>
            <p:nvPr/>
          </p:nvSpPr>
          <p:spPr>
            <a:xfrm>
              <a:off x="3741963" y="1654386"/>
              <a:ext cx="39594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/>
                <a:t>520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7518CD6-80BC-567C-4857-ADEE615D4998}"/>
              </a:ext>
            </a:extLst>
          </p:cNvPr>
          <p:cNvGrpSpPr/>
          <p:nvPr/>
        </p:nvGrpSpPr>
        <p:grpSpPr>
          <a:xfrm>
            <a:off x="3604708" y="798059"/>
            <a:ext cx="1877452" cy="1950709"/>
            <a:chOff x="2794452" y="626928"/>
            <a:chExt cx="1877452" cy="1950709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E54205B9-BDA0-6F57-6D9B-8906971E487D}"/>
                </a:ext>
              </a:extLst>
            </p:cNvPr>
            <p:cNvGrpSpPr/>
            <p:nvPr/>
          </p:nvGrpSpPr>
          <p:grpSpPr>
            <a:xfrm>
              <a:off x="2794452" y="626928"/>
              <a:ext cx="1877452" cy="1950709"/>
              <a:chOff x="2794452" y="626928"/>
              <a:chExt cx="1877452" cy="1950709"/>
            </a:xfrm>
          </p:grpSpPr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BB524DA5-A388-B43E-58EA-CC805F77BE61}"/>
                  </a:ext>
                </a:extLst>
              </p:cNvPr>
              <p:cNvGrpSpPr/>
              <p:nvPr/>
            </p:nvGrpSpPr>
            <p:grpSpPr>
              <a:xfrm>
                <a:off x="2794452" y="626928"/>
                <a:ext cx="1851325" cy="1271965"/>
                <a:chOff x="3555678" y="903599"/>
                <a:chExt cx="1851325" cy="1271965"/>
              </a:xfrm>
            </p:grpSpPr>
            <p:sp>
              <p:nvSpPr>
                <p:cNvPr id="71" name="Oval 70">
                  <a:extLst>
                    <a:ext uri="{FF2B5EF4-FFF2-40B4-BE49-F238E27FC236}">
                      <a16:creationId xmlns:a16="http://schemas.microsoft.com/office/drawing/2014/main" id="{620222C5-34A8-FF0A-E3D8-34F99C18545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71203" y="1261164"/>
                  <a:ext cx="914400" cy="914400"/>
                </a:xfrm>
                <a:prstGeom prst="ellipse">
                  <a:avLst/>
                </a:prstGeom>
                <a:solidFill>
                  <a:srgbClr val="C00000">
                    <a:alpha val="57000"/>
                  </a:srgbClr>
                </a:soli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6710137A-15C1-448A-93D6-D747C9A5FBE2}"/>
                    </a:ext>
                  </a:extLst>
                </p:cNvPr>
                <p:cNvSpPr txBox="1"/>
                <p:nvPr/>
              </p:nvSpPr>
              <p:spPr>
                <a:xfrm>
                  <a:off x="3616949" y="1180315"/>
                  <a:ext cx="39594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000" b="1">
                      <a:solidFill>
                        <a:srgbClr val="C00000"/>
                      </a:solidFill>
                    </a:rPr>
                    <a:t>AR</a:t>
                  </a:r>
                </a:p>
              </p:txBody>
            </p:sp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E5584E8D-8FBA-FE57-DB66-26B2D08AF5C8}"/>
                    </a:ext>
                  </a:extLst>
                </p:cNvPr>
                <p:cNvSpPr txBox="1"/>
                <p:nvPr/>
              </p:nvSpPr>
              <p:spPr>
                <a:xfrm>
                  <a:off x="3825244" y="1610591"/>
                  <a:ext cx="478652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700" dirty="0"/>
                    <a:t>12210</a:t>
                  </a:r>
                </a:p>
              </p:txBody>
            </p:sp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9B0AA05D-3061-D5D0-33E9-635BA6600260}"/>
                    </a:ext>
                  </a:extLst>
                </p:cNvPr>
                <p:cNvSpPr txBox="1"/>
                <p:nvPr/>
              </p:nvSpPr>
              <p:spPr>
                <a:xfrm>
                  <a:off x="3555678" y="903599"/>
                  <a:ext cx="1851325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100" b="1" i="1" dirty="0"/>
                    <a:t>CCS1477</a:t>
                  </a:r>
                  <a:r>
                    <a:rPr lang="en-US" sz="1100" dirty="0"/>
                    <a:t> Binding Overlap</a:t>
                  </a:r>
                </a:p>
              </p:txBody>
            </p: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4967B381-B21D-11D3-BA53-E8EE3D631B76}"/>
                  </a:ext>
                </a:extLst>
              </p:cNvPr>
              <p:cNvGrpSpPr/>
              <p:nvPr/>
            </p:nvGrpSpPr>
            <p:grpSpPr>
              <a:xfrm>
                <a:off x="3493349" y="903644"/>
                <a:ext cx="1178555" cy="995249"/>
                <a:chOff x="3771203" y="1190392"/>
                <a:chExt cx="1178555" cy="995249"/>
              </a:xfrm>
            </p:grpSpPr>
            <p:sp>
              <p:nvSpPr>
                <p:cNvPr id="67" name="Oval 66">
                  <a:extLst>
                    <a:ext uri="{FF2B5EF4-FFF2-40B4-BE49-F238E27FC236}">
                      <a16:creationId xmlns:a16="http://schemas.microsoft.com/office/drawing/2014/main" id="{9F55DF0C-F05E-AF1C-9823-8553D5E8FD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71203" y="1271241"/>
                  <a:ext cx="914400" cy="914400"/>
                </a:xfrm>
                <a:prstGeom prst="ellipse">
                  <a:avLst/>
                </a:prstGeom>
                <a:solidFill>
                  <a:srgbClr val="0432FF">
                    <a:alpha val="57000"/>
                  </a:srgbClr>
                </a:soli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8E9C8AAE-57FA-C9BB-9262-9C6BF5F50F67}"/>
                    </a:ext>
                  </a:extLst>
                </p:cNvPr>
                <p:cNvSpPr txBox="1"/>
                <p:nvPr/>
              </p:nvSpPr>
              <p:spPr>
                <a:xfrm>
                  <a:off x="4494670" y="1190392"/>
                  <a:ext cx="455088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000" b="1">
                      <a:solidFill>
                        <a:srgbClr val="0432FF"/>
                      </a:solidFill>
                    </a:rPr>
                    <a:t>CBP</a:t>
                  </a:r>
                </a:p>
              </p:txBody>
            </p:sp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373C6567-309E-5F0D-3DFE-3D3399A359FC}"/>
                    </a:ext>
                  </a:extLst>
                </p:cNvPr>
                <p:cNvSpPr txBox="1"/>
                <p:nvPr/>
              </p:nvSpPr>
              <p:spPr>
                <a:xfrm>
                  <a:off x="3774092" y="1461516"/>
                  <a:ext cx="39594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700"/>
                    <a:t>5885</a:t>
                  </a:r>
                </a:p>
              </p:txBody>
            </p:sp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EA25C445-47D5-32CF-AB4D-CC89AA8EBC77}"/>
                    </a:ext>
                  </a:extLst>
                </p:cNvPr>
                <p:cNvSpPr txBox="1"/>
                <p:nvPr/>
              </p:nvSpPr>
              <p:spPr>
                <a:xfrm>
                  <a:off x="4229942" y="1607755"/>
                  <a:ext cx="39594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700"/>
                    <a:t>4611</a:t>
                  </a:r>
                </a:p>
              </p:txBody>
            </p:sp>
          </p:grp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CD92633F-715A-85E5-3D08-34C32FED0174}"/>
                  </a:ext>
                </a:extLst>
              </p:cNvPr>
              <p:cNvGrpSpPr/>
              <p:nvPr/>
            </p:nvGrpSpPr>
            <p:grpSpPr>
              <a:xfrm>
                <a:off x="3251663" y="1400980"/>
                <a:ext cx="914400" cy="1176657"/>
                <a:chOff x="3771203" y="1132453"/>
                <a:chExt cx="914400" cy="1176657"/>
              </a:xfrm>
            </p:grpSpPr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B9FB6C59-14CD-108F-4065-B27375B61D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71203" y="1132453"/>
                  <a:ext cx="914400" cy="914400"/>
                </a:xfrm>
                <a:prstGeom prst="ellipse">
                  <a:avLst/>
                </a:prstGeom>
                <a:solidFill>
                  <a:srgbClr val="009051">
                    <a:alpha val="57000"/>
                  </a:srgbClr>
                </a:soli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EF4A5823-15D9-A9FA-03ED-5C43E147207D}"/>
                    </a:ext>
                  </a:extLst>
                </p:cNvPr>
                <p:cNvSpPr txBox="1"/>
                <p:nvPr/>
              </p:nvSpPr>
              <p:spPr>
                <a:xfrm>
                  <a:off x="3944774" y="2062889"/>
                  <a:ext cx="567258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000" b="1">
                      <a:solidFill>
                        <a:srgbClr val="009051"/>
                      </a:solidFill>
                    </a:rPr>
                    <a:t>p300</a:t>
                  </a:r>
                </a:p>
              </p:txBody>
            </p:sp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7E43CB1D-6B08-BC7B-BB0D-4271EF473152}"/>
                    </a:ext>
                  </a:extLst>
                </p:cNvPr>
                <p:cNvSpPr txBox="1"/>
                <p:nvPr/>
              </p:nvSpPr>
              <p:spPr>
                <a:xfrm>
                  <a:off x="3782322" y="1377151"/>
                  <a:ext cx="39594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700"/>
                    <a:t>5</a:t>
                  </a:r>
                </a:p>
              </p:txBody>
            </p:sp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C80D1C67-844C-4E9E-E0BA-B5D853DA11A5}"/>
                    </a:ext>
                  </a:extLst>
                </p:cNvPr>
                <p:cNvSpPr txBox="1"/>
                <p:nvPr/>
              </p:nvSpPr>
              <p:spPr>
                <a:xfrm>
                  <a:off x="4012889" y="1753056"/>
                  <a:ext cx="395940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700"/>
                    <a:t>41</a:t>
                  </a:r>
                </a:p>
              </p:txBody>
            </p:sp>
          </p:grpSp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D9E003D-BFFE-1FD1-1F8E-54414605D89A}"/>
                </a:ext>
              </a:extLst>
            </p:cNvPr>
            <p:cNvSpPr txBox="1"/>
            <p:nvPr/>
          </p:nvSpPr>
          <p:spPr>
            <a:xfrm>
              <a:off x="3504468" y="1512498"/>
              <a:ext cx="39594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/>
                <a:t>1455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FB4CE6B-E95B-33A2-1031-50EC261D0206}"/>
                </a:ext>
              </a:extLst>
            </p:cNvPr>
            <p:cNvSpPr txBox="1"/>
            <p:nvPr/>
          </p:nvSpPr>
          <p:spPr>
            <a:xfrm>
              <a:off x="3741963" y="1645677"/>
              <a:ext cx="39594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/>
                <a:t>157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985267CB-888C-F493-FAD6-4E46ED6A191F}"/>
              </a:ext>
            </a:extLst>
          </p:cNvPr>
          <p:cNvSpPr/>
          <p:nvPr/>
        </p:nvSpPr>
        <p:spPr>
          <a:xfrm>
            <a:off x="2276143" y="2808427"/>
            <a:ext cx="4032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solidFill>
                  <a:srgbClr val="1D1C1D"/>
                </a:solidFill>
              </a:rPr>
              <a:t>D. </a:t>
            </a:r>
            <a:endParaRPr lang="en-US" sz="1600" b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59995B-D949-3947-F03B-B4D6DD1CD4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799" y="6113631"/>
            <a:ext cx="1594481" cy="7210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63675A9-5B63-459C-EB7C-2E88ABCF37B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1348"/>
          <a:stretch/>
        </p:blipFill>
        <p:spPr>
          <a:xfrm>
            <a:off x="648087" y="6882444"/>
            <a:ext cx="1569568" cy="7702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E73A264-169E-0F8E-7094-842BCBBF1A2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0337" y="7713534"/>
            <a:ext cx="1492944" cy="7004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E27F6B1-728B-F4E6-DFD6-E5E0476F3C5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9519" y="3794011"/>
            <a:ext cx="1467289" cy="77029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F0A4B3B-8239-D06E-2FF8-847036C844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8477" y="4623029"/>
            <a:ext cx="1467289" cy="70989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8710EEB-540C-4ECE-680E-B92BFCC526E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6267" y="5384353"/>
            <a:ext cx="1510143" cy="70045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3EFDC84-17A6-258F-EA4D-A9321C8539C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2073" y="5738484"/>
            <a:ext cx="321831" cy="24013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7EF0A8E-E4D9-CF2A-EBC7-7508878133C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9077" y="7918543"/>
            <a:ext cx="352012" cy="27061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B8292E2-EEAF-2E75-412B-A2A14A568B0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49929" y="7196595"/>
            <a:ext cx="293268" cy="25707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32E02F9-98A0-0422-2CF8-D8AA575F890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4743" y="4978377"/>
            <a:ext cx="296034" cy="24548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7388DF8-3C37-F5CB-C8C3-CB063F50FEA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26907" y="6428847"/>
            <a:ext cx="322795" cy="25707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78094EC-6E62-15C9-050D-8AA4D016C39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22771" y="4135439"/>
            <a:ext cx="272850" cy="23400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A3E23F-9B5F-0381-BCC1-09445D80A39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312" y="5384915"/>
            <a:ext cx="640868" cy="30205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F41EE46-61F3-9C60-53D8-3ED94EFEB93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-6390" y="4580521"/>
            <a:ext cx="647451" cy="38247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11944C3-1B4E-1200-249E-7DE909603F0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2092" y="3740596"/>
            <a:ext cx="653482" cy="380544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6E5C98E9-59CA-FACB-5EA3-014A1A7B75A4}"/>
              </a:ext>
            </a:extLst>
          </p:cNvPr>
          <p:cNvSpPr/>
          <p:nvPr/>
        </p:nvSpPr>
        <p:spPr>
          <a:xfrm>
            <a:off x="3976927" y="2808426"/>
            <a:ext cx="403258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600" b="1">
                <a:solidFill>
                  <a:srgbClr val="1D1C1D"/>
                </a:solidFill>
              </a:rPr>
              <a:t>E. </a:t>
            </a:r>
            <a:endParaRPr lang="en-US" sz="1600" b="1"/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A45482DE-C904-B327-5E28-7B6F33DAF354}"/>
              </a:ext>
            </a:extLst>
          </p:cNvPr>
          <p:cNvGrpSpPr/>
          <p:nvPr/>
        </p:nvGrpSpPr>
        <p:grpSpPr>
          <a:xfrm>
            <a:off x="4230362" y="6305636"/>
            <a:ext cx="2455066" cy="1321759"/>
            <a:chOff x="4436491" y="5046624"/>
            <a:chExt cx="2455066" cy="1321759"/>
          </a:xfrm>
        </p:grpSpPr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774F480D-F2AC-86D7-C958-766CB6F5C887}"/>
                </a:ext>
              </a:extLst>
            </p:cNvPr>
            <p:cNvGrpSpPr/>
            <p:nvPr/>
          </p:nvGrpSpPr>
          <p:grpSpPr>
            <a:xfrm>
              <a:off x="4436491" y="6123961"/>
              <a:ext cx="589709" cy="244422"/>
              <a:chOff x="4330561" y="7191336"/>
              <a:chExt cx="589709" cy="244422"/>
            </a:xfrm>
          </p:grpSpPr>
          <p:grpSp>
            <p:nvGrpSpPr>
              <p:cNvPr id="83" name="Group 82">
                <a:extLst>
                  <a:ext uri="{FF2B5EF4-FFF2-40B4-BE49-F238E27FC236}">
                    <a16:creationId xmlns:a16="http://schemas.microsoft.com/office/drawing/2014/main" id="{73771649-5F06-CF83-5F7D-82ED363D6993}"/>
                  </a:ext>
                </a:extLst>
              </p:cNvPr>
              <p:cNvGrpSpPr/>
              <p:nvPr/>
            </p:nvGrpSpPr>
            <p:grpSpPr>
              <a:xfrm>
                <a:off x="4330561" y="7210861"/>
                <a:ext cx="589709" cy="224897"/>
                <a:chOff x="5540548" y="5885681"/>
                <a:chExt cx="589709" cy="224897"/>
              </a:xfrm>
            </p:grpSpPr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6591B634-FE20-6459-5557-8CE6F4D76301}"/>
                    </a:ext>
                  </a:extLst>
                </p:cNvPr>
                <p:cNvSpPr txBox="1"/>
                <p:nvPr/>
              </p:nvSpPr>
              <p:spPr>
                <a:xfrm>
                  <a:off x="5773990" y="5885681"/>
                  <a:ext cx="356267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00">
                      <a:latin typeface="Arial" panose="020B0604020202020204" pitchFamily="34" charset="0"/>
                      <a:cs typeface="Arial" panose="020B0604020202020204" pitchFamily="34" charset="0"/>
                    </a:rPr>
                    <a:t>1x10</a:t>
                  </a:r>
                  <a:r>
                    <a:rPr lang="en-US" sz="400" baseline="30000">
                      <a:latin typeface="Arial" panose="020B0604020202020204" pitchFamily="34" charset="0"/>
                      <a:cs typeface="Arial" panose="020B0604020202020204" pitchFamily="34" charset="0"/>
                    </a:rPr>
                    <a:t>-5</a:t>
                  </a:r>
                  <a:endParaRPr lang="en-US" sz="5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EB5E8442-8436-B33B-865B-A0542C61930A}"/>
                    </a:ext>
                  </a:extLst>
                </p:cNvPr>
                <p:cNvSpPr txBox="1"/>
                <p:nvPr/>
              </p:nvSpPr>
              <p:spPr>
                <a:xfrm>
                  <a:off x="5555259" y="5941301"/>
                  <a:ext cx="529180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500">
                      <a:latin typeface="Arial" panose="020B0604020202020204" pitchFamily="34" charset="0"/>
                      <a:cs typeface="Arial" panose="020B0604020202020204" pitchFamily="34" charset="0"/>
                    </a:rPr>
                    <a:t>p-value</a:t>
                  </a:r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5A898267-D13A-FFA4-4BA6-BA1E43386B4A}"/>
                    </a:ext>
                  </a:extLst>
                </p:cNvPr>
                <p:cNvSpPr txBox="1"/>
                <p:nvPr/>
              </p:nvSpPr>
              <p:spPr>
                <a:xfrm>
                  <a:off x="5540548" y="5885681"/>
                  <a:ext cx="356267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00">
                      <a:latin typeface="Arial" panose="020B0604020202020204" pitchFamily="34" charset="0"/>
                      <a:cs typeface="Arial" panose="020B0604020202020204" pitchFamily="34" charset="0"/>
                    </a:rPr>
                    <a:t>1x10</a:t>
                  </a:r>
                  <a:r>
                    <a:rPr lang="en-US" sz="400" baseline="30000">
                      <a:latin typeface="Arial" panose="020B0604020202020204" pitchFamily="34" charset="0"/>
                      <a:cs typeface="Arial" panose="020B0604020202020204" pitchFamily="34" charset="0"/>
                    </a:rPr>
                    <a:t>-2</a:t>
                  </a:r>
                  <a:endParaRPr lang="en-US" sz="5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85" name="Picture 84">
                <a:extLst>
                  <a:ext uri="{FF2B5EF4-FFF2-40B4-BE49-F238E27FC236}">
                    <a16:creationId xmlns:a16="http://schemas.microsoft.com/office/drawing/2014/main" id="{E0FDDBC5-2E03-CC77-296F-73C13CC1CD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3"/>
              <a:srcRect l="1652" t="5626" r="726" b="8773"/>
              <a:stretch/>
            </p:blipFill>
            <p:spPr>
              <a:xfrm rot="10800000">
                <a:off x="4497351" y="7191336"/>
                <a:ext cx="225022" cy="5562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8E71815E-9599-FB57-4A53-DA82B5901C8C}"/>
                </a:ext>
              </a:extLst>
            </p:cNvPr>
            <p:cNvGrpSpPr/>
            <p:nvPr/>
          </p:nvGrpSpPr>
          <p:grpSpPr>
            <a:xfrm>
              <a:off x="4449534" y="5046624"/>
              <a:ext cx="2442023" cy="1093918"/>
              <a:chOff x="4460912" y="6432327"/>
              <a:chExt cx="2442023" cy="1093918"/>
            </a:xfrm>
          </p:grpSpPr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1287FA2-77B5-A07D-691B-A08896F899A8}"/>
                  </a:ext>
                </a:extLst>
              </p:cNvPr>
              <p:cNvSpPr txBox="1"/>
              <p:nvPr/>
            </p:nvSpPr>
            <p:spPr>
              <a:xfrm>
                <a:off x="4460912" y="6432327"/>
                <a:ext cx="53251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b="1">
                    <a:solidFill>
                      <a:srgbClr val="009051"/>
                    </a:solidFill>
                  </a:rPr>
                  <a:t>p300</a:t>
                </a:r>
              </a:p>
            </p:txBody>
          </p:sp>
          <p:pic>
            <p:nvPicPr>
              <p:cNvPr id="96" name="Picture 95">
                <a:extLst>
                  <a:ext uri="{FF2B5EF4-FFF2-40B4-BE49-F238E27FC236}">
                    <a16:creationId xmlns:a16="http://schemas.microsoft.com/office/drawing/2014/main" id="{710D3A49-70F8-DBA5-68EC-4678C196D1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614658" y="6536239"/>
                <a:ext cx="2288277" cy="990006"/>
              </a:xfrm>
              <a:prstGeom prst="rect">
                <a:avLst/>
              </a:prstGeom>
            </p:spPr>
          </p:pic>
        </p:grp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CD4E4F09-4B51-AC46-08F7-333550393953}"/>
              </a:ext>
            </a:extLst>
          </p:cNvPr>
          <p:cNvGrpSpPr/>
          <p:nvPr/>
        </p:nvGrpSpPr>
        <p:grpSpPr>
          <a:xfrm>
            <a:off x="4230362" y="2907081"/>
            <a:ext cx="2328679" cy="3465875"/>
            <a:chOff x="4230362" y="2408745"/>
            <a:chExt cx="2328679" cy="3465875"/>
          </a:xfrm>
        </p:grpSpPr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FE60604C-9FE5-2236-1D41-4F8C7B18B9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5"/>
            <a:srcRect t="2170"/>
            <a:stretch/>
          </p:blipFill>
          <p:spPr>
            <a:xfrm>
              <a:off x="4408880" y="2724376"/>
              <a:ext cx="2150161" cy="2896645"/>
            </a:xfrm>
            <a:prstGeom prst="rect">
              <a:avLst/>
            </a:prstGeom>
          </p:spPr>
        </p:pic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0B5F43A4-8185-C3D8-32A2-725975768564}"/>
                </a:ext>
              </a:extLst>
            </p:cNvPr>
            <p:cNvGrpSpPr/>
            <p:nvPr/>
          </p:nvGrpSpPr>
          <p:grpSpPr>
            <a:xfrm>
              <a:off x="4230362" y="5646821"/>
              <a:ext cx="589709" cy="227799"/>
              <a:chOff x="4079119" y="7995015"/>
              <a:chExt cx="589709" cy="227799"/>
            </a:xfrm>
          </p:grpSpPr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5D0E42E3-D6C6-5025-3A84-ED6BDE1BA558}"/>
                  </a:ext>
                </a:extLst>
              </p:cNvPr>
              <p:cNvGrpSpPr/>
              <p:nvPr/>
            </p:nvGrpSpPr>
            <p:grpSpPr>
              <a:xfrm>
                <a:off x="4079119" y="8007779"/>
                <a:ext cx="589709" cy="215035"/>
                <a:chOff x="4241241" y="7819818"/>
                <a:chExt cx="589709" cy="215035"/>
              </a:xfrm>
            </p:grpSpPr>
            <p:sp>
              <p:nvSpPr>
                <p:cNvPr id="110" name="TextBox 109">
                  <a:extLst>
                    <a:ext uri="{FF2B5EF4-FFF2-40B4-BE49-F238E27FC236}">
                      <a16:creationId xmlns:a16="http://schemas.microsoft.com/office/drawing/2014/main" id="{BF456C1F-DDC5-D319-D9D3-8C440542714B}"/>
                    </a:ext>
                  </a:extLst>
                </p:cNvPr>
                <p:cNvSpPr txBox="1"/>
                <p:nvPr/>
              </p:nvSpPr>
              <p:spPr>
                <a:xfrm>
                  <a:off x="4474683" y="7819818"/>
                  <a:ext cx="356267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00">
                      <a:latin typeface="Arial" panose="020B0604020202020204" pitchFamily="34" charset="0"/>
                      <a:cs typeface="Arial" panose="020B0604020202020204" pitchFamily="34" charset="0"/>
                    </a:rPr>
                    <a:t>4x10</a:t>
                  </a:r>
                  <a:r>
                    <a:rPr lang="en-US" sz="400" baseline="30000">
                      <a:latin typeface="Arial" panose="020B0604020202020204" pitchFamily="34" charset="0"/>
                      <a:cs typeface="Arial" panose="020B0604020202020204" pitchFamily="34" charset="0"/>
                    </a:rPr>
                    <a:t>-31</a:t>
                  </a:r>
                  <a:endParaRPr lang="en-US" sz="5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8EAE1EAA-5425-5396-A0F2-CEE74FA795D7}"/>
                    </a:ext>
                  </a:extLst>
                </p:cNvPr>
                <p:cNvSpPr txBox="1"/>
                <p:nvPr/>
              </p:nvSpPr>
              <p:spPr>
                <a:xfrm>
                  <a:off x="4255826" y="7865576"/>
                  <a:ext cx="529180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500">
                      <a:latin typeface="Arial" panose="020B0604020202020204" pitchFamily="34" charset="0"/>
                      <a:cs typeface="Arial" panose="020B0604020202020204" pitchFamily="34" charset="0"/>
                    </a:rPr>
                    <a:t>p-value</a:t>
                  </a:r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2" name="TextBox 111">
                  <a:extLst>
                    <a:ext uri="{FF2B5EF4-FFF2-40B4-BE49-F238E27FC236}">
                      <a16:creationId xmlns:a16="http://schemas.microsoft.com/office/drawing/2014/main" id="{88767F85-C0DC-7A41-DF18-C69A628D3FF9}"/>
                    </a:ext>
                  </a:extLst>
                </p:cNvPr>
                <p:cNvSpPr txBox="1"/>
                <p:nvPr/>
              </p:nvSpPr>
              <p:spPr>
                <a:xfrm>
                  <a:off x="4241241" y="7819818"/>
                  <a:ext cx="356267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00">
                      <a:latin typeface="Arial" panose="020B0604020202020204" pitchFamily="34" charset="0"/>
                      <a:cs typeface="Arial" panose="020B0604020202020204" pitchFamily="34" charset="0"/>
                    </a:rPr>
                    <a:t>4x10</a:t>
                  </a:r>
                  <a:r>
                    <a:rPr lang="en-US" sz="400" baseline="30000">
                      <a:latin typeface="Arial" panose="020B0604020202020204" pitchFamily="34" charset="0"/>
                      <a:cs typeface="Arial" panose="020B0604020202020204" pitchFamily="34" charset="0"/>
                    </a:rPr>
                    <a:t>-3</a:t>
                  </a:r>
                  <a:endParaRPr lang="en-US" sz="5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109" name="Picture 108">
                <a:extLst>
                  <a:ext uri="{FF2B5EF4-FFF2-40B4-BE49-F238E27FC236}">
                    <a16:creationId xmlns:a16="http://schemas.microsoft.com/office/drawing/2014/main" id="{37A69EB2-8EF3-5951-6D6F-A245B8676B2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6"/>
              <a:srcRect l="2159" t="8126" r="1437" b="5921"/>
              <a:stretch/>
            </p:blipFill>
            <p:spPr>
              <a:xfrm rot="10800000">
                <a:off x="4236520" y="7995015"/>
                <a:ext cx="223848" cy="54068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p:grp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18592610-69F2-D58E-718C-687B5BAF55CF}"/>
                </a:ext>
              </a:extLst>
            </p:cNvPr>
            <p:cNvSpPr txBox="1"/>
            <p:nvPr/>
          </p:nvSpPr>
          <p:spPr>
            <a:xfrm>
              <a:off x="4361526" y="2408745"/>
              <a:ext cx="11975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/>
                <a:t>KEGG GSEA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AFC6561F-4D9D-AEBC-6416-1A0B2018F485}"/>
                </a:ext>
              </a:extLst>
            </p:cNvPr>
            <p:cNvSpPr txBox="1"/>
            <p:nvPr/>
          </p:nvSpPr>
          <p:spPr>
            <a:xfrm>
              <a:off x="4271008" y="2565543"/>
              <a:ext cx="43241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>
                  <a:solidFill>
                    <a:srgbClr val="0432FF"/>
                  </a:solidFill>
                </a:rPr>
                <a:t>CBP</a:t>
              </a: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59DF75B6-9528-512A-471A-2AAC42DBCBA9}"/>
              </a:ext>
            </a:extLst>
          </p:cNvPr>
          <p:cNvGrpSpPr/>
          <p:nvPr/>
        </p:nvGrpSpPr>
        <p:grpSpPr>
          <a:xfrm>
            <a:off x="2208394" y="5268103"/>
            <a:ext cx="1993546" cy="1817344"/>
            <a:chOff x="2188120" y="5522752"/>
            <a:chExt cx="1993546" cy="1817344"/>
          </a:xfrm>
        </p:grpSpPr>
        <p:pic>
          <p:nvPicPr>
            <p:cNvPr id="121" name="Picture 120">
              <a:extLst>
                <a:ext uri="{FF2B5EF4-FFF2-40B4-BE49-F238E27FC236}">
                  <a16:creationId xmlns:a16="http://schemas.microsoft.com/office/drawing/2014/main" id="{B75F73F3-7D36-77B6-58E3-646937315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2188120" y="5729804"/>
              <a:ext cx="1778062" cy="1376564"/>
            </a:xfrm>
            <a:prstGeom prst="rect">
              <a:avLst/>
            </a:prstGeom>
          </p:spPr>
        </p:pic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47EBAED0-A13B-3E65-CB55-7E3EAD78F7FF}"/>
                </a:ext>
              </a:extLst>
            </p:cNvPr>
            <p:cNvSpPr txBox="1"/>
            <p:nvPr/>
          </p:nvSpPr>
          <p:spPr>
            <a:xfrm>
              <a:off x="2758428" y="5522752"/>
              <a:ext cx="11975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/>
                <a:t>KEGG GSEA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3AEE68BE-35D3-A494-FED9-14C7F95B23C4}"/>
                </a:ext>
              </a:extLst>
            </p:cNvPr>
            <p:cNvSpPr txBox="1"/>
            <p:nvPr/>
          </p:nvSpPr>
          <p:spPr>
            <a:xfrm>
              <a:off x="3647744" y="5628807"/>
              <a:ext cx="43241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>
                  <a:solidFill>
                    <a:srgbClr val="FF0000"/>
                  </a:solidFill>
                </a:rPr>
                <a:t>AR</a:t>
              </a:r>
            </a:p>
          </p:txBody>
        </p: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ADD18488-5578-0519-AB75-50F94305FCD2}"/>
                </a:ext>
              </a:extLst>
            </p:cNvPr>
            <p:cNvGrpSpPr/>
            <p:nvPr/>
          </p:nvGrpSpPr>
          <p:grpSpPr>
            <a:xfrm>
              <a:off x="3591957" y="7103380"/>
              <a:ext cx="589709" cy="236716"/>
              <a:chOff x="3591767" y="7137146"/>
              <a:chExt cx="589709" cy="236716"/>
            </a:xfrm>
          </p:grpSpPr>
          <p:grpSp>
            <p:nvGrpSpPr>
              <p:cNvPr id="125" name="Group 124">
                <a:extLst>
                  <a:ext uri="{FF2B5EF4-FFF2-40B4-BE49-F238E27FC236}">
                    <a16:creationId xmlns:a16="http://schemas.microsoft.com/office/drawing/2014/main" id="{D2256351-8A6E-A991-D77A-E86EE06B6494}"/>
                  </a:ext>
                </a:extLst>
              </p:cNvPr>
              <p:cNvGrpSpPr/>
              <p:nvPr/>
            </p:nvGrpSpPr>
            <p:grpSpPr>
              <a:xfrm>
                <a:off x="3591767" y="7158827"/>
                <a:ext cx="589709" cy="215035"/>
                <a:chOff x="4241241" y="7819818"/>
                <a:chExt cx="589709" cy="215035"/>
              </a:xfrm>
            </p:grpSpPr>
            <p:sp>
              <p:nvSpPr>
                <p:cNvPr id="128" name="TextBox 127">
                  <a:extLst>
                    <a:ext uri="{FF2B5EF4-FFF2-40B4-BE49-F238E27FC236}">
                      <a16:creationId xmlns:a16="http://schemas.microsoft.com/office/drawing/2014/main" id="{3E4C48E1-BC12-CEA2-5DE2-A829F42B4BFB}"/>
                    </a:ext>
                  </a:extLst>
                </p:cNvPr>
                <p:cNvSpPr txBox="1"/>
                <p:nvPr/>
              </p:nvSpPr>
              <p:spPr>
                <a:xfrm>
                  <a:off x="4255826" y="7865576"/>
                  <a:ext cx="529180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500">
                      <a:latin typeface="Arial" panose="020B0604020202020204" pitchFamily="34" charset="0"/>
                      <a:cs typeface="Arial" panose="020B0604020202020204" pitchFamily="34" charset="0"/>
                    </a:rPr>
                    <a:t>p-value</a:t>
                  </a:r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9" name="TextBox 128">
                  <a:extLst>
                    <a:ext uri="{FF2B5EF4-FFF2-40B4-BE49-F238E27FC236}">
                      <a16:creationId xmlns:a16="http://schemas.microsoft.com/office/drawing/2014/main" id="{D0F7CD53-4039-D492-E2C8-FDA09474F5EE}"/>
                    </a:ext>
                  </a:extLst>
                </p:cNvPr>
                <p:cNvSpPr txBox="1"/>
                <p:nvPr/>
              </p:nvSpPr>
              <p:spPr>
                <a:xfrm>
                  <a:off x="4241241" y="7819818"/>
                  <a:ext cx="356267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00">
                      <a:latin typeface="Arial" panose="020B0604020202020204" pitchFamily="34" charset="0"/>
                      <a:cs typeface="Arial" panose="020B0604020202020204" pitchFamily="34" charset="0"/>
                    </a:rPr>
                    <a:t>1x10</a:t>
                  </a:r>
                  <a:r>
                    <a:rPr lang="en-US" sz="400" baseline="30000">
                      <a:latin typeface="Arial" panose="020B0604020202020204" pitchFamily="34" charset="0"/>
                      <a:cs typeface="Arial" panose="020B0604020202020204" pitchFamily="34" charset="0"/>
                    </a:rPr>
                    <a:t>-2</a:t>
                  </a:r>
                  <a:endParaRPr lang="en-US" sz="5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641D6C62-E5DC-FDD9-E0C1-775AE0DCEDB8}"/>
                    </a:ext>
                  </a:extLst>
                </p:cNvPr>
                <p:cNvSpPr txBox="1"/>
                <p:nvPr/>
              </p:nvSpPr>
              <p:spPr>
                <a:xfrm>
                  <a:off x="4474683" y="7819818"/>
                  <a:ext cx="356267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00">
                      <a:latin typeface="Arial" panose="020B0604020202020204" pitchFamily="34" charset="0"/>
                      <a:cs typeface="Arial" panose="020B0604020202020204" pitchFamily="34" charset="0"/>
                    </a:rPr>
                    <a:t>3x10</a:t>
                  </a:r>
                  <a:r>
                    <a:rPr lang="en-US" sz="400" baseline="30000">
                      <a:latin typeface="Arial" panose="020B0604020202020204" pitchFamily="34" charset="0"/>
                      <a:cs typeface="Arial" panose="020B0604020202020204" pitchFamily="34" charset="0"/>
                    </a:rPr>
                    <a:t>-9</a:t>
                  </a:r>
                  <a:endParaRPr lang="en-US" sz="5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131" name="Picture 130">
                <a:extLst>
                  <a:ext uri="{FF2B5EF4-FFF2-40B4-BE49-F238E27FC236}">
                    <a16:creationId xmlns:a16="http://schemas.microsoft.com/office/drawing/2014/main" id="{0202050E-2063-43A0-6DA5-1E5A6399634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1635" t="9088" r="1587" b="7742"/>
              <a:stretch/>
            </p:blipFill>
            <p:spPr>
              <a:xfrm rot="10800000">
                <a:off x="3760232" y="7137146"/>
                <a:ext cx="240910" cy="60166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p:grp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14817CF3-740C-2A8C-13B5-22FC5DCBD1A5}"/>
              </a:ext>
            </a:extLst>
          </p:cNvPr>
          <p:cNvSpPr/>
          <p:nvPr/>
        </p:nvSpPr>
        <p:spPr>
          <a:xfrm>
            <a:off x="0" y="514476"/>
            <a:ext cx="4032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solidFill>
                  <a:srgbClr val="1D1C1D"/>
                </a:solidFill>
              </a:rPr>
              <a:t>A. </a:t>
            </a:r>
            <a:endParaRPr lang="en-US" sz="1600" b="1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E8F907-62E8-0F43-A7B0-71F88D4F7DD4}"/>
              </a:ext>
            </a:extLst>
          </p:cNvPr>
          <p:cNvSpPr txBox="1"/>
          <p:nvPr/>
        </p:nvSpPr>
        <p:spPr>
          <a:xfrm>
            <a:off x="7716" y="10701"/>
            <a:ext cx="1683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 Figure 3</a:t>
            </a:r>
          </a:p>
        </p:txBody>
      </p:sp>
    </p:spTree>
    <p:extLst>
      <p:ext uri="{BB962C8B-B14F-4D97-AF65-F5344CB8AC3E}">
        <p14:creationId xmlns:p14="http://schemas.microsoft.com/office/powerpoint/2010/main" val="2394042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D8DB61AF-B850-957F-1E1E-203C07B71C1E}"/>
              </a:ext>
            </a:extLst>
          </p:cNvPr>
          <p:cNvSpPr txBox="1">
            <a:spLocks/>
          </p:cNvSpPr>
          <p:nvPr/>
        </p:nvSpPr>
        <p:spPr>
          <a:xfrm>
            <a:off x="85903" y="3653526"/>
            <a:ext cx="6686193" cy="16317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just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3. CBP/p300 inhibition drastically reduces the AR , CBP, p300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cistromic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landscape. A.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Overview of bindings sites of AR, CBP, &amp; p300 in Vehicle treated 22Rv1 cells.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Overlap of bindings sites of AR, CBP, &amp; p300 in Vehicle condition and CCS1477 treated condition in 22Rv1 cells.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Motifs of binding regions of AR, CBP, and p300 exclusive to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 CCS1477 conditions visualized for top 6 highest p-values.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E.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Hallmarks and KEGG GSEA pathways regulated by AR.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KEGG GSEA pathways regulated by CBP and p300 in CCS1477 treated 22Rv1 cells.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885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B64C6D-ABD3-26E9-AC9B-52B6DE7A79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804" t="7705" r="36370" b="47553"/>
          <a:stretch/>
        </p:blipFill>
        <p:spPr>
          <a:xfrm>
            <a:off x="240841" y="851872"/>
            <a:ext cx="2024305" cy="198023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1935B69-D530-B983-D7B2-BE520A0F28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004" t="11793" b="53860"/>
          <a:stretch/>
        </p:blipFill>
        <p:spPr>
          <a:xfrm>
            <a:off x="2583790" y="973572"/>
            <a:ext cx="3664610" cy="16686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766232-1A1B-4057-98DA-7DD7728F870E}"/>
              </a:ext>
            </a:extLst>
          </p:cNvPr>
          <p:cNvSpPr/>
          <p:nvPr/>
        </p:nvSpPr>
        <p:spPr>
          <a:xfrm>
            <a:off x="-5375" y="810748"/>
            <a:ext cx="4879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>
                <a:solidFill>
                  <a:srgbClr val="1D1C1D"/>
                </a:solidFill>
              </a:rPr>
              <a:t>A. </a:t>
            </a:r>
            <a:endParaRPr lang="en-US" sz="1600" b="1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7FDA2A-F606-CDF5-2093-C903604278D9}"/>
              </a:ext>
            </a:extLst>
          </p:cNvPr>
          <p:cNvSpPr/>
          <p:nvPr/>
        </p:nvSpPr>
        <p:spPr>
          <a:xfrm>
            <a:off x="-5375" y="2739018"/>
            <a:ext cx="4879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>
                <a:solidFill>
                  <a:srgbClr val="1D1C1D"/>
                </a:solidFill>
              </a:rPr>
              <a:t>C. </a:t>
            </a:r>
            <a:endParaRPr lang="en-US" sz="1600" b="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B0B4417-3255-6DB8-D788-1D5B85DA0461}"/>
              </a:ext>
            </a:extLst>
          </p:cNvPr>
          <p:cNvSpPr/>
          <p:nvPr/>
        </p:nvSpPr>
        <p:spPr>
          <a:xfrm>
            <a:off x="3934455" y="2739018"/>
            <a:ext cx="4879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1D1C1D"/>
                </a:solidFill>
              </a:rPr>
              <a:t>D. </a:t>
            </a:r>
            <a:endParaRPr lang="en-US" sz="16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C61583-4841-1441-A864-DCB7D9B1696B}"/>
              </a:ext>
            </a:extLst>
          </p:cNvPr>
          <p:cNvSpPr txBox="1"/>
          <p:nvPr/>
        </p:nvSpPr>
        <p:spPr>
          <a:xfrm>
            <a:off x="388123" y="2859728"/>
            <a:ext cx="34349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/>
              <a:t>UP</a:t>
            </a:r>
            <a:r>
              <a:rPr lang="en-US" sz="1000"/>
              <a:t>regulated genes in </a:t>
            </a:r>
            <a:r>
              <a:rPr lang="en-US" sz="1000" b="1"/>
              <a:t>22Rv1</a:t>
            </a:r>
            <a:r>
              <a:rPr lang="en-US" sz="1000"/>
              <a:t> with CBP/P300 knockdown</a:t>
            </a:r>
          </a:p>
          <a:p>
            <a:pPr algn="ctr"/>
            <a:r>
              <a:rPr lang="en-US" sz="1000"/>
              <a:t>KEGG pathway analysis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AA36F2-7866-EDF4-2FA8-53199A7B26C9}"/>
              </a:ext>
            </a:extLst>
          </p:cNvPr>
          <p:cNvSpPr/>
          <p:nvPr/>
        </p:nvSpPr>
        <p:spPr>
          <a:xfrm>
            <a:off x="1703903" y="3232388"/>
            <a:ext cx="60465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err="1">
                <a:solidFill>
                  <a:schemeClr val="accent5">
                    <a:lumMod val="75000"/>
                  </a:schemeClr>
                </a:solidFill>
              </a:rPr>
              <a:t>shCBP</a:t>
            </a:r>
            <a:endParaRPr lang="en-US" sz="1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C08A0C-CF3D-38AE-8F3E-63E214381DE1}"/>
              </a:ext>
            </a:extLst>
          </p:cNvPr>
          <p:cNvSpPr/>
          <p:nvPr/>
        </p:nvSpPr>
        <p:spPr>
          <a:xfrm>
            <a:off x="2174122" y="3232388"/>
            <a:ext cx="63030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>
                <a:solidFill>
                  <a:schemeClr val="accent6">
                    <a:lumMod val="75000"/>
                  </a:schemeClr>
                </a:solidFill>
              </a:rPr>
              <a:t>shP300</a:t>
            </a:r>
            <a:endParaRPr lang="en-US" sz="1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EDBE48-966D-2670-E316-D480F34F3F07}"/>
              </a:ext>
            </a:extLst>
          </p:cNvPr>
          <p:cNvSpPr txBox="1"/>
          <p:nvPr/>
        </p:nvSpPr>
        <p:spPr>
          <a:xfrm>
            <a:off x="1761070" y="1050286"/>
            <a:ext cx="461203" cy="189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/>
              <a:t>n=1417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30D4C-FE9A-16CB-CF27-394FDCF58E56}"/>
              </a:ext>
            </a:extLst>
          </p:cNvPr>
          <p:cNvSpPr txBox="1"/>
          <p:nvPr/>
        </p:nvSpPr>
        <p:spPr>
          <a:xfrm>
            <a:off x="1761071" y="2321144"/>
            <a:ext cx="461203" cy="189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/>
              <a:t>n=1732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3D14A04-2AD1-0B60-03D1-07D573A6F25A}"/>
              </a:ext>
            </a:extLst>
          </p:cNvPr>
          <p:cNvSpPr/>
          <p:nvPr/>
        </p:nvSpPr>
        <p:spPr>
          <a:xfrm>
            <a:off x="2436555" y="810748"/>
            <a:ext cx="4879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>
                <a:solidFill>
                  <a:srgbClr val="1D1C1D"/>
                </a:solidFill>
              </a:rPr>
              <a:t>B. </a:t>
            </a:r>
            <a:endParaRPr lang="en-US" sz="1600" b="1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2F01E4D7-09A6-4E47-5F87-F59DAB5EFC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9973" y="2848820"/>
            <a:ext cx="2078426" cy="167206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3E059D9-4DE4-29B1-F665-E424230FA4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9972" y="4516597"/>
            <a:ext cx="2078427" cy="1673366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8FBC01A4-7DC4-83BA-49D9-F9E2A9FD1D6C}"/>
              </a:ext>
            </a:extLst>
          </p:cNvPr>
          <p:cNvGrpSpPr/>
          <p:nvPr/>
        </p:nvGrpSpPr>
        <p:grpSpPr>
          <a:xfrm>
            <a:off x="-236032" y="3437561"/>
            <a:ext cx="4477105" cy="3246756"/>
            <a:chOff x="-662757" y="3341763"/>
            <a:chExt cx="4477105" cy="324675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B50A5DE-B6B2-E874-E609-00B5A195BD0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662757" y="3341763"/>
              <a:ext cx="4477105" cy="3246756"/>
            </a:xfrm>
            <a:prstGeom prst="rect">
              <a:avLst/>
            </a:prstGeom>
          </p:spPr>
        </p:pic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09C36C8-68BA-F20A-10CA-4E42D375E5F4}"/>
                </a:ext>
              </a:extLst>
            </p:cNvPr>
            <p:cNvGrpSpPr/>
            <p:nvPr/>
          </p:nvGrpSpPr>
          <p:grpSpPr>
            <a:xfrm>
              <a:off x="1825777" y="5660783"/>
              <a:ext cx="679970" cy="529180"/>
              <a:chOff x="1629548" y="6296249"/>
              <a:chExt cx="679970" cy="529180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F3814010-1C51-2FA8-47E1-064FA4B116E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2093" r="1143" b="7000"/>
              <a:stretch/>
            </p:blipFill>
            <p:spPr>
              <a:xfrm rot="10800000">
                <a:off x="1771223" y="6441638"/>
                <a:ext cx="292525" cy="69827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44CE9ADF-6C75-0A00-4954-663E675D519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l="1458"/>
              <a:stretch/>
            </p:blipFill>
            <p:spPr>
              <a:xfrm rot="10800000">
                <a:off x="1771223" y="6581193"/>
                <a:ext cx="290590" cy="69827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F7E561D-6CE6-349D-5EDA-258CFB38BC82}"/>
                  </a:ext>
                </a:extLst>
              </p:cNvPr>
              <p:cNvSpPr txBox="1"/>
              <p:nvPr/>
            </p:nvSpPr>
            <p:spPr>
              <a:xfrm>
                <a:off x="1903909" y="6612623"/>
                <a:ext cx="356267" cy="153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">
                    <a:latin typeface="Arial" panose="020B0604020202020204" pitchFamily="34" charset="0"/>
                    <a:cs typeface="Arial" panose="020B0604020202020204" pitchFamily="34" charset="0"/>
                  </a:rPr>
                  <a:t>1x10</a:t>
                </a:r>
                <a:r>
                  <a:rPr lang="en-US" sz="400" baseline="30000">
                    <a:latin typeface="Arial" panose="020B0604020202020204" pitchFamily="34" charset="0"/>
                    <a:cs typeface="Arial" panose="020B0604020202020204" pitchFamily="34" charset="0"/>
                  </a:rPr>
                  <a:t>-8</a:t>
                </a:r>
                <a:endParaRPr lang="en-US" sz="5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06F0C76-089A-0D96-F83B-5495BD024A44}"/>
                  </a:ext>
                </a:extLst>
              </p:cNvPr>
              <p:cNvSpPr txBox="1"/>
              <p:nvPr/>
            </p:nvSpPr>
            <p:spPr>
              <a:xfrm rot="5400000">
                <a:off x="1960290" y="6476200"/>
                <a:ext cx="529180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00">
                    <a:latin typeface="Arial" panose="020B0604020202020204" pitchFamily="34" charset="0"/>
                    <a:cs typeface="Arial" panose="020B0604020202020204" pitchFamily="34" charset="0"/>
                  </a:rPr>
                  <a:t>p-value</a:t>
                </a:r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3AB5D21-814F-93A7-CE51-E52114A36CD5}"/>
                  </a:ext>
                </a:extLst>
              </p:cNvPr>
              <p:cNvSpPr txBox="1"/>
              <p:nvPr/>
            </p:nvSpPr>
            <p:spPr>
              <a:xfrm>
                <a:off x="1630423" y="6612623"/>
                <a:ext cx="356267" cy="153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">
                    <a:latin typeface="Arial" panose="020B0604020202020204" pitchFamily="34" charset="0"/>
                    <a:cs typeface="Arial" panose="020B0604020202020204" pitchFamily="34" charset="0"/>
                  </a:rPr>
                  <a:t>1x10</a:t>
                </a:r>
                <a:r>
                  <a:rPr lang="en-US" sz="400" baseline="30000">
                    <a:latin typeface="Arial" panose="020B0604020202020204" pitchFamily="34" charset="0"/>
                    <a:cs typeface="Arial" panose="020B0604020202020204" pitchFamily="34" charset="0"/>
                  </a:rPr>
                  <a:t>-2</a:t>
                </a:r>
                <a:endParaRPr lang="en-US" sz="5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CBBA90C-D85B-BA80-920E-4AB07DCB7AC1}"/>
                  </a:ext>
                </a:extLst>
              </p:cNvPr>
              <p:cNvSpPr txBox="1"/>
              <p:nvPr/>
            </p:nvSpPr>
            <p:spPr>
              <a:xfrm>
                <a:off x="1903034" y="6464814"/>
                <a:ext cx="356267" cy="153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">
                    <a:latin typeface="Arial" panose="020B0604020202020204" pitchFamily="34" charset="0"/>
                    <a:cs typeface="Arial" panose="020B0604020202020204" pitchFamily="34" charset="0"/>
                  </a:rPr>
                  <a:t>1x10</a:t>
                </a:r>
                <a:r>
                  <a:rPr lang="en-US" sz="400" baseline="30000">
                    <a:latin typeface="Arial" panose="020B0604020202020204" pitchFamily="34" charset="0"/>
                    <a:cs typeface="Arial" panose="020B0604020202020204" pitchFamily="34" charset="0"/>
                  </a:rPr>
                  <a:t>-23</a:t>
                </a:r>
                <a:endParaRPr lang="en-US" sz="5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636F15A-4B43-B3E5-D0A0-88D62C70D428}"/>
                  </a:ext>
                </a:extLst>
              </p:cNvPr>
              <p:cNvSpPr txBox="1"/>
              <p:nvPr/>
            </p:nvSpPr>
            <p:spPr>
              <a:xfrm>
                <a:off x="1629548" y="6464814"/>
                <a:ext cx="356267" cy="153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">
                    <a:latin typeface="Arial" panose="020B0604020202020204" pitchFamily="34" charset="0"/>
                    <a:cs typeface="Arial" panose="020B0604020202020204" pitchFamily="34" charset="0"/>
                  </a:rPr>
                  <a:t>1x10</a:t>
                </a:r>
                <a:r>
                  <a:rPr lang="en-US" sz="400" baseline="30000">
                    <a:latin typeface="Arial" panose="020B0604020202020204" pitchFamily="34" charset="0"/>
                    <a:cs typeface="Arial" panose="020B0604020202020204" pitchFamily="34" charset="0"/>
                  </a:rPr>
                  <a:t>-2</a:t>
                </a:r>
                <a:endParaRPr lang="en-US" sz="5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2406A42-6B69-D052-6CA3-E41DBBA3DFAA}"/>
              </a:ext>
            </a:extLst>
          </p:cNvPr>
          <p:cNvSpPr txBox="1"/>
          <p:nvPr/>
        </p:nvSpPr>
        <p:spPr>
          <a:xfrm>
            <a:off x="7716" y="10701"/>
            <a:ext cx="1683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 Figure 4</a:t>
            </a:r>
          </a:p>
        </p:txBody>
      </p:sp>
    </p:spTree>
    <p:extLst>
      <p:ext uri="{BB962C8B-B14F-4D97-AF65-F5344CB8AC3E}">
        <p14:creationId xmlns:p14="http://schemas.microsoft.com/office/powerpoint/2010/main" val="2055145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3F6FB348-7ABC-E395-EB65-F755261A2EE7}"/>
              </a:ext>
            </a:extLst>
          </p:cNvPr>
          <p:cNvSpPr txBox="1">
            <a:spLocks/>
          </p:cNvSpPr>
          <p:nvPr/>
        </p:nvSpPr>
        <p:spPr>
          <a:xfrm>
            <a:off x="62618" y="2295144"/>
            <a:ext cx="6732763" cy="20131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just"/>
            <a:r>
              <a:rPr lang="en-US" sz="1400" b="1" dirty="0"/>
              <a:t>Supplementary Figure 4. CBP/p300 bromodomain knockdown alters global transcriptome and regulates cell cycle &amp; DDR. A.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22Rv1 cells treated with Vehicle or 100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nM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CCS1477 treatment for 24 hours as detailed in previously published data in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Welti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et al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, Cancer Discovery 2021. MA plot depicts gene expression modulation with the number of significant upregulated and downregulated transcripts with p&lt;0.001 and fold change (FC)&gt; 2.0. </a:t>
            </a:r>
            <a:r>
              <a:rPr lang="en-US" sz="1400" b="1" dirty="0"/>
              <a:t>B.</a:t>
            </a:r>
            <a:r>
              <a:rPr lang="en-US" sz="1400" dirty="0"/>
              <a:t> PCA blot of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RNA-Seq analysis was performed on quadruplet samples for 22Rv1-shCON, 22Rv1-shCBP, and 22Rv1-shP300 in addition to 22Rv1 with CCS1477 treatment.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C</a:t>
            </a:r>
            <a:r>
              <a:rPr lang="en-US" sz="1400" b="1" dirty="0"/>
              <a:t>.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GSEA pathway analyses (KEGG) of upregulated in 22Rv1 cells with CBP and p300 knockdown treatment using FDR&lt;0.25, p&lt;0.0001, FC&gt;2.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D</a:t>
            </a:r>
            <a:r>
              <a:rPr lang="en-US" sz="1400" b="1" dirty="0"/>
              <a:t>.</a:t>
            </a:r>
            <a:r>
              <a:rPr lang="en-US" sz="1400" dirty="0"/>
              <a:t> C4-2 and 22Rv1-shCON, -</a:t>
            </a:r>
            <a:r>
              <a:rPr lang="en-US" sz="1400" dirty="0" err="1"/>
              <a:t>shCBP</a:t>
            </a:r>
            <a:r>
              <a:rPr lang="en-US" sz="1400" dirty="0"/>
              <a:t>, and –shp300 cells were treated with doxycycline to knockdown CBP and p300. Then cells were treated with 10 </a:t>
            </a:r>
            <a:r>
              <a:rPr lang="en-US" sz="1400" dirty="0" err="1"/>
              <a:t>nM</a:t>
            </a:r>
            <a:r>
              <a:rPr lang="en-US" sz="1400" dirty="0"/>
              <a:t> Doxorubicin (DOXO). Flow analysis was performed to determine changes in cell cycle progression</a:t>
            </a:r>
            <a:r>
              <a:rPr lang="en-US" sz="1400" b="1" dirty="0"/>
              <a:t>.</a:t>
            </a:r>
            <a:r>
              <a:rPr lang="en-US" sz="1400" dirty="0"/>
              <a:t>. n=3, *p&lt;0.05, **p&lt;0.01, &amp; ***p&lt;0.001.</a:t>
            </a:r>
          </a:p>
        </p:txBody>
      </p:sp>
    </p:spTree>
    <p:extLst>
      <p:ext uri="{BB962C8B-B14F-4D97-AF65-F5344CB8AC3E}">
        <p14:creationId xmlns:p14="http://schemas.microsoft.com/office/powerpoint/2010/main" val="1578627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797CF3-06DD-4156-561A-4EF7D08B1B52}"/>
              </a:ext>
            </a:extLst>
          </p:cNvPr>
          <p:cNvSpPr/>
          <p:nvPr/>
        </p:nvSpPr>
        <p:spPr>
          <a:xfrm>
            <a:off x="-3943" y="2859327"/>
            <a:ext cx="4032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solidFill>
                  <a:srgbClr val="1D1C1D"/>
                </a:solidFill>
              </a:rPr>
              <a:t>B. </a:t>
            </a:r>
            <a:endParaRPr lang="en-US" sz="1600" b="1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E8BCBF1-0DFF-556C-3E51-B6F430EEF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007" y="2918573"/>
            <a:ext cx="4829602" cy="17119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CBD481E-4D1B-A4E5-FF87-8F6C0A887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962" y="4495575"/>
            <a:ext cx="4653192" cy="1735999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1CEE3FB3-E07E-F42B-CA27-3A647C3AAF9C}"/>
              </a:ext>
            </a:extLst>
          </p:cNvPr>
          <p:cNvSpPr/>
          <p:nvPr/>
        </p:nvSpPr>
        <p:spPr>
          <a:xfrm>
            <a:off x="-3943" y="515691"/>
            <a:ext cx="4032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solidFill>
                  <a:srgbClr val="1D1C1D"/>
                </a:solidFill>
              </a:rPr>
              <a:t>A. </a:t>
            </a:r>
            <a:endParaRPr lang="en-US" sz="1600" b="1"/>
          </a:p>
        </p:txBody>
      </p: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372C7892-27CD-8CC9-02D8-0DCB3BF8F7BB}"/>
              </a:ext>
            </a:extLst>
          </p:cNvPr>
          <p:cNvGrpSpPr/>
          <p:nvPr/>
        </p:nvGrpSpPr>
        <p:grpSpPr>
          <a:xfrm>
            <a:off x="158135" y="490183"/>
            <a:ext cx="6164289" cy="2810366"/>
            <a:chOff x="158508" y="720353"/>
            <a:chExt cx="5733604" cy="2527586"/>
          </a:xfrm>
        </p:grpSpPr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3AE8E8E2-4C47-6E1C-023D-B64D644827FD}"/>
                </a:ext>
              </a:extLst>
            </p:cNvPr>
            <p:cNvGrpSpPr/>
            <p:nvPr/>
          </p:nvGrpSpPr>
          <p:grpSpPr>
            <a:xfrm>
              <a:off x="158508" y="720353"/>
              <a:ext cx="5733604" cy="2527586"/>
              <a:chOff x="855000" y="695621"/>
              <a:chExt cx="5733604" cy="2527586"/>
            </a:xfrm>
          </p:grpSpPr>
          <p:grpSp>
            <p:nvGrpSpPr>
              <p:cNvPr id="156" name="Group 155">
                <a:extLst>
                  <a:ext uri="{FF2B5EF4-FFF2-40B4-BE49-F238E27FC236}">
                    <a16:creationId xmlns:a16="http://schemas.microsoft.com/office/drawing/2014/main" id="{0EAD69C9-7E9A-3A26-9DB0-DC99602C3BE3}"/>
                  </a:ext>
                </a:extLst>
              </p:cNvPr>
              <p:cNvGrpSpPr/>
              <p:nvPr/>
            </p:nvGrpSpPr>
            <p:grpSpPr>
              <a:xfrm>
                <a:off x="3638833" y="1289349"/>
                <a:ext cx="2187937" cy="1933858"/>
                <a:chOff x="-2705416" y="1562109"/>
                <a:chExt cx="2187937" cy="1933858"/>
              </a:xfrm>
            </p:grpSpPr>
            <p:graphicFrame>
              <p:nvGraphicFramePr>
                <p:cNvPr id="151" name="Chart 150">
                  <a:extLst>
                    <a:ext uri="{FF2B5EF4-FFF2-40B4-BE49-F238E27FC236}">
                      <a16:creationId xmlns:a16="http://schemas.microsoft.com/office/drawing/2014/main" id="{AF4A6FA8-73A9-204F-AAC6-8DF25096C141}"/>
                    </a:ext>
                  </a:extLst>
                </p:cNvPr>
                <p:cNvGraphicFramePr>
                  <a:graphicFrameLocks/>
                </p:cNvGraphicFramePr>
                <p:nvPr/>
              </p:nvGraphicFramePr>
              <p:xfrm>
                <a:off x="-1462796" y="1812251"/>
                <a:ext cx="945317" cy="92843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4"/>
                </a:graphicData>
              </a:graphic>
            </p:graphicFrame>
            <p:graphicFrame>
              <p:nvGraphicFramePr>
                <p:cNvPr id="152" name="Chart 151">
                  <a:extLst>
                    <a:ext uri="{FF2B5EF4-FFF2-40B4-BE49-F238E27FC236}">
                      <a16:creationId xmlns:a16="http://schemas.microsoft.com/office/drawing/2014/main" id="{DDA8AB10-26DC-3245-B9AE-0C6CEF6E263C}"/>
                    </a:ext>
                  </a:extLst>
                </p:cNvPr>
                <p:cNvGraphicFramePr>
                  <a:graphicFrameLocks/>
                </p:cNvGraphicFramePr>
                <p:nvPr/>
              </p:nvGraphicFramePr>
              <p:xfrm>
                <a:off x="-2705416" y="1870049"/>
                <a:ext cx="945317" cy="927707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5"/>
                </a:graphicData>
              </a:graphic>
            </p:graphicFrame>
            <p:graphicFrame>
              <p:nvGraphicFramePr>
                <p:cNvPr id="153" name="Chart 152">
                  <a:extLst>
                    <a:ext uri="{FF2B5EF4-FFF2-40B4-BE49-F238E27FC236}">
                      <a16:creationId xmlns:a16="http://schemas.microsoft.com/office/drawing/2014/main" id="{9356EB25-CC18-BE4D-B5B0-A92089DA8F24}"/>
                    </a:ext>
                  </a:extLst>
                </p:cNvPr>
                <p:cNvGraphicFramePr>
                  <a:graphicFrameLocks/>
                </p:cNvGraphicFramePr>
                <p:nvPr/>
              </p:nvGraphicFramePr>
              <p:xfrm>
                <a:off x="-2076159" y="1562109"/>
                <a:ext cx="945317" cy="92843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6"/>
                </a:graphicData>
              </a:graphic>
            </p:graphicFrame>
            <p:graphicFrame>
              <p:nvGraphicFramePr>
                <p:cNvPr id="154" name="Chart 153">
                  <a:extLst>
                    <a:ext uri="{FF2B5EF4-FFF2-40B4-BE49-F238E27FC236}">
                      <a16:creationId xmlns:a16="http://schemas.microsoft.com/office/drawing/2014/main" id="{EE41782B-AA5F-C040-85FC-FB041A82FD02}"/>
                    </a:ext>
                  </a:extLst>
                </p:cNvPr>
                <p:cNvGraphicFramePr>
                  <a:graphicFrameLocks/>
                </p:cNvGraphicFramePr>
                <p:nvPr/>
              </p:nvGraphicFramePr>
              <p:xfrm>
                <a:off x="-2415999" y="2483773"/>
                <a:ext cx="983086" cy="1012194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7"/>
                </a:graphicData>
              </a:graphic>
            </p:graphicFrame>
            <p:graphicFrame>
              <p:nvGraphicFramePr>
                <p:cNvPr id="155" name="Chart 154">
                  <a:extLst>
                    <a:ext uri="{FF2B5EF4-FFF2-40B4-BE49-F238E27FC236}">
                      <a16:creationId xmlns:a16="http://schemas.microsoft.com/office/drawing/2014/main" id="{05DC5284-6786-F640-8959-5BCD862FFDCD}"/>
                    </a:ext>
                  </a:extLst>
                </p:cNvPr>
                <p:cNvGraphicFramePr>
                  <a:graphicFrameLocks/>
                </p:cNvGraphicFramePr>
                <p:nvPr/>
              </p:nvGraphicFramePr>
              <p:xfrm>
                <a:off x="-1702643" y="2526549"/>
                <a:ext cx="1073031" cy="96398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8"/>
                </a:graphicData>
              </a:graphic>
            </p:graphicFrame>
          </p:grpSp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900FF923-1C5C-2D1B-CAAF-D367FA36E675}"/>
                  </a:ext>
                </a:extLst>
              </p:cNvPr>
              <p:cNvGrpSpPr/>
              <p:nvPr/>
            </p:nvGrpSpPr>
            <p:grpSpPr>
              <a:xfrm>
                <a:off x="855000" y="695621"/>
                <a:ext cx="5733604" cy="2303905"/>
                <a:chOff x="1095958" y="907492"/>
                <a:chExt cx="5733604" cy="2303905"/>
              </a:xfrm>
            </p:grpSpPr>
            <p:pic>
              <p:nvPicPr>
                <p:cNvPr id="133" name="Picture 132">
                  <a:extLst>
                    <a:ext uri="{FF2B5EF4-FFF2-40B4-BE49-F238E27FC236}">
                      <a16:creationId xmlns:a16="http://schemas.microsoft.com/office/drawing/2014/main" id="{FFB1E809-8036-66B7-8972-276C2329125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9"/>
                <a:srcRect l="8190" b="8962"/>
                <a:stretch/>
              </p:blipFill>
              <p:spPr>
                <a:xfrm>
                  <a:off x="1316434" y="1380257"/>
                  <a:ext cx="1166983" cy="1038482"/>
                </a:xfrm>
                <a:prstGeom prst="rect">
                  <a:avLst/>
                </a:prstGeom>
              </p:spPr>
            </p:pic>
            <p:grpSp>
              <p:nvGrpSpPr>
                <p:cNvPr id="78" name="Group 77">
                  <a:extLst>
                    <a:ext uri="{FF2B5EF4-FFF2-40B4-BE49-F238E27FC236}">
                      <a16:creationId xmlns:a16="http://schemas.microsoft.com/office/drawing/2014/main" id="{6C5D264C-CB80-BEA6-BB28-645301D64359}"/>
                    </a:ext>
                  </a:extLst>
                </p:cNvPr>
                <p:cNvGrpSpPr/>
                <p:nvPr/>
              </p:nvGrpSpPr>
              <p:grpSpPr>
                <a:xfrm>
                  <a:off x="1095958" y="907492"/>
                  <a:ext cx="5733604" cy="2303905"/>
                  <a:chOff x="4820621" y="2804861"/>
                  <a:chExt cx="6032188" cy="2359455"/>
                </a:xfrm>
              </p:grpSpPr>
              <p:sp>
                <p:nvSpPr>
                  <p:cNvPr id="79" name="TextBox 78">
                    <a:extLst>
                      <a:ext uri="{FF2B5EF4-FFF2-40B4-BE49-F238E27FC236}">
                        <a16:creationId xmlns:a16="http://schemas.microsoft.com/office/drawing/2014/main" id="{D93C0DF1-6F67-5A1E-001F-E4D3267F853F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4270226" y="3689443"/>
                    <a:ext cx="1326675" cy="22588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900" dirty="0">
                        <a:latin typeface="Arial" panose="020B0604020202020204" pitchFamily="34" charset="0"/>
                        <a:ea typeface="Arial" charset="0"/>
                        <a:cs typeface="Arial" panose="020B0604020202020204" pitchFamily="34" charset="0"/>
                      </a:rPr>
                      <a:t>Log Fold Change</a:t>
                    </a:r>
                  </a:p>
                </p:txBody>
              </p:sp>
              <p:cxnSp>
                <p:nvCxnSpPr>
                  <p:cNvPr id="82" name="Straight Arrow Connector 81">
                    <a:extLst>
                      <a:ext uri="{FF2B5EF4-FFF2-40B4-BE49-F238E27FC236}">
                        <a16:creationId xmlns:a16="http://schemas.microsoft.com/office/drawing/2014/main" id="{98EC42E5-3268-E68D-8F1B-3442E2A30BB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5034111" y="3232205"/>
                    <a:ext cx="0" cy="1116613"/>
                  </a:xfrm>
                  <a:prstGeom prst="straightConnector1">
                    <a:avLst/>
                  </a:prstGeom>
                  <a:ln w="3175">
                    <a:solidFill>
                      <a:schemeClr val="tx1"/>
                    </a:solidFill>
                    <a:tailEnd type="triangle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" name="Straight Arrow Connector 82">
                    <a:extLst>
                      <a:ext uri="{FF2B5EF4-FFF2-40B4-BE49-F238E27FC236}">
                        <a16:creationId xmlns:a16="http://schemas.microsoft.com/office/drawing/2014/main" id="{D4659CD9-0648-C4F8-0EBD-FBA493F4CA8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039799" y="4351280"/>
                    <a:ext cx="1226515" cy="0"/>
                  </a:xfrm>
                  <a:prstGeom prst="straightConnector1">
                    <a:avLst/>
                  </a:prstGeom>
                  <a:ln w="3175">
                    <a:solidFill>
                      <a:schemeClr val="tx1"/>
                    </a:solidFill>
                    <a:tailEnd type="triangle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5" name="TextBox 84">
                    <a:extLst>
                      <a:ext uri="{FF2B5EF4-FFF2-40B4-BE49-F238E27FC236}">
                        <a16:creationId xmlns:a16="http://schemas.microsoft.com/office/drawing/2014/main" id="{61AB1770-F1CD-EDBD-995B-7640D44B1B13}"/>
                      </a:ext>
                    </a:extLst>
                  </p:cNvPr>
                  <p:cNvSpPr txBox="1"/>
                  <p:nvPr/>
                </p:nvSpPr>
                <p:spPr>
                  <a:xfrm>
                    <a:off x="4859909" y="3034954"/>
                    <a:ext cx="1657849" cy="226786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ctr">
                    <a:spAutoFit/>
                  </a:bodyPr>
                  <a:lstStyle/>
                  <a:p>
                    <a:pPr algn="ctr"/>
                    <a:r>
                      <a:rPr lang="en-US" sz="1000" b="1" dirty="0"/>
                      <a:t>22Rv1 </a:t>
                    </a:r>
                    <a:r>
                      <a:rPr lang="en-US" sz="1000" dirty="0"/>
                      <a:t>(</a:t>
                    </a:r>
                    <a:r>
                      <a:rPr lang="en-US" sz="1000" dirty="0" err="1"/>
                      <a:t>Veh</a:t>
                    </a:r>
                    <a:r>
                      <a:rPr lang="en-US" sz="1000" dirty="0"/>
                      <a:t> vs </a:t>
                    </a:r>
                    <a:r>
                      <a:rPr lang="en-US" sz="1000" b="1" dirty="0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t>CCS1477</a:t>
                    </a:r>
                    <a:r>
                      <a:rPr lang="en-US" sz="1000" dirty="0"/>
                      <a:t>)</a:t>
                    </a:r>
                  </a:p>
                </p:txBody>
              </p:sp>
              <p:sp>
                <p:nvSpPr>
                  <p:cNvPr id="89" name="Right Brace 88">
                    <a:extLst>
                      <a:ext uri="{FF2B5EF4-FFF2-40B4-BE49-F238E27FC236}">
                        <a16:creationId xmlns:a16="http://schemas.microsoft.com/office/drawing/2014/main" id="{1246F5DA-21E8-1624-035D-0E541FBEE145}"/>
                      </a:ext>
                    </a:extLst>
                  </p:cNvPr>
                  <p:cNvSpPr/>
                  <p:nvPr/>
                </p:nvSpPr>
                <p:spPr>
                  <a:xfrm>
                    <a:off x="7719283" y="2988343"/>
                    <a:ext cx="170519" cy="1263595"/>
                  </a:xfrm>
                  <a:prstGeom prst="rightBrace">
                    <a:avLst/>
                  </a:prstGeom>
                  <a:ln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000"/>
                  </a:p>
                </p:txBody>
              </p:sp>
              <p:grpSp>
                <p:nvGrpSpPr>
                  <p:cNvPr id="90" name="Group 89">
                    <a:extLst>
                      <a:ext uri="{FF2B5EF4-FFF2-40B4-BE49-F238E27FC236}">
                        <a16:creationId xmlns:a16="http://schemas.microsoft.com/office/drawing/2014/main" id="{07206BBF-918A-3A33-7ADD-FABBF824C4FE}"/>
                      </a:ext>
                    </a:extLst>
                  </p:cNvPr>
                  <p:cNvGrpSpPr/>
                  <p:nvPr/>
                </p:nvGrpSpPr>
                <p:grpSpPr>
                  <a:xfrm>
                    <a:off x="6763794" y="2988343"/>
                    <a:ext cx="1011969" cy="1153980"/>
                    <a:chOff x="8943486" y="3150273"/>
                    <a:chExt cx="1011969" cy="1153980"/>
                  </a:xfrm>
                </p:grpSpPr>
                <p:sp>
                  <p:nvSpPr>
                    <p:cNvPr id="131" name="TextBox 130">
                      <a:extLst>
                        <a:ext uri="{FF2B5EF4-FFF2-40B4-BE49-F238E27FC236}">
                          <a16:creationId xmlns:a16="http://schemas.microsoft.com/office/drawing/2014/main" id="{495DDFD8-AB20-04DE-63CA-2A6758AE123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943486" y="3150273"/>
                      <a:ext cx="1011969" cy="68035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1050" dirty="0" err="1">
                          <a:latin typeface="Arial" charset="0"/>
                          <a:ea typeface="Arial" charset="0"/>
                          <a:cs typeface="Arial" charset="0"/>
                        </a:rPr>
                        <a:t>MSigDB</a:t>
                      </a:r>
                      <a:r>
                        <a:rPr lang="en-US" sz="1050" dirty="0">
                          <a:latin typeface="Arial" charset="0"/>
                          <a:ea typeface="Arial" charset="0"/>
                          <a:cs typeface="Arial" charset="0"/>
                        </a:rPr>
                        <a:t> DNA Repair-Related Pathways</a:t>
                      </a:r>
                    </a:p>
                  </p:txBody>
                </p:sp>
                <p:pic>
                  <p:nvPicPr>
                    <p:cNvPr id="132" name="Picture 131">
                      <a:extLst>
                        <a:ext uri="{FF2B5EF4-FFF2-40B4-BE49-F238E27FC236}">
                          <a16:creationId xmlns:a16="http://schemas.microsoft.com/office/drawing/2014/main" id="{3C7DF955-EC05-6F21-76ED-F7463E75395B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0"/>
                    <a:srcRect r="69663"/>
                    <a:stretch/>
                  </p:blipFill>
                  <p:spPr>
                    <a:xfrm>
                      <a:off x="9238926" y="3844225"/>
                      <a:ext cx="457200" cy="460028"/>
                    </a:xfrm>
                    <a:prstGeom prst="rect">
                      <a:avLst/>
                    </a:prstGeom>
                  </p:spPr>
                </p:pic>
              </p:grpSp>
              <p:cxnSp>
                <p:nvCxnSpPr>
                  <p:cNvPr id="92" name="Straight Arrow Connector 91">
                    <a:extLst>
                      <a:ext uri="{FF2B5EF4-FFF2-40B4-BE49-F238E27FC236}">
                        <a16:creationId xmlns:a16="http://schemas.microsoft.com/office/drawing/2014/main" id="{C9BF8EFC-1916-2303-7655-2ABA3331970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324162" y="3784904"/>
                    <a:ext cx="620746" cy="3591"/>
                  </a:xfrm>
                  <a:prstGeom prst="straightConnector1">
                    <a:avLst/>
                  </a:prstGeom>
                  <a:ln w="28575">
                    <a:solidFill>
                      <a:schemeClr val="accent2">
                        <a:lumMod val="75000"/>
                      </a:schemeClr>
                    </a:solidFill>
                    <a:tailEnd type="triangle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93" name="Group 92">
                    <a:extLst>
                      <a:ext uri="{FF2B5EF4-FFF2-40B4-BE49-F238E27FC236}">
                        <a16:creationId xmlns:a16="http://schemas.microsoft.com/office/drawing/2014/main" id="{B32B38C5-8B13-E69A-7720-7E01295D6EBB}"/>
                      </a:ext>
                    </a:extLst>
                  </p:cNvPr>
                  <p:cNvGrpSpPr/>
                  <p:nvPr/>
                </p:nvGrpSpPr>
                <p:grpSpPr>
                  <a:xfrm>
                    <a:off x="7872113" y="2804861"/>
                    <a:ext cx="2236444" cy="744748"/>
                    <a:chOff x="8711694" y="1317030"/>
                    <a:chExt cx="2236444" cy="744748"/>
                  </a:xfrm>
                </p:grpSpPr>
                <p:pic>
                  <p:nvPicPr>
                    <p:cNvPr id="121" name="Picture 120">
                      <a:extLst>
                        <a:ext uri="{FF2B5EF4-FFF2-40B4-BE49-F238E27FC236}">
                          <a16:creationId xmlns:a16="http://schemas.microsoft.com/office/drawing/2014/main" id="{E419B211-9C7B-F843-21EE-2927B089FA12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1"/>
                    <a:srcRect l="8502" t="5797" r="7631" b="4591"/>
                    <a:stretch/>
                  </p:blipFill>
                  <p:spPr>
                    <a:xfrm>
                      <a:off x="9604308" y="1524964"/>
                      <a:ext cx="274320" cy="293114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22" name="TextBox 121">
                      <a:extLst>
                        <a:ext uri="{FF2B5EF4-FFF2-40B4-BE49-F238E27FC236}">
                          <a16:creationId xmlns:a16="http://schemas.microsoft.com/office/drawing/2014/main" id="{903508B5-4AAA-F321-C627-8C394362D3C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711694" y="1317030"/>
                      <a:ext cx="2236444" cy="23387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1050">
                          <a:latin typeface="Arial" charset="0"/>
                          <a:ea typeface="Arial" charset="0"/>
                          <a:cs typeface="Arial" charset="0"/>
                        </a:rPr>
                        <a:t>CBP/p300-Regulated DDR Genes</a:t>
                      </a:r>
                    </a:p>
                  </p:txBody>
                </p:sp>
                <p:grpSp>
                  <p:nvGrpSpPr>
                    <p:cNvPr id="123" name="Group 122">
                      <a:extLst>
                        <a:ext uri="{FF2B5EF4-FFF2-40B4-BE49-F238E27FC236}">
                          <a16:creationId xmlns:a16="http://schemas.microsoft.com/office/drawing/2014/main" id="{19BA0883-F666-508E-8C74-074AF4DF3F9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824736" y="1872771"/>
                      <a:ext cx="1828800" cy="189007"/>
                      <a:chOff x="1447428" y="3715034"/>
                      <a:chExt cx="1828800" cy="189007"/>
                    </a:xfrm>
                  </p:grpSpPr>
                  <p:sp>
                    <p:nvSpPr>
                      <p:cNvPr id="124" name="Right Bracket 123">
                        <a:extLst>
                          <a:ext uri="{FF2B5EF4-FFF2-40B4-BE49-F238E27FC236}">
                            <a16:creationId xmlns:a16="http://schemas.microsoft.com/office/drawing/2014/main" id="{7D6EA1A3-9828-34BC-BDCD-31DF646441D8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2316108" y="2943921"/>
                        <a:ext cx="91440" cy="1828800"/>
                      </a:xfrm>
                      <a:prstGeom prst="rightBracke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2000"/>
                      </a:p>
                    </p:txBody>
                  </p:sp>
                  <p:cxnSp>
                    <p:nvCxnSpPr>
                      <p:cNvPr id="125" name="Straight Connector 124">
                        <a:extLst>
                          <a:ext uri="{FF2B5EF4-FFF2-40B4-BE49-F238E27FC236}">
                            <a16:creationId xmlns:a16="http://schemas.microsoft.com/office/drawing/2014/main" id="{BC7466FB-A442-763A-29BE-0C713FC35C87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2364160" y="3715034"/>
                        <a:ext cx="0" cy="91440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94" name="Group 93">
                    <a:extLst>
                      <a:ext uri="{FF2B5EF4-FFF2-40B4-BE49-F238E27FC236}">
                        <a16:creationId xmlns:a16="http://schemas.microsoft.com/office/drawing/2014/main" id="{88F21AF7-4A97-10BB-6719-547D9A96F2C1}"/>
                      </a:ext>
                    </a:extLst>
                  </p:cNvPr>
                  <p:cNvGrpSpPr/>
                  <p:nvPr/>
                </p:nvGrpSpPr>
                <p:grpSpPr>
                  <a:xfrm>
                    <a:off x="9958108" y="4289987"/>
                    <a:ext cx="894701" cy="874329"/>
                    <a:chOff x="8045168" y="2540902"/>
                    <a:chExt cx="894701" cy="874329"/>
                  </a:xfrm>
                </p:grpSpPr>
                <p:sp>
                  <p:nvSpPr>
                    <p:cNvPr id="116" name="TextBox 115">
                      <a:extLst>
                        <a:ext uri="{FF2B5EF4-FFF2-40B4-BE49-F238E27FC236}">
                          <a16:creationId xmlns:a16="http://schemas.microsoft.com/office/drawing/2014/main" id="{B01D7B0E-EB15-7C20-9416-A8FFED55478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213307" y="2876616"/>
                      <a:ext cx="726562" cy="53861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8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CBP/p300 Regulated DDR Genes</a:t>
                      </a:r>
                    </a:p>
                  </p:txBody>
                </p:sp>
                <p:grpSp>
                  <p:nvGrpSpPr>
                    <p:cNvPr id="117" name="Group 116">
                      <a:extLst>
                        <a:ext uri="{FF2B5EF4-FFF2-40B4-BE49-F238E27FC236}">
                          <a16:creationId xmlns:a16="http://schemas.microsoft.com/office/drawing/2014/main" id="{609C3BC3-9152-E8FA-C9F9-1A5FB6BDF0D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045168" y="2551807"/>
                      <a:ext cx="255146" cy="841938"/>
                      <a:chOff x="8045168" y="2551807"/>
                      <a:chExt cx="255146" cy="841938"/>
                    </a:xfrm>
                  </p:grpSpPr>
                  <p:pic>
                    <p:nvPicPr>
                      <p:cNvPr id="119" name="Picture 118">
                        <a:extLst>
                          <a:ext uri="{FF2B5EF4-FFF2-40B4-BE49-F238E27FC236}">
                            <a16:creationId xmlns:a16="http://schemas.microsoft.com/office/drawing/2014/main" id="{8D006B39-C529-E971-E286-B50CB2EF4F64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2"/>
                      <a:srcRect r="70549"/>
                      <a:stretch/>
                    </p:blipFill>
                    <p:spPr>
                      <a:xfrm>
                        <a:off x="8045168" y="2551807"/>
                        <a:ext cx="215443" cy="841938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120" name="Rectangle 119">
                        <a:extLst>
                          <a:ext uri="{FF2B5EF4-FFF2-40B4-BE49-F238E27FC236}">
                            <a16:creationId xmlns:a16="http://schemas.microsoft.com/office/drawing/2014/main" id="{4B119C4D-D480-C587-F25C-AD0EF5CB61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01025" y="2583773"/>
                        <a:ext cx="99289" cy="185499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2000"/>
                      </a:p>
                    </p:txBody>
                  </p:sp>
                </p:grpSp>
                <p:sp>
                  <p:nvSpPr>
                    <p:cNvPr id="118" name="TextBox 117">
                      <a:extLst>
                        <a:ext uri="{FF2B5EF4-FFF2-40B4-BE49-F238E27FC236}">
                          <a16:creationId xmlns:a16="http://schemas.microsoft.com/office/drawing/2014/main" id="{72053364-E8E8-46D6-65C7-2EBC2B430E7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135927" y="2540902"/>
                      <a:ext cx="726562" cy="31183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8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 DDR Genes</a:t>
                      </a:r>
                    </a:p>
                  </p:txBody>
                </p:sp>
              </p:grpSp>
              <p:grpSp>
                <p:nvGrpSpPr>
                  <p:cNvPr id="95" name="Group 94">
                    <a:extLst>
                      <a:ext uri="{FF2B5EF4-FFF2-40B4-BE49-F238E27FC236}">
                        <a16:creationId xmlns:a16="http://schemas.microsoft.com/office/drawing/2014/main" id="{A6340516-FE26-7BFC-69EA-CA7E4117C094}"/>
                      </a:ext>
                    </a:extLst>
                  </p:cNvPr>
                  <p:cNvGrpSpPr/>
                  <p:nvPr/>
                </p:nvGrpSpPr>
                <p:grpSpPr>
                  <a:xfrm>
                    <a:off x="8642531" y="3563128"/>
                    <a:ext cx="595171" cy="624291"/>
                    <a:chOff x="9482112" y="2075297"/>
                    <a:chExt cx="595171" cy="624291"/>
                  </a:xfrm>
                </p:grpSpPr>
                <p:sp>
                  <p:nvSpPr>
                    <p:cNvPr id="114" name="TextBox 113">
                      <a:extLst>
                        <a:ext uri="{FF2B5EF4-FFF2-40B4-BE49-F238E27FC236}">
                          <a16:creationId xmlns:a16="http://schemas.microsoft.com/office/drawing/2014/main" id="{8D7C30E1-0F87-BABE-BCD0-96E4A7B2670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482112" y="2501150"/>
                      <a:ext cx="449310" cy="19843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8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MMR</a:t>
                      </a:r>
                    </a:p>
                  </p:txBody>
                </p:sp>
                <p:sp>
                  <p:nvSpPr>
                    <p:cNvPr id="115" name="TextBox 114">
                      <a:extLst>
                        <a:ext uri="{FF2B5EF4-FFF2-40B4-BE49-F238E27FC236}">
                          <a16:creationId xmlns:a16="http://schemas.microsoft.com/office/drawing/2014/main" id="{24F3B31B-9C54-2F70-BD36-0546096D039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616638" y="2075297"/>
                      <a:ext cx="460645" cy="19699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8%</a:t>
                      </a:r>
                    </a:p>
                  </p:txBody>
                </p:sp>
              </p:grpSp>
              <p:grpSp>
                <p:nvGrpSpPr>
                  <p:cNvPr id="96" name="Group 95">
                    <a:extLst>
                      <a:ext uri="{FF2B5EF4-FFF2-40B4-BE49-F238E27FC236}">
                        <a16:creationId xmlns:a16="http://schemas.microsoft.com/office/drawing/2014/main" id="{C14BCCE3-7B01-47B6-3F8D-AF6D45FAED31}"/>
                      </a:ext>
                    </a:extLst>
                  </p:cNvPr>
                  <p:cNvGrpSpPr/>
                  <p:nvPr/>
                </p:nvGrpSpPr>
                <p:grpSpPr>
                  <a:xfrm>
                    <a:off x="7946103" y="3837840"/>
                    <a:ext cx="1936001" cy="1291432"/>
                    <a:chOff x="8867458" y="2060083"/>
                    <a:chExt cx="1936001" cy="1291432"/>
                  </a:xfrm>
                </p:grpSpPr>
                <p:sp>
                  <p:nvSpPr>
                    <p:cNvPr id="99" name="TextBox 98">
                      <a:extLst>
                        <a:ext uri="{FF2B5EF4-FFF2-40B4-BE49-F238E27FC236}">
                          <a16:creationId xmlns:a16="http://schemas.microsoft.com/office/drawing/2014/main" id="{DB1D5A75-8A67-8314-0349-FF43BB4BFA4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506613" y="2474181"/>
                      <a:ext cx="726562" cy="3385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9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DDR pathways</a:t>
                      </a:r>
                    </a:p>
                  </p:txBody>
                </p:sp>
                <p:grpSp>
                  <p:nvGrpSpPr>
                    <p:cNvPr id="100" name="Group 99">
                      <a:extLst>
                        <a:ext uri="{FF2B5EF4-FFF2-40B4-BE49-F238E27FC236}">
                          <a16:creationId xmlns:a16="http://schemas.microsoft.com/office/drawing/2014/main" id="{A3D1871F-C8E8-1974-E074-71FC8551843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235388" y="2060083"/>
                      <a:ext cx="568071" cy="532977"/>
                      <a:chOff x="10146935" y="2278992"/>
                      <a:chExt cx="568071" cy="532977"/>
                    </a:xfrm>
                  </p:grpSpPr>
                  <p:sp>
                    <p:nvSpPr>
                      <p:cNvPr id="112" name="TextBox 111">
                        <a:extLst>
                          <a:ext uri="{FF2B5EF4-FFF2-40B4-BE49-F238E27FC236}">
                            <a16:creationId xmlns:a16="http://schemas.microsoft.com/office/drawing/2014/main" id="{F9A3C952-38D3-C58F-6FE6-11F66B7E448D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0146935" y="2613531"/>
                        <a:ext cx="328720" cy="19843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US" sz="800" b="1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HR</a:t>
                        </a:r>
                      </a:p>
                    </p:txBody>
                  </p:sp>
                  <p:sp>
                    <p:nvSpPr>
                      <p:cNvPr id="113" name="TextBox 112">
                        <a:extLst>
                          <a:ext uri="{FF2B5EF4-FFF2-40B4-BE49-F238E27FC236}">
                            <a16:creationId xmlns:a16="http://schemas.microsoft.com/office/drawing/2014/main" id="{2C200F73-F491-13FE-F60D-FB514D05C73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0254361" y="2278992"/>
                        <a:ext cx="460645" cy="19699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US" sz="800" b="1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10%</a:t>
                        </a:r>
                      </a:p>
                    </p:txBody>
                  </p:sp>
                </p:grpSp>
                <p:grpSp>
                  <p:nvGrpSpPr>
                    <p:cNvPr id="101" name="Group 100">
                      <a:extLst>
                        <a:ext uri="{FF2B5EF4-FFF2-40B4-BE49-F238E27FC236}">
                          <a16:creationId xmlns:a16="http://schemas.microsoft.com/office/drawing/2014/main" id="{B0441544-A682-E4BD-7E37-683A55846D7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867458" y="2085537"/>
                      <a:ext cx="607194" cy="574097"/>
                      <a:chOff x="8822854" y="2397765"/>
                      <a:chExt cx="607194" cy="574097"/>
                    </a:xfrm>
                  </p:grpSpPr>
                  <p:sp>
                    <p:nvSpPr>
                      <p:cNvPr id="109" name="TextBox 108">
                        <a:extLst>
                          <a:ext uri="{FF2B5EF4-FFF2-40B4-BE49-F238E27FC236}">
                            <a16:creationId xmlns:a16="http://schemas.microsoft.com/office/drawing/2014/main" id="{763DF4F4-BAA1-218C-415C-2B0619B36D47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8822854" y="2773424"/>
                        <a:ext cx="449310" cy="19843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US" sz="800" b="1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NER</a:t>
                        </a:r>
                      </a:p>
                    </p:txBody>
                  </p:sp>
                  <p:sp>
                    <p:nvSpPr>
                      <p:cNvPr id="110" name="TextBox 109">
                        <a:extLst>
                          <a:ext uri="{FF2B5EF4-FFF2-40B4-BE49-F238E27FC236}">
                            <a16:creationId xmlns:a16="http://schemas.microsoft.com/office/drawing/2014/main" id="{FDDADC54-88BB-49C2-4343-5BC837E4C82C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8969403" y="2397765"/>
                        <a:ext cx="460645" cy="19699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US" sz="800" b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4%</a:t>
                        </a:r>
                      </a:p>
                    </p:txBody>
                  </p:sp>
                </p:grpSp>
                <p:grpSp>
                  <p:nvGrpSpPr>
                    <p:cNvPr id="102" name="Group 101">
                      <a:extLst>
                        <a:ext uri="{FF2B5EF4-FFF2-40B4-BE49-F238E27FC236}">
                          <a16:creationId xmlns:a16="http://schemas.microsoft.com/office/drawing/2014/main" id="{C7029B3E-A07C-B4E6-31C7-51154CFECB4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180699" y="2731903"/>
                      <a:ext cx="635447" cy="611561"/>
                      <a:chOff x="9180699" y="2731903"/>
                      <a:chExt cx="635447" cy="611561"/>
                    </a:xfrm>
                  </p:grpSpPr>
                  <p:sp>
                    <p:nvSpPr>
                      <p:cNvPr id="107" name="TextBox 106">
                        <a:extLst>
                          <a:ext uri="{FF2B5EF4-FFF2-40B4-BE49-F238E27FC236}">
                            <a16:creationId xmlns:a16="http://schemas.microsoft.com/office/drawing/2014/main" id="{D7B842E2-78F0-3FFA-8385-2BE894328FD8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9180699" y="3145026"/>
                        <a:ext cx="449310" cy="19843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US" sz="800" b="1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BER</a:t>
                        </a:r>
                      </a:p>
                    </p:txBody>
                  </p:sp>
                  <p:sp>
                    <p:nvSpPr>
                      <p:cNvPr id="108" name="TextBox 107">
                        <a:extLst>
                          <a:ext uri="{FF2B5EF4-FFF2-40B4-BE49-F238E27FC236}">
                            <a16:creationId xmlns:a16="http://schemas.microsoft.com/office/drawing/2014/main" id="{5E873991-7912-006E-B50F-D1796385D9F3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9355501" y="2731903"/>
                        <a:ext cx="460645" cy="19699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US" sz="800" b="1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9%</a:t>
                        </a:r>
                      </a:p>
                    </p:txBody>
                  </p:sp>
                </p:grpSp>
                <p:grpSp>
                  <p:nvGrpSpPr>
                    <p:cNvPr id="103" name="Group 102">
                      <a:extLst>
                        <a:ext uri="{FF2B5EF4-FFF2-40B4-BE49-F238E27FC236}">
                          <a16:creationId xmlns:a16="http://schemas.microsoft.com/office/drawing/2014/main" id="{CCEA2ECD-7158-F932-253A-FD1AF85096B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107832" y="2756272"/>
                      <a:ext cx="487408" cy="595243"/>
                      <a:chOff x="10107832" y="2756272"/>
                      <a:chExt cx="487408" cy="595243"/>
                    </a:xfrm>
                  </p:grpSpPr>
                  <p:sp>
                    <p:nvSpPr>
                      <p:cNvPr id="105" name="TextBox 104">
                        <a:extLst>
                          <a:ext uri="{FF2B5EF4-FFF2-40B4-BE49-F238E27FC236}">
                            <a16:creationId xmlns:a16="http://schemas.microsoft.com/office/drawing/2014/main" id="{7C74D485-9C4A-94D3-CAAC-513EFE527F6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0107832" y="3153077"/>
                        <a:ext cx="449310" cy="19843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US" sz="800" b="1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NHEJ</a:t>
                        </a:r>
                      </a:p>
                    </p:txBody>
                  </p:sp>
                  <p:sp>
                    <p:nvSpPr>
                      <p:cNvPr id="106" name="TextBox 105">
                        <a:extLst>
                          <a:ext uri="{FF2B5EF4-FFF2-40B4-BE49-F238E27FC236}">
                            <a16:creationId xmlns:a16="http://schemas.microsoft.com/office/drawing/2014/main" id="{E2FCC1AF-3BB7-7F7C-1DB7-0E03887C76C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0134595" y="2756272"/>
                        <a:ext cx="460645" cy="19699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US" sz="800" b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4%</a:t>
                        </a:r>
                      </a:p>
                    </p:txBody>
                  </p:sp>
                </p:grpSp>
              </p:grpSp>
            </p:grpSp>
          </p:grpSp>
        </p:grp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AB53CC43-748D-8C38-D580-851C230D09E0}"/>
                </a:ext>
              </a:extLst>
            </p:cNvPr>
            <p:cNvSpPr txBox="1"/>
            <p:nvPr/>
          </p:nvSpPr>
          <p:spPr>
            <a:xfrm>
              <a:off x="1097059" y="1193118"/>
              <a:ext cx="461203" cy="179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/>
                <a:t>n=1417</a:t>
              </a: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A934EB78-0116-465B-2E83-9CDC1E2B5D35}"/>
                </a:ext>
              </a:extLst>
            </p:cNvPr>
            <p:cNvSpPr txBox="1"/>
            <p:nvPr/>
          </p:nvSpPr>
          <p:spPr>
            <a:xfrm>
              <a:off x="1113492" y="1979310"/>
              <a:ext cx="461203" cy="179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/>
                <a:t>n=1732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2EB7DE2-653F-378C-8F1E-09EFDEA5F3B3}"/>
              </a:ext>
            </a:extLst>
          </p:cNvPr>
          <p:cNvSpPr txBox="1"/>
          <p:nvPr/>
        </p:nvSpPr>
        <p:spPr>
          <a:xfrm>
            <a:off x="7716" y="10701"/>
            <a:ext cx="1683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 Figure 5</a:t>
            </a:r>
          </a:p>
        </p:txBody>
      </p:sp>
    </p:spTree>
    <p:extLst>
      <p:ext uri="{BB962C8B-B14F-4D97-AF65-F5344CB8AC3E}">
        <p14:creationId xmlns:p14="http://schemas.microsoft.com/office/powerpoint/2010/main" val="166837422"/>
      </p:ext>
    </p:extLst>
  </p:cSld>
  <p:clrMapOvr>
    <a:masterClrMapping/>
  </p:clrMapOvr>
</p:sld>
</file>

<file path=ppt/theme/theme1.xml><?xml version="1.0" encoding="utf-8"?>
<a:theme xmlns:a="http://schemas.openxmlformats.org/drawingml/2006/main" name="Knudsen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Knudsen Template.potx</Template>
  <TotalTime>52</TotalTime>
  <Words>1244</Words>
  <Application>Microsoft Macintosh PowerPoint</Application>
  <PresentationFormat>On-screen Show (4:3)</PresentationFormat>
  <Paragraphs>152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</vt:lpstr>
      <vt:lpstr>Knudsen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TJU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Weekly Update  July 7, 2014</dc:title>
  <dc:creator>Jenny Jones</dc:creator>
  <cp:lastModifiedBy>Shafi, Ayesha (NIH/NCI) [V]</cp:lastModifiedBy>
  <cp:revision>1</cp:revision>
  <cp:lastPrinted>2021-02-15T15:17:06Z</cp:lastPrinted>
  <dcterms:created xsi:type="dcterms:W3CDTF">2017-07-20T15:24:09Z</dcterms:created>
  <dcterms:modified xsi:type="dcterms:W3CDTF">2024-08-02T20:26:58Z</dcterms:modified>
</cp:coreProperties>
</file>