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dp" ContentType="image/vnd.ms-photo"/>
  <Default Extension="tiff" ContentType="image/tif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autoCompressPictures="0">
  <p:sldMasterIdLst>
    <p:sldMasterId id="2147483648" r:id="rId1"/>
  </p:sldMasterIdLst>
  <p:notesMasterIdLst>
    <p:notesMasterId r:id="rId3"/>
  </p:notesMasterIdLst>
  <p:sldIdLst>
    <p:sldId id="261" r:id="rId2"/>
  </p:sldIdLst>
  <p:sldSz cx="6858000" cy="9906000" type="A4"/>
  <p:notesSz cx="6858000" cy="9144000"/>
  <p:custDataLst>
    <p:tags r:id="rId4"/>
  </p:custDataLst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4866" userDrawn="1">
          <p15:clr>
            <a:srgbClr val="A4A3A4"/>
          </p15:clr>
        </p15:guide>
        <p15:guide id="2" pos="2092" userDrawn="1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DE" initials="D" lastIdx="2" clrIdx="0"/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C000"/>
    <a:srgbClr val="2F5597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338" autoAdjust="0"/>
    <p:restoredTop sz="93691" autoAdjust="0"/>
  </p:normalViewPr>
  <p:slideViewPr>
    <p:cSldViewPr snapToGrid="0" showGuides="1">
      <p:cViewPr varScale="1">
        <p:scale>
          <a:sx n="66" d="100"/>
          <a:sy n="66" d="100"/>
        </p:scale>
        <p:origin x="2979" y="89"/>
      </p:cViewPr>
      <p:guideLst>
        <p:guide orient="horz" pos="4866"/>
        <p:guide pos="2092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notesMaster" Target="notesMasters/notesMaster1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commentAuthors" Target="commentAuthors.xml"/><Relationship Id="rId4" Type="http://schemas.openxmlformats.org/officeDocument/2006/relationships/tags" Target="tags/tag1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BBB7184-90F2-4ED7-A72D-97AA4586F969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2360613" y="1143000"/>
            <a:ext cx="2136775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zh-CN" altLang="en-US"/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zh-CN" altLang="en-US"/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24C94A3-A220-415D-B1EE-F56A4A40F12D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514350" y="1621191"/>
            <a:ext cx="5829300" cy="3448756"/>
          </a:xfrm>
        </p:spPr>
        <p:txBody>
          <a:bodyPr anchor="b"/>
          <a:lstStyle>
            <a:lvl1pPr algn="ctr"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857250" y="5202944"/>
            <a:ext cx="5143500" cy="2391656"/>
          </a:xfrm>
        </p:spPr>
        <p:txBody>
          <a:bodyPr/>
          <a:lstStyle>
            <a:lvl1pPr marL="0" indent="0" algn="ctr">
              <a:buNone/>
              <a:defRPr sz="1800"/>
            </a:lvl1pPr>
            <a:lvl2pPr marL="342900" indent="0" algn="ctr">
              <a:buNone/>
              <a:defRPr sz="1500"/>
            </a:lvl2pPr>
            <a:lvl3pPr marL="685800" indent="0" algn="ctr">
              <a:buNone/>
              <a:defRPr sz="1350"/>
            </a:lvl3pPr>
            <a:lvl4pPr marL="1028700" indent="0" algn="ctr">
              <a:buNone/>
              <a:defRPr sz="1200"/>
            </a:lvl4pPr>
            <a:lvl5pPr marL="1371600" indent="0" algn="ctr">
              <a:buNone/>
              <a:defRPr sz="1200"/>
            </a:lvl5pPr>
            <a:lvl6pPr marL="1714500" indent="0" algn="ctr">
              <a:buNone/>
              <a:defRPr sz="1200"/>
            </a:lvl6pPr>
            <a:lvl7pPr marL="2057400" indent="0" algn="ctr">
              <a:buNone/>
              <a:defRPr sz="1200"/>
            </a:lvl7pPr>
            <a:lvl8pPr marL="2400300" indent="0" algn="ctr">
              <a:buNone/>
              <a:defRPr sz="1200"/>
            </a:lvl8pPr>
            <a:lvl9pPr marL="2743200" indent="0" algn="ctr">
              <a:buNone/>
              <a:defRPr sz="1200"/>
            </a:lvl9pPr>
          </a:lstStyle>
          <a:p>
            <a:r>
              <a:rPr lang="zh-CN" altLang="en-US"/>
              <a:t>单击此处编辑母版副标题样式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67916" y="2469624"/>
            <a:ext cx="5915025" cy="4120620"/>
          </a:xfrm>
        </p:spPr>
        <p:txBody>
          <a:bodyPr anchor="b"/>
          <a:lstStyle>
            <a:lvl1pPr>
              <a:defRPr sz="45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67916" y="6629226"/>
            <a:ext cx="5915025" cy="2166937"/>
          </a:xfrm>
        </p:spPr>
        <p:txBody>
          <a:bodyPr/>
          <a:lstStyle>
            <a:lvl1pPr marL="0" indent="0">
              <a:buNone/>
              <a:defRPr sz="1800">
                <a:solidFill>
                  <a:schemeClr val="tx1"/>
                </a:solidFill>
              </a:defRPr>
            </a:lvl1pPr>
            <a:lvl2pPr marL="342900" indent="0">
              <a:buNone/>
              <a:defRPr sz="1500">
                <a:solidFill>
                  <a:schemeClr val="tx1">
                    <a:tint val="75000"/>
                  </a:schemeClr>
                </a:solidFill>
              </a:defRPr>
            </a:lvl2pPr>
            <a:lvl3pPr marL="685800" indent="0">
              <a:buNone/>
              <a:defRPr sz="1350">
                <a:solidFill>
                  <a:schemeClr val="tx1">
                    <a:tint val="75000"/>
                  </a:schemeClr>
                </a:solidFill>
              </a:defRPr>
            </a:lvl3pPr>
            <a:lvl4pPr marL="10287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4pPr>
            <a:lvl5pPr marL="13716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5pPr>
            <a:lvl6pPr marL="17145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6pPr>
            <a:lvl7pPr marL="20574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7pPr>
            <a:lvl8pPr marL="24003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8pPr>
            <a:lvl9pPr marL="2743200" indent="0">
              <a:buNone/>
              <a:defRPr sz="12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71488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71863" y="2637014"/>
            <a:ext cx="2914650" cy="6285266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527405"/>
            <a:ext cx="5915025" cy="1914702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2381" y="2428347"/>
            <a:ext cx="2901255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72381" y="3618442"/>
            <a:ext cx="2901255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471863" y="2428347"/>
            <a:ext cx="2915543" cy="1190095"/>
          </a:xfrm>
        </p:spPr>
        <p:txBody>
          <a:bodyPr anchor="b"/>
          <a:lstStyle>
            <a:lvl1pPr marL="0" indent="0">
              <a:buNone/>
              <a:defRPr sz="1800" b="1"/>
            </a:lvl1pPr>
            <a:lvl2pPr marL="342900" indent="0">
              <a:buNone/>
              <a:defRPr sz="1500" b="1"/>
            </a:lvl2pPr>
            <a:lvl3pPr marL="685800" indent="0">
              <a:buNone/>
              <a:defRPr sz="1350" b="1"/>
            </a:lvl3pPr>
            <a:lvl4pPr marL="1028700" indent="0">
              <a:buNone/>
              <a:defRPr sz="1200" b="1"/>
            </a:lvl4pPr>
            <a:lvl5pPr marL="1371600" indent="0">
              <a:buNone/>
              <a:defRPr sz="1200" b="1"/>
            </a:lvl5pPr>
            <a:lvl6pPr marL="1714500" indent="0">
              <a:buNone/>
              <a:defRPr sz="1200" b="1"/>
            </a:lvl6pPr>
            <a:lvl7pPr marL="2057400" indent="0">
              <a:buNone/>
              <a:defRPr sz="1200" b="1"/>
            </a:lvl7pPr>
            <a:lvl8pPr marL="2400300" indent="0">
              <a:buNone/>
              <a:defRPr sz="1200" b="1"/>
            </a:lvl8pPr>
            <a:lvl9pPr marL="2743200" indent="0">
              <a:buNone/>
              <a:defRPr sz="12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3471863" y="3618442"/>
            <a:ext cx="2915543" cy="5322183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915543" y="1426283"/>
            <a:ext cx="3471863" cy="7039681"/>
          </a:xfrm>
        </p:spPr>
        <p:txBody>
          <a:bodyPr/>
          <a:lstStyle>
            <a:lvl1pPr>
              <a:defRPr sz="2400"/>
            </a:lvl1pPr>
            <a:lvl2pPr>
              <a:defRPr sz="2100"/>
            </a:lvl2pPr>
            <a:lvl3pPr>
              <a:defRPr sz="1800"/>
            </a:lvl3pPr>
            <a:lvl4pPr>
              <a:defRPr sz="1500"/>
            </a:lvl4pPr>
            <a:lvl5pPr>
              <a:defRPr sz="1500"/>
            </a:lvl5pPr>
            <a:lvl6pPr>
              <a:defRPr sz="1500"/>
            </a:lvl6pPr>
            <a:lvl7pPr>
              <a:defRPr sz="1500"/>
            </a:lvl7pPr>
            <a:lvl8pPr>
              <a:defRPr sz="1500"/>
            </a:lvl8pPr>
            <a:lvl9pPr>
              <a:defRPr sz="15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2381" y="660400"/>
            <a:ext cx="2211884" cy="2311400"/>
          </a:xfrm>
        </p:spPr>
        <p:txBody>
          <a:bodyPr anchor="b"/>
          <a:lstStyle>
            <a:lvl1pPr>
              <a:defRPr sz="2400"/>
            </a:lvl1pPr>
          </a:lstStyle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915543" y="1426283"/>
            <a:ext cx="3471863" cy="7039681"/>
          </a:xfrm>
        </p:spPr>
        <p:txBody>
          <a:bodyPr anchor="t"/>
          <a:lstStyle>
            <a:lvl1pPr marL="0" indent="0">
              <a:buNone/>
              <a:defRPr sz="2400"/>
            </a:lvl1pPr>
            <a:lvl2pPr marL="342900" indent="0">
              <a:buNone/>
              <a:defRPr sz="2100"/>
            </a:lvl2pPr>
            <a:lvl3pPr marL="685800" indent="0">
              <a:buNone/>
              <a:defRPr sz="1800"/>
            </a:lvl3pPr>
            <a:lvl4pPr marL="1028700" indent="0">
              <a:buNone/>
              <a:defRPr sz="1500"/>
            </a:lvl4pPr>
            <a:lvl5pPr marL="1371600" indent="0">
              <a:buNone/>
              <a:defRPr sz="1500"/>
            </a:lvl5pPr>
            <a:lvl6pPr marL="1714500" indent="0">
              <a:buNone/>
              <a:defRPr sz="1500"/>
            </a:lvl6pPr>
            <a:lvl7pPr marL="2057400" indent="0">
              <a:buNone/>
              <a:defRPr sz="1500"/>
            </a:lvl7pPr>
            <a:lvl8pPr marL="2400300" indent="0">
              <a:buNone/>
              <a:defRPr sz="1500"/>
            </a:lvl8pPr>
            <a:lvl9pPr marL="2743200" indent="0">
              <a:buNone/>
              <a:defRPr sz="1500"/>
            </a:lvl9pPr>
          </a:lstStyle>
          <a:p>
            <a:r>
              <a:rPr lang="zh-CN" altLang="en-US"/>
              <a:t>单击图标添加图片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2381" y="2971800"/>
            <a:ext cx="2211884" cy="5505627"/>
          </a:xfrm>
        </p:spPr>
        <p:txBody>
          <a:bodyPr/>
          <a:lstStyle>
            <a:lvl1pPr marL="0" indent="0">
              <a:buNone/>
              <a:defRPr sz="1200"/>
            </a:lvl1pPr>
            <a:lvl2pPr marL="342900" indent="0">
              <a:buNone/>
              <a:defRPr sz="1050"/>
            </a:lvl2pPr>
            <a:lvl3pPr marL="685800" indent="0">
              <a:buNone/>
              <a:defRPr sz="900"/>
            </a:lvl3pPr>
            <a:lvl4pPr marL="1028700" indent="0">
              <a:buNone/>
              <a:defRPr sz="750"/>
            </a:lvl4pPr>
            <a:lvl5pPr marL="1371600" indent="0">
              <a:buNone/>
              <a:defRPr sz="750"/>
            </a:lvl5pPr>
            <a:lvl6pPr marL="1714500" indent="0">
              <a:buNone/>
              <a:defRPr sz="750"/>
            </a:lvl6pPr>
            <a:lvl7pPr marL="2057400" indent="0">
              <a:buNone/>
              <a:defRPr sz="750"/>
            </a:lvl7pPr>
            <a:lvl8pPr marL="2400300" indent="0">
              <a:buNone/>
              <a:defRPr sz="750"/>
            </a:lvl8pPr>
            <a:lvl9pPr marL="2743200" indent="0">
              <a:buNone/>
              <a:defRPr sz="75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4907757" y="527403"/>
            <a:ext cx="1478756" cy="8394877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71488" y="527403"/>
            <a:ext cx="4350544" cy="8394877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71488" y="527405"/>
            <a:ext cx="5915025" cy="191470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zh-CN" altLang="en-US"/>
              <a:t>单击此处编辑母版标题样式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71488" y="2637014"/>
            <a:ext cx="5915025" cy="628526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71488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067C91A-A454-448B-B6F1-669B6DE1BABC}" type="datetimeFigureOut">
              <a:rPr lang="zh-CN" altLang="en-US" smtClean="0"/>
              <a:t>2024/11/19</a:t>
            </a:fld>
            <a:endParaRPr lang="zh-CN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271713" y="9181397"/>
            <a:ext cx="2314575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zh-CN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843463" y="9181397"/>
            <a:ext cx="1543050" cy="527403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21D3220-46D2-4940-829A-C0A1963F69EC}" type="slidenum">
              <a:rPr lang="zh-CN" altLang="en-US" smtClean="0"/>
              <a:t>‹#›</a:t>
            </a:fld>
            <a:endParaRPr lang="zh-CN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685800" rtl="0" eaLnBrk="1" latinLnBrk="0" hangingPunct="1">
        <a:lnSpc>
          <a:spcPct val="90000"/>
        </a:lnSpc>
        <a:spcBef>
          <a:spcPct val="0"/>
        </a:spcBef>
        <a:buNone/>
        <a:defRPr sz="33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171450" indent="-171450" algn="l" defTabSz="685800" rtl="0" eaLnBrk="1" latinLnBrk="0" hangingPunct="1">
        <a:lnSpc>
          <a:spcPct val="90000"/>
        </a:lnSpc>
        <a:spcBef>
          <a:spcPts val="750"/>
        </a:spcBef>
        <a:buFont typeface="Arial" panose="020B0604020202020204" pitchFamily="34" charset="0"/>
        <a:buChar char="•"/>
        <a:defRPr sz="2100" kern="1200">
          <a:solidFill>
            <a:schemeClr val="tx1"/>
          </a:solidFill>
          <a:latin typeface="+mn-lt"/>
          <a:ea typeface="+mn-ea"/>
          <a:cs typeface="+mn-cs"/>
        </a:defRPr>
      </a:lvl1pPr>
      <a:lvl2pPr marL="5143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8572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500" kern="1200">
          <a:solidFill>
            <a:schemeClr val="tx1"/>
          </a:solidFill>
          <a:latin typeface="+mn-lt"/>
          <a:ea typeface="+mn-ea"/>
          <a:cs typeface="+mn-cs"/>
        </a:defRPr>
      </a:lvl3pPr>
      <a:lvl4pPr marL="12001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5430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8859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2288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5717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914650" indent="-171450" algn="l" defTabSz="685800" rtl="0" eaLnBrk="1" latinLnBrk="0" hangingPunct="1">
        <a:lnSpc>
          <a:spcPct val="90000"/>
        </a:lnSpc>
        <a:spcBef>
          <a:spcPts val="375"/>
        </a:spcBef>
        <a:buFont typeface="Arial" panose="020B0604020202020204" pitchFamily="34" charset="0"/>
        <a:buChar char="•"/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1pPr>
      <a:lvl2pPr marL="3429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2pPr>
      <a:lvl3pPr marL="6858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3pPr>
      <a:lvl4pPr marL="10287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5pPr>
      <a:lvl6pPr marL="17145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6pPr>
      <a:lvl7pPr marL="20574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7pPr>
      <a:lvl8pPr marL="24003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8pPr>
      <a:lvl9pPr marL="2743200" algn="l" defTabSz="685800" rtl="0" eaLnBrk="1" latinLnBrk="0" hangingPunct="1">
        <a:defRPr sz="135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6.tiff"/><Relationship Id="rId13" Type="http://schemas.openxmlformats.org/officeDocument/2006/relationships/image" Target="../media/image11.tiff"/><Relationship Id="rId18" Type="http://schemas.openxmlformats.org/officeDocument/2006/relationships/image" Target="../media/image16.png"/><Relationship Id="rId3" Type="http://schemas.openxmlformats.org/officeDocument/2006/relationships/image" Target="../media/image2.png"/><Relationship Id="rId7" Type="http://schemas.openxmlformats.org/officeDocument/2006/relationships/image" Target="../media/image5.tiff"/><Relationship Id="rId12" Type="http://schemas.openxmlformats.org/officeDocument/2006/relationships/image" Target="../media/image10.tiff"/><Relationship Id="rId17" Type="http://schemas.openxmlformats.org/officeDocument/2006/relationships/image" Target="../media/image15.tiff"/><Relationship Id="rId2" Type="http://schemas.openxmlformats.org/officeDocument/2006/relationships/image" Target="../media/image1.tiff"/><Relationship Id="rId16" Type="http://schemas.openxmlformats.org/officeDocument/2006/relationships/image" Target="../media/image14.tif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4.tiff"/><Relationship Id="rId11" Type="http://schemas.openxmlformats.org/officeDocument/2006/relationships/image" Target="../media/image9.tiff"/><Relationship Id="rId5" Type="http://schemas.openxmlformats.org/officeDocument/2006/relationships/image" Target="../media/image3.tiff"/><Relationship Id="rId15" Type="http://schemas.openxmlformats.org/officeDocument/2006/relationships/image" Target="../media/image13.png"/><Relationship Id="rId10" Type="http://schemas.openxmlformats.org/officeDocument/2006/relationships/image" Target="../media/image8.tiff"/><Relationship Id="rId19" Type="http://schemas.openxmlformats.org/officeDocument/2006/relationships/image" Target="../media/image17.tiff"/><Relationship Id="rId4" Type="http://schemas.microsoft.com/office/2007/relationships/hdphoto" Target="../media/hdphoto1.wdp"/><Relationship Id="rId9" Type="http://schemas.openxmlformats.org/officeDocument/2006/relationships/image" Target="../media/image7.tiff"/><Relationship Id="rId14" Type="http://schemas.openxmlformats.org/officeDocument/2006/relationships/image" Target="../media/image12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3" name="组合 12">
            <a:extLst>
              <a:ext uri="{FF2B5EF4-FFF2-40B4-BE49-F238E27FC236}">
                <a16:creationId xmlns:a16="http://schemas.microsoft.com/office/drawing/2014/main" id="{2AB50750-E5E4-218D-13FD-D751E9C3333E}"/>
              </a:ext>
            </a:extLst>
          </p:cNvPr>
          <p:cNvGrpSpPr/>
          <p:nvPr/>
        </p:nvGrpSpPr>
        <p:grpSpPr>
          <a:xfrm>
            <a:off x="85458" y="785588"/>
            <a:ext cx="6592503" cy="7844200"/>
            <a:chOff x="85458" y="404588"/>
            <a:chExt cx="6592503" cy="7844200"/>
          </a:xfrm>
        </p:grpSpPr>
        <p:sp>
          <p:nvSpPr>
            <p:cNvPr id="2" name="文本框 1"/>
            <p:cNvSpPr txBox="1"/>
            <p:nvPr/>
          </p:nvSpPr>
          <p:spPr>
            <a:xfrm>
              <a:off x="85458" y="583749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A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3" name="文本框 2"/>
            <p:cNvSpPr txBox="1"/>
            <p:nvPr/>
          </p:nvSpPr>
          <p:spPr>
            <a:xfrm>
              <a:off x="1725796" y="578783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B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4" name="文本框 3"/>
            <p:cNvSpPr txBox="1"/>
            <p:nvPr/>
          </p:nvSpPr>
          <p:spPr>
            <a:xfrm>
              <a:off x="3334644" y="583748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C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8" name="图片 7"/>
            <p:cNvPicPr>
              <a:picLocks noChangeAspect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885437" y="6450256"/>
              <a:ext cx="2824730" cy="1798532"/>
            </a:xfrm>
            <a:prstGeom prst="rect">
              <a:avLst/>
            </a:prstGeom>
          </p:spPr>
        </p:pic>
        <p:sp>
          <p:nvSpPr>
            <p:cNvPr id="99" name="文本框 98"/>
            <p:cNvSpPr txBox="1"/>
            <p:nvPr/>
          </p:nvSpPr>
          <p:spPr>
            <a:xfrm>
              <a:off x="107197" y="2658881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E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2" name="文本框 101"/>
            <p:cNvSpPr txBox="1"/>
            <p:nvPr/>
          </p:nvSpPr>
          <p:spPr>
            <a:xfrm>
              <a:off x="1874291" y="2658881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F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03" name="文本框 102"/>
            <p:cNvSpPr txBox="1"/>
            <p:nvPr/>
          </p:nvSpPr>
          <p:spPr>
            <a:xfrm>
              <a:off x="106872" y="4421847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H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grpSp>
          <p:nvGrpSpPr>
            <p:cNvPr id="124" name="组合 123"/>
            <p:cNvGrpSpPr/>
            <p:nvPr/>
          </p:nvGrpSpPr>
          <p:grpSpPr>
            <a:xfrm>
              <a:off x="191627" y="6370398"/>
              <a:ext cx="2376507" cy="1769112"/>
              <a:chOff x="47697" y="7372970"/>
              <a:chExt cx="2586215" cy="1937869"/>
            </a:xfrm>
          </p:grpSpPr>
          <p:grpSp>
            <p:nvGrpSpPr>
              <p:cNvPr id="10" name="组合 9"/>
              <p:cNvGrpSpPr/>
              <p:nvPr/>
            </p:nvGrpSpPr>
            <p:grpSpPr>
              <a:xfrm>
                <a:off x="47697" y="7372970"/>
                <a:ext cx="2586215" cy="1354863"/>
                <a:chOff x="-87159" y="6201984"/>
                <a:chExt cx="2586215" cy="1354863"/>
              </a:xfrm>
            </p:grpSpPr>
            <p:grpSp>
              <p:nvGrpSpPr>
                <p:cNvPr id="11" name="组合 10"/>
                <p:cNvGrpSpPr/>
                <p:nvPr/>
              </p:nvGrpSpPr>
              <p:grpSpPr>
                <a:xfrm>
                  <a:off x="-87159" y="6201984"/>
                  <a:ext cx="2586215" cy="1096006"/>
                  <a:chOff x="-93791" y="7887815"/>
                  <a:chExt cx="2586215" cy="1096006"/>
                </a:xfrm>
              </p:grpSpPr>
              <p:pic>
                <p:nvPicPr>
                  <p:cNvPr id="46" name="图片 45"/>
                  <p:cNvPicPr preferRelativeResize="0"/>
                  <p:nvPr/>
                </p:nvPicPr>
                <p:blipFill rotWithShape="1">
                  <a:blip r:embed="rId3" cstate="print">
                    <a:extLst>
                      <a:ext uri="{BEBA8EAE-BF5A-486C-A8C5-ECC9F3942E4B}">
                        <a14:imgProps xmlns:a14="http://schemas.microsoft.com/office/drawing/2010/main">
                          <a14:imgLayer r:embed="rId4">
                            <a14:imgEffect>
                              <a14:brightnessContrast contrast="-40000"/>
                            </a14:imgEffect>
                          </a14:imgLayer>
                        </a14:imgProps>
                      </a:ex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5853" t="46673" r="16635" b="46361"/>
                  <a:stretch>
                    <a:fillRect/>
                  </a:stretch>
                </p:blipFill>
                <p:spPr>
                  <a:xfrm>
                    <a:off x="692424" y="8178107"/>
                    <a:ext cx="1800000" cy="252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sp>
                <p:nvSpPr>
                  <p:cNvPr id="59" name="文本框 58"/>
                  <p:cNvSpPr txBox="1"/>
                  <p:nvPr/>
                </p:nvSpPr>
                <p:spPr>
                  <a:xfrm>
                    <a:off x="-93791" y="8213597"/>
                    <a:ext cx="851024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en-US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FAP</a:t>
                    </a:r>
                    <a:endParaRPr lang="zh-CN" altLang="en-US" sz="800" b="1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sp>
                <p:nvSpPr>
                  <p:cNvPr id="60" name="文本框 59"/>
                  <p:cNvSpPr txBox="1"/>
                  <p:nvPr/>
                </p:nvSpPr>
                <p:spPr>
                  <a:xfrm>
                    <a:off x="-93791" y="7887815"/>
                    <a:ext cx="851024" cy="215445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en-US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Fibronectin</a:t>
                    </a:r>
                    <a:endParaRPr lang="zh-CN" altLang="en-US" sz="800" b="1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pic>
                <p:nvPicPr>
                  <p:cNvPr id="61" name="图片 60"/>
                  <p:cNvPicPr preferRelativeResize="0"/>
                  <p:nvPr/>
                </p:nvPicPr>
                <p:blipFill rotWithShape="1">
                  <a:blip r:embed="rId5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9034" t="35057" r="10038" b="57018"/>
                  <a:stretch>
                    <a:fillRect/>
                  </a:stretch>
                </p:blipFill>
                <p:spPr>
                  <a:xfrm>
                    <a:off x="692424" y="8472964"/>
                    <a:ext cx="1800000" cy="252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sp>
                <p:nvSpPr>
                  <p:cNvPr id="95" name="文本框 94"/>
                  <p:cNvSpPr txBox="1"/>
                  <p:nvPr/>
                </p:nvSpPr>
                <p:spPr>
                  <a:xfrm>
                    <a:off x="-93791" y="8508454"/>
                    <a:ext cx="851024" cy="235996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el-GR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α</a:t>
                    </a:r>
                    <a:r>
                      <a:rPr lang="en-US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SMA</a:t>
                    </a:r>
                    <a:endParaRPr lang="zh-CN" altLang="en-US" sz="800" b="1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  <p:pic>
                <p:nvPicPr>
                  <p:cNvPr id="97" name="图片 96"/>
                  <p:cNvPicPr preferRelativeResize="0"/>
                  <p:nvPr/>
                </p:nvPicPr>
                <p:blipFill rotWithShape="1">
                  <a:blip r:embed="rId6" cstate="print">
                    <a:extLst>
                      <a:ext uri="{28A0092B-C50C-407E-A947-70E740481C1C}">
                        <a14:useLocalDpi xmlns:a14="http://schemas.microsoft.com/office/drawing/2010/main" val="0"/>
                      </a:ext>
                    </a:extLst>
                  </a:blip>
                  <a:srcRect l="48748" t="34689" r="13101" b="56456"/>
                  <a:stretch>
                    <a:fillRect/>
                  </a:stretch>
                </p:blipFill>
                <p:spPr>
                  <a:xfrm>
                    <a:off x="692424" y="8767821"/>
                    <a:ext cx="1800000" cy="216000"/>
                  </a:xfrm>
                  <a:prstGeom prst="rect">
                    <a:avLst/>
                  </a:prstGeom>
                  <a:ln w="3175">
                    <a:solidFill>
                      <a:schemeClr val="tx1"/>
                    </a:solidFill>
                  </a:ln>
                </p:spPr>
              </p:pic>
              <p:sp>
                <p:nvSpPr>
                  <p:cNvPr id="98" name="文本框 97"/>
                  <p:cNvSpPr txBox="1"/>
                  <p:nvPr/>
                </p:nvSpPr>
                <p:spPr>
                  <a:xfrm>
                    <a:off x="-93791" y="8768377"/>
                    <a:ext cx="851024" cy="215444"/>
                  </a:xfrm>
                  <a:prstGeom prst="rect">
                    <a:avLst/>
                  </a:prstGeom>
                  <a:noFill/>
                </p:spPr>
                <p:txBody>
                  <a:bodyPr wrap="square" rtlCol="0">
                    <a:spAutoFit/>
                  </a:bodyPr>
                  <a:lstStyle/>
                  <a:p>
                    <a:pPr algn="r"/>
                    <a:r>
                      <a:rPr lang="en-US" altLang="zh-CN" sz="800" b="1" dirty="0">
                        <a:latin typeface="Arial" panose="020B0604020202020204" pitchFamily="34" charset="0"/>
                        <a:cs typeface="Arial" panose="020B0604020202020204" pitchFamily="34" charset="0"/>
                      </a:rPr>
                      <a:t>Vimentin</a:t>
                    </a:r>
                    <a:endParaRPr lang="zh-CN" altLang="en-US" sz="800" b="1" dirty="0">
                      <a:latin typeface="Arial" panose="020B0604020202020204" pitchFamily="34" charset="0"/>
                      <a:cs typeface="Arial" panose="020B0604020202020204" pitchFamily="34" charset="0"/>
                    </a:endParaRPr>
                  </a:p>
                </p:txBody>
              </p:sp>
            </p:grpSp>
            <p:pic>
              <p:nvPicPr>
                <p:cNvPr id="12" name="图片 11"/>
                <p:cNvPicPr preferRelativeResize="0"/>
                <p:nvPr/>
              </p:nvPicPr>
              <p:blipFill rotWithShape="1">
                <a:blip r:embed="rId7" cstate="print">
                  <a:extLst>
                    <a:ext uri="{28A0092B-C50C-407E-A947-70E740481C1C}">
                      <a14:useLocalDpi xmlns:a14="http://schemas.microsoft.com/office/drawing/2010/main" val="0"/>
                    </a:ext>
                  </a:extLst>
                </a:blip>
                <a:srcRect l="47545" t="37919" r="19770" b="56393"/>
                <a:stretch>
                  <a:fillRect/>
                </a:stretch>
              </p:blipFill>
              <p:spPr>
                <a:xfrm>
                  <a:off x="699056" y="7340847"/>
                  <a:ext cx="1800000" cy="216000"/>
                </a:xfrm>
                <a:prstGeom prst="rect">
                  <a:avLst/>
                </a:prstGeom>
                <a:ln w="3175">
                  <a:solidFill>
                    <a:schemeClr val="tx1"/>
                  </a:solidFill>
                </a:ln>
              </p:spPr>
            </p:pic>
            <p:sp>
              <p:nvSpPr>
                <p:cNvPr id="34" name="文本框 33"/>
                <p:cNvSpPr txBox="1"/>
                <p:nvPr/>
              </p:nvSpPr>
              <p:spPr>
                <a:xfrm>
                  <a:off x="-87159" y="7330907"/>
                  <a:ext cx="851024" cy="215444"/>
                </a:xfrm>
                <a:prstGeom prst="rect">
                  <a:avLst/>
                </a:prstGeom>
                <a:noFill/>
              </p:spPr>
              <p:txBody>
                <a:bodyPr wrap="square" rtlCol="0">
                  <a:spAutoFit/>
                </a:bodyPr>
                <a:lstStyle/>
                <a:p>
                  <a:pPr algn="r"/>
                  <a:r>
                    <a:rPr lang="en-US" altLang="zh-CN" sz="800" b="1" dirty="0">
                      <a:latin typeface="Arial" panose="020B0604020202020204" pitchFamily="34" charset="0"/>
                      <a:cs typeface="Arial" panose="020B0604020202020204" pitchFamily="34" charset="0"/>
                    </a:rPr>
                    <a:t>GAPDH</a:t>
                  </a:r>
                  <a:endParaRPr lang="zh-CN" altLang="en-US" sz="800" b="1" dirty="0">
                    <a:latin typeface="Arial" panose="020B0604020202020204" pitchFamily="34" charset="0"/>
                    <a:cs typeface="Arial" panose="020B0604020202020204" pitchFamily="34" charset="0"/>
                  </a:endParaRPr>
                </a:p>
              </p:txBody>
            </p:sp>
          </p:grpSp>
          <p:sp>
            <p:nvSpPr>
              <p:cNvPr id="106" name="文本框 105"/>
              <p:cNvSpPr txBox="1"/>
              <p:nvPr/>
            </p:nvSpPr>
            <p:spPr>
              <a:xfrm rot="18689061">
                <a:off x="729904" y="8751512"/>
                <a:ext cx="432617" cy="191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PBS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7" name="文本框 106"/>
              <p:cNvSpPr txBox="1"/>
              <p:nvPr/>
            </p:nvSpPr>
            <p:spPr>
              <a:xfrm rot="18732274">
                <a:off x="1021067" y="8748231"/>
                <a:ext cx="485524" cy="21770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oeVec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8" name="文本框 107"/>
              <p:cNvSpPr txBox="1"/>
              <p:nvPr/>
            </p:nvSpPr>
            <p:spPr>
              <a:xfrm rot="18732274">
                <a:off x="1317251" y="8753758"/>
                <a:ext cx="557878" cy="334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lnc-PDGFD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09" name="文本框 108"/>
              <p:cNvSpPr txBox="1"/>
              <p:nvPr/>
            </p:nvSpPr>
            <p:spPr>
              <a:xfrm rot="18732274">
                <a:off x="1710521" y="8782607"/>
                <a:ext cx="511557" cy="19171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sh-NC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0" name="文本框 109"/>
              <p:cNvSpPr txBox="1"/>
              <p:nvPr/>
            </p:nvSpPr>
            <p:spPr>
              <a:xfrm rot="18732274">
                <a:off x="2040551" y="8761804"/>
                <a:ext cx="582148" cy="33493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sh-lnc-PDGFD</a:t>
                </a:r>
                <a:endParaRPr lang="zh-CN" altLang="en-US" sz="700" b="1" dirty="0">
                  <a:latin typeface="Arial" panose="020B0604020202020204" pitchFamily="34" charset="0"/>
                  <a:cs typeface="Arial" panose="020B0604020202020204" pitchFamily="34" charset="0"/>
                </a:endParaRPr>
              </a:p>
            </p:txBody>
          </p:sp>
          <p:sp>
            <p:nvSpPr>
              <p:cNvPr id="111" name="文本框 110"/>
              <p:cNvSpPr txBox="1"/>
              <p:nvPr/>
            </p:nvSpPr>
            <p:spPr>
              <a:xfrm>
                <a:off x="1021176" y="9090830"/>
                <a:ext cx="978896" cy="219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ct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non-BCSC-Exos</a:t>
                </a:r>
              </a:p>
            </p:txBody>
          </p:sp>
          <p:sp>
            <p:nvSpPr>
              <p:cNvPr id="112" name="文本框 111"/>
              <p:cNvSpPr txBox="1"/>
              <p:nvPr/>
            </p:nvSpPr>
            <p:spPr>
              <a:xfrm>
                <a:off x="1867913" y="9091701"/>
                <a:ext cx="750129" cy="219138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r"/>
                <a:r>
                  <a:rPr lang="en-US" altLang="zh-CN" sz="700" b="1" dirty="0">
                    <a:latin typeface="Arial" panose="020B0604020202020204" pitchFamily="34" charset="0"/>
                    <a:cs typeface="Arial" panose="020B0604020202020204" pitchFamily="34" charset="0"/>
                  </a:rPr>
                  <a:t>BCSC-Exos</a:t>
                </a:r>
              </a:p>
            </p:txBody>
          </p:sp>
          <p:cxnSp>
            <p:nvCxnSpPr>
              <p:cNvPr id="113" name="直接连接符 112"/>
              <p:cNvCxnSpPr/>
              <p:nvPr/>
            </p:nvCxnSpPr>
            <p:spPr>
              <a:xfrm>
                <a:off x="2048490" y="9114160"/>
                <a:ext cx="411394" cy="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  <p:cxnSp>
            <p:nvCxnSpPr>
              <p:cNvPr id="114" name="直接连接符 113"/>
              <p:cNvCxnSpPr/>
              <p:nvPr/>
            </p:nvCxnSpPr>
            <p:spPr>
              <a:xfrm>
                <a:off x="1317245" y="9114747"/>
                <a:ext cx="411394" cy="0"/>
              </a:xfrm>
              <a:prstGeom prst="line">
                <a:avLst/>
              </a:prstGeom>
              <a:ln w="9525"/>
            </p:spPr>
            <p:style>
              <a:lnRef idx="1">
                <a:schemeClr val="dk1"/>
              </a:lnRef>
              <a:fillRef idx="0">
                <a:schemeClr val="dk1"/>
              </a:fillRef>
              <a:effectRef idx="0">
                <a:schemeClr val="dk1"/>
              </a:effectRef>
              <a:fontRef idx="minor">
                <a:schemeClr val="tx1"/>
              </a:fontRef>
            </p:style>
          </p:cxnSp>
        </p:grpSp>
        <p:sp>
          <p:nvSpPr>
            <p:cNvPr id="125" name="文本框 124"/>
            <p:cNvSpPr txBox="1"/>
            <p:nvPr/>
          </p:nvSpPr>
          <p:spPr>
            <a:xfrm>
              <a:off x="126719" y="6202976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J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6" name="文本框 125"/>
            <p:cNvSpPr txBox="1"/>
            <p:nvPr/>
          </p:nvSpPr>
          <p:spPr>
            <a:xfrm>
              <a:off x="2767434" y="6198385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K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16" name="图片 115"/>
            <p:cNvPicPr>
              <a:picLocks noChangeAspect="1"/>
            </p:cNvPicPr>
            <p:nvPr/>
          </p:nvPicPr>
          <p:blipFill>
            <a:blip r:embed="rId8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028451" y="817390"/>
              <a:ext cx="1555379" cy="2097265"/>
            </a:xfrm>
            <a:prstGeom prst="rect">
              <a:avLst/>
            </a:prstGeom>
          </p:spPr>
        </p:pic>
        <p:pic>
          <p:nvPicPr>
            <p:cNvPr id="118" name="图片 117"/>
            <p:cNvPicPr>
              <a:picLocks noChangeAspect="1"/>
            </p:cNvPicPr>
            <p:nvPr/>
          </p:nvPicPr>
          <p:blipFill>
            <a:blip r:embed="rId9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2012143" y="2658586"/>
              <a:ext cx="2020152" cy="1877771"/>
            </a:xfrm>
            <a:prstGeom prst="rect">
              <a:avLst/>
            </a:prstGeom>
          </p:spPr>
        </p:pic>
        <p:grpSp>
          <p:nvGrpSpPr>
            <p:cNvPr id="121" name="组合 120"/>
            <p:cNvGrpSpPr/>
            <p:nvPr/>
          </p:nvGrpSpPr>
          <p:grpSpPr>
            <a:xfrm>
              <a:off x="3397048" y="404588"/>
              <a:ext cx="1587871" cy="2271686"/>
              <a:chOff x="197828" y="301900"/>
              <a:chExt cx="1373545" cy="2045630"/>
            </a:xfrm>
          </p:grpSpPr>
          <p:pic>
            <p:nvPicPr>
              <p:cNvPr id="119" name="图片 118"/>
              <p:cNvPicPr>
                <a:picLocks noChangeAspect="1"/>
              </p:cNvPicPr>
              <p:nvPr/>
            </p:nvPicPr>
            <p:blipFill rotWithShape="1">
              <a:blip r:embed="rId10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r="38645"/>
              <a:stretch>
                <a:fillRect/>
              </a:stretch>
            </p:blipFill>
            <p:spPr>
              <a:xfrm>
                <a:off x="197828" y="662419"/>
                <a:ext cx="1373545" cy="1685111"/>
              </a:xfrm>
              <a:prstGeom prst="rect">
                <a:avLst/>
              </a:prstGeom>
            </p:spPr>
          </p:pic>
          <p:pic>
            <p:nvPicPr>
              <p:cNvPr id="120" name="图片 119"/>
              <p:cNvPicPr>
                <a:picLocks noChangeAspect="1"/>
              </p:cNvPicPr>
              <p:nvPr/>
            </p:nvPicPr>
            <p:blipFill rotWithShape="1">
              <a:blip r:embed="rId11" cstate="print"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rcRect l="60571" b="70171"/>
              <a:stretch>
                <a:fillRect/>
              </a:stretch>
            </p:blipFill>
            <p:spPr>
              <a:xfrm>
                <a:off x="401955" y="301900"/>
                <a:ext cx="881850" cy="502164"/>
              </a:xfrm>
              <a:prstGeom prst="rect">
                <a:avLst/>
              </a:prstGeom>
            </p:spPr>
          </p:pic>
        </p:grpSp>
        <p:sp>
          <p:nvSpPr>
            <p:cNvPr id="122" name="文本框 121"/>
            <p:cNvSpPr txBox="1"/>
            <p:nvPr/>
          </p:nvSpPr>
          <p:spPr>
            <a:xfrm>
              <a:off x="4836093" y="578783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D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6" name="Picture 5" descr="A screenshot of a video game&#10;&#10;Description automatically generated">
              <a:extLst>
                <a:ext uri="{FF2B5EF4-FFF2-40B4-BE49-F238E27FC236}">
                  <a16:creationId xmlns:a16="http://schemas.microsoft.com/office/drawing/2014/main" id="{50989E93-1F77-4A70-5B22-8830FF8E8C4F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1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4088273" y="2809480"/>
              <a:ext cx="1289304" cy="1855425"/>
            </a:xfrm>
            <a:prstGeom prst="rect">
              <a:avLst/>
            </a:prstGeom>
          </p:spPr>
        </p:pic>
        <p:pic>
          <p:nvPicPr>
            <p:cNvPr id="96" name="Picture 95" descr="A video game screen with a tall rectangular object&#10;&#10;Description automatically generated">
              <a:extLst>
                <a:ext uri="{FF2B5EF4-FFF2-40B4-BE49-F238E27FC236}">
                  <a16:creationId xmlns:a16="http://schemas.microsoft.com/office/drawing/2014/main" id="{7D8674DA-B8C4-3035-7A57-EBEAFF3DC005}"/>
                </a:ext>
              </a:extLst>
            </p:cNvPr>
            <p:cNvPicPr preferRelativeResize="0">
              <a:picLocks/>
            </p:cNvPicPr>
            <p:nvPr/>
          </p:nvPicPr>
          <p:blipFill>
            <a:blip r:embed="rId1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5294526" y="2805620"/>
              <a:ext cx="1289304" cy="1855425"/>
            </a:xfrm>
            <a:prstGeom prst="rect">
              <a:avLst/>
            </a:prstGeom>
          </p:spPr>
        </p:pic>
        <p:pic>
          <p:nvPicPr>
            <p:cNvPr id="5" name="图片 4">
              <a:extLst>
                <a:ext uri="{FF2B5EF4-FFF2-40B4-BE49-F238E27FC236}">
                  <a16:creationId xmlns:a16="http://schemas.microsoft.com/office/drawing/2014/main" id="{205A80EA-753C-7FA3-E8B4-F9931614625F}"/>
                </a:ext>
              </a:extLst>
            </p:cNvPr>
            <p:cNvPicPr>
              <a:picLocks noChangeAspect="1"/>
            </p:cNvPicPr>
            <p:nvPr/>
          </p:nvPicPr>
          <p:blipFill>
            <a:blip r:embed="rId14"/>
            <a:stretch>
              <a:fillRect/>
            </a:stretch>
          </p:blipFill>
          <p:spPr>
            <a:xfrm>
              <a:off x="3294819" y="4540152"/>
              <a:ext cx="3383142" cy="1669125"/>
            </a:xfrm>
            <a:prstGeom prst="rect">
              <a:avLst/>
            </a:prstGeom>
          </p:spPr>
        </p:pic>
        <p:pic>
          <p:nvPicPr>
            <p:cNvPr id="7" name="图片 6">
              <a:extLst>
                <a:ext uri="{FF2B5EF4-FFF2-40B4-BE49-F238E27FC236}">
                  <a16:creationId xmlns:a16="http://schemas.microsoft.com/office/drawing/2014/main" id="{7CDAAD70-49D3-C9ED-7591-C2FB2335486A}"/>
                </a:ext>
              </a:extLst>
            </p:cNvPr>
            <p:cNvPicPr>
              <a:picLocks noChangeAspect="1"/>
            </p:cNvPicPr>
            <p:nvPr/>
          </p:nvPicPr>
          <p:blipFill>
            <a:blip r:embed="rId15"/>
            <a:stretch>
              <a:fillRect/>
            </a:stretch>
          </p:blipFill>
          <p:spPr>
            <a:xfrm>
              <a:off x="126719" y="4753490"/>
              <a:ext cx="3246341" cy="1439212"/>
            </a:xfrm>
            <a:prstGeom prst="rect">
              <a:avLst/>
            </a:prstGeom>
          </p:spPr>
        </p:pic>
        <p:pic>
          <p:nvPicPr>
            <p:cNvPr id="123" name="图片 122">
              <a:extLst>
                <a:ext uri="{FF2B5EF4-FFF2-40B4-BE49-F238E27FC236}">
                  <a16:creationId xmlns:a16="http://schemas.microsoft.com/office/drawing/2014/main" id="{C33A2349-B4A1-B67C-4343-441577C15E85}"/>
                </a:ext>
              </a:extLst>
            </p:cNvPr>
            <p:cNvPicPr>
              <a:picLocks noChangeAspect="1"/>
            </p:cNvPicPr>
            <p:nvPr/>
          </p:nvPicPr>
          <p:blipFill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tretch>
              <a:fillRect/>
            </a:stretch>
          </p:blipFill>
          <p:spPr>
            <a:xfrm>
              <a:off x="1725795" y="583748"/>
              <a:ext cx="1822019" cy="1956345"/>
            </a:xfrm>
            <a:prstGeom prst="rect">
              <a:avLst/>
            </a:prstGeom>
          </p:spPr>
        </p:pic>
        <p:sp>
          <p:nvSpPr>
            <p:cNvPr id="127" name="文本框 126">
              <a:extLst>
                <a:ext uri="{FF2B5EF4-FFF2-40B4-BE49-F238E27FC236}">
                  <a16:creationId xmlns:a16="http://schemas.microsoft.com/office/drawing/2014/main" id="{D2993748-8280-DDB1-0046-47EDD4DDD2CF}"/>
                </a:ext>
              </a:extLst>
            </p:cNvPr>
            <p:cNvSpPr txBox="1"/>
            <p:nvPr/>
          </p:nvSpPr>
          <p:spPr>
            <a:xfrm>
              <a:off x="3881998" y="2656907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G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sp>
          <p:nvSpPr>
            <p:cNvPr id="128" name="文本框 127">
              <a:extLst>
                <a:ext uri="{FF2B5EF4-FFF2-40B4-BE49-F238E27FC236}">
                  <a16:creationId xmlns:a16="http://schemas.microsoft.com/office/drawing/2014/main" id="{A36145E3-5D60-87C2-0A31-82CAD69401CF}"/>
                </a:ext>
              </a:extLst>
            </p:cNvPr>
            <p:cNvSpPr txBox="1"/>
            <p:nvPr/>
          </p:nvSpPr>
          <p:spPr>
            <a:xfrm>
              <a:off x="3034050" y="4424676"/>
              <a:ext cx="300594" cy="276999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zh-CN" sz="1200" b="1" dirty="0">
                  <a:latin typeface="Arial" panose="020B0604020202020204" pitchFamily="34" charset="0"/>
                  <a:cs typeface="Arial" panose="020B0604020202020204" pitchFamily="34" charset="0"/>
                </a:rPr>
                <a:t>I </a:t>
              </a:r>
              <a:endParaRPr lang="zh-CN" altLang="en-US" sz="1200" b="1" dirty="0">
                <a:latin typeface="Arial" panose="020B0604020202020204" pitchFamily="34" charset="0"/>
                <a:cs typeface="Arial" panose="020B0604020202020204" pitchFamily="34" charset="0"/>
              </a:endParaRPr>
            </a:p>
          </p:txBody>
        </p:sp>
        <p:pic>
          <p:nvPicPr>
            <p:cNvPr id="14" name="图片 13">
              <a:extLst>
                <a:ext uri="{FF2B5EF4-FFF2-40B4-BE49-F238E27FC236}">
                  <a16:creationId xmlns:a16="http://schemas.microsoft.com/office/drawing/2014/main" id="{D8C72EC8-E24E-4CB6-8E48-17639B39DDBF}"/>
                </a:ext>
              </a:extLst>
            </p:cNvPr>
            <p:cNvPicPr>
              <a:picLocks noChangeAspect="1"/>
            </p:cNvPicPr>
            <p:nvPr/>
          </p:nvPicPr>
          <p:blipFill rotWithShape="1">
            <a:blip r:embed="rId17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b="14828"/>
            <a:stretch/>
          </p:blipFill>
          <p:spPr>
            <a:xfrm>
              <a:off x="444417" y="2627839"/>
              <a:ext cx="1263438" cy="2114734"/>
            </a:xfrm>
            <a:prstGeom prst="rect">
              <a:avLst/>
            </a:prstGeom>
          </p:spPr>
        </p:pic>
      </p:grpSp>
      <p:pic>
        <p:nvPicPr>
          <p:cNvPr id="50" name="图片 49">
            <a:extLst>
              <a:ext uri="{FF2B5EF4-FFF2-40B4-BE49-F238E27FC236}">
                <a16:creationId xmlns:a16="http://schemas.microsoft.com/office/drawing/2014/main" id="{6C2106E6-F074-4975-AB55-1DADF7FFB9B3}"/>
              </a:ext>
            </a:extLst>
          </p:cNvPr>
          <p:cNvPicPr>
            <a:picLocks noChangeAspect="1"/>
          </p:cNvPicPr>
          <p:nvPr/>
        </p:nvPicPr>
        <p:blipFill rotWithShape="1">
          <a:blip r:embed="rId18"/>
          <a:srcRect t="6411" b="12052"/>
          <a:stretch/>
        </p:blipFill>
        <p:spPr>
          <a:xfrm>
            <a:off x="344777" y="966576"/>
            <a:ext cx="1263438" cy="1515111"/>
          </a:xfrm>
          <a:prstGeom prst="rect">
            <a:avLst/>
          </a:prstGeom>
        </p:spPr>
      </p:pic>
      <p:sp>
        <p:nvSpPr>
          <p:cNvPr id="51" name="文本框 50">
            <a:extLst>
              <a:ext uri="{FF2B5EF4-FFF2-40B4-BE49-F238E27FC236}">
                <a16:creationId xmlns:a16="http://schemas.microsoft.com/office/drawing/2014/main" id="{178C02D7-419E-410E-8830-38ECD0939677}"/>
              </a:ext>
            </a:extLst>
          </p:cNvPr>
          <p:cNvSpPr txBox="1"/>
          <p:nvPr/>
        </p:nvSpPr>
        <p:spPr>
          <a:xfrm rot="19295348">
            <a:off x="283933" y="2514965"/>
            <a:ext cx="439906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" b="1" dirty="0">
                <a:latin typeface="Arial" panose="020B0604020202020204" pitchFamily="34" charset="0"/>
                <a:cs typeface="Arial" panose="020B0604020202020204" pitchFamily="34" charset="0"/>
              </a:rPr>
              <a:t>Exos-1</a:t>
            </a:r>
            <a:endParaRPr lang="zh-CN" altLang="en-US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2" name="文本框 51">
            <a:extLst>
              <a:ext uri="{FF2B5EF4-FFF2-40B4-BE49-F238E27FC236}">
                <a16:creationId xmlns:a16="http://schemas.microsoft.com/office/drawing/2014/main" id="{6701BBC3-E371-49C4-8672-12A994CE6317}"/>
              </a:ext>
            </a:extLst>
          </p:cNvPr>
          <p:cNvSpPr txBox="1"/>
          <p:nvPr/>
        </p:nvSpPr>
        <p:spPr>
          <a:xfrm rot="19380425">
            <a:off x="489922" y="2515023"/>
            <a:ext cx="449381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" b="1" dirty="0">
                <a:latin typeface="Arial" panose="020B0604020202020204" pitchFamily="34" charset="0"/>
                <a:cs typeface="Arial" panose="020B0604020202020204" pitchFamily="34" charset="0"/>
              </a:rPr>
              <a:t>Exos-2</a:t>
            </a:r>
            <a:endParaRPr lang="zh-CN" altLang="en-US" sz="600" b="1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53" name="文本框 52">
            <a:extLst>
              <a:ext uri="{FF2B5EF4-FFF2-40B4-BE49-F238E27FC236}">
                <a16:creationId xmlns:a16="http://schemas.microsoft.com/office/drawing/2014/main" id="{9BCCA722-6AD7-4F83-AD49-7D77155C0D98}"/>
              </a:ext>
            </a:extLst>
          </p:cNvPr>
          <p:cNvSpPr txBox="1"/>
          <p:nvPr/>
        </p:nvSpPr>
        <p:spPr>
          <a:xfrm rot="19430353">
            <a:off x="666886" y="2514250"/>
            <a:ext cx="435270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" b="1" dirty="0">
                <a:latin typeface="Arial" panose="020B0604020202020204" pitchFamily="34" charset="0"/>
                <a:cs typeface="Arial" panose="020B0604020202020204" pitchFamily="34" charset="0"/>
              </a:rPr>
              <a:t>Exos-1</a:t>
            </a:r>
          </a:p>
        </p:txBody>
      </p:sp>
      <p:sp>
        <p:nvSpPr>
          <p:cNvPr id="54" name="文本框 53">
            <a:extLst>
              <a:ext uri="{FF2B5EF4-FFF2-40B4-BE49-F238E27FC236}">
                <a16:creationId xmlns:a16="http://schemas.microsoft.com/office/drawing/2014/main" id="{264DB452-A93A-4943-842D-2F8EC4101BDF}"/>
              </a:ext>
            </a:extLst>
          </p:cNvPr>
          <p:cNvSpPr txBox="1"/>
          <p:nvPr/>
        </p:nvSpPr>
        <p:spPr>
          <a:xfrm rot="19430353">
            <a:off x="833758" y="2510496"/>
            <a:ext cx="482592" cy="18466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zh-CN" sz="600" b="1" dirty="0">
                <a:latin typeface="Arial" panose="020B0604020202020204" pitchFamily="34" charset="0"/>
                <a:cs typeface="Arial" panose="020B0604020202020204" pitchFamily="34" charset="0"/>
              </a:rPr>
              <a:t>Exos-2</a:t>
            </a:r>
          </a:p>
        </p:txBody>
      </p:sp>
      <p:sp>
        <p:nvSpPr>
          <p:cNvPr id="55" name="矩形 54">
            <a:extLst>
              <a:ext uri="{FF2B5EF4-FFF2-40B4-BE49-F238E27FC236}">
                <a16:creationId xmlns:a16="http://schemas.microsoft.com/office/drawing/2014/main" id="{F89CA676-1B18-48A6-87EF-83C59196901B}"/>
              </a:ext>
            </a:extLst>
          </p:cNvPr>
          <p:cNvSpPr/>
          <p:nvPr/>
        </p:nvSpPr>
        <p:spPr>
          <a:xfrm>
            <a:off x="235755" y="2729225"/>
            <a:ext cx="1158969" cy="20005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US" altLang="zh-CN" sz="700" b="1" dirty="0">
                <a:latin typeface="Arial" panose="020B0604020202020204" pitchFamily="34" charset="0"/>
                <a:cs typeface="Arial" panose="020B0604020202020204" pitchFamily="34" charset="0"/>
              </a:rPr>
              <a:t>non-BCSC  BCSC</a:t>
            </a:r>
          </a:p>
        </p:txBody>
      </p:sp>
      <p:cxnSp>
        <p:nvCxnSpPr>
          <p:cNvPr id="56" name="直接连接符 55">
            <a:extLst>
              <a:ext uri="{FF2B5EF4-FFF2-40B4-BE49-F238E27FC236}">
                <a16:creationId xmlns:a16="http://schemas.microsoft.com/office/drawing/2014/main" id="{015CBE84-2068-45A6-B240-B7EB7077D599}"/>
              </a:ext>
            </a:extLst>
          </p:cNvPr>
          <p:cNvCxnSpPr/>
          <p:nvPr/>
        </p:nvCxnSpPr>
        <p:spPr>
          <a:xfrm>
            <a:off x="501758" y="2756384"/>
            <a:ext cx="32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cxnSp>
        <p:nvCxnSpPr>
          <p:cNvPr id="57" name="直接连接符 56">
            <a:extLst>
              <a:ext uri="{FF2B5EF4-FFF2-40B4-BE49-F238E27FC236}">
                <a16:creationId xmlns:a16="http://schemas.microsoft.com/office/drawing/2014/main" id="{56C190E1-0A6B-4EF1-B0E1-783D7A7D666A}"/>
              </a:ext>
            </a:extLst>
          </p:cNvPr>
          <p:cNvCxnSpPr/>
          <p:nvPr/>
        </p:nvCxnSpPr>
        <p:spPr>
          <a:xfrm>
            <a:off x="890080" y="2756384"/>
            <a:ext cx="324000" cy="0"/>
          </a:xfrm>
          <a:prstGeom prst="line">
            <a:avLst/>
          </a:prstGeom>
        </p:spPr>
        <p:style>
          <a:lnRef idx="2">
            <a:schemeClr val="dk1"/>
          </a:lnRef>
          <a:fillRef idx="0">
            <a:schemeClr val="dk1"/>
          </a:fillRef>
          <a:effectRef idx="1">
            <a:schemeClr val="dk1"/>
          </a:effectRef>
          <a:fontRef idx="minor">
            <a:schemeClr val="tx1"/>
          </a:fontRef>
        </p:style>
      </p:cxnSp>
      <p:pic>
        <p:nvPicPr>
          <p:cNvPr id="58" name="图片 57">
            <a:extLst>
              <a:ext uri="{FF2B5EF4-FFF2-40B4-BE49-F238E27FC236}">
                <a16:creationId xmlns:a16="http://schemas.microsoft.com/office/drawing/2014/main" id="{6CAF1ECF-CDC9-7E66-4AF3-EB57CCCD4933}"/>
              </a:ext>
            </a:extLst>
          </p:cNvPr>
          <p:cNvPicPr>
            <a:picLocks noChangeAspect="1"/>
          </p:cNvPicPr>
          <p:nvPr/>
        </p:nvPicPr>
        <p:blipFill rotWithShape="1">
          <a:blip r:embed="rId1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47065" t="40227" r="15180" b="52425"/>
          <a:stretch/>
        </p:blipFill>
        <p:spPr>
          <a:xfrm>
            <a:off x="917886" y="6726024"/>
            <a:ext cx="1653162" cy="258141"/>
          </a:xfrm>
          <a:prstGeom prst="rect">
            <a:avLst/>
          </a:prstGeom>
          <a:ln w="3175">
            <a:solidFill>
              <a:schemeClr val="tx1"/>
            </a:solidFill>
          </a:ln>
        </p:spPr>
      </p:pic>
    </p:spTree>
  </p:cSld>
  <p:clrMapOvr>
    <a:masterClrMapping/>
  </p:clrMapOvr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COMMONDATA" val="eyJoZGlkIjoiOTgyYjA4MmE2MTRlZTZlZGFjNzJmZDZjODcwZGU2NGIifQ=="/>
</p:tagLst>
</file>

<file path=ppt/theme/theme1.xml><?xml version="1.0" encoding="utf-8"?>
<a:theme xmlns:a="http://schemas.openxmlformats.org/drawingml/2006/main" name="Office 主题​​">
  <a:themeElements>
    <a:clrScheme name="Office 主题​​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主题​​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主题​​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​​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等线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等线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802</TotalTime>
  <Words>30</Words>
  <Application>Microsoft Office PowerPoint</Application>
  <PresentationFormat>A4 纸张(210x297 毫米)</PresentationFormat>
  <Paragraphs>28</Paragraphs>
  <Slides>1</Slides>
  <Notes>0</Notes>
  <HiddenSlides>0</HiddenSlides>
  <MMClips>0</MMClips>
  <ScaleCrop>false</ScaleCrop>
  <HeadingPairs>
    <vt:vector size="6" baseType="variant">
      <vt:variant>
        <vt:lpstr>已用的字体</vt:lpstr>
      </vt:variant>
      <vt:variant>
        <vt:i4>5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1</vt:i4>
      </vt:variant>
    </vt:vector>
  </HeadingPairs>
  <TitlesOfParts>
    <vt:vector size="7" baseType="lpstr">
      <vt:lpstr>等线</vt:lpstr>
      <vt:lpstr>等线 Light</vt:lpstr>
      <vt:lpstr>Arial</vt:lpstr>
      <vt:lpstr>Calibri</vt:lpstr>
      <vt:lpstr>Calibri Light</vt:lpstr>
      <vt:lpstr>Office 主题​​</vt:lpstr>
      <vt:lpstr>PowerPoint 演示文稿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演示文稿</dc:title>
  <dc:creator>DE</dc:creator>
  <cp:lastModifiedBy>Yang Tao</cp:lastModifiedBy>
  <cp:revision>121</cp:revision>
  <dcterms:created xsi:type="dcterms:W3CDTF">2023-03-08T23:45:00Z</dcterms:created>
  <dcterms:modified xsi:type="dcterms:W3CDTF">2024-11-19T00:51:23Z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ICV">
    <vt:lpwstr>58F21DC10FB84B8EAA81AA60198C3FF3_12</vt:lpwstr>
  </property>
  <property fmtid="{D5CDD505-2E9C-101B-9397-08002B2CF9AE}" pid="3" name="KSOProductBuildVer">
    <vt:lpwstr>2052-12.1.0.15712</vt:lpwstr>
  </property>
</Properties>
</file>